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74" autoAdjust="0"/>
    <p:restoredTop sz="94660"/>
  </p:normalViewPr>
  <p:slideViewPr>
    <p:cSldViewPr snapToGrid="0">
      <p:cViewPr>
        <p:scale>
          <a:sx n="75" d="100"/>
          <a:sy n="75" d="100"/>
        </p:scale>
        <p:origin x="63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8000" y="1178427"/>
            <a:ext cx="11157819" cy="23100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609570" indent="0">
              <a:buNone/>
              <a:defRPr sz="1600"/>
            </a:lvl2pPr>
            <a:lvl3pPr marL="1219139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7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 dirty="0" smtClean="0"/>
              <a:t>CLICK TO EDITE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8000" y="455085"/>
            <a:ext cx="11157819" cy="660511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4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513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422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Online Marketing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Online Marketing </a:t>
            </a:r>
            <a:r>
              <a:rPr lang="en-US" dirty="0" smtClean="0"/>
              <a:t>Vector Icons</a:t>
            </a:r>
            <a:endParaRPr lang="en-US" dirty="0"/>
          </a:p>
        </p:txBody>
      </p:sp>
      <p:grpSp>
        <p:nvGrpSpPr>
          <p:cNvPr id="157" name="Group 156"/>
          <p:cNvGrpSpPr/>
          <p:nvPr/>
        </p:nvGrpSpPr>
        <p:grpSpPr>
          <a:xfrm>
            <a:off x="747720" y="5757863"/>
            <a:ext cx="396875" cy="593725"/>
            <a:chOff x="771525" y="5757863"/>
            <a:chExt cx="396875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771525" y="5757863"/>
              <a:ext cx="396875" cy="593725"/>
            </a:xfrm>
            <a:custGeom>
              <a:avLst/>
              <a:gdLst>
                <a:gd name="T0" fmla="*/ 899 w 2250"/>
                <a:gd name="T1" fmla="*/ 169 h 3366"/>
                <a:gd name="T2" fmla="*/ 627 w 2250"/>
                <a:gd name="T3" fmla="*/ 278 h 3366"/>
                <a:gd name="T4" fmla="*/ 401 w 2250"/>
                <a:gd name="T5" fmla="*/ 460 h 3366"/>
                <a:gd name="T6" fmla="*/ 237 w 2250"/>
                <a:gd name="T7" fmla="*/ 698 h 3366"/>
                <a:gd name="T8" fmla="*/ 148 w 2250"/>
                <a:gd name="T9" fmla="*/ 979 h 3366"/>
                <a:gd name="T10" fmla="*/ 145 w 2250"/>
                <a:gd name="T11" fmla="*/ 1227 h 3366"/>
                <a:gd name="T12" fmla="*/ 204 w 2250"/>
                <a:gd name="T13" fmla="*/ 1455 h 3366"/>
                <a:gd name="T14" fmla="*/ 311 w 2250"/>
                <a:gd name="T15" fmla="*/ 1719 h 3366"/>
                <a:gd name="T16" fmla="*/ 450 w 2250"/>
                <a:gd name="T17" fmla="*/ 2003 h 3366"/>
                <a:gd name="T18" fmla="*/ 608 w 2250"/>
                <a:gd name="T19" fmla="*/ 2292 h 3366"/>
                <a:gd name="T20" fmla="*/ 770 w 2250"/>
                <a:gd name="T21" fmla="*/ 2567 h 3366"/>
                <a:gd name="T22" fmla="*/ 922 w 2250"/>
                <a:gd name="T23" fmla="*/ 2813 h 3366"/>
                <a:gd name="T24" fmla="*/ 1052 w 2250"/>
                <a:gd name="T25" fmla="*/ 3013 h 3366"/>
                <a:gd name="T26" fmla="*/ 1147 w 2250"/>
                <a:gd name="T27" fmla="*/ 3091 h 3366"/>
                <a:gd name="T28" fmla="*/ 1259 w 2250"/>
                <a:gd name="T29" fmla="*/ 2919 h 3366"/>
                <a:gd name="T30" fmla="*/ 1402 w 2250"/>
                <a:gd name="T31" fmla="*/ 2695 h 3366"/>
                <a:gd name="T32" fmla="*/ 1561 w 2250"/>
                <a:gd name="T33" fmla="*/ 2432 h 3366"/>
                <a:gd name="T34" fmla="*/ 1722 w 2250"/>
                <a:gd name="T35" fmla="*/ 2147 h 3366"/>
                <a:gd name="T36" fmla="*/ 1872 w 2250"/>
                <a:gd name="T37" fmla="*/ 1858 h 3366"/>
                <a:gd name="T38" fmla="*/ 1998 w 2250"/>
                <a:gd name="T39" fmla="*/ 1582 h 3366"/>
                <a:gd name="T40" fmla="*/ 2083 w 2250"/>
                <a:gd name="T41" fmla="*/ 1334 h 3366"/>
                <a:gd name="T42" fmla="*/ 2114 w 2250"/>
                <a:gd name="T43" fmla="*/ 1132 h 3366"/>
                <a:gd name="T44" fmla="*/ 2068 w 2250"/>
                <a:gd name="T45" fmla="*/ 831 h 3366"/>
                <a:gd name="T46" fmla="*/ 1940 w 2250"/>
                <a:gd name="T47" fmla="*/ 569 h 3366"/>
                <a:gd name="T48" fmla="*/ 1743 w 2250"/>
                <a:gd name="T49" fmla="*/ 359 h 3366"/>
                <a:gd name="T50" fmla="*/ 1492 w 2250"/>
                <a:gd name="T51" fmla="*/ 213 h 3366"/>
                <a:gd name="T52" fmla="*/ 1202 w 2250"/>
                <a:gd name="T53" fmla="*/ 147 h 3366"/>
                <a:gd name="T54" fmla="*/ 1292 w 2250"/>
                <a:gd name="T55" fmla="*/ 12 h 3366"/>
                <a:gd name="T56" fmla="*/ 1600 w 2250"/>
                <a:gd name="T57" fmla="*/ 105 h 3366"/>
                <a:gd name="T58" fmla="*/ 1864 w 2250"/>
                <a:gd name="T59" fmla="*/ 277 h 3366"/>
                <a:gd name="T60" fmla="*/ 2069 w 2250"/>
                <a:gd name="T61" fmla="*/ 514 h 3366"/>
                <a:gd name="T62" fmla="*/ 2203 w 2250"/>
                <a:gd name="T63" fmla="*/ 802 h 3366"/>
                <a:gd name="T64" fmla="*/ 2250 w 2250"/>
                <a:gd name="T65" fmla="*/ 1124 h 3366"/>
                <a:gd name="T66" fmla="*/ 2227 w 2250"/>
                <a:gd name="T67" fmla="*/ 1304 h 3366"/>
                <a:gd name="T68" fmla="*/ 2160 w 2250"/>
                <a:gd name="T69" fmla="*/ 1519 h 3366"/>
                <a:gd name="T70" fmla="*/ 2060 w 2250"/>
                <a:gd name="T71" fmla="*/ 1760 h 3366"/>
                <a:gd name="T72" fmla="*/ 1937 w 2250"/>
                <a:gd name="T73" fmla="*/ 2017 h 3366"/>
                <a:gd name="T74" fmla="*/ 1797 w 2250"/>
                <a:gd name="T75" fmla="*/ 2278 h 3366"/>
                <a:gd name="T76" fmla="*/ 1651 w 2250"/>
                <a:gd name="T77" fmla="*/ 2534 h 3366"/>
                <a:gd name="T78" fmla="*/ 1507 w 2250"/>
                <a:gd name="T79" fmla="*/ 2773 h 3366"/>
                <a:gd name="T80" fmla="*/ 1374 w 2250"/>
                <a:gd name="T81" fmla="*/ 2986 h 3366"/>
                <a:gd name="T82" fmla="*/ 1261 w 2250"/>
                <a:gd name="T83" fmla="*/ 3161 h 3366"/>
                <a:gd name="T84" fmla="*/ 1178 w 2250"/>
                <a:gd name="T85" fmla="*/ 3288 h 3366"/>
                <a:gd name="T86" fmla="*/ 1132 w 2250"/>
                <a:gd name="T87" fmla="*/ 3357 h 3366"/>
                <a:gd name="T88" fmla="*/ 1119 w 2250"/>
                <a:gd name="T89" fmla="*/ 3357 h 3366"/>
                <a:gd name="T90" fmla="*/ 1072 w 2250"/>
                <a:gd name="T91" fmla="*/ 3288 h 3366"/>
                <a:gd name="T92" fmla="*/ 989 w 2250"/>
                <a:gd name="T93" fmla="*/ 3161 h 3366"/>
                <a:gd name="T94" fmla="*/ 875 w 2250"/>
                <a:gd name="T95" fmla="*/ 2986 h 3366"/>
                <a:gd name="T96" fmla="*/ 743 w 2250"/>
                <a:gd name="T97" fmla="*/ 2773 h 3366"/>
                <a:gd name="T98" fmla="*/ 599 w 2250"/>
                <a:gd name="T99" fmla="*/ 2534 h 3366"/>
                <a:gd name="T100" fmla="*/ 453 w 2250"/>
                <a:gd name="T101" fmla="*/ 2278 h 3366"/>
                <a:gd name="T102" fmla="*/ 314 w 2250"/>
                <a:gd name="T103" fmla="*/ 2017 h 3366"/>
                <a:gd name="T104" fmla="*/ 190 w 2250"/>
                <a:gd name="T105" fmla="*/ 1760 h 3366"/>
                <a:gd name="T106" fmla="*/ 91 w 2250"/>
                <a:gd name="T107" fmla="*/ 1519 h 3366"/>
                <a:gd name="T108" fmla="*/ 24 w 2250"/>
                <a:gd name="T109" fmla="*/ 1304 h 3366"/>
                <a:gd name="T110" fmla="*/ 0 w 2250"/>
                <a:gd name="T111" fmla="*/ 1124 h 3366"/>
                <a:gd name="T112" fmla="*/ 48 w 2250"/>
                <a:gd name="T113" fmla="*/ 802 h 3366"/>
                <a:gd name="T114" fmla="*/ 181 w 2250"/>
                <a:gd name="T115" fmla="*/ 514 h 3366"/>
                <a:gd name="T116" fmla="*/ 387 w 2250"/>
                <a:gd name="T117" fmla="*/ 277 h 3366"/>
                <a:gd name="T118" fmla="*/ 650 w 2250"/>
                <a:gd name="T119" fmla="*/ 105 h 3366"/>
                <a:gd name="T120" fmla="*/ 958 w 2250"/>
                <a:gd name="T121" fmla="*/ 12 h 3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50" h="3366">
                  <a:moveTo>
                    <a:pt x="1124" y="144"/>
                  </a:moveTo>
                  <a:lnTo>
                    <a:pt x="1048" y="147"/>
                  </a:lnTo>
                  <a:lnTo>
                    <a:pt x="972" y="155"/>
                  </a:lnTo>
                  <a:lnTo>
                    <a:pt x="899" y="169"/>
                  </a:lnTo>
                  <a:lnTo>
                    <a:pt x="828" y="190"/>
                  </a:lnTo>
                  <a:lnTo>
                    <a:pt x="758" y="214"/>
                  </a:lnTo>
                  <a:lnTo>
                    <a:pt x="691" y="244"/>
                  </a:lnTo>
                  <a:lnTo>
                    <a:pt x="627" y="278"/>
                  </a:lnTo>
                  <a:lnTo>
                    <a:pt x="565" y="318"/>
                  </a:lnTo>
                  <a:lnTo>
                    <a:pt x="507" y="361"/>
                  </a:lnTo>
                  <a:lnTo>
                    <a:pt x="453" y="408"/>
                  </a:lnTo>
                  <a:lnTo>
                    <a:pt x="401" y="460"/>
                  </a:lnTo>
                  <a:lnTo>
                    <a:pt x="354" y="514"/>
                  </a:lnTo>
                  <a:lnTo>
                    <a:pt x="311" y="572"/>
                  </a:lnTo>
                  <a:lnTo>
                    <a:pt x="271" y="633"/>
                  </a:lnTo>
                  <a:lnTo>
                    <a:pt x="237" y="698"/>
                  </a:lnTo>
                  <a:lnTo>
                    <a:pt x="207" y="765"/>
                  </a:lnTo>
                  <a:lnTo>
                    <a:pt x="183" y="834"/>
                  </a:lnTo>
                  <a:lnTo>
                    <a:pt x="162" y="906"/>
                  </a:lnTo>
                  <a:lnTo>
                    <a:pt x="148" y="979"/>
                  </a:lnTo>
                  <a:lnTo>
                    <a:pt x="139" y="1055"/>
                  </a:lnTo>
                  <a:lnTo>
                    <a:pt x="137" y="1132"/>
                  </a:lnTo>
                  <a:lnTo>
                    <a:pt x="139" y="1178"/>
                  </a:lnTo>
                  <a:lnTo>
                    <a:pt x="145" y="1227"/>
                  </a:lnTo>
                  <a:lnTo>
                    <a:pt x="154" y="1279"/>
                  </a:lnTo>
                  <a:lnTo>
                    <a:pt x="167" y="1335"/>
                  </a:lnTo>
                  <a:lnTo>
                    <a:pt x="185" y="1393"/>
                  </a:lnTo>
                  <a:lnTo>
                    <a:pt x="204" y="1455"/>
                  </a:lnTo>
                  <a:lnTo>
                    <a:pt x="228" y="1518"/>
                  </a:lnTo>
                  <a:lnTo>
                    <a:pt x="253" y="1583"/>
                  </a:lnTo>
                  <a:lnTo>
                    <a:pt x="281" y="1650"/>
                  </a:lnTo>
                  <a:lnTo>
                    <a:pt x="311" y="1719"/>
                  </a:lnTo>
                  <a:lnTo>
                    <a:pt x="343" y="1788"/>
                  </a:lnTo>
                  <a:lnTo>
                    <a:pt x="378" y="1859"/>
                  </a:lnTo>
                  <a:lnTo>
                    <a:pt x="413" y="1931"/>
                  </a:lnTo>
                  <a:lnTo>
                    <a:pt x="450" y="2003"/>
                  </a:lnTo>
                  <a:lnTo>
                    <a:pt x="489" y="2076"/>
                  </a:lnTo>
                  <a:lnTo>
                    <a:pt x="528" y="2148"/>
                  </a:lnTo>
                  <a:lnTo>
                    <a:pt x="567" y="2221"/>
                  </a:lnTo>
                  <a:lnTo>
                    <a:pt x="608" y="2292"/>
                  </a:lnTo>
                  <a:lnTo>
                    <a:pt x="649" y="2362"/>
                  </a:lnTo>
                  <a:lnTo>
                    <a:pt x="690" y="2432"/>
                  </a:lnTo>
                  <a:lnTo>
                    <a:pt x="730" y="2500"/>
                  </a:lnTo>
                  <a:lnTo>
                    <a:pt x="770" y="2567"/>
                  </a:lnTo>
                  <a:lnTo>
                    <a:pt x="810" y="2632"/>
                  </a:lnTo>
                  <a:lnTo>
                    <a:pt x="849" y="2695"/>
                  </a:lnTo>
                  <a:lnTo>
                    <a:pt x="887" y="2755"/>
                  </a:lnTo>
                  <a:lnTo>
                    <a:pt x="922" y="2813"/>
                  </a:lnTo>
                  <a:lnTo>
                    <a:pt x="958" y="2868"/>
                  </a:lnTo>
                  <a:lnTo>
                    <a:pt x="991" y="2920"/>
                  </a:lnTo>
                  <a:lnTo>
                    <a:pt x="1022" y="2968"/>
                  </a:lnTo>
                  <a:lnTo>
                    <a:pt x="1052" y="3013"/>
                  </a:lnTo>
                  <a:lnTo>
                    <a:pt x="1080" y="3054"/>
                  </a:lnTo>
                  <a:lnTo>
                    <a:pt x="1103" y="3091"/>
                  </a:lnTo>
                  <a:lnTo>
                    <a:pt x="1124" y="3123"/>
                  </a:lnTo>
                  <a:lnTo>
                    <a:pt x="1147" y="3091"/>
                  </a:lnTo>
                  <a:lnTo>
                    <a:pt x="1171" y="3054"/>
                  </a:lnTo>
                  <a:lnTo>
                    <a:pt x="1198" y="3013"/>
                  </a:lnTo>
                  <a:lnTo>
                    <a:pt x="1228" y="2968"/>
                  </a:lnTo>
                  <a:lnTo>
                    <a:pt x="1259" y="2919"/>
                  </a:lnTo>
                  <a:lnTo>
                    <a:pt x="1293" y="2868"/>
                  </a:lnTo>
                  <a:lnTo>
                    <a:pt x="1328" y="2813"/>
                  </a:lnTo>
                  <a:lnTo>
                    <a:pt x="1364" y="2755"/>
                  </a:lnTo>
                  <a:lnTo>
                    <a:pt x="1402" y="2695"/>
                  </a:lnTo>
                  <a:lnTo>
                    <a:pt x="1441" y="2632"/>
                  </a:lnTo>
                  <a:lnTo>
                    <a:pt x="1481" y="2566"/>
                  </a:lnTo>
                  <a:lnTo>
                    <a:pt x="1520" y="2500"/>
                  </a:lnTo>
                  <a:lnTo>
                    <a:pt x="1561" y="2432"/>
                  </a:lnTo>
                  <a:lnTo>
                    <a:pt x="1602" y="2362"/>
                  </a:lnTo>
                  <a:lnTo>
                    <a:pt x="1643" y="2291"/>
                  </a:lnTo>
                  <a:lnTo>
                    <a:pt x="1683" y="2220"/>
                  </a:lnTo>
                  <a:lnTo>
                    <a:pt x="1722" y="2147"/>
                  </a:lnTo>
                  <a:lnTo>
                    <a:pt x="1762" y="2075"/>
                  </a:lnTo>
                  <a:lnTo>
                    <a:pt x="1800" y="2002"/>
                  </a:lnTo>
                  <a:lnTo>
                    <a:pt x="1837" y="1931"/>
                  </a:lnTo>
                  <a:lnTo>
                    <a:pt x="1872" y="1858"/>
                  </a:lnTo>
                  <a:lnTo>
                    <a:pt x="1907" y="1788"/>
                  </a:lnTo>
                  <a:lnTo>
                    <a:pt x="1939" y="1718"/>
                  </a:lnTo>
                  <a:lnTo>
                    <a:pt x="1969" y="1649"/>
                  </a:lnTo>
                  <a:lnTo>
                    <a:pt x="1998" y="1582"/>
                  </a:lnTo>
                  <a:lnTo>
                    <a:pt x="2023" y="1517"/>
                  </a:lnTo>
                  <a:lnTo>
                    <a:pt x="2046" y="1454"/>
                  </a:lnTo>
                  <a:lnTo>
                    <a:pt x="2065" y="1393"/>
                  </a:lnTo>
                  <a:lnTo>
                    <a:pt x="2083" y="1334"/>
                  </a:lnTo>
                  <a:lnTo>
                    <a:pt x="2096" y="1279"/>
                  </a:lnTo>
                  <a:lnTo>
                    <a:pt x="2106" y="1227"/>
                  </a:lnTo>
                  <a:lnTo>
                    <a:pt x="2112" y="1177"/>
                  </a:lnTo>
                  <a:lnTo>
                    <a:pt x="2114" y="1132"/>
                  </a:lnTo>
                  <a:lnTo>
                    <a:pt x="2111" y="1054"/>
                  </a:lnTo>
                  <a:lnTo>
                    <a:pt x="2102" y="978"/>
                  </a:lnTo>
                  <a:lnTo>
                    <a:pt x="2088" y="904"/>
                  </a:lnTo>
                  <a:lnTo>
                    <a:pt x="2068" y="831"/>
                  </a:lnTo>
                  <a:lnTo>
                    <a:pt x="2043" y="762"/>
                  </a:lnTo>
                  <a:lnTo>
                    <a:pt x="2013" y="695"/>
                  </a:lnTo>
                  <a:lnTo>
                    <a:pt x="1979" y="630"/>
                  </a:lnTo>
                  <a:lnTo>
                    <a:pt x="1940" y="569"/>
                  </a:lnTo>
                  <a:lnTo>
                    <a:pt x="1896" y="511"/>
                  </a:lnTo>
                  <a:lnTo>
                    <a:pt x="1849" y="457"/>
                  </a:lnTo>
                  <a:lnTo>
                    <a:pt x="1798" y="406"/>
                  </a:lnTo>
                  <a:lnTo>
                    <a:pt x="1743" y="359"/>
                  </a:lnTo>
                  <a:lnTo>
                    <a:pt x="1685" y="316"/>
                  </a:lnTo>
                  <a:lnTo>
                    <a:pt x="1623" y="277"/>
                  </a:lnTo>
                  <a:lnTo>
                    <a:pt x="1559" y="243"/>
                  </a:lnTo>
                  <a:lnTo>
                    <a:pt x="1492" y="213"/>
                  </a:lnTo>
                  <a:lnTo>
                    <a:pt x="1422" y="189"/>
                  </a:lnTo>
                  <a:lnTo>
                    <a:pt x="1351" y="169"/>
                  </a:lnTo>
                  <a:lnTo>
                    <a:pt x="1278" y="155"/>
                  </a:lnTo>
                  <a:lnTo>
                    <a:pt x="1202" y="147"/>
                  </a:lnTo>
                  <a:lnTo>
                    <a:pt x="1124" y="144"/>
                  </a:lnTo>
                  <a:close/>
                  <a:moveTo>
                    <a:pt x="1124" y="0"/>
                  </a:moveTo>
                  <a:lnTo>
                    <a:pt x="1209" y="3"/>
                  </a:lnTo>
                  <a:lnTo>
                    <a:pt x="1292" y="12"/>
                  </a:lnTo>
                  <a:lnTo>
                    <a:pt x="1372" y="28"/>
                  </a:lnTo>
                  <a:lnTo>
                    <a:pt x="1451" y="48"/>
                  </a:lnTo>
                  <a:lnTo>
                    <a:pt x="1527" y="74"/>
                  </a:lnTo>
                  <a:lnTo>
                    <a:pt x="1600" y="105"/>
                  </a:lnTo>
                  <a:lnTo>
                    <a:pt x="1671" y="142"/>
                  </a:lnTo>
                  <a:lnTo>
                    <a:pt x="1739" y="183"/>
                  </a:lnTo>
                  <a:lnTo>
                    <a:pt x="1803" y="227"/>
                  </a:lnTo>
                  <a:lnTo>
                    <a:pt x="1864" y="277"/>
                  </a:lnTo>
                  <a:lnTo>
                    <a:pt x="1921" y="332"/>
                  </a:lnTo>
                  <a:lnTo>
                    <a:pt x="1974" y="389"/>
                  </a:lnTo>
                  <a:lnTo>
                    <a:pt x="2024" y="450"/>
                  </a:lnTo>
                  <a:lnTo>
                    <a:pt x="2069" y="514"/>
                  </a:lnTo>
                  <a:lnTo>
                    <a:pt x="2110" y="582"/>
                  </a:lnTo>
                  <a:lnTo>
                    <a:pt x="2146" y="653"/>
                  </a:lnTo>
                  <a:lnTo>
                    <a:pt x="2177" y="726"/>
                  </a:lnTo>
                  <a:lnTo>
                    <a:pt x="2203" y="802"/>
                  </a:lnTo>
                  <a:lnTo>
                    <a:pt x="2223" y="879"/>
                  </a:lnTo>
                  <a:lnTo>
                    <a:pt x="2238" y="960"/>
                  </a:lnTo>
                  <a:lnTo>
                    <a:pt x="2247" y="1041"/>
                  </a:lnTo>
                  <a:lnTo>
                    <a:pt x="2250" y="1124"/>
                  </a:lnTo>
                  <a:lnTo>
                    <a:pt x="2249" y="1165"/>
                  </a:lnTo>
                  <a:lnTo>
                    <a:pt x="2244" y="1209"/>
                  </a:lnTo>
                  <a:lnTo>
                    <a:pt x="2237" y="1255"/>
                  </a:lnTo>
                  <a:lnTo>
                    <a:pt x="2227" y="1304"/>
                  </a:lnTo>
                  <a:lnTo>
                    <a:pt x="2213" y="1355"/>
                  </a:lnTo>
                  <a:lnTo>
                    <a:pt x="2198" y="1407"/>
                  </a:lnTo>
                  <a:lnTo>
                    <a:pt x="2180" y="1462"/>
                  </a:lnTo>
                  <a:lnTo>
                    <a:pt x="2160" y="1519"/>
                  </a:lnTo>
                  <a:lnTo>
                    <a:pt x="2138" y="1577"/>
                  </a:lnTo>
                  <a:lnTo>
                    <a:pt x="2113" y="1637"/>
                  </a:lnTo>
                  <a:lnTo>
                    <a:pt x="2088" y="1697"/>
                  </a:lnTo>
                  <a:lnTo>
                    <a:pt x="2060" y="1760"/>
                  </a:lnTo>
                  <a:lnTo>
                    <a:pt x="2032" y="1823"/>
                  </a:lnTo>
                  <a:lnTo>
                    <a:pt x="2001" y="1887"/>
                  </a:lnTo>
                  <a:lnTo>
                    <a:pt x="1969" y="1951"/>
                  </a:lnTo>
                  <a:lnTo>
                    <a:pt x="1937" y="2017"/>
                  </a:lnTo>
                  <a:lnTo>
                    <a:pt x="1903" y="2082"/>
                  </a:lnTo>
                  <a:lnTo>
                    <a:pt x="1868" y="2147"/>
                  </a:lnTo>
                  <a:lnTo>
                    <a:pt x="1833" y="2212"/>
                  </a:lnTo>
                  <a:lnTo>
                    <a:pt x="1797" y="2278"/>
                  </a:lnTo>
                  <a:lnTo>
                    <a:pt x="1761" y="2343"/>
                  </a:lnTo>
                  <a:lnTo>
                    <a:pt x="1724" y="2407"/>
                  </a:lnTo>
                  <a:lnTo>
                    <a:pt x="1688" y="2470"/>
                  </a:lnTo>
                  <a:lnTo>
                    <a:pt x="1651" y="2534"/>
                  </a:lnTo>
                  <a:lnTo>
                    <a:pt x="1614" y="2596"/>
                  </a:lnTo>
                  <a:lnTo>
                    <a:pt x="1579" y="2656"/>
                  </a:lnTo>
                  <a:lnTo>
                    <a:pt x="1543" y="2715"/>
                  </a:lnTo>
                  <a:lnTo>
                    <a:pt x="1507" y="2773"/>
                  </a:lnTo>
                  <a:lnTo>
                    <a:pt x="1472" y="2829"/>
                  </a:lnTo>
                  <a:lnTo>
                    <a:pt x="1439" y="2884"/>
                  </a:lnTo>
                  <a:lnTo>
                    <a:pt x="1406" y="2936"/>
                  </a:lnTo>
                  <a:lnTo>
                    <a:pt x="1374" y="2986"/>
                  </a:lnTo>
                  <a:lnTo>
                    <a:pt x="1344" y="3033"/>
                  </a:lnTo>
                  <a:lnTo>
                    <a:pt x="1315" y="3078"/>
                  </a:lnTo>
                  <a:lnTo>
                    <a:pt x="1288" y="3121"/>
                  </a:lnTo>
                  <a:lnTo>
                    <a:pt x="1261" y="3161"/>
                  </a:lnTo>
                  <a:lnTo>
                    <a:pt x="1238" y="3198"/>
                  </a:lnTo>
                  <a:lnTo>
                    <a:pt x="1215" y="3231"/>
                  </a:lnTo>
                  <a:lnTo>
                    <a:pt x="1195" y="3262"/>
                  </a:lnTo>
                  <a:lnTo>
                    <a:pt x="1178" y="3288"/>
                  </a:lnTo>
                  <a:lnTo>
                    <a:pt x="1162" y="3311"/>
                  </a:lnTo>
                  <a:lnTo>
                    <a:pt x="1149" y="3330"/>
                  </a:lnTo>
                  <a:lnTo>
                    <a:pt x="1139" y="3346"/>
                  </a:lnTo>
                  <a:lnTo>
                    <a:pt x="1132" y="3357"/>
                  </a:lnTo>
                  <a:lnTo>
                    <a:pt x="1127" y="3364"/>
                  </a:lnTo>
                  <a:lnTo>
                    <a:pt x="1124" y="3366"/>
                  </a:lnTo>
                  <a:lnTo>
                    <a:pt x="1123" y="3364"/>
                  </a:lnTo>
                  <a:lnTo>
                    <a:pt x="1119" y="3357"/>
                  </a:lnTo>
                  <a:lnTo>
                    <a:pt x="1111" y="3346"/>
                  </a:lnTo>
                  <a:lnTo>
                    <a:pt x="1101" y="3330"/>
                  </a:lnTo>
                  <a:lnTo>
                    <a:pt x="1088" y="3311"/>
                  </a:lnTo>
                  <a:lnTo>
                    <a:pt x="1072" y="3288"/>
                  </a:lnTo>
                  <a:lnTo>
                    <a:pt x="1055" y="3262"/>
                  </a:lnTo>
                  <a:lnTo>
                    <a:pt x="1035" y="3231"/>
                  </a:lnTo>
                  <a:lnTo>
                    <a:pt x="1013" y="3198"/>
                  </a:lnTo>
                  <a:lnTo>
                    <a:pt x="989" y="3161"/>
                  </a:lnTo>
                  <a:lnTo>
                    <a:pt x="963" y="3121"/>
                  </a:lnTo>
                  <a:lnTo>
                    <a:pt x="936" y="3078"/>
                  </a:lnTo>
                  <a:lnTo>
                    <a:pt x="906" y="3033"/>
                  </a:lnTo>
                  <a:lnTo>
                    <a:pt x="875" y="2986"/>
                  </a:lnTo>
                  <a:lnTo>
                    <a:pt x="844" y="2936"/>
                  </a:lnTo>
                  <a:lnTo>
                    <a:pt x="811" y="2884"/>
                  </a:lnTo>
                  <a:lnTo>
                    <a:pt x="778" y="2829"/>
                  </a:lnTo>
                  <a:lnTo>
                    <a:pt x="743" y="2773"/>
                  </a:lnTo>
                  <a:lnTo>
                    <a:pt x="708" y="2715"/>
                  </a:lnTo>
                  <a:lnTo>
                    <a:pt x="672" y="2656"/>
                  </a:lnTo>
                  <a:lnTo>
                    <a:pt x="636" y="2596"/>
                  </a:lnTo>
                  <a:lnTo>
                    <a:pt x="599" y="2534"/>
                  </a:lnTo>
                  <a:lnTo>
                    <a:pt x="562" y="2470"/>
                  </a:lnTo>
                  <a:lnTo>
                    <a:pt x="527" y="2407"/>
                  </a:lnTo>
                  <a:lnTo>
                    <a:pt x="490" y="2343"/>
                  </a:lnTo>
                  <a:lnTo>
                    <a:pt x="453" y="2278"/>
                  </a:lnTo>
                  <a:lnTo>
                    <a:pt x="417" y="2212"/>
                  </a:lnTo>
                  <a:lnTo>
                    <a:pt x="383" y="2147"/>
                  </a:lnTo>
                  <a:lnTo>
                    <a:pt x="348" y="2082"/>
                  </a:lnTo>
                  <a:lnTo>
                    <a:pt x="314" y="2017"/>
                  </a:lnTo>
                  <a:lnTo>
                    <a:pt x="281" y="1951"/>
                  </a:lnTo>
                  <a:lnTo>
                    <a:pt x="249" y="1887"/>
                  </a:lnTo>
                  <a:lnTo>
                    <a:pt x="219" y="1823"/>
                  </a:lnTo>
                  <a:lnTo>
                    <a:pt x="190" y="1760"/>
                  </a:lnTo>
                  <a:lnTo>
                    <a:pt x="162" y="1697"/>
                  </a:lnTo>
                  <a:lnTo>
                    <a:pt x="137" y="1637"/>
                  </a:lnTo>
                  <a:lnTo>
                    <a:pt x="112" y="1577"/>
                  </a:lnTo>
                  <a:lnTo>
                    <a:pt x="91" y="1519"/>
                  </a:lnTo>
                  <a:lnTo>
                    <a:pt x="70" y="1462"/>
                  </a:lnTo>
                  <a:lnTo>
                    <a:pt x="53" y="1407"/>
                  </a:lnTo>
                  <a:lnTo>
                    <a:pt x="37" y="1355"/>
                  </a:lnTo>
                  <a:lnTo>
                    <a:pt x="24" y="1304"/>
                  </a:lnTo>
                  <a:lnTo>
                    <a:pt x="14" y="1255"/>
                  </a:lnTo>
                  <a:lnTo>
                    <a:pt x="6" y="1209"/>
                  </a:lnTo>
                  <a:lnTo>
                    <a:pt x="2" y="1165"/>
                  </a:lnTo>
                  <a:lnTo>
                    <a:pt x="0" y="1124"/>
                  </a:lnTo>
                  <a:lnTo>
                    <a:pt x="3" y="1041"/>
                  </a:lnTo>
                  <a:lnTo>
                    <a:pt x="12" y="960"/>
                  </a:lnTo>
                  <a:lnTo>
                    <a:pt x="28" y="879"/>
                  </a:lnTo>
                  <a:lnTo>
                    <a:pt x="48" y="802"/>
                  </a:lnTo>
                  <a:lnTo>
                    <a:pt x="73" y="726"/>
                  </a:lnTo>
                  <a:lnTo>
                    <a:pt x="104" y="653"/>
                  </a:lnTo>
                  <a:lnTo>
                    <a:pt x="141" y="582"/>
                  </a:lnTo>
                  <a:lnTo>
                    <a:pt x="181" y="514"/>
                  </a:lnTo>
                  <a:lnTo>
                    <a:pt x="227" y="450"/>
                  </a:lnTo>
                  <a:lnTo>
                    <a:pt x="275" y="389"/>
                  </a:lnTo>
                  <a:lnTo>
                    <a:pt x="329" y="332"/>
                  </a:lnTo>
                  <a:lnTo>
                    <a:pt x="387" y="277"/>
                  </a:lnTo>
                  <a:lnTo>
                    <a:pt x="447" y="227"/>
                  </a:lnTo>
                  <a:lnTo>
                    <a:pt x="511" y="183"/>
                  </a:lnTo>
                  <a:lnTo>
                    <a:pt x="580" y="142"/>
                  </a:lnTo>
                  <a:lnTo>
                    <a:pt x="650" y="105"/>
                  </a:lnTo>
                  <a:lnTo>
                    <a:pt x="723" y="74"/>
                  </a:lnTo>
                  <a:lnTo>
                    <a:pt x="800" y="48"/>
                  </a:lnTo>
                  <a:lnTo>
                    <a:pt x="878" y="28"/>
                  </a:lnTo>
                  <a:lnTo>
                    <a:pt x="958" y="12"/>
                  </a:lnTo>
                  <a:lnTo>
                    <a:pt x="1041" y="3"/>
                  </a:lnTo>
                  <a:lnTo>
                    <a:pt x="11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833438" y="5819776"/>
              <a:ext cx="273050" cy="274638"/>
            </a:xfrm>
            <a:custGeom>
              <a:avLst/>
              <a:gdLst>
                <a:gd name="T0" fmla="*/ 653 w 1548"/>
                <a:gd name="T1" fmla="*/ 155 h 1554"/>
                <a:gd name="T2" fmla="*/ 487 w 1548"/>
                <a:gd name="T3" fmla="*/ 212 h 1554"/>
                <a:gd name="T4" fmla="*/ 345 w 1548"/>
                <a:gd name="T5" fmla="*/ 310 h 1554"/>
                <a:gd name="T6" fmla="*/ 234 w 1548"/>
                <a:gd name="T7" fmla="*/ 443 h 1554"/>
                <a:gd name="T8" fmla="*/ 162 w 1548"/>
                <a:gd name="T9" fmla="*/ 602 h 1554"/>
                <a:gd name="T10" fmla="*/ 137 w 1548"/>
                <a:gd name="T11" fmla="*/ 780 h 1554"/>
                <a:gd name="T12" fmla="*/ 162 w 1548"/>
                <a:gd name="T13" fmla="*/ 959 h 1554"/>
                <a:gd name="T14" fmla="*/ 234 w 1548"/>
                <a:gd name="T15" fmla="*/ 1118 h 1554"/>
                <a:gd name="T16" fmla="*/ 345 w 1548"/>
                <a:gd name="T17" fmla="*/ 1250 h 1554"/>
                <a:gd name="T18" fmla="*/ 487 w 1548"/>
                <a:gd name="T19" fmla="*/ 1349 h 1554"/>
                <a:gd name="T20" fmla="*/ 653 w 1548"/>
                <a:gd name="T21" fmla="*/ 1406 h 1554"/>
                <a:gd name="T22" fmla="*/ 836 w 1548"/>
                <a:gd name="T23" fmla="*/ 1415 h 1554"/>
                <a:gd name="T24" fmla="*/ 1008 w 1548"/>
                <a:gd name="T25" fmla="*/ 1373 h 1554"/>
                <a:gd name="T26" fmla="*/ 1159 w 1548"/>
                <a:gd name="T27" fmla="*/ 1288 h 1554"/>
                <a:gd name="T28" fmla="*/ 1282 w 1548"/>
                <a:gd name="T29" fmla="*/ 1166 h 1554"/>
                <a:gd name="T30" fmla="*/ 1367 w 1548"/>
                <a:gd name="T31" fmla="*/ 1015 h 1554"/>
                <a:gd name="T32" fmla="*/ 1409 w 1548"/>
                <a:gd name="T33" fmla="*/ 841 h 1554"/>
                <a:gd name="T34" fmla="*/ 1400 w 1548"/>
                <a:gd name="T35" fmla="*/ 660 h 1554"/>
                <a:gd name="T36" fmla="*/ 1343 w 1548"/>
                <a:gd name="T37" fmla="*/ 494 h 1554"/>
                <a:gd name="T38" fmla="*/ 1245 w 1548"/>
                <a:gd name="T39" fmla="*/ 351 h 1554"/>
                <a:gd name="T40" fmla="*/ 1112 w 1548"/>
                <a:gd name="T41" fmla="*/ 241 h 1554"/>
                <a:gd name="T42" fmla="*/ 953 w 1548"/>
                <a:gd name="T43" fmla="*/ 168 h 1554"/>
                <a:gd name="T44" fmla="*/ 773 w 1548"/>
                <a:gd name="T45" fmla="*/ 143 h 1554"/>
                <a:gd name="T46" fmla="*/ 914 w 1548"/>
                <a:gd name="T47" fmla="*/ 13 h 1554"/>
                <a:gd name="T48" fmla="*/ 1107 w 1548"/>
                <a:gd name="T49" fmla="*/ 75 h 1554"/>
                <a:gd name="T50" fmla="*/ 1273 w 1548"/>
                <a:gd name="T51" fmla="*/ 183 h 1554"/>
                <a:gd name="T52" fmla="*/ 1407 w 1548"/>
                <a:gd name="T53" fmla="*/ 329 h 1554"/>
                <a:gd name="T54" fmla="*/ 1500 w 1548"/>
                <a:gd name="T55" fmla="*/ 506 h 1554"/>
                <a:gd name="T56" fmla="*/ 1545 w 1548"/>
                <a:gd name="T57" fmla="*/ 704 h 1554"/>
                <a:gd name="T58" fmla="*/ 1537 w 1548"/>
                <a:gd name="T59" fmla="*/ 905 h 1554"/>
                <a:gd name="T60" fmla="*/ 1482 w 1548"/>
                <a:gd name="T61" fmla="*/ 1088 h 1554"/>
                <a:gd name="T62" fmla="*/ 1385 w 1548"/>
                <a:gd name="T63" fmla="*/ 1251 h 1554"/>
                <a:gd name="T64" fmla="*/ 1252 w 1548"/>
                <a:gd name="T65" fmla="*/ 1385 h 1554"/>
                <a:gd name="T66" fmla="*/ 1091 w 1548"/>
                <a:gd name="T67" fmla="*/ 1485 h 1554"/>
                <a:gd name="T68" fmla="*/ 907 w 1548"/>
                <a:gd name="T69" fmla="*/ 1542 h 1554"/>
                <a:gd name="T70" fmla="*/ 703 w 1548"/>
                <a:gd name="T71" fmla="*/ 1550 h 1554"/>
                <a:gd name="T72" fmla="*/ 503 w 1548"/>
                <a:gd name="T73" fmla="*/ 1505 h 1554"/>
                <a:gd name="T74" fmla="*/ 327 w 1548"/>
                <a:gd name="T75" fmla="*/ 1412 h 1554"/>
                <a:gd name="T76" fmla="*/ 182 w 1548"/>
                <a:gd name="T77" fmla="*/ 1277 h 1554"/>
                <a:gd name="T78" fmla="*/ 74 w 1548"/>
                <a:gd name="T79" fmla="*/ 1110 h 1554"/>
                <a:gd name="T80" fmla="*/ 12 w 1548"/>
                <a:gd name="T81" fmla="*/ 918 h 1554"/>
                <a:gd name="T82" fmla="*/ 3 w 1548"/>
                <a:gd name="T83" fmla="*/ 714 h 1554"/>
                <a:gd name="T84" fmla="*/ 44 w 1548"/>
                <a:gd name="T85" fmla="*/ 525 h 1554"/>
                <a:gd name="T86" fmla="*/ 128 w 1548"/>
                <a:gd name="T87" fmla="*/ 355 h 1554"/>
                <a:gd name="T88" fmla="*/ 248 w 1548"/>
                <a:gd name="T89" fmla="*/ 210 h 1554"/>
                <a:gd name="T90" fmla="*/ 401 w 1548"/>
                <a:gd name="T91" fmla="*/ 98 h 1554"/>
                <a:gd name="T92" fmla="*/ 578 w 1548"/>
                <a:gd name="T93" fmla="*/ 25 h 1554"/>
                <a:gd name="T94" fmla="*/ 773 w 1548"/>
                <a:gd name="T95" fmla="*/ 0 h 1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48" h="1554">
                  <a:moveTo>
                    <a:pt x="773" y="143"/>
                  </a:moveTo>
                  <a:lnTo>
                    <a:pt x="713" y="146"/>
                  </a:lnTo>
                  <a:lnTo>
                    <a:pt x="653" y="155"/>
                  </a:lnTo>
                  <a:lnTo>
                    <a:pt x="596" y="168"/>
                  </a:lnTo>
                  <a:lnTo>
                    <a:pt x="540" y="188"/>
                  </a:lnTo>
                  <a:lnTo>
                    <a:pt x="487" y="212"/>
                  </a:lnTo>
                  <a:lnTo>
                    <a:pt x="436" y="241"/>
                  </a:lnTo>
                  <a:lnTo>
                    <a:pt x="389" y="273"/>
                  </a:lnTo>
                  <a:lnTo>
                    <a:pt x="345" y="310"/>
                  </a:lnTo>
                  <a:lnTo>
                    <a:pt x="304" y="351"/>
                  </a:lnTo>
                  <a:lnTo>
                    <a:pt x="266" y="395"/>
                  </a:lnTo>
                  <a:lnTo>
                    <a:pt x="234" y="443"/>
                  </a:lnTo>
                  <a:lnTo>
                    <a:pt x="205" y="494"/>
                  </a:lnTo>
                  <a:lnTo>
                    <a:pt x="181" y="547"/>
                  </a:lnTo>
                  <a:lnTo>
                    <a:pt x="162" y="602"/>
                  </a:lnTo>
                  <a:lnTo>
                    <a:pt x="148" y="660"/>
                  </a:lnTo>
                  <a:lnTo>
                    <a:pt x="140" y="719"/>
                  </a:lnTo>
                  <a:lnTo>
                    <a:pt x="137" y="780"/>
                  </a:lnTo>
                  <a:lnTo>
                    <a:pt x="140" y="841"/>
                  </a:lnTo>
                  <a:lnTo>
                    <a:pt x="148" y="902"/>
                  </a:lnTo>
                  <a:lnTo>
                    <a:pt x="162" y="959"/>
                  </a:lnTo>
                  <a:lnTo>
                    <a:pt x="181" y="1015"/>
                  </a:lnTo>
                  <a:lnTo>
                    <a:pt x="205" y="1068"/>
                  </a:lnTo>
                  <a:lnTo>
                    <a:pt x="234" y="1118"/>
                  </a:lnTo>
                  <a:lnTo>
                    <a:pt x="266" y="1166"/>
                  </a:lnTo>
                  <a:lnTo>
                    <a:pt x="304" y="1210"/>
                  </a:lnTo>
                  <a:lnTo>
                    <a:pt x="345" y="1250"/>
                  </a:lnTo>
                  <a:lnTo>
                    <a:pt x="389" y="1288"/>
                  </a:lnTo>
                  <a:lnTo>
                    <a:pt x="436" y="1321"/>
                  </a:lnTo>
                  <a:lnTo>
                    <a:pt x="487" y="1349"/>
                  </a:lnTo>
                  <a:lnTo>
                    <a:pt x="540" y="1373"/>
                  </a:lnTo>
                  <a:lnTo>
                    <a:pt x="596" y="1392"/>
                  </a:lnTo>
                  <a:lnTo>
                    <a:pt x="653" y="1406"/>
                  </a:lnTo>
                  <a:lnTo>
                    <a:pt x="713" y="1415"/>
                  </a:lnTo>
                  <a:lnTo>
                    <a:pt x="773" y="1418"/>
                  </a:lnTo>
                  <a:lnTo>
                    <a:pt x="836" y="1415"/>
                  </a:lnTo>
                  <a:lnTo>
                    <a:pt x="895" y="1406"/>
                  </a:lnTo>
                  <a:lnTo>
                    <a:pt x="953" y="1392"/>
                  </a:lnTo>
                  <a:lnTo>
                    <a:pt x="1008" y="1373"/>
                  </a:lnTo>
                  <a:lnTo>
                    <a:pt x="1061" y="1349"/>
                  </a:lnTo>
                  <a:lnTo>
                    <a:pt x="1112" y="1321"/>
                  </a:lnTo>
                  <a:lnTo>
                    <a:pt x="1159" y="1288"/>
                  </a:lnTo>
                  <a:lnTo>
                    <a:pt x="1204" y="1250"/>
                  </a:lnTo>
                  <a:lnTo>
                    <a:pt x="1245" y="1210"/>
                  </a:lnTo>
                  <a:lnTo>
                    <a:pt x="1282" y="1166"/>
                  </a:lnTo>
                  <a:lnTo>
                    <a:pt x="1314" y="1118"/>
                  </a:lnTo>
                  <a:lnTo>
                    <a:pt x="1343" y="1068"/>
                  </a:lnTo>
                  <a:lnTo>
                    <a:pt x="1367" y="1015"/>
                  </a:lnTo>
                  <a:lnTo>
                    <a:pt x="1387" y="959"/>
                  </a:lnTo>
                  <a:lnTo>
                    <a:pt x="1400" y="902"/>
                  </a:lnTo>
                  <a:lnTo>
                    <a:pt x="1409" y="841"/>
                  </a:lnTo>
                  <a:lnTo>
                    <a:pt x="1412" y="780"/>
                  </a:lnTo>
                  <a:lnTo>
                    <a:pt x="1409" y="719"/>
                  </a:lnTo>
                  <a:lnTo>
                    <a:pt x="1400" y="660"/>
                  </a:lnTo>
                  <a:lnTo>
                    <a:pt x="1387" y="602"/>
                  </a:lnTo>
                  <a:lnTo>
                    <a:pt x="1367" y="547"/>
                  </a:lnTo>
                  <a:lnTo>
                    <a:pt x="1343" y="494"/>
                  </a:lnTo>
                  <a:lnTo>
                    <a:pt x="1314" y="443"/>
                  </a:lnTo>
                  <a:lnTo>
                    <a:pt x="1282" y="395"/>
                  </a:lnTo>
                  <a:lnTo>
                    <a:pt x="1245" y="351"/>
                  </a:lnTo>
                  <a:lnTo>
                    <a:pt x="1204" y="310"/>
                  </a:lnTo>
                  <a:lnTo>
                    <a:pt x="1159" y="273"/>
                  </a:lnTo>
                  <a:lnTo>
                    <a:pt x="1112" y="241"/>
                  </a:lnTo>
                  <a:lnTo>
                    <a:pt x="1061" y="212"/>
                  </a:lnTo>
                  <a:lnTo>
                    <a:pt x="1008" y="188"/>
                  </a:lnTo>
                  <a:lnTo>
                    <a:pt x="953" y="168"/>
                  </a:lnTo>
                  <a:lnTo>
                    <a:pt x="895" y="155"/>
                  </a:lnTo>
                  <a:lnTo>
                    <a:pt x="836" y="146"/>
                  </a:lnTo>
                  <a:lnTo>
                    <a:pt x="773" y="143"/>
                  </a:lnTo>
                  <a:close/>
                  <a:moveTo>
                    <a:pt x="773" y="0"/>
                  </a:moveTo>
                  <a:lnTo>
                    <a:pt x="845" y="3"/>
                  </a:lnTo>
                  <a:lnTo>
                    <a:pt x="914" y="13"/>
                  </a:lnTo>
                  <a:lnTo>
                    <a:pt x="981" y="28"/>
                  </a:lnTo>
                  <a:lnTo>
                    <a:pt x="1045" y="49"/>
                  </a:lnTo>
                  <a:lnTo>
                    <a:pt x="1107" y="75"/>
                  </a:lnTo>
                  <a:lnTo>
                    <a:pt x="1166" y="107"/>
                  </a:lnTo>
                  <a:lnTo>
                    <a:pt x="1221" y="143"/>
                  </a:lnTo>
                  <a:lnTo>
                    <a:pt x="1273" y="183"/>
                  </a:lnTo>
                  <a:lnTo>
                    <a:pt x="1322" y="228"/>
                  </a:lnTo>
                  <a:lnTo>
                    <a:pt x="1367" y="277"/>
                  </a:lnTo>
                  <a:lnTo>
                    <a:pt x="1407" y="329"/>
                  </a:lnTo>
                  <a:lnTo>
                    <a:pt x="1443" y="385"/>
                  </a:lnTo>
                  <a:lnTo>
                    <a:pt x="1473" y="444"/>
                  </a:lnTo>
                  <a:lnTo>
                    <a:pt x="1500" y="506"/>
                  </a:lnTo>
                  <a:lnTo>
                    <a:pt x="1520" y="569"/>
                  </a:lnTo>
                  <a:lnTo>
                    <a:pt x="1536" y="635"/>
                  </a:lnTo>
                  <a:lnTo>
                    <a:pt x="1545" y="704"/>
                  </a:lnTo>
                  <a:lnTo>
                    <a:pt x="1548" y="773"/>
                  </a:lnTo>
                  <a:lnTo>
                    <a:pt x="1545" y="839"/>
                  </a:lnTo>
                  <a:lnTo>
                    <a:pt x="1537" y="905"/>
                  </a:lnTo>
                  <a:lnTo>
                    <a:pt x="1523" y="968"/>
                  </a:lnTo>
                  <a:lnTo>
                    <a:pt x="1505" y="1029"/>
                  </a:lnTo>
                  <a:lnTo>
                    <a:pt x="1482" y="1088"/>
                  </a:lnTo>
                  <a:lnTo>
                    <a:pt x="1453" y="1145"/>
                  </a:lnTo>
                  <a:lnTo>
                    <a:pt x="1420" y="1199"/>
                  </a:lnTo>
                  <a:lnTo>
                    <a:pt x="1385" y="1251"/>
                  </a:lnTo>
                  <a:lnTo>
                    <a:pt x="1344" y="1299"/>
                  </a:lnTo>
                  <a:lnTo>
                    <a:pt x="1300" y="1344"/>
                  </a:lnTo>
                  <a:lnTo>
                    <a:pt x="1252" y="1385"/>
                  </a:lnTo>
                  <a:lnTo>
                    <a:pt x="1201" y="1423"/>
                  </a:lnTo>
                  <a:lnTo>
                    <a:pt x="1148" y="1456"/>
                  </a:lnTo>
                  <a:lnTo>
                    <a:pt x="1091" y="1485"/>
                  </a:lnTo>
                  <a:lnTo>
                    <a:pt x="1032" y="1509"/>
                  </a:lnTo>
                  <a:lnTo>
                    <a:pt x="970" y="1528"/>
                  </a:lnTo>
                  <a:lnTo>
                    <a:pt x="907" y="1542"/>
                  </a:lnTo>
                  <a:lnTo>
                    <a:pt x="841" y="1551"/>
                  </a:lnTo>
                  <a:lnTo>
                    <a:pt x="773" y="1554"/>
                  </a:lnTo>
                  <a:lnTo>
                    <a:pt x="703" y="1550"/>
                  </a:lnTo>
                  <a:lnTo>
                    <a:pt x="635" y="1541"/>
                  </a:lnTo>
                  <a:lnTo>
                    <a:pt x="567" y="1526"/>
                  </a:lnTo>
                  <a:lnTo>
                    <a:pt x="503" y="1505"/>
                  </a:lnTo>
                  <a:lnTo>
                    <a:pt x="441" y="1479"/>
                  </a:lnTo>
                  <a:lnTo>
                    <a:pt x="383" y="1447"/>
                  </a:lnTo>
                  <a:lnTo>
                    <a:pt x="327" y="1412"/>
                  </a:lnTo>
                  <a:lnTo>
                    <a:pt x="274" y="1371"/>
                  </a:lnTo>
                  <a:lnTo>
                    <a:pt x="226" y="1326"/>
                  </a:lnTo>
                  <a:lnTo>
                    <a:pt x="182" y="1277"/>
                  </a:lnTo>
                  <a:lnTo>
                    <a:pt x="141" y="1225"/>
                  </a:lnTo>
                  <a:lnTo>
                    <a:pt x="105" y="1169"/>
                  </a:lnTo>
                  <a:lnTo>
                    <a:pt x="74" y="1110"/>
                  </a:lnTo>
                  <a:lnTo>
                    <a:pt x="48" y="1048"/>
                  </a:lnTo>
                  <a:lnTo>
                    <a:pt x="28" y="984"/>
                  </a:lnTo>
                  <a:lnTo>
                    <a:pt x="12" y="918"/>
                  </a:lnTo>
                  <a:lnTo>
                    <a:pt x="3" y="851"/>
                  </a:lnTo>
                  <a:lnTo>
                    <a:pt x="0" y="780"/>
                  </a:lnTo>
                  <a:lnTo>
                    <a:pt x="3" y="714"/>
                  </a:lnTo>
                  <a:lnTo>
                    <a:pt x="11" y="650"/>
                  </a:lnTo>
                  <a:lnTo>
                    <a:pt x="26" y="586"/>
                  </a:lnTo>
                  <a:lnTo>
                    <a:pt x="44" y="525"/>
                  </a:lnTo>
                  <a:lnTo>
                    <a:pt x="67" y="466"/>
                  </a:lnTo>
                  <a:lnTo>
                    <a:pt x="95" y="409"/>
                  </a:lnTo>
                  <a:lnTo>
                    <a:pt x="128" y="355"/>
                  </a:lnTo>
                  <a:lnTo>
                    <a:pt x="164" y="303"/>
                  </a:lnTo>
                  <a:lnTo>
                    <a:pt x="204" y="255"/>
                  </a:lnTo>
                  <a:lnTo>
                    <a:pt x="248" y="210"/>
                  </a:lnTo>
                  <a:lnTo>
                    <a:pt x="296" y="168"/>
                  </a:lnTo>
                  <a:lnTo>
                    <a:pt x="347" y="131"/>
                  </a:lnTo>
                  <a:lnTo>
                    <a:pt x="401" y="98"/>
                  </a:lnTo>
                  <a:lnTo>
                    <a:pt x="457" y="69"/>
                  </a:lnTo>
                  <a:lnTo>
                    <a:pt x="516" y="45"/>
                  </a:lnTo>
                  <a:lnTo>
                    <a:pt x="578" y="25"/>
                  </a:lnTo>
                  <a:lnTo>
                    <a:pt x="642" y="11"/>
                  </a:lnTo>
                  <a:lnTo>
                    <a:pt x="707" y="3"/>
                  </a:lnTo>
                  <a:lnTo>
                    <a:pt x="7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1584789" y="5757863"/>
            <a:ext cx="593725" cy="593725"/>
            <a:chOff x="1584325" y="5757863"/>
            <a:chExt cx="593725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1649413" y="5822951"/>
              <a:ext cx="53975" cy="87313"/>
            </a:xfrm>
            <a:custGeom>
              <a:avLst/>
              <a:gdLst>
                <a:gd name="T0" fmla="*/ 129 w 307"/>
                <a:gd name="T1" fmla="*/ 50 h 501"/>
                <a:gd name="T2" fmla="*/ 108 w 307"/>
                <a:gd name="T3" fmla="*/ 51 h 501"/>
                <a:gd name="T4" fmla="*/ 91 w 307"/>
                <a:gd name="T5" fmla="*/ 51 h 501"/>
                <a:gd name="T6" fmla="*/ 77 w 307"/>
                <a:gd name="T7" fmla="*/ 53 h 501"/>
                <a:gd name="T8" fmla="*/ 64 w 307"/>
                <a:gd name="T9" fmla="*/ 57 h 501"/>
                <a:gd name="T10" fmla="*/ 64 w 307"/>
                <a:gd name="T11" fmla="*/ 251 h 501"/>
                <a:gd name="T12" fmla="*/ 75 w 307"/>
                <a:gd name="T13" fmla="*/ 255 h 501"/>
                <a:gd name="T14" fmla="*/ 87 w 307"/>
                <a:gd name="T15" fmla="*/ 257 h 501"/>
                <a:gd name="T16" fmla="*/ 102 w 307"/>
                <a:gd name="T17" fmla="*/ 258 h 501"/>
                <a:gd name="T18" fmla="*/ 122 w 307"/>
                <a:gd name="T19" fmla="*/ 258 h 501"/>
                <a:gd name="T20" fmla="*/ 149 w 307"/>
                <a:gd name="T21" fmla="*/ 256 h 501"/>
                <a:gd name="T22" fmla="*/ 175 w 307"/>
                <a:gd name="T23" fmla="*/ 251 h 501"/>
                <a:gd name="T24" fmla="*/ 197 w 307"/>
                <a:gd name="T25" fmla="*/ 243 h 501"/>
                <a:gd name="T26" fmla="*/ 215 w 307"/>
                <a:gd name="T27" fmla="*/ 232 h 501"/>
                <a:gd name="T28" fmla="*/ 231 w 307"/>
                <a:gd name="T29" fmla="*/ 216 h 501"/>
                <a:gd name="T30" fmla="*/ 242 w 307"/>
                <a:gd name="T31" fmla="*/ 198 h 501"/>
                <a:gd name="T32" fmla="*/ 248 w 307"/>
                <a:gd name="T33" fmla="*/ 176 h 501"/>
                <a:gd name="T34" fmla="*/ 250 w 307"/>
                <a:gd name="T35" fmla="*/ 151 h 501"/>
                <a:gd name="T36" fmla="*/ 248 w 307"/>
                <a:gd name="T37" fmla="*/ 128 h 501"/>
                <a:gd name="T38" fmla="*/ 242 w 307"/>
                <a:gd name="T39" fmla="*/ 108 h 501"/>
                <a:gd name="T40" fmla="*/ 231 w 307"/>
                <a:gd name="T41" fmla="*/ 91 h 501"/>
                <a:gd name="T42" fmla="*/ 216 w 307"/>
                <a:gd name="T43" fmla="*/ 77 h 501"/>
                <a:gd name="T44" fmla="*/ 199 w 307"/>
                <a:gd name="T45" fmla="*/ 65 h 501"/>
                <a:gd name="T46" fmla="*/ 178 w 307"/>
                <a:gd name="T47" fmla="*/ 57 h 501"/>
                <a:gd name="T48" fmla="*/ 154 w 307"/>
                <a:gd name="T49" fmla="*/ 52 h 501"/>
                <a:gd name="T50" fmla="*/ 129 w 307"/>
                <a:gd name="T51" fmla="*/ 50 h 501"/>
                <a:gd name="T52" fmla="*/ 122 w 307"/>
                <a:gd name="T53" fmla="*/ 0 h 501"/>
                <a:gd name="T54" fmla="*/ 152 w 307"/>
                <a:gd name="T55" fmla="*/ 1 h 501"/>
                <a:gd name="T56" fmla="*/ 181 w 307"/>
                <a:gd name="T57" fmla="*/ 5 h 501"/>
                <a:gd name="T58" fmla="*/ 206 w 307"/>
                <a:gd name="T59" fmla="*/ 11 h 501"/>
                <a:gd name="T60" fmla="*/ 229 w 307"/>
                <a:gd name="T61" fmla="*/ 20 h 501"/>
                <a:gd name="T62" fmla="*/ 248 w 307"/>
                <a:gd name="T63" fmla="*/ 31 h 501"/>
                <a:gd name="T64" fmla="*/ 264 w 307"/>
                <a:gd name="T65" fmla="*/ 44 h 501"/>
                <a:gd name="T66" fmla="*/ 280 w 307"/>
                <a:gd name="T67" fmla="*/ 58 h 501"/>
                <a:gd name="T68" fmla="*/ 292 w 307"/>
                <a:gd name="T69" fmla="*/ 76 h 501"/>
                <a:gd name="T70" fmla="*/ 301 w 307"/>
                <a:gd name="T71" fmla="*/ 96 h 501"/>
                <a:gd name="T72" fmla="*/ 306 w 307"/>
                <a:gd name="T73" fmla="*/ 120 h 501"/>
                <a:gd name="T74" fmla="*/ 307 w 307"/>
                <a:gd name="T75" fmla="*/ 144 h 501"/>
                <a:gd name="T76" fmla="*/ 305 w 307"/>
                <a:gd name="T77" fmla="*/ 175 h 501"/>
                <a:gd name="T78" fmla="*/ 298 w 307"/>
                <a:gd name="T79" fmla="*/ 203 h 501"/>
                <a:gd name="T80" fmla="*/ 287 w 307"/>
                <a:gd name="T81" fmla="*/ 229 h 501"/>
                <a:gd name="T82" fmla="*/ 271 w 307"/>
                <a:gd name="T83" fmla="*/ 251 h 501"/>
                <a:gd name="T84" fmla="*/ 252 w 307"/>
                <a:gd name="T85" fmla="*/ 267 h 501"/>
                <a:gd name="T86" fmla="*/ 230 w 307"/>
                <a:gd name="T87" fmla="*/ 282 h 501"/>
                <a:gd name="T88" fmla="*/ 204 w 307"/>
                <a:gd name="T89" fmla="*/ 293 h 501"/>
                <a:gd name="T90" fmla="*/ 176 w 307"/>
                <a:gd name="T91" fmla="*/ 301 h 501"/>
                <a:gd name="T92" fmla="*/ 146 w 307"/>
                <a:gd name="T93" fmla="*/ 306 h 501"/>
                <a:gd name="T94" fmla="*/ 114 w 307"/>
                <a:gd name="T95" fmla="*/ 308 h 501"/>
                <a:gd name="T96" fmla="*/ 95 w 307"/>
                <a:gd name="T97" fmla="*/ 308 h 501"/>
                <a:gd name="T98" fmla="*/ 79 w 307"/>
                <a:gd name="T99" fmla="*/ 306 h 501"/>
                <a:gd name="T100" fmla="*/ 64 w 307"/>
                <a:gd name="T101" fmla="*/ 301 h 501"/>
                <a:gd name="T102" fmla="*/ 64 w 307"/>
                <a:gd name="T103" fmla="*/ 501 h 501"/>
                <a:gd name="T104" fmla="*/ 0 w 307"/>
                <a:gd name="T105" fmla="*/ 501 h 501"/>
                <a:gd name="T106" fmla="*/ 0 w 307"/>
                <a:gd name="T107" fmla="*/ 7 h 501"/>
                <a:gd name="T108" fmla="*/ 24 w 307"/>
                <a:gd name="T109" fmla="*/ 3 h 501"/>
                <a:gd name="T110" fmla="*/ 52 w 307"/>
                <a:gd name="T111" fmla="*/ 1 h 501"/>
                <a:gd name="T112" fmla="*/ 85 w 307"/>
                <a:gd name="T113" fmla="*/ 0 h 501"/>
                <a:gd name="T114" fmla="*/ 122 w 307"/>
                <a:gd name="T115" fmla="*/ 0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7" h="501">
                  <a:moveTo>
                    <a:pt x="129" y="50"/>
                  </a:moveTo>
                  <a:lnTo>
                    <a:pt x="108" y="51"/>
                  </a:lnTo>
                  <a:lnTo>
                    <a:pt x="91" y="51"/>
                  </a:lnTo>
                  <a:lnTo>
                    <a:pt x="77" y="53"/>
                  </a:lnTo>
                  <a:lnTo>
                    <a:pt x="64" y="57"/>
                  </a:lnTo>
                  <a:lnTo>
                    <a:pt x="64" y="251"/>
                  </a:lnTo>
                  <a:lnTo>
                    <a:pt x="75" y="255"/>
                  </a:lnTo>
                  <a:lnTo>
                    <a:pt x="87" y="257"/>
                  </a:lnTo>
                  <a:lnTo>
                    <a:pt x="102" y="258"/>
                  </a:lnTo>
                  <a:lnTo>
                    <a:pt x="122" y="258"/>
                  </a:lnTo>
                  <a:lnTo>
                    <a:pt x="149" y="256"/>
                  </a:lnTo>
                  <a:lnTo>
                    <a:pt x="175" y="251"/>
                  </a:lnTo>
                  <a:lnTo>
                    <a:pt x="197" y="243"/>
                  </a:lnTo>
                  <a:lnTo>
                    <a:pt x="215" y="232"/>
                  </a:lnTo>
                  <a:lnTo>
                    <a:pt x="231" y="216"/>
                  </a:lnTo>
                  <a:lnTo>
                    <a:pt x="242" y="198"/>
                  </a:lnTo>
                  <a:lnTo>
                    <a:pt x="248" y="176"/>
                  </a:lnTo>
                  <a:lnTo>
                    <a:pt x="250" y="151"/>
                  </a:lnTo>
                  <a:lnTo>
                    <a:pt x="248" y="128"/>
                  </a:lnTo>
                  <a:lnTo>
                    <a:pt x="242" y="108"/>
                  </a:lnTo>
                  <a:lnTo>
                    <a:pt x="231" y="91"/>
                  </a:lnTo>
                  <a:lnTo>
                    <a:pt x="216" y="77"/>
                  </a:lnTo>
                  <a:lnTo>
                    <a:pt x="199" y="65"/>
                  </a:lnTo>
                  <a:lnTo>
                    <a:pt x="178" y="57"/>
                  </a:lnTo>
                  <a:lnTo>
                    <a:pt x="154" y="52"/>
                  </a:lnTo>
                  <a:lnTo>
                    <a:pt x="129" y="50"/>
                  </a:lnTo>
                  <a:close/>
                  <a:moveTo>
                    <a:pt x="122" y="0"/>
                  </a:moveTo>
                  <a:lnTo>
                    <a:pt x="152" y="1"/>
                  </a:lnTo>
                  <a:lnTo>
                    <a:pt x="181" y="5"/>
                  </a:lnTo>
                  <a:lnTo>
                    <a:pt x="206" y="11"/>
                  </a:lnTo>
                  <a:lnTo>
                    <a:pt x="229" y="20"/>
                  </a:lnTo>
                  <a:lnTo>
                    <a:pt x="248" y="31"/>
                  </a:lnTo>
                  <a:lnTo>
                    <a:pt x="264" y="44"/>
                  </a:lnTo>
                  <a:lnTo>
                    <a:pt x="280" y="58"/>
                  </a:lnTo>
                  <a:lnTo>
                    <a:pt x="292" y="76"/>
                  </a:lnTo>
                  <a:lnTo>
                    <a:pt x="301" y="96"/>
                  </a:lnTo>
                  <a:lnTo>
                    <a:pt x="306" y="120"/>
                  </a:lnTo>
                  <a:lnTo>
                    <a:pt x="307" y="144"/>
                  </a:lnTo>
                  <a:lnTo>
                    <a:pt x="305" y="175"/>
                  </a:lnTo>
                  <a:lnTo>
                    <a:pt x="298" y="203"/>
                  </a:lnTo>
                  <a:lnTo>
                    <a:pt x="287" y="229"/>
                  </a:lnTo>
                  <a:lnTo>
                    <a:pt x="271" y="251"/>
                  </a:lnTo>
                  <a:lnTo>
                    <a:pt x="252" y="267"/>
                  </a:lnTo>
                  <a:lnTo>
                    <a:pt x="230" y="282"/>
                  </a:lnTo>
                  <a:lnTo>
                    <a:pt x="204" y="293"/>
                  </a:lnTo>
                  <a:lnTo>
                    <a:pt x="176" y="301"/>
                  </a:lnTo>
                  <a:lnTo>
                    <a:pt x="146" y="306"/>
                  </a:lnTo>
                  <a:lnTo>
                    <a:pt x="114" y="308"/>
                  </a:lnTo>
                  <a:lnTo>
                    <a:pt x="95" y="308"/>
                  </a:lnTo>
                  <a:lnTo>
                    <a:pt x="79" y="306"/>
                  </a:lnTo>
                  <a:lnTo>
                    <a:pt x="64" y="301"/>
                  </a:lnTo>
                  <a:lnTo>
                    <a:pt x="64" y="501"/>
                  </a:lnTo>
                  <a:lnTo>
                    <a:pt x="0" y="501"/>
                  </a:lnTo>
                  <a:lnTo>
                    <a:pt x="0" y="7"/>
                  </a:lnTo>
                  <a:lnTo>
                    <a:pt x="24" y="3"/>
                  </a:lnTo>
                  <a:lnTo>
                    <a:pt x="52" y="1"/>
                  </a:lnTo>
                  <a:lnTo>
                    <a:pt x="85" y="0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1719263" y="5822951"/>
              <a:ext cx="57150" cy="87313"/>
            </a:xfrm>
            <a:custGeom>
              <a:avLst/>
              <a:gdLst>
                <a:gd name="T0" fmla="*/ 112 w 322"/>
                <a:gd name="T1" fmla="*/ 50 h 502"/>
                <a:gd name="T2" fmla="*/ 83 w 322"/>
                <a:gd name="T3" fmla="*/ 52 h 502"/>
                <a:gd name="T4" fmla="*/ 65 w 322"/>
                <a:gd name="T5" fmla="*/ 57 h 502"/>
                <a:gd name="T6" fmla="*/ 130 w 322"/>
                <a:gd name="T7" fmla="*/ 238 h 502"/>
                <a:gd name="T8" fmla="*/ 184 w 322"/>
                <a:gd name="T9" fmla="*/ 229 h 502"/>
                <a:gd name="T10" fmla="*/ 221 w 322"/>
                <a:gd name="T11" fmla="*/ 205 h 502"/>
                <a:gd name="T12" fmla="*/ 242 w 322"/>
                <a:gd name="T13" fmla="*/ 167 h 502"/>
                <a:gd name="T14" fmla="*/ 242 w 322"/>
                <a:gd name="T15" fmla="*/ 122 h 502"/>
                <a:gd name="T16" fmla="*/ 224 w 322"/>
                <a:gd name="T17" fmla="*/ 86 h 502"/>
                <a:gd name="T18" fmla="*/ 194 w 322"/>
                <a:gd name="T19" fmla="*/ 63 h 502"/>
                <a:gd name="T20" fmla="*/ 153 w 322"/>
                <a:gd name="T21" fmla="*/ 52 h 502"/>
                <a:gd name="T22" fmla="*/ 121 w 322"/>
                <a:gd name="T23" fmla="*/ 0 h 502"/>
                <a:gd name="T24" fmla="*/ 185 w 322"/>
                <a:gd name="T25" fmla="*/ 4 h 502"/>
                <a:gd name="T26" fmla="*/ 231 w 322"/>
                <a:gd name="T27" fmla="*/ 19 h 502"/>
                <a:gd name="T28" fmla="*/ 265 w 322"/>
                <a:gd name="T29" fmla="*/ 43 h 502"/>
                <a:gd name="T30" fmla="*/ 293 w 322"/>
                <a:gd name="T31" fmla="*/ 75 h 502"/>
                <a:gd name="T32" fmla="*/ 306 w 322"/>
                <a:gd name="T33" fmla="*/ 115 h 502"/>
                <a:gd name="T34" fmla="*/ 306 w 322"/>
                <a:gd name="T35" fmla="*/ 162 h 502"/>
                <a:gd name="T36" fmla="*/ 288 w 322"/>
                <a:gd name="T37" fmla="*/ 207 h 502"/>
                <a:gd name="T38" fmla="*/ 256 w 322"/>
                <a:gd name="T39" fmla="*/ 242 h 502"/>
                <a:gd name="T40" fmla="*/ 215 w 322"/>
                <a:gd name="T41" fmla="*/ 265 h 502"/>
                <a:gd name="T42" fmla="*/ 248 w 322"/>
                <a:gd name="T43" fmla="*/ 287 h 502"/>
                <a:gd name="T44" fmla="*/ 273 w 322"/>
                <a:gd name="T45" fmla="*/ 320 h 502"/>
                <a:gd name="T46" fmla="*/ 287 w 322"/>
                <a:gd name="T47" fmla="*/ 366 h 502"/>
                <a:gd name="T48" fmla="*/ 301 w 322"/>
                <a:gd name="T49" fmla="*/ 430 h 502"/>
                <a:gd name="T50" fmla="*/ 313 w 322"/>
                <a:gd name="T51" fmla="*/ 477 h 502"/>
                <a:gd name="T52" fmla="*/ 322 w 322"/>
                <a:gd name="T53" fmla="*/ 502 h 502"/>
                <a:gd name="T54" fmla="*/ 254 w 322"/>
                <a:gd name="T55" fmla="*/ 493 h 502"/>
                <a:gd name="T56" fmla="*/ 243 w 322"/>
                <a:gd name="T57" fmla="*/ 460 h 502"/>
                <a:gd name="T58" fmla="*/ 230 w 322"/>
                <a:gd name="T59" fmla="*/ 411 h 502"/>
                <a:gd name="T60" fmla="*/ 215 w 322"/>
                <a:gd name="T61" fmla="*/ 353 h 502"/>
                <a:gd name="T62" fmla="*/ 195 w 322"/>
                <a:gd name="T63" fmla="*/ 313 h 502"/>
                <a:gd name="T64" fmla="*/ 164 w 322"/>
                <a:gd name="T65" fmla="*/ 291 h 502"/>
                <a:gd name="T66" fmla="*/ 121 w 322"/>
                <a:gd name="T67" fmla="*/ 280 h 502"/>
                <a:gd name="T68" fmla="*/ 65 w 322"/>
                <a:gd name="T69" fmla="*/ 494 h 502"/>
                <a:gd name="T70" fmla="*/ 0 w 322"/>
                <a:gd name="T71" fmla="*/ 6 h 502"/>
                <a:gd name="T72" fmla="*/ 58 w 322"/>
                <a:gd name="T73" fmla="*/ 0 h 502"/>
                <a:gd name="T74" fmla="*/ 121 w 322"/>
                <a:gd name="T75" fmla="*/ 0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2" h="502">
                  <a:moveTo>
                    <a:pt x="130" y="50"/>
                  </a:moveTo>
                  <a:lnTo>
                    <a:pt x="112" y="50"/>
                  </a:lnTo>
                  <a:lnTo>
                    <a:pt x="96" y="51"/>
                  </a:lnTo>
                  <a:lnTo>
                    <a:pt x="83" y="52"/>
                  </a:lnTo>
                  <a:lnTo>
                    <a:pt x="71" y="54"/>
                  </a:lnTo>
                  <a:lnTo>
                    <a:pt x="65" y="57"/>
                  </a:lnTo>
                  <a:lnTo>
                    <a:pt x="65" y="238"/>
                  </a:lnTo>
                  <a:lnTo>
                    <a:pt x="130" y="238"/>
                  </a:lnTo>
                  <a:lnTo>
                    <a:pt x="158" y="235"/>
                  </a:lnTo>
                  <a:lnTo>
                    <a:pt x="184" y="229"/>
                  </a:lnTo>
                  <a:lnTo>
                    <a:pt x="205" y="218"/>
                  </a:lnTo>
                  <a:lnTo>
                    <a:pt x="221" y="205"/>
                  </a:lnTo>
                  <a:lnTo>
                    <a:pt x="234" y="188"/>
                  </a:lnTo>
                  <a:lnTo>
                    <a:pt x="242" y="167"/>
                  </a:lnTo>
                  <a:lnTo>
                    <a:pt x="244" y="144"/>
                  </a:lnTo>
                  <a:lnTo>
                    <a:pt x="242" y="122"/>
                  </a:lnTo>
                  <a:lnTo>
                    <a:pt x="236" y="102"/>
                  </a:lnTo>
                  <a:lnTo>
                    <a:pt x="224" y="86"/>
                  </a:lnTo>
                  <a:lnTo>
                    <a:pt x="211" y="74"/>
                  </a:lnTo>
                  <a:lnTo>
                    <a:pt x="194" y="63"/>
                  </a:lnTo>
                  <a:lnTo>
                    <a:pt x="174" y="56"/>
                  </a:lnTo>
                  <a:lnTo>
                    <a:pt x="153" y="52"/>
                  </a:lnTo>
                  <a:lnTo>
                    <a:pt x="130" y="50"/>
                  </a:lnTo>
                  <a:close/>
                  <a:moveTo>
                    <a:pt x="121" y="0"/>
                  </a:moveTo>
                  <a:lnTo>
                    <a:pt x="155" y="1"/>
                  </a:lnTo>
                  <a:lnTo>
                    <a:pt x="185" y="4"/>
                  </a:lnTo>
                  <a:lnTo>
                    <a:pt x="209" y="10"/>
                  </a:lnTo>
                  <a:lnTo>
                    <a:pt x="231" y="19"/>
                  </a:lnTo>
                  <a:lnTo>
                    <a:pt x="249" y="30"/>
                  </a:lnTo>
                  <a:lnTo>
                    <a:pt x="265" y="43"/>
                  </a:lnTo>
                  <a:lnTo>
                    <a:pt x="281" y="57"/>
                  </a:lnTo>
                  <a:lnTo>
                    <a:pt x="293" y="75"/>
                  </a:lnTo>
                  <a:lnTo>
                    <a:pt x="301" y="94"/>
                  </a:lnTo>
                  <a:lnTo>
                    <a:pt x="306" y="115"/>
                  </a:lnTo>
                  <a:lnTo>
                    <a:pt x="308" y="137"/>
                  </a:lnTo>
                  <a:lnTo>
                    <a:pt x="306" y="162"/>
                  </a:lnTo>
                  <a:lnTo>
                    <a:pt x="299" y="187"/>
                  </a:lnTo>
                  <a:lnTo>
                    <a:pt x="288" y="207"/>
                  </a:lnTo>
                  <a:lnTo>
                    <a:pt x="272" y="227"/>
                  </a:lnTo>
                  <a:lnTo>
                    <a:pt x="256" y="242"/>
                  </a:lnTo>
                  <a:lnTo>
                    <a:pt x="237" y="255"/>
                  </a:lnTo>
                  <a:lnTo>
                    <a:pt x="215" y="265"/>
                  </a:lnTo>
                  <a:lnTo>
                    <a:pt x="233" y="275"/>
                  </a:lnTo>
                  <a:lnTo>
                    <a:pt x="248" y="287"/>
                  </a:lnTo>
                  <a:lnTo>
                    <a:pt x="262" y="302"/>
                  </a:lnTo>
                  <a:lnTo>
                    <a:pt x="273" y="320"/>
                  </a:lnTo>
                  <a:lnTo>
                    <a:pt x="282" y="342"/>
                  </a:lnTo>
                  <a:lnTo>
                    <a:pt x="287" y="366"/>
                  </a:lnTo>
                  <a:lnTo>
                    <a:pt x="294" y="400"/>
                  </a:lnTo>
                  <a:lnTo>
                    <a:pt x="301" y="430"/>
                  </a:lnTo>
                  <a:lnTo>
                    <a:pt x="307" y="455"/>
                  </a:lnTo>
                  <a:lnTo>
                    <a:pt x="313" y="477"/>
                  </a:lnTo>
                  <a:lnTo>
                    <a:pt x="318" y="492"/>
                  </a:lnTo>
                  <a:lnTo>
                    <a:pt x="322" y="502"/>
                  </a:lnTo>
                  <a:lnTo>
                    <a:pt x="258" y="502"/>
                  </a:lnTo>
                  <a:lnTo>
                    <a:pt x="254" y="493"/>
                  </a:lnTo>
                  <a:lnTo>
                    <a:pt x="249" y="479"/>
                  </a:lnTo>
                  <a:lnTo>
                    <a:pt x="243" y="460"/>
                  </a:lnTo>
                  <a:lnTo>
                    <a:pt x="237" y="438"/>
                  </a:lnTo>
                  <a:lnTo>
                    <a:pt x="230" y="411"/>
                  </a:lnTo>
                  <a:lnTo>
                    <a:pt x="222" y="381"/>
                  </a:lnTo>
                  <a:lnTo>
                    <a:pt x="215" y="353"/>
                  </a:lnTo>
                  <a:lnTo>
                    <a:pt x="206" y="331"/>
                  </a:lnTo>
                  <a:lnTo>
                    <a:pt x="195" y="313"/>
                  </a:lnTo>
                  <a:lnTo>
                    <a:pt x="181" y="300"/>
                  </a:lnTo>
                  <a:lnTo>
                    <a:pt x="164" y="291"/>
                  </a:lnTo>
                  <a:lnTo>
                    <a:pt x="145" y="284"/>
                  </a:lnTo>
                  <a:lnTo>
                    <a:pt x="121" y="280"/>
                  </a:lnTo>
                  <a:lnTo>
                    <a:pt x="65" y="280"/>
                  </a:lnTo>
                  <a:lnTo>
                    <a:pt x="65" y="494"/>
                  </a:lnTo>
                  <a:lnTo>
                    <a:pt x="0" y="494"/>
                  </a:lnTo>
                  <a:lnTo>
                    <a:pt x="0" y="6"/>
                  </a:lnTo>
                  <a:lnTo>
                    <a:pt x="29" y="2"/>
                  </a:lnTo>
                  <a:lnTo>
                    <a:pt x="58" y="0"/>
                  </a:lnTo>
                  <a:lnTo>
                    <a:pt x="90" y="0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1789113" y="5822951"/>
              <a:ext cx="50800" cy="88900"/>
            </a:xfrm>
            <a:custGeom>
              <a:avLst/>
              <a:gdLst>
                <a:gd name="T0" fmla="*/ 0 w 286"/>
                <a:gd name="T1" fmla="*/ 0 h 502"/>
                <a:gd name="T2" fmla="*/ 272 w 286"/>
                <a:gd name="T3" fmla="*/ 0 h 502"/>
                <a:gd name="T4" fmla="*/ 272 w 286"/>
                <a:gd name="T5" fmla="*/ 58 h 502"/>
                <a:gd name="T6" fmla="*/ 64 w 286"/>
                <a:gd name="T7" fmla="*/ 58 h 502"/>
                <a:gd name="T8" fmla="*/ 64 w 286"/>
                <a:gd name="T9" fmla="*/ 216 h 502"/>
                <a:gd name="T10" fmla="*/ 257 w 286"/>
                <a:gd name="T11" fmla="*/ 216 h 502"/>
                <a:gd name="T12" fmla="*/ 257 w 286"/>
                <a:gd name="T13" fmla="*/ 266 h 502"/>
                <a:gd name="T14" fmla="*/ 71 w 286"/>
                <a:gd name="T15" fmla="*/ 266 h 502"/>
                <a:gd name="T16" fmla="*/ 71 w 286"/>
                <a:gd name="T17" fmla="*/ 445 h 502"/>
                <a:gd name="T18" fmla="*/ 286 w 286"/>
                <a:gd name="T19" fmla="*/ 445 h 502"/>
                <a:gd name="T20" fmla="*/ 286 w 286"/>
                <a:gd name="T21" fmla="*/ 502 h 502"/>
                <a:gd name="T22" fmla="*/ 0 w 286"/>
                <a:gd name="T23" fmla="*/ 502 h 502"/>
                <a:gd name="T24" fmla="*/ 0 w 286"/>
                <a:gd name="T25" fmla="*/ 0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6" h="502">
                  <a:moveTo>
                    <a:pt x="0" y="0"/>
                  </a:moveTo>
                  <a:lnTo>
                    <a:pt x="272" y="0"/>
                  </a:lnTo>
                  <a:lnTo>
                    <a:pt x="272" y="58"/>
                  </a:lnTo>
                  <a:lnTo>
                    <a:pt x="64" y="58"/>
                  </a:lnTo>
                  <a:lnTo>
                    <a:pt x="64" y="216"/>
                  </a:lnTo>
                  <a:lnTo>
                    <a:pt x="257" y="216"/>
                  </a:lnTo>
                  <a:lnTo>
                    <a:pt x="257" y="266"/>
                  </a:lnTo>
                  <a:lnTo>
                    <a:pt x="71" y="266"/>
                  </a:lnTo>
                  <a:lnTo>
                    <a:pt x="71" y="445"/>
                  </a:lnTo>
                  <a:lnTo>
                    <a:pt x="286" y="445"/>
                  </a:lnTo>
                  <a:lnTo>
                    <a:pt x="286" y="502"/>
                  </a:lnTo>
                  <a:lnTo>
                    <a:pt x="0" y="50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1851025" y="5821363"/>
              <a:ext cx="53975" cy="92075"/>
            </a:xfrm>
            <a:custGeom>
              <a:avLst/>
              <a:gdLst>
                <a:gd name="T0" fmla="*/ 200 w 309"/>
                <a:gd name="T1" fmla="*/ 1 h 523"/>
                <a:gd name="T2" fmla="*/ 247 w 309"/>
                <a:gd name="T3" fmla="*/ 10 h 523"/>
                <a:gd name="T4" fmla="*/ 285 w 309"/>
                <a:gd name="T5" fmla="*/ 21 h 523"/>
                <a:gd name="T6" fmla="*/ 254 w 309"/>
                <a:gd name="T7" fmla="*/ 66 h 523"/>
                <a:gd name="T8" fmla="*/ 219 w 309"/>
                <a:gd name="T9" fmla="*/ 55 h 523"/>
                <a:gd name="T10" fmla="*/ 172 w 309"/>
                <a:gd name="T11" fmla="*/ 50 h 523"/>
                <a:gd name="T12" fmla="*/ 131 w 309"/>
                <a:gd name="T13" fmla="*/ 56 h 523"/>
                <a:gd name="T14" fmla="*/ 104 w 309"/>
                <a:gd name="T15" fmla="*/ 71 h 523"/>
                <a:gd name="T16" fmla="*/ 87 w 309"/>
                <a:gd name="T17" fmla="*/ 93 h 523"/>
                <a:gd name="T18" fmla="*/ 80 w 309"/>
                <a:gd name="T19" fmla="*/ 117 h 523"/>
                <a:gd name="T20" fmla="*/ 80 w 309"/>
                <a:gd name="T21" fmla="*/ 149 h 523"/>
                <a:gd name="T22" fmla="*/ 95 w 309"/>
                <a:gd name="T23" fmla="*/ 181 h 523"/>
                <a:gd name="T24" fmla="*/ 128 w 309"/>
                <a:gd name="T25" fmla="*/ 206 h 523"/>
                <a:gd name="T26" fmla="*/ 179 w 309"/>
                <a:gd name="T27" fmla="*/ 230 h 523"/>
                <a:gd name="T28" fmla="*/ 235 w 309"/>
                <a:gd name="T29" fmla="*/ 257 h 523"/>
                <a:gd name="T30" fmla="*/ 276 w 309"/>
                <a:gd name="T31" fmla="*/ 289 h 523"/>
                <a:gd name="T32" fmla="*/ 301 w 309"/>
                <a:gd name="T33" fmla="*/ 328 h 523"/>
                <a:gd name="T34" fmla="*/ 309 w 309"/>
                <a:gd name="T35" fmla="*/ 379 h 523"/>
                <a:gd name="T36" fmla="*/ 302 w 309"/>
                <a:gd name="T37" fmla="*/ 425 h 523"/>
                <a:gd name="T38" fmla="*/ 280 w 309"/>
                <a:gd name="T39" fmla="*/ 464 h 523"/>
                <a:gd name="T40" fmla="*/ 244 w 309"/>
                <a:gd name="T41" fmla="*/ 496 h 523"/>
                <a:gd name="T42" fmla="*/ 194 w 309"/>
                <a:gd name="T43" fmla="*/ 516 h 523"/>
                <a:gd name="T44" fmla="*/ 129 w 309"/>
                <a:gd name="T45" fmla="*/ 523 h 523"/>
                <a:gd name="T46" fmla="*/ 57 w 309"/>
                <a:gd name="T47" fmla="*/ 514 h 523"/>
                <a:gd name="T48" fmla="*/ 0 w 309"/>
                <a:gd name="T49" fmla="*/ 495 h 523"/>
                <a:gd name="T50" fmla="*/ 38 w 309"/>
                <a:gd name="T51" fmla="*/ 445 h 523"/>
                <a:gd name="T52" fmla="*/ 97 w 309"/>
                <a:gd name="T53" fmla="*/ 463 h 523"/>
                <a:gd name="T54" fmla="*/ 156 w 309"/>
                <a:gd name="T55" fmla="*/ 463 h 523"/>
                <a:gd name="T56" fmla="*/ 199 w 309"/>
                <a:gd name="T57" fmla="*/ 448 h 523"/>
                <a:gd name="T58" fmla="*/ 226 w 309"/>
                <a:gd name="T59" fmla="*/ 419 h 523"/>
                <a:gd name="T60" fmla="*/ 235 w 309"/>
                <a:gd name="T61" fmla="*/ 379 h 523"/>
                <a:gd name="T62" fmla="*/ 228 w 309"/>
                <a:gd name="T63" fmla="*/ 343 h 523"/>
                <a:gd name="T64" fmla="*/ 206 w 309"/>
                <a:gd name="T65" fmla="*/ 315 h 523"/>
                <a:gd name="T66" fmla="*/ 168 w 309"/>
                <a:gd name="T67" fmla="*/ 292 h 523"/>
                <a:gd name="T68" fmla="*/ 114 w 309"/>
                <a:gd name="T69" fmla="*/ 268 h 523"/>
                <a:gd name="T70" fmla="*/ 64 w 309"/>
                <a:gd name="T71" fmla="*/ 240 h 523"/>
                <a:gd name="T72" fmla="*/ 28 w 309"/>
                <a:gd name="T73" fmla="*/ 205 h 523"/>
                <a:gd name="T74" fmla="*/ 9 w 309"/>
                <a:gd name="T75" fmla="*/ 161 h 523"/>
                <a:gd name="T76" fmla="*/ 9 w 309"/>
                <a:gd name="T77" fmla="*/ 110 h 523"/>
                <a:gd name="T78" fmla="*/ 26 w 309"/>
                <a:gd name="T79" fmla="*/ 65 h 523"/>
                <a:gd name="T80" fmla="*/ 61 w 309"/>
                <a:gd name="T81" fmla="*/ 31 h 523"/>
                <a:gd name="T82" fmla="*/ 110 w 309"/>
                <a:gd name="T83" fmla="*/ 8 h 523"/>
                <a:gd name="T84" fmla="*/ 171 w 309"/>
                <a:gd name="T85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9" h="523">
                  <a:moveTo>
                    <a:pt x="171" y="0"/>
                  </a:moveTo>
                  <a:lnTo>
                    <a:pt x="200" y="1"/>
                  </a:lnTo>
                  <a:lnTo>
                    <a:pt x="225" y="5"/>
                  </a:lnTo>
                  <a:lnTo>
                    <a:pt x="247" y="10"/>
                  </a:lnTo>
                  <a:lnTo>
                    <a:pt x="268" y="16"/>
                  </a:lnTo>
                  <a:lnTo>
                    <a:pt x="285" y="21"/>
                  </a:lnTo>
                  <a:lnTo>
                    <a:pt x="265" y="71"/>
                  </a:lnTo>
                  <a:lnTo>
                    <a:pt x="254" y="66"/>
                  </a:lnTo>
                  <a:lnTo>
                    <a:pt x="238" y="61"/>
                  </a:lnTo>
                  <a:lnTo>
                    <a:pt x="219" y="55"/>
                  </a:lnTo>
                  <a:lnTo>
                    <a:pt x="196" y="52"/>
                  </a:lnTo>
                  <a:lnTo>
                    <a:pt x="172" y="50"/>
                  </a:lnTo>
                  <a:lnTo>
                    <a:pt x="150" y="52"/>
                  </a:lnTo>
                  <a:lnTo>
                    <a:pt x="131" y="56"/>
                  </a:lnTo>
                  <a:lnTo>
                    <a:pt x="116" y="62"/>
                  </a:lnTo>
                  <a:lnTo>
                    <a:pt x="104" y="71"/>
                  </a:lnTo>
                  <a:lnTo>
                    <a:pt x="94" y="82"/>
                  </a:lnTo>
                  <a:lnTo>
                    <a:pt x="87" y="93"/>
                  </a:lnTo>
                  <a:lnTo>
                    <a:pt x="82" y="105"/>
                  </a:lnTo>
                  <a:lnTo>
                    <a:pt x="80" y="117"/>
                  </a:lnTo>
                  <a:lnTo>
                    <a:pt x="79" y="129"/>
                  </a:lnTo>
                  <a:lnTo>
                    <a:pt x="80" y="149"/>
                  </a:lnTo>
                  <a:lnTo>
                    <a:pt x="86" y="166"/>
                  </a:lnTo>
                  <a:lnTo>
                    <a:pt x="95" y="181"/>
                  </a:lnTo>
                  <a:lnTo>
                    <a:pt x="110" y="194"/>
                  </a:lnTo>
                  <a:lnTo>
                    <a:pt x="128" y="206"/>
                  </a:lnTo>
                  <a:lnTo>
                    <a:pt x="152" y="217"/>
                  </a:lnTo>
                  <a:lnTo>
                    <a:pt x="179" y="230"/>
                  </a:lnTo>
                  <a:lnTo>
                    <a:pt x="210" y="243"/>
                  </a:lnTo>
                  <a:lnTo>
                    <a:pt x="235" y="257"/>
                  </a:lnTo>
                  <a:lnTo>
                    <a:pt x="258" y="271"/>
                  </a:lnTo>
                  <a:lnTo>
                    <a:pt x="276" y="289"/>
                  </a:lnTo>
                  <a:lnTo>
                    <a:pt x="290" y="307"/>
                  </a:lnTo>
                  <a:lnTo>
                    <a:pt x="301" y="328"/>
                  </a:lnTo>
                  <a:lnTo>
                    <a:pt x="307" y="352"/>
                  </a:lnTo>
                  <a:lnTo>
                    <a:pt x="309" y="379"/>
                  </a:lnTo>
                  <a:lnTo>
                    <a:pt x="307" y="403"/>
                  </a:lnTo>
                  <a:lnTo>
                    <a:pt x="302" y="425"/>
                  </a:lnTo>
                  <a:lnTo>
                    <a:pt x="292" y="446"/>
                  </a:lnTo>
                  <a:lnTo>
                    <a:pt x="280" y="464"/>
                  </a:lnTo>
                  <a:lnTo>
                    <a:pt x="264" y="481"/>
                  </a:lnTo>
                  <a:lnTo>
                    <a:pt x="244" y="496"/>
                  </a:lnTo>
                  <a:lnTo>
                    <a:pt x="221" y="507"/>
                  </a:lnTo>
                  <a:lnTo>
                    <a:pt x="194" y="516"/>
                  </a:lnTo>
                  <a:lnTo>
                    <a:pt x="164" y="521"/>
                  </a:lnTo>
                  <a:lnTo>
                    <a:pt x="129" y="523"/>
                  </a:lnTo>
                  <a:lnTo>
                    <a:pt x="91" y="521"/>
                  </a:lnTo>
                  <a:lnTo>
                    <a:pt x="57" y="514"/>
                  </a:lnTo>
                  <a:lnTo>
                    <a:pt x="25" y="505"/>
                  </a:lnTo>
                  <a:lnTo>
                    <a:pt x="0" y="495"/>
                  </a:lnTo>
                  <a:lnTo>
                    <a:pt x="14" y="429"/>
                  </a:lnTo>
                  <a:lnTo>
                    <a:pt x="38" y="445"/>
                  </a:lnTo>
                  <a:lnTo>
                    <a:pt x="66" y="456"/>
                  </a:lnTo>
                  <a:lnTo>
                    <a:pt x="97" y="463"/>
                  </a:lnTo>
                  <a:lnTo>
                    <a:pt x="129" y="466"/>
                  </a:lnTo>
                  <a:lnTo>
                    <a:pt x="156" y="463"/>
                  </a:lnTo>
                  <a:lnTo>
                    <a:pt x="178" y="457"/>
                  </a:lnTo>
                  <a:lnTo>
                    <a:pt x="199" y="448"/>
                  </a:lnTo>
                  <a:lnTo>
                    <a:pt x="214" y="435"/>
                  </a:lnTo>
                  <a:lnTo>
                    <a:pt x="226" y="419"/>
                  </a:lnTo>
                  <a:lnTo>
                    <a:pt x="233" y="400"/>
                  </a:lnTo>
                  <a:lnTo>
                    <a:pt x="235" y="379"/>
                  </a:lnTo>
                  <a:lnTo>
                    <a:pt x="233" y="360"/>
                  </a:lnTo>
                  <a:lnTo>
                    <a:pt x="228" y="343"/>
                  </a:lnTo>
                  <a:lnTo>
                    <a:pt x="219" y="328"/>
                  </a:lnTo>
                  <a:lnTo>
                    <a:pt x="206" y="315"/>
                  </a:lnTo>
                  <a:lnTo>
                    <a:pt x="188" y="303"/>
                  </a:lnTo>
                  <a:lnTo>
                    <a:pt x="168" y="292"/>
                  </a:lnTo>
                  <a:lnTo>
                    <a:pt x="142" y="280"/>
                  </a:lnTo>
                  <a:lnTo>
                    <a:pt x="114" y="268"/>
                  </a:lnTo>
                  <a:lnTo>
                    <a:pt x="87" y="255"/>
                  </a:lnTo>
                  <a:lnTo>
                    <a:pt x="64" y="240"/>
                  </a:lnTo>
                  <a:lnTo>
                    <a:pt x="44" y="223"/>
                  </a:lnTo>
                  <a:lnTo>
                    <a:pt x="28" y="205"/>
                  </a:lnTo>
                  <a:lnTo>
                    <a:pt x="16" y="185"/>
                  </a:lnTo>
                  <a:lnTo>
                    <a:pt x="9" y="161"/>
                  </a:lnTo>
                  <a:lnTo>
                    <a:pt x="6" y="136"/>
                  </a:lnTo>
                  <a:lnTo>
                    <a:pt x="9" y="110"/>
                  </a:lnTo>
                  <a:lnTo>
                    <a:pt x="15" y="87"/>
                  </a:lnTo>
                  <a:lnTo>
                    <a:pt x="26" y="65"/>
                  </a:lnTo>
                  <a:lnTo>
                    <a:pt x="41" y="47"/>
                  </a:lnTo>
                  <a:lnTo>
                    <a:pt x="61" y="31"/>
                  </a:lnTo>
                  <a:lnTo>
                    <a:pt x="83" y="17"/>
                  </a:lnTo>
                  <a:lnTo>
                    <a:pt x="110" y="8"/>
                  </a:lnTo>
                  <a:lnTo>
                    <a:pt x="139" y="2"/>
                  </a:lnTo>
                  <a:lnTo>
                    <a:pt x="1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1914525" y="5821363"/>
              <a:ext cx="55563" cy="92075"/>
            </a:xfrm>
            <a:custGeom>
              <a:avLst/>
              <a:gdLst>
                <a:gd name="T0" fmla="*/ 201 w 309"/>
                <a:gd name="T1" fmla="*/ 1 h 523"/>
                <a:gd name="T2" fmla="*/ 249 w 309"/>
                <a:gd name="T3" fmla="*/ 10 h 523"/>
                <a:gd name="T4" fmla="*/ 287 w 309"/>
                <a:gd name="T5" fmla="*/ 21 h 523"/>
                <a:gd name="T6" fmla="*/ 255 w 309"/>
                <a:gd name="T7" fmla="*/ 66 h 523"/>
                <a:gd name="T8" fmla="*/ 220 w 309"/>
                <a:gd name="T9" fmla="*/ 55 h 523"/>
                <a:gd name="T10" fmla="*/ 173 w 309"/>
                <a:gd name="T11" fmla="*/ 50 h 523"/>
                <a:gd name="T12" fmla="*/ 132 w 309"/>
                <a:gd name="T13" fmla="*/ 56 h 523"/>
                <a:gd name="T14" fmla="*/ 105 w 309"/>
                <a:gd name="T15" fmla="*/ 71 h 523"/>
                <a:gd name="T16" fmla="*/ 88 w 309"/>
                <a:gd name="T17" fmla="*/ 93 h 523"/>
                <a:gd name="T18" fmla="*/ 81 w 309"/>
                <a:gd name="T19" fmla="*/ 117 h 523"/>
                <a:gd name="T20" fmla="*/ 82 w 309"/>
                <a:gd name="T21" fmla="*/ 149 h 523"/>
                <a:gd name="T22" fmla="*/ 98 w 309"/>
                <a:gd name="T23" fmla="*/ 181 h 523"/>
                <a:gd name="T24" fmla="*/ 129 w 309"/>
                <a:gd name="T25" fmla="*/ 206 h 523"/>
                <a:gd name="T26" fmla="*/ 180 w 309"/>
                <a:gd name="T27" fmla="*/ 230 h 523"/>
                <a:gd name="T28" fmla="*/ 237 w 309"/>
                <a:gd name="T29" fmla="*/ 257 h 523"/>
                <a:gd name="T30" fmla="*/ 277 w 309"/>
                <a:gd name="T31" fmla="*/ 289 h 523"/>
                <a:gd name="T32" fmla="*/ 301 w 309"/>
                <a:gd name="T33" fmla="*/ 328 h 523"/>
                <a:gd name="T34" fmla="*/ 309 w 309"/>
                <a:gd name="T35" fmla="*/ 379 h 523"/>
                <a:gd name="T36" fmla="*/ 302 w 309"/>
                <a:gd name="T37" fmla="*/ 425 h 523"/>
                <a:gd name="T38" fmla="*/ 280 w 309"/>
                <a:gd name="T39" fmla="*/ 464 h 523"/>
                <a:gd name="T40" fmla="*/ 245 w 309"/>
                <a:gd name="T41" fmla="*/ 496 h 523"/>
                <a:gd name="T42" fmla="*/ 195 w 309"/>
                <a:gd name="T43" fmla="*/ 516 h 523"/>
                <a:gd name="T44" fmla="*/ 129 w 309"/>
                <a:gd name="T45" fmla="*/ 523 h 523"/>
                <a:gd name="T46" fmla="*/ 57 w 309"/>
                <a:gd name="T47" fmla="*/ 514 h 523"/>
                <a:gd name="T48" fmla="*/ 0 w 309"/>
                <a:gd name="T49" fmla="*/ 495 h 523"/>
                <a:gd name="T50" fmla="*/ 39 w 309"/>
                <a:gd name="T51" fmla="*/ 445 h 523"/>
                <a:gd name="T52" fmla="*/ 97 w 309"/>
                <a:gd name="T53" fmla="*/ 463 h 523"/>
                <a:gd name="T54" fmla="*/ 155 w 309"/>
                <a:gd name="T55" fmla="*/ 463 h 523"/>
                <a:gd name="T56" fmla="*/ 198 w 309"/>
                <a:gd name="T57" fmla="*/ 448 h 523"/>
                <a:gd name="T58" fmla="*/ 226 w 309"/>
                <a:gd name="T59" fmla="*/ 419 h 523"/>
                <a:gd name="T60" fmla="*/ 236 w 309"/>
                <a:gd name="T61" fmla="*/ 379 h 523"/>
                <a:gd name="T62" fmla="*/ 229 w 309"/>
                <a:gd name="T63" fmla="*/ 343 h 523"/>
                <a:gd name="T64" fmla="*/ 207 w 309"/>
                <a:gd name="T65" fmla="*/ 315 h 523"/>
                <a:gd name="T66" fmla="*/ 169 w 309"/>
                <a:gd name="T67" fmla="*/ 292 h 523"/>
                <a:gd name="T68" fmla="*/ 115 w 309"/>
                <a:gd name="T69" fmla="*/ 268 h 523"/>
                <a:gd name="T70" fmla="*/ 66 w 309"/>
                <a:gd name="T71" fmla="*/ 240 h 523"/>
                <a:gd name="T72" fmla="*/ 29 w 309"/>
                <a:gd name="T73" fmla="*/ 205 h 523"/>
                <a:gd name="T74" fmla="*/ 10 w 309"/>
                <a:gd name="T75" fmla="*/ 161 h 523"/>
                <a:gd name="T76" fmla="*/ 10 w 309"/>
                <a:gd name="T77" fmla="*/ 110 h 523"/>
                <a:gd name="T78" fmla="*/ 28 w 309"/>
                <a:gd name="T79" fmla="*/ 65 h 523"/>
                <a:gd name="T80" fmla="*/ 62 w 309"/>
                <a:gd name="T81" fmla="*/ 31 h 523"/>
                <a:gd name="T82" fmla="*/ 111 w 309"/>
                <a:gd name="T83" fmla="*/ 8 h 523"/>
                <a:gd name="T84" fmla="*/ 172 w 309"/>
                <a:gd name="T85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9" h="523">
                  <a:moveTo>
                    <a:pt x="172" y="0"/>
                  </a:moveTo>
                  <a:lnTo>
                    <a:pt x="201" y="1"/>
                  </a:lnTo>
                  <a:lnTo>
                    <a:pt x="226" y="5"/>
                  </a:lnTo>
                  <a:lnTo>
                    <a:pt x="249" y="10"/>
                  </a:lnTo>
                  <a:lnTo>
                    <a:pt x="269" y="16"/>
                  </a:lnTo>
                  <a:lnTo>
                    <a:pt x="287" y="21"/>
                  </a:lnTo>
                  <a:lnTo>
                    <a:pt x="266" y="71"/>
                  </a:lnTo>
                  <a:lnTo>
                    <a:pt x="255" y="66"/>
                  </a:lnTo>
                  <a:lnTo>
                    <a:pt x="239" y="61"/>
                  </a:lnTo>
                  <a:lnTo>
                    <a:pt x="220" y="55"/>
                  </a:lnTo>
                  <a:lnTo>
                    <a:pt x="198" y="52"/>
                  </a:lnTo>
                  <a:lnTo>
                    <a:pt x="173" y="50"/>
                  </a:lnTo>
                  <a:lnTo>
                    <a:pt x="151" y="52"/>
                  </a:lnTo>
                  <a:lnTo>
                    <a:pt x="132" y="56"/>
                  </a:lnTo>
                  <a:lnTo>
                    <a:pt x="117" y="62"/>
                  </a:lnTo>
                  <a:lnTo>
                    <a:pt x="105" y="71"/>
                  </a:lnTo>
                  <a:lnTo>
                    <a:pt x="96" y="82"/>
                  </a:lnTo>
                  <a:lnTo>
                    <a:pt x="88" y="93"/>
                  </a:lnTo>
                  <a:lnTo>
                    <a:pt x="83" y="105"/>
                  </a:lnTo>
                  <a:lnTo>
                    <a:pt x="81" y="117"/>
                  </a:lnTo>
                  <a:lnTo>
                    <a:pt x="80" y="129"/>
                  </a:lnTo>
                  <a:lnTo>
                    <a:pt x="82" y="149"/>
                  </a:lnTo>
                  <a:lnTo>
                    <a:pt x="87" y="166"/>
                  </a:lnTo>
                  <a:lnTo>
                    <a:pt x="98" y="181"/>
                  </a:lnTo>
                  <a:lnTo>
                    <a:pt x="111" y="194"/>
                  </a:lnTo>
                  <a:lnTo>
                    <a:pt x="129" y="206"/>
                  </a:lnTo>
                  <a:lnTo>
                    <a:pt x="153" y="217"/>
                  </a:lnTo>
                  <a:lnTo>
                    <a:pt x="180" y="230"/>
                  </a:lnTo>
                  <a:lnTo>
                    <a:pt x="211" y="243"/>
                  </a:lnTo>
                  <a:lnTo>
                    <a:pt x="237" y="257"/>
                  </a:lnTo>
                  <a:lnTo>
                    <a:pt x="259" y="271"/>
                  </a:lnTo>
                  <a:lnTo>
                    <a:pt x="277" y="289"/>
                  </a:lnTo>
                  <a:lnTo>
                    <a:pt x="290" y="307"/>
                  </a:lnTo>
                  <a:lnTo>
                    <a:pt x="301" y="328"/>
                  </a:lnTo>
                  <a:lnTo>
                    <a:pt x="307" y="352"/>
                  </a:lnTo>
                  <a:lnTo>
                    <a:pt x="309" y="379"/>
                  </a:lnTo>
                  <a:lnTo>
                    <a:pt x="307" y="403"/>
                  </a:lnTo>
                  <a:lnTo>
                    <a:pt x="302" y="425"/>
                  </a:lnTo>
                  <a:lnTo>
                    <a:pt x="292" y="446"/>
                  </a:lnTo>
                  <a:lnTo>
                    <a:pt x="280" y="464"/>
                  </a:lnTo>
                  <a:lnTo>
                    <a:pt x="264" y="481"/>
                  </a:lnTo>
                  <a:lnTo>
                    <a:pt x="245" y="496"/>
                  </a:lnTo>
                  <a:lnTo>
                    <a:pt x="221" y="507"/>
                  </a:lnTo>
                  <a:lnTo>
                    <a:pt x="195" y="516"/>
                  </a:lnTo>
                  <a:lnTo>
                    <a:pt x="164" y="521"/>
                  </a:lnTo>
                  <a:lnTo>
                    <a:pt x="129" y="523"/>
                  </a:lnTo>
                  <a:lnTo>
                    <a:pt x="92" y="521"/>
                  </a:lnTo>
                  <a:lnTo>
                    <a:pt x="57" y="514"/>
                  </a:lnTo>
                  <a:lnTo>
                    <a:pt x="25" y="505"/>
                  </a:lnTo>
                  <a:lnTo>
                    <a:pt x="0" y="495"/>
                  </a:lnTo>
                  <a:lnTo>
                    <a:pt x="14" y="429"/>
                  </a:lnTo>
                  <a:lnTo>
                    <a:pt x="39" y="445"/>
                  </a:lnTo>
                  <a:lnTo>
                    <a:pt x="66" y="456"/>
                  </a:lnTo>
                  <a:lnTo>
                    <a:pt x="97" y="463"/>
                  </a:lnTo>
                  <a:lnTo>
                    <a:pt x="129" y="466"/>
                  </a:lnTo>
                  <a:lnTo>
                    <a:pt x="155" y="463"/>
                  </a:lnTo>
                  <a:lnTo>
                    <a:pt x="178" y="457"/>
                  </a:lnTo>
                  <a:lnTo>
                    <a:pt x="198" y="448"/>
                  </a:lnTo>
                  <a:lnTo>
                    <a:pt x="214" y="435"/>
                  </a:lnTo>
                  <a:lnTo>
                    <a:pt x="226" y="419"/>
                  </a:lnTo>
                  <a:lnTo>
                    <a:pt x="233" y="400"/>
                  </a:lnTo>
                  <a:lnTo>
                    <a:pt x="236" y="379"/>
                  </a:lnTo>
                  <a:lnTo>
                    <a:pt x="234" y="360"/>
                  </a:lnTo>
                  <a:lnTo>
                    <a:pt x="229" y="343"/>
                  </a:lnTo>
                  <a:lnTo>
                    <a:pt x="220" y="328"/>
                  </a:lnTo>
                  <a:lnTo>
                    <a:pt x="207" y="315"/>
                  </a:lnTo>
                  <a:lnTo>
                    <a:pt x="190" y="303"/>
                  </a:lnTo>
                  <a:lnTo>
                    <a:pt x="169" y="292"/>
                  </a:lnTo>
                  <a:lnTo>
                    <a:pt x="144" y="280"/>
                  </a:lnTo>
                  <a:lnTo>
                    <a:pt x="115" y="268"/>
                  </a:lnTo>
                  <a:lnTo>
                    <a:pt x="88" y="255"/>
                  </a:lnTo>
                  <a:lnTo>
                    <a:pt x="66" y="240"/>
                  </a:lnTo>
                  <a:lnTo>
                    <a:pt x="46" y="223"/>
                  </a:lnTo>
                  <a:lnTo>
                    <a:pt x="29" y="205"/>
                  </a:lnTo>
                  <a:lnTo>
                    <a:pt x="18" y="185"/>
                  </a:lnTo>
                  <a:lnTo>
                    <a:pt x="10" y="161"/>
                  </a:lnTo>
                  <a:lnTo>
                    <a:pt x="8" y="136"/>
                  </a:lnTo>
                  <a:lnTo>
                    <a:pt x="10" y="110"/>
                  </a:lnTo>
                  <a:lnTo>
                    <a:pt x="17" y="87"/>
                  </a:lnTo>
                  <a:lnTo>
                    <a:pt x="28" y="65"/>
                  </a:lnTo>
                  <a:lnTo>
                    <a:pt x="44" y="47"/>
                  </a:lnTo>
                  <a:lnTo>
                    <a:pt x="62" y="31"/>
                  </a:lnTo>
                  <a:lnTo>
                    <a:pt x="85" y="17"/>
                  </a:lnTo>
                  <a:lnTo>
                    <a:pt x="111" y="8"/>
                  </a:lnTo>
                  <a:lnTo>
                    <a:pt x="141" y="2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1662113" y="6053138"/>
              <a:ext cx="214313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1662113" y="5970588"/>
              <a:ext cx="265113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1584325" y="5757863"/>
              <a:ext cx="593725" cy="593725"/>
            </a:xfrm>
            <a:custGeom>
              <a:avLst/>
              <a:gdLst>
                <a:gd name="T0" fmla="*/ 2361 w 3365"/>
                <a:gd name="T1" fmla="*/ 1659 h 3366"/>
                <a:gd name="T2" fmla="*/ 2308 w 3365"/>
                <a:gd name="T3" fmla="*/ 1711 h 3366"/>
                <a:gd name="T4" fmla="*/ 2297 w 3365"/>
                <a:gd name="T5" fmla="*/ 2542 h 3366"/>
                <a:gd name="T6" fmla="*/ 2322 w 3365"/>
                <a:gd name="T7" fmla="*/ 2614 h 3366"/>
                <a:gd name="T8" fmla="*/ 2385 w 3365"/>
                <a:gd name="T9" fmla="*/ 2654 h 3366"/>
                <a:gd name="T10" fmla="*/ 2790 w 3365"/>
                <a:gd name="T11" fmla="*/ 2654 h 3366"/>
                <a:gd name="T12" fmla="*/ 2853 w 3365"/>
                <a:gd name="T13" fmla="*/ 2614 h 3366"/>
                <a:gd name="T14" fmla="*/ 2877 w 3365"/>
                <a:gd name="T15" fmla="*/ 2542 h 3366"/>
                <a:gd name="T16" fmla="*/ 2874 w 3365"/>
                <a:gd name="T17" fmla="*/ 1735 h 3366"/>
                <a:gd name="T18" fmla="*/ 2835 w 3365"/>
                <a:gd name="T19" fmla="*/ 1672 h 3366"/>
                <a:gd name="T20" fmla="*/ 2762 w 3365"/>
                <a:gd name="T21" fmla="*/ 1647 h 3366"/>
                <a:gd name="T22" fmla="*/ 2512 w 3365"/>
                <a:gd name="T23" fmla="*/ 2149 h 3366"/>
                <a:gd name="T24" fmla="*/ 2598 w 3365"/>
                <a:gd name="T25" fmla="*/ 251 h 3366"/>
                <a:gd name="T26" fmla="*/ 2598 w 3365"/>
                <a:gd name="T27" fmla="*/ 251 h 3366"/>
                <a:gd name="T28" fmla="*/ 2147 w 3365"/>
                <a:gd name="T29" fmla="*/ 2149 h 3366"/>
                <a:gd name="T30" fmla="*/ 2158 w 3365"/>
                <a:gd name="T31" fmla="*/ 1687 h 3366"/>
                <a:gd name="T32" fmla="*/ 2210 w 3365"/>
                <a:gd name="T33" fmla="*/ 1593 h 3366"/>
                <a:gd name="T34" fmla="*/ 2296 w 3365"/>
                <a:gd name="T35" fmla="*/ 1528 h 3366"/>
                <a:gd name="T36" fmla="*/ 2405 w 3365"/>
                <a:gd name="T37" fmla="*/ 1505 h 3366"/>
                <a:gd name="T38" fmla="*/ 2831 w 3365"/>
                <a:gd name="T39" fmla="*/ 1515 h 3366"/>
                <a:gd name="T40" fmla="*/ 2925 w 3365"/>
                <a:gd name="T41" fmla="*/ 1567 h 3366"/>
                <a:gd name="T42" fmla="*/ 2990 w 3365"/>
                <a:gd name="T43" fmla="*/ 1652 h 3366"/>
                <a:gd name="T44" fmla="*/ 3014 w 3365"/>
                <a:gd name="T45" fmla="*/ 1762 h 3366"/>
                <a:gd name="T46" fmla="*/ 3228 w 3365"/>
                <a:gd name="T47" fmla="*/ 916 h 3366"/>
                <a:gd name="T48" fmla="*/ 2489 w 3365"/>
                <a:gd name="T49" fmla="*/ 908 h 3366"/>
                <a:gd name="T50" fmla="*/ 2457 w 3365"/>
                <a:gd name="T51" fmla="*/ 865 h 3366"/>
                <a:gd name="T52" fmla="*/ 150 w 3365"/>
                <a:gd name="T53" fmla="*/ 144 h 3366"/>
                <a:gd name="T54" fmla="*/ 2535 w 3365"/>
                <a:gd name="T55" fmla="*/ 1 h 3366"/>
                <a:gd name="T56" fmla="*/ 2569 w 3365"/>
                <a:gd name="T57" fmla="*/ 21 h 3366"/>
                <a:gd name="T58" fmla="*/ 3360 w 3365"/>
                <a:gd name="T59" fmla="*/ 817 h 3366"/>
                <a:gd name="T60" fmla="*/ 3365 w 3365"/>
                <a:gd name="T61" fmla="*/ 2221 h 3366"/>
                <a:gd name="T62" fmla="*/ 3356 w 3365"/>
                <a:gd name="T63" fmla="*/ 2266 h 3366"/>
                <a:gd name="T64" fmla="*/ 3318 w 3365"/>
                <a:gd name="T65" fmla="*/ 2290 h 3366"/>
                <a:gd name="T66" fmla="*/ 3014 w 3365"/>
                <a:gd name="T67" fmla="*/ 2542 h 3366"/>
                <a:gd name="T68" fmla="*/ 2990 w 3365"/>
                <a:gd name="T69" fmla="*/ 2646 h 3366"/>
                <a:gd name="T70" fmla="*/ 2925 w 3365"/>
                <a:gd name="T71" fmla="*/ 2731 h 3366"/>
                <a:gd name="T72" fmla="*/ 2831 w 3365"/>
                <a:gd name="T73" fmla="*/ 2782 h 3366"/>
                <a:gd name="T74" fmla="*/ 2656 w 3365"/>
                <a:gd name="T75" fmla="*/ 2793 h 3366"/>
                <a:gd name="T76" fmla="*/ 2799 w 3365"/>
                <a:gd name="T77" fmla="*/ 3366 h 3366"/>
                <a:gd name="T78" fmla="*/ 2512 w 3365"/>
                <a:gd name="T79" fmla="*/ 3222 h 3366"/>
                <a:gd name="T80" fmla="*/ 2366 w 3365"/>
                <a:gd name="T81" fmla="*/ 2790 h 3366"/>
                <a:gd name="T82" fmla="*/ 2264 w 3365"/>
                <a:gd name="T83" fmla="*/ 2751 h 3366"/>
                <a:gd name="T84" fmla="*/ 2189 w 3365"/>
                <a:gd name="T85" fmla="*/ 2675 h 3366"/>
                <a:gd name="T86" fmla="*/ 2150 w 3365"/>
                <a:gd name="T87" fmla="*/ 2573 h 3366"/>
                <a:gd name="T88" fmla="*/ 71 w 3365"/>
                <a:gd name="T89" fmla="*/ 2292 h 3366"/>
                <a:gd name="T90" fmla="*/ 19 w 3365"/>
                <a:gd name="T91" fmla="*/ 2273 h 3366"/>
                <a:gd name="T92" fmla="*/ 0 w 3365"/>
                <a:gd name="T93" fmla="*/ 2221 h 3366"/>
                <a:gd name="T94" fmla="*/ 9 w 3365"/>
                <a:gd name="T95" fmla="*/ 34 h 3366"/>
                <a:gd name="T96" fmla="*/ 51 w 3365"/>
                <a:gd name="T97" fmla="*/ 2 h 3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65" h="3366">
                  <a:moveTo>
                    <a:pt x="2412" y="1647"/>
                  </a:moveTo>
                  <a:lnTo>
                    <a:pt x="2385" y="1650"/>
                  </a:lnTo>
                  <a:lnTo>
                    <a:pt x="2361" y="1659"/>
                  </a:lnTo>
                  <a:lnTo>
                    <a:pt x="2340" y="1672"/>
                  </a:lnTo>
                  <a:lnTo>
                    <a:pt x="2322" y="1690"/>
                  </a:lnTo>
                  <a:lnTo>
                    <a:pt x="2308" y="1711"/>
                  </a:lnTo>
                  <a:lnTo>
                    <a:pt x="2300" y="1735"/>
                  </a:lnTo>
                  <a:lnTo>
                    <a:pt x="2297" y="1762"/>
                  </a:lnTo>
                  <a:lnTo>
                    <a:pt x="2297" y="2542"/>
                  </a:lnTo>
                  <a:lnTo>
                    <a:pt x="2300" y="2569"/>
                  </a:lnTo>
                  <a:lnTo>
                    <a:pt x="2308" y="2593"/>
                  </a:lnTo>
                  <a:lnTo>
                    <a:pt x="2322" y="2614"/>
                  </a:lnTo>
                  <a:lnTo>
                    <a:pt x="2340" y="2633"/>
                  </a:lnTo>
                  <a:lnTo>
                    <a:pt x="2361" y="2646"/>
                  </a:lnTo>
                  <a:lnTo>
                    <a:pt x="2385" y="2654"/>
                  </a:lnTo>
                  <a:lnTo>
                    <a:pt x="2412" y="2657"/>
                  </a:lnTo>
                  <a:lnTo>
                    <a:pt x="2763" y="2657"/>
                  </a:lnTo>
                  <a:lnTo>
                    <a:pt x="2790" y="2654"/>
                  </a:lnTo>
                  <a:lnTo>
                    <a:pt x="2814" y="2646"/>
                  </a:lnTo>
                  <a:lnTo>
                    <a:pt x="2836" y="2633"/>
                  </a:lnTo>
                  <a:lnTo>
                    <a:pt x="2853" y="2614"/>
                  </a:lnTo>
                  <a:lnTo>
                    <a:pt x="2866" y="2593"/>
                  </a:lnTo>
                  <a:lnTo>
                    <a:pt x="2874" y="2569"/>
                  </a:lnTo>
                  <a:lnTo>
                    <a:pt x="2877" y="2542"/>
                  </a:lnTo>
                  <a:lnTo>
                    <a:pt x="2876" y="2542"/>
                  </a:lnTo>
                  <a:lnTo>
                    <a:pt x="2876" y="1762"/>
                  </a:lnTo>
                  <a:lnTo>
                    <a:pt x="2874" y="1735"/>
                  </a:lnTo>
                  <a:lnTo>
                    <a:pt x="2865" y="1711"/>
                  </a:lnTo>
                  <a:lnTo>
                    <a:pt x="2852" y="1690"/>
                  </a:lnTo>
                  <a:lnTo>
                    <a:pt x="2835" y="1672"/>
                  </a:lnTo>
                  <a:lnTo>
                    <a:pt x="2813" y="1659"/>
                  </a:lnTo>
                  <a:lnTo>
                    <a:pt x="2789" y="1650"/>
                  </a:lnTo>
                  <a:lnTo>
                    <a:pt x="2762" y="1647"/>
                  </a:lnTo>
                  <a:lnTo>
                    <a:pt x="2655" y="1647"/>
                  </a:lnTo>
                  <a:lnTo>
                    <a:pt x="2655" y="2149"/>
                  </a:lnTo>
                  <a:lnTo>
                    <a:pt x="2512" y="2149"/>
                  </a:lnTo>
                  <a:lnTo>
                    <a:pt x="2512" y="1647"/>
                  </a:lnTo>
                  <a:lnTo>
                    <a:pt x="2412" y="1647"/>
                  </a:lnTo>
                  <a:close/>
                  <a:moveTo>
                    <a:pt x="2598" y="251"/>
                  </a:moveTo>
                  <a:lnTo>
                    <a:pt x="2598" y="773"/>
                  </a:lnTo>
                  <a:lnTo>
                    <a:pt x="3121" y="773"/>
                  </a:lnTo>
                  <a:lnTo>
                    <a:pt x="2598" y="251"/>
                  </a:lnTo>
                  <a:close/>
                  <a:moveTo>
                    <a:pt x="150" y="144"/>
                  </a:moveTo>
                  <a:lnTo>
                    <a:pt x="150" y="2149"/>
                  </a:lnTo>
                  <a:lnTo>
                    <a:pt x="2147" y="2149"/>
                  </a:lnTo>
                  <a:lnTo>
                    <a:pt x="2147" y="1762"/>
                  </a:lnTo>
                  <a:lnTo>
                    <a:pt x="2150" y="1724"/>
                  </a:lnTo>
                  <a:lnTo>
                    <a:pt x="2158" y="1687"/>
                  </a:lnTo>
                  <a:lnTo>
                    <a:pt x="2172" y="1653"/>
                  </a:lnTo>
                  <a:lnTo>
                    <a:pt x="2189" y="1622"/>
                  </a:lnTo>
                  <a:lnTo>
                    <a:pt x="2210" y="1593"/>
                  </a:lnTo>
                  <a:lnTo>
                    <a:pt x="2236" y="1568"/>
                  </a:lnTo>
                  <a:lnTo>
                    <a:pt x="2264" y="1545"/>
                  </a:lnTo>
                  <a:lnTo>
                    <a:pt x="2296" y="1528"/>
                  </a:lnTo>
                  <a:lnTo>
                    <a:pt x="2331" y="1516"/>
                  </a:lnTo>
                  <a:lnTo>
                    <a:pt x="2366" y="1508"/>
                  </a:lnTo>
                  <a:lnTo>
                    <a:pt x="2405" y="1505"/>
                  </a:lnTo>
                  <a:lnTo>
                    <a:pt x="2756" y="1505"/>
                  </a:lnTo>
                  <a:lnTo>
                    <a:pt x="2794" y="1508"/>
                  </a:lnTo>
                  <a:lnTo>
                    <a:pt x="2831" y="1515"/>
                  </a:lnTo>
                  <a:lnTo>
                    <a:pt x="2865" y="1528"/>
                  </a:lnTo>
                  <a:lnTo>
                    <a:pt x="2897" y="1545"/>
                  </a:lnTo>
                  <a:lnTo>
                    <a:pt x="2925" y="1567"/>
                  </a:lnTo>
                  <a:lnTo>
                    <a:pt x="2951" y="1592"/>
                  </a:lnTo>
                  <a:lnTo>
                    <a:pt x="2972" y="1621"/>
                  </a:lnTo>
                  <a:lnTo>
                    <a:pt x="2990" y="1652"/>
                  </a:lnTo>
                  <a:lnTo>
                    <a:pt x="3003" y="1687"/>
                  </a:lnTo>
                  <a:lnTo>
                    <a:pt x="3011" y="1724"/>
                  </a:lnTo>
                  <a:lnTo>
                    <a:pt x="3014" y="1762"/>
                  </a:lnTo>
                  <a:lnTo>
                    <a:pt x="3014" y="2148"/>
                  </a:lnTo>
                  <a:lnTo>
                    <a:pt x="3228" y="2148"/>
                  </a:lnTo>
                  <a:lnTo>
                    <a:pt x="3228" y="916"/>
                  </a:lnTo>
                  <a:lnTo>
                    <a:pt x="2527" y="916"/>
                  </a:lnTo>
                  <a:lnTo>
                    <a:pt x="2506" y="914"/>
                  </a:lnTo>
                  <a:lnTo>
                    <a:pt x="2489" y="908"/>
                  </a:lnTo>
                  <a:lnTo>
                    <a:pt x="2475" y="897"/>
                  </a:lnTo>
                  <a:lnTo>
                    <a:pt x="2464" y="882"/>
                  </a:lnTo>
                  <a:lnTo>
                    <a:pt x="2457" y="865"/>
                  </a:lnTo>
                  <a:lnTo>
                    <a:pt x="2455" y="845"/>
                  </a:lnTo>
                  <a:lnTo>
                    <a:pt x="2455" y="144"/>
                  </a:lnTo>
                  <a:lnTo>
                    <a:pt x="150" y="144"/>
                  </a:lnTo>
                  <a:close/>
                  <a:moveTo>
                    <a:pt x="71" y="0"/>
                  </a:moveTo>
                  <a:lnTo>
                    <a:pt x="2519" y="0"/>
                  </a:lnTo>
                  <a:lnTo>
                    <a:pt x="2535" y="1"/>
                  </a:lnTo>
                  <a:lnTo>
                    <a:pt x="2547" y="5"/>
                  </a:lnTo>
                  <a:lnTo>
                    <a:pt x="2559" y="12"/>
                  </a:lnTo>
                  <a:lnTo>
                    <a:pt x="2569" y="21"/>
                  </a:lnTo>
                  <a:lnTo>
                    <a:pt x="3344" y="795"/>
                  </a:lnTo>
                  <a:lnTo>
                    <a:pt x="3353" y="806"/>
                  </a:lnTo>
                  <a:lnTo>
                    <a:pt x="3360" y="817"/>
                  </a:lnTo>
                  <a:lnTo>
                    <a:pt x="3363" y="830"/>
                  </a:lnTo>
                  <a:lnTo>
                    <a:pt x="3365" y="845"/>
                  </a:lnTo>
                  <a:lnTo>
                    <a:pt x="3365" y="2221"/>
                  </a:lnTo>
                  <a:lnTo>
                    <a:pt x="3365" y="2238"/>
                  </a:lnTo>
                  <a:lnTo>
                    <a:pt x="3362" y="2253"/>
                  </a:lnTo>
                  <a:lnTo>
                    <a:pt x="3356" y="2266"/>
                  </a:lnTo>
                  <a:lnTo>
                    <a:pt x="3346" y="2277"/>
                  </a:lnTo>
                  <a:lnTo>
                    <a:pt x="3333" y="2285"/>
                  </a:lnTo>
                  <a:lnTo>
                    <a:pt x="3318" y="2290"/>
                  </a:lnTo>
                  <a:lnTo>
                    <a:pt x="3300" y="2291"/>
                  </a:lnTo>
                  <a:lnTo>
                    <a:pt x="3014" y="2291"/>
                  </a:lnTo>
                  <a:lnTo>
                    <a:pt x="3014" y="2542"/>
                  </a:lnTo>
                  <a:lnTo>
                    <a:pt x="3011" y="2579"/>
                  </a:lnTo>
                  <a:lnTo>
                    <a:pt x="3003" y="2613"/>
                  </a:lnTo>
                  <a:lnTo>
                    <a:pt x="2990" y="2646"/>
                  </a:lnTo>
                  <a:lnTo>
                    <a:pt x="2972" y="2678"/>
                  </a:lnTo>
                  <a:lnTo>
                    <a:pt x="2951" y="2705"/>
                  </a:lnTo>
                  <a:lnTo>
                    <a:pt x="2925" y="2731"/>
                  </a:lnTo>
                  <a:lnTo>
                    <a:pt x="2897" y="2751"/>
                  </a:lnTo>
                  <a:lnTo>
                    <a:pt x="2865" y="2768"/>
                  </a:lnTo>
                  <a:lnTo>
                    <a:pt x="2831" y="2782"/>
                  </a:lnTo>
                  <a:lnTo>
                    <a:pt x="2794" y="2790"/>
                  </a:lnTo>
                  <a:lnTo>
                    <a:pt x="2756" y="2793"/>
                  </a:lnTo>
                  <a:lnTo>
                    <a:pt x="2656" y="2793"/>
                  </a:lnTo>
                  <a:lnTo>
                    <a:pt x="2656" y="3222"/>
                  </a:lnTo>
                  <a:lnTo>
                    <a:pt x="2799" y="3222"/>
                  </a:lnTo>
                  <a:lnTo>
                    <a:pt x="2799" y="3366"/>
                  </a:lnTo>
                  <a:lnTo>
                    <a:pt x="2369" y="3366"/>
                  </a:lnTo>
                  <a:lnTo>
                    <a:pt x="2369" y="3222"/>
                  </a:lnTo>
                  <a:lnTo>
                    <a:pt x="2512" y="3222"/>
                  </a:lnTo>
                  <a:lnTo>
                    <a:pt x="2512" y="2793"/>
                  </a:lnTo>
                  <a:lnTo>
                    <a:pt x="2405" y="2793"/>
                  </a:lnTo>
                  <a:lnTo>
                    <a:pt x="2366" y="2790"/>
                  </a:lnTo>
                  <a:lnTo>
                    <a:pt x="2331" y="2782"/>
                  </a:lnTo>
                  <a:lnTo>
                    <a:pt x="2296" y="2768"/>
                  </a:lnTo>
                  <a:lnTo>
                    <a:pt x="2264" y="2751"/>
                  </a:lnTo>
                  <a:lnTo>
                    <a:pt x="2236" y="2730"/>
                  </a:lnTo>
                  <a:lnTo>
                    <a:pt x="2210" y="2704"/>
                  </a:lnTo>
                  <a:lnTo>
                    <a:pt x="2189" y="2675"/>
                  </a:lnTo>
                  <a:lnTo>
                    <a:pt x="2172" y="2644"/>
                  </a:lnTo>
                  <a:lnTo>
                    <a:pt x="2158" y="2610"/>
                  </a:lnTo>
                  <a:lnTo>
                    <a:pt x="2150" y="2573"/>
                  </a:lnTo>
                  <a:lnTo>
                    <a:pt x="2147" y="2535"/>
                  </a:lnTo>
                  <a:lnTo>
                    <a:pt x="2147" y="2292"/>
                  </a:lnTo>
                  <a:lnTo>
                    <a:pt x="71" y="2292"/>
                  </a:lnTo>
                  <a:lnTo>
                    <a:pt x="51" y="2289"/>
                  </a:lnTo>
                  <a:lnTo>
                    <a:pt x="34" y="2283"/>
                  </a:lnTo>
                  <a:lnTo>
                    <a:pt x="19" y="2273"/>
                  </a:lnTo>
                  <a:lnTo>
                    <a:pt x="9" y="2258"/>
                  </a:lnTo>
                  <a:lnTo>
                    <a:pt x="2" y="2241"/>
                  </a:lnTo>
                  <a:lnTo>
                    <a:pt x="0" y="2221"/>
                  </a:lnTo>
                  <a:lnTo>
                    <a:pt x="0" y="71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19" y="19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7" name="Freeform 24"/>
          <p:cNvSpPr>
            <a:spLocks noEditPoints="1"/>
          </p:cNvSpPr>
          <p:nvPr/>
        </p:nvSpPr>
        <p:spPr bwMode="auto">
          <a:xfrm>
            <a:off x="2521870" y="5759451"/>
            <a:ext cx="590550" cy="590550"/>
          </a:xfrm>
          <a:custGeom>
            <a:avLst/>
            <a:gdLst>
              <a:gd name="T0" fmla="*/ 631 w 3352"/>
              <a:gd name="T1" fmla="*/ 1079 h 3352"/>
              <a:gd name="T2" fmla="*/ 621 w 3352"/>
              <a:gd name="T3" fmla="*/ 1374 h 3352"/>
              <a:gd name="T4" fmla="*/ 762 w 3352"/>
              <a:gd name="T5" fmla="*/ 1524 h 3352"/>
              <a:gd name="T6" fmla="*/ 692 w 3352"/>
              <a:gd name="T7" fmla="*/ 1747 h 3352"/>
              <a:gd name="T8" fmla="*/ 1482 w 3352"/>
              <a:gd name="T9" fmla="*/ 2821 h 3352"/>
              <a:gd name="T10" fmla="*/ 1135 w 3352"/>
              <a:gd name="T11" fmla="*/ 2892 h 3352"/>
              <a:gd name="T12" fmla="*/ 849 w 3352"/>
              <a:gd name="T13" fmla="*/ 2662 h 3352"/>
              <a:gd name="T14" fmla="*/ 849 w 3352"/>
              <a:gd name="T15" fmla="*/ 2287 h 3352"/>
              <a:gd name="T16" fmla="*/ 1135 w 3352"/>
              <a:gd name="T17" fmla="*/ 2058 h 3352"/>
              <a:gd name="T18" fmla="*/ 1482 w 3352"/>
              <a:gd name="T19" fmla="*/ 2128 h 3352"/>
              <a:gd name="T20" fmla="*/ 1011 w 3352"/>
              <a:gd name="T21" fmla="*/ 1738 h 3352"/>
              <a:gd name="T22" fmla="*/ 998 w 3352"/>
              <a:gd name="T23" fmla="*/ 1489 h 3352"/>
              <a:gd name="T24" fmla="*/ 1153 w 3352"/>
              <a:gd name="T25" fmla="*/ 1271 h 3352"/>
              <a:gd name="T26" fmla="*/ 1025 w 3352"/>
              <a:gd name="T27" fmla="*/ 996 h 3352"/>
              <a:gd name="T28" fmla="*/ 1803 w 3352"/>
              <a:gd name="T29" fmla="*/ 591 h 3352"/>
              <a:gd name="T30" fmla="*/ 2119 w 3352"/>
              <a:gd name="T31" fmla="*/ 449 h 3352"/>
              <a:gd name="T32" fmla="*/ 2452 w 3352"/>
              <a:gd name="T33" fmla="*/ 610 h 3352"/>
              <a:gd name="T34" fmla="*/ 2535 w 3352"/>
              <a:gd name="T35" fmla="*/ 975 h 3352"/>
              <a:gd name="T36" fmla="*/ 2305 w 3352"/>
              <a:gd name="T37" fmla="*/ 1262 h 3352"/>
              <a:gd name="T38" fmla="*/ 1945 w 3352"/>
              <a:gd name="T39" fmla="*/ 1268 h 3352"/>
              <a:gd name="T40" fmla="*/ 2303 w 3352"/>
              <a:gd name="T41" fmla="*/ 1605 h 3352"/>
              <a:gd name="T42" fmla="*/ 2373 w 3352"/>
              <a:gd name="T43" fmla="*/ 1831 h 3352"/>
              <a:gd name="T44" fmla="*/ 2218 w 3352"/>
              <a:gd name="T45" fmla="*/ 2011 h 3352"/>
              <a:gd name="T46" fmla="*/ 2267 w 3352"/>
              <a:gd name="T47" fmla="*/ 2304 h 3352"/>
              <a:gd name="T48" fmla="*/ 2563 w 3352"/>
              <a:gd name="T49" fmla="*/ 2391 h 3352"/>
              <a:gd name="T50" fmla="*/ 2763 w 3352"/>
              <a:gd name="T51" fmla="*/ 2159 h 3352"/>
              <a:gd name="T52" fmla="*/ 2656 w 3352"/>
              <a:gd name="T53" fmla="*/ 1896 h 3352"/>
              <a:gd name="T54" fmla="*/ 2590 w 3352"/>
              <a:gd name="T55" fmla="*/ 1656 h 3352"/>
              <a:gd name="T56" fmla="*/ 1747 w 3352"/>
              <a:gd name="T57" fmla="*/ 143 h 3352"/>
              <a:gd name="T58" fmla="*/ 506 w 3352"/>
              <a:gd name="T59" fmla="*/ 1445 h 3352"/>
              <a:gd name="T60" fmla="*/ 474 w 3352"/>
              <a:gd name="T61" fmla="*/ 1089 h 3352"/>
              <a:gd name="T62" fmla="*/ 732 w 3352"/>
              <a:gd name="T63" fmla="*/ 830 h 3352"/>
              <a:gd name="T64" fmla="*/ 1106 w 3352"/>
              <a:gd name="T65" fmla="*/ 872 h 3352"/>
              <a:gd name="T66" fmla="*/ 1302 w 3352"/>
              <a:gd name="T67" fmla="*/ 1184 h 3352"/>
              <a:gd name="T68" fmla="*/ 1195 w 3352"/>
              <a:gd name="T69" fmla="*/ 1517 h 3352"/>
              <a:gd name="T70" fmla="*/ 1624 w 3352"/>
              <a:gd name="T71" fmla="*/ 997 h 3352"/>
              <a:gd name="T72" fmla="*/ 1875 w 3352"/>
              <a:gd name="T73" fmla="*/ 1012 h 3352"/>
              <a:gd name="T74" fmla="*/ 2118 w 3352"/>
              <a:gd name="T75" fmla="*/ 1156 h 3352"/>
              <a:gd name="T76" fmla="*/ 2376 w 3352"/>
              <a:gd name="T77" fmla="*/ 990 h 3352"/>
              <a:gd name="T78" fmla="*/ 2333 w 3352"/>
              <a:gd name="T79" fmla="*/ 684 h 3352"/>
              <a:gd name="T80" fmla="*/ 2044 w 3352"/>
              <a:gd name="T81" fmla="*/ 595 h 3352"/>
              <a:gd name="T82" fmla="*/ 1854 w 3352"/>
              <a:gd name="T83" fmla="*/ 750 h 3352"/>
              <a:gd name="T84" fmla="*/ 1614 w 3352"/>
              <a:gd name="T85" fmla="*/ 729 h 3352"/>
              <a:gd name="T86" fmla="*/ 3317 w 3352"/>
              <a:gd name="T87" fmla="*/ 9 h 3352"/>
              <a:gd name="T88" fmla="*/ 3332 w 3352"/>
              <a:gd name="T89" fmla="*/ 1728 h 3352"/>
              <a:gd name="T90" fmla="*/ 2820 w 3352"/>
              <a:gd name="T91" fmla="*/ 1870 h 3352"/>
              <a:gd name="T92" fmla="*/ 2894 w 3352"/>
              <a:gd name="T93" fmla="*/ 2219 h 3352"/>
              <a:gd name="T94" fmla="*/ 2669 w 3352"/>
              <a:gd name="T95" fmla="*/ 2509 h 3352"/>
              <a:gd name="T96" fmla="*/ 2294 w 3352"/>
              <a:gd name="T97" fmla="*/ 2509 h 3352"/>
              <a:gd name="T98" fmla="*/ 2065 w 3352"/>
              <a:gd name="T99" fmla="*/ 2223 h 3352"/>
              <a:gd name="T100" fmla="*/ 2135 w 3352"/>
              <a:gd name="T101" fmla="*/ 1877 h 3352"/>
              <a:gd name="T102" fmla="*/ 1738 w 3352"/>
              <a:gd name="T103" fmla="*/ 2342 h 3352"/>
              <a:gd name="T104" fmla="*/ 1488 w 3352"/>
              <a:gd name="T105" fmla="*/ 2355 h 3352"/>
              <a:gd name="T106" fmla="*/ 1271 w 3352"/>
              <a:gd name="T107" fmla="*/ 2199 h 3352"/>
              <a:gd name="T108" fmla="*/ 996 w 3352"/>
              <a:gd name="T109" fmla="*/ 2328 h 3352"/>
              <a:gd name="T110" fmla="*/ 996 w 3352"/>
              <a:gd name="T111" fmla="*/ 2637 h 3352"/>
              <a:gd name="T112" fmla="*/ 1271 w 3352"/>
              <a:gd name="T113" fmla="*/ 2765 h 3352"/>
              <a:gd name="T114" fmla="*/ 1485 w 3352"/>
              <a:gd name="T115" fmla="*/ 2612 h 3352"/>
              <a:gd name="T116" fmla="*/ 1727 w 3352"/>
              <a:gd name="T117" fmla="*/ 2608 h 3352"/>
              <a:gd name="T118" fmla="*/ 1714 w 3352"/>
              <a:gd name="T119" fmla="*/ 3343 h 3352"/>
              <a:gd name="T120" fmla="*/ 2 w 3352"/>
              <a:gd name="T121" fmla="*/ 3300 h 3352"/>
              <a:gd name="T122" fmla="*/ 71 w 3352"/>
              <a:gd name="T123" fmla="*/ 0 h 3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52" h="3352">
                <a:moveTo>
                  <a:pt x="870" y="949"/>
                </a:moveTo>
                <a:lnTo>
                  <a:pt x="828" y="953"/>
                </a:lnTo>
                <a:lnTo>
                  <a:pt x="787" y="961"/>
                </a:lnTo>
                <a:lnTo>
                  <a:pt x="750" y="976"/>
                </a:lnTo>
                <a:lnTo>
                  <a:pt x="715" y="996"/>
                </a:lnTo>
                <a:lnTo>
                  <a:pt x="683" y="1019"/>
                </a:lnTo>
                <a:lnTo>
                  <a:pt x="655" y="1048"/>
                </a:lnTo>
                <a:lnTo>
                  <a:pt x="631" y="1079"/>
                </a:lnTo>
                <a:lnTo>
                  <a:pt x="611" y="1114"/>
                </a:lnTo>
                <a:lnTo>
                  <a:pt x="597" y="1153"/>
                </a:lnTo>
                <a:lnTo>
                  <a:pt x="588" y="1192"/>
                </a:lnTo>
                <a:lnTo>
                  <a:pt x="584" y="1234"/>
                </a:lnTo>
                <a:lnTo>
                  <a:pt x="588" y="1271"/>
                </a:lnTo>
                <a:lnTo>
                  <a:pt x="594" y="1307"/>
                </a:lnTo>
                <a:lnTo>
                  <a:pt x="606" y="1341"/>
                </a:lnTo>
                <a:lnTo>
                  <a:pt x="621" y="1374"/>
                </a:lnTo>
                <a:lnTo>
                  <a:pt x="642" y="1405"/>
                </a:lnTo>
                <a:lnTo>
                  <a:pt x="666" y="1432"/>
                </a:lnTo>
                <a:lnTo>
                  <a:pt x="695" y="1456"/>
                </a:lnTo>
                <a:lnTo>
                  <a:pt x="727" y="1477"/>
                </a:lnTo>
                <a:lnTo>
                  <a:pt x="740" y="1486"/>
                </a:lnTo>
                <a:lnTo>
                  <a:pt x="750" y="1496"/>
                </a:lnTo>
                <a:lnTo>
                  <a:pt x="757" y="1510"/>
                </a:lnTo>
                <a:lnTo>
                  <a:pt x="762" y="1524"/>
                </a:lnTo>
                <a:lnTo>
                  <a:pt x="763" y="1540"/>
                </a:lnTo>
                <a:lnTo>
                  <a:pt x="763" y="1676"/>
                </a:lnTo>
                <a:lnTo>
                  <a:pt x="761" y="1696"/>
                </a:lnTo>
                <a:lnTo>
                  <a:pt x="755" y="1714"/>
                </a:lnTo>
                <a:lnTo>
                  <a:pt x="744" y="1728"/>
                </a:lnTo>
                <a:lnTo>
                  <a:pt x="729" y="1738"/>
                </a:lnTo>
                <a:lnTo>
                  <a:pt x="712" y="1745"/>
                </a:lnTo>
                <a:lnTo>
                  <a:pt x="692" y="1747"/>
                </a:lnTo>
                <a:lnTo>
                  <a:pt x="143" y="1747"/>
                </a:lnTo>
                <a:lnTo>
                  <a:pt x="143" y="3210"/>
                </a:lnTo>
                <a:lnTo>
                  <a:pt x="1605" y="3210"/>
                </a:lnTo>
                <a:lnTo>
                  <a:pt x="1605" y="2725"/>
                </a:lnTo>
                <a:lnTo>
                  <a:pt x="1575" y="2725"/>
                </a:lnTo>
                <a:lnTo>
                  <a:pt x="1547" y="2761"/>
                </a:lnTo>
                <a:lnTo>
                  <a:pt x="1516" y="2793"/>
                </a:lnTo>
                <a:lnTo>
                  <a:pt x="1482" y="2821"/>
                </a:lnTo>
                <a:lnTo>
                  <a:pt x="1445" y="2846"/>
                </a:lnTo>
                <a:lnTo>
                  <a:pt x="1406" y="2866"/>
                </a:lnTo>
                <a:lnTo>
                  <a:pt x="1365" y="2882"/>
                </a:lnTo>
                <a:lnTo>
                  <a:pt x="1322" y="2894"/>
                </a:lnTo>
                <a:lnTo>
                  <a:pt x="1278" y="2901"/>
                </a:lnTo>
                <a:lnTo>
                  <a:pt x="1233" y="2903"/>
                </a:lnTo>
                <a:lnTo>
                  <a:pt x="1183" y="2900"/>
                </a:lnTo>
                <a:lnTo>
                  <a:pt x="1135" y="2892"/>
                </a:lnTo>
                <a:lnTo>
                  <a:pt x="1089" y="2878"/>
                </a:lnTo>
                <a:lnTo>
                  <a:pt x="1046" y="2859"/>
                </a:lnTo>
                <a:lnTo>
                  <a:pt x="1004" y="2836"/>
                </a:lnTo>
                <a:lnTo>
                  <a:pt x="966" y="2808"/>
                </a:lnTo>
                <a:lnTo>
                  <a:pt x="931" y="2777"/>
                </a:lnTo>
                <a:lnTo>
                  <a:pt x="900" y="2742"/>
                </a:lnTo>
                <a:lnTo>
                  <a:pt x="872" y="2704"/>
                </a:lnTo>
                <a:lnTo>
                  <a:pt x="849" y="2662"/>
                </a:lnTo>
                <a:lnTo>
                  <a:pt x="830" y="2618"/>
                </a:lnTo>
                <a:lnTo>
                  <a:pt x="817" y="2573"/>
                </a:lnTo>
                <a:lnTo>
                  <a:pt x="808" y="2525"/>
                </a:lnTo>
                <a:lnTo>
                  <a:pt x="806" y="2475"/>
                </a:lnTo>
                <a:lnTo>
                  <a:pt x="808" y="2425"/>
                </a:lnTo>
                <a:lnTo>
                  <a:pt x="817" y="2377"/>
                </a:lnTo>
                <a:lnTo>
                  <a:pt x="830" y="2331"/>
                </a:lnTo>
                <a:lnTo>
                  <a:pt x="849" y="2287"/>
                </a:lnTo>
                <a:lnTo>
                  <a:pt x="872" y="2246"/>
                </a:lnTo>
                <a:lnTo>
                  <a:pt x="900" y="2207"/>
                </a:lnTo>
                <a:lnTo>
                  <a:pt x="931" y="2173"/>
                </a:lnTo>
                <a:lnTo>
                  <a:pt x="966" y="2141"/>
                </a:lnTo>
                <a:lnTo>
                  <a:pt x="1005" y="2114"/>
                </a:lnTo>
                <a:lnTo>
                  <a:pt x="1046" y="2090"/>
                </a:lnTo>
                <a:lnTo>
                  <a:pt x="1089" y="2072"/>
                </a:lnTo>
                <a:lnTo>
                  <a:pt x="1135" y="2058"/>
                </a:lnTo>
                <a:lnTo>
                  <a:pt x="1183" y="2049"/>
                </a:lnTo>
                <a:lnTo>
                  <a:pt x="1233" y="2047"/>
                </a:lnTo>
                <a:lnTo>
                  <a:pt x="1278" y="2049"/>
                </a:lnTo>
                <a:lnTo>
                  <a:pt x="1322" y="2056"/>
                </a:lnTo>
                <a:lnTo>
                  <a:pt x="1365" y="2068"/>
                </a:lnTo>
                <a:lnTo>
                  <a:pt x="1406" y="2084"/>
                </a:lnTo>
                <a:lnTo>
                  <a:pt x="1445" y="2103"/>
                </a:lnTo>
                <a:lnTo>
                  <a:pt x="1482" y="2128"/>
                </a:lnTo>
                <a:lnTo>
                  <a:pt x="1516" y="2156"/>
                </a:lnTo>
                <a:lnTo>
                  <a:pt x="1547" y="2189"/>
                </a:lnTo>
                <a:lnTo>
                  <a:pt x="1575" y="2225"/>
                </a:lnTo>
                <a:lnTo>
                  <a:pt x="1605" y="2225"/>
                </a:lnTo>
                <a:lnTo>
                  <a:pt x="1605" y="1747"/>
                </a:lnTo>
                <a:lnTo>
                  <a:pt x="1048" y="1747"/>
                </a:lnTo>
                <a:lnTo>
                  <a:pt x="1028" y="1745"/>
                </a:lnTo>
                <a:lnTo>
                  <a:pt x="1011" y="1738"/>
                </a:lnTo>
                <a:lnTo>
                  <a:pt x="997" y="1728"/>
                </a:lnTo>
                <a:lnTo>
                  <a:pt x="985" y="1714"/>
                </a:lnTo>
                <a:lnTo>
                  <a:pt x="978" y="1696"/>
                </a:lnTo>
                <a:lnTo>
                  <a:pt x="976" y="1676"/>
                </a:lnTo>
                <a:lnTo>
                  <a:pt x="976" y="1540"/>
                </a:lnTo>
                <a:lnTo>
                  <a:pt x="979" y="1521"/>
                </a:lnTo>
                <a:lnTo>
                  <a:pt x="986" y="1504"/>
                </a:lnTo>
                <a:lnTo>
                  <a:pt x="998" y="1489"/>
                </a:lnTo>
                <a:lnTo>
                  <a:pt x="1012" y="1477"/>
                </a:lnTo>
                <a:lnTo>
                  <a:pt x="1045" y="1456"/>
                </a:lnTo>
                <a:lnTo>
                  <a:pt x="1073" y="1432"/>
                </a:lnTo>
                <a:lnTo>
                  <a:pt x="1099" y="1405"/>
                </a:lnTo>
                <a:lnTo>
                  <a:pt x="1118" y="1374"/>
                </a:lnTo>
                <a:lnTo>
                  <a:pt x="1134" y="1341"/>
                </a:lnTo>
                <a:lnTo>
                  <a:pt x="1146" y="1307"/>
                </a:lnTo>
                <a:lnTo>
                  <a:pt x="1153" y="1271"/>
                </a:lnTo>
                <a:lnTo>
                  <a:pt x="1155" y="1234"/>
                </a:lnTo>
                <a:lnTo>
                  <a:pt x="1152" y="1192"/>
                </a:lnTo>
                <a:lnTo>
                  <a:pt x="1142" y="1153"/>
                </a:lnTo>
                <a:lnTo>
                  <a:pt x="1128" y="1114"/>
                </a:lnTo>
                <a:lnTo>
                  <a:pt x="1109" y="1079"/>
                </a:lnTo>
                <a:lnTo>
                  <a:pt x="1084" y="1048"/>
                </a:lnTo>
                <a:lnTo>
                  <a:pt x="1057" y="1019"/>
                </a:lnTo>
                <a:lnTo>
                  <a:pt x="1025" y="996"/>
                </a:lnTo>
                <a:lnTo>
                  <a:pt x="989" y="976"/>
                </a:lnTo>
                <a:lnTo>
                  <a:pt x="952" y="961"/>
                </a:lnTo>
                <a:lnTo>
                  <a:pt x="912" y="953"/>
                </a:lnTo>
                <a:lnTo>
                  <a:pt x="870" y="949"/>
                </a:lnTo>
                <a:close/>
                <a:moveTo>
                  <a:pt x="1747" y="143"/>
                </a:moveTo>
                <a:lnTo>
                  <a:pt x="1747" y="627"/>
                </a:lnTo>
                <a:lnTo>
                  <a:pt x="1776" y="627"/>
                </a:lnTo>
                <a:lnTo>
                  <a:pt x="1803" y="591"/>
                </a:lnTo>
                <a:lnTo>
                  <a:pt x="1835" y="559"/>
                </a:lnTo>
                <a:lnTo>
                  <a:pt x="1870" y="531"/>
                </a:lnTo>
                <a:lnTo>
                  <a:pt x="1906" y="506"/>
                </a:lnTo>
                <a:lnTo>
                  <a:pt x="1945" y="486"/>
                </a:lnTo>
                <a:lnTo>
                  <a:pt x="1987" y="470"/>
                </a:lnTo>
                <a:lnTo>
                  <a:pt x="2030" y="458"/>
                </a:lnTo>
                <a:lnTo>
                  <a:pt x="2074" y="451"/>
                </a:lnTo>
                <a:lnTo>
                  <a:pt x="2119" y="449"/>
                </a:lnTo>
                <a:lnTo>
                  <a:pt x="2168" y="452"/>
                </a:lnTo>
                <a:lnTo>
                  <a:pt x="2216" y="460"/>
                </a:lnTo>
                <a:lnTo>
                  <a:pt x="2262" y="474"/>
                </a:lnTo>
                <a:lnTo>
                  <a:pt x="2306" y="493"/>
                </a:lnTo>
                <a:lnTo>
                  <a:pt x="2347" y="516"/>
                </a:lnTo>
                <a:lnTo>
                  <a:pt x="2386" y="544"/>
                </a:lnTo>
                <a:lnTo>
                  <a:pt x="2421" y="575"/>
                </a:lnTo>
                <a:lnTo>
                  <a:pt x="2452" y="610"/>
                </a:lnTo>
                <a:lnTo>
                  <a:pt x="2480" y="648"/>
                </a:lnTo>
                <a:lnTo>
                  <a:pt x="2502" y="690"/>
                </a:lnTo>
                <a:lnTo>
                  <a:pt x="2522" y="733"/>
                </a:lnTo>
                <a:lnTo>
                  <a:pt x="2535" y="779"/>
                </a:lnTo>
                <a:lnTo>
                  <a:pt x="2543" y="827"/>
                </a:lnTo>
                <a:lnTo>
                  <a:pt x="2546" y="877"/>
                </a:lnTo>
                <a:lnTo>
                  <a:pt x="2543" y="927"/>
                </a:lnTo>
                <a:lnTo>
                  <a:pt x="2535" y="975"/>
                </a:lnTo>
                <a:lnTo>
                  <a:pt x="2521" y="1021"/>
                </a:lnTo>
                <a:lnTo>
                  <a:pt x="2502" y="1065"/>
                </a:lnTo>
                <a:lnTo>
                  <a:pt x="2479" y="1106"/>
                </a:lnTo>
                <a:lnTo>
                  <a:pt x="2451" y="1145"/>
                </a:lnTo>
                <a:lnTo>
                  <a:pt x="2421" y="1179"/>
                </a:lnTo>
                <a:lnTo>
                  <a:pt x="2385" y="1211"/>
                </a:lnTo>
                <a:lnTo>
                  <a:pt x="2347" y="1238"/>
                </a:lnTo>
                <a:lnTo>
                  <a:pt x="2305" y="1262"/>
                </a:lnTo>
                <a:lnTo>
                  <a:pt x="2261" y="1280"/>
                </a:lnTo>
                <a:lnTo>
                  <a:pt x="2216" y="1293"/>
                </a:lnTo>
                <a:lnTo>
                  <a:pt x="2168" y="1302"/>
                </a:lnTo>
                <a:lnTo>
                  <a:pt x="2119" y="1305"/>
                </a:lnTo>
                <a:lnTo>
                  <a:pt x="2074" y="1303"/>
                </a:lnTo>
                <a:lnTo>
                  <a:pt x="2030" y="1296"/>
                </a:lnTo>
                <a:lnTo>
                  <a:pt x="1987" y="1284"/>
                </a:lnTo>
                <a:lnTo>
                  <a:pt x="1945" y="1268"/>
                </a:lnTo>
                <a:lnTo>
                  <a:pt x="1906" y="1249"/>
                </a:lnTo>
                <a:lnTo>
                  <a:pt x="1870" y="1224"/>
                </a:lnTo>
                <a:lnTo>
                  <a:pt x="1835" y="1196"/>
                </a:lnTo>
                <a:lnTo>
                  <a:pt x="1803" y="1163"/>
                </a:lnTo>
                <a:lnTo>
                  <a:pt x="1776" y="1127"/>
                </a:lnTo>
                <a:lnTo>
                  <a:pt x="1747" y="1127"/>
                </a:lnTo>
                <a:lnTo>
                  <a:pt x="1747" y="1605"/>
                </a:lnTo>
                <a:lnTo>
                  <a:pt x="2303" y="1605"/>
                </a:lnTo>
                <a:lnTo>
                  <a:pt x="2324" y="1607"/>
                </a:lnTo>
                <a:lnTo>
                  <a:pt x="2341" y="1614"/>
                </a:lnTo>
                <a:lnTo>
                  <a:pt x="2355" y="1624"/>
                </a:lnTo>
                <a:lnTo>
                  <a:pt x="2367" y="1638"/>
                </a:lnTo>
                <a:lnTo>
                  <a:pt x="2373" y="1656"/>
                </a:lnTo>
                <a:lnTo>
                  <a:pt x="2375" y="1676"/>
                </a:lnTo>
                <a:lnTo>
                  <a:pt x="2375" y="1812"/>
                </a:lnTo>
                <a:lnTo>
                  <a:pt x="2373" y="1831"/>
                </a:lnTo>
                <a:lnTo>
                  <a:pt x="2365" y="1848"/>
                </a:lnTo>
                <a:lnTo>
                  <a:pt x="2354" y="1863"/>
                </a:lnTo>
                <a:lnTo>
                  <a:pt x="2339" y="1875"/>
                </a:lnTo>
                <a:lnTo>
                  <a:pt x="2306" y="1896"/>
                </a:lnTo>
                <a:lnTo>
                  <a:pt x="2278" y="1920"/>
                </a:lnTo>
                <a:lnTo>
                  <a:pt x="2253" y="1947"/>
                </a:lnTo>
                <a:lnTo>
                  <a:pt x="2233" y="1978"/>
                </a:lnTo>
                <a:lnTo>
                  <a:pt x="2218" y="2011"/>
                </a:lnTo>
                <a:lnTo>
                  <a:pt x="2205" y="2045"/>
                </a:lnTo>
                <a:lnTo>
                  <a:pt x="2199" y="2081"/>
                </a:lnTo>
                <a:lnTo>
                  <a:pt x="2196" y="2118"/>
                </a:lnTo>
                <a:lnTo>
                  <a:pt x="2199" y="2159"/>
                </a:lnTo>
                <a:lnTo>
                  <a:pt x="2208" y="2199"/>
                </a:lnTo>
                <a:lnTo>
                  <a:pt x="2223" y="2238"/>
                </a:lnTo>
                <a:lnTo>
                  <a:pt x="2243" y="2273"/>
                </a:lnTo>
                <a:lnTo>
                  <a:pt x="2267" y="2304"/>
                </a:lnTo>
                <a:lnTo>
                  <a:pt x="2295" y="2333"/>
                </a:lnTo>
                <a:lnTo>
                  <a:pt x="2327" y="2356"/>
                </a:lnTo>
                <a:lnTo>
                  <a:pt x="2361" y="2376"/>
                </a:lnTo>
                <a:lnTo>
                  <a:pt x="2399" y="2391"/>
                </a:lnTo>
                <a:lnTo>
                  <a:pt x="2440" y="2399"/>
                </a:lnTo>
                <a:lnTo>
                  <a:pt x="2482" y="2403"/>
                </a:lnTo>
                <a:lnTo>
                  <a:pt x="2524" y="2399"/>
                </a:lnTo>
                <a:lnTo>
                  <a:pt x="2563" y="2391"/>
                </a:lnTo>
                <a:lnTo>
                  <a:pt x="2601" y="2376"/>
                </a:lnTo>
                <a:lnTo>
                  <a:pt x="2637" y="2356"/>
                </a:lnTo>
                <a:lnTo>
                  <a:pt x="2668" y="2333"/>
                </a:lnTo>
                <a:lnTo>
                  <a:pt x="2696" y="2304"/>
                </a:lnTo>
                <a:lnTo>
                  <a:pt x="2720" y="2273"/>
                </a:lnTo>
                <a:lnTo>
                  <a:pt x="2740" y="2238"/>
                </a:lnTo>
                <a:lnTo>
                  <a:pt x="2754" y="2199"/>
                </a:lnTo>
                <a:lnTo>
                  <a:pt x="2763" y="2159"/>
                </a:lnTo>
                <a:lnTo>
                  <a:pt x="2766" y="2118"/>
                </a:lnTo>
                <a:lnTo>
                  <a:pt x="2764" y="2081"/>
                </a:lnTo>
                <a:lnTo>
                  <a:pt x="2757" y="2045"/>
                </a:lnTo>
                <a:lnTo>
                  <a:pt x="2746" y="2011"/>
                </a:lnTo>
                <a:lnTo>
                  <a:pt x="2730" y="1978"/>
                </a:lnTo>
                <a:lnTo>
                  <a:pt x="2709" y="1947"/>
                </a:lnTo>
                <a:lnTo>
                  <a:pt x="2685" y="1920"/>
                </a:lnTo>
                <a:lnTo>
                  <a:pt x="2656" y="1896"/>
                </a:lnTo>
                <a:lnTo>
                  <a:pt x="2624" y="1875"/>
                </a:lnTo>
                <a:lnTo>
                  <a:pt x="2612" y="1866"/>
                </a:lnTo>
                <a:lnTo>
                  <a:pt x="2602" y="1855"/>
                </a:lnTo>
                <a:lnTo>
                  <a:pt x="2594" y="1842"/>
                </a:lnTo>
                <a:lnTo>
                  <a:pt x="2590" y="1828"/>
                </a:lnTo>
                <a:lnTo>
                  <a:pt x="2588" y="1812"/>
                </a:lnTo>
                <a:lnTo>
                  <a:pt x="2588" y="1676"/>
                </a:lnTo>
                <a:lnTo>
                  <a:pt x="2590" y="1656"/>
                </a:lnTo>
                <a:lnTo>
                  <a:pt x="2597" y="1638"/>
                </a:lnTo>
                <a:lnTo>
                  <a:pt x="2608" y="1624"/>
                </a:lnTo>
                <a:lnTo>
                  <a:pt x="2622" y="1614"/>
                </a:lnTo>
                <a:lnTo>
                  <a:pt x="2640" y="1607"/>
                </a:lnTo>
                <a:lnTo>
                  <a:pt x="2659" y="1605"/>
                </a:lnTo>
                <a:lnTo>
                  <a:pt x="3216" y="1605"/>
                </a:lnTo>
                <a:lnTo>
                  <a:pt x="3216" y="143"/>
                </a:lnTo>
                <a:lnTo>
                  <a:pt x="1747" y="143"/>
                </a:lnTo>
                <a:close/>
                <a:moveTo>
                  <a:pt x="143" y="143"/>
                </a:moveTo>
                <a:lnTo>
                  <a:pt x="143" y="1605"/>
                </a:lnTo>
                <a:lnTo>
                  <a:pt x="626" y="1605"/>
                </a:lnTo>
                <a:lnTo>
                  <a:pt x="626" y="1576"/>
                </a:lnTo>
                <a:lnTo>
                  <a:pt x="591" y="1547"/>
                </a:lnTo>
                <a:lnTo>
                  <a:pt x="558" y="1517"/>
                </a:lnTo>
                <a:lnTo>
                  <a:pt x="530" y="1482"/>
                </a:lnTo>
                <a:lnTo>
                  <a:pt x="506" y="1445"/>
                </a:lnTo>
                <a:lnTo>
                  <a:pt x="486" y="1406"/>
                </a:lnTo>
                <a:lnTo>
                  <a:pt x="469" y="1365"/>
                </a:lnTo>
                <a:lnTo>
                  <a:pt x="458" y="1322"/>
                </a:lnTo>
                <a:lnTo>
                  <a:pt x="451" y="1278"/>
                </a:lnTo>
                <a:lnTo>
                  <a:pt x="449" y="1233"/>
                </a:lnTo>
                <a:lnTo>
                  <a:pt x="452" y="1183"/>
                </a:lnTo>
                <a:lnTo>
                  <a:pt x="460" y="1135"/>
                </a:lnTo>
                <a:lnTo>
                  <a:pt x="474" y="1089"/>
                </a:lnTo>
                <a:lnTo>
                  <a:pt x="493" y="1046"/>
                </a:lnTo>
                <a:lnTo>
                  <a:pt x="515" y="1005"/>
                </a:lnTo>
                <a:lnTo>
                  <a:pt x="543" y="966"/>
                </a:lnTo>
                <a:lnTo>
                  <a:pt x="574" y="931"/>
                </a:lnTo>
                <a:lnTo>
                  <a:pt x="609" y="900"/>
                </a:lnTo>
                <a:lnTo>
                  <a:pt x="648" y="872"/>
                </a:lnTo>
                <a:lnTo>
                  <a:pt x="689" y="849"/>
                </a:lnTo>
                <a:lnTo>
                  <a:pt x="732" y="830"/>
                </a:lnTo>
                <a:lnTo>
                  <a:pt x="779" y="817"/>
                </a:lnTo>
                <a:lnTo>
                  <a:pt x="827" y="809"/>
                </a:lnTo>
                <a:lnTo>
                  <a:pt x="877" y="806"/>
                </a:lnTo>
                <a:lnTo>
                  <a:pt x="926" y="809"/>
                </a:lnTo>
                <a:lnTo>
                  <a:pt x="975" y="817"/>
                </a:lnTo>
                <a:lnTo>
                  <a:pt x="1021" y="830"/>
                </a:lnTo>
                <a:lnTo>
                  <a:pt x="1065" y="850"/>
                </a:lnTo>
                <a:lnTo>
                  <a:pt x="1106" y="872"/>
                </a:lnTo>
                <a:lnTo>
                  <a:pt x="1144" y="900"/>
                </a:lnTo>
                <a:lnTo>
                  <a:pt x="1179" y="931"/>
                </a:lnTo>
                <a:lnTo>
                  <a:pt x="1211" y="966"/>
                </a:lnTo>
                <a:lnTo>
                  <a:pt x="1238" y="1005"/>
                </a:lnTo>
                <a:lnTo>
                  <a:pt x="1261" y="1046"/>
                </a:lnTo>
                <a:lnTo>
                  <a:pt x="1280" y="1089"/>
                </a:lnTo>
                <a:lnTo>
                  <a:pt x="1293" y="1136"/>
                </a:lnTo>
                <a:lnTo>
                  <a:pt x="1302" y="1184"/>
                </a:lnTo>
                <a:lnTo>
                  <a:pt x="1305" y="1233"/>
                </a:lnTo>
                <a:lnTo>
                  <a:pt x="1303" y="1278"/>
                </a:lnTo>
                <a:lnTo>
                  <a:pt x="1295" y="1322"/>
                </a:lnTo>
                <a:lnTo>
                  <a:pt x="1284" y="1365"/>
                </a:lnTo>
                <a:lnTo>
                  <a:pt x="1268" y="1406"/>
                </a:lnTo>
                <a:lnTo>
                  <a:pt x="1248" y="1445"/>
                </a:lnTo>
                <a:lnTo>
                  <a:pt x="1224" y="1482"/>
                </a:lnTo>
                <a:lnTo>
                  <a:pt x="1195" y="1517"/>
                </a:lnTo>
                <a:lnTo>
                  <a:pt x="1163" y="1547"/>
                </a:lnTo>
                <a:lnTo>
                  <a:pt x="1127" y="1576"/>
                </a:lnTo>
                <a:lnTo>
                  <a:pt x="1127" y="1605"/>
                </a:lnTo>
                <a:lnTo>
                  <a:pt x="1605" y="1605"/>
                </a:lnTo>
                <a:lnTo>
                  <a:pt x="1605" y="1048"/>
                </a:lnTo>
                <a:lnTo>
                  <a:pt x="1607" y="1028"/>
                </a:lnTo>
                <a:lnTo>
                  <a:pt x="1614" y="1011"/>
                </a:lnTo>
                <a:lnTo>
                  <a:pt x="1624" y="997"/>
                </a:lnTo>
                <a:lnTo>
                  <a:pt x="1638" y="985"/>
                </a:lnTo>
                <a:lnTo>
                  <a:pt x="1656" y="979"/>
                </a:lnTo>
                <a:lnTo>
                  <a:pt x="1676" y="976"/>
                </a:lnTo>
                <a:lnTo>
                  <a:pt x="1811" y="976"/>
                </a:lnTo>
                <a:lnTo>
                  <a:pt x="1831" y="979"/>
                </a:lnTo>
                <a:lnTo>
                  <a:pt x="1848" y="986"/>
                </a:lnTo>
                <a:lnTo>
                  <a:pt x="1863" y="998"/>
                </a:lnTo>
                <a:lnTo>
                  <a:pt x="1875" y="1012"/>
                </a:lnTo>
                <a:lnTo>
                  <a:pt x="1895" y="1046"/>
                </a:lnTo>
                <a:lnTo>
                  <a:pt x="1920" y="1074"/>
                </a:lnTo>
                <a:lnTo>
                  <a:pt x="1947" y="1099"/>
                </a:lnTo>
                <a:lnTo>
                  <a:pt x="1978" y="1119"/>
                </a:lnTo>
                <a:lnTo>
                  <a:pt x="2011" y="1134"/>
                </a:lnTo>
                <a:lnTo>
                  <a:pt x="2044" y="1146"/>
                </a:lnTo>
                <a:lnTo>
                  <a:pt x="2081" y="1153"/>
                </a:lnTo>
                <a:lnTo>
                  <a:pt x="2118" y="1156"/>
                </a:lnTo>
                <a:lnTo>
                  <a:pt x="2159" y="1152"/>
                </a:lnTo>
                <a:lnTo>
                  <a:pt x="2199" y="1144"/>
                </a:lnTo>
                <a:lnTo>
                  <a:pt x="2237" y="1128"/>
                </a:lnTo>
                <a:lnTo>
                  <a:pt x="2273" y="1109"/>
                </a:lnTo>
                <a:lnTo>
                  <a:pt x="2304" y="1085"/>
                </a:lnTo>
                <a:lnTo>
                  <a:pt x="2333" y="1057"/>
                </a:lnTo>
                <a:lnTo>
                  <a:pt x="2356" y="1025"/>
                </a:lnTo>
                <a:lnTo>
                  <a:pt x="2376" y="990"/>
                </a:lnTo>
                <a:lnTo>
                  <a:pt x="2390" y="952"/>
                </a:lnTo>
                <a:lnTo>
                  <a:pt x="2399" y="912"/>
                </a:lnTo>
                <a:lnTo>
                  <a:pt x="2402" y="870"/>
                </a:lnTo>
                <a:lnTo>
                  <a:pt x="2399" y="828"/>
                </a:lnTo>
                <a:lnTo>
                  <a:pt x="2390" y="789"/>
                </a:lnTo>
                <a:lnTo>
                  <a:pt x="2376" y="751"/>
                </a:lnTo>
                <a:lnTo>
                  <a:pt x="2356" y="715"/>
                </a:lnTo>
                <a:lnTo>
                  <a:pt x="2333" y="684"/>
                </a:lnTo>
                <a:lnTo>
                  <a:pt x="2304" y="655"/>
                </a:lnTo>
                <a:lnTo>
                  <a:pt x="2273" y="631"/>
                </a:lnTo>
                <a:lnTo>
                  <a:pt x="2237" y="612"/>
                </a:lnTo>
                <a:lnTo>
                  <a:pt x="2199" y="597"/>
                </a:lnTo>
                <a:lnTo>
                  <a:pt x="2159" y="589"/>
                </a:lnTo>
                <a:lnTo>
                  <a:pt x="2118" y="586"/>
                </a:lnTo>
                <a:lnTo>
                  <a:pt x="2081" y="588"/>
                </a:lnTo>
                <a:lnTo>
                  <a:pt x="2044" y="595"/>
                </a:lnTo>
                <a:lnTo>
                  <a:pt x="2011" y="606"/>
                </a:lnTo>
                <a:lnTo>
                  <a:pt x="1978" y="621"/>
                </a:lnTo>
                <a:lnTo>
                  <a:pt x="1947" y="642"/>
                </a:lnTo>
                <a:lnTo>
                  <a:pt x="1920" y="666"/>
                </a:lnTo>
                <a:lnTo>
                  <a:pt x="1895" y="695"/>
                </a:lnTo>
                <a:lnTo>
                  <a:pt x="1875" y="728"/>
                </a:lnTo>
                <a:lnTo>
                  <a:pt x="1866" y="740"/>
                </a:lnTo>
                <a:lnTo>
                  <a:pt x="1854" y="750"/>
                </a:lnTo>
                <a:lnTo>
                  <a:pt x="1842" y="757"/>
                </a:lnTo>
                <a:lnTo>
                  <a:pt x="1828" y="762"/>
                </a:lnTo>
                <a:lnTo>
                  <a:pt x="1811" y="764"/>
                </a:lnTo>
                <a:lnTo>
                  <a:pt x="1676" y="764"/>
                </a:lnTo>
                <a:lnTo>
                  <a:pt x="1656" y="761"/>
                </a:lnTo>
                <a:lnTo>
                  <a:pt x="1638" y="755"/>
                </a:lnTo>
                <a:lnTo>
                  <a:pt x="1624" y="744"/>
                </a:lnTo>
                <a:lnTo>
                  <a:pt x="1614" y="729"/>
                </a:lnTo>
                <a:lnTo>
                  <a:pt x="1607" y="712"/>
                </a:lnTo>
                <a:lnTo>
                  <a:pt x="1605" y="693"/>
                </a:lnTo>
                <a:lnTo>
                  <a:pt x="1605" y="143"/>
                </a:lnTo>
                <a:lnTo>
                  <a:pt x="143" y="143"/>
                </a:lnTo>
                <a:close/>
                <a:moveTo>
                  <a:pt x="71" y="0"/>
                </a:moveTo>
                <a:lnTo>
                  <a:pt x="3279" y="0"/>
                </a:lnTo>
                <a:lnTo>
                  <a:pt x="3300" y="3"/>
                </a:lnTo>
                <a:lnTo>
                  <a:pt x="3317" y="9"/>
                </a:lnTo>
                <a:lnTo>
                  <a:pt x="3331" y="21"/>
                </a:lnTo>
                <a:lnTo>
                  <a:pt x="3343" y="35"/>
                </a:lnTo>
                <a:lnTo>
                  <a:pt x="3349" y="52"/>
                </a:lnTo>
                <a:lnTo>
                  <a:pt x="3352" y="72"/>
                </a:lnTo>
                <a:lnTo>
                  <a:pt x="3352" y="1676"/>
                </a:lnTo>
                <a:lnTo>
                  <a:pt x="3350" y="1696"/>
                </a:lnTo>
                <a:lnTo>
                  <a:pt x="3343" y="1714"/>
                </a:lnTo>
                <a:lnTo>
                  <a:pt x="3332" y="1728"/>
                </a:lnTo>
                <a:lnTo>
                  <a:pt x="3318" y="1738"/>
                </a:lnTo>
                <a:lnTo>
                  <a:pt x="3301" y="1745"/>
                </a:lnTo>
                <a:lnTo>
                  <a:pt x="3280" y="1747"/>
                </a:lnTo>
                <a:lnTo>
                  <a:pt x="2725" y="1747"/>
                </a:lnTo>
                <a:lnTo>
                  <a:pt x="2725" y="1776"/>
                </a:lnTo>
                <a:lnTo>
                  <a:pt x="2760" y="1804"/>
                </a:lnTo>
                <a:lnTo>
                  <a:pt x="2793" y="1835"/>
                </a:lnTo>
                <a:lnTo>
                  <a:pt x="2820" y="1870"/>
                </a:lnTo>
                <a:lnTo>
                  <a:pt x="2845" y="1906"/>
                </a:lnTo>
                <a:lnTo>
                  <a:pt x="2865" y="1946"/>
                </a:lnTo>
                <a:lnTo>
                  <a:pt x="2882" y="1987"/>
                </a:lnTo>
                <a:lnTo>
                  <a:pt x="2893" y="2030"/>
                </a:lnTo>
                <a:lnTo>
                  <a:pt x="2900" y="2074"/>
                </a:lnTo>
                <a:lnTo>
                  <a:pt x="2902" y="2119"/>
                </a:lnTo>
                <a:lnTo>
                  <a:pt x="2901" y="2170"/>
                </a:lnTo>
                <a:lnTo>
                  <a:pt x="2894" y="2219"/>
                </a:lnTo>
                <a:lnTo>
                  <a:pt x="2881" y="2266"/>
                </a:lnTo>
                <a:lnTo>
                  <a:pt x="2863" y="2310"/>
                </a:lnTo>
                <a:lnTo>
                  <a:pt x="2841" y="2352"/>
                </a:lnTo>
                <a:lnTo>
                  <a:pt x="2814" y="2391"/>
                </a:lnTo>
                <a:lnTo>
                  <a:pt x="2783" y="2427"/>
                </a:lnTo>
                <a:lnTo>
                  <a:pt x="2748" y="2458"/>
                </a:lnTo>
                <a:lnTo>
                  <a:pt x="2710" y="2486"/>
                </a:lnTo>
                <a:lnTo>
                  <a:pt x="2669" y="2509"/>
                </a:lnTo>
                <a:lnTo>
                  <a:pt x="2626" y="2528"/>
                </a:lnTo>
                <a:lnTo>
                  <a:pt x="2580" y="2542"/>
                </a:lnTo>
                <a:lnTo>
                  <a:pt x="2532" y="2550"/>
                </a:lnTo>
                <a:lnTo>
                  <a:pt x="2482" y="2553"/>
                </a:lnTo>
                <a:lnTo>
                  <a:pt x="2432" y="2550"/>
                </a:lnTo>
                <a:lnTo>
                  <a:pt x="2384" y="2542"/>
                </a:lnTo>
                <a:lnTo>
                  <a:pt x="2338" y="2528"/>
                </a:lnTo>
                <a:lnTo>
                  <a:pt x="2294" y="2509"/>
                </a:lnTo>
                <a:lnTo>
                  <a:pt x="2252" y="2486"/>
                </a:lnTo>
                <a:lnTo>
                  <a:pt x="2215" y="2458"/>
                </a:lnTo>
                <a:lnTo>
                  <a:pt x="2179" y="2428"/>
                </a:lnTo>
                <a:lnTo>
                  <a:pt x="2148" y="2392"/>
                </a:lnTo>
                <a:lnTo>
                  <a:pt x="2121" y="2354"/>
                </a:lnTo>
                <a:lnTo>
                  <a:pt x="2097" y="2312"/>
                </a:lnTo>
                <a:lnTo>
                  <a:pt x="2079" y="2269"/>
                </a:lnTo>
                <a:lnTo>
                  <a:pt x="2065" y="2223"/>
                </a:lnTo>
                <a:lnTo>
                  <a:pt x="2056" y="2175"/>
                </a:lnTo>
                <a:lnTo>
                  <a:pt x="2053" y="2125"/>
                </a:lnTo>
                <a:lnTo>
                  <a:pt x="2056" y="2081"/>
                </a:lnTo>
                <a:lnTo>
                  <a:pt x="2063" y="2036"/>
                </a:lnTo>
                <a:lnTo>
                  <a:pt x="2075" y="1994"/>
                </a:lnTo>
                <a:lnTo>
                  <a:pt x="2090" y="1952"/>
                </a:lnTo>
                <a:lnTo>
                  <a:pt x="2110" y="1914"/>
                </a:lnTo>
                <a:lnTo>
                  <a:pt x="2135" y="1877"/>
                </a:lnTo>
                <a:lnTo>
                  <a:pt x="2164" y="1842"/>
                </a:lnTo>
                <a:lnTo>
                  <a:pt x="2196" y="1812"/>
                </a:lnTo>
                <a:lnTo>
                  <a:pt x="2232" y="1784"/>
                </a:lnTo>
                <a:lnTo>
                  <a:pt x="2232" y="1748"/>
                </a:lnTo>
                <a:lnTo>
                  <a:pt x="1747" y="1748"/>
                </a:lnTo>
                <a:lnTo>
                  <a:pt x="1747" y="2304"/>
                </a:lnTo>
                <a:lnTo>
                  <a:pt x="1745" y="2325"/>
                </a:lnTo>
                <a:lnTo>
                  <a:pt x="1738" y="2342"/>
                </a:lnTo>
                <a:lnTo>
                  <a:pt x="1727" y="2356"/>
                </a:lnTo>
                <a:lnTo>
                  <a:pt x="1714" y="2367"/>
                </a:lnTo>
                <a:lnTo>
                  <a:pt x="1695" y="2374"/>
                </a:lnTo>
                <a:lnTo>
                  <a:pt x="1676" y="2376"/>
                </a:lnTo>
                <a:lnTo>
                  <a:pt x="1540" y="2376"/>
                </a:lnTo>
                <a:lnTo>
                  <a:pt x="1521" y="2374"/>
                </a:lnTo>
                <a:lnTo>
                  <a:pt x="1504" y="2367"/>
                </a:lnTo>
                <a:lnTo>
                  <a:pt x="1488" y="2355"/>
                </a:lnTo>
                <a:lnTo>
                  <a:pt x="1477" y="2340"/>
                </a:lnTo>
                <a:lnTo>
                  <a:pt x="1456" y="2307"/>
                </a:lnTo>
                <a:lnTo>
                  <a:pt x="1431" y="2279"/>
                </a:lnTo>
                <a:lnTo>
                  <a:pt x="1404" y="2254"/>
                </a:lnTo>
                <a:lnTo>
                  <a:pt x="1374" y="2234"/>
                </a:lnTo>
                <a:lnTo>
                  <a:pt x="1341" y="2219"/>
                </a:lnTo>
                <a:lnTo>
                  <a:pt x="1307" y="2206"/>
                </a:lnTo>
                <a:lnTo>
                  <a:pt x="1271" y="2199"/>
                </a:lnTo>
                <a:lnTo>
                  <a:pt x="1234" y="2197"/>
                </a:lnTo>
                <a:lnTo>
                  <a:pt x="1192" y="2200"/>
                </a:lnTo>
                <a:lnTo>
                  <a:pt x="1152" y="2209"/>
                </a:lnTo>
                <a:lnTo>
                  <a:pt x="1114" y="2224"/>
                </a:lnTo>
                <a:lnTo>
                  <a:pt x="1079" y="2243"/>
                </a:lnTo>
                <a:lnTo>
                  <a:pt x="1048" y="2268"/>
                </a:lnTo>
                <a:lnTo>
                  <a:pt x="1019" y="2296"/>
                </a:lnTo>
                <a:lnTo>
                  <a:pt x="996" y="2328"/>
                </a:lnTo>
                <a:lnTo>
                  <a:pt x="975" y="2362"/>
                </a:lnTo>
                <a:lnTo>
                  <a:pt x="961" y="2400"/>
                </a:lnTo>
                <a:lnTo>
                  <a:pt x="952" y="2441"/>
                </a:lnTo>
                <a:lnTo>
                  <a:pt x="949" y="2483"/>
                </a:lnTo>
                <a:lnTo>
                  <a:pt x="952" y="2525"/>
                </a:lnTo>
                <a:lnTo>
                  <a:pt x="961" y="2564"/>
                </a:lnTo>
                <a:lnTo>
                  <a:pt x="975" y="2602"/>
                </a:lnTo>
                <a:lnTo>
                  <a:pt x="996" y="2637"/>
                </a:lnTo>
                <a:lnTo>
                  <a:pt x="1019" y="2669"/>
                </a:lnTo>
                <a:lnTo>
                  <a:pt x="1048" y="2697"/>
                </a:lnTo>
                <a:lnTo>
                  <a:pt x="1079" y="2721"/>
                </a:lnTo>
                <a:lnTo>
                  <a:pt x="1114" y="2741"/>
                </a:lnTo>
                <a:lnTo>
                  <a:pt x="1152" y="2755"/>
                </a:lnTo>
                <a:lnTo>
                  <a:pt x="1192" y="2764"/>
                </a:lnTo>
                <a:lnTo>
                  <a:pt x="1234" y="2767"/>
                </a:lnTo>
                <a:lnTo>
                  <a:pt x="1271" y="2765"/>
                </a:lnTo>
                <a:lnTo>
                  <a:pt x="1307" y="2758"/>
                </a:lnTo>
                <a:lnTo>
                  <a:pt x="1341" y="2747"/>
                </a:lnTo>
                <a:lnTo>
                  <a:pt x="1374" y="2731"/>
                </a:lnTo>
                <a:lnTo>
                  <a:pt x="1404" y="2710"/>
                </a:lnTo>
                <a:lnTo>
                  <a:pt x="1431" y="2686"/>
                </a:lnTo>
                <a:lnTo>
                  <a:pt x="1456" y="2657"/>
                </a:lnTo>
                <a:lnTo>
                  <a:pt x="1477" y="2625"/>
                </a:lnTo>
                <a:lnTo>
                  <a:pt x="1485" y="2612"/>
                </a:lnTo>
                <a:lnTo>
                  <a:pt x="1496" y="2603"/>
                </a:lnTo>
                <a:lnTo>
                  <a:pt x="1510" y="2595"/>
                </a:lnTo>
                <a:lnTo>
                  <a:pt x="1524" y="2591"/>
                </a:lnTo>
                <a:lnTo>
                  <a:pt x="1540" y="2589"/>
                </a:lnTo>
                <a:lnTo>
                  <a:pt x="1676" y="2589"/>
                </a:lnTo>
                <a:lnTo>
                  <a:pt x="1695" y="2591"/>
                </a:lnTo>
                <a:lnTo>
                  <a:pt x="1714" y="2598"/>
                </a:lnTo>
                <a:lnTo>
                  <a:pt x="1727" y="2608"/>
                </a:lnTo>
                <a:lnTo>
                  <a:pt x="1738" y="2623"/>
                </a:lnTo>
                <a:lnTo>
                  <a:pt x="1745" y="2640"/>
                </a:lnTo>
                <a:lnTo>
                  <a:pt x="1747" y="2660"/>
                </a:lnTo>
                <a:lnTo>
                  <a:pt x="1747" y="3288"/>
                </a:lnTo>
                <a:lnTo>
                  <a:pt x="1745" y="3305"/>
                </a:lnTo>
                <a:lnTo>
                  <a:pt x="1738" y="3319"/>
                </a:lnTo>
                <a:lnTo>
                  <a:pt x="1727" y="3332"/>
                </a:lnTo>
                <a:lnTo>
                  <a:pt x="1714" y="3343"/>
                </a:lnTo>
                <a:lnTo>
                  <a:pt x="1695" y="3349"/>
                </a:lnTo>
                <a:lnTo>
                  <a:pt x="1676" y="3352"/>
                </a:lnTo>
                <a:lnTo>
                  <a:pt x="71" y="3352"/>
                </a:lnTo>
                <a:lnTo>
                  <a:pt x="52" y="3349"/>
                </a:lnTo>
                <a:lnTo>
                  <a:pt x="35" y="3343"/>
                </a:lnTo>
                <a:lnTo>
                  <a:pt x="20" y="3331"/>
                </a:lnTo>
                <a:lnTo>
                  <a:pt x="9" y="3317"/>
                </a:lnTo>
                <a:lnTo>
                  <a:pt x="2" y="3300"/>
                </a:lnTo>
                <a:lnTo>
                  <a:pt x="0" y="3280"/>
                </a:lnTo>
                <a:lnTo>
                  <a:pt x="0" y="72"/>
                </a:lnTo>
                <a:lnTo>
                  <a:pt x="2" y="52"/>
                </a:lnTo>
                <a:lnTo>
                  <a:pt x="9" y="35"/>
                </a:lnTo>
                <a:lnTo>
                  <a:pt x="20" y="21"/>
                </a:lnTo>
                <a:lnTo>
                  <a:pt x="35" y="9"/>
                </a:lnTo>
                <a:lnTo>
                  <a:pt x="52" y="3"/>
                </a:lnTo>
                <a:lnTo>
                  <a:pt x="7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1" name="Freeform 29"/>
          <p:cNvSpPr>
            <a:spLocks noEditPoints="1"/>
          </p:cNvSpPr>
          <p:nvPr/>
        </p:nvSpPr>
        <p:spPr bwMode="auto">
          <a:xfrm>
            <a:off x="3562933" y="5759450"/>
            <a:ext cx="379413" cy="588963"/>
          </a:xfrm>
          <a:custGeom>
            <a:avLst/>
            <a:gdLst>
              <a:gd name="T0" fmla="*/ 622 w 2155"/>
              <a:gd name="T1" fmla="*/ 1203 h 3337"/>
              <a:gd name="T2" fmla="*/ 541 w 2155"/>
              <a:gd name="T3" fmla="*/ 1706 h 3337"/>
              <a:gd name="T4" fmla="*/ 536 w 2155"/>
              <a:gd name="T5" fmla="*/ 2225 h 3337"/>
              <a:gd name="T6" fmla="*/ 612 w 2155"/>
              <a:gd name="T7" fmla="*/ 2724 h 3337"/>
              <a:gd name="T8" fmla="*/ 1005 w 2155"/>
              <a:gd name="T9" fmla="*/ 2534 h 3337"/>
              <a:gd name="T10" fmla="*/ 1517 w 2155"/>
              <a:gd name="T11" fmla="*/ 2845 h 3337"/>
              <a:gd name="T12" fmla="*/ 1616 w 2155"/>
              <a:gd name="T13" fmla="*/ 2355 h 3337"/>
              <a:gd name="T14" fmla="*/ 1635 w 2155"/>
              <a:gd name="T15" fmla="*/ 1838 h 3337"/>
              <a:gd name="T16" fmla="*/ 1573 w 2155"/>
              <a:gd name="T17" fmla="*/ 1328 h 3337"/>
              <a:gd name="T18" fmla="*/ 1436 w 2155"/>
              <a:gd name="T19" fmla="*/ 852 h 3337"/>
              <a:gd name="T20" fmla="*/ 976 w 2155"/>
              <a:gd name="T21" fmla="*/ 372 h 3337"/>
              <a:gd name="T22" fmla="*/ 791 w 2155"/>
              <a:gd name="T23" fmla="*/ 709 h 3337"/>
              <a:gd name="T24" fmla="*/ 1242 w 2155"/>
              <a:gd name="T25" fmla="*/ 454 h 3337"/>
              <a:gd name="T26" fmla="*/ 1077 w 2155"/>
              <a:gd name="T27" fmla="*/ 0 h 3337"/>
              <a:gd name="T28" fmla="*/ 1104 w 2155"/>
              <a:gd name="T29" fmla="*/ 32 h 3337"/>
              <a:gd name="T30" fmla="*/ 1176 w 2155"/>
              <a:gd name="T31" fmla="*/ 125 h 3337"/>
              <a:gd name="T32" fmla="*/ 1278 w 2155"/>
              <a:gd name="T33" fmla="*/ 276 h 3337"/>
              <a:gd name="T34" fmla="*/ 1398 w 2155"/>
              <a:gd name="T35" fmla="*/ 481 h 3337"/>
              <a:gd name="T36" fmla="*/ 1521 w 2155"/>
              <a:gd name="T37" fmla="*/ 736 h 3337"/>
              <a:gd name="T38" fmla="*/ 1634 w 2155"/>
              <a:gd name="T39" fmla="*/ 1037 h 3337"/>
              <a:gd name="T40" fmla="*/ 1722 w 2155"/>
              <a:gd name="T41" fmla="*/ 1381 h 3337"/>
              <a:gd name="T42" fmla="*/ 1773 w 2155"/>
              <a:gd name="T43" fmla="*/ 1764 h 3337"/>
              <a:gd name="T44" fmla="*/ 1770 w 2155"/>
              <a:gd name="T45" fmla="*/ 2232 h 3337"/>
              <a:gd name="T46" fmla="*/ 1853 w 2155"/>
              <a:gd name="T47" fmla="*/ 2592 h 3337"/>
              <a:gd name="T48" fmla="*/ 2029 w 2155"/>
              <a:gd name="T49" fmla="*/ 2832 h 3337"/>
              <a:gd name="T50" fmla="*/ 2130 w 2155"/>
              <a:gd name="T51" fmla="*/ 3110 h 3337"/>
              <a:gd name="T52" fmla="*/ 2011 w 2155"/>
              <a:gd name="T53" fmla="*/ 3337 h 3337"/>
              <a:gd name="T54" fmla="*/ 1973 w 2155"/>
              <a:gd name="T55" fmla="*/ 3088 h 3337"/>
              <a:gd name="T56" fmla="*/ 1895 w 2155"/>
              <a:gd name="T57" fmla="*/ 2892 h 3337"/>
              <a:gd name="T58" fmla="*/ 1805 w 2155"/>
              <a:gd name="T59" fmla="*/ 2749 h 3337"/>
              <a:gd name="T60" fmla="*/ 1727 w 2155"/>
              <a:gd name="T61" fmla="*/ 2660 h 3337"/>
              <a:gd name="T62" fmla="*/ 1692 w 2155"/>
              <a:gd name="T63" fmla="*/ 2729 h 3337"/>
              <a:gd name="T64" fmla="*/ 1653 w 2155"/>
              <a:gd name="T65" fmla="*/ 2862 h 3337"/>
              <a:gd name="T66" fmla="*/ 1612 w 2155"/>
              <a:gd name="T67" fmla="*/ 2991 h 3337"/>
              <a:gd name="T68" fmla="*/ 1581 w 2155"/>
              <a:gd name="T69" fmla="*/ 3082 h 3337"/>
              <a:gd name="T70" fmla="*/ 1150 w 2155"/>
              <a:gd name="T71" fmla="*/ 3107 h 3337"/>
              <a:gd name="T72" fmla="*/ 582 w 2155"/>
              <a:gd name="T73" fmla="*/ 3107 h 3337"/>
              <a:gd name="T74" fmla="*/ 569 w 2155"/>
              <a:gd name="T75" fmla="*/ 3064 h 3337"/>
              <a:gd name="T76" fmla="*/ 537 w 2155"/>
              <a:gd name="T77" fmla="*/ 2958 h 3337"/>
              <a:gd name="T78" fmla="*/ 499 w 2155"/>
              <a:gd name="T79" fmla="*/ 2824 h 3337"/>
              <a:gd name="T80" fmla="*/ 464 w 2155"/>
              <a:gd name="T81" fmla="*/ 2693 h 3337"/>
              <a:gd name="T82" fmla="*/ 423 w 2155"/>
              <a:gd name="T83" fmla="*/ 2665 h 3337"/>
              <a:gd name="T84" fmla="*/ 339 w 2155"/>
              <a:gd name="T85" fmla="*/ 2765 h 3337"/>
              <a:gd name="T86" fmla="*/ 245 w 2155"/>
              <a:gd name="T87" fmla="*/ 2922 h 3337"/>
              <a:gd name="T88" fmla="*/ 171 w 2155"/>
              <a:gd name="T89" fmla="*/ 3137 h 3337"/>
              <a:gd name="T90" fmla="*/ 0 w 2155"/>
              <a:gd name="T91" fmla="*/ 3337 h 3337"/>
              <a:gd name="T92" fmla="*/ 43 w 2155"/>
              <a:gd name="T93" fmla="*/ 3034 h 3337"/>
              <a:gd name="T94" fmla="*/ 167 w 2155"/>
              <a:gd name="T95" fmla="*/ 2762 h 3337"/>
              <a:gd name="T96" fmla="*/ 365 w 2155"/>
              <a:gd name="T97" fmla="*/ 2531 h 3337"/>
              <a:gd name="T98" fmla="*/ 390 w 2155"/>
              <a:gd name="T99" fmla="*/ 2099 h 3337"/>
              <a:gd name="T100" fmla="*/ 404 w 2155"/>
              <a:gd name="T101" fmla="*/ 1640 h 3337"/>
              <a:gd name="T102" fmla="*/ 468 w 2155"/>
              <a:gd name="T103" fmla="*/ 1243 h 3337"/>
              <a:gd name="T104" fmla="*/ 567 w 2155"/>
              <a:gd name="T105" fmla="*/ 899 h 3337"/>
              <a:gd name="T106" fmla="*/ 686 w 2155"/>
              <a:gd name="T107" fmla="*/ 607 h 3337"/>
              <a:gd name="T108" fmla="*/ 810 w 2155"/>
              <a:gd name="T109" fmla="*/ 370 h 3337"/>
              <a:gd name="T110" fmla="*/ 926 w 2155"/>
              <a:gd name="T111" fmla="*/ 191 h 3337"/>
              <a:gd name="T112" fmla="*/ 1017 w 2155"/>
              <a:gd name="T113" fmla="*/ 69 h 3337"/>
              <a:gd name="T114" fmla="*/ 1070 w 2155"/>
              <a:gd name="T115" fmla="*/ 8 h 3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155" h="3337">
                <a:moveTo>
                  <a:pt x="730" y="852"/>
                </a:moveTo>
                <a:lnTo>
                  <a:pt x="690" y="967"/>
                </a:lnTo>
                <a:lnTo>
                  <a:pt x="653" y="1084"/>
                </a:lnTo>
                <a:lnTo>
                  <a:pt x="622" y="1203"/>
                </a:lnTo>
                <a:lnTo>
                  <a:pt x="594" y="1326"/>
                </a:lnTo>
                <a:lnTo>
                  <a:pt x="572" y="1451"/>
                </a:lnTo>
                <a:lnTo>
                  <a:pt x="554" y="1578"/>
                </a:lnTo>
                <a:lnTo>
                  <a:pt x="541" y="1706"/>
                </a:lnTo>
                <a:lnTo>
                  <a:pt x="534" y="1837"/>
                </a:lnTo>
                <a:lnTo>
                  <a:pt x="531" y="1969"/>
                </a:lnTo>
                <a:lnTo>
                  <a:pt x="531" y="2097"/>
                </a:lnTo>
                <a:lnTo>
                  <a:pt x="536" y="2225"/>
                </a:lnTo>
                <a:lnTo>
                  <a:pt x="547" y="2352"/>
                </a:lnTo>
                <a:lnTo>
                  <a:pt x="564" y="2478"/>
                </a:lnTo>
                <a:lnTo>
                  <a:pt x="585" y="2601"/>
                </a:lnTo>
                <a:lnTo>
                  <a:pt x="612" y="2724"/>
                </a:lnTo>
                <a:lnTo>
                  <a:pt x="644" y="2845"/>
                </a:lnTo>
                <a:lnTo>
                  <a:pt x="682" y="2965"/>
                </a:lnTo>
                <a:lnTo>
                  <a:pt x="1005" y="2965"/>
                </a:lnTo>
                <a:lnTo>
                  <a:pt x="1005" y="2534"/>
                </a:lnTo>
                <a:lnTo>
                  <a:pt x="1149" y="2534"/>
                </a:lnTo>
                <a:lnTo>
                  <a:pt x="1149" y="2965"/>
                </a:lnTo>
                <a:lnTo>
                  <a:pt x="1479" y="2965"/>
                </a:lnTo>
                <a:lnTo>
                  <a:pt x="1517" y="2845"/>
                </a:lnTo>
                <a:lnTo>
                  <a:pt x="1550" y="2725"/>
                </a:lnTo>
                <a:lnTo>
                  <a:pt x="1577" y="2603"/>
                </a:lnTo>
                <a:lnTo>
                  <a:pt x="1598" y="2480"/>
                </a:lnTo>
                <a:lnTo>
                  <a:pt x="1616" y="2355"/>
                </a:lnTo>
                <a:lnTo>
                  <a:pt x="1628" y="2228"/>
                </a:lnTo>
                <a:lnTo>
                  <a:pt x="1635" y="2099"/>
                </a:lnTo>
                <a:lnTo>
                  <a:pt x="1637" y="1969"/>
                </a:lnTo>
                <a:lnTo>
                  <a:pt x="1635" y="1838"/>
                </a:lnTo>
                <a:lnTo>
                  <a:pt x="1627" y="1709"/>
                </a:lnTo>
                <a:lnTo>
                  <a:pt x="1614" y="1580"/>
                </a:lnTo>
                <a:lnTo>
                  <a:pt x="1596" y="1453"/>
                </a:lnTo>
                <a:lnTo>
                  <a:pt x="1573" y="1328"/>
                </a:lnTo>
                <a:lnTo>
                  <a:pt x="1545" y="1205"/>
                </a:lnTo>
                <a:lnTo>
                  <a:pt x="1514" y="1085"/>
                </a:lnTo>
                <a:lnTo>
                  <a:pt x="1476" y="967"/>
                </a:lnTo>
                <a:lnTo>
                  <a:pt x="1436" y="852"/>
                </a:lnTo>
                <a:lnTo>
                  <a:pt x="730" y="852"/>
                </a:lnTo>
                <a:close/>
                <a:moveTo>
                  <a:pt x="1085" y="222"/>
                </a:moveTo>
                <a:lnTo>
                  <a:pt x="1029" y="295"/>
                </a:lnTo>
                <a:lnTo>
                  <a:pt x="976" y="372"/>
                </a:lnTo>
                <a:lnTo>
                  <a:pt x="925" y="453"/>
                </a:lnTo>
                <a:lnTo>
                  <a:pt x="877" y="536"/>
                </a:lnTo>
                <a:lnTo>
                  <a:pt x="832" y="621"/>
                </a:lnTo>
                <a:lnTo>
                  <a:pt x="791" y="709"/>
                </a:lnTo>
                <a:lnTo>
                  <a:pt x="1376" y="709"/>
                </a:lnTo>
                <a:lnTo>
                  <a:pt x="1334" y="621"/>
                </a:lnTo>
                <a:lnTo>
                  <a:pt x="1289" y="536"/>
                </a:lnTo>
                <a:lnTo>
                  <a:pt x="1242" y="454"/>
                </a:lnTo>
                <a:lnTo>
                  <a:pt x="1192" y="373"/>
                </a:lnTo>
                <a:lnTo>
                  <a:pt x="1140" y="296"/>
                </a:lnTo>
                <a:lnTo>
                  <a:pt x="1085" y="222"/>
                </a:lnTo>
                <a:close/>
                <a:moveTo>
                  <a:pt x="1077" y="0"/>
                </a:moveTo>
                <a:lnTo>
                  <a:pt x="1079" y="2"/>
                </a:lnTo>
                <a:lnTo>
                  <a:pt x="1085" y="8"/>
                </a:lnTo>
                <a:lnTo>
                  <a:pt x="1093" y="18"/>
                </a:lnTo>
                <a:lnTo>
                  <a:pt x="1104" y="32"/>
                </a:lnTo>
                <a:lnTo>
                  <a:pt x="1118" y="50"/>
                </a:lnTo>
                <a:lnTo>
                  <a:pt x="1135" y="71"/>
                </a:lnTo>
                <a:lnTo>
                  <a:pt x="1155" y="96"/>
                </a:lnTo>
                <a:lnTo>
                  <a:pt x="1176" y="125"/>
                </a:lnTo>
                <a:lnTo>
                  <a:pt x="1200" y="157"/>
                </a:lnTo>
                <a:lnTo>
                  <a:pt x="1224" y="194"/>
                </a:lnTo>
                <a:lnTo>
                  <a:pt x="1250" y="233"/>
                </a:lnTo>
                <a:lnTo>
                  <a:pt x="1278" y="276"/>
                </a:lnTo>
                <a:lnTo>
                  <a:pt x="1307" y="323"/>
                </a:lnTo>
                <a:lnTo>
                  <a:pt x="1337" y="372"/>
                </a:lnTo>
                <a:lnTo>
                  <a:pt x="1367" y="425"/>
                </a:lnTo>
                <a:lnTo>
                  <a:pt x="1398" y="481"/>
                </a:lnTo>
                <a:lnTo>
                  <a:pt x="1429" y="540"/>
                </a:lnTo>
                <a:lnTo>
                  <a:pt x="1460" y="603"/>
                </a:lnTo>
                <a:lnTo>
                  <a:pt x="1491" y="668"/>
                </a:lnTo>
                <a:lnTo>
                  <a:pt x="1521" y="736"/>
                </a:lnTo>
                <a:lnTo>
                  <a:pt x="1551" y="807"/>
                </a:lnTo>
                <a:lnTo>
                  <a:pt x="1580" y="881"/>
                </a:lnTo>
                <a:lnTo>
                  <a:pt x="1608" y="958"/>
                </a:lnTo>
                <a:lnTo>
                  <a:pt x="1634" y="1037"/>
                </a:lnTo>
                <a:lnTo>
                  <a:pt x="1659" y="1119"/>
                </a:lnTo>
                <a:lnTo>
                  <a:pt x="1682" y="1204"/>
                </a:lnTo>
                <a:lnTo>
                  <a:pt x="1703" y="1292"/>
                </a:lnTo>
                <a:lnTo>
                  <a:pt x="1722" y="1381"/>
                </a:lnTo>
                <a:lnTo>
                  <a:pt x="1740" y="1473"/>
                </a:lnTo>
                <a:lnTo>
                  <a:pt x="1754" y="1568"/>
                </a:lnTo>
                <a:lnTo>
                  <a:pt x="1765" y="1665"/>
                </a:lnTo>
                <a:lnTo>
                  <a:pt x="1773" y="1764"/>
                </a:lnTo>
                <a:lnTo>
                  <a:pt x="1778" y="1866"/>
                </a:lnTo>
                <a:lnTo>
                  <a:pt x="1780" y="1969"/>
                </a:lnTo>
                <a:lnTo>
                  <a:pt x="1777" y="2101"/>
                </a:lnTo>
                <a:lnTo>
                  <a:pt x="1770" y="2232"/>
                </a:lnTo>
                <a:lnTo>
                  <a:pt x="1757" y="2362"/>
                </a:lnTo>
                <a:lnTo>
                  <a:pt x="1740" y="2491"/>
                </a:lnTo>
                <a:lnTo>
                  <a:pt x="1799" y="2539"/>
                </a:lnTo>
                <a:lnTo>
                  <a:pt x="1853" y="2592"/>
                </a:lnTo>
                <a:lnTo>
                  <a:pt x="1904" y="2648"/>
                </a:lnTo>
                <a:lnTo>
                  <a:pt x="1949" y="2707"/>
                </a:lnTo>
                <a:lnTo>
                  <a:pt x="1991" y="2769"/>
                </a:lnTo>
                <a:lnTo>
                  <a:pt x="2029" y="2832"/>
                </a:lnTo>
                <a:lnTo>
                  <a:pt x="2061" y="2899"/>
                </a:lnTo>
                <a:lnTo>
                  <a:pt x="2090" y="2967"/>
                </a:lnTo>
                <a:lnTo>
                  <a:pt x="2113" y="3038"/>
                </a:lnTo>
                <a:lnTo>
                  <a:pt x="2130" y="3110"/>
                </a:lnTo>
                <a:lnTo>
                  <a:pt x="2144" y="3184"/>
                </a:lnTo>
                <a:lnTo>
                  <a:pt x="2152" y="3260"/>
                </a:lnTo>
                <a:lnTo>
                  <a:pt x="2155" y="3337"/>
                </a:lnTo>
                <a:lnTo>
                  <a:pt x="2011" y="3337"/>
                </a:lnTo>
                <a:lnTo>
                  <a:pt x="2006" y="3270"/>
                </a:lnTo>
                <a:lnTo>
                  <a:pt x="1998" y="3206"/>
                </a:lnTo>
                <a:lnTo>
                  <a:pt x="1987" y="3145"/>
                </a:lnTo>
                <a:lnTo>
                  <a:pt x="1973" y="3088"/>
                </a:lnTo>
                <a:lnTo>
                  <a:pt x="1955" y="3035"/>
                </a:lnTo>
                <a:lnTo>
                  <a:pt x="1937" y="2984"/>
                </a:lnTo>
                <a:lnTo>
                  <a:pt x="1917" y="2936"/>
                </a:lnTo>
                <a:lnTo>
                  <a:pt x="1895" y="2892"/>
                </a:lnTo>
                <a:lnTo>
                  <a:pt x="1873" y="2852"/>
                </a:lnTo>
                <a:lnTo>
                  <a:pt x="1850" y="2814"/>
                </a:lnTo>
                <a:lnTo>
                  <a:pt x="1827" y="2780"/>
                </a:lnTo>
                <a:lnTo>
                  <a:pt x="1805" y="2749"/>
                </a:lnTo>
                <a:lnTo>
                  <a:pt x="1784" y="2722"/>
                </a:lnTo>
                <a:lnTo>
                  <a:pt x="1763" y="2699"/>
                </a:lnTo>
                <a:lnTo>
                  <a:pt x="1744" y="2677"/>
                </a:lnTo>
                <a:lnTo>
                  <a:pt x="1727" y="2660"/>
                </a:lnTo>
                <a:lnTo>
                  <a:pt x="1712" y="2647"/>
                </a:lnTo>
                <a:lnTo>
                  <a:pt x="1706" y="2671"/>
                </a:lnTo>
                <a:lnTo>
                  <a:pt x="1700" y="2700"/>
                </a:lnTo>
                <a:lnTo>
                  <a:pt x="1692" y="2729"/>
                </a:lnTo>
                <a:lnTo>
                  <a:pt x="1683" y="2762"/>
                </a:lnTo>
                <a:lnTo>
                  <a:pt x="1674" y="2794"/>
                </a:lnTo>
                <a:lnTo>
                  <a:pt x="1663" y="2829"/>
                </a:lnTo>
                <a:lnTo>
                  <a:pt x="1653" y="2862"/>
                </a:lnTo>
                <a:lnTo>
                  <a:pt x="1642" y="2897"/>
                </a:lnTo>
                <a:lnTo>
                  <a:pt x="1632" y="2929"/>
                </a:lnTo>
                <a:lnTo>
                  <a:pt x="1622" y="2961"/>
                </a:lnTo>
                <a:lnTo>
                  <a:pt x="1612" y="2991"/>
                </a:lnTo>
                <a:lnTo>
                  <a:pt x="1602" y="3018"/>
                </a:lnTo>
                <a:lnTo>
                  <a:pt x="1594" y="3044"/>
                </a:lnTo>
                <a:lnTo>
                  <a:pt x="1587" y="3065"/>
                </a:lnTo>
                <a:lnTo>
                  <a:pt x="1581" y="3082"/>
                </a:lnTo>
                <a:lnTo>
                  <a:pt x="1577" y="3095"/>
                </a:lnTo>
                <a:lnTo>
                  <a:pt x="1574" y="3105"/>
                </a:lnTo>
                <a:lnTo>
                  <a:pt x="1573" y="3107"/>
                </a:lnTo>
                <a:lnTo>
                  <a:pt x="1150" y="3107"/>
                </a:lnTo>
                <a:lnTo>
                  <a:pt x="1150" y="3337"/>
                </a:lnTo>
                <a:lnTo>
                  <a:pt x="1005" y="3337"/>
                </a:lnTo>
                <a:lnTo>
                  <a:pt x="1005" y="3107"/>
                </a:lnTo>
                <a:lnTo>
                  <a:pt x="582" y="3107"/>
                </a:lnTo>
                <a:lnTo>
                  <a:pt x="581" y="3105"/>
                </a:lnTo>
                <a:lnTo>
                  <a:pt x="579" y="3095"/>
                </a:lnTo>
                <a:lnTo>
                  <a:pt x="575" y="3082"/>
                </a:lnTo>
                <a:lnTo>
                  <a:pt x="569" y="3064"/>
                </a:lnTo>
                <a:lnTo>
                  <a:pt x="563" y="3043"/>
                </a:lnTo>
                <a:lnTo>
                  <a:pt x="554" y="3017"/>
                </a:lnTo>
                <a:lnTo>
                  <a:pt x="546" y="2989"/>
                </a:lnTo>
                <a:lnTo>
                  <a:pt x="537" y="2958"/>
                </a:lnTo>
                <a:lnTo>
                  <a:pt x="528" y="2926"/>
                </a:lnTo>
                <a:lnTo>
                  <a:pt x="518" y="2892"/>
                </a:lnTo>
                <a:lnTo>
                  <a:pt x="509" y="2858"/>
                </a:lnTo>
                <a:lnTo>
                  <a:pt x="499" y="2824"/>
                </a:lnTo>
                <a:lnTo>
                  <a:pt x="489" y="2789"/>
                </a:lnTo>
                <a:lnTo>
                  <a:pt x="480" y="2756"/>
                </a:lnTo>
                <a:lnTo>
                  <a:pt x="472" y="2723"/>
                </a:lnTo>
                <a:lnTo>
                  <a:pt x="464" y="2693"/>
                </a:lnTo>
                <a:lnTo>
                  <a:pt x="458" y="2664"/>
                </a:lnTo>
                <a:lnTo>
                  <a:pt x="453" y="2639"/>
                </a:lnTo>
                <a:lnTo>
                  <a:pt x="440" y="2650"/>
                </a:lnTo>
                <a:lnTo>
                  <a:pt x="423" y="2665"/>
                </a:lnTo>
                <a:lnTo>
                  <a:pt x="405" y="2685"/>
                </a:lnTo>
                <a:lnTo>
                  <a:pt x="385" y="2708"/>
                </a:lnTo>
                <a:lnTo>
                  <a:pt x="362" y="2734"/>
                </a:lnTo>
                <a:lnTo>
                  <a:pt x="339" y="2765"/>
                </a:lnTo>
                <a:lnTo>
                  <a:pt x="315" y="2798"/>
                </a:lnTo>
                <a:lnTo>
                  <a:pt x="292" y="2836"/>
                </a:lnTo>
                <a:lnTo>
                  <a:pt x="269" y="2877"/>
                </a:lnTo>
                <a:lnTo>
                  <a:pt x="245" y="2922"/>
                </a:lnTo>
                <a:lnTo>
                  <a:pt x="224" y="2971"/>
                </a:lnTo>
                <a:lnTo>
                  <a:pt x="203" y="3022"/>
                </a:lnTo>
                <a:lnTo>
                  <a:pt x="186" y="3078"/>
                </a:lnTo>
                <a:lnTo>
                  <a:pt x="171" y="3137"/>
                </a:lnTo>
                <a:lnTo>
                  <a:pt x="158" y="3200"/>
                </a:lnTo>
                <a:lnTo>
                  <a:pt x="150" y="3267"/>
                </a:lnTo>
                <a:lnTo>
                  <a:pt x="144" y="3337"/>
                </a:lnTo>
                <a:lnTo>
                  <a:pt x="0" y="3337"/>
                </a:lnTo>
                <a:lnTo>
                  <a:pt x="3" y="3259"/>
                </a:lnTo>
                <a:lnTo>
                  <a:pt x="11" y="3182"/>
                </a:lnTo>
                <a:lnTo>
                  <a:pt x="24" y="3107"/>
                </a:lnTo>
                <a:lnTo>
                  <a:pt x="43" y="3034"/>
                </a:lnTo>
                <a:lnTo>
                  <a:pt x="67" y="2963"/>
                </a:lnTo>
                <a:lnTo>
                  <a:pt x="96" y="2894"/>
                </a:lnTo>
                <a:lnTo>
                  <a:pt x="129" y="2827"/>
                </a:lnTo>
                <a:lnTo>
                  <a:pt x="167" y="2762"/>
                </a:lnTo>
                <a:lnTo>
                  <a:pt x="210" y="2700"/>
                </a:lnTo>
                <a:lnTo>
                  <a:pt x="257" y="2641"/>
                </a:lnTo>
                <a:lnTo>
                  <a:pt x="309" y="2584"/>
                </a:lnTo>
                <a:lnTo>
                  <a:pt x="365" y="2531"/>
                </a:lnTo>
                <a:lnTo>
                  <a:pt x="425" y="2482"/>
                </a:lnTo>
                <a:lnTo>
                  <a:pt x="409" y="2356"/>
                </a:lnTo>
                <a:lnTo>
                  <a:pt x="397" y="2228"/>
                </a:lnTo>
                <a:lnTo>
                  <a:pt x="390" y="2099"/>
                </a:lnTo>
                <a:lnTo>
                  <a:pt x="388" y="1969"/>
                </a:lnTo>
                <a:lnTo>
                  <a:pt x="390" y="1856"/>
                </a:lnTo>
                <a:lnTo>
                  <a:pt x="395" y="1746"/>
                </a:lnTo>
                <a:lnTo>
                  <a:pt x="404" y="1640"/>
                </a:lnTo>
                <a:lnTo>
                  <a:pt x="416" y="1535"/>
                </a:lnTo>
                <a:lnTo>
                  <a:pt x="430" y="1435"/>
                </a:lnTo>
                <a:lnTo>
                  <a:pt x="448" y="1337"/>
                </a:lnTo>
                <a:lnTo>
                  <a:pt x="468" y="1243"/>
                </a:lnTo>
                <a:lnTo>
                  <a:pt x="489" y="1152"/>
                </a:lnTo>
                <a:lnTo>
                  <a:pt x="514" y="1064"/>
                </a:lnTo>
                <a:lnTo>
                  <a:pt x="539" y="980"/>
                </a:lnTo>
                <a:lnTo>
                  <a:pt x="567" y="899"/>
                </a:lnTo>
                <a:lnTo>
                  <a:pt x="595" y="821"/>
                </a:lnTo>
                <a:lnTo>
                  <a:pt x="625" y="746"/>
                </a:lnTo>
                <a:lnTo>
                  <a:pt x="655" y="675"/>
                </a:lnTo>
                <a:lnTo>
                  <a:pt x="686" y="607"/>
                </a:lnTo>
                <a:lnTo>
                  <a:pt x="717" y="543"/>
                </a:lnTo>
                <a:lnTo>
                  <a:pt x="748" y="482"/>
                </a:lnTo>
                <a:lnTo>
                  <a:pt x="779" y="424"/>
                </a:lnTo>
                <a:lnTo>
                  <a:pt x="810" y="370"/>
                </a:lnTo>
                <a:lnTo>
                  <a:pt x="840" y="321"/>
                </a:lnTo>
                <a:lnTo>
                  <a:pt x="870" y="274"/>
                </a:lnTo>
                <a:lnTo>
                  <a:pt x="898" y="230"/>
                </a:lnTo>
                <a:lnTo>
                  <a:pt x="926" y="191"/>
                </a:lnTo>
                <a:lnTo>
                  <a:pt x="951" y="155"/>
                </a:lnTo>
                <a:lnTo>
                  <a:pt x="976" y="123"/>
                </a:lnTo>
                <a:lnTo>
                  <a:pt x="997" y="94"/>
                </a:lnTo>
                <a:lnTo>
                  <a:pt x="1017" y="69"/>
                </a:lnTo>
                <a:lnTo>
                  <a:pt x="1035" y="49"/>
                </a:lnTo>
                <a:lnTo>
                  <a:pt x="1049" y="31"/>
                </a:lnTo>
                <a:lnTo>
                  <a:pt x="1061" y="17"/>
                </a:lnTo>
                <a:lnTo>
                  <a:pt x="1070" y="8"/>
                </a:lnTo>
                <a:lnTo>
                  <a:pt x="1075" y="2"/>
                </a:lnTo>
                <a:lnTo>
                  <a:pt x="107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9" name="Group 158"/>
          <p:cNvGrpSpPr/>
          <p:nvPr/>
        </p:nvGrpSpPr>
        <p:grpSpPr>
          <a:xfrm>
            <a:off x="4391271" y="5757863"/>
            <a:ext cx="593725" cy="593726"/>
            <a:chOff x="4422775" y="5757863"/>
            <a:chExt cx="593725" cy="5937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5" name="Freeform 34"/>
            <p:cNvSpPr>
              <a:spLocks noEditPoints="1"/>
            </p:cNvSpPr>
            <p:nvPr/>
          </p:nvSpPr>
          <p:spPr bwMode="auto">
            <a:xfrm>
              <a:off x="4483100" y="5945188"/>
              <a:ext cx="474663" cy="220663"/>
            </a:xfrm>
            <a:custGeom>
              <a:avLst/>
              <a:gdLst>
                <a:gd name="T0" fmla="*/ 2108 w 2693"/>
                <a:gd name="T1" fmla="*/ 975 h 1246"/>
                <a:gd name="T2" fmla="*/ 2186 w 2693"/>
                <a:gd name="T3" fmla="*/ 1102 h 1246"/>
                <a:gd name="T4" fmla="*/ 2312 w 2693"/>
                <a:gd name="T5" fmla="*/ 1024 h 1246"/>
                <a:gd name="T6" fmla="*/ 2234 w 2693"/>
                <a:gd name="T7" fmla="*/ 898 h 1246"/>
                <a:gd name="T8" fmla="*/ 1251 w 2693"/>
                <a:gd name="T9" fmla="*/ 954 h 1246"/>
                <a:gd name="T10" fmla="*/ 1299 w 2693"/>
                <a:gd name="T11" fmla="*/ 1094 h 1246"/>
                <a:gd name="T12" fmla="*/ 1440 w 2693"/>
                <a:gd name="T13" fmla="*/ 1046 h 1246"/>
                <a:gd name="T14" fmla="*/ 1391 w 2693"/>
                <a:gd name="T15" fmla="*/ 905 h 1246"/>
                <a:gd name="T16" fmla="*/ 398 w 2693"/>
                <a:gd name="T17" fmla="*/ 935 h 1246"/>
                <a:gd name="T18" fmla="*/ 415 w 2693"/>
                <a:gd name="T19" fmla="*/ 1082 h 1246"/>
                <a:gd name="T20" fmla="*/ 562 w 2693"/>
                <a:gd name="T21" fmla="*/ 1065 h 1246"/>
                <a:gd name="T22" fmla="*/ 546 w 2693"/>
                <a:gd name="T23" fmla="*/ 918 h 1246"/>
                <a:gd name="T24" fmla="*/ 1235 w 2693"/>
                <a:gd name="T25" fmla="*/ 779 h 1246"/>
                <a:gd name="T26" fmla="*/ 1478 w 2693"/>
                <a:gd name="T27" fmla="*/ 792 h 1246"/>
                <a:gd name="T28" fmla="*/ 1309 w 2693"/>
                <a:gd name="T29" fmla="*/ 490 h 1246"/>
                <a:gd name="T30" fmla="*/ 2380 w 2693"/>
                <a:gd name="T31" fmla="*/ 164 h 1246"/>
                <a:gd name="T32" fmla="*/ 2364 w 2693"/>
                <a:gd name="T33" fmla="*/ 312 h 1246"/>
                <a:gd name="T34" fmla="*/ 2511 w 2693"/>
                <a:gd name="T35" fmla="*/ 328 h 1246"/>
                <a:gd name="T36" fmla="*/ 2528 w 2693"/>
                <a:gd name="T37" fmla="*/ 180 h 1246"/>
                <a:gd name="T38" fmla="*/ 1299 w 2693"/>
                <a:gd name="T39" fmla="*/ 152 h 1246"/>
                <a:gd name="T40" fmla="*/ 1251 w 2693"/>
                <a:gd name="T41" fmla="*/ 292 h 1246"/>
                <a:gd name="T42" fmla="*/ 1391 w 2693"/>
                <a:gd name="T43" fmla="*/ 340 h 1246"/>
                <a:gd name="T44" fmla="*/ 1440 w 2693"/>
                <a:gd name="T45" fmla="*/ 200 h 1246"/>
                <a:gd name="T46" fmla="*/ 221 w 2693"/>
                <a:gd name="T47" fmla="*/ 144 h 1246"/>
                <a:gd name="T48" fmla="*/ 144 w 2693"/>
                <a:gd name="T49" fmla="*/ 271 h 1246"/>
                <a:gd name="T50" fmla="*/ 270 w 2693"/>
                <a:gd name="T51" fmla="*/ 348 h 1246"/>
                <a:gd name="T52" fmla="*/ 347 w 2693"/>
                <a:gd name="T53" fmla="*/ 222 h 1246"/>
                <a:gd name="T54" fmla="*/ 245 w 2693"/>
                <a:gd name="T55" fmla="*/ 0 h 1246"/>
                <a:gd name="T56" fmla="*/ 452 w 2693"/>
                <a:gd name="T57" fmla="*/ 112 h 1246"/>
                <a:gd name="T58" fmla="*/ 472 w 2693"/>
                <a:gd name="T59" fmla="*/ 342 h 1246"/>
                <a:gd name="T60" fmla="*/ 1109 w 2693"/>
                <a:gd name="T61" fmla="*/ 175 h 1246"/>
                <a:gd name="T62" fmla="*/ 1274 w 2693"/>
                <a:gd name="T63" fmla="*/ 10 h 1246"/>
                <a:gd name="T64" fmla="*/ 1507 w 2693"/>
                <a:gd name="T65" fmla="*/ 60 h 1246"/>
                <a:gd name="T66" fmla="*/ 1589 w 2693"/>
                <a:gd name="T67" fmla="*/ 282 h 1246"/>
                <a:gd name="T68" fmla="*/ 2199 w 2693"/>
                <a:gd name="T69" fmla="*/ 246 h 1246"/>
                <a:gd name="T70" fmla="*/ 2312 w 2693"/>
                <a:gd name="T71" fmla="*/ 40 h 1246"/>
                <a:gd name="T72" fmla="*/ 2550 w 2693"/>
                <a:gd name="T73" fmla="*/ 22 h 1246"/>
                <a:gd name="T74" fmla="*/ 2691 w 2693"/>
                <a:gd name="T75" fmla="*/ 210 h 1246"/>
                <a:gd name="T76" fmla="*/ 2610 w 2693"/>
                <a:gd name="T77" fmla="*/ 433 h 1246"/>
                <a:gd name="T78" fmla="*/ 2371 w 2693"/>
                <a:gd name="T79" fmla="*/ 480 h 1246"/>
                <a:gd name="T80" fmla="*/ 2176 w 2693"/>
                <a:gd name="T81" fmla="*/ 756 h 1246"/>
                <a:gd name="T82" fmla="*/ 2398 w 2693"/>
                <a:gd name="T83" fmla="*/ 838 h 1246"/>
                <a:gd name="T84" fmla="*/ 2448 w 2693"/>
                <a:gd name="T85" fmla="*/ 1071 h 1246"/>
                <a:gd name="T86" fmla="*/ 2283 w 2693"/>
                <a:gd name="T87" fmla="*/ 1236 h 1246"/>
                <a:gd name="T88" fmla="*/ 2051 w 2693"/>
                <a:gd name="T89" fmla="*/ 1186 h 1246"/>
                <a:gd name="T90" fmla="*/ 1968 w 2693"/>
                <a:gd name="T91" fmla="*/ 965 h 1246"/>
                <a:gd name="T92" fmla="*/ 1593 w 2693"/>
                <a:gd name="T93" fmla="*/ 1000 h 1246"/>
                <a:gd name="T94" fmla="*/ 1480 w 2693"/>
                <a:gd name="T95" fmla="*/ 1207 h 1246"/>
                <a:gd name="T96" fmla="*/ 1243 w 2693"/>
                <a:gd name="T97" fmla="*/ 1224 h 1246"/>
                <a:gd name="T98" fmla="*/ 1103 w 2693"/>
                <a:gd name="T99" fmla="*/ 1036 h 1246"/>
                <a:gd name="T100" fmla="*/ 715 w 2693"/>
                <a:gd name="T101" fmla="*/ 927 h 1246"/>
                <a:gd name="T102" fmla="*/ 666 w 2693"/>
                <a:gd name="T103" fmla="*/ 1161 h 1246"/>
                <a:gd name="T104" fmla="*/ 443 w 2693"/>
                <a:gd name="T105" fmla="*/ 1243 h 1246"/>
                <a:gd name="T106" fmla="*/ 257 w 2693"/>
                <a:gd name="T107" fmla="*/ 1103 h 1246"/>
                <a:gd name="T108" fmla="*/ 274 w 2693"/>
                <a:gd name="T109" fmla="*/ 865 h 1246"/>
                <a:gd name="T110" fmla="*/ 480 w 2693"/>
                <a:gd name="T111" fmla="*/ 752 h 1246"/>
                <a:gd name="T112" fmla="*/ 348 w 2693"/>
                <a:gd name="T113" fmla="*/ 470 h 1246"/>
                <a:gd name="T114" fmla="*/ 111 w 2693"/>
                <a:gd name="T115" fmla="*/ 453 h 1246"/>
                <a:gd name="T116" fmla="*/ 0 w 2693"/>
                <a:gd name="T117" fmla="*/ 246 h 1246"/>
                <a:gd name="T118" fmla="*/ 111 w 2693"/>
                <a:gd name="T119" fmla="*/ 40 h 1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693" h="1246">
                  <a:moveTo>
                    <a:pt x="2211" y="895"/>
                  </a:moveTo>
                  <a:lnTo>
                    <a:pt x="2186" y="898"/>
                  </a:lnTo>
                  <a:lnTo>
                    <a:pt x="2165" y="906"/>
                  </a:lnTo>
                  <a:lnTo>
                    <a:pt x="2145" y="918"/>
                  </a:lnTo>
                  <a:lnTo>
                    <a:pt x="2129" y="935"/>
                  </a:lnTo>
                  <a:lnTo>
                    <a:pt x="2117" y="954"/>
                  </a:lnTo>
                  <a:lnTo>
                    <a:pt x="2108" y="975"/>
                  </a:lnTo>
                  <a:lnTo>
                    <a:pt x="2105" y="1000"/>
                  </a:lnTo>
                  <a:lnTo>
                    <a:pt x="2108" y="1024"/>
                  </a:lnTo>
                  <a:lnTo>
                    <a:pt x="2117" y="1046"/>
                  </a:lnTo>
                  <a:lnTo>
                    <a:pt x="2129" y="1065"/>
                  </a:lnTo>
                  <a:lnTo>
                    <a:pt x="2145" y="1082"/>
                  </a:lnTo>
                  <a:lnTo>
                    <a:pt x="2165" y="1094"/>
                  </a:lnTo>
                  <a:lnTo>
                    <a:pt x="2186" y="1102"/>
                  </a:lnTo>
                  <a:lnTo>
                    <a:pt x="2211" y="1105"/>
                  </a:lnTo>
                  <a:lnTo>
                    <a:pt x="2234" y="1102"/>
                  </a:lnTo>
                  <a:lnTo>
                    <a:pt x="2256" y="1094"/>
                  </a:lnTo>
                  <a:lnTo>
                    <a:pt x="2275" y="1082"/>
                  </a:lnTo>
                  <a:lnTo>
                    <a:pt x="2291" y="1065"/>
                  </a:lnTo>
                  <a:lnTo>
                    <a:pt x="2304" y="1046"/>
                  </a:lnTo>
                  <a:lnTo>
                    <a:pt x="2312" y="1024"/>
                  </a:lnTo>
                  <a:lnTo>
                    <a:pt x="2315" y="1000"/>
                  </a:lnTo>
                  <a:lnTo>
                    <a:pt x="2312" y="975"/>
                  </a:lnTo>
                  <a:lnTo>
                    <a:pt x="2304" y="953"/>
                  </a:lnTo>
                  <a:lnTo>
                    <a:pt x="2291" y="934"/>
                  </a:lnTo>
                  <a:lnTo>
                    <a:pt x="2275" y="918"/>
                  </a:lnTo>
                  <a:lnTo>
                    <a:pt x="2256" y="905"/>
                  </a:lnTo>
                  <a:lnTo>
                    <a:pt x="2234" y="898"/>
                  </a:lnTo>
                  <a:lnTo>
                    <a:pt x="2211" y="895"/>
                  </a:lnTo>
                  <a:close/>
                  <a:moveTo>
                    <a:pt x="1345" y="895"/>
                  </a:moveTo>
                  <a:lnTo>
                    <a:pt x="1321" y="898"/>
                  </a:lnTo>
                  <a:lnTo>
                    <a:pt x="1299" y="906"/>
                  </a:lnTo>
                  <a:lnTo>
                    <a:pt x="1280" y="918"/>
                  </a:lnTo>
                  <a:lnTo>
                    <a:pt x="1264" y="935"/>
                  </a:lnTo>
                  <a:lnTo>
                    <a:pt x="1251" y="954"/>
                  </a:lnTo>
                  <a:lnTo>
                    <a:pt x="1243" y="975"/>
                  </a:lnTo>
                  <a:lnTo>
                    <a:pt x="1241" y="1000"/>
                  </a:lnTo>
                  <a:lnTo>
                    <a:pt x="1243" y="1024"/>
                  </a:lnTo>
                  <a:lnTo>
                    <a:pt x="1251" y="1046"/>
                  </a:lnTo>
                  <a:lnTo>
                    <a:pt x="1264" y="1065"/>
                  </a:lnTo>
                  <a:lnTo>
                    <a:pt x="1280" y="1082"/>
                  </a:lnTo>
                  <a:lnTo>
                    <a:pt x="1299" y="1094"/>
                  </a:lnTo>
                  <a:lnTo>
                    <a:pt x="1321" y="1102"/>
                  </a:lnTo>
                  <a:lnTo>
                    <a:pt x="1345" y="1105"/>
                  </a:lnTo>
                  <a:lnTo>
                    <a:pt x="1369" y="1102"/>
                  </a:lnTo>
                  <a:lnTo>
                    <a:pt x="1391" y="1094"/>
                  </a:lnTo>
                  <a:lnTo>
                    <a:pt x="1411" y="1082"/>
                  </a:lnTo>
                  <a:lnTo>
                    <a:pt x="1426" y="1065"/>
                  </a:lnTo>
                  <a:lnTo>
                    <a:pt x="1440" y="1046"/>
                  </a:lnTo>
                  <a:lnTo>
                    <a:pt x="1447" y="1024"/>
                  </a:lnTo>
                  <a:lnTo>
                    <a:pt x="1450" y="1000"/>
                  </a:lnTo>
                  <a:lnTo>
                    <a:pt x="1447" y="975"/>
                  </a:lnTo>
                  <a:lnTo>
                    <a:pt x="1440" y="953"/>
                  </a:lnTo>
                  <a:lnTo>
                    <a:pt x="1426" y="934"/>
                  </a:lnTo>
                  <a:lnTo>
                    <a:pt x="1411" y="918"/>
                  </a:lnTo>
                  <a:lnTo>
                    <a:pt x="1391" y="905"/>
                  </a:lnTo>
                  <a:lnTo>
                    <a:pt x="1369" y="898"/>
                  </a:lnTo>
                  <a:lnTo>
                    <a:pt x="1345" y="895"/>
                  </a:lnTo>
                  <a:close/>
                  <a:moveTo>
                    <a:pt x="480" y="895"/>
                  </a:moveTo>
                  <a:lnTo>
                    <a:pt x="457" y="898"/>
                  </a:lnTo>
                  <a:lnTo>
                    <a:pt x="434" y="906"/>
                  </a:lnTo>
                  <a:lnTo>
                    <a:pt x="415" y="918"/>
                  </a:lnTo>
                  <a:lnTo>
                    <a:pt x="398" y="935"/>
                  </a:lnTo>
                  <a:lnTo>
                    <a:pt x="386" y="954"/>
                  </a:lnTo>
                  <a:lnTo>
                    <a:pt x="379" y="975"/>
                  </a:lnTo>
                  <a:lnTo>
                    <a:pt x="376" y="1000"/>
                  </a:lnTo>
                  <a:lnTo>
                    <a:pt x="379" y="1024"/>
                  </a:lnTo>
                  <a:lnTo>
                    <a:pt x="386" y="1046"/>
                  </a:lnTo>
                  <a:lnTo>
                    <a:pt x="398" y="1065"/>
                  </a:lnTo>
                  <a:lnTo>
                    <a:pt x="415" y="1082"/>
                  </a:lnTo>
                  <a:lnTo>
                    <a:pt x="434" y="1094"/>
                  </a:lnTo>
                  <a:lnTo>
                    <a:pt x="457" y="1102"/>
                  </a:lnTo>
                  <a:lnTo>
                    <a:pt x="480" y="1105"/>
                  </a:lnTo>
                  <a:lnTo>
                    <a:pt x="504" y="1102"/>
                  </a:lnTo>
                  <a:lnTo>
                    <a:pt x="526" y="1094"/>
                  </a:lnTo>
                  <a:lnTo>
                    <a:pt x="546" y="1082"/>
                  </a:lnTo>
                  <a:lnTo>
                    <a:pt x="562" y="1065"/>
                  </a:lnTo>
                  <a:lnTo>
                    <a:pt x="574" y="1046"/>
                  </a:lnTo>
                  <a:lnTo>
                    <a:pt x="581" y="1024"/>
                  </a:lnTo>
                  <a:lnTo>
                    <a:pt x="585" y="1000"/>
                  </a:lnTo>
                  <a:lnTo>
                    <a:pt x="581" y="975"/>
                  </a:lnTo>
                  <a:lnTo>
                    <a:pt x="574" y="953"/>
                  </a:lnTo>
                  <a:lnTo>
                    <a:pt x="562" y="934"/>
                  </a:lnTo>
                  <a:lnTo>
                    <a:pt x="546" y="918"/>
                  </a:lnTo>
                  <a:lnTo>
                    <a:pt x="526" y="905"/>
                  </a:lnTo>
                  <a:lnTo>
                    <a:pt x="504" y="898"/>
                  </a:lnTo>
                  <a:lnTo>
                    <a:pt x="480" y="895"/>
                  </a:lnTo>
                  <a:close/>
                  <a:moveTo>
                    <a:pt x="1210" y="452"/>
                  </a:moveTo>
                  <a:lnTo>
                    <a:pt x="976" y="656"/>
                  </a:lnTo>
                  <a:lnTo>
                    <a:pt x="1203" y="797"/>
                  </a:lnTo>
                  <a:lnTo>
                    <a:pt x="1235" y="779"/>
                  </a:lnTo>
                  <a:lnTo>
                    <a:pt x="1270" y="765"/>
                  </a:lnTo>
                  <a:lnTo>
                    <a:pt x="1307" y="757"/>
                  </a:lnTo>
                  <a:lnTo>
                    <a:pt x="1345" y="753"/>
                  </a:lnTo>
                  <a:lnTo>
                    <a:pt x="1381" y="756"/>
                  </a:lnTo>
                  <a:lnTo>
                    <a:pt x="1416" y="764"/>
                  </a:lnTo>
                  <a:lnTo>
                    <a:pt x="1449" y="776"/>
                  </a:lnTo>
                  <a:lnTo>
                    <a:pt x="1478" y="792"/>
                  </a:lnTo>
                  <a:lnTo>
                    <a:pt x="1700" y="653"/>
                  </a:lnTo>
                  <a:lnTo>
                    <a:pt x="1473" y="456"/>
                  </a:lnTo>
                  <a:lnTo>
                    <a:pt x="1445" y="472"/>
                  </a:lnTo>
                  <a:lnTo>
                    <a:pt x="1413" y="483"/>
                  </a:lnTo>
                  <a:lnTo>
                    <a:pt x="1380" y="491"/>
                  </a:lnTo>
                  <a:lnTo>
                    <a:pt x="1345" y="493"/>
                  </a:lnTo>
                  <a:lnTo>
                    <a:pt x="1309" y="490"/>
                  </a:lnTo>
                  <a:lnTo>
                    <a:pt x="1274" y="482"/>
                  </a:lnTo>
                  <a:lnTo>
                    <a:pt x="1241" y="469"/>
                  </a:lnTo>
                  <a:lnTo>
                    <a:pt x="1210" y="452"/>
                  </a:lnTo>
                  <a:close/>
                  <a:moveTo>
                    <a:pt x="2446" y="141"/>
                  </a:moveTo>
                  <a:lnTo>
                    <a:pt x="2422" y="144"/>
                  </a:lnTo>
                  <a:lnTo>
                    <a:pt x="2400" y="152"/>
                  </a:lnTo>
                  <a:lnTo>
                    <a:pt x="2380" y="164"/>
                  </a:lnTo>
                  <a:lnTo>
                    <a:pt x="2364" y="181"/>
                  </a:lnTo>
                  <a:lnTo>
                    <a:pt x="2352" y="200"/>
                  </a:lnTo>
                  <a:lnTo>
                    <a:pt x="2345" y="222"/>
                  </a:lnTo>
                  <a:lnTo>
                    <a:pt x="2342" y="246"/>
                  </a:lnTo>
                  <a:lnTo>
                    <a:pt x="2345" y="271"/>
                  </a:lnTo>
                  <a:lnTo>
                    <a:pt x="2352" y="292"/>
                  </a:lnTo>
                  <a:lnTo>
                    <a:pt x="2364" y="312"/>
                  </a:lnTo>
                  <a:lnTo>
                    <a:pt x="2380" y="328"/>
                  </a:lnTo>
                  <a:lnTo>
                    <a:pt x="2400" y="340"/>
                  </a:lnTo>
                  <a:lnTo>
                    <a:pt x="2422" y="348"/>
                  </a:lnTo>
                  <a:lnTo>
                    <a:pt x="2446" y="352"/>
                  </a:lnTo>
                  <a:lnTo>
                    <a:pt x="2469" y="348"/>
                  </a:lnTo>
                  <a:lnTo>
                    <a:pt x="2492" y="340"/>
                  </a:lnTo>
                  <a:lnTo>
                    <a:pt x="2511" y="328"/>
                  </a:lnTo>
                  <a:lnTo>
                    <a:pt x="2528" y="312"/>
                  </a:lnTo>
                  <a:lnTo>
                    <a:pt x="2540" y="292"/>
                  </a:lnTo>
                  <a:lnTo>
                    <a:pt x="2547" y="270"/>
                  </a:lnTo>
                  <a:lnTo>
                    <a:pt x="2550" y="246"/>
                  </a:lnTo>
                  <a:lnTo>
                    <a:pt x="2547" y="222"/>
                  </a:lnTo>
                  <a:lnTo>
                    <a:pt x="2540" y="200"/>
                  </a:lnTo>
                  <a:lnTo>
                    <a:pt x="2528" y="180"/>
                  </a:lnTo>
                  <a:lnTo>
                    <a:pt x="2511" y="164"/>
                  </a:lnTo>
                  <a:lnTo>
                    <a:pt x="2492" y="152"/>
                  </a:lnTo>
                  <a:lnTo>
                    <a:pt x="2469" y="144"/>
                  </a:lnTo>
                  <a:lnTo>
                    <a:pt x="2446" y="141"/>
                  </a:lnTo>
                  <a:close/>
                  <a:moveTo>
                    <a:pt x="1345" y="141"/>
                  </a:moveTo>
                  <a:lnTo>
                    <a:pt x="1321" y="144"/>
                  </a:lnTo>
                  <a:lnTo>
                    <a:pt x="1299" y="152"/>
                  </a:lnTo>
                  <a:lnTo>
                    <a:pt x="1280" y="164"/>
                  </a:lnTo>
                  <a:lnTo>
                    <a:pt x="1264" y="181"/>
                  </a:lnTo>
                  <a:lnTo>
                    <a:pt x="1251" y="200"/>
                  </a:lnTo>
                  <a:lnTo>
                    <a:pt x="1243" y="222"/>
                  </a:lnTo>
                  <a:lnTo>
                    <a:pt x="1241" y="246"/>
                  </a:lnTo>
                  <a:lnTo>
                    <a:pt x="1243" y="271"/>
                  </a:lnTo>
                  <a:lnTo>
                    <a:pt x="1251" y="292"/>
                  </a:lnTo>
                  <a:lnTo>
                    <a:pt x="1264" y="312"/>
                  </a:lnTo>
                  <a:lnTo>
                    <a:pt x="1280" y="328"/>
                  </a:lnTo>
                  <a:lnTo>
                    <a:pt x="1299" y="340"/>
                  </a:lnTo>
                  <a:lnTo>
                    <a:pt x="1321" y="348"/>
                  </a:lnTo>
                  <a:lnTo>
                    <a:pt x="1345" y="352"/>
                  </a:lnTo>
                  <a:lnTo>
                    <a:pt x="1369" y="348"/>
                  </a:lnTo>
                  <a:lnTo>
                    <a:pt x="1391" y="340"/>
                  </a:lnTo>
                  <a:lnTo>
                    <a:pt x="1411" y="328"/>
                  </a:lnTo>
                  <a:lnTo>
                    <a:pt x="1426" y="312"/>
                  </a:lnTo>
                  <a:lnTo>
                    <a:pt x="1440" y="292"/>
                  </a:lnTo>
                  <a:lnTo>
                    <a:pt x="1447" y="270"/>
                  </a:lnTo>
                  <a:lnTo>
                    <a:pt x="1450" y="246"/>
                  </a:lnTo>
                  <a:lnTo>
                    <a:pt x="1447" y="222"/>
                  </a:lnTo>
                  <a:lnTo>
                    <a:pt x="1440" y="200"/>
                  </a:lnTo>
                  <a:lnTo>
                    <a:pt x="1426" y="180"/>
                  </a:lnTo>
                  <a:lnTo>
                    <a:pt x="1411" y="164"/>
                  </a:lnTo>
                  <a:lnTo>
                    <a:pt x="1391" y="152"/>
                  </a:lnTo>
                  <a:lnTo>
                    <a:pt x="1369" y="144"/>
                  </a:lnTo>
                  <a:lnTo>
                    <a:pt x="1345" y="141"/>
                  </a:lnTo>
                  <a:close/>
                  <a:moveTo>
                    <a:pt x="245" y="141"/>
                  </a:moveTo>
                  <a:lnTo>
                    <a:pt x="221" y="144"/>
                  </a:lnTo>
                  <a:lnTo>
                    <a:pt x="199" y="152"/>
                  </a:lnTo>
                  <a:lnTo>
                    <a:pt x="180" y="164"/>
                  </a:lnTo>
                  <a:lnTo>
                    <a:pt x="164" y="181"/>
                  </a:lnTo>
                  <a:lnTo>
                    <a:pt x="152" y="200"/>
                  </a:lnTo>
                  <a:lnTo>
                    <a:pt x="144" y="222"/>
                  </a:lnTo>
                  <a:lnTo>
                    <a:pt x="141" y="246"/>
                  </a:lnTo>
                  <a:lnTo>
                    <a:pt x="144" y="271"/>
                  </a:lnTo>
                  <a:lnTo>
                    <a:pt x="152" y="292"/>
                  </a:lnTo>
                  <a:lnTo>
                    <a:pt x="164" y="312"/>
                  </a:lnTo>
                  <a:lnTo>
                    <a:pt x="180" y="328"/>
                  </a:lnTo>
                  <a:lnTo>
                    <a:pt x="199" y="340"/>
                  </a:lnTo>
                  <a:lnTo>
                    <a:pt x="221" y="348"/>
                  </a:lnTo>
                  <a:lnTo>
                    <a:pt x="245" y="352"/>
                  </a:lnTo>
                  <a:lnTo>
                    <a:pt x="270" y="348"/>
                  </a:lnTo>
                  <a:lnTo>
                    <a:pt x="291" y="340"/>
                  </a:lnTo>
                  <a:lnTo>
                    <a:pt x="310" y="328"/>
                  </a:lnTo>
                  <a:lnTo>
                    <a:pt x="327" y="312"/>
                  </a:lnTo>
                  <a:lnTo>
                    <a:pt x="339" y="292"/>
                  </a:lnTo>
                  <a:lnTo>
                    <a:pt x="347" y="270"/>
                  </a:lnTo>
                  <a:lnTo>
                    <a:pt x="349" y="246"/>
                  </a:lnTo>
                  <a:lnTo>
                    <a:pt x="347" y="222"/>
                  </a:lnTo>
                  <a:lnTo>
                    <a:pt x="339" y="200"/>
                  </a:lnTo>
                  <a:lnTo>
                    <a:pt x="327" y="180"/>
                  </a:lnTo>
                  <a:lnTo>
                    <a:pt x="310" y="164"/>
                  </a:lnTo>
                  <a:lnTo>
                    <a:pt x="291" y="152"/>
                  </a:lnTo>
                  <a:lnTo>
                    <a:pt x="270" y="144"/>
                  </a:lnTo>
                  <a:lnTo>
                    <a:pt x="245" y="141"/>
                  </a:lnTo>
                  <a:close/>
                  <a:moveTo>
                    <a:pt x="245" y="0"/>
                  </a:moveTo>
                  <a:lnTo>
                    <a:pt x="282" y="2"/>
                  </a:lnTo>
                  <a:lnTo>
                    <a:pt x="317" y="10"/>
                  </a:lnTo>
                  <a:lnTo>
                    <a:pt x="349" y="22"/>
                  </a:lnTo>
                  <a:lnTo>
                    <a:pt x="379" y="40"/>
                  </a:lnTo>
                  <a:lnTo>
                    <a:pt x="407" y="60"/>
                  </a:lnTo>
                  <a:lnTo>
                    <a:pt x="431" y="85"/>
                  </a:lnTo>
                  <a:lnTo>
                    <a:pt x="452" y="112"/>
                  </a:lnTo>
                  <a:lnTo>
                    <a:pt x="468" y="142"/>
                  </a:lnTo>
                  <a:lnTo>
                    <a:pt x="481" y="175"/>
                  </a:lnTo>
                  <a:lnTo>
                    <a:pt x="488" y="209"/>
                  </a:lnTo>
                  <a:lnTo>
                    <a:pt x="491" y="246"/>
                  </a:lnTo>
                  <a:lnTo>
                    <a:pt x="489" y="279"/>
                  </a:lnTo>
                  <a:lnTo>
                    <a:pt x="482" y="312"/>
                  </a:lnTo>
                  <a:lnTo>
                    <a:pt x="472" y="342"/>
                  </a:lnTo>
                  <a:lnTo>
                    <a:pt x="849" y="578"/>
                  </a:lnTo>
                  <a:lnTo>
                    <a:pt x="1118" y="342"/>
                  </a:lnTo>
                  <a:lnTo>
                    <a:pt x="1108" y="312"/>
                  </a:lnTo>
                  <a:lnTo>
                    <a:pt x="1101" y="280"/>
                  </a:lnTo>
                  <a:lnTo>
                    <a:pt x="1099" y="246"/>
                  </a:lnTo>
                  <a:lnTo>
                    <a:pt x="1102" y="209"/>
                  </a:lnTo>
                  <a:lnTo>
                    <a:pt x="1109" y="175"/>
                  </a:lnTo>
                  <a:lnTo>
                    <a:pt x="1122" y="142"/>
                  </a:lnTo>
                  <a:lnTo>
                    <a:pt x="1139" y="112"/>
                  </a:lnTo>
                  <a:lnTo>
                    <a:pt x="1159" y="85"/>
                  </a:lnTo>
                  <a:lnTo>
                    <a:pt x="1184" y="60"/>
                  </a:lnTo>
                  <a:lnTo>
                    <a:pt x="1211" y="40"/>
                  </a:lnTo>
                  <a:lnTo>
                    <a:pt x="1241" y="22"/>
                  </a:lnTo>
                  <a:lnTo>
                    <a:pt x="1274" y="10"/>
                  </a:lnTo>
                  <a:lnTo>
                    <a:pt x="1309" y="2"/>
                  </a:lnTo>
                  <a:lnTo>
                    <a:pt x="1345" y="0"/>
                  </a:lnTo>
                  <a:lnTo>
                    <a:pt x="1381" y="2"/>
                  </a:lnTo>
                  <a:lnTo>
                    <a:pt x="1416" y="10"/>
                  </a:lnTo>
                  <a:lnTo>
                    <a:pt x="1449" y="22"/>
                  </a:lnTo>
                  <a:lnTo>
                    <a:pt x="1479" y="40"/>
                  </a:lnTo>
                  <a:lnTo>
                    <a:pt x="1507" y="60"/>
                  </a:lnTo>
                  <a:lnTo>
                    <a:pt x="1531" y="85"/>
                  </a:lnTo>
                  <a:lnTo>
                    <a:pt x="1552" y="112"/>
                  </a:lnTo>
                  <a:lnTo>
                    <a:pt x="1568" y="142"/>
                  </a:lnTo>
                  <a:lnTo>
                    <a:pt x="1581" y="175"/>
                  </a:lnTo>
                  <a:lnTo>
                    <a:pt x="1589" y="209"/>
                  </a:lnTo>
                  <a:lnTo>
                    <a:pt x="1591" y="246"/>
                  </a:lnTo>
                  <a:lnTo>
                    <a:pt x="1589" y="282"/>
                  </a:lnTo>
                  <a:lnTo>
                    <a:pt x="1581" y="317"/>
                  </a:lnTo>
                  <a:lnTo>
                    <a:pt x="1568" y="349"/>
                  </a:lnTo>
                  <a:lnTo>
                    <a:pt x="1827" y="573"/>
                  </a:lnTo>
                  <a:lnTo>
                    <a:pt x="2215" y="331"/>
                  </a:lnTo>
                  <a:lnTo>
                    <a:pt x="2207" y="303"/>
                  </a:lnTo>
                  <a:lnTo>
                    <a:pt x="2201" y="275"/>
                  </a:lnTo>
                  <a:lnTo>
                    <a:pt x="2199" y="246"/>
                  </a:lnTo>
                  <a:lnTo>
                    <a:pt x="2202" y="209"/>
                  </a:lnTo>
                  <a:lnTo>
                    <a:pt x="2211" y="175"/>
                  </a:lnTo>
                  <a:lnTo>
                    <a:pt x="2223" y="142"/>
                  </a:lnTo>
                  <a:lnTo>
                    <a:pt x="2239" y="112"/>
                  </a:lnTo>
                  <a:lnTo>
                    <a:pt x="2260" y="85"/>
                  </a:lnTo>
                  <a:lnTo>
                    <a:pt x="2284" y="60"/>
                  </a:lnTo>
                  <a:lnTo>
                    <a:pt x="2312" y="40"/>
                  </a:lnTo>
                  <a:lnTo>
                    <a:pt x="2342" y="22"/>
                  </a:lnTo>
                  <a:lnTo>
                    <a:pt x="2374" y="10"/>
                  </a:lnTo>
                  <a:lnTo>
                    <a:pt x="2409" y="2"/>
                  </a:lnTo>
                  <a:lnTo>
                    <a:pt x="2446" y="0"/>
                  </a:lnTo>
                  <a:lnTo>
                    <a:pt x="2483" y="2"/>
                  </a:lnTo>
                  <a:lnTo>
                    <a:pt x="2517" y="10"/>
                  </a:lnTo>
                  <a:lnTo>
                    <a:pt x="2550" y="22"/>
                  </a:lnTo>
                  <a:lnTo>
                    <a:pt x="2581" y="40"/>
                  </a:lnTo>
                  <a:lnTo>
                    <a:pt x="2608" y="60"/>
                  </a:lnTo>
                  <a:lnTo>
                    <a:pt x="2633" y="85"/>
                  </a:lnTo>
                  <a:lnTo>
                    <a:pt x="2653" y="112"/>
                  </a:lnTo>
                  <a:lnTo>
                    <a:pt x="2671" y="143"/>
                  </a:lnTo>
                  <a:lnTo>
                    <a:pt x="2683" y="176"/>
                  </a:lnTo>
                  <a:lnTo>
                    <a:pt x="2691" y="210"/>
                  </a:lnTo>
                  <a:lnTo>
                    <a:pt x="2693" y="247"/>
                  </a:lnTo>
                  <a:lnTo>
                    <a:pt x="2691" y="283"/>
                  </a:lnTo>
                  <a:lnTo>
                    <a:pt x="2683" y="318"/>
                  </a:lnTo>
                  <a:lnTo>
                    <a:pt x="2671" y="351"/>
                  </a:lnTo>
                  <a:lnTo>
                    <a:pt x="2655" y="381"/>
                  </a:lnTo>
                  <a:lnTo>
                    <a:pt x="2634" y="409"/>
                  </a:lnTo>
                  <a:lnTo>
                    <a:pt x="2610" y="433"/>
                  </a:lnTo>
                  <a:lnTo>
                    <a:pt x="2582" y="454"/>
                  </a:lnTo>
                  <a:lnTo>
                    <a:pt x="2551" y="470"/>
                  </a:lnTo>
                  <a:lnTo>
                    <a:pt x="2518" y="483"/>
                  </a:lnTo>
                  <a:lnTo>
                    <a:pt x="2485" y="491"/>
                  </a:lnTo>
                  <a:lnTo>
                    <a:pt x="2448" y="494"/>
                  </a:lnTo>
                  <a:lnTo>
                    <a:pt x="2408" y="491"/>
                  </a:lnTo>
                  <a:lnTo>
                    <a:pt x="2371" y="480"/>
                  </a:lnTo>
                  <a:lnTo>
                    <a:pt x="2335" y="466"/>
                  </a:lnTo>
                  <a:lnTo>
                    <a:pt x="2304" y="446"/>
                  </a:lnTo>
                  <a:lnTo>
                    <a:pt x="1943" y="673"/>
                  </a:lnTo>
                  <a:lnTo>
                    <a:pt x="2080" y="792"/>
                  </a:lnTo>
                  <a:lnTo>
                    <a:pt x="2109" y="776"/>
                  </a:lnTo>
                  <a:lnTo>
                    <a:pt x="2142" y="764"/>
                  </a:lnTo>
                  <a:lnTo>
                    <a:pt x="2176" y="756"/>
                  </a:lnTo>
                  <a:lnTo>
                    <a:pt x="2213" y="753"/>
                  </a:lnTo>
                  <a:lnTo>
                    <a:pt x="2248" y="756"/>
                  </a:lnTo>
                  <a:lnTo>
                    <a:pt x="2283" y="764"/>
                  </a:lnTo>
                  <a:lnTo>
                    <a:pt x="2316" y="776"/>
                  </a:lnTo>
                  <a:lnTo>
                    <a:pt x="2347" y="793"/>
                  </a:lnTo>
                  <a:lnTo>
                    <a:pt x="2373" y="814"/>
                  </a:lnTo>
                  <a:lnTo>
                    <a:pt x="2398" y="838"/>
                  </a:lnTo>
                  <a:lnTo>
                    <a:pt x="2418" y="866"/>
                  </a:lnTo>
                  <a:lnTo>
                    <a:pt x="2436" y="896"/>
                  </a:lnTo>
                  <a:lnTo>
                    <a:pt x="2448" y="928"/>
                  </a:lnTo>
                  <a:lnTo>
                    <a:pt x="2455" y="963"/>
                  </a:lnTo>
                  <a:lnTo>
                    <a:pt x="2458" y="1000"/>
                  </a:lnTo>
                  <a:lnTo>
                    <a:pt x="2455" y="1036"/>
                  </a:lnTo>
                  <a:lnTo>
                    <a:pt x="2448" y="1071"/>
                  </a:lnTo>
                  <a:lnTo>
                    <a:pt x="2436" y="1103"/>
                  </a:lnTo>
                  <a:lnTo>
                    <a:pt x="2418" y="1134"/>
                  </a:lnTo>
                  <a:lnTo>
                    <a:pt x="2398" y="1162"/>
                  </a:lnTo>
                  <a:lnTo>
                    <a:pt x="2373" y="1186"/>
                  </a:lnTo>
                  <a:lnTo>
                    <a:pt x="2347" y="1207"/>
                  </a:lnTo>
                  <a:lnTo>
                    <a:pt x="2316" y="1224"/>
                  </a:lnTo>
                  <a:lnTo>
                    <a:pt x="2283" y="1236"/>
                  </a:lnTo>
                  <a:lnTo>
                    <a:pt x="2248" y="1243"/>
                  </a:lnTo>
                  <a:lnTo>
                    <a:pt x="2213" y="1246"/>
                  </a:lnTo>
                  <a:lnTo>
                    <a:pt x="2176" y="1243"/>
                  </a:lnTo>
                  <a:lnTo>
                    <a:pt x="2141" y="1236"/>
                  </a:lnTo>
                  <a:lnTo>
                    <a:pt x="2108" y="1224"/>
                  </a:lnTo>
                  <a:lnTo>
                    <a:pt x="2079" y="1207"/>
                  </a:lnTo>
                  <a:lnTo>
                    <a:pt x="2051" y="1186"/>
                  </a:lnTo>
                  <a:lnTo>
                    <a:pt x="2027" y="1162"/>
                  </a:lnTo>
                  <a:lnTo>
                    <a:pt x="2006" y="1134"/>
                  </a:lnTo>
                  <a:lnTo>
                    <a:pt x="1989" y="1103"/>
                  </a:lnTo>
                  <a:lnTo>
                    <a:pt x="1976" y="1071"/>
                  </a:lnTo>
                  <a:lnTo>
                    <a:pt x="1969" y="1036"/>
                  </a:lnTo>
                  <a:lnTo>
                    <a:pt x="1966" y="1000"/>
                  </a:lnTo>
                  <a:lnTo>
                    <a:pt x="1968" y="965"/>
                  </a:lnTo>
                  <a:lnTo>
                    <a:pt x="1975" y="932"/>
                  </a:lnTo>
                  <a:lnTo>
                    <a:pt x="1987" y="901"/>
                  </a:lnTo>
                  <a:lnTo>
                    <a:pt x="1815" y="751"/>
                  </a:lnTo>
                  <a:lnTo>
                    <a:pt x="1573" y="903"/>
                  </a:lnTo>
                  <a:lnTo>
                    <a:pt x="1584" y="934"/>
                  </a:lnTo>
                  <a:lnTo>
                    <a:pt x="1590" y="966"/>
                  </a:lnTo>
                  <a:lnTo>
                    <a:pt x="1593" y="1000"/>
                  </a:lnTo>
                  <a:lnTo>
                    <a:pt x="1590" y="1036"/>
                  </a:lnTo>
                  <a:lnTo>
                    <a:pt x="1582" y="1071"/>
                  </a:lnTo>
                  <a:lnTo>
                    <a:pt x="1569" y="1103"/>
                  </a:lnTo>
                  <a:lnTo>
                    <a:pt x="1553" y="1134"/>
                  </a:lnTo>
                  <a:lnTo>
                    <a:pt x="1533" y="1162"/>
                  </a:lnTo>
                  <a:lnTo>
                    <a:pt x="1508" y="1186"/>
                  </a:lnTo>
                  <a:lnTo>
                    <a:pt x="1480" y="1207"/>
                  </a:lnTo>
                  <a:lnTo>
                    <a:pt x="1451" y="1224"/>
                  </a:lnTo>
                  <a:lnTo>
                    <a:pt x="1418" y="1236"/>
                  </a:lnTo>
                  <a:lnTo>
                    <a:pt x="1383" y="1243"/>
                  </a:lnTo>
                  <a:lnTo>
                    <a:pt x="1346" y="1246"/>
                  </a:lnTo>
                  <a:lnTo>
                    <a:pt x="1311" y="1243"/>
                  </a:lnTo>
                  <a:lnTo>
                    <a:pt x="1276" y="1236"/>
                  </a:lnTo>
                  <a:lnTo>
                    <a:pt x="1243" y="1224"/>
                  </a:lnTo>
                  <a:lnTo>
                    <a:pt x="1212" y="1207"/>
                  </a:lnTo>
                  <a:lnTo>
                    <a:pt x="1185" y="1186"/>
                  </a:lnTo>
                  <a:lnTo>
                    <a:pt x="1161" y="1162"/>
                  </a:lnTo>
                  <a:lnTo>
                    <a:pt x="1140" y="1134"/>
                  </a:lnTo>
                  <a:lnTo>
                    <a:pt x="1123" y="1103"/>
                  </a:lnTo>
                  <a:lnTo>
                    <a:pt x="1111" y="1071"/>
                  </a:lnTo>
                  <a:lnTo>
                    <a:pt x="1103" y="1036"/>
                  </a:lnTo>
                  <a:lnTo>
                    <a:pt x="1101" y="1000"/>
                  </a:lnTo>
                  <a:lnTo>
                    <a:pt x="1102" y="969"/>
                  </a:lnTo>
                  <a:lnTo>
                    <a:pt x="1108" y="940"/>
                  </a:lnTo>
                  <a:lnTo>
                    <a:pt x="1116" y="912"/>
                  </a:lnTo>
                  <a:lnTo>
                    <a:pt x="864" y="755"/>
                  </a:lnTo>
                  <a:lnTo>
                    <a:pt x="703" y="894"/>
                  </a:lnTo>
                  <a:lnTo>
                    <a:pt x="715" y="927"/>
                  </a:lnTo>
                  <a:lnTo>
                    <a:pt x="724" y="962"/>
                  </a:lnTo>
                  <a:lnTo>
                    <a:pt x="727" y="999"/>
                  </a:lnTo>
                  <a:lnTo>
                    <a:pt x="724" y="1036"/>
                  </a:lnTo>
                  <a:lnTo>
                    <a:pt x="715" y="1071"/>
                  </a:lnTo>
                  <a:lnTo>
                    <a:pt x="703" y="1103"/>
                  </a:lnTo>
                  <a:lnTo>
                    <a:pt x="687" y="1133"/>
                  </a:lnTo>
                  <a:lnTo>
                    <a:pt x="666" y="1161"/>
                  </a:lnTo>
                  <a:lnTo>
                    <a:pt x="642" y="1185"/>
                  </a:lnTo>
                  <a:lnTo>
                    <a:pt x="614" y="1206"/>
                  </a:lnTo>
                  <a:lnTo>
                    <a:pt x="585" y="1223"/>
                  </a:lnTo>
                  <a:lnTo>
                    <a:pt x="552" y="1235"/>
                  </a:lnTo>
                  <a:lnTo>
                    <a:pt x="517" y="1243"/>
                  </a:lnTo>
                  <a:lnTo>
                    <a:pt x="480" y="1245"/>
                  </a:lnTo>
                  <a:lnTo>
                    <a:pt x="443" y="1243"/>
                  </a:lnTo>
                  <a:lnTo>
                    <a:pt x="410" y="1235"/>
                  </a:lnTo>
                  <a:lnTo>
                    <a:pt x="377" y="1223"/>
                  </a:lnTo>
                  <a:lnTo>
                    <a:pt x="346" y="1206"/>
                  </a:lnTo>
                  <a:lnTo>
                    <a:pt x="319" y="1185"/>
                  </a:lnTo>
                  <a:lnTo>
                    <a:pt x="295" y="1161"/>
                  </a:lnTo>
                  <a:lnTo>
                    <a:pt x="274" y="1133"/>
                  </a:lnTo>
                  <a:lnTo>
                    <a:pt x="257" y="1103"/>
                  </a:lnTo>
                  <a:lnTo>
                    <a:pt x="245" y="1071"/>
                  </a:lnTo>
                  <a:lnTo>
                    <a:pt x="237" y="1036"/>
                  </a:lnTo>
                  <a:lnTo>
                    <a:pt x="235" y="999"/>
                  </a:lnTo>
                  <a:lnTo>
                    <a:pt x="237" y="963"/>
                  </a:lnTo>
                  <a:lnTo>
                    <a:pt x="245" y="928"/>
                  </a:lnTo>
                  <a:lnTo>
                    <a:pt x="257" y="896"/>
                  </a:lnTo>
                  <a:lnTo>
                    <a:pt x="274" y="865"/>
                  </a:lnTo>
                  <a:lnTo>
                    <a:pt x="295" y="837"/>
                  </a:lnTo>
                  <a:lnTo>
                    <a:pt x="319" y="813"/>
                  </a:lnTo>
                  <a:lnTo>
                    <a:pt x="346" y="792"/>
                  </a:lnTo>
                  <a:lnTo>
                    <a:pt x="377" y="775"/>
                  </a:lnTo>
                  <a:lnTo>
                    <a:pt x="410" y="763"/>
                  </a:lnTo>
                  <a:lnTo>
                    <a:pt x="443" y="756"/>
                  </a:lnTo>
                  <a:lnTo>
                    <a:pt x="480" y="752"/>
                  </a:lnTo>
                  <a:lnTo>
                    <a:pt x="515" y="755"/>
                  </a:lnTo>
                  <a:lnTo>
                    <a:pt x="547" y="762"/>
                  </a:lnTo>
                  <a:lnTo>
                    <a:pt x="577" y="773"/>
                  </a:lnTo>
                  <a:lnTo>
                    <a:pt x="607" y="787"/>
                  </a:lnTo>
                  <a:lnTo>
                    <a:pt x="736" y="676"/>
                  </a:lnTo>
                  <a:lnTo>
                    <a:pt x="379" y="454"/>
                  </a:lnTo>
                  <a:lnTo>
                    <a:pt x="348" y="470"/>
                  </a:lnTo>
                  <a:lnTo>
                    <a:pt x="316" y="482"/>
                  </a:lnTo>
                  <a:lnTo>
                    <a:pt x="282" y="490"/>
                  </a:lnTo>
                  <a:lnTo>
                    <a:pt x="245" y="493"/>
                  </a:lnTo>
                  <a:lnTo>
                    <a:pt x="209" y="490"/>
                  </a:lnTo>
                  <a:lnTo>
                    <a:pt x="174" y="482"/>
                  </a:lnTo>
                  <a:lnTo>
                    <a:pt x="142" y="470"/>
                  </a:lnTo>
                  <a:lnTo>
                    <a:pt x="111" y="453"/>
                  </a:lnTo>
                  <a:lnTo>
                    <a:pt x="83" y="432"/>
                  </a:lnTo>
                  <a:lnTo>
                    <a:pt x="60" y="408"/>
                  </a:lnTo>
                  <a:lnTo>
                    <a:pt x="39" y="380"/>
                  </a:lnTo>
                  <a:lnTo>
                    <a:pt x="22" y="349"/>
                  </a:lnTo>
                  <a:lnTo>
                    <a:pt x="10" y="317"/>
                  </a:lnTo>
                  <a:lnTo>
                    <a:pt x="2" y="283"/>
                  </a:lnTo>
                  <a:lnTo>
                    <a:pt x="0" y="246"/>
                  </a:lnTo>
                  <a:lnTo>
                    <a:pt x="2" y="209"/>
                  </a:lnTo>
                  <a:lnTo>
                    <a:pt x="10" y="175"/>
                  </a:lnTo>
                  <a:lnTo>
                    <a:pt x="22" y="142"/>
                  </a:lnTo>
                  <a:lnTo>
                    <a:pt x="39" y="112"/>
                  </a:lnTo>
                  <a:lnTo>
                    <a:pt x="60" y="85"/>
                  </a:lnTo>
                  <a:lnTo>
                    <a:pt x="83" y="60"/>
                  </a:lnTo>
                  <a:lnTo>
                    <a:pt x="111" y="40"/>
                  </a:lnTo>
                  <a:lnTo>
                    <a:pt x="142" y="22"/>
                  </a:lnTo>
                  <a:lnTo>
                    <a:pt x="174" y="10"/>
                  </a:lnTo>
                  <a:lnTo>
                    <a:pt x="209" y="2"/>
                  </a:lnTo>
                  <a:lnTo>
                    <a:pt x="2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35"/>
            <p:cNvSpPr>
              <a:spLocks/>
            </p:cNvSpPr>
            <p:nvPr/>
          </p:nvSpPr>
          <p:spPr bwMode="auto">
            <a:xfrm>
              <a:off x="4756150" y="5757863"/>
              <a:ext cx="260350" cy="409575"/>
            </a:xfrm>
            <a:custGeom>
              <a:avLst/>
              <a:gdLst>
                <a:gd name="T0" fmla="*/ 120 w 1480"/>
                <a:gd name="T1" fmla="*/ 16 h 2319"/>
                <a:gd name="T2" fmla="*/ 311 w 1480"/>
                <a:gd name="T3" fmla="*/ 64 h 2319"/>
                <a:gd name="T4" fmla="*/ 492 w 1480"/>
                <a:gd name="T5" fmla="*/ 135 h 2319"/>
                <a:gd name="T6" fmla="*/ 662 w 1480"/>
                <a:gd name="T7" fmla="*/ 225 h 2319"/>
                <a:gd name="T8" fmla="*/ 819 w 1480"/>
                <a:gd name="T9" fmla="*/ 333 h 2319"/>
                <a:gd name="T10" fmla="*/ 963 w 1480"/>
                <a:gd name="T11" fmla="*/ 458 h 2319"/>
                <a:gd name="T12" fmla="*/ 1092 w 1480"/>
                <a:gd name="T13" fmla="*/ 598 h 2319"/>
                <a:gd name="T14" fmla="*/ 1205 w 1480"/>
                <a:gd name="T15" fmla="*/ 753 h 2319"/>
                <a:gd name="T16" fmla="*/ 1301 w 1480"/>
                <a:gd name="T17" fmla="*/ 918 h 2319"/>
                <a:gd name="T18" fmla="*/ 1377 w 1480"/>
                <a:gd name="T19" fmla="*/ 1095 h 2319"/>
                <a:gd name="T20" fmla="*/ 1434 w 1480"/>
                <a:gd name="T21" fmla="*/ 1281 h 2319"/>
                <a:gd name="T22" fmla="*/ 1469 w 1480"/>
                <a:gd name="T23" fmla="*/ 1474 h 2319"/>
                <a:gd name="T24" fmla="*/ 1480 w 1480"/>
                <a:gd name="T25" fmla="*/ 1673 h 2319"/>
                <a:gd name="T26" fmla="*/ 1464 w 1480"/>
                <a:gd name="T27" fmla="*/ 1867 h 2319"/>
                <a:gd name="T28" fmla="*/ 1432 w 1480"/>
                <a:gd name="T29" fmla="*/ 2053 h 2319"/>
                <a:gd name="T30" fmla="*/ 1379 w 1480"/>
                <a:gd name="T31" fmla="*/ 2232 h 2319"/>
                <a:gd name="T32" fmla="*/ 1216 w 1480"/>
                <a:gd name="T33" fmla="*/ 2261 h 2319"/>
                <a:gd name="T34" fmla="*/ 1272 w 1480"/>
                <a:gd name="T35" fmla="*/ 2098 h 2319"/>
                <a:gd name="T36" fmla="*/ 1309 w 1480"/>
                <a:gd name="T37" fmla="*/ 1930 h 2319"/>
                <a:gd name="T38" fmla="*/ 1327 w 1480"/>
                <a:gd name="T39" fmla="*/ 1759 h 2319"/>
                <a:gd name="T40" fmla="*/ 1326 w 1480"/>
                <a:gd name="T41" fmla="*/ 1577 h 2319"/>
                <a:gd name="T42" fmla="*/ 1304 w 1480"/>
                <a:gd name="T43" fmla="*/ 1390 h 2319"/>
                <a:gd name="T44" fmla="*/ 1259 w 1480"/>
                <a:gd name="T45" fmla="*/ 1211 h 2319"/>
                <a:gd name="T46" fmla="*/ 1193 w 1480"/>
                <a:gd name="T47" fmla="*/ 1039 h 2319"/>
                <a:gd name="T48" fmla="*/ 1109 w 1480"/>
                <a:gd name="T49" fmla="*/ 878 h 2319"/>
                <a:gd name="T50" fmla="*/ 1006 w 1480"/>
                <a:gd name="T51" fmla="*/ 728 h 2319"/>
                <a:gd name="T52" fmla="*/ 888 w 1480"/>
                <a:gd name="T53" fmla="*/ 591 h 2319"/>
                <a:gd name="T54" fmla="*/ 754 w 1480"/>
                <a:gd name="T55" fmla="*/ 469 h 2319"/>
                <a:gd name="T56" fmla="*/ 606 w 1480"/>
                <a:gd name="T57" fmla="*/ 363 h 2319"/>
                <a:gd name="T58" fmla="*/ 446 w 1480"/>
                <a:gd name="T59" fmla="*/ 275 h 2319"/>
                <a:gd name="T60" fmla="*/ 275 w 1480"/>
                <a:gd name="T61" fmla="*/ 207 h 2319"/>
                <a:gd name="T62" fmla="*/ 94 w 1480"/>
                <a:gd name="T63" fmla="*/ 160 h 2319"/>
                <a:gd name="T64" fmla="*/ 21 w 1480"/>
                <a:gd name="T65" fmla="*/ 0 h 2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80" h="2319">
                  <a:moveTo>
                    <a:pt x="21" y="0"/>
                  </a:moveTo>
                  <a:lnTo>
                    <a:pt x="120" y="16"/>
                  </a:lnTo>
                  <a:lnTo>
                    <a:pt x="217" y="38"/>
                  </a:lnTo>
                  <a:lnTo>
                    <a:pt x="311" y="64"/>
                  </a:lnTo>
                  <a:lnTo>
                    <a:pt x="403" y="97"/>
                  </a:lnTo>
                  <a:lnTo>
                    <a:pt x="492" y="135"/>
                  </a:lnTo>
                  <a:lnTo>
                    <a:pt x="578" y="178"/>
                  </a:lnTo>
                  <a:lnTo>
                    <a:pt x="662" y="225"/>
                  </a:lnTo>
                  <a:lnTo>
                    <a:pt x="742" y="277"/>
                  </a:lnTo>
                  <a:lnTo>
                    <a:pt x="819" y="333"/>
                  </a:lnTo>
                  <a:lnTo>
                    <a:pt x="893" y="394"/>
                  </a:lnTo>
                  <a:lnTo>
                    <a:pt x="963" y="458"/>
                  </a:lnTo>
                  <a:lnTo>
                    <a:pt x="1030" y="527"/>
                  </a:lnTo>
                  <a:lnTo>
                    <a:pt x="1092" y="598"/>
                  </a:lnTo>
                  <a:lnTo>
                    <a:pt x="1151" y="674"/>
                  </a:lnTo>
                  <a:lnTo>
                    <a:pt x="1205" y="753"/>
                  </a:lnTo>
                  <a:lnTo>
                    <a:pt x="1255" y="834"/>
                  </a:lnTo>
                  <a:lnTo>
                    <a:pt x="1301" y="918"/>
                  </a:lnTo>
                  <a:lnTo>
                    <a:pt x="1341" y="1005"/>
                  </a:lnTo>
                  <a:lnTo>
                    <a:pt x="1377" y="1095"/>
                  </a:lnTo>
                  <a:lnTo>
                    <a:pt x="1408" y="1186"/>
                  </a:lnTo>
                  <a:lnTo>
                    <a:pt x="1434" y="1281"/>
                  </a:lnTo>
                  <a:lnTo>
                    <a:pt x="1453" y="1377"/>
                  </a:lnTo>
                  <a:lnTo>
                    <a:pt x="1469" y="1474"/>
                  </a:lnTo>
                  <a:lnTo>
                    <a:pt x="1477" y="1573"/>
                  </a:lnTo>
                  <a:lnTo>
                    <a:pt x="1480" y="1673"/>
                  </a:lnTo>
                  <a:lnTo>
                    <a:pt x="1475" y="1770"/>
                  </a:lnTo>
                  <a:lnTo>
                    <a:pt x="1464" y="1867"/>
                  </a:lnTo>
                  <a:lnTo>
                    <a:pt x="1450" y="1961"/>
                  </a:lnTo>
                  <a:lnTo>
                    <a:pt x="1432" y="2053"/>
                  </a:lnTo>
                  <a:lnTo>
                    <a:pt x="1407" y="2143"/>
                  </a:lnTo>
                  <a:lnTo>
                    <a:pt x="1379" y="2232"/>
                  </a:lnTo>
                  <a:lnTo>
                    <a:pt x="1344" y="2319"/>
                  </a:lnTo>
                  <a:lnTo>
                    <a:pt x="1216" y="2261"/>
                  </a:lnTo>
                  <a:lnTo>
                    <a:pt x="1247" y="2181"/>
                  </a:lnTo>
                  <a:lnTo>
                    <a:pt x="1272" y="2098"/>
                  </a:lnTo>
                  <a:lnTo>
                    <a:pt x="1294" y="2015"/>
                  </a:lnTo>
                  <a:lnTo>
                    <a:pt x="1309" y="1930"/>
                  </a:lnTo>
                  <a:lnTo>
                    <a:pt x="1320" y="1844"/>
                  </a:lnTo>
                  <a:lnTo>
                    <a:pt x="1327" y="1759"/>
                  </a:lnTo>
                  <a:lnTo>
                    <a:pt x="1329" y="1672"/>
                  </a:lnTo>
                  <a:lnTo>
                    <a:pt x="1326" y="1577"/>
                  </a:lnTo>
                  <a:lnTo>
                    <a:pt x="1318" y="1483"/>
                  </a:lnTo>
                  <a:lnTo>
                    <a:pt x="1304" y="1390"/>
                  </a:lnTo>
                  <a:lnTo>
                    <a:pt x="1283" y="1300"/>
                  </a:lnTo>
                  <a:lnTo>
                    <a:pt x="1259" y="1211"/>
                  </a:lnTo>
                  <a:lnTo>
                    <a:pt x="1228" y="1124"/>
                  </a:lnTo>
                  <a:lnTo>
                    <a:pt x="1193" y="1039"/>
                  </a:lnTo>
                  <a:lnTo>
                    <a:pt x="1154" y="957"/>
                  </a:lnTo>
                  <a:lnTo>
                    <a:pt x="1109" y="878"/>
                  </a:lnTo>
                  <a:lnTo>
                    <a:pt x="1059" y="801"/>
                  </a:lnTo>
                  <a:lnTo>
                    <a:pt x="1006" y="728"/>
                  </a:lnTo>
                  <a:lnTo>
                    <a:pt x="949" y="658"/>
                  </a:lnTo>
                  <a:lnTo>
                    <a:pt x="888" y="591"/>
                  </a:lnTo>
                  <a:lnTo>
                    <a:pt x="822" y="528"/>
                  </a:lnTo>
                  <a:lnTo>
                    <a:pt x="754" y="469"/>
                  </a:lnTo>
                  <a:lnTo>
                    <a:pt x="682" y="414"/>
                  </a:lnTo>
                  <a:lnTo>
                    <a:pt x="606" y="363"/>
                  </a:lnTo>
                  <a:lnTo>
                    <a:pt x="528" y="317"/>
                  </a:lnTo>
                  <a:lnTo>
                    <a:pt x="446" y="275"/>
                  </a:lnTo>
                  <a:lnTo>
                    <a:pt x="362" y="238"/>
                  </a:lnTo>
                  <a:lnTo>
                    <a:pt x="275" y="207"/>
                  </a:lnTo>
                  <a:lnTo>
                    <a:pt x="186" y="180"/>
                  </a:lnTo>
                  <a:lnTo>
                    <a:pt x="94" y="160"/>
                  </a:lnTo>
                  <a:lnTo>
                    <a:pt x="0" y="144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36"/>
            <p:cNvSpPr>
              <a:spLocks/>
            </p:cNvSpPr>
            <p:nvPr/>
          </p:nvSpPr>
          <p:spPr bwMode="auto">
            <a:xfrm>
              <a:off x="4484688" y="6219826"/>
              <a:ext cx="468313" cy="131763"/>
            </a:xfrm>
            <a:custGeom>
              <a:avLst/>
              <a:gdLst>
                <a:gd name="T0" fmla="*/ 171 w 2658"/>
                <a:gd name="T1" fmla="*/ 70 h 747"/>
                <a:gd name="T2" fmla="*/ 293 w 2658"/>
                <a:gd name="T3" fmla="*/ 197 h 747"/>
                <a:gd name="T4" fmla="*/ 429 w 2658"/>
                <a:gd name="T5" fmla="*/ 308 h 747"/>
                <a:gd name="T6" fmla="*/ 575 w 2658"/>
                <a:gd name="T7" fmla="*/ 403 h 747"/>
                <a:gd name="T8" fmla="*/ 730 w 2658"/>
                <a:gd name="T9" fmla="*/ 481 h 747"/>
                <a:gd name="T10" fmla="*/ 894 w 2658"/>
                <a:gd name="T11" fmla="*/ 540 h 747"/>
                <a:gd name="T12" fmla="*/ 1063 w 2658"/>
                <a:gd name="T13" fmla="*/ 580 h 747"/>
                <a:gd name="T14" fmla="*/ 1239 w 2658"/>
                <a:gd name="T15" fmla="*/ 601 h 747"/>
                <a:gd name="T16" fmla="*/ 1418 w 2658"/>
                <a:gd name="T17" fmla="*/ 601 h 747"/>
                <a:gd name="T18" fmla="*/ 1593 w 2658"/>
                <a:gd name="T19" fmla="*/ 581 h 747"/>
                <a:gd name="T20" fmla="*/ 1764 w 2658"/>
                <a:gd name="T21" fmla="*/ 541 h 747"/>
                <a:gd name="T22" fmla="*/ 1928 w 2658"/>
                <a:gd name="T23" fmla="*/ 483 h 747"/>
                <a:gd name="T24" fmla="*/ 2083 w 2658"/>
                <a:gd name="T25" fmla="*/ 406 h 747"/>
                <a:gd name="T26" fmla="*/ 2228 w 2658"/>
                <a:gd name="T27" fmla="*/ 312 h 747"/>
                <a:gd name="T28" fmla="*/ 2364 w 2658"/>
                <a:gd name="T29" fmla="*/ 200 h 747"/>
                <a:gd name="T30" fmla="*/ 2487 w 2658"/>
                <a:gd name="T31" fmla="*/ 71 h 747"/>
                <a:gd name="T32" fmla="*/ 2658 w 2658"/>
                <a:gd name="T33" fmla="*/ 86 h 747"/>
                <a:gd name="T34" fmla="*/ 2538 w 2658"/>
                <a:gd name="T35" fmla="*/ 228 h 747"/>
                <a:gd name="T36" fmla="*/ 2405 w 2658"/>
                <a:gd name="T37" fmla="*/ 353 h 747"/>
                <a:gd name="T38" fmla="*/ 2262 w 2658"/>
                <a:gd name="T39" fmla="*/ 463 h 747"/>
                <a:gd name="T40" fmla="*/ 2109 w 2658"/>
                <a:gd name="T41" fmla="*/ 555 h 747"/>
                <a:gd name="T42" fmla="*/ 1946 w 2658"/>
                <a:gd name="T43" fmla="*/ 629 h 747"/>
                <a:gd name="T44" fmla="*/ 1776 w 2658"/>
                <a:gd name="T45" fmla="*/ 687 h 747"/>
                <a:gd name="T46" fmla="*/ 1600 w 2658"/>
                <a:gd name="T47" fmla="*/ 724 h 747"/>
                <a:gd name="T48" fmla="*/ 1420 w 2658"/>
                <a:gd name="T49" fmla="*/ 744 h 747"/>
                <a:gd name="T50" fmla="*/ 1231 w 2658"/>
                <a:gd name="T51" fmla="*/ 744 h 747"/>
                <a:gd name="T52" fmla="*/ 1040 w 2658"/>
                <a:gd name="T53" fmla="*/ 722 h 747"/>
                <a:gd name="T54" fmla="*/ 854 w 2658"/>
                <a:gd name="T55" fmla="*/ 679 h 747"/>
                <a:gd name="T56" fmla="*/ 676 w 2658"/>
                <a:gd name="T57" fmla="*/ 615 h 747"/>
                <a:gd name="T58" fmla="*/ 505 w 2658"/>
                <a:gd name="T59" fmla="*/ 532 h 747"/>
                <a:gd name="T60" fmla="*/ 345 w 2658"/>
                <a:gd name="T61" fmla="*/ 430 h 747"/>
                <a:gd name="T62" fmla="*/ 197 w 2658"/>
                <a:gd name="T63" fmla="*/ 308 h 747"/>
                <a:gd name="T64" fmla="*/ 61 w 2658"/>
                <a:gd name="T65" fmla="*/ 169 h 747"/>
                <a:gd name="T66" fmla="*/ 113 w 2658"/>
                <a:gd name="T67" fmla="*/ 0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58" h="747">
                  <a:moveTo>
                    <a:pt x="113" y="0"/>
                  </a:moveTo>
                  <a:lnTo>
                    <a:pt x="171" y="70"/>
                  </a:lnTo>
                  <a:lnTo>
                    <a:pt x="230" y="135"/>
                  </a:lnTo>
                  <a:lnTo>
                    <a:pt x="293" y="197"/>
                  </a:lnTo>
                  <a:lnTo>
                    <a:pt x="360" y="255"/>
                  </a:lnTo>
                  <a:lnTo>
                    <a:pt x="429" y="308"/>
                  </a:lnTo>
                  <a:lnTo>
                    <a:pt x="501" y="358"/>
                  </a:lnTo>
                  <a:lnTo>
                    <a:pt x="575" y="403"/>
                  </a:lnTo>
                  <a:lnTo>
                    <a:pt x="651" y="444"/>
                  </a:lnTo>
                  <a:lnTo>
                    <a:pt x="730" y="481"/>
                  </a:lnTo>
                  <a:lnTo>
                    <a:pt x="811" y="513"/>
                  </a:lnTo>
                  <a:lnTo>
                    <a:pt x="894" y="540"/>
                  </a:lnTo>
                  <a:lnTo>
                    <a:pt x="979" y="563"/>
                  </a:lnTo>
                  <a:lnTo>
                    <a:pt x="1063" y="580"/>
                  </a:lnTo>
                  <a:lnTo>
                    <a:pt x="1151" y="593"/>
                  </a:lnTo>
                  <a:lnTo>
                    <a:pt x="1239" y="601"/>
                  </a:lnTo>
                  <a:lnTo>
                    <a:pt x="1328" y="603"/>
                  </a:lnTo>
                  <a:lnTo>
                    <a:pt x="1418" y="601"/>
                  </a:lnTo>
                  <a:lnTo>
                    <a:pt x="1506" y="594"/>
                  </a:lnTo>
                  <a:lnTo>
                    <a:pt x="1593" y="581"/>
                  </a:lnTo>
                  <a:lnTo>
                    <a:pt x="1679" y="564"/>
                  </a:lnTo>
                  <a:lnTo>
                    <a:pt x="1764" y="541"/>
                  </a:lnTo>
                  <a:lnTo>
                    <a:pt x="1847" y="515"/>
                  </a:lnTo>
                  <a:lnTo>
                    <a:pt x="1928" y="483"/>
                  </a:lnTo>
                  <a:lnTo>
                    <a:pt x="2006" y="447"/>
                  </a:lnTo>
                  <a:lnTo>
                    <a:pt x="2083" y="406"/>
                  </a:lnTo>
                  <a:lnTo>
                    <a:pt x="2157" y="361"/>
                  </a:lnTo>
                  <a:lnTo>
                    <a:pt x="2228" y="312"/>
                  </a:lnTo>
                  <a:lnTo>
                    <a:pt x="2298" y="258"/>
                  </a:lnTo>
                  <a:lnTo>
                    <a:pt x="2364" y="200"/>
                  </a:lnTo>
                  <a:lnTo>
                    <a:pt x="2428" y="137"/>
                  </a:lnTo>
                  <a:lnTo>
                    <a:pt x="2487" y="71"/>
                  </a:lnTo>
                  <a:lnTo>
                    <a:pt x="2544" y="0"/>
                  </a:lnTo>
                  <a:lnTo>
                    <a:pt x="2658" y="86"/>
                  </a:lnTo>
                  <a:lnTo>
                    <a:pt x="2600" y="159"/>
                  </a:lnTo>
                  <a:lnTo>
                    <a:pt x="2538" y="228"/>
                  </a:lnTo>
                  <a:lnTo>
                    <a:pt x="2473" y="293"/>
                  </a:lnTo>
                  <a:lnTo>
                    <a:pt x="2405" y="353"/>
                  </a:lnTo>
                  <a:lnTo>
                    <a:pt x="2335" y="411"/>
                  </a:lnTo>
                  <a:lnTo>
                    <a:pt x="2262" y="463"/>
                  </a:lnTo>
                  <a:lnTo>
                    <a:pt x="2186" y="511"/>
                  </a:lnTo>
                  <a:lnTo>
                    <a:pt x="2109" y="555"/>
                  </a:lnTo>
                  <a:lnTo>
                    <a:pt x="2028" y="595"/>
                  </a:lnTo>
                  <a:lnTo>
                    <a:pt x="1946" y="629"/>
                  </a:lnTo>
                  <a:lnTo>
                    <a:pt x="1862" y="660"/>
                  </a:lnTo>
                  <a:lnTo>
                    <a:pt x="1776" y="687"/>
                  </a:lnTo>
                  <a:lnTo>
                    <a:pt x="1689" y="708"/>
                  </a:lnTo>
                  <a:lnTo>
                    <a:pt x="1600" y="724"/>
                  </a:lnTo>
                  <a:lnTo>
                    <a:pt x="1511" y="737"/>
                  </a:lnTo>
                  <a:lnTo>
                    <a:pt x="1420" y="744"/>
                  </a:lnTo>
                  <a:lnTo>
                    <a:pt x="1328" y="747"/>
                  </a:lnTo>
                  <a:lnTo>
                    <a:pt x="1231" y="744"/>
                  </a:lnTo>
                  <a:lnTo>
                    <a:pt x="1135" y="736"/>
                  </a:lnTo>
                  <a:lnTo>
                    <a:pt x="1040" y="722"/>
                  </a:lnTo>
                  <a:lnTo>
                    <a:pt x="946" y="703"/>
                  </a:lnTo>
                  <a:lnTo>
                    <a:pt x="854" y="679"/>
                  </a:lnTo>
                  <a:lnTo>
                    <a:pt x="764" y="650"/>
                  </a:lnTo>
                  <a:lnTo>
                    <a:pt x="676" y="615"/>
                  </a:lnTo>
                  <a:lnTo>
                    <a:pt x="589" y="576"/>
                  </a:lnTo>
                  <a:lnTo>
                    <a:pt x="505" y="532"/>
                  </a:lnTo>
                  <a:lnTo>
                    <a:pt x="424" y="483"/>
                  </a:lnTo>
                  <a:lnTo>
                    <a:pt x="345" y="430"/>
                  </a:lnTo>
                  <a:lnTo>
                    <a:pt x="270" y="372"/>
                  </a:lnTo>
                  <a:lnTo>
                    <a:pt x="197" y="308"/>
                  </a:lnTo>
                  <a:lnTo>
                    <a:pt x="128" y="241"/>
                  </a:lnTo>
                  <a:lnTo>
                    <a:pt x="61" y="169"/>
                  </a:lnTo>
                  <a:lnTo>
                    <a:pt x="0" y="93"/>
                  </a:lnTo>
                  <a:lnTo>
                    <a:pt x="1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37"/>
            <p:cNvSpPr>
              <a:spLocks/>
            </p:cNvSpPr>
            <p:nvPr/>
          </p:nvSpPr>
          <p:spPr bwMode="auto">
            <a:xfrm>
              <a:off x="4422775" y="5759451"/>
              <a:ext cx="260350" cy="407988"/>
            </a:xfrm>
            <a:custGeom>
              <a:avLst/>
              <a:gdLst>
                <a:gd name="T0" fmla="*/ 1480 w 1480"/>
                <a:gd name="T1" fmla="*/ 143 h 2312"/>
                <a:gd name="T2" fmla="*/ 1293 w 1480"/>
                <a:gd name="T3" fmla="*/ 180 h 2312"/>
                <a:gd name="T4" fmla="*/ 1115 w 1480"/>
                <a:gd name="T5" fmla="*/ 238 h 2312"/>
                <a:gd name="T6" fmla="*/ 948 w 1480"/>
                <a:gd name="T7" fmla="*/ 317 h 2312"/>
                <a:gd name="T8" fmla="*/ 793 w 1480"/>
                <a:gd name="T9" fmla="*/ 414 h 2312"/>
                <a:gd name="T10" fmla="*/ 651 w 1480"/>
                <a:gd name="T11" fmla="*/ 529 h 2312"/>
                <a:gd name="T12" fmla="*/ 525 w 1480"/>
                <a:gd name="T13" fmla="*/ 658 h 2312"/>
                <a:gd name="T14" fmla="*/ 413 w 1480"/>
                <a:gd name="T15" fmla="*/ 802 h 2312"/>
                <a:gd name="T16" fmla="*/ 319 w 1480"/>
                <a:gd name="T17" fmla="*/ 957 h 2312"/>
                <a:gd name="T18" fmla="*/ 244 w 1480"/>
                <a:gd name="T19" fmla="*/ 1124 h 2312"/>
                <a:gd name="T20" fmla="*/ 189 w 1480"/>
                <a:gd name="T21" fmla="*/ 1300 h 2312"/>
                <a:gd name="T22" fmla="*/ 154 w 1480"/>
                <a:gd name="T23" fmla="*/ 1483 h 2312"/>
                <a:gd name="T24" fmla="*/ 143 w 1480"/>
                <a:gd name="T25" fmla="*/ 1673 h 2312"/>
                <a:gd name="T26" fmla="*/ 151 w 1480"/>
                <a:gd name="T27" fmla="*/ 1845 h 2312"/>
                <a:gd name="T28" fmla="*/ 179 w 1480"/>
                <a:gd name="T29" fmla="*/ 2015 h 2312"/>
                <a:gd name="T30" fmla="*/ 226 w 1480"/>
                <a:gd name="T31" fmla="*/ 2181 h 2312"/>
                <a:gd name="T32" fmla="*/ 129 w 1480"/>
                <a:gd name="T33" fmla="*/ 2312 h 2312"/>
                <a:gd name="T34" fmla="*/ 65 w 1480"/>
                <a:gd name="T35" fmla="*/ 2137 h 2312"/>
                <a:gd name="T36" fmla="*/ 24 w 1480"/>
                <a:gd name="T37" fmla="*/ 1955 h 2312"/>
                <a:gd name="T38" fmla="*/ 3 w 1480"/>
                <a:gd name="T39" fmla="*/ 1768 h 2312"/>
                <a:gd name="T40" fmla="*/ 3 w 1480"/>
                <a:gd name="T41" fmla="*/ 1573 h 2312"/>
                <a:gd name="T42" fmla="*/ 27 w 1480"/>
                <a:gd name="T43" fmla="*/ 1377 h 2312"/>
                <a:gd name="T44" fmla="*/ 72 w 1480"/>
                <a:gd name="T45" fmla="*/ 1188 h 2312"/>
                <a:gd name="T46" fmla="*/ 138 w 1480"/>
                <a:gd name="T47" fmla="*/ 1007 h 2312"/>
                <a:gd name="T48" fmla="*/ 224 w 1480"/>
                <a:gd name="T49" fmla="*/ 836 h 2312"/>
                <a:gd name="T50" fmla="*/ 328 w 1480"/>
                <a:gd name="T51" fmla="*/ 676 h 2312"/>
                <a:gd name="T52" fmla="*/ 450 w 1480"/>
                <a:gd name="T53" fmla="*/ 529 h 2312"/>
                <a:gd name="T54" fmla="*/ 586 w 1480"/>
                <a:gd name="T55" fmla="*/ 397 h 2312"/>
                <a:gd name="T56" fmla="*/ 737 w 1480"/>
                <a:gd name="T57" fmla="*/ 280 h 2312"/>
                <a:gd name="T58" fmla="*/ 901 w 1480"/>
                <a:gd name="T59" fmla="*/ 180 h 2312"/>
                <a:gd name="T60" fmla="*/ 1077 w 1480"/>
                <a:gd name="T61" fmla="*/ 99 h 2312"/>
                <a:gd name="T62" fmla="*/ 1263 w 1480"/>
                <a:gd name="T63" fmla="*/ 39 h 2312"/>
                <a:gd name="T64" fmla="*/ 1457 w 1480"/>
                <a:gd name="T65" fmla="*/ 0 h 2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80" h="2312">
                  <a:moveTo>
                    <a:pt x="1457" y="0"/>
                  </a:moveTo>
                  <a:lnTo>
                    <a:pt x="1480" y="143"/>
                  </a:lnTo>
                  <a:lnTo>
                    <a:pt x="1385" y="159"/>
                  </a:lnTo>
                  <a:lnTo>
                    <a:pt x="1293" y="180"/>
                  </a:lnTo>
                  <a:lnTo>
                    <a:pt x="1203" y="207"/>
                  </a:lnTo>
                  <a:lnTo>
                    <a:pt x="1115" y="238"/>
                  </a:lnTo>
                  <a:lnTo>
                    <a:pt x="1030" y="275"/>
                  </a:lnTo>
                  <a:lnTo>
                    <a:pt x="948" y="317"/>
                  </a:lnTo>
                  <a:lnTo>
                    <a:pt x="869" y="363"/>
                  </a:lnTo>
                  <a:lnTo>
                    <a:pt x="793" y="414"/>
                  </a:lnTo>
                  <a:lnTo>
                    <a:pt x="720" y="470"/>
                  </a:lnTo>
                  <a:lnTo>
                    <a:pt x="651" y="529"/>
                  </a:lnTo>
                  <a:lnTo>
                    <a:pt x="586" y="591"/>
                  </a:lnTo>
                  <a:lnTo>
                    <a:pt x="525" y="658"/>
                  </a:lnTo>
                  <a:lnTo>
                    <a:pt x="466" y="728"/>
                  </a:lnTo>
                  <a:lnTo>
                    <a:pt x="413" y="802"/>
                  </a:lnTo>
                  <a:lnTo>
                    <a:pt x="364" y="879"/>
                  </a:lnTo>
                  <a:lnTo>
                    <a:pt x="319" y="957"/>
                  </a:lnTo>
                  <a:lnTo>
                    <a:pt x="279" y="1039"/>
                  </a:lnTo>
                  <a:lnTo>
                    <a:pt x="244" y="1124"/>
                  </a:lnTo>
                  <a:lnTo>
                    <a:pt x="214" y="1211"/>
                  </a:lnTo>
                  <a:lnTo>
                    <a:pt x="189" y="1300"/>
                  </a:lnTo>
                  <a:lnTo>
                    <a:pt x="169" y="1391"/>
                  </a:lnTo>
                  <a:lnTo>
                    <a:pt x="154" y="1483"/>
                  </a:lnTo>
                  <a:lnTo>
                    <a:pt x="146" y="1577"/>
                  </a:lnTo>
                  <a:lnTo>
                    <a:pt x="143" y="1673"/>
                  </a:lnTo>
                  <a:lnTo>
                    <a:pt x="145" y="1759"/>
                  </a:lnTo>
                  <a:lnTo>
                    <a:pt x="151" y="1845"/>
                  </a:lnTo>
                  <a:lnTo>
                    <a:pt x="164" y="1930"/>
                  </a:lnTo>
                  <a:lnTo>
                    <a:pt x="179" y="2015"/>
                  </a:lnTo>
                  <a:lnTo>
                    <a:pt x="200" y="2099"/>
                  </a:lnTo>
                  <a:lnTo>
                    <a:pt x="226" y="2181"/>
                  </a:lnTo>
                  <a:lnTo>
                    <a:pt x="257" y="2262"/>
                  </a:lnTo>
                  <a:lnTo>
                    <a:pt x="129" y="2312"/>
                  </a:lnTo>
                  <a:lnTo>
                    <a:pt x="94" y="2225"/>
                  </a:lnTo>
                  <a:lnTo>
                    <a:pt x="65" y="2137"/>
                  </a:lnTo>
                  <a:lnTo>
                    <a:pt x="42" y="2046"/>
                  </a:lnTo>
                  <a:lnTo>
                    <a:pt x="24" y="1955"/>
                  </a:lnTo>
                  <a:lnTo>
                    <a:pt x="10" y="1862"/>
                  </a:lnTo>
                  <a:lnTo>
                    <a:pt x="3" y="1768"/>
                  </a:lnTo>
                  <a:lnTo>
                    <a:pt x="0" y="1673"/>
                  </a:lnTo>
                  <a:lnTo>
                    <a:pt x="3" y="1573"/>
                  </a:lnTo>
                  <a:lnTo>
                    <a:pt x="12" y="1474"/>
                  </a:lnTo>
                  <a:lnTo>
                    <a:pt x="27" y="1377"/>
                  </a:lnTo>
                  <a:lnTo>
                    <a:pt x="46" y="1281"/>
                  </a:lnTo>
                  <a:lnTo>
                    <a:pt x="72" y="1188"/>
                  </a:lnTo>
                  <a:lnTo>
                    <a:pt x="102" y="1096"/>
                  </a:lnTo>
                  <a:lnTo>
                    <a:pt x="138" y="1007"/>
                  </a:lnTo>
                  <a:lnTo>
                    <a:pt x="179" y="920"/>
                  </a:lnTo>
                  <a:lnTo>
                    <a:pt x="224" y="836"/>
                  </a:lnTo>
                  <a:lnTo>
                    <a:pt x="274" y="754"/>
                  </a:lnTo>
                  <a:lnTo>
                    <a:pt x="328" y="676"/>
                  </a:lnTo>
                  <a:lnTo>
                    <a:pt x="388" y="601"/>
                  </a:lnTo>
                  <a:lnTo>
                    <a:pt x="450" y="529"/>
                  </a:lnTo>
                  <a:lnTo>
                    <a:pt x="516" y="461"/>
                  </a:lnTo>
                  <a:lnTo>
                    <a:pt x="586" y="397"/>
                  </a:lnTo>
                  <a:lnTo>
                    <a:pt x="661" y="337"/>
                  </a:lnTo>
                  <a:lnTo>
                    <a:pt x="737" y="280"/>
                  </a:lnTo>
                  <a:lnTo>
                    <a:pt x="818" y="228"/>
                  </a:lnTo>
                  <a:lnTo>
                    <a:pt x="901" y="180"/>
                  </a:lnTo>
                  <a:lnTo>
                    <a:pt x="988" y="137"/>
                  </a:lnTo>
                  <a:lnTo>
                    <a:pt x="1077" y="99"/>
                  </a:lnTo>
                  <a:lnTo>
                    <a:pt x="1169" y="67"/>
                  </a:lnTo>
                  <a:lnTo>
                    <a:pt x="1263" y="39"/>
                  </a:lnTo>
                  <a:lnTo>
                    <a:pt x="1359" y="17"/>
                  </a:lnTo>
                  <a:lnTo>
                    <a:pt x="14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0" name="Group 159"/>
          <p:cNvGrpSpPr/>
          <p:nvPr/>
        </p:nvGrpSpPr>
        <p:grpSpPr>
          <a:xfrm>
            <a:off x="5328352" y="5757863"/>
            <a:ext cx="590550" cy="592138"/>
            <a:chOff x="5345113" y="5757863"/>
            <a:chExt cx="590550" cy="5921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2" name="Freeform 42"/>
            <p:cNvSpPr>
              <a:spLocks noEditPoints="1"/>
            </p:cNvSpPr>
            <p:nvPr/>
          </p:nvSpPr>
          <p:spPr bwMode="auto">
            <a:xfrm>
              <a:off x="5345113" y="5757863"/>
              <a:ext cx="590550" cy="592138"/>
            </a:xfrm>
            <a:custGeom>
              <a:avLst/>
              <a:gdLst>
                <a:gd name="T0" fmla="*/ 2414 w 3353"/>
                <a:gd name="T1" fmla="*/ 1795 h 3354"/>
                <a:gd name="T2" fmla="*/ 2365 w 3353"/>
                <a:gd name="T3" fmla="*/ 1845 h 3354"/>
                <a:gd name="T4" fmla="*/ 2353 w 3353"/>
                <a:gd name="T5" fmla="*/ 3104 h 3354"/>
                <a:gd name="T6" fmla="*/ 2378 w 3353"/>
                <a:gd name="T7" fmla="*/ 3170 h 3354"/>
                <a:gd name="T8" fmla="*/ 2437 w 3353"/>
                <a:gd name="T9" fmla="*/ 3208 h 3354"/>
                <a:gd name="T10" fmla="*/ 3127 w 3353"/>
                <a:gd name="T11" fmla="*/ 3208 h 3354"/>
                <a:gd name="T12" fmla="*/ 3187 w 3353"/>
                <a:gd name="T13" fmla="*/ 3170 h 3354"/>
                <a:gd name="T14" fmla="*/ 3210 w 3353"/>
                <a:gd name="T15" fmla="*/ 3104 h 3354"/>
                <a:gd name="T16" fmla="*/ 3199 w 3353"/>
                <a:gd name="T17" fmla="*/ 1845 h 3354"/>
                <a:gd name="T18" fmla="*/ 3150 w 3353"/>
                <a:gd name="T19" fmla="*/ 1795 h 3354"/>
                <a:gd name="T20" fmla="*/ 2461 w 3353"/>
                <a:gd name="T21" fmla="*/ 1784 h 3354"/>
                <a:gd name="T22" fmla="*/ 2211 w 3353"/>
                <a:gd name="T23" fmla="*/ 2106 h 3354"/>
                <a:gd name="T24" fmla="*/ 2223 w 3353"/>
                <a:gd name="T25" fmla="*/ 1820 h 3354"/>
                <a:gd name="T26" fmla="*/ 2274 w 3353"/>
                <a:gd name="T27" fmla="*/ 1728 h 3354"/>
                <a:gd name="T28" fmla="*/ 2357 w 3353"/>
                <a:gd name="T29" fmla="*/ 1666 h 3354"/>
                <a:gd name="T30" fmla="*/ 2461 w 3353"/>
                <a:gd name="T31" fmla="*/ 1642 h 3354"/>
                <a:gd name="T32" fmla="*/ 1748 w 3353"/>
                <a:gd name="T33" fmla="*/ 1557 h 3354"/>
                <a:gd name="T34" fmla="*/ 2211 w 3353"/>
                <a:gd name="T35" fmla="*/ 2533 h 3354"/>
                <a:gd name="T36" fmla="*/ 1657 w 3353"/>
                <a:gd name="T37" fmla="*/ 2246 h 3354"/>
                <a:gd name="T38" fmla="*/ 1614 w 3353"/>
                <a:gd name="T39" fmla="*/ 2214 h 3354"/>
                <a:gd name="T40" fmla="*/ 1605 w 3353"/>
                <a:gd name="T41" fmla="*/ 1477 h 3354"/>
                <a:gd name="T42" fmla="*/ 1625 w 3353"/>
                <a:gd name="T43" fmla="*/ 1426 h 3354"/>
                <a:gd name="T44" fmla="*/ 1676 w 3353"/>
                <a:gd name="T45" fmla="*/ 1406 h 3354"/>
                <a:gd name="T46" fmla="*/ 2605 w 3353"/>
                <a:gd name="T47" fmla="*/ 1415 h 3354"/>
                <a:gd name="T48" fmla="*/ 2637 w 3353"/>
                <a:gd name="T49" fmla="*/ 1458 h 3354"/>
                <a:gd name="T50" fmla="*/ 2924 w 3353"/>
                <a:gd name="T51" fmla="*/ 1641 h 3354"/>
                <a:gd name="T52" fmla="*/ 71 w 3353"/>
                <a:gd name="T53" fmla="*/ 0 h 3354"/>
                <a:gd name="T54" fmla="*/ 3034 w 3353"/>
                <a:gd name="T55" fmla="*/ 9 h 3354"/>
                <a:gd name="T56" fmla="*/ 3065 w 3353"/>
                <a:gd name="T57" fmla="*/ 52 h 3354"/>
                <a:gd name="T58" fmla="*/ 3103 w 3353"/>
                <a:gd name="T59" fmla="*/ 1641 h 3354"/>
                <a:gd name="T60" fmla="*/ 3217 w 3353"/>
                <a:gd name="T61" fmla="*/ 1670 h 3354"/>
                <a:gd name="T62" fmla="*/ 3304 w 3353"/>
                <a:gd name="T63" fmla="*/ 1745 h 3354"/>
                <a:gd name="T64" fmla="*/ 3350 w 3353"/>
                <a:gd name="T65" fmla="*/ 1851 h 3354"/>
                <a:gd name="T66" fmla="*/ 3350 w 3353"/>
                <a:gd name="T67" fmla="*/ 3144 h 3354"/>
                <a:gd name="T68" fmla="*/ 3305 w 3353"/>
                <a:gd name="T69" fmla="*/ 3250 h 3354"/>
                <a:gd name="T70" fmla="*/ 3217 w 3353"/>
                <a:gd name="T71" fmla="*/ 3324 h 3354"/>
                <a:gd name="T72" fmla="*/ 3104 w 3353"/>
                <a:gd name="T73" fmla="*/ 3353 h 3354"/>
                <a:gd name="T74" fmla="*/ 2384 w 3353"/>
                <a:gd name="T75" fmla="*/ 3340 h 3354"/>
                <a:gd name="T76" fmla="*/ 2286 w 3353"/>
                <a:gd name="T77" fmla="*/ 3278 h 3354"/>
                <a:gd name="T78" fmla="*/ 2225 w 3353"/>
                <a:gd name="T79" fmla="*/ 3181 h 3354"/>
                <a:gd name="T80" fmla="*/ 2212 w 3353"/>
                <a:gd name="T81" fmla="*/ 2676 h 3354"/>
                <a:gd name="T82" fmla="*/ 1963 w 3353"/>
                <a:gd name="T83" fmla="*/ 3211 h 3354"/>
                <a:gd name="T84" fmla="*/ 1107 w 3353"/>
                <a:gd name="T85" fmla="*/ 3211 h 3354"/>
                <a:gd name="T86" fmla="*/ 71 w 3353"/>
                <a:gd name="T87" fmla="*/ 2677 h 3354"/>
                <a:gd name="T88" fmla="*/ 20 w 3353"/>
                <a:gd name="T89" fmla="*/ 2656 h 3354"/>
                <a:gd name="T90" fmla="*/ 0 w 3353"/>
                <a:gd name="T91" fmla="*/ 2605 h 3354"/>
                <a:gd name="T92" fmla="*/ 9 w 3353"/>
                <a:gd name="T93" fmla="*/ 35 h 3354"/>
                <a:gd name="T94" fmla="*/ 51 w 3353"/>
                <a:gd name="T95" fmla="*/ 3 h 3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3" h="3354">
                  <a:moveTo>
                    <a:pt x="2461" y="1784"/>
                  </a:moveTo>
                  <a:lnTo>
                    <a:pt x="2437" y="1787"/>
                  </a:lnTo>
                  <a:lnTo>
                    <a:pt x="2414" y="1795"/>
                  </a:lnTo>
                  <a:lnTo>
                    <a:pt x="2395" y="1809"/>
                  </a:lnTo>
                  <a:lnTo>
                    <a:pt x="2378" y="1826"/>
                  </a:lnTo>
                  <a:lnTo>
                    <a:pt x="2365" y="1845"/>
                  </a:lnTo>
                  <a:lnTo>
                    <a:pt x="2356" y="1868"/>
                  </a:lnTo>
                  <a:lnTo>
                    <a:pt x="2353" y="1891"/>
                  </a:lnTo>
                  <a:lnTo>
                    <a:pt x="2353" y="3104"/>
                  </a:lnTo>
                  <a:lnTo>
                    <a:pt x="2356" y="3128"/>
                  </a:lnTo>
                  <a:lnTo>
                    <a:pt x="2365" y="3150"/>
                  </a:lnTo>
                  <a:lnTo>
                    <a:pt x="2378" y="3170"/>
                  </a:lnTo>
                  <a:lnTo>
                    <a:pt x="2395" y="3187"/>
                  </a:lnTo>
                  <a:lnTo>
                    <a:pt x="2414" y="3200"/>
                  </a:lnTo>
                  <a:lnTo>
                    <a:pt x="2437" y="3208"/>
                  </a:lnTo>
                  <a:lnTo>
                    <a:pt x="2461" y="3211"/>
                  </a:lnTo>
                  <a:lnTo>
                    <a:pt x="3103" y="3211"/>
                  </a:lnTo>
                  <a:lnTo>
                    <a:pt x="3127" y="3208"/>
                  </a:lnTo>
                  <a:lnTo>
                    <a:pt x="3150" y="3200"/>
                  </a:lnTo>
                  <a:lnTo>
                    <a:pt x="3169" y="3187"/>
                  </a:lnTo>
                  <a:lnTo>
                    <a:pt x="3187" y="3170"/>
                  </a:lnTo>
                  <a:lnTo>
                    <a:pt x="3199" y="3150"/>
                  </a:lnTo>
                  <a:lnTo>
                    <a:pt x="3207" y="3128"/>
                  </a:lnTo>
                  <a:lnTo>
                    <a:pt x="3210" y="3104"/>
                  </a:lnTo>
                  <a:lnTo>
                    <a:pt x="3210" y="1891"/>
                  </a:lnTo>
                  <a:lnTo>
                    <a:pt x="3207" y="1868"/>
                  </a:lnTo>
                  <a:lnTo>
                    <a:pt x="3199" y="1845"/>
                  </a:lnTo>
                  <a:lnTo>
                    <a:pt x="3187" y="1826"/>
                  </a:lnTo>
                  <a:lnTo>
                    <a:pt x="3169" y="1809"/>
                  </a:lnTo>
                  <a:lnTo>
                    <a:pt x="3150" y="1795"/>
                  </a:lnTo>
                  <a:lnTo>
                    <a:pt x="3127" y="1787"/>
                  </a:lnTo>
                  <a:lnTo>
                    <a:pt x="3103" y="1784"/>
                  </a:lnTo>
                  <a:lnTo>
                    <a:pt x="2461" y="1784"/>
                  </a:lnTo>
                  <a:close/>
                  <a:moveTo>
                    <a:pt x="1748" y="1557"/>
                  </a:moveTo>
                  <a:lnTo>
                    <a:pt x="1748" y="2106"/>
                  </a:lnTo>
                  <a:lnTo>
                    <a:pt x="2211" y="2106"/>
                  </a:lnTo>
                  <a:lnTo>
                    <a:pt x="2211" y="1891"/>
                  </a:lnTo>
                  <a:lnTo>
                    <a:pt x="2215" y="1855"/>
                  </a:lnTo>
                  <a:lnTo>
                    <a:pt x="2223" y="1820"/>
                  </a:lnTo>
                  <a:lnTo>
                    <a:pt x="2235" y="1787"/>
                  </a:lnTo>
                  <a:lnTo>
                    <a:pt x="2252" y="1757"/>
                  </a:lnTo>
                  <a:lnTo>
                    <a:pt x="2274" y="1728"/>
                  </a:lnTo>
                  <a:lnTo>
                    <a:pt x="2298" y="1703"/>
                  </a:lnTo>
                  <a:lnTo>
                    <a:pt x="2326" y="1682"/>
                  </a:lnTo>
                  <a:lnTo>
                    <a:pt x="2357" y="1666"/>
                  </a:lnTo>
                  <a:lnTo>
                    <a:pt x="2390" y="1652"/>
                  </a:lnTo>
                  <a:lnTo>
                    <a:pt x="2425" y="1645"/>
                  </a:lnTo>
                  <a:lnTo>
                    <a:pt x="2461" y="1642"/>
                  </a:lnTo>
                  <a:lnTo>
                    <a:pt x="2497" y="1642"/>
                  </a:lnTo>
                  <a:lnTo>
                    <a:pt x="2497" y="1557"/>
                  </a:lnTo>
                  <a:lnTo>
                    <a:pt x="1748" y="1557"/>
                  </a:lnTo>
                  <a:close/>
                  <a:moveTo>
                    <a:pt x="143" y="143"/>
                  </a:moveTo>
                  <a:lnTo>
                    <a:pt x="143" y="2533"/>
                  </a:lnTo>
                  <a:lnTo>
                    <a:pt x="2211" y="2533"/>
                  </a:lnTo>
                  <a:lnTo>
                    <a:pt x="2211" y="2248"/>
                  </a:lnTo>
                  <a:lnTo>
                    <a:pt x="1676" y="2248"/>
                  </a:lnTo>
                  <a:lnTo>
                    <a:pt x="1657" y="2246"/>
                  </a:lnTo>
                  <a:lnTo>
                    <a:pt x="1639" y="2239"/>
                  </a:lnTo>
                  <a:lnTo>
                    <a:pt x="1625" y="2229"/>
                  </a:lnTo>
                  <a:lnTo>
                    <a:pt x="1614" y="2214"/>
                  </a:lnTo>
                  <a:lnTo>
                    <a:pt x="1608" y="2197"/>
                  </a:lnTo>
                  <a:lnTo>
                    <a:pt x="1605" y="2177"/>
                  </a:lnTo>
                  <a:lnTo>
                    <a:pt x="1605" y="1477"/>
                  </a:lnTo>
                  <a:lnTo>
                    <a:pt x="1608" y="1458"/>
                  </a:lnTo>
                  <a:lnTo>
                    <a:pt x="1614" y="1440"/>
                  </a:lnTo>
                  <a:lnTo>
                    <a:pt x="1625" y="1426"/>
                  </a:lnTo>
                  <a:lnTo>
                    <a:pt x="1639" y="1415"/>
                  </a:lnTo>
                  <a:lnTo>
                    <a:pt x="1657" y="1409"/>
                  </a:lnTo>
                  <a:lnTo>
                    <a:pt x="1676" y="1406"/>
                  </a:lnTo>
                  <a:lnTo>
                    <a:pt x="2568" y="1406"/>
                  </a:lnTo>
                  <a:lnTo>
                    <a:pt x="2588" y="1409"/>
                  </a:lnTo>
                  <a:lnTo>
                    <a:pt x="2605" y="1415"/>
                  </a:lnTo>
                  <a:lnTo>
                    <a:pt x="2619" y="1426"/>
                  </a:lnTo>
                  <a:lnTo>
                    <a:pt x="2631" y="1440"/>
                  </a:lnTo>
                  <a:lnTo>
                    <a:pt x="2637" y="1458"/>
                  </a:lnTo>
                  <a:lnTo>
                    <a:pt x="2640" y="1477"/>
                  </a:lnTo>
                  <a:lnTo>
                    <a:pt x="2640" y="1641"/>
                  </a:lnTo>
                  <a:lnTo>
                    <a:pt x="2924" y="1641"/>
                  </a:lnTo>
                  <a:lnTo>
                    <a:pt x="2924" y="143"/>
                  </a:lnTo>
                  <a:lnTo>
                    <a:pt x="143" y="143"/>
                  </a:lnTo>
                  <a:close/>
                  <a:moveTo>
                    <a:pt x="71" y="0"/>
                  </a:moveTo>
                  <a:lnTo>
                    <a:pt x="2996" y="0"/>
                  </a:lnTo>
                  <a:lnTo>
                    <a:pt x="3016" y="3"/>
                  </a:lnTo>
                  <a:lnTo>
                    <a:pt x="3034" y="9"/>
                  </a:lnTo>
                  <a:lnTo>
                    <a:pt x="3048" y="20"/>
                  </a:lnTo>
                  <a:lnTo>
                    <a:pt x="3058" y="35"/>
                  </a:lnTo>
                  <a:lnTo>
                    <a:pt x="3065" y="52"/>
                  </a:lnTo>
                  <a:lnTo>
                    <a:pt x="3067" y="71"/>
                  </a:lnTo>
                  <a:lnTo>
                    <a:pt x="3067" y="1641"/>
                  </a:lnTo>
                  <a:lnTo>
                    <a:pt x="3103" y="1641"/>
                  </a:lnTo>
                  <a:lnTo>
                    <a:pt x="3143" y="1645"/>
                  </a:lnTo>
                  <a:lnTo>
                    <a:pt x="3182" y="1655"/>
                  </a:lnTo>
                  <a:lnTo>
                    <a:pt x="3217" y="1670"/>
                  </a:lnTo>
                  <a:lnTo>
                    <a:pt x="3250" y="1690"/>
                  </a:lnTo>
                  <a:lnTo>
                    <a:pt x="3278" y="1716"/>
                  </a:lnTo>
                  <a:lnTo>
                    <a:pt x="3304" y="1745"/>
                  </a:lnTo>
                  <a:lnTo>
                    <a:pt x="3324" y="1778"/>
                  </a:lnTo>
                  <a:lnTo>
                    <a:pt x="3340" y="1814"/>
                  </a:lnTo>
                  <a:lnTo>
                    <a:pt x="3350" y="1851"/>
                  </a:lnTo>
                  <a:lnTo>
                    <a:pt x="3353" y="1891"/>
                  </a:lnTo>
                  <a:lnTo>
                    <a:pt x="3353" y="3103"/>
                  </a:lnTo>
                  <a:lnTo>
                    <a:pt x="3350" y="3144"/>
                  </a:lnTo>
                  <a:lnTo>
                    <a:pt x="3341" y="3181"/>
                  </a:lnTo>
                  <a:lnTo>
                    <a:pt x="3325" y="3217"/>
                  </a:lnTo>
                  <a:lnTo>
                    <a:pt x="3305" y="3250"/>
                  </a:lnTo>
                  <a:lnTo>
                    <a:pt x="3279" y="3278"/>
                  </a:lnTo>
                  <a:lnTo>
                    <a:pt x="3250" y="3304"/>
                  </a:lnTo>
                  <a:lnTo>
                    <a:pt x="3217" y="3324"/>
                  </a:lnTo>
                  <a:lnTo>
                    <a:pt x="3182" y="3340"/>
                  </a:lnTo>
                  <a:lnTo>
                    <a:pt x="3144" y="3350"/>
                  </a:lnTo>
                  <a:lnTo>
                    <a:pt x="3104" y="3353"/>
                  </a:lnTo>
                  <a:lnTo>
                    <a:pt x="2461" y="3353"/>
                  </a:lnTo>
                  <a:lnTo>
                    <a:pt x="2422" y="3350"/>
                  </a:lnTo>
                  <a:lnTo>
                    <a:pt x="2384" y="3340"/>
                  </a:lnTo>
                  <a:lnTo>
                    <a:pt x="2348" y="3324"/>
                  </a:lnTo>
                  <a:lnTo>
                    <a:pt x="2316" y="3304"/>
                  </a:lnTo>
                  <a:lnTo>
                    <a:pt x="2286" y="3278"/>
                  </a:lnTo>
                  <a:lnTo>
                    <a:pt x="2261" y="3250"/>
                  </a:lnTo>
                  <a:lnTo>
                    <a:pt x="2241" y="3217"/>
                  </a:lnTo>
                  <a:lnTo>
                    <a:pt x="2225" y="3181"/>
                  </a:lnTo>
                  <a:lnTo>
                    <a:pt x="2216" y="3144"/>
                  </a:lnTo>
                  <a:lnTo>
                    <a:pt x="2212" y="3103"/>
                  </a:lnTo>
                  <a:lnTo>
                    <a:pt x="2212" y="2676"/>
                  </a:lnTo>
                  <a:lnTo>
                    <a:pt x="1606" y="2676"/>
                  </a:lnTo>
                  <a:lnTo>
                    <a:pt x="1606" y="3211"/>
                  </a:lnTo>
                  <a:lnTo>
                    <a:pt x="1963" y="3211"/>
                  </a:lnTo>
                  <a:lnTo>
                    <a:pt x="1963" y="3354"/>
                  </a:lnTo>
                  <a:lnTo>
                    <a:pt x="1107" y="3354"/>
                  </a:lnTo>
                  <a:lnTo>
                    <a:pt x="1107" y="3211"/>
                  </a:lnTo>
                  <a:lnTo>
                    <a:pt x="1463" y="3211"/>
                  </a:lnTo>
                  <a:lnTo>
                    <a:pt x="1463" y="2677"/>
                  </a:lnTo>
                  <a:lnTo>
                    <a:pt x="71" y="2677"/>
                  </a:lnTo>
                  <a:lnTo>
                    <a:pt x="52" y="2673"/>
                  </a:lnTo>
                  <a:lnTo>
                    <a:pt x="35" y="2667"/>
                  </a:lnTo>
                  <a:lnTo>
                    <a:pt x="20" y="2656"/>
                  </a:lnTo>
                  <a:lnTo>
                    <a:pt x="9" y="2642"/>
                  </a:lnTo>
                  <a:lnTo>
                    <a:pt x="2" y="2625"/>
                  </a:lnTo>
                  <a:lnTo>
                    <a:pt x="0" y="2605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19" y="20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Rectangle 43"/>
            <p:cNvSpPr>
              <a:spLocks noChangeArrowheads="1"/>
            </p:cNvSpPr>
            <p:nvPr/>
          </p:nvSpPr>
          <p:spPr bwMode="auto">
            <a:xfrm>
              <a:off x="5822950" y="6273801"/>
              <a:ext cx="25400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44"/>
            <p:cNvSpPr>
              <a:spLocks noEditPoints="1"/>
            </p:cNvSpPr>
            <p:nvPr/>
          </p:nvSpPr>
          <p:spPr bwMode="auto">
            <a:xfrm>
              <a:off x="5419725" y="5834063"/>
              <a:ext cx="182562" cy="320675"/>
            </a:xfrm>
            <a:custGeom>
              <a:avLst/>
              <a:gdLst>
                <a:gd name="T0" fmla="*/ 142 w 1035"/>
                <a:gd name="T1" fmla="*/ 142 h 1819"/>
                <a:gd name="T2" fmla="*/ 142 w 1035"/>
                <a:gd name="T3" fmla="*/ 1676 h 1819"/>
                <a:gd name="T4" fmla="*/ 891 w 1035"/>
                <a:gd name="T5" fmla="*/ 1676 h 1819"/>
                <a:gd name="T6" fmla="*/ 891 w 1035"/>
                <a:gd name="T7" fmla="*/ 142 h 1819"/>
                <a:gd name="T8" fmla="*/ 142 w 1035"/>
                <a:gd name="T9" fmla="*/ 142 h 1819"/>
                <a:gd name="T10" fmla="*/ 72 w 1035"/>
                <a:gd name="T11" fmla="*/ 0 h 1819"/>
                <a:gd name="T12" fmla="*/ 963 w 1035"/>
                <a:gd name="T13" fmla="*/ 0 h 1819"/>
                <a:gd name="T14" fmla="*/ 984 w 1035"/>
                <a:gd name="T15" fmla="*/ 3 h 1819"/>
                <a:gd name="T16" fmla="*/ 1001 w 1035"/>
                <a:gd name="T17" fmla="*/ 9 h 1819"/>
                <a:gd name="T18" fmla="*/ 1014 w 1035"/>
                <a:gd name="T19" fmla="*/ 20 h 1819"/>
                <a:gd name="T20" fmla="*/ 1026 w 1035"/>
                <a:gd name="T21" fmla="*/ 34 h 1819"/>
                <a:gd name="T22" fmla="*/ 1032 w 1035"/>
                <a:gd name="T23" fmla="*/ 51 h 1819"/>
                <a:gd name="T24" fmla="*/ 1035 w 1035"/>
                <a:gd name="T25" fmla="*/ 72 h 1819"/>
                <a:gd name="T26" fmla="*/ 1035 w 1035"/>
                <a:gd name="T27" fmla="*/ 1748 h 1819"/>
                <a:gd name="T28" fmla="*/ 1033 w 1035"/>
                <a:gd name="T29" fmla="*/ 1768 h 1819"/>
                <a:gd name="T30" fmla="*/ 1026 w 1035"/>
                <a:gd name="T31" fmla="*/ 1785 h 1819"/>
                <a:gd name="T32" fmla="*/ 1015 w 1035"/>
                <a:gd name="T33" fmla="*/ 1800 h 1819"/>
                <a:gd name="T34" fmla="*/ 1001 w 1035"/>
                <a:gd name="T35" fmla="*/ 1810 h 1819"/>
                <a:gd name="T36" fmla="*/ 984 w 1035"/>
                <a:gd name="T37" fmla="*/ 1817 h 1819"/>
                <a:gd name="T38" fmla="*/ 963 w 1035"/>
                <a:gd name="T39" fmla="*/ 1819 h 1819"/>
                <a:gd name="T40" fmla="*/ 72 w 1035"/>
                <a:gd name="T41" fmla="*/ 1819 h 1819"/>
                <a:gd name="T42" fmla="*/ 51 w 1035"/>
                <a:gd name="T43" fmla="*/ 1817 h 1819"/>
                <a:gd name="T44" fmla="*/ 34 w 1035"/>
                <a:gd name="T45" fmla="*/ 1810 h 1819"/>
                <a:gd name="T46" fmla="*/ 20 w 1035"/>
                <a:gd name="T47" fmla="*/ 1800 h 1819"/>
                <a:gd name="T48" fmla="*/ 10 w 1035"/>
                <a:gd name="T49" fmla="*/ 1785 h 1819"/>
                <a:gd name="T50" fmla="*/ 2 w 1035"/>
                <a:gd name="T51" fmla="*/ 1768 h 1819"/>
                <a:gd name="T52" fmla="*/ 0 w 1035"/>
                <a:gd name="T53" fmla="*/ 1748 h 1819"/>
                <a:gd name="T54" fmla="*/ 0 w 1035"/>
                <a:gd name="T55" fmla="*/ 72 h 1819"/>
                <a:gd name="T56" fmla="*/ 2 w 1035"/>
                <a:gd name="T57" fmla="*/ 51 h 1819"/>
                <a:gd name="T58" fmla="*/ 10 w 1035"/>
                <a:gd name="T59" fmla="*/ 34 h 1819"/>
                <a:gd name="T60" fmla="*/ 20 w 1035"/>
                <a:gd name="T61" fmla="*/ 20 h 1819"/>
                <a:gd name="T62" fmla="*/ 34 w 1035"/>
                <a:gd name="T63" fmla="*/ 10 h 1819"/>
                <a:gd name="T64" fmla="*/ 51 w 1035"/>
                <a:gd name="T65" fmla="*/ 3 h 1819"/>
                <a:gd name="T66" fmla="*/ 72 w 1035"/>
                <a:gd name="T67" fmla="*/ 0 h 1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35" h="1819">
                  <a:moveTo>
                    <a:pt x="142" y="142"/>
                  </a:moveTo>
                  <a:lnTo>
                    <a:pt x="142" y="1676"/>
                  </a:lnTo>
                  <a:lnTo>
                    <a:pt x="891" y="1676"/>
                  </a:lnTo>
                  <a:lnTo>
                    <a:pt x="891" y="142"/>
                  </a:lnTo>
                  <a:lnTo>
                    <a:pt x="142" y="142"/>
                  </a:lnTo>
                  <a:close/>
                  <a:moveTo>
                    <a:pt x="72" y="0"/>
                  </a:moveTo>
                  <a:lnTo>
                    <a:pt x="963" y="0"/>
                  </a:lnTo>
                  <a:lnTo>
                    <a:pt x="984" y="3"/>
                  </a:lnTo>
                  <a:lnTo>
                    <a:pt x="1001" y="9"/>
                  </a:lnTo>
                  <a:lnTo>
                    <a:pt x="1014" y="20"/>
                  </a:lnTo>
                  <a:lnTo>
                    <a:pt x="1026" y="34"/>
                  </a:lnTo>
                  <a:lnTo>
                    <a:pt x="1032" y="51"/>
                  </a:lnTo>
                  <a:lnTo>
                    <a:pt x="1035" y="72"/>
                  </a:lnTo>
                  <a:lnTo>
                    <a:pt x="1035" y="1748"/>
                  </a:lnTo>
                  <a:lnTo>
                    <a:pt x="1033" y="1768"/>
                  </a:lnTo>
                  <a:lnTo>
                    <a:pt x="1026" y="1785"/>
                  </a:lnTo>
                  <a:lnTo>
                    <a:pt x="1015" y="1800"/>
                  </a:lnTo>
                  <a:lnTo>
                    <a:pt x="1001" y="1810"/>
                  </a:lnTo>
                  <a:lnTo>
                    <a:pt x="984" y="1817"/>
                  </a:lnTo>
                  <a:lnTo>
                    <a:pt x="963" y="1819"/>
                  </a:lnTo>
                  <a:lnTo>
                    <a:pt x="72" y="1819"/>
                  </a:lnTo>
                  <a:lnTo>
                    <a:pt x="51" y="1817"/>
                  </a:lnTo>
                  <a:lnTo>
                    <a:pt x="34" y="1810"/>
                  </a:lnTo>
                  <a:lnTo>
                    <a:pt x="20" y="1800"/>
                  </a:lnTo>
                  <a:lnTo>
                    <a:pt x="10" y="1785"/>
                  </a:lnTo>
                  <a:lnTo>
                    <a:pt x="2" y="1768"/>
                  </a:lnTo>
                  <a:lnTo>
                    <a:pt x="0" y="1748"/>
                  </a:lnTo>
                  <a:lnTo>
                    <a:pt x="0" y="72"/>
                  </a:lnTo>
                  <a:lnTo>
                    <a:pt x="2" y="51"/>
                  </a:lnTo>
                  <a:lnTo>
                    <a:pt x="10" y="34"/>
                  </a:lnTo>
                  <a:lnTo>
                    <a:pt x="20" y="20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45"/>
            <p:cNvSpPr>
              <a:spLocks noEditPoints="1"/>
            </p:cNvSpPr>
            <p:nvPr/>
          </p:nvSpPr>
          <p:spPr bwMode="auto">
            <a:xfrm>
              <a:off x="5627688" y="5834063"/>
              <a:ext cx="182562" cy="149225"/>
            </a:xfrm>
            <a:custGeom>
              <a:avLst/>
              <a:gdLst>
                <a:gd name="T0" fmla="*/ 143 w 1035"/>
                <a:gd name="T1" fmla="*/ 142 h 842"/>
                <a:gd name="T2" fmla="*/ 143 w 1035"/>
                <a:gd name="T3" fmla="*/ 699 h 842"/>
                <a:gd name="T4" fmla="*/ 892 w 1035"/>
                <a:gd name="T5" fmla="*/ 699 h 842"/>
                <a:gd name="T6" fmla="*/ 892 w 1035"/>
                <a:gd name="T7" fmla="*/ 142 h 842"/>
                <a:gd name="T8" fmla="*/ 143 w 1035"/>
                <a:gd name="T9" fmla="*/ 142 h 842"/>
                <a:gd name="T10" fmla="*/ 71 w 1035"/>
                <a:gd name="T11" fmla="*/ 0 h 842"/>
                <a:gd name="T12" fmla="*/ 963 w 1035"/>
                <a:gd name="T13" fmla="*/ 0 h 842"/>
                <a:gd name="T14" fmla="*/ 983 w 1035"/>
                <a:gd name="T15" fmla="*/ 3 h 842"/>
                <a:gd name="T16" fmla="*/ 1000 w 1035"/>
                <a:gd name="T17" fmla="*/ 10 h 842"/>
                <a:gd name="T18" fmla="*/ 1014 w 1035"/>
                <a:gd name="T19" fmla="*/ 20 h 842"/>
                <a:gd name="T20" fmla="*/ 1026 w 1035"/>
                <a:gd name="T21" fmla="*/ 34 h 842"/>
                <a:gd name="T22" fmla="*/ 1032 w 1035"/>
                <a:gd name="T23" fmla="*/ 51 h 842"/>
                <a:gd name="T24" fmla="*/ 1035 w 1035"/>
                <a:gd name="T25" fmla="*/ 72 h 842"/>
                <a:gd name="T26" fmla="*/ 1035 w 1035"/>
                <a:gd name="T27" fmla="*/ 771 h 842"/>
                <a:gd name="T28" fmla="*/ 1033 w 1035"/>
                <a:gd name="T29" fmla="*/ 786 h 842"/>
                <a:gd name="T30" fmla="*/ 1028 w 1035"/>
                <a:gd name="T31" fmla="*/ 800 h 842"/>
                <a:gd name="T32" fmla="*/ 1020 w 1035"/>
                <a:gd name="T33" fmla="*/ 813 h 842"/>
                <a:gd name="T34" fmla="*/ 1009 w 1035"/>
                <a:gd name="T35" fmla="*/ 825 h 842"/>
                <a:gd name="T36" fmla="*/ 996 w 1035"/>
                <a:gd name="T37" fmla="*/ 834 h 842"/>
                <a:gd name="T38" fmla="*/ 981 w 1035"/>
                <a:gd name="T39" fmla="*/ 840 h 842"/>
                <a:gd name="T40" fmla="*/ 963 w 1035"/>
                <a:gd name="T41" fmla="*/ 842 h 842"/>
                <a:gd name="T42" fmla="*/ 71 w 1035"/>
                <a:gd name="T43" fmla="*/ 842 h 842"/>
                <a:gd name="T44" fmla="*/ 52 w 1035"/>
                <a:gd name="T45" fmla="*/ 839 h 842"/>
                <a:gd name="T46" fmla="*/ 34 w 1035"/>
                <a:gd name="T47" fmla="*/ 833 h 842"/>
                <a:gd name="T48" fmla="*/ 20 w 1035"/>
                <a:gd name="T49" fmla="*/ 823 h 842"/>
                <a:gd name="T50" fmla="*/ 9 w 1035"/>
                <a:gd name="T51" fmla="*/ 808 h 842"/>
                <a:gd name="T52" fmla="*/ 3 w 1035"/>
                <a:gd name="T53" fmla="*/ 791 h 842"/>
                <a:gd name="T54" fmla="*/ 0 w 1035"/>
                <a:gd name="T55" fmla="*/ 771 h 842"/>
                <a:gd name="T56" fmla="*/ 0 w 1035"/>
                <a:gd name="T57" fmla="*/ 72 h 842"/>
                <a:gd name="T58" fmla="*/ 3 w 1035"/>
                <a:gd name="T59" fmla="*/ 51 h 842"/>
                <a:gd name="T60" fmla="*/ 9 w 1035"/>
                <a:gd name="T61" fmla="*/ 34 h 842"/>
                <a:gd name="T62" fmla="*/ 20 w 1035"/>
                <a:gd name="T63" fmla="*/ 20 h 842"/>
                <a:gd name="T64" fmla="*/ 34 w 1035"/>
                <a:gd name="T65" fmla="*/ 10 h 842"/>
                <a:gd name="T66" fmla="*/ 52 w 1035"/>
                <a:gd name="T67" fmla="*/ 3 h 842"/>
                <a:gd name="T68" fmla="*/ 71 w 1035"/>
                <a:gd name="T69" fmla="*/ 0 h 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35" h="842">
                  <a:moveTo>
                    <a:pt x="143" y="142"/>
                  </a:moveTo>
                  <a:lnTo>
                    <a:pt x="143" y="699"/>
                  </a:lnTo>
                  <a:lnTo>
                    <a:pt x="892" y="699"/>
                  </a:lnTo>
                  <a:lnTo>
                    <a:pt x="892" y="142"/>
                  </a:lnTo>
                  <a:lnTo>
                    <a:pt x="143" y="142"/>
                  </a:lnTo>
                  <a:close/>
                  <a:moveTo>
                    <a:pt x="71" y="0"/>
                  </a:moveTo>
                  <a:lnTo>
                    <a:pt x="963" y="0"/>
                  </a:lnTo>
                  <a:lnTo>
                    <a:pt x="983" y="3"/>
                  </a:lnTo>
                  <a:lnTo>
                    <a:pt x="1000" y="10"/>
                  </a:lnTo>
                  <a:lnTo>
                    <a:pt x="1014" y="20"/>
                  </a:lnTo>
                  <a:lnTo>
                    <a:pt x="1026" y="34"/>
                  </a:lnTo>
                  <a:lnTo>
                    <a:pt x="1032" y="51"/>
                  </a:lnTo>
                  <a:lnTo>
                    <a:pt x="1035" y="72"/>
                  </a:lnTo>
                  <a:lnTo>
                    <a:pt x="1035" y="771"/>
                  </a:lnTo>
                  <a:lnTo>
                    <a:pt x="1033" y="786"/>
                  </a:lnTo>
                  <a:lnTo>
                    <a:pt x="1028" y="800"/>
                  </a:lnTo>
                  <a:lnTo>
                    <a:pt x="1020" y="813"/>
                  </a:lnTo>
                  <a:lnTo>
                    <a:pt x="1009" y="825"/>
                  </a:lnTo>
                  <a:lnTo>
                    <a:pt x="996" y="834"/>
                  </a:lnTo>
                  <a:lnTo>
                    <a:pt x="981" y="840"/>
                  </a:lnTo>
                  <a:lnTo>
                    <a:pt x="963" y="842"/>
                  </a:lnTo>
                  <a:lnTo>
                    <a:pt x="71" y="842"/>
                  </a:lnTo>
                  <a:lnTo>
                    <a:pt x="52" y="839"/>
                  </a:lnTo>
                  <a:lnTo>
                    <a:pt x="34" y="833"/>
                  </a:lnTo>
                  <a:lnTo>
                    <a:pt x="20" y="823"/>
                  </a:lnTo>
                  <a:lnTo>
                    <a:pt x="9" y="808"/>
                  </a:lnTo>
                  <a:lnTo>
                    <a:pt x="3" y="791"/>
                  </a:lnTo>
                  <a:lnTo>
                    <a:pt x="0" y="771"/>
                  </a:lnTo>
                  <a:lnTo>
                    <a:pt x="0" y="72"/>
                  </a:lnTo>
                  <a:lnTo>
                    <a:pt x="3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10"/>
                  </a:lnTo>
                  <a:lnTo>
                    <a:pt x="52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6261465" y="5757863"/>
            <a:ext cx="595313" cy="593725"/>
            <a:chOff x="6245225" y="5757863"/>
            <a:chExt cx="595313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9" name="Freeform 50"/>
            <p:cNvSpPr>
              <a:spLocks noEditPoints="1"/>
            </p:cNvSpPr>
            <p:nvPr/>
          </p:nvSpPr>
          <p:spPr bwMode="auto">
            <a:xfrm>
              <a:off x="6245225" y="5757863"/>
              <a:ext cx="595313" cy="593725"/>
            </a:xfrm>
            <a:custGeom>
              <a:avLst/>
              <a:gdLst>
                <a:gd name="T0" fmla="*/ 144 w 3374"/>
                <a:gd name="T1" fmla="*/ 144 h 3366"/>
                <a:gd name="T2" fmla="*/ 144 w 3374"/>
                <a:gd name="T3" fmla="*/ 2579 h 3366"/>
                <a:gd name="T4" fmla="*/ 3232 w 3374"/>
                <a:gd name="T5" fmla="*/ 2579 h 3366"/>
                <a:gd name="T6" fmla="*/ 3232 w 3374"/>
                <a:gd name="T7" fmla="*/ 144 h 3366"/>
                <a:gd name="T8" fmla="*/ 144 w 3374"/>
                <a:gd name="T9" fmla="*/ 144 h 3366"/>
                <a:gd name="T10" fmla="*/ 72 w 3374"/>
                <a:gd name="T11" fmla="*/ 0 h 3366"/>
                <a:gd name="T12" fmla="*/ 3303 w 3374"/>
                <a:gd name="T13" fmla="*/ 0 h 3366"/>
                <a:gd name="T14" fmla="*/ 3324 w 3374"/>
                <a:gd name="T15" fmla="*/ 2 h 3366"/>
                <a:gd name="T16" fmla="*/ 3341 w 3374"/>
                <a:gd name="T17" fmla="*/ 9 h 3366"/>
                <a:gd name="T18" fmla="*/ 3355 w 3374"/>
                <a:gd name="T19" fmla="*/ 19 h 3366"/>
                <a:gd name="T20" fmla="*/ 3366 w 3374"/>
                <a:gd name="T21" fmla="*/ 34 h 3366"/>
                <a:gd name="T22" fmla="*/ 3372 w 3374"/>
                <a:gd name="T23" fmla="*/ 51 h 3366"/>
                <a:gd name="T24" fmla="*/ 3374 w 3374"/>
                <a:gd name="T25" fmla="*/ 71 h 3366"/>
                <a:gd name="T26" fmla="*/ 3374 w 3374"/>
                <a:gd name="T27" fmla="*/ 2650 h 3366"/>
                <a:gd name="T28" fmla="*/ 3371 w 3374"/>
                <a:gd name="T29" fmla="*/ 2669 h 3366"/>
                <a:gd name="T30" fmla="*/ 3365 w 3374"/>
                <a:gd name="T31" fmla="*/ 2687 h 3366"/>
                <a:gd name="T32" fmla="*/ 3355 w 3374"/>
                <a:gd name="T33" fmla="*/ 2701 h 3366"/>
                <a:gd name="T34" fmla="*/ 3340 w 3374"/>
                <a:gd name="T35" fmla="*/ 2712 h 3366"/>
                <a:gd name="T36" fmla="*/ 3323 w 3374"/>
                <a:gd name="T37" fmla="*/ 2718 h 3366"/>
                <a:gd name="T38" fmla="*/ 3302 w 3374"/>
                <a:gd name="T39" fmla="*/ 2721 h 3366"/>
                <a:gd name="T40" fmla="*/ 1758 w 3374"/>
                <a:gd name="T41" fmla="*/ 2721 h 3366"/>
                <a:gd name="T42" fmla="*/ 1758 w 3374"/>
                <a:gd name="T43" fmla="*/ 3222 h 3366"/>
                <a:gd name="T44" fmla="*/ 2261 w 3374"/>
                <a:gd name="T45" fmla="*/ 3222 h 3366"/>
                <a:gd name="T46" fmla="*/ 2261 w 3374"/>
                <a:gd name="T47" fmla="*/ 3366 h 3366"/>
                <a:gd name="T48" fmla="*/ 1113 w 3374"/>
                <a:gd name="T49" fmla="*/ 3366 h 3366"/>
                <a:gd name="T50" fmla="*/ 1113 w 3374"/>
                <a:gd name="T51" fmla="*/ 3222 h 3366"/>
                <a:gd name="T52" fmla="*/ 1615 w 3374"/>
                <a:gd name="T53" fmla="*/ 3222 h 3366"/>
                <a:gd name="T54" fmla="*/ 1615 w 3374"/>
                <a:gd name="T55" fmla="*/ 2721 h 3366"/>
                <a:gd name="T56" fmla="*/ 72 w 3374"/>
                <a:gd name="T57" fmla="*/ 2721 h 3366"/>
                <a:gd name="T58" fmla="*/ 51 w 3374"/>
                <a:gd name="T59" fmla="*/ 2718 h 3366"/>
                <a:gd name="T60" fmla="*/ 34 w 3374"/>
                <a:gd name="T61" fmla="*/ 2712 h 3366"/>
                <a:gd name="T62" fmla="*/ 19 w 3374"/>
                <a:gd name="T63" fmla="*/ 2702 h 3366"/>
                <a:gd name="T64" fmla="*/ 9 w 3374"/>
                <a:gd name="T65" fmla="*/ 2688 h 3366"/>
                <a:gd name="T66" fmla="*/ 2 w 3374"/>
                <a:gd name="T67" fmla="*/ 2669 h 3366"/>
                <a:gd name="T68" fmla="*/ 0 w 3374"/>
                <a:gd name="T69" fmla="*/ 2650 h 3366"/>
                <a:gd name="T70" fmla="*/ 0 w 3374"/>
                <a:gd name="T71" fmla="*/ 71 h 3366"/>
                <a:gd name="T72" fmla="*/ 2 w 3374"/>
                <a:gd name="T73" fmla="*/ 51 h 3366"/>
                <a:gd name="T74" fmla="*/ 9 w 3374"/>
                <a:gd name="T75" fmla="*/ 34 h 3366"/>
                <a:gd name="T76" fmla="*/ 19 w 3374"/>
                <a:gd name="T77" fmla="*/ 19 h 3366"/>
                <a:gd name="T78" fmla="*/ 34 w 3374"/>
                <a:gd name="T79" fmla="*/ 9 h 3366"/>
                <a:gd name="T80" fmla="*/ 51 w 3374"/>
                <a:gd name="T81" fmla="*/ 2 h 3366"/>
                <a:gd name="T82" fmla="*/ 72 w 3374"/>
                <a:gd name="T83" fmla="*/ 0 h 3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74" h="3366">
                  <a:moveTo>
                    <a:pt x="144" y="144"/>
                  </a:moveTo>
                  <a:lnTo>
                    <a:pt x="144" y="2579"/>
                  </a:lnTo>
                  <a:lnTo>
                    <a:pt x="3232" y="2579"/>
                  </a:lnTo>
                  <a:lnTo>
                    <a:pt x="3232" y="144"/>
                  </a:lnTo>
                  <a:lnTo>
                    <a:pt x="144" y="144"/>
                  </a:lnTo>
                  <a:close/>
                  <a:moveTo>
                    <a:pt x="72" y="0"/>
                  </a:moveTo>
                  <a:lnTo>
                    <a:pt x="3303" y="0"/>
                  </a:lnTo>
                  <a:lnTo>
                    <a:pt x="3324" y="2"/>
                  </a:lnTo>
                  <a:lnTo>
                    <a:pt x="3341" y="9"/>
                  </a:lnTo>
                  <a:lnTo>
                    <a:pt x="3355" y="19"/>
                  </a:lnTo>
                  <a:lnTo>
                    <a:pt x="3366" y="34"/>
                  </a:lnTo>
                  <a:lnTo>
                    <a:pt x="3372" y="51"/>
                  </a:lnTo>
                  <a:lnTo>
                    <a:pt x="3374" y="71"/>
                  </a:lnTo>
                  <a:lnTo>
                    <a:pt x="3374" y="2650"/>
                  </a:lnTo>
                  <a:lnTo>
                    <a:pt x="3371" y="2669"/>
                  </a:lnTo>
                  <a:lnTo>
                    <a:pt x="3365" y="2687"/>
                  </a:lnTo>
                  <a:lnTo>
                    <a:pt x="3355" y="2701"/>
                  </a:lnTo>
                  <a:lnTo>
                    <a:pt x="3340" y="2712"/>
                  </a:lnTo>
                  <a:lnTo>
                    <a:pt x="3323" y="2718"/>
                  </a:lnTo>
                  <a:lnTo>
                    <a:pt x="3302" y="2721"/>
                  </a:lnTo>
                  <a:lnTo>
                    <a:pt x="1758" y="2721"/>
                  </a:lnTo>
                  <a:lnTo>
                    <a:pt x="1758" y="3222"/>
                  </a:lnTo>
                  <a:lnTo>
                    <a:pt x="2261" y="3222"/>
                  </a:lnTo>
                  <a:lnTo>
                    <a:pt x="2261" y="3366"/>
                  </a:lnTo>
                  <a:lnTo>
                    <a:pt x="1113" y="3366"/>
                  </a:lnTo>
                  <a:lnTo>
                    <a:pt x="1113" y="3222"/>
                  </a:lnTo>
                  <a:lnTo>
                    <a:pt x="1615" y="3222"/>
                  </a:lnTo>
                  <a:lnTo>
                    <a:pt x="1615" y="2721"/>
                  </a:lnTo>
                  <a:lnTo>
                    <a:pt x="72" y="2721"/>
                  </a:lnTo>
                  <a:lnTo>
                    <a:pt x="51" y="2718"/>
                  </a:lnTo>
                  <a:lnTo>
                    <a:pt x="34" y="2712"/>
                  </a:lnTo>
                  <a:lnTo>
                    <a:pt x="19" y="2702"/>
                  </a:lnTo>
                  <a:lnTo>
                    <a:pt x="9" y="2688"/>
                  </a:lnTo>
                  <a:lnTo>
                    <a:pt x="2" y="2669"/>
                  </a:lnTo>
                  <a:lnTo>
                    <a:pt x="0" y="2650"/>
                  </a:lnTo>
                  <a:lnTo>
                    <a:pt x="0" y="71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19" y="19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51"/>
            <p:cNvSpPr>
              <a:spLocks noEditPoints="1"/>
            </p:cNvSpPr>
            <p:nvPr/>
          </p:nvSpPr>
          <p:spPr bwMode="auto">
            <a:xfrm>
              <a:off x="6321425" y="5834063"/>
              <a:ext cx="209550" cy="150813"/>
            </a:xfrm>
            <a:custGeom>
              <a:avLst/>
              <a:gdLst>
                <a:gd name="T0" fmla="*/ 143 w 1184"/>
                <a:gd name="T1" fmla="*/ 143 h 859"/>
                <a:gd name="T2" fmla="*/ 143 w 1184"/>
                <a:gd name="T3" fmla="*/ 715 h 859"/>
                <a:gd name="T4" fmla="*/ 1040 w 1184"/>
                <a:gd name="T5" fmla="*/ 715 h 859"/>
                <a:gd name="T6" fmla="*/ 1040 w 1184"/>
                <a:gd name="T7" fmla="*/ 143 h 859"/>
                <a:gd name="T8" fmla="*/ 143 w 1184"/>
                <a:gd name="T9" fmla="*/ 143 h 859"/>
                <a:gd name="T10" fmla="*/ 71 w 1184"/>
                <a:gd name="T11" fmla="*/ 0 h 859"/>
                <a:gd name="T12" fmla="*/ 1112 w 1184"/>
                <a:gd name="T13" fmla="*/ 0 h 859"/>
                <a:gd name="T14" fmla="*/ 1133 w 1184"/>
                <a:gd name="T15" fmla="*/ 2 h 859"/>
                <a:gd name="T16" fmla="*/ 1150 w 1184"/>
                <a:gd name="T17" fmla="*/ 9 h 859"/>
                <a:gd name="T18" fmla="*/ 1164 w 1184"/>
                <a:gd name="T19" fmla="*/ 20 h 859"/>
                <a:gd name="T20" fmla="*/ 1175 w 1184"/>
                <a:gd name="T21" fmla="*/ 34 h 859"/>
                <a:gd name="T22" fmla="*/ 1182 w 1184"/>
                <a:gd name="T23" fmla="*/ 51 h 859"/>
                <a:gd name="T24" fmla="*/ 1184 w 1184"/>
                <a:gd name="T25" fmla="*/ 72 h 859"/>
                <a:gd name="T26" fmla="*/ 1184 w 1184"/>
                <a:gd name="T27" fmla="*/ 788 h 859"/>
                <a:gd name="T28" fmla="*/ 1182 w 1184"/>
                <a:gd name="T29" fmla="*/ 808 h 859"/>
                <a:gd name="T30" fmla="*/ 1175 w 1184"/>
                <a:gd name="T31" fmla="*/ 826 h 859"/>
                <a:gd name="T32" fmla="*/ 1164 w 1184"/>
                <a:gd name="T33" fmla="*/ 840 h 859"/>
                <a:gd name="T34" fmla="*/ 1150 w 1184"/>
                <a:gd name="T35" fmla="*/ 850 h 859"/>
                <a:gd name="T36" fmla="*/ 1133 w 1184"/>
                <a:gd name="T37" fmla="*/ 857 h 859"/>
                <a:gd name="T38" fmla="*/ 1112 w 1184"/>
                <a:gd name="T39" fmla="*/ 859 h 859"/>
                <a:gd name="T40" fmla="*/ 71 w 1184"/>
                <a:gd name="T41" fmla="*/ 859 h 859"/>
                <a:gd name="T42" fmla="*/ 51 w 1184"/>
                <a:gd name="T43" fmla="*/ 857 h 859"/>
                <a:gd name="T44" fmla="*/ 33 w 1184"/>
                <a:gd name="T45" fmla="*/ 850 h 859"/>
                <a:gd name="T46" fmla="*/ 19 w 1184"/>
                <a:gd name="T47" fmla="*/ 840 h 859"/>
                <a:gd name="T48" fmla="*/ 8 w 1184"/>
                <a:gd name="T49" fmla="*/ 826 h 859"/>
                <a:gd name="T50" fmla="*/ 2 w 1184"/>
                <a:gd name="T51" fmla="*/ 808 h 859"/>
                <a:gd name="T52" fmla="*/ 0 w 1184"/>
                <a:gd name="T53" fmla="*/ 788 h 859"/>
                <a:gd name="T54" fmla="*/ 0 w 1184"/>
                <a:gd name="T55" fmla="*/ 72 h 859"/>
                <a:gd name="T56" fmla="*/ 2 w 1184"/>
                <a:gd name="T57" fmla="*/ 51 h 859"/>
                <a:gd name="T58" fmla="*/ 8 w 1184"/>
                <a:gd name="T59" fmla="*/ 34 h 859"/>
                <a:gd name="T60" fmla="*/ 19 w 1184"/>
                <a:gd name="T61" fmla="*/ 20 h 859"/>
                <a:gd name="T62" fmla="*/ 33 w 1184"/>
                <a:gd name="T63" fmla="*/ 9 h 859"/>
                <a:gd name="T64" fmla="*/ 51 w 1184"/>
                <a:gd name="T65" fmla="*/ 2 h 859"/>
                <a:gd name="T66" fmla="*/ 71 w 1184"/>
                <a:gd name="T67" fmla="*/ 0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84" h="859">
                  <a:moveTo>
                    <a:pt x="143" y="143"/>
                  </a:moveTo>
                  <a:lnTo>
                    <a:pt x="143" y="715"/>
                  </a:lnTo>
                  <a:lnTo>
                    <a:pt x="1040" y="715"/>
                  </a:lnTo>
                  <a:lnTo>
                    <a:pt x="1040" y="143"/>
                  </a:lnTo>
                  <a:lnTo>
                    <a:pt x="143" y="143"/>
                  </a:lnTo>
                  <a:close/>
                  <a:moveTo>
                    <a:pt x="71" y="0"/>
                  </a:moveTo>
                  <a:lnTo>
                    <a:pt x="1112" y="0"/>
                  </a:lnTo>
                  <a:lnTo>
                    <a:pt x="1133" y="2"/>
                  </a:lnTo>
                  <a:lnTo>
                    <a:pt x="1150" y="9"/>
                  </a:lnTo>
                  <a:lnTo>
                    <a:pt x="1164" y="20"/>
                  </a:lnTo>
                  <a:lnTo>
                    <a:pt x="1175" y="34"/>
                  </a:lnTo>
                  <a:lnTo>
                    <a:pt x="1182" y="51"/>
                  </a:lnTo>
                  <a:lnTo>
                    <a:pt x="1184" y="72"/>
                  </a:lnTo>
                  <a:lnTo>
                    <a:pt x="1184" y="788"/>
                  </a:lnTo>
                  <a:lnTo>
                    <a:pt x="1182" y="808"/>
                  </a:lnTo>
                  <a:lnTo>
                    <a:pt x="1175" y="826"/>
                  </a:lnTo>
                  <a:lnTo>
                    <a:pt x="1164" y="840"/>
                  </a:lnTo>
                  <a:lnTo>
                    <a:pt x="1150" y="850"/>
                  </a:lnTo>
                  <a:lnTo>
                    <a:pt x="1133" y="857"/>
                  </a:lnTo>
                  <a:lnTo>
                    <a:pt x="1112" y="859"/>
                  </a:lnTo>
                  <a:lnTo>
                    <a:pt x="71" y="859"/>
                  </a:lnTo>
                  <a:lnTo>
                    <a:pt x="51" y="857"/>
                  </a:lnTo>
                  <a:lnTo>
                    <a:pt x="33" y="850"/>
                  </a:lnTo>
                  <a:lnTo>
                    <a:pt x="19" y="840"/>
                  </a:lnTo>
                  <a:lnTo>
                    <a:pt x="8" y="826"/>
                  </a:lnTo>
                  <a:lnTo>
                    <a:pt x="2" y="808"/>
                  </a:lnTo>
                  <a:lnTo>
                    <a:pt x="0" y="788"/>
                  </a:lnTo>
                  <a:lnTo>
                    <a:pt x="0" y="72"/>
                  </a:lnTo>
                  <a:lnTo>
                    <a:pt x="2" y="51"/>
                  </a:lnTo>
                  <a:lnTo>
                    <a:pt x="8" y="34"/>
                  </a:lnTo>
                  <a:lnTo>
                    <a:pt x="19" y="20"/>
                  </a:lnTo>
                  <a:lnTo>
                    <a:pt x="33" y="9"/>
                  </a:lnTo>
                  <a:lnTo>
                    <a:pt x="51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52"/>
            <p:cNvSpPr>
              <a:spLocks noEditPoints="1"/>
            </p:cNvSpPr>
            <p:nvPr/>
          </p:nvSpPr>
          <p:spPr bwMode="auto">
            <a:xfrm>
              <a:off x="6556375" y="5834063"/>
              <a:ext cx="207963" cy="150813"/>
            </a:xfrm>
            <a:custGeom>
              <a:avLst/>
              <a:gdLst>
                <a:gd name="T0" fmla="*/ 143 w 1183"/>
                <a:gd name="T1" fmla="*/ 143 h 859"/>
                <a:gd name="T2" fmla="*/ 143 w 1183"/>
                <a:gd name="T3" fmla="*/ 715 h 859"/>
                <a:gd name="T4" fmla="*/ 1040 w 1183"/>
                <a:gd name="T5" fmla="*/ 715 h 859"/>
                <a:gd name="T6" fmla="*/ 1040 w 1183"/>
                <a:gd name="T7" fmla="*/ 143 h 859"/>
                <a:gd name="T8" fmla="*/ 143 w 1183"/>
                <a:gd name="T9" fmla="*/ 143 h 859"/>
                <a:gd name="T10" fmla="*/ 72 w 1183"/>
                <a:gd name="T11" fmla="*/ 0 h 859"/>
                <a:gd name="T12" fmla="*/ 1112 w 1183"/>
                <a:gd name="T13" fmla="*/ 0 h 859"/>
                <a:gd name="T14" fmla="*/ 1132 w 1183"/>
                <a:gd name="T15" fmla="*/ 2 h 859"/>
                <a:gd name="T16" fmla="*/ 1150 w 1183"/>
                <a:gd name="T17" fmla="*/ 9 h 859"/>
                <a:gd name="T18" fmla="*/ 1164 w 1183"/>
                <a:gd name="T19" fmla="*/ 20 h 859"/>
                <a:gd name="T20" fmla="*/ 1175 w 1183"/>
                <a:gd name="T21" fmla="*/ 34 h 859"/>
                <a:gd name="T22" fmla="*/ 1181 w 1183"/>
                <a:gd name="T23" fmla="*/ 51 h 859"/>
                <a:gd name="T24" fmla="*/ 1183 w 1183"/>
                <a:gd name="T25" fmla="*/ 72 h 859"/>
                <a:gd name="T26" fmla="*/ 1183 w 1183"/>
                <a:gd name="T27" fmla="*/ 788 h 859"/>
                <a:gd name="T28" fmla="*/ 1181 w 1183"/>
                <a:gd name="T29" fmla="*/ 808 h 859"/>
                <a:gd name="T30" fmla="*/ 1175 w 1183"/>
                <a:gd name="T31" fmla="*/ 826 h 859"/>
                <a:gd name="T32" fmla="*/ 1164 w 1183"/>
                <a:gd name="T33" fmla="*/ 840 h 859"/>
                <a:gd name="T34" fmla="*/ 1150 w 1183"/>
                <a:gd name="T35" fmla="*/ 850 h 859"/>
                <a:gd name="T36" fmla="*/ 1132 w 1183"/>
                <a:gd name="T37" fmla="*/ 857 h 859"/>
                <a:gd name="T38" fmla="*/ 1112 w 1183"/>
                <a:gd name="T39" fmla="*/ 859 h 859"/>
                <a:gd name="T40" fmla="*/ 72 w 1183"/>
                <a:gd name="T41" fmla="*/ 859 h 859"/>
                <a:gd name="T42" fmla="*/ 51 w 1183"/>
                <a:gd name="T43" fmla="*/ 857 h 859"/>
                <a:gd name="T44" fmla="*/ 34 w 1183"/>
                <a:gd name="T45" fmla="*/ 850 h 859"/>
                <a:gd name="T46" fmla="*/ 20 w 1183"/>
                <a:gd name="T47" fmla="*/ 840 h 859"/>
                <a:gd name="T48" fmla="*/ 8 w 1183"/>
                <a:gd name="T49" fmla="*/ 826 h 859"/>
                <a:gd name="T50" fmla="*/ 2 w 1183"/>
                <a:gd name="T51" fmla="*/ 808 h 859"/>
                <a:gd name="T52" fmla="*/ 0 w 1183"/>
                <a:gd name="T53" fmla="*/ 788 h 859"/>
                <a:gd name="T54" fmla="*/ 0 w 1183"/>
                <a:gd name="T55" fmla="*/ 72 h 859"/>
                <a:gd name="T56" fmla="*/ 2 w 1183"/>
                <a:gd name="T57" fmla="*/ 51 h 859"/>
                <a:gd name="T58" fmla="*/ 8 w 1183"/>
                <a:gd name="T59" fmla="*/ 34 h 859"/>
                <a:gd name="T60" fmla="*/ 20 w 1183"/>
                <a:gd name="T61" fmla="*/ 20 h 859"/>
                <a:gd name="T62" fmla="*/ 34 w 1183"/>
                <a:gd name="T63" fmla="*/ 9 h 859"/>
                <a:gd name="T64" fmla="*/ 51 w 1183"/>
                <a:gd name="T65" fmla="*/ 2 h 859"/>
                <a:gd name="T66" fmla="*/ 72 w 1183"/>
                <a:gd name="T67" fmla="*/ 0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83" h="859">
                  <a:moveTo>
                    <a:pt x="143" y="143"/>
                  </a:moveTo>
                  <a:lnTo>
                    <a:pt x="143" y="715"/>
                  </a:lnTo>
                  <a:lnTo>
                    <a:pt x="1040" y="715"/>
                  </a:lnTo>
                  <a:lnTo>
                    <a:pt x="1040" y="143"/>
                  </a:lnTo>
                  <a:lnTo>
                    <a:pt x="143" y="143"/>
                  </a:lnTo>
                  <a:close/>
                  <a:moveTo>
                    <a:pt x="72" y="0"/>
                  </a:moveTo>
                  <a:lnTo>
                    <a:pt x="1112" y="0"/>
                  </a:lnTo>
                  <a:lnTo>
                    <a:pt x="1132" y="2"/>
                  </a:lnTo>
                  <a:lnTo>
                    <a:pt x="1150" y="9"/>
                  </a:lnTo>
                  <a:lnTo>
                    <a:pt x="1164" y="20"/>
                  </a:lnTo>
                  <a:lnTo>
                    <a:pt x="1175" y="34"/>
                  </a:lnTo>
                  <a:lnTo>
                    <a:pt x="1181" y="51"/>
                  </a:lnTo>
                  <a:lnTo>
                    <a:pt x="1183" y="72"/>
                  </a:lnTo>
                  <a:lnTo>
                    <a:pt x="1183" y="788"/>
                  </a:lnTo>
                  <a:lnTo>
                    <a:pt x="1181" y="808"/>
                  </a:lnTo>
                  <a:lnTo>
                    <a:pt x="1175" y="826"/>
                  </a:lnTo>
                  <a:lnTo>
                    <a:pt x="1164" y="840"/>
                  </a:lnTo>
                  <a:lnTo>
                    <a:pt x="1150" y="850"/>
                  </a:lnTo>
                  <a:lnTo>
                    <a:pt x="1132" y="857"/>
                  </a:lnTo>
                  <a:lnTo>
                    <a:pt x="1112" y="859"/>
                  </a:lnTo>
                  <a:lnTo>
                    <a:pt x="72" y="859"/>
                  </a:lnTo>
                  <a:lnTo>
                    <a:pt x="51" y="857"/>
                  </a:lnTo>
                  <a:lnTo>
                    <a:pt x="34" y="850"/>
                  </a:lnTo>
                  <a:lnTo>
                    <a:pt x="20" y="840"/>
                  </a:lnTo>
                  <a:lnTo>
                    <a:pt x="8" y="826"/>
                  </a:lnTo>
                  <a:lnTo>
                    <a:pt x="2" y="808"/>
                  </a:lnTo>
                  <a:lnTo>
                    <a:pt x="0" y="788"/>
                  </a:lnTo>
                  <a:lnTo>
                    <a:pt x="0" y="72"/>
                  </a:lnTo>
                  <a:lnTo>
                    <a:pt x="2" y="51"/>
                  </a:lnTo>
                  <a:lnTo>
                    <a:pt x="8" y="34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53"/>
            <p:cNvSpPr>
              <a:spLocks noEditPoints="1"/>
            </p:cNvSpPr>
            <p:nvPr/>
          </p:nvSpPr>
          <p:spPr bwMode="auto">
            <a:xfrm>
              <a:off x="6321425" y="6010276"/>
              <a:ext cx="442913" cy="152400"/>
            </a:xfrm>
            <a:custGeom>
              <a:avLst/>
              <a:gdLst>
                <a:gd name="T0" fmla="*/ 143 w 2511"/>
                <a:gd name="T1" fmla="*/ 144 h 860"/>
                <a:gd name="T2" fmla="*/ 143 w 2511"/>
                <a:gd name="T3" fmla="*/ 717 h 860"/>
                <a:gd name="T4" fmla="*/ 2368 w 2511"/>
                <a:gd name="T5" fmla="*/ 717 h 860"/>
                <a:gd name="T6" fmla="*/ 2368 w 2511"/>
                <a:gd name="T7" fmla="*/ 144 h 860"/>
                <a:gd name="T8" fmla="*/ 143 w 2511"/>
                <a:gd name="T9" fmla="*/ 144 h 860"/>
                <a:gd name="T10" fmla="*/ 71 w 2511"/>
                <a:gd name="T11" fmla="*/ 0 h 860"/>
                <a:gd name="T12" fmla="*/ 2440 w 2511"/>
                <a:gd name="T13" fmla="*/ 0 h 860"/>
                <a:gd name="T14" fmla="*/ 2460 w 2511"/>
                <a:gd name="T15" fmla="*/ 2 h 860"/>
                <a:gd name="T16" fmla="*/ 2478 w 2511"/>
                <a:gd name="T17" fmla="*/ 9 h 860"/>
                <a:gd name="T18" fmla="*/ 2492 w 2511"/>
                <a:gd name="T19" fmla="*/ 19 h 860"/>
                <a:gd name="T20" fmla="*/ 2503 w 2511"/>
                <a:gd name="T21" fmla="*/ 34 h 860"/>
                <a:gd name="T22" fmla="*/ 2509 w 2511"/>
                <a:gd name="T23" fmla="*/ 51 h 860"/>
                <a:gd name="T24" fmla="*/ 2511 w 2511"/>
                <a:gd name="T25" fmla="*/ 71 h 860"/>
                <a:gd name="T26" fmla="*/ 2511 w 2511"/>
                <a:gd name="T27" fmla="*/ 789 h 860"/>
                <a:gd name="T28" fmla="*/ 2509 w 2511"/>
                <a:gd name="T29" fmla="*/ 808 h 860"/>
                <a:gd name="T30" fmla="*/ 2503 w 2511"/>
                <a:gd name="T31" fmla="*/ 825 h 860"/>
                <a:gd name="T32" fmla="*/ 2492 w 2511"/>
                <a:gd name="T33" fmla="*/ 840 h 860"/>
                <a:gd name="T34" fmla="*/ 2478 w 2511"/>
                <a:gd name="T35" fmla="*/ 851 h 860"/>
                <a:gd name="T36" fmla="*/ 2460 w 2511"/>
                <a:gd name="T37" fmla="*/ 857 h 860"/>
                <a:gd name="T38" fmla="*/ 2440 w 2511"/>
                <a:gd name="T39" fmla="*/ 860 h 860"/>
                <a:gd name="T40" fmla="*/ 71 w 2511"/>
                <a:gd name="T41" fmla="*/ 860 h 860"/>
                <a:gd name="T42" fmla="*/ 51 w 2511"/>
                <a:gd name="T43" fmla="*/ 857 h 860"/>
                <a:gd name="T44" fmla="*/ 33 w 2511"/>
                <a:gd name="T45" fmla="*/ 851 h 860"/>
                <a:gd name="T46" fmla="*/ 19 w 2511"/>
                <a:gd name="T47" fmla="*/ 840 h 860"/>
                <a:gd name="T48" fmla="*/ 8 w 2511"/>
                <a:gd name="T49" fmla="*/ 825 h 860"/>
                <a:gd name="T50" fmla="*/ 2 w 2511"/>
                <a:gd name="T51" fmla="*/ 808 h 860"/>
                <a:gd name="T52" fmla="*/ 0 w 2511"/>
                <a:gd name="T53" fmla="*/ 789 h 860"/>
                <a:gd name="T54" fmla="*/ 0 w 2511"/>
                <a:gd name="T55" fmla="*/ 71 h 860"/>
                <a:gd name="T56" fmla="*/ 2 w 2511"/>
                <a:gd name="T57" fmla="*/ 52 h 860"/>
                <a:gd name="T58" fmla="*/ 8 w 2511"/>
                <a:gd name="T59" fmla="*/ 35 h 860"/>
                <a:gd name="T60" fmla="*/ 19 w 2511"/>
                <a:gd name="T61" fmla="*/ 20 h 860"/>
                <a:gd name="T62" fmla="*/ 33 w 2511"/>
                <a:gd name="T63" fmla="*/ 9 h 860"/>
                <a:gd name="T64" fmla="*/ 51 w 2511"/>
                <a:gd name="T65" fmla="*/ 2 h 860"/>
                <a:gd name="T66" fmla="*/ 71 w 2511"/>
                <a:gd name="T67" fmla="*/ 0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11" h="860">
                  <a:moveTo>
                    <a:pt x="143" y="144"/>
                  </a:moveTo>
                  <a:lnTo>
                    <a:pt x="143" y="717"/>
                  </a:lnTo>
                  <a:lnTo>
                    <a:pt x="2368" y="717"/>
                  </a:lnTo>
                  <a:lnTo>
                    <a:pt x="2368" y="144"/>
                  </a:lnTo>
                  <a:lnTo>
                    <a:pt x="143" y="144"/>
                  </a:lnTo>
                  <a:close/>
                  <a:moveTo>
                    <a:pt x="71" y="0"/>
                  </a:moveTo>
                  <a:lnTo>
                    <a:pt x="2440" y="0"/>
                  </a:lnTo>
                  <a:lnTo>
                    <a:pt x="2460" y="2"/>
                  </a:lnTo>
                  <a:lnTo>
                    <a:pt x="2478" y="9"/>
                  </a:lnTo>
                  <a:lnTo>
                    <a:pt x="2492" y="19"/>
                  </a:lnTo>
                  <a:lnTo>
                    <a:pt x="2503" y="34"/>
                  </a:lnTo>
                  <a:lnTo>
                    <a:pt x="2509" y="51"/>
                  </a:lnTo>
                  <a:lnTo>
                    <a:pt x="2511" y="71"/>
                  </a:lnTo>
                  <a:lnTo>
                    <a:pt x="2511" y="789"/>
                  </a:lnTo>
                  <a:lnTo>
                    <a:pt x="2509" y="808"/>
                  </a:lnTo>
                  <a:lnTo>
                    <a:pt x="2503" y="825"/>
                  </a:lnTo>
                  <a:lnTo>
                    <a:pt x="2492" y="840"/>
                  </a:lnTo>
                  <a:lnTo>
                    <a:pt x="2478" y="851"/>
                  </a:lnTo>
                  <a:lnTo>
                    <a:pt x="2460" y="857"/>
                  </a:lnTo>
                  <a:lnTo>
                    <a:pt x="2440" y="860"/>
                  </a:lnTo>
                  <a:lnTo>
                    <a:pt x="71" y="860"/>
                  </a:lnTo>
                  <a:lnTo>
                    <a:pt x="51" y="857"/>
                  </a:lnTo>
                  <a:lnTo>
                    <a:pt x="33" y="851"/>
                  </a:lnTo>
                  <a:lnTo>
                    <a:pt x="19" y="840"/>
                  </a:lnTo>
                  <a:lnTo>
                    <a:pt x="8" y="825"/>
                  </a:lnTo>
                  <a:lnTo>
                    <a:pt x="2" y="808"/>
                  </a:lnTo>
                  <a:lnTo>
                    <a:pt x="0" y="789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8" y="35"/>
                  </a:lnTo>
                  <a:lnTo>
                    <a:pt x="19" y="20"/>
                  </a:lnTo>
                  <a:lnTo>
                    <a:pt x="33" y="9"/>
                  </a:lnTo>
                  <a:lnTo>
                    <a:pt x="51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7197753" y="5757863"/>
            <a:ext cx="593725" cy="593725"/>
            <a:chOff x="7189788" y="5757863"/>
            <a:chExt cx="593725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6" name="Freeform 58"/>
            <p:cNvSpPr>
              <a:spLocks noEditPoints="1"/>
            </p:cNvSpPr>
            <p:nvPr/>
          </p:nvSpPr>
          <p:spPr bwMode="auto">
            <a:xfrm>
              <a:off x="7334251" y="6208713"/>
              <a:ext cx="303213" cy="142875"/>
            </a:xfrm>
            <a:custGeom>
              <a:avLst/>
              <a:gdLst>
                <a:gd name="T0" fmla="*/ 448 w 1716"/>
                <a:gd name="T1" fmla="*/ 150 h 810"/>
                <a:gd name="T2" fmla="*/ 190 w 1716"/>
                <a:gd name="T3" fmla="*/ 667 h 810"/>
                <a:gd name="T4" fmla="*/ 1536 w 1716"/>
                <a:gd name="T5" fmla="*/ 667 h 810"/>
                <a:gd name="T6" fmla="*/ 1279 w 1716"/>
                <a:gd name="T7" fmla="*/ 150 h 810"/>
                <a:gd name="T8" fmla="*/ 448 w 1716"/>
                <a:gd name="T9" fmla="*/ 150 h 810"/>
                <a:gd name="T10" fmla="*/ 405 w 1716"/>
                <a:gd name="T11" fmla="*/ 0 h 810"/>
                <a:gd name="T12" fmla="*/ 1315 w 1716"/>
                <a:gd name="T13" fmla="*/ 0 h 810"/>
                <a:gd name="T14" fmla="*/ 1331 w 1716"/>
                <a:gd name="T15" fmla="*/ 2 h 810"/>
                <a:gd name="T16" fmla="*/ 1346 w 1716"/>
                <a:gd name="T17" fmla="*/ 7 h 810"/>
                <a:gd name="T18" fmla="*/ 1359 w 1716"/>
                <a:gd name="T19" fmla="*/ 16 h 810"/>
                <a:gd name="T20" fmla="*/ 1370 w 1716"/>
                <a:gd name="T21" fmla="*/ 27 h 810"/>
                <a:gd name="T22" fmla="*/ 1379 w 1716"/>
                <a:gd name="T23" fmla="*/ 44 h 810"/>
                <a:gd name="T24" fmla="*/ 1708 w 1716"/>
                <a:gd name="T25" fmla="*/ 702 h 810"/>
                <a:gd name="T26" fmla="*/ 1714 w 1716"/>
                <a:gd name="T27" fmla="*/ 716 h 810"/>
                <a:gd name="T28" fmla="*/ 1716 w 1716"/>
                <a:gd name="T29" fmla="*/ 730 h 810"/>
                <a:gd name="T30" fmla="*/ 1715 w 1716"/>
                <a:gd name="T31" fmla="*/ 745 h 810"/>
                <a:gd name="T32" fmla="*/ 1712 w 1716"/>
                <a:gd name="T33" fmla="*/ 760 h 810"/>
                <a:gd name="T34" fmla="*/ 1708 w 1716"/>
                <a:gd name="T35" fmla="*/ 774 h 810"/>
                <a:gd name="T36" fmla="*/ 1702 w 1716"/>
                <a:gd name="T37" fmla="*/ 785 h 810"/>
                <a:gd name="T38" fmla="*/ 1692 w 1716"/>
                <a:gd name="T39" fmla="*/ 796 h 810"/>
                <a:gd name="T40" fmla="*/ 1679 w 1716"/>
                <a:gd name="T41" fmla="*/ 803 h 810"/>
                <a:gd name="T42" fmla="*/ 1665 w 1716"/>
                <a:gd name="T43" fmla="*/ 808 h 810"/>
                <a:gd name="T44" fmla="*/ 1652 w 1716"/>
                <a:gd name="T45" fmla="*/ 810 h 810"/>
                <a:gd name="T46" fmla="*/ 75 w 1716"/>
                <a:gd name="T47" fmla="*/ 810 h 810"/>
                <a:gd name="T48" fmla="*/ 62 w 1716"/>
                <a:gd name="T49" fmla="*/ 808 h 810"/>
                <a:gd name="T50" fmla="*/ 47 w 1716"/>
                <a:gd name="T51" fmla="*/ 803 h 810"/>
                <a:gd name="T52" fmla="*/ 34 w 1716"/>
                <a:gd name="T53" fmla="*/ 796 h 810"/>
                <a:gd name="T54" fmla="*/ 21 w 1716"/>
                <a:gd name="T55" fmla="*/ 785 h 810"/>
                <a:gd name="T56" fmla="*/ 10 w 1716"/>
                <a:gd name="T57" fmla="*/ 774 h 810"/>
                <a:gd name="T58" fmla="*/ 4 w 1716"/>
                <a:gd name="T59" fmla="*/ 760 h 810"/>
                <a:gd name="T60" fmla="*/ 0 w 1716"/>
                <a:gd name="T61" fmla="*/ 745 h 810"/>
                <a:gd name="T62" fmla="*/ 0 w 1716"/>
                <a:gd name="T63" fmla="*/ 730 h 810"/>
                <a:gd name="T64" fmla="*/ 4 w 1716"/>
                <a:gd name="T65" fmla="*/ 716 h 810"/>
                <a:gd name="T66" fmla="*/ 10 w 1716"/>
                <a:gd name="T67" fmla="*/ 702 h 810"/>
                <a:gd name="T68" fmla="*/ 341 w 1716"/>
                <a:gd name="T69" fmla="*/ 44 h 810"/>
                <a:gd name="T70" fmla="*/ 350 w 1716"/>
                <a:gd name="T71" fmla="*/ 31 h 810"/>
                <a:gd name="T72" fmla="*/ 361 w 1716"/>
                <a:gd name="T73" fmla="*/ 18 h 810"/>
                <a:gd name="T74" fmla="*/ 375 w 1716"/>
                <a:gd name="T75" fmla="*/ 9 h 810"/>
                <a:gd name="T76" fmla="*/ 389 w 1716"/>
                <a:gd name="T77" fmla="*/ 3 h 810"/>
                <a:gd name="T78" fmla="*/ 405 w 1716"/>
                <a:gd name="T79" fmla="*/ 0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16" h="810">
                  <a:moveTo>
                    <a:pt x="448" y="150"/>
                  </a:moveTo>
                  <a:lnTo>
                    <a:pt x="190" y="667"/>
                  </a:lnTo>
                  <a:lnTo>
                    <a:pt x="1536" y="667"/>
                  </a:lnTo>
                  <a:lnTo>
                    <a:pt x="1279" y="150"/>
                  </a:lnTo>
                  <a:lnTo>
                    <a:pt x="448" y="150"/>
                  </a:lnTo>
                  <a:close/>
                  <a:moveTo>
                    <a:pt x="405" y="0"/>
                  </a:moveTo>
                  <a:lnTo>
                    <a:pt x="1315" y="0"/>
                  </a:lnTo>
                  <a:lnTo>
                    <a:pt x="1331" y="2"/>
                  </a:lnTo>
                  <a:lnTo>
                    <a:pt x="1346" y="7"/>
                  </a:lnTo>
                  <a:lnTo>
                    <a:pt x="1359" y="16"/>
                  </a:lnTo>
                  <a:lnTo>
                    <a:pt x="1370" y="27"/>
                  </a:lnTo>
                  <a:lnTo>
                    <a:pt x="1379" y="44"/>
                  </a:lnTo>
                  <a:lnTo>
                    <a:pt x="1708" y="702"/>
                  </a:lnTo>
                  <a:lnTo>
                    <a:pt x="1714" y="716"/>
                  </a:lnTo>
                  <a:lnTo>
                    <a:pt x="1716" y="730"/>
                  </a:lnTo>
                  <a:lnTo>
                    <a:pt x="1715" y="745"/>
                  </a:lnTo>
                  <a:lnTo>
                    <a:pt x="1712" y="760"/>
                  </a:lnTo>
                  <a:lnTo>
                    <a:pt x="1708" y="774"/>
                  </a:lnTo>
                  <a:lnTo>
                    <a:pt x="1702" y="785"/>
                  </a:lnTo>
                  <a:lnTo>
                    <a:pt x="1692" y="796"/>
                  </a:lnTo>
                  <a:lnTo>
                    <a:pt x="1679" y="803"/>
                  </a:lnTo>
                  <a:lnTo>
                    <a:pt x="1665" y="808"/>
                  </a:lnTo>
                  <a:lnTo>
                    <a:pt x="1652" y="810"/>
                  </a:lnTo>
                  <a:lnTo>
                    <a:pt x="75" y="810"/>
                  </a:lnTo>
                  <a:lnTo>
                    <a:pt x="62" y="808"/>
                  </a:lnTo>
                  <a:lnTo>
                    <a:pt x="47" y="803"/>
                  </a:lnTo>
                  <a:lnTo>
                    <a:pt x="34" y="796"/>
                  </a:lnTo>
                  <a:lnTo>
                    <a:pt x="21" y="785"/>
                  </a:lnTo>
                  <a:lnTo>
                    <a:pt x="10" y="774"/>
                  </a:lnTo>
                  <a:lnTo>
                    <a:pt x="4" y="760"/>
                  </a:lnTo>
                  <a:lnTo>
                    <a:pt x="0" y="745"/>
                  </a:lnTo>
                  <a:lnTo>
                    <a:pt x="0" y="730"/>
                  </a:lnTo>
                  <a:lnTo>
                    <a:pt x="4" y="716"/>
                  </a:lnTo>
                  <a:lnTo>
                    <a:pt x="10" y="702"/>
                  </a:lnTo>
                  <a:lnTo>
                    <a:pt x="341" y="44"/>
                  </a:lnTo>
                  <a:lnTo>
                    <a:pt x="350" y="31"/>
                  </a:lnTo>
                  <a:lnTo>
                    <a:pt x="361" y="18"/>
                  </a:lnTo>
                  <a:lnTo>
                    <a:pt x="375" y="9"/>
                  </a:lnTo>
                  <a:lnTo>
                    <a:pt x="389" y="3"/>
                  </a:lnTo>
                  <a:lnTo>
                    <a:pt x="4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59"/>
            <p:cNvSpPr>
              <a:spLocks noEditPoints="1"/>
            </p:cNvSpPr>
            <p:nvPr/>
          </p:nvSpPr>
          <p:spPr bwMode="auto">
            <a:xfrm>
              <a:off x="7189788" y="5757863"/>
              <a:ext cx="593725" cy="427037"/>
            </a:xfrm>
            <a:custGeom>
              <a:avLst/>
              <a:gdLst>
                <a:gd name="T0" fmla="*/ 144 w 3366"/>
                <a:gd name="T1" fmla="*/ 143 h 2421"/>
                <a:gd name="T2" fmla="*/ 144 w 3366"/>
                <a:gd name="T3" fmla="*/ 2278 h 2421"/>
                <a:gd name="T4" fmla="*/ 3224 w 3366"/>
                <a:gd name="T5" fmla="*/ 2278 h 2421"/>
                <a:gd name="T6" fmla="*/ 3224 w 3366"/>
                <a:gd name="T7" fmla="*/ 143 h 2421"/>
                <a:gd name="T8" fmla="*/ 144 w 3366"/>
                <a:gd name="T9" fmla="*/ 143 h 2421"/>
                <a:gd name="T10" fmla="*/ 72 w 3366"/>
                <a:gd name="T11" fmla="*/ 0 h 2421"/>
                <a:gd name="T12" fmla="*/ 3295 w 3366"/>
                <a:gd name="T13" fmla="*/ 0 h 2421"/>
                <a:gd name="T14" fmla="*/ 3316 w 3366"/>
                <a:gd name="T15" fmla="*/ 2 h 2421"/>
                <a:gd name="T16" fmla="*/ 3333 w 3366"/>
                <a:gd name="T17" fmla="*/ 9 h 2421"/>
                <a:gd name="T18" fmla="*/ 3347 w 3366"/>
                <a:gd name="T19" fmla="*/ 19 h 2421"/>
                <a:gd name="T20" fmla="*/ 3358 w 3366"/>
                <a:gd name="T21" fmla="*/ 34 h 2421"/>
                <a:gd name="T22" fmla="*/ 3364 w 3366"/>
                <a:gd name="T23" fmla="*/ 51 h 2421"/>
                <a:gd name="T24" fmla="*/ 3366 w 3366"/>
                <a:gd name="T25" fmla="*/ 72 h 2421"/>
                <a:gd name="T26" fmla="*/ 3366 w 3366"/>
                <a:gd name="T27" fmla="*/ 2349 h 2421"/>
                <a:gd name="T28" fmla="*/ 3364 w 3366"/>
                <a:gd name="T29" fmla="*/ 2365 h 2421"/>
                <a:gd name="T30" fmla="*/ 3360 w 3366"/>
                <a:gd name="T31" fmla="*/ 2379 h 2421"/>
                <a:gd name="T32" fmla="*/ 3352 w 3366"/>
                <a:gd name="T33" fmla="*/ 2392 h 2421"/>
                <a:gd name="T34" fmla="*/ 3341 w 3366"/>
                <a:gd name="T35" fmla="*/ 2403 h 2421"/>
                <a:gd name="T36" fmla="*/ 3328 w 3366"/>
                <a:gd name="T37" fmla="*/ 2413 h 2421"/>
                <a:gd name="T38" fmla="*/ 3312 w 3366"/>
                <a:gd name="T39" fmla="*/ 2419 h 2421"/>
                <a:gd name="T40" fmla="*/ 3294 w 3366"/>
                <a:gd name="T41" fmla="*/ 2421 h 2421"/>
                <a:gd name="T42" fmla="*/ 72 w 3366"/>
                <a:gd name="T43" fmla="*/ 2421 h 2421"/>
                <a:gd name="T44" fmla="*/ 51 w 3366"/>
                <a:gd name="T45" fmla="*/ 2419 h 2421"/>
                <a:gd name="T46" fmla="*/ 34 w 3366"/>
                <a:gd name="T47" fmla="*/ 2412 h 2421"/>
                <a:gd name="T48" fmla="*/ 20 w 3366"/>
                <a:gd name="T49" fmla="*/ 2401 h 2421"/>
                <a:gd name="T50" fmla="*/ 9 w 3366"/>
                <a:gd name="T51" fmla="*/ 2387 h 2421"/>
                <a:gd name="T52" fmla="*/ 2 w 3366"/>
                <a:gd name="T53" fmla="*/ 2370 h 2421"/>
                <a:gd name="T54" fmla="*/ 0 w 3366"/>
                <a:gd name="T55" fmla="*/ 2349 h 2421"/>
                <a:gd name="T56" fmla="*/ 0 w 3366"/>
                <a:gd name="T57" fmla="*/ 72 h 2421"/>
                <a:gd name="T58" fmla="*/ 2 w 3366"/>
                <a:gd name="T59" fmla="*/ 51 h 2421"/>
                <a:gd name="T60" fmla="*/ 9 w 3366"/>
                <a:gd name="T61" fmla="*/ 34 h 2421"/>
                <a:gd name="T62" fmla="*/ 20 w 3366"/>
                <a:gd name="T63" fmla="*/ 19 h 2421"/>
                <a:gd name="T64" fmla="*/ 34 w 3366"/>
                <a:gd name="T65" fmla="*/ 9 h 2421"/>
                <a:gd name="T66" fmla="*/ 51 w 3366"/>
                <a:gd name="T67" fmla="*/ 2 h 2421"/>
                <a:gd name="T68" fmla="*/ 72 w 3366"/>
                <a:gd name="T69" fmla="*/ 0 h 2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366" h="2421">
                  <a:moveTo>
                    <a:pt x="144" y="143"/>
                  </a:moveTo>
                  <a:lnTo>
                    <a:pt x="144" y="2278"/>
                  </a:lnTo>
                  <a:lnTo>
                    <a:pt x="3224" y="2278"/>
                  </a:lnTo>
                  <a:lnTo>
                    <a:pt x="3224" y="143"/>
                  </a:lnTo>
                  <a:lnTo>
                    <a:pt x="144" y="143"/>
                  </a:lnTo>
                  <a:close/>
                  <a:moveTo>
                    <a:pt x="72" y="0"/>
                  </a:moveTo>
                  <a:lnTo>
                    <a:pt x="3295" y="0"/>
                  </a:lnTo>
                  <a:lnTo>
                    <a:pt x="3316" y="2"/>
                  </a:lnTo>
                  <a:lnTo>
                    <a:pt x="3333" y="9"/>
                  </a:lnTo>
                  <a:lnTo>
                    <a:pt x="3347" y="19"/>
                  </a:lnTo>
                  <a:lnTo>
                    <a:pt x="3358" y="34"/>
                  </a:lnTo>
                  <a:lnTo>
                    <a:pt x="3364" y="51"/>
                  </a:lnTo>
                  <a:lnTo>
                    <a:pt x="3366" y="72"/>
                  </a:lnTo>
                  <a:lnTo>
                    <a:pt x="3366" y="2349"/>
                  </a:lnTo>
                  <a:lnTo>
                    <a:pt x="3364" y="2365"/>
                  </a:lnTo>
                  <a:lnTo>
                    <a:pt x="3360" y="2379"/>
                  </a:lnTo>
                  <a:lnTo>
                    <a:pt x="3352" y="2392"/>
                  </a:lnTo>
                  <a:lnTo>
                    <a:pt x="3341" y="2403"/>
                  </a:lnTo>
                  <a:lnTo>
                    <a:pt x="3328" y="2413"/>
                  </a:lnTo>
                  <a:lnTo>
                    <a:pt x="3312" y="2419"/>
                  </a:lnTo>
                  <a:lnTo>
                    <a:pt x="3294" y="2421"/>
                  </a:lnTo>
                  <a:lnTo>
                    <a:pt x="72" y="2421"/>
                  </a:lnTo>
                  <a:lnTo>
                    <a:pt x="51" y="2419"/>
                  </a:lnTo>
                  <a:lnTo>
                    <a:pt x="34" y="2412"/>
                  </a:lnTo>
                  <a:lnTo>
                    <a:pt x="20" y="2401"/>
                  </a:lnTo>
                  <a:lnTo>
                    <a:pt x="9" y="2387"/>
                  </a:lnTo>
                  <a:lnTo>
                    <a:pt x="2" y="2370"/>
                  </a:lnTo>
                  <a:lnTo>
                    <a:pt x="0" y="2349"/>
                  </a:lnTo>
                  <a:lnTo>
                    <a:pt x="0" y="72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19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60"/>
            <p:cNvSpPr>
              <a:spLocks noEditPoints="1"/>
            </p:cNvSpPr>
            <p:nvPr/>
          </p:nvSpPr>
          <p:spPr bwMode="auto">
            <a:xfrm>
              <a:off x="7278688" y="5872163"/>
              <a:ext cx="415925" cy="198437"/>
            </a:xfrm>
            <a:custGeom>
              <a:avLst/>
              <a:gdLst>
                <a:gd name="T0" fmla="*/ 1213 w 2366"/>
                <a:gd name="T1" fmla="*/ 822 h 1118"/>
                <a:gd name="T2" fmla="*/ 1182 w 2366"/>
                <a:gd name="T3" fmla="*/ 889 h 1118"/>
                <a:gd name="T4" fmla="*/ 1213 w 2366"/>
                <a:gd name="T5" fmla="*/ 957 h 1118"/>
                <a:gd name="T6" fmla="*/ 1289 w 2366"/>
                <a:gd name="T7" fmla="*/ 973 h 1118"/>
                <a:gd name="T8" fmla="*/ 1346 w 2366"/>
                <a:gd name="T9" fmla="*/ 928 h 1118"/>
                <a:gd name="T10" fmla="*/ 1346 w 2366"/>
                <a:gd name="T11" fmla="*/ 850 h 1118"/>
                <a:gd name="T12" fmla="*/ 1289 w 2366"/>
                <a:gd name="T13" fmla="*/ 805 h 1118"/>
                <a:gd name="T14" fmla="*/ 190 w 2366"/>
                <a:gd name="T15" fmla="*/ 812 h 1118"/>
                <a:gd name="T16" fmla="*/ 145 w 2366"/>
                <a:gd name="T17" fmla="*/ 869 h 1118"/>
                <a:gd name="T18" fmla="*/ 162 w 2366"/>
                <a:gd name="T19" fmla="*/ 944 h 1118"/>
                <a:gd name="T20" fmla="*/ 229 w 2366"/>
                <a:gd name="T21" fmla="*/ 975 h 1118"/>
                <a:gd name="T22" fmla="*/ 302 w 2366"/>
                <a:gd name="T23" fmla="*/ 944 h 1118"/>
                <a:gd name="T24" fmla="*/ 320 w 2366"/>
                <a:gd name="T25" fmla="*/ 869 h 1118"/>
                <a:gd name="T26" fmla="*/ 270 w 2366"/>
                <a:gd name="T27" fmla="*/ 812 h 1118"/>
                <a:gd name="T28" fmla="*/ 2116 w 2366"/>
                <a:gd name="T29" fmla="*/ 147 h 1118"/>
                <a:gd name="T30" fmla="*/ 2059 w 2366"/>
                <a:gd name="T31" fmla="*/ 192 h 1118"/>
                <a:gd name="T32" fmla="*/ 2059 w 2366"/>
                <a:gd name="T33" fmla="*/ 269 h 1118"/>
                <a:gd name="T34" fmla="*/ 2116 w 2366"/>
                <a:gd name="T35" fmla="*/ 314 h 1118"/>
                <a:gd name="T36" fmla="*/ 2192 w 2366"/>
                <a:gd name="T37" fmla="*/ 298 h 1118"/>
                <a:gd name="T38" fmla="*/ 2223 w 2366"/>
                <a:gd name="T39" fmla="*/ 231 h 1118"/>
                <a:gd name="T40" fmla="*/ 2192 w 2366"/>
                <a:gd name="T41" fmla="*/ 162 h 1118"/>
                <a:gd name="T42" fmla="*/ 2136 w 2366"/>
                <a:gd name="T43" fmla="*/ 0 h 1118"/>
                <a:gd name="T44" fmla="*/ 2273 w 2366"/>
                <a:gd name="T45" fmla="*/ 43 h 1118"/>
                <a:gd name="T46" fmla="*/ 2355 w 2366"/>
                <a:gd name="T47" fmla="*/ 156 h 1118"/>
                <a:gd name="T48" fmla="*/ 2359 w 2366"/>
                <a:gd name="T49" fmla="*/ 297 h 1118"/>
                <a:gd name="T50" fmla="*/ 2290 w 2366"/>
                <a:gd name="T51" fmla="*/ 403 h 1118"/>
                <a:gd name="T52" fmla="*/ 2171 w 2366"/>
                <a:gd name="T53" fmla="*/ 457 h 1118"/>
                <a:gd name="T54" fmla="*/ 2029 w 2366"/>
                <a:gd name="T55" fmla="*/ 434 h 1118"/>
                <a:gd name="T56" fmla="*/ 1496 w 2366"/>
                <a:gd name="T57" fmla="*/ 863 h 1118"/>
                <a:gd name="T58" fmla="*/ 1480 w 2366"/>
                <a:gd name="T59" fmla="*/ 987 h 1118"/>
                <a:gd name="T60" fmla="*/ 1396 w 2366"/>
                <a:gd name="T61" fmla="*/ 1083 h 1118"/>
                <a:gd name="T62" fmla="*/ 1268 w 2366"/>
                <a:gd name="T63" fmla="*/ 1118 h 1118"/>
                <a:gd name="T64" fmla="*/ 1131 w 2366"/>
                <a:gd name="T65" fmla="*/ 1075 h 1118"/>
                <a:gd name="T66" fmla="*/ 1050 w 2366"/>
                <a:gd name="T67" fmla="*/ 962 h 1118"/>
                <a:gd name="T68" fmla="*/ 397 w 2366"/>
                <a:gd name="T69" fmla="*/ 1052 h 1118"/>
                <a:gd name="T70" fmla="*/ 268 w 2366"/>
                <a:gd name="T71" fmla="*/ 1116 h 1118"/>
                <a:gd name="T72" fmla="*/ 124 w 2366"/>
                <a:gd name="T73" fmla="*/ 1094 h 1118"/>
                <a:gd name="T74" fmla="*/ 26 w 2366"/>
                <a:gd name="T75" fmla="*/ 996 h 1118"/>
                <a:gd name="T76" fmla="*/ 3 w 2366"/>
                <a:gd name="T77" fmla="*/ 850 h 1118"/>
                <a:gd name="T78" fmla="*/ 67 w 2366"/>
                <a:gd name="T79" fmla="*/ 726 h 1118"/>
                <a:gd name="T80" fmla="*/ 191 w 2366"/>
                <a:gd name="T81" fmla="*/ 662 h 1118"/>
                <a:gd name="T82" fmla="*/ 327 w 2366"/>
                <a:gd name="T83" fmla="*/ 680 h 1118"/>
                <a:gd name="T84" fmla="*/ 426 w 2366"/>
                <a:gd name="T85" fmla="*/ 759 h 1118"/>
                <a:gd name="T86" fmla="*/ 1063 w 2366"/>
                <a:gd name="T87" fmla="*/ 783 h 1118"/>
                <a:gd name="T88" fmla="*/ 1161 w 2366"/>
                <a:gd name="T89" fmla="*/ 685 h 1118"/>
                <a:gd name="T90" fmla="*/ 1303 w 2366"/>
                <a:gd name="T91" fmla="*/ 662 h 1118"/>
                <a:gd name="T92" fmla="*/ 1916 w 2366"/>
                <a:gd name="T93" fmla="*/ 298 h 1118"/>
                <a:gd name="T94" fmla="*/ 1918 w 2366"/>
                <a:gd name="T95" fmla="*/ 156 h 1118"/>
                <a:gd name="T96" fmla="*/ 2000 w 2366"/>
                <a:gd name="T97" fmla="*/ 43 h 1118"/>
                <a:gd name="T98" fmla="*/ 2136 w 2366"/>
                <a:gd name="T99" fmla="*/ 0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66" h="1118">
                  <a:moveTo>
                    <a:pt x="1268" y="803"/>
                  </a:moveTo>
                  <a:lnTo>
                    <a:pt x="1248" y="805"/>
                  </a:lnTo>
                  <a:lnTo>
                    <a:pt x="1230" y="812"/>
                  </a:lnTo>
                  <a:lnTo>
                    <a:pt x="1213" y="822"/>
                  </a:lnTo>
                  <a:lnTo>
                    <a:pt x="1201" y="835"/>
                  </a:lnTo>
                  <a:lnTo>
                    <a:pt x="1191" y="850"/>
                  </a:lnTo>
                  <a:lnTo>
                    <a:pt x="1185" y="869"/>
                  </a:lnTo>
                  <a:lnTo>
                    <a:pt x="1182" y="889"/>
                  </a:lnTo>
                  <a:lnTo>
                    <a:pt x="1185" y="910"/>
                  </a:lnTo>
                  <a:lnTo>
                    <a:pt x="1191" y="928"/>
                  </a:lnTo>
                  <a:lnTo>
                    <a:pt x="1201" y="944"/>
                  </a:lnTo>
                  <a:lnTo>
                    <a:pt x="1213" y="957"/>
                  </a:lnTo>
                  <a:lnTo>
                    <a:pt x="1230" y="967"/>
                  </a:lnTo>
                  <a:lnTo>
                    <a:pt x="1248" y="973"/>
                  </a:lnTo>
                  <a:lnTo>
                    <a:pt x="1268" y="975"/>
                  </a:lnTo>
                  <a:lnTo>
                    <a:pt x="1289" y="973"/>
                  </a:lnTo>
                  <a:lnTo>
                    <a:pt x="1307" y="967"/>
                  </a:lnTo>
                  <a:lnTo>
                    <a:pt x="1324" y="957"/>
                  </a:lnTo>
                  <a:lnTo>
                    <a:pt x="1336" y="944"/>
                  </a:lnTo>
                  <a:lnTo>
                    <a:pt x="1346" y="928"/>
                  </a:lnTo>
                  <a:lnTo>
                    <a:pt x="1352" y="910"/>
                  </a:lnTo>
                  <a:lnTo>
                    <a:pt x="1354" y="889"/>
                  </a:lnTo>
                  <a:lnTo>
                    <a:pt x="1352" y="869"/>
                  </a:lnTo>
                  <a:lnTo>
                    <a:pt x="1346" y="850"/>
                  </a:lnTo>
                  <a:lnTo>
                    <a:pt x="1336" y="834"/>
                  </a:lnTo>
                  <a:lnTo>
                    <a:pt x="1324" y="822"/>
                  </a:lnTo>
                  <a:lnTo>
                    <a:pt x="1307" y="812"/>
                  </a:lnTo>
                  <a:lnTo>
                    <a:pt x="1289" y="805"/>
                  </a:lnTo>
                  <a:lnTo>
                    <a:pt x="1268" y="803"/>
                  </a:lnTo>
                  <a:close/>
                  <a:moveTo>
                    <a:pt x="229" y="803"/>
                  </a:moveTo>
                  <a:lnTo>
                    <a:pt x="209" y="805"/>
                  </a:lnTo>
                  <a:lnTo>
                    <a:pt x="190" y="812"/>
                  </a:lnTo>
                  <a:lnTo>
                    <a:pt x="175" y="822"/>
                  </a:lnTo>
                  <a:lnTo>
                    <a:pt x="162" y="835"/>
                  </a:lnTo>
                  <a:lnTo>
                    <a:pt x="152" y="850"/>
                  </a:lnTo>
                  <a:lnTo>
                    <a:pt x="145" y="869"/>
                  </a:lnTo>
                  <a:lnTo>
                    <a:pt x="143" y="889"/>
                  </a:lnTo>
                  <a:lnTo>
                    <a:pt x="145" y="910"/>
                  </a:lnTo>
                  <a:lnTo>
                    <a:pt x="152" y="928"/>
                  </a:lnTo>
                  <a:lnTo>
                    <a:pt x="162" y="944"/>
                  </a:lnTo>
                  <a:lnTo>
                    <a:pt x="175" y="957"/>
                  </a:lnTo>
                  <a:lnTo>
                    <a:pt x="190" y="967"/>
                  </a:lnTo>
                  <a:lnTo>
                    <a:pt x="209" y="973"/>
                  </a:lnTo>
                  <a:lnTo>
                    <a:pt x="229" y="975"/>
                  </a:lnTo>
                  <a:lnTo>
                    <a:pt x="251" y="973"/>
                  </a:lnTo>
                  <a:lnTo>
                    <a:pt x="270" y="967"/>
                  </a:lnTo>
                  <a:lnTo>
                    <a:pt x="288" y="957"/>
                  </a:lnTo>
                  <a:lnTo>
                    <a:pt x="302" y="944"/>
                  </a:lnTo>
                  <a:lnTo>
                    <a:pt x="313" y="928"/>
                  </a:lnTo>
                  <a:lnTo>
                    <a:pt x="320" y="910"/>
                  </a:lnTo>
                  <a:lnTo>
                    <a:pt x="323" y="889"/>
                  </a:lnTo>
                  <a:lnTo>
                    <a:pt x="320" y="869"/>
                  </a:lnTo>
                  <a:lnTo>
                    <a:pt x="313" y="850"/>
                  </a:lnTo>
                  <a:lnTo>
                    <a:pt x="302" y="834"/>
                  </a:lnTo>
                  <a:lnTo>
                    <a:pt x="288" y="822"/>
                  </a:lnTo>
                  <a:lnTo>
                    <a:pt x="270" y="812"/>
                  </a:lnTo>
                  <a:lnTo>
                    <a:pt x="251" y="805"/>
                  </a:lnTo>
                  <a:lnTo>
                    <a:pt x="229" y="803"/>
                  </a:lnTo>
                  <a:close/>
                  <a:moveTo>
                    <a:pt x="2137" y="145"/>
                  </a:moveTo>
                  <a:lnTo>
                    <a:pt x="2116" y="147"/>
                  </a:lnTo>
                  <a:lnTo>
                    <a:pt x="2098" y="153"/>
                  </a:lnTo>
                  <a:lnTo>
                    <a:pt x="2082" y="162"/>
                  </a:lnTo>
                  <a:lnTo>
                    <a:pt x="2069" y="175"/>
                  </a:lnTo>
                  <a:lnTo>
                    <a:pt x="2059" y="192"/>
                  </a:lnTo>
                  <a:lnTo>
                    <a:pt x="2053" y="210"/>
                  </a:lnTo>
                  <a:lnTo>
                    <a:pt x="2051" y="231"/>
                  </a:lnTo>
                  <a:lnTo>
                    <a:pt x="2053" y="251"/>
                  </a:lnTo>
                  <a:lnTo>
                    <a:pt x="2059" y="269"/>
                  </a:lnTo>
                  <a:lnTo>
                    <a:pt x="2069" y="285"/>
                  </a:lnTo>
                  <a:lnTo>
                    <a:pt x="2082" y="298"/>
                  </a:lnTo>
                  <a:lnTo>
                    <a:pt x="2098" y="308"/>
                  </a:lnTo>
                  <a:lnTo>
                    <a:pt x="2116" y="314"/>
                  </a:lnTo>
                  <a:lnTo>
                    <a:pt x="2137" y="317"/>
                  </a:lnTo>
                  <a:lnTo>
                    <a:pt x="2157" y="314"/>
                  </a:lnTo>
                  <a:lnTo>
                    <a:pt x="2176" y="308"/>
                  </a:lnTo>
                  <a:lnTo>
                    <a:pt x="2192" y="298"/>
                  </a:lnTo>
                  <a:lnTo>
                    <a:pt x="2204" y="285"/>
                  </a:lnTo>
                  <a:lnTo>
                    <a:pt x="2214" y="269"/>
                  </a:lnTo>
                  <a:lnTo>
                    <a:pt x="2221" y="251"/>
                  </a:lnTo>
                  <a:lnTo>
                    <a:pt x="2223" y="231"/>
                  </a:lnTo>
                  <a:lnTo>
                    <a:pt x="2221" y="210"/>
                  </a:lnTo>
                  <a:lnTo>
                    <a:pt x="2214" y="192"/>
                  </a:lnTo>
                  <a:lnTo>
                    <a:pt x="2204" y="175"/>
                  </a:lnTo>
                  <a:lnTo>
                    <a:pt x="2192" y="162"/>
                  </a:lnTo>
                  <a:lnTo>
                    <a:pt x="2176" y="153"/>
                  </a:lnTo>
                  <a:lnTo>
                    <a:pt x="2157" y="147"/>
                  </a:lnTo>
                  <a:lnTo>
                    <a:pt x="2137" y="145"/>
                  </a:lnTo>
                  <a:close/>
                  <a:moveTo>
                    <a:pt x="2136" y="0"/>
                  </a:moveTo>
                  <a:lnTo>
                    <a:pt x="2174" y="4"/>
                  </a:lnTo>
                  <a:lnTo>
                    <a:pt x="2209" y="12"/>
                  </a:lnTo>
                  <a:lnTo>
                    <a:pt x="2243" y="25"/>
                  </a:lnTo>
                  <a:lnTo>
                    <a:pt x="2273" y="43"/>
                  </a:lnTo>
                  <a:lnTo>
                    <a:pt x="2299" y="67"/>
                  </a:lnTo>
                  <a:lnTo>
                    <a:pt x="2322" y="94"/>
                  </a:lnTo>
                  <a:lnTo>
                    <a:pt x="2340" y="123"/>
                  </a:lnTo>
                  <a:lnTo>
                    <a:pt x="2355" y="156"/>
                  </a:lnTo>
                  <a:lnTo>
                    <a:pt x="2363" y="192"/>
                  </a:lnTo>
                  <a:lnTo>
                    <a:pt x="2366" y="230"/>
                  </a:lnTo>
                  <a:lnTo>
                    <a:pt x="2365" y="264"/>
                  </a:lnTo>
                  <a:lnTo>
                    <a:pt x="2359" y="297"/>
                  </a:lnTo>
                  <a:lnTo>
                    <a:pt x="2347" y="328"/>
                  </a:lnTo>
                  <a:lnTo>
                    <a:pt x="2332" y="355"/>
                  </a:lnTo>
                  <a:lnTo>
                    <a:pt x="2313" y="381"/>
                  </a:lnTo>
                  <a:lnTo>
                    <a:pt x="2290" y="403"/>
                  </a:lnTo>
                  <a:lnTo>
                    <a:pt x="2264" y="423"/>
                  </a:lnTo>
                  <a:lnTo>
                    <a:pt x="2235" y="438"/>
                  </a:lnTo>
                  <a:lnTo>
                    <a:pt x="2204" y="449"/>
                  </a:lnTo>
                  <a:lnTo>
                    <a:pt x="2171" y="457"/>
                  </a:lnTo>
                  <a:lnTo>
                    <a:pt x="2136" y="460"/>
                  </a:lnTo>
                  <a:lnTo>
                    <a:pt x="2098" y="457"/>
                  </a:lnTo>
                  <a:lnTo>
                    <a:pt x="2063" y="447"/>
                  </a:lnTo>
                  <a:lnTo>
                    <a:pt x="2029" y="434"/>
                  </a:lnTo>
                  <a:lnTo>
                    <a:pt x="2000" y="416"/>
                  </a:lnTo>
                  <a:lnTo>
                    <a:pt x="1485" y="812"/>
                  </a:lnTo>
                  <a:lnTo>
                    <a:pt x="1491" y="836"/>
                  </a:lnTo>
                  <a:lnTo>
                    <a:pt x="1496" y="863"/>
                  </a:lnTo>
                  <a:lnTo>
                    <a:pt x="1498" y="889"/>
                  </a:lnTo>
                  <a:lnTo>
                    <a:pt x="1496" y="924"/>
                  </a:lnTo>
                  <a:lnTo>
                    <a:pt x="1490" y="957"/>
                  </a:lnTo>
                  <a:lnTo>
                    <a:pt x="1480" y="987"/>
                  </a:lnTo>
                  <a:lnTo>
                    <a:pt x="1465" y="1015"/>
                  </a:lnTo>
                  <a:lnTo>
                    <a:pt x="1445" y="1041"/>
                  </a:lnTo>
                  <a:lnTo>
                    <a:pt x="1422" y="1063"/>
                  </a:lnTo>
                  <a:lnTo>
                    <a:pt x="1396" y="1083"/>
                  </a:lnTo>
                  <a:lnTo>
                    <a:pt x="1368" y="1098"/>
                  </a:lnTo>
                  <a:lnTo>
                    <a:pt x="1336" y="1109"/>
                  </a:lnTo>
                  <a:lnTo>
                    <a:pt x="1303" y="1116"/>
                  </a:lnTo>
                  <a:lnTo>
                    <a:pt x="1268" y="1118"/>
                  </a:lnTo>
                  <a:lnTo>
                    <a:pt x="1231" y="1116"/>
                  </a:lnTo>
                  <a:lnTo>
                    <a:pt x="1195" y="1107"/>
                  </a:lnTo>
                  <a:lnTo>
                    <a:pt x="1161" y="1094"/>
                  </a:lnTo>
                  <a:lnTo>
                    <a:pt x="1131" y="1075"/>
                  </a:lnTo>
                  <a:lnTo>
                    <a:pt x="1105" y="1052"/>
                  </a:lnTo>
                  <a:lnTo>
                    <a:pt x="1082" y="1025"/>
                  </a:lnTo>
                  <a:lnTo>
                    <a:pt x="1064" y="995"/>
                  </a:lnTo>
                  <a:lnTo>
                    <a:pt x="1050" y="962"/>
                  </a:lnTo>
                  <a:lnTo>
                    <a:pt x="454" y="962"/>
                  </a:lnTo>
                  <a:lnTo>
                    <a:pt x="440" y="995"/>
                  </a:lnTo>
                  <a:lnTo>
                    <a:pt x="421" y="1025"/>
                  </a:lnTo>
                  <a:lnTo>
                    <a:pt x="397" y="1052"/>
                  </a:lnTo>
                  <a:lnTo>
                    <a:pt x="369" y="1074"/>
                  </a:lnTo>
                  <a:lnTo>
                    <a:pt x="338" y="1093"/>
                  </a:lnTo>
                  <a:lnTo>
                    <a:pt x="304" y="1107"/>
                  </a:lnTo>
                  <a:lnTo>
                    <a:pt x="268" y="1116"/>
                  </a:lnTo>
                  <a:lnTo>
                    <a:pt x="229" y="1118"/>
                  </a:lnTo>
                  <a:lnTo>
                    <a:pt x="191" y="1116"/>
                  </a:lnTo>
                  <a:lnTo>
                    <a:pt x="157" y="1107"/>
                  </a:lnTo>
                  <a:lnTo>
                    <a:pt x="124" y="1094"/>
                  </a:lnTo>
                  <a:lnTo>
                    <a:pt x="93" y="1075"/>
                  </a:lnTo>
                  <a:lnTo>
                    <a:pt x="67" y="1053"/>
                  </a:lnTo>
                  <a:lnTo>
                    <a:pt x="44" y="1025"/>
                  </a:lnTo>
                  <a:lnTo>
                    <a:pt x="26" y="996"/>
                  </a:lnTo>
                  <a:lnTo>
                    <a:pt x="11" y="963"/>
                  </a:lnTo>
                  <a:lnTo>
                    <a:pt x="3" y="927"/>
                  </a:lnTo>
                  <a:lnTo>
                    <a:pt x="0" y="888"/>
                  </a:lnTo>
                  <a:lnTo>
                    <a:pt x="3" y="850"/>
                  </a:lnTo>
                  <a:lnTo>
                    <a:pt x="11" y="816"/>
                  </a:lnTo>
                  <a:lnTo>
                    <a:pt x="26" y="782"/>
                  </a:lnTo>
                  <a:lnTo>
                    <a:pt x="44" y="752"/>
                  </a:lnTo>
                  <a:lnTo>
                    <a:pt x="67" y="726"/>
                  </a:lnTo>
                  <a:lnTo>
                    <a:pt x="93" y="703"/>
                  </a:lnTo>
                  <a:lnTo>
                    <a:pt x="123" y="685"/>
                  </a:lnTo>
                  <a:lnTo>
                    <a:pt x="156" y="670"/>
                  </a:lnTo>
                  <a:lnTo>
                    <a:pt x="191" y="662"/>
                  </a:lnTo>
                  <a:lnTo>
                    <a:pt x="229" y="659"/>
                  </a:lnTo>
                  <a:lnTo>
                    <a:pt x="264" y="661"/>
                  </a:lnTo>
                  <a:lnTo>
                    <a:pt x="296" y="668"/>
                  </a:lnTo>
                  <a:lnTo>
                    <a:pt x="327" y="680"/>
                  </a:lnTo>
                  <a:lnTo>
                    <a:pt x="356" y="694"/>
                  </a:lnTo>
                  <a:lnTo>
                    <a:pt x="382" y="712"/>
                  </a:lnTo>
                  <a:lnTo>
                    <a:pt x="405" y="735"/>
                  </a:lnTo>
                  <a:lnTo>
                    <a:pt x="426" y="759"/>
                  </a:lnTo>
                  <a:lnTo>
                    <a:pt x="442" y="787"/>
                  </a:lnTo>
                  <a:lnTo>
                    <a:pt x="454" y="817"/>
                  </a:lnTo>
                  <a:lnTo>
                    <a:pt x="1050" y="817"/>
                  </a:lnTo>
                  <a:lnTo>
                    <a:pt x="1063" y="783"/>
                  </a:lnTo>
                  <a:lnTo>
                    <a:pt x="1081" y="753"/>
                  </a:lnTo>
                  <a:lnTo>
                    <a:pt x="1104" y="727"/>
                  </a:lnTo>
                  <a:lnTo>
                    <a:pt x="1130" y="703"/>
                  </a:lnTo>
                  <a:lnTo>
                    <a:pt x="1161" y="685"/>
                  </a:lnTo>
                  <a:lnTo>
                    <a:pt x="1194" y="670"/>
                  </a:lnTo>
                  <a:lnTo>
                    <a:pt x="1230" y="662"/>
                  </a:lnTo>
                  <a:lnTo>
                    <a:pt x="1267" y="659"/>
                  </a:lnTo>
                  <a:lnTo>
                    <a:pt x="1303" y="662"/>
                  </a:lnTo>
                  <a:lnTo>
                    <a:pt x="1336" y="669"/>
                  </a:lnTo>
                  <a:lnTo>
                    <a:pt x="1368" y="682"/>
                  </a:lnTo>
                  <a:lnTo>
                    <a:pt x="1396" y="698"/>
                  </a:lnTo>
                  <a:lnTo>
                    <a:pt x="1916" y="298"/>
                  </a:lnTo>
                  <a:lnTo>
                    <a:pt x="1909" y="264"/>
                  </a:lnTo>
                  <a:lnTo>
                    <a:pt x="1907" y="230"/>
                  </a:lnTo>
                  <a:lnTo>
                    <a:pt x="1910" y="192"/>
                  </a:lnTo>
                  <a:lnTo>
                    <a:pt x="1918" y="156"/>
                  </a:lnTo>
                  <a:lnTo>
                    <a:pt x="1932" y="123"/>
                  </a:lnTo>
                  <a:lnTo>
                    <a:pt x="1951" y="94"/>
                  </a:lnTo>
                  <a:lnTo>
                    <a:pt x="1973" y="67"/>
                  </a:lnTo>
                  <a:lnTo>
                    <a:pt x="2000" y="43"/>
                  </a:lnTo>
                  <a:lnTo>
                    <a:pt x="2029" y="25"/>
                  </a:lnTo>
                  <a:lnTo>
                    <a:pt x="2063" y="12"/>
                  </a:lnTo>
                  <a:lnTo>
                    <a:pt x="2098" y="4"/>
                  </a:lnTo>
                  <a:lnTo>
                    <a:pt x="2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8133247" y="5757863"/>
            <a:ext cx="593725" cy="593725"/>
            <a:chOff x="8137525" y="5757863"/>
            <a:chExt cx="593725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2" name="Freeform 65"/>
            <p:cNvSpPr>
              <a:spLocks noEditPoints="1"/>
            </p:cNvSpPr>
            <p:nvPr/>
          </p:nvSpPr>
          <p:spPr bwMode="auto">
            <a:xfrm>
              <a:off x="8281988" y="6208713"/>
              <a:ext cx="303213" cy="142875"/>
            </a:xfrm>
            <a:custGeom>
              <a:avLst/>
              <a:gdLst>
                <a:gd name="T0" fmla="*/ 445 w 1718"/>
                <a:gd name="T1" fmla="*/ 150 h 810"/>
                <a:gd name="T2" fmla="*/ 187 w 1718"/>
                <a:gd name="T3" fmla="*/ 667 h 810"/>
                <a:gd name="T4" fmla="*/ 1533 w 1718"/>
                <a:gd name="T5" fmla="*/ 667 h 810"/>
                <a:gd name="T6" fmla="*/ 1276 w 1718"/>
                <a:gd name="T7" fmla="*/ 150 h 810"/>
                <a:gd name="T8" fmla="*/ 445 w 1718"/>
                <a:gd name="T9" fmla="*/ 150 h 810"/>
                <a:gd name="T10" fmla="*/ 402 w 1718"/>
                <a:gd name="T11" fmla="*/ 0 h 810"/>
                <a:gd name="T12" fmla="*/ 1312 w 1718"/>
                <a:gd name="T13" fmla="*/ 0 h 810"/>
                <a:gd name="T14" fmla="*/ 1328 w 1718"/>
                <a:gd name="T15" fmla="*/ 2 h 810"/>
                <a:gd name="T16" fmla="*/ 1343 w 1718"/>
                <a:gd name="T17" fmla="*/ 7 h 810"/>
                <a:gd name="T18" fmla="*/ 1356 w 1718"/>
                <a:gd name="T19" fmla="*/ 16 h 810"/>
                <a:gd name="T20" fmla="*/ 1367 w 1718"/>
                <a:gd name="T21" fmla="*/ 27 h 810"/>
                <a:gd name="T22" fmla="*/ 1376 w 1718"/>
                <a:gd name="T23" fmla="*/ 44 h 810"/>
                <a:gd name="T24" fmla="*/ 1705 w 1718"/>
                <a:gd name="T25" fmla="*/ 702 h 810"/>
                <a:gd name="T26" fmla="*/ 1713 w 1718"/>
                <a:gd name="T27" fmla="*/ 717 h 810"/>
                <a:gd name="T28" fmla="*/ 1717 w 1718"/>
                <a:gd name="T29" fmla="*/ 733 h 810"/>
                <a:gd name="T30" fmla="*/ 1718 w 1718"/>
                <a:gd name="T31" fmla="*/ 748 h 810"/>
                <a:gd name="T32" fmla="*/ 1713 w 1718"/>
                <a:gd name="T33" fmla="*/ 765 h 810"/>
                <a:gd name="T34" fmla="*/ 1707 w 1718"/>
                <a:gd name="T35" fmla="*/ 779 h 810"/>
                <a:gd name="T36" fmla="*/ 1697 w 1718"/>
                <a:gd name="T37" fmla="*/ 791 h 810"/>
                <a:gd name="T38" fmla="*/ 1684 w 1718"/>
                <a:gd name="T39" fmla="*/ 801 h 810"/>
                <a:gd name="T40" fmla="*/ 1667 w 1718"/>
                <a:gd name="T41" fmla="*/ 807 h 810"/>
                <a:gd name="T42" fmla="*/ 1649 w 1718"/>
                <a:gd name="T43" fmla="*/ 810 h 810"/>
                <a:gd name="T44" fmla="*/ 72 w 1718"/>
                <a:gd name="T45" fmla="*/ 810 h 810"/>
                <a:gd name="T46" fmla="*/ 52 w 1718"/>
                <a:gd name="T47" fmla="*/ 808 h 810"/>
                <a:gd name="T48" fmla="*/ 37 w 1718"/>
                <a:gd name="T49" fmla="*/ 802 h 810"/>
                <a:gd name="T50" fmla="*/ 25 w 1718"/>
                <a:gd name="T51" fmla="*/ 793 h 810"/>
                <a:gd name="T52" fmla="*/ 15 w 1718"/>
                <a:gd name="T53" fmla="*/ 782 h 810"/>
                <a:gd name="T54" fmla="*/ 7 w 1718"/>
                <a:gd name="T55" fmla="*/ 770 h 810"/>
                <a:gd name="T56" fmla="*/ 3 w 1718"/>
                <a:gd name="T57" fmla="*/ 758 h 810"/>
                <a:gd name="T58" fmla="*/ 1 w 1718"/>
                <a:gd name="T59" fmla="*/ 744 h 810"/>
                <a:gd name="T60" fmla="*/ 0 w 1718"/>
                <a:gd name="T61" fmla="*/ 731 h 810"/>
                <a:gd name="T62" fmla="*/ 1 w 1718"/>
                <a:gd name="T63" fmla="*/ 720 h 810"/>
                <a:gd name="T64" fmla="*/ 4 w 1718"/>
                <a:gd name="T65" fmla="*/ 710 h 810"/>
                <a:gd name="T66" fmla="*/ 7 w 1718"/>
                <a:gd name="T67" fmla="*/ 702 h 810"/>
                <a:gd name="T68" fmla="*/ 338 w 1718"/>
                <a:gd name="T69" fmla="*/ 44 h 810"/>
                <a:gd name="T70" fmla="*/ 347 w 1718"/>
                <a:gd name="T71" fmla="*/ 31 h 810"/>
                <a:gd name="T72" fmla="*/ 358 w 1718"/>
                <a:gd name="T73" fmla="*/ 18 h 810"/>
                <a:gd name="T74" fmla="*/ 372 w 1718"/>
                <a:gd name="T75" fmla="*/ 9 h 810"/>
                <a:gd name="T76" fmla="*/ 386 w 1718"/>
                <a:gd name="T77" fmla="*/ 3 h 810"/>
                <a:gd name="T78" fmla="*/ 402 w 1718"/>
                <a:gd name="T79" fmla="*/ 0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18" h="810">
                  <a:moveTo>
                    <a:pt x="445" y="150"/>
                  </a:moveTo>
                  <a:lnTo>
                    <a:pt x="187" y="667"/>
                  </a:lnTo>
                  <a:lnTo>
                    <a:pt x="1533" y="667"/>
                  </a:lnTo>
                  <a:lnTo>
                    <a:pt x="1276" y="150"/>
                  </a:lnTo>
                  <a:lnTo>
                    <a:pt x="445" y="150"/>
                  </a:lnTo>
                  <a:close/>
                  <a:moveTo>
                    <a:pt x="402" y="0"/>
                  </a:moveTo>
                  <a:lnTo>
                    <a:pt x="1312" y="0"/>
                  </a:lnTo>
                  <a:lnTo>
                    <a:pt x="1328" y="2"/>
                  </a:lnTo>
                  <a:lnTo>
                    <a:pt x="1343" y="7"/>
                  </a:lnTo>
                  <a:lnTo>
                    <a:pt x="1356" y="16"/>
                  </a:lnTo>
                  <a:lnTo>
                    <a:pt x="1367" y="27"/>
                  </a:lnTo>
                  <a:lnTo>
                    <a:pt x="1376" y="44"/>
                  </a:lnTo>
                  <a:lnTo>
                    <a:pt x="1705" y="702"/>
                  </a:lnTo>
                  <a:lnTo>
                    <a:pt x="1713" y="717"/>
                  </a:lnTo>
                  <a:lnTo>
                    <a:pt x="1717" y="733"/>
                  </a:lnTo>
                  <a:lnTo>
                    <a:pt x="1718" y="748"/>
                  </a:lnTo>
                  <a:lnTo>
                    <a:pt x="1713" y="765"/>
                  </a:lnTo>
                  <a:lnTo>
                    <a:pt x="1707" y="779"/>
                  </a:lnTo>
                  <a:lnTo>
                    <a:pt x="1697" y="791"/>
                  </a:lnTo>
                  <a:lnTo>
                    <a:pt x="1684" y="801"/>
                  </a:lnTo>
                  <a:lnTo>
                    <a:pt x="1667" y="807"/>
                  </a:lnTo>
                  <a:lnTo>
                    <a:pt x="1649" y="810"/>
                  </a:lnTo>
                  <a:lnTo>
                    <a:pt x="72" y="810"/>
                  </a:lnTo>
                  <a:lnTo>
                    <a:pt x="52" y="808"/>
                  </a:lnTo>
                  <a:lnTo>
                    <a:pt x="37" y="802"/>
                  </a:lnTo>
                  <a:lnTo>
                    <a:pt x="25" y="793"/>
                  </a:lnTo>
                  <a:lnTo>
                    <a:pt x="15" y="782"/>
                  </a:lnTo>
                  <a:lnTo>
                    <a:pt x="7" y="770"/>
                  </a:lnTo>
                  <a:lnTo>
                    <a:pt x="3" y="758"/>
                  </a:lnTo>
                  <a:lnTo>
                    <a:pt x="1" y="744"/>
                  </a:lnTo>
                  <a:lnTo>
                    <a:pt x="0" y="731"/>
                  </a:lnTo>
                  <a:lnTo>
                    <a:pt x="1" y="720"/>
                  </a:lnTo>
                  <a:lnTo>
                    <a:pt x="4" y="710"/>
                  </a:lnTo>
                  <a:lnTo>
                    <a:pt x="7" y="702"/>
                  </a:lnTo>
                  <a:lnTo>
                    <a:pt x="338" y="44"/>
                  </a:lnTo>
                  <a:lnTo>
                    <a:pt x="347" y="31"/>
                  </a:lnTo>
                  <a:lnTo>
                    <a:pt x="358" y="18"/>
                  </a:lnTo>
                  <a:lnTo>
                    <a:pt x="372" y="9"/>
                  </a:lnTo>
                  <a:lnTo>
                    <a:pt x="386" y="3"/>
                  </a:lnTo>
                  <a:lnTo>
                    <a:pt x="4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66"/>
            <p:cNvSpPr>
              <a:spLocks noEditPoints="1"/>
            </p:cNvSpPr>
            <p:nvPr/>
          </p:nvSpPr>
          <p:spPr bwMode="auto">
            <a:xfrm>
              <a:off x="8137525" y="5757863"/>
              <a:ext cx="593725" cy="427037"/>
            </a:xfrm>
            <a:custGeom>
              <a:avLst/>
              <a:gdLst>
                <a:gd name="T0" fmla="*/ 144 w 3366"/>
                <a:gd name="T1" fmla="*/ 143 h 2421"/>
                <a:gd name="T2" fmla="*/ 144 w 3366"/>
                <a:gd name="T3" fmla="*/ 2278 h 2421"/>
                <a:gd name="T4" fmla="*/ 3224 w 3366"/>
                <a:gd name="T5" fmla="*/ 2278 h 2421"/>
                <a:gd name="T6" fmla="*/ 3224 w 3366"/>
                <a:gd name="T7" fmla="*/ 143 h 2421"/>
                <a:gd name="T8" fmla="*/ 144 w 3366"/>
                <a:gd name="T9" fmla="*/ 143 h 2421"/>
                <a:gd name="T10" fmla="*/ 72 w 3366"/>
                <a:gd name="T11" fmla="*/ 0 h 2421"/>
                <a:gd name="T12" fmla="*/ 3295 w 3366"/>
                <a:gd name="T13" fmla="*/ 0 h 2421"/>
                <a:gd name="T14" fmla="*/ 3316 w 3366"/>
                <a:gd name="T15" fmla="*/ 2 h 2421"/>
                <a:gd name="T16" fmla="*/ 3333 w 3366"/>
                <a:gd name="T17" fmla="*/ 9 h 2421"/>
                <a:gd name="T18" fmla="*/ 3347 w 3366"/>
                <a:gd name="T19" fmla="*/ 19 h 2421"/>
                <a:gd name="T20" fmla="*/ 3358 w 3366"/>
                <a:gd name="T21" fmla="*/ 34 h 2421"/>
                <a:gd name="T22" fmla="*/ 3364 w 3366"/>
                <a:gd name="T23" fmla="*/ 51 h 2421"/>
                <a:gd name="T24" fmla="*/ 3366 w 3366"/>
                <a:gd name="T25" fmla="*/ 72 h 2421"/>
                <a:gd name="T26" fmla="*/ 3366 w 3366"/>
                <a:gd name="T27" fmla="*/ 2349 h 2421"/>
                <a:gd name="T28" fmla="*/ 3364 w 3366"/>
                <a:gd name="T29" fmla="*/ 2365 h 2421"/>
                <a:gd name="T30" fmla="*/ 3360 w 3366"/>
                <a:gd name="T31" fmla="*/ 2379 h 2421"/>
                <a:gd name="T32" fmla="*/ 3352 w 3366"/>
                <a:gd name="T33" fmla="*/ 2392 h 2421"/>
                <a:gd name="T34" fmla="*/ 3341 w 3366"/>
                <a:gd name="T35" fmla="*/ 2403 h 2421"/>
                <a:gd name="T36" fmla="*/ 3328 w 3366"/>
                <a:gd name="T37" fmla="*/ 2413 h 2421"/>
                <a:gd name="T38" fmla="*/ 3312 w 3366"/>
                <a:gd name="T39" fmla="*/ 2419 h 2421"/>
                <a:gd name="T40" fmla="*/ 3294 w 3366"/>
                <a:gd name="T41" fmla="*/ 2421 h 2421"/>
                <a:gd name="T42" fmla="*/ 72 w 3366"/>
                <a:gd name="T43" fmla="*/ 2421 h 2421"/>
                <a:gd name="T44" fmla="*/ 51 w 3366"/>
                <a:gd name="T45" fmla="*/ 2419 h 2421"/>
                <a:gd name="T46" fmla="*/ 34 w 3366"/>
                <a:gd name="T47" fmla="*/ 2412 h 2421"/>
                <a:gd name="T48" fmla="*/ 20 w 3366"/>
                <a:gd name="T49" fmla="*/ 2401 h 2421"/>
                <a:gd name="T50" fmla="*/ 9 w 3366"/>
                <a:gd name="T51" fmla="*/ 2387 h 2421"/>
                <a:gd name="T52" fmla="*/ 2 w 3366"/>
                <a:gd name="T53" fmla="*/ 2370 h 2421"/>
                <a:gd name="T54" fmla="*/ 0 w 3366"/>
                <a:gd name="T55" fmla="*/ 2349 h 2421"/>
                <a:gd name="T56" fmla="*/ 0 w 3366"/>
                <a:gd name="T57" fmla="*/ 72 h 2421"/>
                <a:gd name="T58" fmla="*/ 2 w 3366"/>
                <a:gd name="T59" fmla="*/ 51 h 2421"/>
                <a:gd name="T60" fmla="*/ 9 w 3366"/>
                <a:gd name="T61" fmla="*/ 34 h 2421"/>
                <a:gd name="T62" fmla="*/ 20 w 3366"/>
                <a:gd name="T63" fmla="*/ 19 h 2421"/>
                <a:gd name="T64" fmla="*/ 34 w 3366"/>
                <a:gd name="T65" fmla="*/ 9 h 2421"/>
                <a:gd name="T66" fmla="*/ 51 w 3366"/>
                <a:gd name="T67" fmla="*/ 2 h 2421"/>
                <a:gd name="T68" fmla="*/ 72 w 3366"/>
                <a:gd name="T69" fmla="*/ 0 h 2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366" h="2421">
                  <a:moveTo>
                    <a:pt x="144" y="143"/>
                  </a:moveTo>
                  <a:lnTo>
                    <a:pt x="144" y="2278"/>
                  </a:lnTo>
                  <a:lnTo>
                    <a:pt x="3224" y="2278"/>
                  </a:lnTo>
                  <a:lnTo>
                    <a:pt x="3224" y="143"/>
                  </a:lnTo>
                  <a:lnTo>
                    <a:pt x="144" y="143"/>
                  </a:lnTo>
                  <a:close/>
                  <a:moveTo>
                    <a:pt x="72" y="0"/>
                  </a:moveTo>
                  <a:lnTo>
                    <a:pt x="3295" y="0"/>
                  </a:lnTo>
                  <a:lnTo>
                    <a:pt x="3316" y="2"/>
                  </a:lnTo>
                  <a:lnTo>
                    <a:pt x="3333" y="9"/>
                  </a:lnTo>
                  <a:lnTo>
                    <a:pt x="3347" y="19"/>
                  </a:lnTo>
                  <a:lnTo>
                    <a:pt x="3358" y="34"/>
                  </a:lnTo>
                  <a:lnTo>
                    <a:pt x="3364" y="51"/>
                  </a:lnTo>
                  <a:lnTo>
                    <a:pt x="3366" y="72"/>
                  </a:lnTo>
                  <a:lnTo>
                    <a:pt x="3366" y="2349"/>
                  </a:lnTo>
                  <a:lnTo>
                    <a:pt x="3364" y="2365"/>
                  </a:lnTo>
                  <a:lnTo>
                    <a:pt x="3360" y="2379"/>
                  </a:lnTo>
                  <a:lnTo>
                    <a:pt x="3352" y="2392"/>
                  </a:lnTo>
                  <a:lnTo>
                    <a:pt x="3341" y="2403"/>
                  </a:lnTo>
                  <a:lnTo>
                    <a:pt x="3328" y="2413"/>
                  </a:lnTo>
                  <a:lnTo>
                    <a:pt x="3312" y="2419"/>
                  </a:lnTo>
                  <a:lnTo>
                    <a:pt x="3294" y="2421"/>
                  </a:lnTo>
                  <a:lnTo>
                    <a:pt x="72" y="2421"/>
                  </a:lnTo>
                  <a:lnTo>
                    <a:pt x="51" y="2419"/>
                  </a:lnTo>
                  <a:lnTo>
                    <a:pt x="34" y="2412"/>
                  </a:lnTo>
                  <a:lnTo>
                    <a:pt x="20" y="2401"/>
                  </a:lnTo>
                  <a:lnTo>
                    <a:pt x="9" y="2387"/>
                  </a:lnTo>
                  <a:lnTo>
                    <a:pt x="2" y="2370"/>
                  </a:lnTo>
                  <a:lnTo>
                    <a:pt x="0" y="2349"/>
                  </a:lnTo>
                  <a:lnTo>
                    <a:pt x="0" y="72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19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67"/>
            <p:cNvSpPr>
              <a:spLocks noEditPoints="1"/>
            </p:cNvSpPr>
            <p:nvPr/>
          </p:nvSpPr>
          <p:spPr bwMode="auto">
            <a:xfrm>
              <a:off x="8364538" y="5902325"/>
              <a:ext cx="139700" cy="138112"/>
            </a:xfrm>
            <a:custGeom>
              <a:avLst/>
              <a:gdLst>
                <a:gd name="T0" fmla="*/ 354 w 787"/>
                <a:gd name="T1" fmla="*/ 146 h 788"/>
                <a:gd name="T2" fmla="*/ 279 w 787"/>
                <a:gd name="T3" fmla="*/ 172 h 788"/>
                <a:gd name="T4" fmla="*/ 218 w 787"/>
                <a:gd name="T5" fmla="*/ 218 h 788"/>
                <a:gd name="T6" fmla="*/ 172 w 787"/>
                <a:gd name="T7" fmla="*/ 280 h 788"/>
                <a:gd name="T8" fmla="*/ 146 w 787"/>
                <a:gd name="T9" fmla="*/ 354 h 788"/>
                <a:gd name="T10" fmla="*/ 146 w 787"/>
                <a:gd name="T11" fmla="*/ 434 h 788"/>
                <a:gd name="T12" fmla="*/ 172 w 787"/>
                <a:gd name="T13" fmla="*/ 508 h 788"/>
                <a:gd name="T14" fmla="*/ 218 w 787"/>
                <a:gd name="T15" fmla="*/ 571 h 788"/>
                <a:gd name="T16" fmla="*/ 279 w 787"/>
                <a:gd name="T17" fmla="*/ 617 h 788"/>
                <a:gd name="T18" fmla="*/ 354 w 787"/>
                <a:gd name="T19" fmla="*/ 641 h 788"/>
                <a:gd name="T20" fmla="*/ 433 w 787"/>
                <a:gd name="T21" fmla="*/ 641 h 788"/>
                <a:gd name="T22" fmla="*/ 508 w 787"/>
                <a:gd name="T23" fmla="*/ 617 h 788"/>
                <a:gd name="T24" fmla="*/ 569 w 787"/>
                <a:gd name="T25" fmla="*/ 571 h 788"/>
                <a:gd name="T26" fmla="*/ 615 w 787"/>
                <a:gd name="T27" fmla="*/ 508 h 788"/>
                <a:gd name="T28" fmla="*/ 641 w 787"/>
                <a:gd name="T29" fmla="*/ 434 h 788"/>
                <a:gd name="T30" fmla="*/ 641 w 787"/>
                <a:gd name="T31" fmla="*/ 354 h 788"/>
                <a:gd name="T32" fmla="*/ 615 w 787"/>
                <a:gd name="T33" fmla="*/ 280 h 788"/>
                <a:gd name="T34" fmla="*/ 569 w 787"/>
                <a:gd name="T35" fmla="*/ 218 h 788"/>
                <a:gd name="T36" fmla="*/ 508 w 787"/>
                <a:gd name="T37" fmla="*/ 172 h 788"/>
                <a:gd name="T38" fmla="*/ 433 w 787"/>
                <a:gd name="T39" fmla="*/ 146 h 788"/>
                <a:gd name="T40" fmla="*/ 393 w 787"/>
                <a:gd name="T41" fmla="*/ 0 h 788"/>
                <a:gd name="T42" fmla="*/ 490 w 787"/>
                <a:gd name="T43" fmla="*/ 12 h 788"/>
                <a:gd name="T44" fmla="*/ 578 w 787"/>
                <a:gd name="T45" fmla="*/ 47 h 788"/>
                <a:gd name="T46" fmla="*/ 653 w 787"/>
                <a:gd name="T47" fmla="*/ 101 h 788"/>
                <a:gd name="T48" fmla="*/ 716 w 787"/>
                <a:gd name="T49" fmla="*/ 171 h 788"/>
                <a:gd name="T50" fmla="*/ 761 w 787"/>
                <a:gd name="T51" fmla="*/ 253 h 788"/>
                <a:gd name="T52" fmla="*/ 784 w 787"/>
                <a:gd name="T53" fmla="*/ 346 h 788"/>
                <a:gd name="T54" fmla="*/ 784 w 787"/>
                <a:gd name="T55" fmla="*/ 443 h 788"/>
                <a:gd name="T56" fmla="*/ 761 w 787"/>
                <a:gd name="T57" fmla="*/ 535 h 788"/>
                <a:gd name="T58" fmla="*/ 716 w 787"/>
                <a:gd name="T59" fmla="*/ 618 h 788"/>
                <a:gd name="T60" fmla="*/ 654 w 787"/>
                <a:gd name="T61" fmla="*/ 687 h 788"/>
                <a:gd name="T62" fmla="*/ 578 w 787"/>
                <a:gd name="T63" fmla="*/ 742 h 788"/>
                <a:gd name="T64" fmla="*/ 490 w 787"/>
                <a:gd name="T65" fmla="*/ 775 h 788"/>
                <a:gd name="T66" fmla="*/ 393 w 787"/>
                <a:gd name="T67" fmla="*/ 788 h 788"/>
                <a:gd name="T68" fmla="*/ 297 w 787"/>
                <a:gd name="T69" fmla="*/ 775 h 788"/>
                <a:gd name="T70" fmla="*/ 209 w 787"/>
                <a:gd name="T71" fmla="*/ 742 h 788"/>
                <a:gd name="T72" fmla="*/ 133 w 787"/>
                <a:gd name="T73" fmla="*/ 687 h 788"/>
                <a:gd name="T74" fmla="*/ 71 w 787"/>
                <a:gd name="T75" fmla="*/ 618 h 788"/>
                <a:gd name="T76" fmla="*/ 26 w 787"/>
                <a:gd name="T77" fmla="*/ 535 h 788"/>
                <a:gd name="T78" fmla="*/ 3 w 787"/>
                <a:gd name="T79" fmla="*/ 443 h 788"/>
                <a:gd name="T80" fmla="*/ 3 w 787"/>
                <a:gd name="T81" fmla="*/ 346 h 788"/>
                <a:gd name="T82" fmla="*/ 26 w 787"/>
                <a:gd name="T83" fmla="*/ 253 h 788"/>
                <a:gd name="T84" fmla="*/ 71 w 787"/>
                <a:gd name="T85" fmla="*/ 171 h 788"/>
                <a:gd name="T86" fmla="*/ 134 w 787"/>
                <a:gd name="T87" fmla="*/ 101 h 788"/>
                <a:gd name="T88" fmla="*/ 209 w 787"/>
                <a:gd name="T89" fmla="*/ 47 h 788"/>
                <a:gd name="T90" fmla="*/ 297 w 787"/>
                <a:gd name="T91" fmla="*/ 12 h 788"/>
                <a:gd name="T92" fmla="*/ 393 w 787"/>
                <a:gd name="T93" fmla="*/ 0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87" h="788">
                  <a:moveTo>
                    <a:pt x="393" y="143"/>
                  </a:moveTo>
                  <a:lnTo>
                    <a:pt x="354" y="146"/>
                  </a:lnTo>
                  <a:lnTo>
                    <a:pt x="315" y="157"/>
                  </a:lnTo>
                  <a:lnTo>
                    <a:pt x="279" y="172"/>
                  </a:lnTo>
                  <a:lnTo>
                    <a:pt x="246" y="192"/>
                  </a:lnTo>
                  <a:lnTo>
                    <a:pt x="218" y="218"/>
                  </a:lnTo>
                  <a:lnTo>
                    <a:pt x="192" y="248"/>
                  </a:lnTo>
                  <a:lnTo>
                    <a:pt x="172" y="280"/>
                  </a:lnTo>
                  <a:lnTo>
                    <a:pt x="156" y="316"/>
                  </a:lnTo>
                  <a:lnTo>
                    <a:pt x="146" y="354"/>
                  </a:lnTo>
                  <a:lnTo>
                    <a:pt x="143" y="394"/>
                  </a:lnTo>
                  <a:lnTo>
                    <a:pt x="146" y="434"/>
                  </a:lnTo>
                  <a:lnTo>
                    <a:pt x="156" y="473"/>
                  </a:lnTo>
                  <a:lnTo>
                    <a:pt x="172" y="508"/>
                  </a:lnTo>
                  <a:lnTo>
                    <a:pt x="192" y="541"/>
                  </a:lnTo>
                  <a:lnTo>
                    <a:pt x="218" y="571"/>
                  </a:lnTo>
                  <a:lnTo>
                    <a:pt x="246" y="595"/>
                  </a:lnTo>
                  <a:lnTo>
                    <a:pt x="279" y="617"/>
                  </a:lnTo>
                  <a:lnTo>
                    <a:pt x="315" y="632"/>
                  </a:lnTo>
                  <a:lnTo>
                    <a:pt x="354" y="641"/>
                  </a:lnTo>
                  <a:lnTo>
                    <a:pt x="393" y="644"/>
                  </a:lnTo>
                  <a:lnTo>
                    <a:pt x="433" y="641"/>
                  </a:lnTo>
                  <a:lnTo>
                    <a:pt x="472" y="632"/>
                  </a:lnTo>
                  <a:lnTo>
                    <a:pt x="508" y="617"/>
                  </a:lnTo>
                  <a:lnTo>
                    <a:pt x="541" y="595"/>
                  </a:lnTo>
                  <a:lnTo>
                    <a:pt x="569" y="571"/>
                  </a:lnTo>
                  <a:lnTo>
                    <a:pt x="595" y="541"/>
                  </a:lnTo>
                  <a:lnTo>
                    <a:pt x="615" y="508"/>
                  </a:lnTo>
                  <a:lnTo>
                    <a:pt x="631" y="473"/>
                  </a:lnTo>
                  <a:lnTo>
                    <a:pt x="641" y="434"/>
                  </a:lnTo>
                  <a:lnTo>
                    <a:pt x="644" y="394"/>
                  </a:lnTo>
                  <a:lnTo>
                    <a:pt x="641" y="354"/>
                  </a:lnTo>
                  <a:lnTo>
                    <a:pt x="631" y="316"/>
                  </a:lnTo>
                  <a:lnTo>
                    <a:pt x="615" y="280"/>
                  </a:lnTo>
                  <a:lnTo>
                    <a:pt x="595" y="248"/>
                  </a:lnTo>
                  <a:lnTo>
                    <a:pt x="569" y="218"/>
                  </a:lnTo>
                  <a:lnTo>
                    <a:pt x="541" y="192"/>
                  </a:lnTo>
                  <a:lnTo>
                    <a:pt x="508" y="172"/>
                  </a:lnTo>
                  <a:lnTo>
                    <a:pt x="472" y="157"/>
                  </a:lnTo>
                  <a:lnTo>
                    <a:pt x="433" y="146"/>
                  </a:lnTo>
                  <a:lnTo>
                    <a:pt x="393" y="143"/>
                  </a:lnTo>
                  <a:close/>
                  <a:moveTo>
                    <a:pt x="393" y="0"/>
                  </a:moveTo>
                  <a:lnTo>
                    <a:pt x="443" y="3"/>
                  </a:lnTo>
                  <a:lnTo>
                    <a:pt x="490" y="12"/>
                  </a:lnTo>
                  <a:lnTo>
                    <a:pt x="535" y="28"/>
                  </a:lnTo>
                  <a:lnTo>
                    <a:pt x="578" y="47"/>
                  </a:lnTo>
                  <a:lnTo>
                    <a:pt x="617" y="72"/>
                  </a:lnTo>
                  <a:lnTo>
                    <a:pt x="653" y="101"/>
                  </a:lnTo>
                  <a:lnTo>
                    <a:pt x="687" y="134"/>
                  </a:lnTo>
                  <a:lnTo>
                    <a:pt x="716" y="171"/>
                  </a:lnTo>
                  <a:lnTo>
                    <a:pt x="740" y="211"/>
                  </a:lnTo>
                  <a:lnTo>
                    <a:pt x="761" y="253"/>
                  </a:lnTo>
                  <a:lnTo>
                    <a:pt x="775" y="299"/>
                  </a:lnTo>
                  <a:lnTo>
                    <a:pt x="784" y="346"/>
                  </a:lnTo>
                  <a:lnTo>
                    <a:pt x="787" y="394"/>
                  </a:lnTo>
                  <a:lnTo>
                    <a:pt x="784" y="443"/>
                  </a:lnTo>
                  <a:lnTo>
                    <a:pt x="775" y="490"/>
                  </a:lnTo>
                  <a:lnTo>
                    <a:pt x="761" y="535"/>
                  </a:lnTo>
                  <a:lnTo>
                    <a:pt x="740" y="578"/>
                  </a:lnTo>
                  <a:lnTo>
                    <a:pt x="716" y="618"/>
                  </a:lnTo>
                  <a:lnTo>
                    <a:pt x="687" y="655"/>
                  </a:lnTo>
                  <a:lnTo>
                    <a:pt x="654" y="687"/>
                  </a:lnTo>
                  <a:lnTo>
                    <a:pt x="617" y="716"/>
                  </a:lnTo>
                  <a:lnTo>
                    <a:pt x="578" y="742"/>
                  </a:lnTo>
                  <a:lnTo>
                    <a:pt x="535" y="761"/>
                  </a:lnTo>
                  <a:lnTo>
                    <a:pt x="490" y="775"/>
                  </a:lnTo>
                  <a:lnTo>
                    <a:pt x="443" y="785"/>
                  </a:lnTo>
                  <a:lnTo>
                    <a:pt x="393" y="788"/>
                  </a:lnTo>
                  <a:lnTo>
                    <a:pt x="344" y="785"/>
                  </a:lnTo>
                  <a:lnTo>
                    <a:pt x="297" y="775"/>
                  </a:lnTo>
                  <a:lnTo>
                    <a:pt x="252" y="761"/>
                  </a:lnTo>
                  <a:lnTo>
                    <a:pt x="209" y="742"/>
                  </a:lnTo>
                  <a:lnTo>
                    <a:pt x="169" y="716"/>
                  </a:lnTo>
                  <a:lnTo>
                    <a:pt x="133" y="687"/>
                  </a:lnTo>
                  <a:lnTo>
                    <a:pt x="100" y="655"/>
                  </a:lnTo>
                  <a:lnTo>
                    <a:pt x="71" y="618"/>
                  </a:lnTo>
                  <a:lnTo>
                    <a:pt x="47" y="578"/>
                  </a:lnTo>
                  <a:lnTo>
                    <a:pt x="26" y="535"/>
                  </a:lnTo>
                  <a:lnTo>
                    <a:pt x="12" y="490"/>
                  </a:lnTo>
                  <a:lnTo>
                    <a:pt x="3" y="443"/>
                  </a:lnTo>
                  <a:lnTo>
                    <a:pt x="0" y="394"/>
                  </a:lnTo>
                  <a:lnTo>
                    <a:pt x="3" y="346"/>
                  </a:lnTo>
                  <a:lnTo>
                    <a:pt x="12" y="299"/>
                  </a:lnTo>
                  <a:lnTo>
                    <a:pt x="26" y="253"/>
                  </a:lnTo>
                  <a:lnTo>
                    <a:pt x="47" y="211"/>
                  </a:lnTo>
                  <a:lnTo>
                    <a:pt x="71" y="171"/>
                  </a:lnTo>
                  <a:lnTo>
                    <a:pt x="100" y="134"/>
                  </a:lnTo>
                  <a:lnTo>
                    <a:pt x="134" y="101"/>
                  </a:lnTo>
                  <a:lnTo>
                    <a:pt x="169" y="72"/>
                  </a:lnTo>
                  <a:lnTo>
                    <a:pt x="209" y="47"/>
                  </a:lnTo>
                  <a:lnTo>
                    <a:pt x="252" y="28"/>
                  </a:lnTo>
                  <a:lnTo>
                    <a:pt x="297" y="12"/>
                  </a:lnTo>
                  <a:lnTo>
                    <a:pt x="344" y="3"/>
                  </a:lnTo>
                  <a:lnTo>
                    <a:pt x="3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68"/>
            <p:cNvSpPr>
              <a:spLocks noEditPoints="1"/>
            </p:cNvSpPr>
            <p:nvPr/>
          </p:nvSpPr>
          <p:spPr bwMode="auto">
            <a:xfrm>
              <a:off x="8283575" y="5819775"/>
              <a:ext cx="301625" cy="303212"/>
            </a:xfrm>
            <a:custGeom>
              <a:avLst/>
              <a:gdLst>
                <a:gd name="T0" fmla="*/ 688 w 1717"/>
                <a:gd name="T1" fmla="*/ 378 h 1718"/>
                <a:gd name="T2" fmla="*/ 398 w 1717"/>
                <a:gd name="T3" fmla="*/ 309 h 1718"/>
                <a:gd name="T4" fmla="*/ 398 w 1717"/>
                <a:gd name="T5" fmla="*/ 638 h 1718"/>
                <a:gd name="T6" fmla="*/ 144 w 1717"/>
                <a:gd name="T7" fmla="*/ 797 h 1718"/>
                <a:gd name="T8" fmla="*/ 377 w 1717"/>
                <a:gd name="T9" fmla="*/ 1031 h 1718"/>
                <a:gd name="T10" fmla="*/ 308 w 1717"/>
                <a:gd name="T11" fmla="*/ 1319 h 1718"/>
                <a:gd name="T12" fmla="*/ 637 w 1717"/>
                <a:gd name="T13" fmla="*/ 1319 h 1718"/>
                <a:gd name="T14" fmla="*/ 795 w 1717"/>
                <a:gd name="T15" fmla="*/ 1574 h 1718"/>
                <a:gd name="T16" fmla="*/ 1029 w 1717"/>
                <a:gd name="T17" fmla="*/ 1341 h 1718"/>
                <a:gd name="T18" fmla="*/ 1319 w 1717"/>
                <a:gd name="T19" fmla="*/ 1409 h 1718"/>
                <a:gd name="T20" fmla="*/ 1319 w 1717"/>
                <a:gd name="T21" fmla="*/ 1082 h 1718"/>
                <a:gd name="T22" fmla="*/ 1573 w 1717"/>
                <a:gd name="T23" fmla="*/ 923 h 1718"/>
                <a:gd name="T24" fmla="*/ 1340 w 1717"/>
                <a:gd name="T25" fmla="*/ 688 h 1718"/>
                <a:gd name="T26" fmla="*/ 1410 w 1717"/>
                <a:gd name="T27" fmla="*/ 399 h 1718"/>
                <a:gd name="T28" fmla="*/ 1080 w 1717"/>
                <a:gd name="T29" fmla="*/ 399 h 1718"/>
                <a:gd name="T30" fmla="*/ 922 w 1717"/>
                <a:gd name="T31" fmla="*/ 145 h 1718"/>
                <a:gd name="T32" fmla="*/ 1005 w 1717"/>
                <a:gd name="T33" fmla="*/ 3 h 1718"/>
                <a:gd name="T34" fmla="*/ 1064 w 1717"/>
                <a:gd name="T35" fmla="*/ 62 h 1718"/>
                <a:gd name="T36" fmla="*/ 1143 w 1717"/>
                <a:gd name="T37" fmla="*/ 281 h 1718"/>
                <a:gd name="T38" fmla="*/ 1309 w 1717"/>
                <a:gd name="T39" fmla="*/ 142 h 1718"/>
                <a:gd name="T40" fmla="*/ 1378 w 1717"/>
                <a:gd name="T41" fmla="*/ 166 h 1718"/>
                <a:gd name="T42" fmla="*/ 1575 w 1717"/>
                <a:gd name="T43" fmla="*/ 391 h 1718"/>
                <a:gd name="T44" fmla="*/ 1552 w 1717"/>
                <a:gd name="T45" fmla="*/ 460 h 1718"/>
                <a:gd name="T46" fmla="*/ 1632 w 1717"/>
                <a:gd name="T47" fmla="*/ 651 h 1718"/>
                <a:gd name="T48" fmla="*/ 1705 w 1717"/>
                <a:gd name="T49" fmla="*/ 694 h 1718"/>
                <a:gd name="T50" fmla="*/ 1714 w 1717"/>
                <a:gd name="T51" fmla="*/ 1005 h 1718"/>
                <a:gd name="T52" fmla="*/ 1654 w 1717"/>
                <a:gd name="T53" fmla="*/ 1066 h 1718"/>
                <a:gd name="T54" fmla="*/ 1435 w 1717"/>
                <a:gd name="T55" fmla="*/ 1143 h 1718"/>
                <a:gd name="T56" fmla="*/ 1575 w 1717"/>
                <a:gd name="T57" fmla="*/ 1311 h 1718"/>
                <a:gd name="T58" fmla="*/ 1552 w 1717"/>
                <a:gd name="T59" fmla="*/ 1381 h 1718"/>
                <a:gd name="T60" fmla="*/ 1327 w 1717"/>
                <a:gd name="T61" fmla="*/ 1578 h 1718"/>
                <a:gd name="T62" fmla="*/ 1257 w 1717"/>
                <a:gd name="T63" fmla="*/ 1553 h 1718"/>
                <a:gd name="T64" fmla="*/ 1066 w 1717"/>
                <a:gd name="T65" fmla="*/ 1633 h 1718"/>
                <a:gd name="T66" fmla="*/ 1023 w 1717"/>
                <a:gd name="T67" fmla="*/ 1707 h 1718"/>
                <a:gd name="T68" fmla="*/ 712 w 1717"/>
                <a:gd name="T69" fmla="*/ 1715 h 1718"/>
                <a:gd name="T70" fmla="*/ 653 w 1717"/>
                <a:gd name="T71" fmla="*/ 1656 h 1718"/>
                <a:gd name="T72" fmla="*/ 574 w 1717"/>
                <a:gd name="T73" fmla="*/ 1437 h 1718"/>
                <a:gd name="T74" fmla="*/ 407 w 1717"/>
                <a:gd name="T75" fmla="*/ 1577 h 1718"/>
                <a:gd name="T76" fmla="*/ 338 w 1717"/>
                <a:gd name="T77" fmla="*/ 1553 h 1718"/>
                <a:gd name="T78" fmla="*/ 139 w 1717"/>
                <a:gd name="T79" fmla="*/ 1328 h 1718"/>
                <a:gd name="T80" fmla="*/ 164 w 1717"/>
                <a:gd name="T81" fmla="*/ 1259 h 1718"/>
                <a:gd name="T82" fmla="*/ 84 w 1717"/>
                <a:gd name="T83" fmla="*/ 1068 h 1718"/>
                <a:gd name="T84" fmla="*/ 18 w 1717"/>
                <a:gd name="T85" fmla="*/ 1036 h 1718"/>
                <a:gd name="T86" fmla="*/ 0 w 1717"/>
                <a:gd name="T87" fmla="*/ 735 h 1718"/>
                <a:gd name="T88" fmla="*/ 42 w 1717"/>
                <a:gd name="T89" fmla="*/ 663 h 1718"/>
                <a:gd name="T90" fmla="*/ 264 w 1717"/>
                <a:gd name="T91" fmla="*/ 612 h 1718"/>
                <a:gd name="T92" fmla="*/ 145 w 1717"/>
                <a:gd name="T93" fmla="*/ 426 h 1718"/>
                <a:gd name="T94" fmla="*/ 153 w 1717"/>
                <a:gd name="T95" fmla="*/ 354 h 1718"/>
                <a:gd name="T96" fmla="*/ 372 w 1717"/>
                <a:gd name="T97" fmla="*/ 144 h 1718"/>
                <a:gd name="T98" fmla="*/ 444 w 1717"/>
                <a:gd name="T99" fmla="*/ 152 h 1718"/>
                <a:gd name="T100" fmla="*/ 651 w 1717"/>
                <a:gd name="T101" fmla="*/ 249 h 1718"/>
                <a:gd name="T102" fmla="*/ 676 w 1717"/>
                <a:gd name="T103" fmla="*/ 24 h 1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17" h="1718">
                  <a:moveTo>
                    <a:pt x="795" y="145"/>
                  </a:moveTo>
                  <a:lnTo>
                    <a:pt x="795" y="353"/>
                  </a:lnTo>
                  <a:lnTo>
                    <a:pt x="740" y="362"/>
                  </a:lnTo>
                  <a:lnTo>
                    <a:pt x="688" y="378"/>
                  </a:lnTo>
                  <a:lnTo>
                    <a:pt x="637" y="399"/>
                  </a:lnTo>
                  <a:lnTo>
                    <a:pt x="589" y="425"/>
                  </a:lnTo>
                  <a:lnTo>
                    <a:pt x="546" y="456"/>
                  </a:lnTo>
                  <a:lnTo>
                    <a:pt x="398" y="309"/>
                  </a:lnTo>
                  <a:lnTo>
                    <a:pt x="308" y="399"/>
                  </a:lnTo>
                  <a:lnTo>
                    <a:pt x="456" y="546"/>
                  </a:lnTo>
                  <a:lnTo>
                    <a:pt x="425" y="590"/>
                  </a:lnTo>
                  <a:lnTo>
                    <a:pt x="398" y="638"/>
                  </a:lnTo>
                  <a:lnTo>
                    <a:pt x="377" y="688"/>
                  </a:lnTo>
                  <a:lnTo>
                    <a:pt x="361" y="741"/>
                  </a:lnTo>
                  <a:lnTo>
                    <a:pt x="351" y="797"/>
                  </a:lnTo>
                  <a:lnTo>
                    <a:pt x="144" y="797"/>
                  </a:lnTo>
                  <a:lnTo>
                    <a:pt x="144" y="922"/>
                  </a:lnTo>
                  <a:lnTo>
                    <a:pt x="351" y="922"/>
                  </a:lnTo>
                  <a:lnTo>
                    <a:pt x="361" y="978"/>
                  </a:lnTo>
                  <a:lnTo>
                    <a:pt x="377" y="1031"/>
                  </a:lnTo>
                  <a:lnTo>
                    <a:pt x="398" y="1081"/>
                  </a:lnTo>
                  <a:lnTo>
                    <a:pt x="425" y="1128"/>
                  </a:lnTo>
                  <a:lnTo>
                    <a:pt x="456" y="1173"/>
                  </a:lnTo>
                  <a:lnTo>
                    <a:pt x="308" y="1319"/>
                  </a:lnTo>
                  <a:lnTo>
                    <a:pt x="398" y="1409"/>
                  </a:lnTo>
                  <a:lnTo>
                    <a:pt x="544" y="1263"/>
                  </a:lnTo>
                  <a:lnTo>
                    <a:pt x="588" y="1294"/>
                  </a:lnTo>
                  <a:lnTo>
                    <a:pt x="637" y="1319"/>
                  </a:lnTo>
                  <a:lnTo>
                    <a:pt x="687" y="1341"/>
                  </a:lnTo>
                  <a:lnTo>
                    <a:pt x="740" y="1356"/>
                  </a:lnTo>
                  <a:lnTo>
                    <a:pt x="795" y="1366"/>
                  </a:lnTo>
                  <a:lnTo>
                    <a:pt x="795" y="1574"/>
                  </a:lnTo>
                  <a:lnTo>
                    <a:pt x="922" y="1574"/>
                  </a:lnTo>
                  <a:lnTo>
                    <a:pt x="922" y="1366"/>
                  </a:lnTo>
                  <a:lnTo>
                    <a:pt x="977" y="1356"/>
                  </a:lnTo>
                  <a:lnTo>
                    <a:pt x="1029" y="1341"/>
                  </a:lnTo>
                  <a:lnTo>
                    <a:pt x="1080" y="1319"/>
                  </a:lnTo>
                  <a:lnTo>
                    <a:pt x="1127" y="1294"/>
                  </a:lnTo>
                  <a:lnTo>
                    <a:pt x="1171" y="1263"/>
                  </a:lnTo>
                  <a:lnTo>
                    <a:pt x="1319" y="1409"/>
                  </a:lnTo>
                  <a:lnTo>
                    <a:pt x="1409" y="1320"/>
                  </a:lnTo>
                  <a:lnTo>
                    <a:pt x="1261" y="1173"/>
                  </a:lnTo>
                  <a:lnTo>
                    <a:pt x="1292" y="1129"/>
                  </a:lnTo>
                  <a:lnTo>
                    <a:pt x="1319" y="1082"/>
                  </a:lnTo>
                  <a:lnTo>
                    <a:pt x="1340" y="1031"/>
                  </a:lnTo>
                  <a:lnTo>
                    <a:pt x="1356" y="979"/>
                  </a:lnTo>
                  <a:lnTo>
                    <a:pt x="1366" y="923"/>
                  </a:lnTo>
                  <a:lnTo>
                    <a:pt x="1573" y="923"/>
                  </a:lnTo>
                  <a:lnTo>
                    <a:pt x="1573" y="797"/>
                  </a:lnTo>
                  <a:lnTo>
                    <a:pt x="1366" y="797"/>
                  </a:lnTo>
                  <a:lnTo>
                    <a:pt x="1357" y="741"/>
                  </a:lnTo>
                  <a:lnTo>
                    <a:pt x="1340" y="688"/>
                  </a:lnTo>
                  <a:lnTo>
                    <a:pt x="1320" y="638"/>
                  </a:lnTo>
                  <a:lnTo>
                    <a:pt x="1293" y="590"/>
                  </a:lnTo>
                  <a:lnTo>
                    <a:pt x="1262" y="546"/>
                  </a:lnTo>
                  <a:lnTo>
                    <a:pt x="1410" y="399"/>
                  </a:lnTo>
                  <a:lnTo>
                    <a:pt x="1320" y="309"/>
                  </a:lnTo>
                  <a:lnTo>
                    <a:pt x="1172" y="456"/>
                  </a:lnTo>
                  <a:lnTo>
                    <a:pt x="1129" y="425"/>
                  </a:lnTo>
                  <a:lnTo>
                    <a:pt x="1080" y="399"/>
                  </a:lnTo>
                  <a:lnTo>
                    <a:pt x="1030" y="378"/>
                  </a:lnTo>
                  <a:lnTo>
                    <a:pt x="977" y="362"/>
                  </a:lnTo>
                  <a:lnTo>
                    <a:pt x="922" y="353"/>
                  </a:lnTo>
                  <a:lnTo>
                    <a:pt x="922" y="145"/>
                  </a:lnTo>
                  <a:lnTo>
                    <a:pt x="795" y="145"/>
                  </a:lnTo>
                  <a:close/>
                  <a:moveTo>
                    <a:pt x="736" y="0"/>
                  </a:moveTo>
                  <a:lnTo>
                    <a:pt x="982" y="0"/>
                  </a:lnTo>
                  <a:lnTo>
                    <a:pt x="1005" y="3"/>
                  </a:lnTo>
                  <a:lnTo>
                    <a:pt x="1025" y="11"/>
                  </a:lnTo>
                  <a:lnTo>
                    <a:pt x="1043" y="24"/>
                  </a:lnTo>
                  <a:lnTo>
                    <a:pt x="1056" y="42"/>
                  </a:lnTo>
                  <a:lnTo>
                    <a:pt x="1064" y="62"/>
                  </a:lnTo>
                  <a:lnTo>
                    <a:pt x="1067" y="85"/>
                  </a:lnTo>
                  <a:lnTo>
                    <a:pt x="1067" y="249"/>
                  </a:lnTo>
                  <a:lnTo>
                    <a:pt x="1106" y="264"/>
                  </a:lnTo>
                  <a:lnTo>
                    <a:pt x="1143" y="281"/>
                  </a:lnTo>
                  <a:lnTo>
                    <a:pt x="1257" y="166"/>
                  </a:lnTo>
                  <a:lnTo>
                    <a:pt x="1273" y="154"/>
                  </a:lnTo>
                  <a:lnTo>
                    <a:pt x="1290" y="146"/>
                  </a:lnTo>
                  <a:lnTo>
                    <a:pt x="1309" y="142"/>
                  </a:lnTo>
                  <a:lnTo>
                    <a:pt x="1327" y="142"/>
                  </a:lnTo>
                  <a:lnTo>
                    <a:pt x="1345" y="146"/>
                  </a:lnTo>
                  <a:lnTo>
                    <a:pt x="1363" y="154"/>
                  </a:lnTo>
                  <a:lnTo>
                    <a:pt x="1378" y="166"/>
                  </a:lnTo>
                  <a:lnTo>
                    <a:pt x="1552" y="339"/>
                  </a:lnTo>
                  <a:lnTo>
                    <a:pt x="1564" y="355"/>
                  </a:lnTo>
                  <a:lnTo>
                    <a:pt x="1572" y="372"/>
                  </a:lnTo>
                  <a:lnTo>
                    <a:pt x="1575" y="391"/>
                  </a:lnTo>
                  <a:lnTo>
                    <a:pt x="1575" y="409"/>
                  </a:lnTo>
                  <a:lnTo>
                    <a:pt x="1572" y="427"/>
                  </a:lnTo>
                  <a:lnTo>
                    <a:pt x="1564" y="445"/>
                  </a:lnTo>
                  <a:lnTo>
                    <a:pt x="1552" y="460"/>
                  </a:lnTo>
                  <a:lnTo>
                    <a:pt x="1435" y="577"/>
                  </a:lnTo>
                  <a:lnTo>
                    <a:pt x="1453" y="613"/>
                  </a:lnTo>
                  <a:lnTo>
                    <a:pt x="1467" y="651"/>
                  </a:lnTo>
                  <a:lnTo>
                    <a:pt x="1632" y="651"/>
                  </a:lnTo>
                  <a:lnTo>
                    <a:pt x="1654" y="654"/>
                  </a:lnTo>
                  <a:lnTo>
                    <a:pt x="1675" y="664"/>
                  </a:lnTo>
                  <a:lnTo>
                    <a:pt x="1692" y="677"/>
                  </a:lnTo>
                  <a:lnTo>
                    <a:pt x="1705" y="694"/>
                  </a:lnTo>
                  <a:lnTo>
                    <a:pt x="1714" y="715"/>
                  </a:lnTo>
                  <a:lnTo>
                    <a:pt x="1717" y="737"/>
                  </a:lnTo>
                  <a:lnTo>
                    <a:pt x="1717" y="983"/>
                  </a:lnTo>
                  <a:lnTo>
                    <a:pt x="1714" y="1005"/>
                  </a:lnTo>
                  <a:lnTo>
                    <a:pt x="1705" y="1026"/>
                  </a:lnTo>
                  <a:lnTo>
                    <a:pt x="1692" y="1043"/>
                  </a:lnTo>
                  <a:lnTo>
                    <a:pt x="1675" y="1056"/>
                  </a:lnTo>
                  <a:lnTo>
                    <a:pt x="1654" y="1066"/>
                  </a:lnTo>
                  <a:lnTo>
                    <a:pt x="1632" y="1069"/>
                  </a:lnTo>
                  <a:lnTo>
                    <a:pt x="1467" y="1069"/>
                  </a:lnTo>
                  <a:lnTo>
                    <a:pt x="1453" y="1106"/>
                  </a:lnTo>
                  <a:lnTo>
                    <a:pt x="1435" y="1143"/>
                  </a:lnTo>
                  <a:lnTo>
                    <a:pt x="1552" y="1260"/>
                  </a:lnTo>
                  <a:lnTo>
                    <a:pt x="1564" y="1275"/>
                  </a:lnTo>
                  <a:lnTo>
                    <a:pt x="1572" y="1293"/>
                  </a:lnTo>
                  <a:lnTo>
                    <a:pt x="1575" y="1311"/>
                  </a:lnTo>
                  <a:lnTo>
                    <a:pt x="1575" y="1329"/>
                  </a:lnTo>
                  <a:lnTo>
                    <a:pt x="1572" y="1348"/>
                  </a:lnTo>
                  <a:lnTo>
                    <a:pt x="1564" y="1365"/>
                  </a:lnTo>
                  <a:lnTo>
                    <a:pt x="1552" y="1381"/>
                  </a:lnTo>
                  <a:lnTo>
                    <a:pt x="1378" y="1553"/>
                  </a:lnTo>
                  <a:lnTo>
                    <a:pt x="1363" y="1566"/>
                  </a:lnTo>
                  <a:lnTo>
                    <a:pt x="1345" y="1574"/>
                  </a:lnTo>
                  <a:lnTo>
                    <a:pt x="1327" y="1578"/>
                  </a:lnTo>
                  <a:lnTo>
                    <a:pt x="1309" y="1578"/>
                  </a:lnTo>
                  <a:lnTo>
                    <a:pt x="1290" y="1574"/>
                  </a:lnTo>
                  <a:lnTo>
                    <a:pt x="1273" y="1566"/>
                  </a:lnTo>
                  <a:lnTo>
                    <a:pt x="1257" y="1553"/>
                  </a:lnTo>
                  <a:lnTo>
                    <a:pt x="1142" y="1438"/>
                  </a:lnTo>
                  <a:lnTo>
                    <a:pt x="1105" y="1455"/>
                  </a:lnTo>
                  <a:lnTo>
                    <a:pt x="1066" y="1469"/>
                  </a:lnTo>
                  <a:lnTo>
                    <a:pt x="1066" y="1633"/>
                  </a:lnTo>
                  <a:lnTo>
                    <a:pt x="1063" y="1656"/>
                  </a:lnTo>
                  <a:lnTo>
                    <a:pt x="1054" y="1676"/>
                  </a:lnTo>
                  <a:lnTo>
                    <a:pt x="1041" y="1692"/>
                  </a:lnTo>
                  <a:lnTo>
                    <a:pt x="1023" y="1707"/>
                  </a:lnTo>
                  <a:lnTo>
                    <a:pt x="1004" y="1715"/>
                  </a:lnTo>
                  <a:lnTo>
                    <a:pt x="981" y="1718"/>
                  </a:lnTo>
                  <a:lnTo>
                    <a:pt x="735" y="1718"/>
                  </a:lnTo>
                  <a:lnTo>
                    <a:pt x="712" y="1715"/>
                  </a:lnTo>
                  <a:lnTo>
                    <a:pt x="692" y="1707"/>
                  </a:lnTo>
                  <a:lnTo>
                    <a:pt x="674" y="1692"/>
                  </a:lnTo>
                  <a:lnTo>
                    <a:pt x="661" y="1676"/>
                  </a:lnTo>
                  <a:lnTo>
                    <a:pt x="653" y="1656"/>
                  </a:lnTo>
                  <a:lnTo>
                    <a:pt x="650" y="1633"/>
                  </a:lnTo>
                  <a:lnTo>
                    <a:pt x="650" y="1468"/>
                  </a:lnTo>
                  <a:lnTo>
                    <a:pt x="611" y="1454"/>
                  </a:lnTo>
                  <a:lnTo>
                    <a:pt x="574" y="1437"/>
                  </a:lnTo>
                  <a:lnTo>
                    <a:pt x="458" y="1553"/>
                  </a:lnTo>
                  <a:lnTo>
                    <a:pt x="442" y="1566"/>
                  </a:lnTo>
                  <a:lnTo>
                    <a:pt x="426" y="1574"/>
                  </a:lnTo>
                  <a:lnTo>
                    <a:pt x="407" y="1577"/>
                  </a:lnTo>
                  <a:lnTo>
                    <a:pt x="388" y="1577"/>
                  </a:lnTo>
                  <a:lnTo>
                    <a:pt x="371" y="1574"/>
                  </a:lnTo>
                  <a:lnTo>
                    <a:pt x="353" y="1566"/>
                  </a:lnTo>
                  <a:lnTo>
                    <a:pt x="338" y="1553"/>
                  </a:lnTo>
                  <a:lnTo>
                    <a:pt x="164" y="1379"/>
                  </a:lnTo>
                  <a:lnTo>
                    <a:pt x="152" y="1364"/>
                  </a:lnTo>
                  <a:lnTo>
                    <a:pt x="144" y="1347"/>
                  </a:lnTo>
                  <a:lnTo>
                    <a:pt x="139" y="1328"/>
                  </a:lnTo>
                  <a:lnTo>
                    <a:pt x="139" y="1310"/>
                  </a:lnTo>
                  <a:lnTo>
                    <a:pt x="144" y="1292"/>
                  </a:lnTo>
                  <a:lnTo>
                    <a:pt x="152" y="1274"/>
                  </a:lnTo>
                  <a:lnTo>
                    <a:pt x="164" y="1259"/>
                  </a:lnTo>
                  <a:lnTo>
                    <a:pt x="280" y="1143"/>
                  </a:lnTo>
                  <a:lnTo>
                    <a:pt x="263" y="1106"/>
                  </a:lnTo>
                  <a:lnTo>
                    <a:pt x="248" y="1068"/>
                  </a:lnTo>
                  <a:lnTo>
                    <a:pt x="84" y="1068"/>
                  </a:lnTo>
                  <a:lnTo>
                    <a:pt x="65" y="1066"/>
                  </a:lnTo>
                  <a:lnTo>
                    <a:pt x="46" y="1058"/>
                  </a:lnTo>
                  <a:lnTo>
                    <a:pt x="31" y="1049"/>
                  </a:lnTo>
                  <a:lnTo>
                    <a:pt x="18" y="1036"/>
                  </a:lnTo>
                  <a:lnTo>
                    <a:pt x="9" y="1019"/>
                  </a:lnTo>
                  <a:lnTo>
                    <a:pt x="2" y="1001"/>
                  </a:lnTo>
                  <a:lnTo>
                    <a:pt x="0" y="982"/>
                  </a:lnTo>
                  <a:lnTo>
                    <a:pt x="0" y="735"/>
                  </a:lnTo>
                  <a:lnTo>
                    <a:pt x="3" y="713"/>
                  </a:lnTo>
                  <a:lnTo>
                    <a:pt x="12" y="692"/>
                  </a:lnTo>
                  <a:lnTo>
                    <a:pt x="25" y="676"/>
                  </a:lnTo>
                  <a:lnTo>
                    <a:pt x="42" y="663"/>
                  </a:lnTo>
                  <a:lnTo>
                    <a:pt x="63" y="653"/>
                  </a:lnTo>
                  <a:lnTo>
                    <a:pt x="85" y="650"/>
                  </a:lnTo>
                  <a:lnTo>
                    <a:pt x="250" y="650"/>
                  </a:lnTo>
                  <a:lnTo>
                    <a:pt x="264" y="612"/>
                  </a:lnTo>
                  <a:lnTo>
                    <a:pt x="282" y="575"/>
                  </a:lnTo>
                  <a:lnTo>
                    <a:pt x="165" y="459"/>
                  </a:lnTo>
                  <a:lnTo>
                    <a:pt x="153" y="444"/>
                  </a:lnTo>
                  <a:lnTo>
                    <a:pt x="145" y="426"/>
                  </a:lnTo>
                  <a:lnTo>
                    <a:pt x="142" y="408"/>
                  </a:lnTo>
                  <a:lnTo>
                    <a:pt x="142" y="389"/>
                  </a:lnTo>
                  <a:lnTo>
                    <a:pt x="145" y="371"/>
                  </a:lnTo>
                  <a:lnTo>
                    <a:pt x="153" y="354"/>
                  </a:lnTo>
                  <a:lnTo>
                    <a:pt x="165" y="338"/>
                  </a:lnTo>
                  <a:lnTo>
                    <a:pt x="339" y="164"/>
                  </a:lnTo>
                  <a:lnTo>
                    <a:pt x="354" y="152"/>
                  </a:lnTo>
                  <a:lnTo>
                    <a:pt x="372" y="144"/>
                  </a:lnTo>
                  <a:lnTo>
                    <a:pt x="390" y="140"/>
                  </a:lnTo>
                  <a:lnTo>
                    <a:pt x="408" y="140"/>
                  </a:lnTo>
                  <a:lnTo>
                    <a:pt x="427" y="144"/>
                  </a:lnTo>
                  <a:lnTo>
                    <a:pt x="444" y="152"/>
                  </a:lnTo>
                  <a:lnTo>
                    <a:pt x="460" y="164"/>
                  </a:lnTo>
                  <a:lnTo>
                    <a:pt x="575" y="281"/>
                  </a:lnTo>
                  <a:lnTo>
                    <a:pt x="612" y="264"/>
                  </a:lnTo>
                  <a:lnTo>
                    <a:pt x="651" y="249"/>
                  </a:lnTo>
                  <a:lnTo>
                    <a:pt x="651" y="85"/>
                  </a:lnTo>
                  <a:lnTo>
                    <a:pt x="654" y="62"/>
                  </a:lnTo>
                  <a:lnTo>
                    <a:pt x="663" y="42"/>
                  </a:lnTo>
                  <a:lnTo>
                    <a:pt x="676" y="24"/>
                  </a:lnTo>
                  <a:lnTo>
                    <a:pt x="694" y="11"/>
                  </a:lnTo>
                  <a:lnTo>
                    <a:pt x="713" y="3"/>
                  </a:lnTo>
                  <a:lnTo>
                    <a:pt x="7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9068741" y="5757863"/>
            <a:ext cx="593725" cy="593725"/>
            <a:chOff x="9058275" y="5757863"/>
            <a:chExt cx="593725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9" name="Freeform 73"/>
            <p:cNvSpPr>
              <a:spLocks noEditPoints="1"/>
            </p:cNvSpPr>
            <p:nvPr/>
          </p:nvSpPr>
          <p:spPr bwMode="auto">
            <a:xfrm>
              <a:off x="9202738" y="6208713"/>
              <a:ext cx="303213" cy="142875"/>
            </a:xfrm>
            <a:custGeom>
              <a:avLst/>
              <a:gdLst>
                <a:gd name="T0" fmla="*/ 447 w 1718"/>
                <a:gd name="T1" fmla="*/ 150 h 810"/>
                <a:gd name="T2" fmla="*/ 189 w 1718"/>
                <a:gd name="T3" fmla="*/ 667 h 810"/>
                <a:gd name="T4" fmla="*/ 1535 w 1718"/>
                <a:gd name="T5" fmla="*/ 667 h 810"/>
                <a:gd name="T6" fmla="*/ 1278 w 1718"/>
                <a:gd name="T7" fmla="*/ 150 h 810"/>
                <a:gd name="T8" fmla="*/ 447 w 1718"/>
                <a:gd name="T9" fmla="*/ 150 h 810"/>
                <a:gd name="T10" fmla="*/ 404 w 1718"/>
                <a:gd name="T11" fmla="*/ 0 h 810"/>
                <a:gd name="T12" fmla="*/ 1314 w 1718"/>
                <a:gd name="T13" fmla="*/ 0 h 810"/>
                <a:gd name="T14" fmla="*/ 1330 w 1718"/>
                <a:gd name="T15" fmla="*/ 2 h 810"/>
                <a:gd name="T16" fmla="*/ 1345 w 1718"/>
                <a:gd name="T17" fmla="*/ 7 h 810"/>
                <a:gd name="T18" fmla="*/ 1358 w 1718"/>
                <a:gd name="T19" fmla="*/ 16 h 810"/>
                <a:gd name="T20" fmla="*/ 1369 w 1718"/>
                <a:gd name="T21" fmla="*/ 27 h 810"/>
                <a:gd name="T22" fmla="*/ 1378 w 1718"/>
                <a:gd name="T23" fmla="*/ 44 h 810"/>
                <a:gd name="T24" fmla="*/ 1707 w 1718"/>
                <a:gd name="T25" fmla="*/ 702 h 810"/>
                <a:gd name="T26" fmla="*/ 1711 w 1718"/>
                <a:gd name="T27" fmla="*/ 709 h 810"/>
                <a:gd name="T28" fmla="*/ 1714 w 1718"/>
                <a:gd name="T29" fmla="*/ 718 h 810"/>
                <a:gd name="T30" fmla="*/ 1717 w 1718"/>
                <a:gd name="T31" fmla="*/ 728 h 810"/>
                <a:gd name="T32" fmla="*/ 1718 w 1718"/>
                <a:gd name="T33" fmla="*/ 739 h 810"/>
                <a:gd name="T34" fmla="*/ 1718 w 1718"/>
                <a:gd name="T35" fmla="*/ 752 h 810"/>
                <a:gd name="T36" fmla="*/ 1715 w 1718"/>
                <a:gd name="T37" fmla="*/ 764 h 810"/>
                <a:gd name="T38" fmla="*/ 1711 w 1718"/>
                <a:gd name="T39" fmla="*/ 776 h 810"/>
                <a:gd name="T40" fmla="*/ 1705 w 1718"/>
                <a:gd name="T41" fmla="*/ 786 h 810"/>
                <a:gd name="T42" fmla="*/ 1696 w 1718"/>
                <a:gd name="T43" fmla="*/ 796 h 810"/>
                <a:gd name="T44" fmla="*/ 1685 w 1718"/>
                <a:gd name="T45" fmla="*/ 803 h 810"/>
                <a:gd name="T46" fmla="*/ 1669 w 1718"/>
                <a:gd name="T47" fmla="*/ 808 h 810"/>
                <a:gd name="T48" fmla="*/ 1651 w 1718"/>
                <a:gd name="T49" fmla="*/ 810 h 810"/>
                <a:gd name="T50" fmla="*/ 74 w 1718"/>
                <a:gd name="T51" fmla="*/ 810 h 810"/>
                <a:gd name="T52" fmla="*/ 53 w 1718"/>
                <a:gd name="T53" fmla="*/ 808 h 810"/>
                <a:gd name="T54" fmla="*/ 37 w 1718"/>
                <a:gd name="T55" fmla="*/ 803 h 810"/>
                <a:gd name="T56" fmla="*/ 25 w 1718"/>
                <a:gd name="T57" fmla="*/ 796 h 810"/>
                <a:gd name="T58" fmla="*/ 15 w 1718"/>
                <a:gd name="T59" fmla="*/ 786 h 810"/>
                <a:gd name="T60" fmla="*/ 7 w 1718"/>
                <a:gd name="T61" fmla="*/ 776 h 810"/>
                <a:gd name="T62" fmla="*/ 3 w 1718"/>
                <a:gd name="T63" fmla="*/ 764 h 810"/>
                <a:gd name="T64" fmla="*/ 0 w 1718"/>
                <a:gd name="T65" fmla="*/ 752 h 810"/>
                <a:gd name="T66" fmla="*/ 0 w 1718"/>
                <a:gd name="T67" fmla="*/ 739 h 810"/>
                <a:gd name="T68" fmla="*/ 1 w 1718"/>
                <a:gd name="T69" fmla="*/ 728 h 810"/>
                <a:gd name="T70" fmla="*/ 3 w 1718"/>
                <a:gd name="T71" fmla="*/ 718 h 810"/>
                <a:gd name="T72" fmla="*/ 6 w 1718"/>
                <a:gd name="T73" fmla="*/ 709 h 810"/>
                <a:gd name="T74" fmla="*/ 9 w 1718"/>
                <a:gd name="T75" fmla="*/ 702 h 810"/>
                <a:gd name="T76" fmla="*/ 340 w 1718"/>
                <a:gd name="T77" fmla="*/ 44 h 810"/>
                <a:gd name="T78" fmla="*/ 349 w 1718"/>
                <a:gd name="T79" fmla="*/ 31 h 810"/>
                <a:gd name="T80" fmla="*/ 360 w 1718"/>
                <a:gd name="T81" fmla="*/ 18 h 810"/>
                <a:gd name="T82" fmla="*/ 374 w 1718"/>
                <a:gd name="T83" fmla="*/ 9 h 810"/>
                <a:gd name="T84" fmla="*/ 388 w 1718"/>
                <a:gd name="T85" fmla="*/ 3 h 810"/>
                <a:gd name="T86" fmla="*/ 404 w 1718"/>
                <a:gd name="T87" fmla="*/ 0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18" h="810">
                  <a:moveTo>
                    <a:pt x="447" y="150"/>
                  </a:moveTo>
                  <a:lnTo>
                    <a:pt x="189" y="667"/>
                  </a:lnTo>
                  <a:lnTo>
                    <a:pt x="1535" y="667"/>
                  </a:lnTo>
                  <a:lnTo>
                    <a:pt x="1278" y="150"/>
                  </a:lnTo>
                  <a:lnTo>
                    <a:pt x="447" y="150"/>
                  </a:lnTo>
                  <a:close/>
                  <a:moveTo>
                    <a:pt x="404" y="0"/>
                  </a:moveTo>
                  <a:lnTo>
                    <a:pt x="1314" y="0"/>
                  </a:lnTo>
                  <a:lnTo>
                    <a:pt x="1330" y="2"/>
                  </a:lnTo>
                  <a:lnTo>
                    <a:pt x="1345" y="7"/>
                  </a:lnTo>
                  <a:lnTo>
                    <a:pt x="1358" y="16"/>
                  </a:lnTo>
                  <a:lnTo>
                    <a:pt x="1369" y="27"/>
                  </a:lnTo>
                  <a:lnTo>
                    <a:pt x="1378" y="44"/>
                  </a:lnTo>
                  <a:lnTo>
                    <a:pt x="1707" y="702"/>
                  </a:lnTo>
                  <a:lnTo>
                    <a:pt x="1711" y="709"/>
                  </a:lnTo>
                  <a:lnTo>
                    <a:pt x="1714" y="718"/>
                  </a:lnTo>
                  <a:lnTo>
                    <a:pt x="1717" y="728"/>
                  </a:lnTo>
                  <a:lnTo>
                    <a:pt x="1718" y="739"/>
                  </a:lnTo>
                  <a:lnTo>
                    <a:pt x="1718" y="752"/>
                  </a:lnTo>
                  <a:lnTo>
                    <a:pt x="1715" y="764"/>
                  </a:lnTo>
                  <a:lnTo>
                    <a:pt x="1711" y="776"/>
                  </a:lnTo>
                  <a:lnTo>
                    <a:pt x="1705" y="786"/>
                  </a:lnTo>
                  <a:lnTo>
                    <a:pt x="1696" y="796"/>
                  </a:lnTo>
                  <a:lnTo>
                    <a:pt x="1685" y="803"/>
                  </a:lnTo>
                  <a:lnTo>
                    <a:pt x="1669" y="808"/>
                  </a:lnTo>
                  <a:lnTo>
                    <a:pt x="1651" y="810"/>
                  </a:lnTo>
                  <a:lnTo>
                    <a:pt x="74" y="810"/>
                  </a:lnTo>
                  <a:lnTo>
                    <a:pt x="53" y="808"/>
                  </a:lnTo>
                  <a:lnTo>
                    <a:pt x="37" y="803"/>
                  </a:lnTo>
                  <a:lnTo>
                    <a:pt x="25" y="796"/>
                  </a:lnTo>
                  <a:lnTo>
                    <a:pt x="15" y="786"/>
                  </a:lnTo>
                  <a:lnTo>
                    <a:pt x="7" y="776"/>
                  </a:lnTo>
                  <a:lnTo>
                    <a:pt x="3" y="764"/>
                  </a:lnTo>
                  <a:lnTo>
                    <a:pt x="0" y="752"/>
                  </a:lnTo>
                  <a:lnTo>
                    <a:pt x="0" y="739"/>
                  </a:lnTo>
                  <a:lnTo>
                    <a:pt x="1" y="728"/>
                  </a:lnTo>
                  <a:lnTo>
                    <a:pt x="3" y="718"/>
                  </a:lnTo>
                  <a:lnTo>
                    <a:pt x="6" y="709"/>
                  </a:lnTo>
                  <a:lnTo>
                    <a:pt x="9" y="702"/>
                  </a:lnTo>
                  <a:lnTo>
                    <a:pt x="340" y="44"/>
                  </a:lnTo>
                  <a:lnTo>
                    <a:pt x="349" y="31"/>
                  </a:lnTo>
                  <a:lnTo>
                    <a:pt x="360" y="18"/>
                  </a:lnTo>
                  <a:lnTo>
                    <a:pt x="374" y="9"/>
                  </a:lnTo>
                  <a:lnTo>
                    <a:pt x="388" y="3"/>
                  </a:lnTo>
                  <a:lnTo>
                    <a:pt x="4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74"/>
            <p:cNvSpPr>
              <a:spLocks noEditPoints="1"/>
            </p:cNvSpPr>
            <p:nvPr/>
          </p:nvSpPr>
          <p:spPr bwMode="auto">
            <a:xfrm>
              <a:off x="9058275" y="5757863"/>
              <a:ext cx="593725" cy="427037"/>
            </a:xfrm>
            <a:custGeom>
              <a:avLst/>
              <a:gdLst>
                <a:gd name="T0" fmla="*/ 144 w 3366"/>
                <a:gd name="T1" fmla="*/ 143 h 2421"/>
                <a:gd name="T2" fmla="*/ 144 w 3366"/>
                <a:gd name="T3" fmla="*/ 2278 h 2421"/>
                <a:gd name="T4" fmla="*/ 3224 w 3366"/>
                <a:gd name="T5" fmla="*/ 2278 h 2421"/>
                <a:gd name="T6" fmla="*/ 3224 w 3366"/>
                <a:gd name="T7" fmla="*/ 143 h 2421"/>
                <a:gd name="T8" fmla="*/ 144 w 3366"/>
                <a:gd name="T9" fmla="*/ 143 h 2421"/>
                <a:gd name="T10" fmla="*/ 72 w 3366"/>
                <a:gd name="T11" fmla="*/ 0 h 2421"/>
                <a:gd name="T12" fmla="*/ 3295 w 3366"/>
                <a:gd name="T13" fmla="*/ 0 h 2421"/>
                <a:gd name="T14" fmla="*/ 3316 w 3366"/>
                <a:gd name="T15" fmla="*/ 2 h 2421"/>
                <a:gd name="T16" fmla="*/ 3333 w 3366"/>
                <a:gd name="T17" fmla="*/ 9 h 2421"/>
                <a:gd name="T18" fmla="*/ 3347 w 3366"/>
                <a:gd name="T19" fmla="*/ 19 h 2421"/>
                <a:gd name="T20" fmla="*/ 3358 w 3366"/>
                <a:gd name="T21" fmla="*/ 34 h 2421"/>
                <a:gd name="T22" fmla="*/ 3364 w 3366"/>
                <a:gd name="T23" fmla="*/ 51 h 2421"/>
                <a:gd name="T24" fmla="*/ 3366 w 3366"/>
                <a:gd name="T25" fmla="*/ 72 h 2421"/>
                <a:gd name="T26" fmla="*/ 3366 w 3366"/>
                <a:gd name="T27" fmla="*/ 2349 h 2421"/>
                <a:gd name="T28" fmla="*/ 3364 w 3366"/>
                <a:gd name="T29" fmla="*/ 2365 h 2421"/>
                <a:gd name="T30" fmla="*/ 3360 w 3366"/>
                <a:gd name="T31" fmla="*/ 2379 h 2421"/>
                <a:gd name="T32" fmla="*/ 3352 w 3366"/>
                <a:gd name="T33" fmla="*/ 2392 h 2421"/>
                <a:gd name="T34" fmla="*/ 3341 w 3366"/>
                <a:gd name="T35" fmla="*/ 2403 h 2421"/>
                <a:gd name="T36" fmla="*/ 3328 w 3366"/>
                <a:gd name="T37" fmla="*/ 2413 h 2421"/>
                <a:gd name="T38" fmla="*/ 3312 w 3366"/>
                <a:gd name="T39" fmla="*/ 2419 h 2421"/>
                <a:gd name="T40" fmla="*/ 3294 w 3366"/>
                <a:gd name="T41" fmla="*/ 2421 h 2421"/>
                <a:gd name="T42" fmla="*/ 72 w 3366"/>
                <a:gd name="T43" fmla="*/ 2421 h 2421"/>
                <a:gd name="T44" fmla="*/ 51 w 3366"/>
                <a:gd name="T45" fmla="*/ 2419 h 2421"/>
                <a:gd name="T46" fmla="*/ 34 w 3366"/>
                <a:gd name="T47" fmla="*/ 2412 h 2421"/>
                <a:gd name="T48" fmla="*/ 20 w 3366"/>
                <a:gd name="T49" fmla="*/ 2401 h 2421"/>
                <a:gd name="T50" fmla="*/ 9 w 3366"/>
                <a:gd name="T51" fmla="*/ 2387 h 2421"/>
                <a:gd name="T52" fmla="*/ 2 w 3366"/>
                <a:gd name="T53" fmla="*/ 2370 h 2421"/>
                <a:gd name="T54" fmla="*/ 0 w 3366"/>
                <a:gd name="T55" fmla="*/ 2349 h 2421"/>
                <a:gd name="T56" fmla="*/ 0 w 3366"/>
                <a:gd name="T57" fmla="*/ 72 h 2421"/>
                <a:gd name="T58" fmla="*/ 2 w 3366"/>
                <a:gd name="T59" fmla="*/ 51 h 2421"/>
                <a:gd name="T60" fmla="*/ 9 w 3366"/>
                <a:gd name="T61" fmla="*/ 34 h 2421"/>
                <a:gd name="T62" fmla="*/ 20 w 3366"/>
                <a:gd name="T63" fmla="*/ 19 h 2421"/>
                <a:gd name="T64" fmla="*/ 34 w 3366"/>
                <a:gd name="T65" fmla="*/ 9 h 2421"/>
                <a:gd name="T66" fmla="*/ 51 w 3366"/>
                <a:gd name="T67" fmla="*/ 2 h 2421"/>
                <a:gd name="T68" fmla="*/ 72 w 3366"/>
                <a:gd name="T69" fmla="*/ 0 h 2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366" h="2421">
                  <a:moveTo>
                    <a:pt x="144" y="143"/>
                  </a:moveTo>
                  <a:lnTo>
                    <a:pt x="144" y="2278"/>
                  </a:lnTo>
                  <a:lnTo>
                    <a:pt x="3224" y="2278"/>
                  </a:lnTo>
                  <a:lnTo>
                    <a:pt x="3224" y="143"/>
                  </a:lnTo>
                  <a:lnTo>
                    <a:pt x="144" y="143"/>
                  </a:lnTo>
                  <a:close/>
                  <a:moveTo>
                    <a:pt x="72" y="0"/>
                  </a:moveTo>
                  <a:lnTo>
                    <a:pt x="3295" y="0"/>
                  </a:lnTo>
                  <a:lnTo>
                    <a:pt x="3316" y="2"/>
                  </a:lnTo>
                  <a:lnTo>
                    <a:pt x="3333" y="9"/>
                  </a:lnTo>
                  <a:lnTo>
                    <a:pt x="3347" y="19"/>
                  </a:lnTo>
                  <a:lnTo>
                    <a:pt x="3358" y="34"/>
                  </a:lnTo>
                  <a:lnTo>
                    <a:pt x="3364" y="51"/>
                  </a:lnTo>
                  <a:lnTo>
                    <a:pt x="3366" y="72"/>
                  </a:lnTo>
                  <a:lnTo>
                    <a:pt x="3366" y="2349"/>
                  </a:lnTo>
                  <a:lnTo>
                    <a:pt x="3364" y="2365"/>
                  </a:lnTo>
                  <a:lnTo>
                    <a:pt x="3360" y="2379"/>
                  </a:lnTo>
                  <a:lnTo>
                    <a:pt x="3352" y="2392"/>
                  </a:lnTo>
                  <a:lnTo>
                    <a:pt x="3341" y="2403"/>
                  </a:lnTo>
                  <a:lnTo>
                    <a:pt x="3328" y="2413"/>
                  </a:lnTo>
                  <a:lnTo>
                    <a:pt x="3312" y="2419"/>
                  </a:lnTo>
                  <a:lnTo>
                    <a:pt x="3294" y="2421"/>
                  </a:lnTo>
                  <a:lnTo>
                    <a:pt x="72" y="2421"/>
                  </a:lnTo>
                  <a:lnTo>
                    <a:pt x="51" y="2419"/>
                  </a:lnTo>
                  <a:lnTo>
                    <a:pt x="34" y="2412"/>
                  </a:lnTo>
                  <a:lnTo>
                    <a:pt x="20" y="2401"/>
                  </a:lnTo>
                  <a:lnTo>
                    <a:pt x="9" y="2387"/>
                  </a:lnTo>
                  <a:lnTo>
                    <a:pt x="2" y="2370"/>
                  </a:lnTo>
                  <a:lnTo>
                    <a:pt x="0" y="2349"/>
                  </a:lnTo>
                  <a:lnTo>
                    <a:pt x="0" y="72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19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75"/>
            <p:cNvSpPr>
              <a:spLocks noEditPoints="1"/>
            </p:cNvSpPr>
            <p:nvPr/>
          </p:nvSpPr>
          <p:spPr bwMode="auto">
            <a:xfrm>
              <a:off x="9251950" y="5822950"/>
              <a:ext cx="206375" cy="307975"/>
            </a:xfrm>
            <a:custGeom>
              <a:avLst/>
              <a:gdLst>
                <a:gd name="T0" fmla="*/ 486 w 1175"/>
                <a:gd name="T1" fmla="*/ 155 h 1748"/>
                <a:gd name="T2" fmla="*/ 350 w 1175"/>
                <a:gd name="T3" fmla="*/ 213 h 1748"/>
                <a:gd name="T4" fmla="*/ 242 w 1175"/>
                <a:gd name="T5" fmla="*/ 310 h 1748"/>
                <a:gd name="T6" fmla="*/ 170 w 1175"/>
                <a:gd name="T7" fmla="*/ 438 h 1748"/>
                <a:gd name="T8" fmla="*/ 144 w 1175"/>
                <a:gd name="T9" fmla="*/ 587 h 1748"/>
                <a:gd name="T10" fmla="*/ 160 w 1175"/>
                <a:gd name="T11" fmla="*/ 682 h 1748"/>
                <a:gd name="T12" fmla="*/ 203 w 1175"/>
                <a:gd name="T13" fmla="*/ 805 h 1748"/>
                <a:gd name="T14" fmla="*/ 266 w 1175"/>
                <a:gd name="T15" fmla="*/ 944 h 1748"/>
                <a:gd name="T16" fmla="*/ 344 w 1175"/>
                <a:gd name="T17" fmla="*/ 1090 h 1748"/>
                <a:gd name="T18" fmla="*/ 427 w 1175"/>
                <a:gd name="T19" fmla="*/ 1237 h 1748"/>
                <a:gd name="T20" fmla="*/ 511 w 1175"/>
                <a:gd name="T21" fmla="*/ 1373 h 1748"/>
                <a:gd name="T22" fmla="*/ 587 w 1175"/>
                <a:gd name="T23" fmla="*/ 1489 h 1748"/>
                <a:gd name="T24" fmla="*/ 664 w 1175"/>
                <a:gd name="T25" fmla="*/ 1371 h 1748"/>
                <a:gd name="T26" fmla="*/ 747 w 1175"/>
                <a:gd name="T27" fmla="*/ 1234 h 1748"/>
                <a:gd name="T28" fmla="*/ 831 w 1175"/>
                <a:gd name="T29" fmla="*/ 1087 h 1748"/>
                <a:gd name="T30" fmla="*/ 909 w 1175"/>
                <a:gd name="T31" fmla="*/ 941 h 1748"/>
                <a:gd name="T32" fmla="*/ 972 w 1175"/>
                <a:gd name="T33" fmla="*/ 803 h 1748"/>
                <a:gd name="T34" fmla="*/ 1015 w 1175"/>
                <a:gd name="T35" fmla="*/ 682 h 1748"/>
                <a:gd name="T36" fmla="*/ 1031 w 1175"/>
                <a:gd name="T37" fmla="*/ 587 h 1748"/>
                <a:gd name="T38" fmla="*/ 1005 w 1175"/>
                <a:gd name="T39" fmla="*/ 438 h 1748"/>
                <a:gd name="T40" fmla="*/ 933 w 1175"/>
                <a:gd name="T41" fmla="*/ 310 h 1748"/>
                <a:gd name="T42" fmla="*/ 825 w 1175"/>
                <a:gd name="T43" fmla="*/ 213 h 1748"/>
                <a:gd name="T44" fmla="*/ 689 w 1175"/>
                <a:gd name="T45" fmla="*/ 155 h 1748"/>
                <a:gd name="T46" fmla="*/ 587 w 1175"/>
                <a:gd name="T47" fmla="*/ 0 h 1748"/>
                <a:gd name="T48" fmla="*/ 761 w 1175"/>
                <a:gd name="T49" fmla="*/ 27 h 1748"/>
                <a:gd name="T50" fmla="*/ 915 w 1175"/>
                <a:gd name="T51" fmla="*/ 101 h 1748"/>
                <a:gd name="T52" fmla="*/ 1040 w 1175"/>
                <a:gd name="T53" fmla="*/ 215 h 1748"/>
                <a:gd name="T54" fmla="*/ 1129 w 1175"/>
                <a:gd name="T55" fmla="*/ 360 h 1748"/>
                <a:gd name="T56" fmla="*/ 1172 w 1175"/>
                <a:gd name="T57" fmla="*/ 528 h 1748"/>
                <a:gd name="T58" fmla="*/ 1168 w 1175"/>
                <a:gd name="T59" fmla="*/ 649 h 1748"/>
                <a:gd name="T60" fmla="*/ 1139 w 1175"/>
                <a:gd name="T61" fmla="*/ 758 h 1748"/>
                <a:gd name="T62" fmla="*/ 1088 w 1175"/>
                <a:gd name="T63" fmla="*/ 885 h 1748"/>
                <a:gd name="T64" fmla="*/ 1022 w 1175"/>
                <a:gd name="T65" fmla="*/ 1022 h 1748"/>
                <a:gd name="T66" fmla="*/ 948 w 1175"/>
                <a:gd name="T67" fmla="*/ 1164 h 1748"/>
                <a:gd name="T68" fmla="*/ 868 w 1175"/>
                <a:gd name="T69" fmla="*/ 1303 h 1748"/>
                <a:gd name="T70" fmla="*/ 789 w 1175"/>
                <a:gd name="T71" fmla="*/ 1434 h 1748"/>
                <a:gd name="T72" fmla="*/ 716 w 1175"/>
                <a:gd name="T73" fmla="*/ 1551 h 1748"/>
                <a:gd name="T74" fmla="*/ 656 w 1175"/>
                <a:gd name="T75" fmla="*/ 1646 h 1748"/>
                <a:gd name="T76" fmla="*/ 611 w 1175"/>
                <a:gd name="T77" fmla="*/ 1712 h 1748"/>
                <a:gd name="T78" fmla="*/ 590 w 1175"/>
                <a:gd name="T79" fmla="*/ 1746 h 1748"/>
                <a:gd name="T80" fmla="*/ 581 w 1175"/>
                <a:gd name="T81" fmla="*/ 1739 h 1748"/>
                <a:gd name="T82" fmla="*/ 551 w 1175"/>
                <a:gd name="T83" fmla="*/ 1694 h 1748"/>
                <a:gd name="T84" fmla="*/ 501 w 1175"/>
                <a:gd name="T85" fmla="*/ 1617 h 1748"/>
                <a:gd name="T86" fmla="*/ 435 w 1175"/>
                <a:gd name="T87" fmla="*/ 1514 h 1748"/>
                <a:gd name="T88" fmla="*/ 360 w 1175"/>
                <a:gd name="T89" fmla="*/ 1392 h 1748"/>
                <a:gd name="T90" fmla="*/ 281 w 1175"/>
                <a:gd name="T91" fmla="*/ 1257 h 1748"/>
                <a:gd name="T92" fmla="*/ 202 w 1175"/>
                <a:gd name="T93" fmla="*/ 1117 h 1748"/>
                <a:gd name="T94" fmla="*/ 129 w 1175"/>
                <a:gd name="T95" fmla="*/ 976 h 1748"/>
                <a:gd name="T96" fmla="*/ 68 w 1175"/>
                <a:gd name="T97" fmla="*/ 841 h 1748"/>
                <a:gd name="T98" fmla="*/ 24 w 1175"/>
                <a:gd name="T99" fmla="*/ 719 h 1748"/>
                <a:gd name="T100" fmla="*/ 1 w 1175"/>
                <a:gd name="T101" fmla="*/ 617 h 1748"/>
                <a:gd name="T102" fmla="*/ 12 w 1175"/>
                <a:gd name="T103" fmla="*/ 470 h 1748"/>
                <a:gd name="T104" fmla="*/ 71 w 1175"/>
                <a:gd name="T105" fmla="*/ 309 h 1748"/>
                <a:gd name="T106" fmla="*/ 173 w 1175"/>
                <a:gd name="T107" fmla="*/ 173 h 1748"/>
                <a:gd name="T108" fmla="*/ 308 w 1175"/>
                <a:gd name="T109" fmla="*/ 72 h 1748"/>
                <a:gd name="T110" fmla="*/ 470 w 1175"/>
                <a:gd name="T111" fmla="*/ 12 h 1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75" h="1748">
                  <a:moveTo>
                    <a:pt x="587" y="143"/>
                  </a:moveTo>
                  <a:lnTo>
                    <a:pt x="536" y="146"/>
                  </a:lnTo>
                  <a:lnTo>
                    <a:pt x="486" y="155"/>
                  </a:lnTo>
                  <a:lnTo>
                    <a:pt x="438" y="169"/>
                  </a:lnTo>
                  <a:lnTo>
                    <a:pt x="393" y="188"/>
                  </a:lnTo>
                  <a:lnTo>
                    <a:pt x="350" y="213"/>
                  </a:lnTo>
                  <a:lnTo>
                    <a:pt x="310" y="242"/>
                  </a:lnTo>
                  <a:lnTo>
                    <a:pt x="275" y="274"/>
                  </a:lnTo>
                  <a:lnTo>
                    <a:pt x="242" y="310"/>
                  </a:lnTo>
                  <a:lnTo>
                    <a:pt x="213" y="350"/>
                  </a:lnTo>
                  <a:lnTo>
                    <a:pt x="189" y="393"/>
                  </a:lnTo>
                  <a:lnTo>
                    <a:pt x="170" y="438"/>
                  </a:lnTo>
                  <a:lnTo>
                    <a:pt x="156" y="486"/>
                  </a:lnTo>
                  <a:lnTo>
                    <a:pt x="147" y="535"/>
                  </a:lnTo>
                  <a:lnTo>
                    <a:pt x="144" y="587"/>
                  </a:lnTo>
                  <a:lnTo>
                    <a:pt x="146" y="616"/>
                  </a:lnTo>
                  <a:lnTo>
                    <a:pt x="151" y="648"/>
                  </a:lnTo>
                  <a:lnTo>
                    <a:pt x="160" y="682"/>
                  </a:lnTo>
                  <a:lnTo>
                    <a:pt x="171" y="721"/>
                  </a:lnTo>
                  <a:lnTo>
                    <a:pt x="186" y="762"/>
                  </a:lnTo>
                  <a:lnTo>
                    <a:pt x="203" y="805"/>
                  </a:lnTo>
                  <a:lnTo>
                    <a:pt x="222" y="850"/>
                  </a:lnTo>
                  <a:lnTo>
                    <a:pt x="244" y="896"/>
                  </a:lnTo>
                  <a:lnTo>
                    <a:pt x="266" y="944"/>
                  </a:lnTo>
                  <a:lnTo>
                    <a:pt x="291" y="992"/>
                  </a:lnTo>
                  <a:lnTo>
                    <a:pt x="316" y="1041"/>
                  </a:lnTo>
                  <a:lnTo>
                    <a:pt x="344" y="1090"/>
                  </a:lnTo>
                  <a:lnTo>
                    <a:pt x="371" y="1140"/>
                  </a:lnTo>
                  <a:lnTo>
                    <a:pt x="399" y="1189"/>
                  </a:lnTo>
                  <a:lnTo>
                    <a:pt x="427" y="1237"/>
                  </a:lnTo>
                  <a:lnTo>
                    <a:pt x="456" y="1284"/>
                  </a:lnTo>
                  <a:lnTo>
                    <a:pt x="483" y="1330"/>
                  </a:lnTo>
                  <a:lnTo>
                    <a:pt x="511" y="1373"/>
                  </a:lnTo>
                  <a:lnTo>
                    <a:pt x="537" y="1415"/>
                  </a:lnTo>
                  <a:lnTo>
                    <a:pt x="563" y="1453"/>
                  </a:lnTo>
                  <a:lnTo>
                    <a:pt x="587" y="1489"/>
                  </a:lnTo>
                  <a:lnTo>
                    <a:pt x="612" y="1452"/>
                  </a:lnTo>
                  <a:lnTo>
                    <a:pt x="638" y="1413"/>
                  </a:lnTo>
                  <a:lnTo>
                    <a:pt x="664" y="1371"/>
                  </a:lnTo>
                  <a:lnTo>
                    <a:pt x="691" y="1327"/>
                  </a:lnTo>
                  <a:lnTo>
                    <a:pt x="719" y="1281"/>
                  </a:lnTo>
                  <a:lnTo>
                    <a:pt x="747" y="1234"/>
                  </a:lnTo>
                  <a:lnTo>
                    <a:pt x="776" y="1185"/>
                  </a:lnTo>
                  <a:lnTo>
                    <a:pt x="803" y="1136"/>
                  </a:lnTo>
                  <a:lnTo>
                    <a:pt x="831" y="1087"/>
                  </a:lnTo>
                  <a:lnTo>
                    <a:pt x="858" y="1038"/>
                  </a:lnTo>
                  <a:lnTo>
                    <a:pt x="884" y="990"/>
                  </a:lnTo>
                  <a:lnTo>
                    <a:pt x="909" y="941"/>
                  </a:lnTo>
                  <a:lnTo>
                    <a:pt x="931" y="894"/>
                  </a:lnTo>
                  <a:lnTo>
                    <a:pt x="953" y="848"/>
                  </a:lnTo>
                  <a:lnTo>
                    <a:pt x="972" y="803"/>
                  </a:lnTo>
                  <a:lnTo>
                    <a:pt x="989" y="761"/>
                  </a:lnTo>
                  <a:lnTo>
                    <a:pt x="1004" y="720"/>
                  </a:lnTo>
                  <a:lnTo>
                    <a:pt x="1015" y="682"/>
                  </a:lnTo>
                  <a:lnTo>
                    <a:pt x="1024" y="648"/>
                  </a:lnTo>
                  <a:lnTo>
                    <a:pt x="1029" y="616"/>
                  </a:lnTo>
                  <a:lnTo>
                    <a:pt x="1031" y="587"/>
                  </a:lnTo>
                  <a:lnTo>
                    <a:pt x="1028" y="535"/>
                  </a:lnTo>
                  <a:lnTo>
                    <a:pt x="1019" y="486"/>
                  </a:lnTo>
                  <a:lnTo>
                    <a:pt x="1005" y="438"/>
                  </a:lnTo>
                  <a:lnTo>
                    <a:pt x="986" y="393"/>
                  </a:lnTo>
                  <a:lnTo>
                    <a:pt x="962" y="350"/>
                  </a:lnTo>
                  <a:lnTo>
                    <a:pt x="933" y="310"/>
                  </a:lnTo>
                  <a:lnTo>
                    <a:pt x="900" y="274"/>
                  </a:lnTo>
                  <a:lnTo>
                    <a:pt x="865" y="242"/>
                  </a:lnTo>
                  <a:lnTo>
                    <a:pt x="825" y="213"/>
                  </a:lnTo>
                  <a:lnTo>
                    <a:pt x="782" y="188"/>
                  </a:lnTo>
                  <a:lnTo>
                    <a:pt x="737" y="169"/>
                  </a:lnTo>
                  <a:lnTo>
                    <a:pt x="689" y="155"/>
                  </a:lnTo>
                  <a:lnTo>
                    <a:pt x="639" y="146"/>
                  </a:lnTo>
                  <a:lnTo>
                    <a:pt x="587" y="143"/>
                  </a:lnTo>
                  <a:close/>
                  <a:moveTo>
                    <a:pt x="587" y="0"/>
                  </a:moveTo>
                  <a:lnTo>
                    <a:pt x="647" y="3"/>
                  </a:lnTo>
                  <a:lnTo>
                    <a:pt x="705" y="12"/>
                  </a:lnTo>
                  <a:lnTo>
                    <a:pt x="761" y="27"/>
                  </a:lnTo>
                  <a:lnTo>
                    <a:pt x="816" y="46"/>
                  </a:lnTo>
                  <a:lnTo>
                    <a:pt x="867" y="72"/>
                  </a:lnTo>
                  <a:lnTo>
                    <a:pt x="915" y="101"/>
                  </a:lnTo>
                  <a:lnTo>
                    <a:pt x="960" y="135"/>
                  </a:lnTo>
                  <a:lnTo>
                    <a:pt x="1002" y="173"/>
                  </a:lnTo>
                  <a:lnTo>
                    <a:pt x="1040" y="215"/>
                  </a:lnTo>
                  <a:lnTo>
                    <a:pt x="1074" y="260"/>
                  </a:lnTo>
                  <a:lnTo>
                    <a:pt x="1104" y="309"/>
                  </a:lnTo>
                  <a:lnTo>
                    <a:pt x="1129" y="360"/>
                  </a:lnTo>
                  <a:lnTo>
                    <a:pt x="1148" y="413"/>
                  </a:lnTo>
                  <a:lnTo>
                    <a:pt x="1163" y="470"/>
                  </a:lnTo>
                  <a:lnTo>
                    <a:pt x="1172" y="528"/>
                  </a:lnTo>
                  <a:lnTo>
                    <a:pt x="1175" y="587"/>
                  </a:lnTo>
                  <a:lnTo>
                    <a:pt x="1174" y="617"/>
                  </a:lnTo>
                  <a:lnTo>
                    <a:pt x="1168" y="649"/>
                  </a:lnTo>
                  <a:lnTo>
                    <a:pt x="1161" y="682"/>
                  </a:lnTo>
                  <a:lnTo>
                    <a:pt x="1151" y="719"/>
                  </a:lnTo>
                  <a:lnTo>
                    <a:pt x="1139" y="758"/>
                  </a:lnTo>
                  <a:lnTo>
                    <a:pt x="1123" y="798"/>
                  </a:lnTo>
                  <a:lnTo>
                    <a:pt x="1107" y="841"/>
                  </a:lnTo>
                  <a:lnTo>
                    <a:pt x="1088" y="885"/>
                  </a:lnTo>
                  <a:lnTo>
                    <a:pt x="1067" y="930"/>
                  </a:lnTo>
                  <a:lnTo>
                    <a:pt x="1046" y="975"/>
                  </a:lnTo>
                  <a:lnTo>
                    <a:pt x="1022" y="1022"/>
                  </a:lnTo>
                  <a:lnTo>
                    <a:pt x="999" y="1069"/>
                  </a:lnTo>
                  <a:lnTo>
                    <a:pt x="973" y="1116"/>
                  </a:lnTo>
                  <a:lnTo>
                    <a:pt x="948" y="1164"/>
                  </a:lnTo>
                  <a:lnTo>
                    <a:pt x="921" y="1211"/>
                  </a:lnTo>
                  <a:lnTo>
                    <a:pt x="894" y="1257"/>
                  </a:lnTo>
                  <a:lnTo>
                    <a:pt x="868" y="1303"/>
                  </a:lnTo>
                  <a:lnTo>
                    <a:pt x="841" y="1348"/>
                  </a:lnTo>
                  <a:lnTo>
                    <a:pt x="815" y="1392"/>
                  </a:lnTo>
                  <a:lnTo>
                    <a:pt x="789" y="1434"/>
                  </a:lnTo>
                  <a:lnTo>
                    <a:pt x="764" y="1475"/>
                  </a:lnTo>
                  <a:lnTo>
                    <a:pt x="740" y="1514"/>
                  </a:lnTo>
                  <a:lnTo>
                    <a:pt x="716" y="1551"/>
                  </a:lnTo>
                  <a:lnTo>
                    <a:pt x="695" y="1584"/>
                  </a:lnTo>
                  <a:lnTo>
                    <a:pt x="674" y="1616"/>
                  </a:lnTo>
                  <a:lnTo>
                    <a:pt x="656" y="1646"/>
                  </a:lnTo>
                  <a:lnTo>
                    <a:pt x="639" y="1671"/>
                  </a:lnTo>
                  <a:lnTo>
                    <a:pt x="624" y="1694"/>
                  </a:lnTo>
                  <a:lnTo>
                    <a:pt x="611" y="1712"/>
                  </a:lnTo>
                  <a:lnTo>
                    <a:pt x="601" y="1728"/>
                  </a:lnTo>
                  <a:lnTo>
                    <a:pt x="594" y="1739"/>
                  </a:lnTo>
                  <a:lnTo>
                    <a:pt x="590" y="1746"/>
                  </a:lnTo>
                  <a:lnTo>
                    <a:pt x="587" y="1748"/>
                  </a:lnTo>
                  <a:lnTo>
                    <a:pt x="585" y="1746"/>
                  </a:lnTo>
                  <a:lnTo>
                    <a:pt x="581" y="1739"/>
                  </a:lnTo>
                  <a:lnTo>
                    <a:pt x="574" y="1728"/>
                  </a:lnTo>
                  <a:lnTo>
                    <a:pt x="564" y="1712"/>
                  </a:lnTo>
                  <a:lnTo>
                    <a:pt x="551" y="1694"/>
                  </a:lnTo>
                  <a:lnTo>
                    <a:pt x="536" y="1671"/>
                  </a:lnTo>
                  <a:lnTo>
                    <a:pt x="519" y="1646"/>
                  </a:lnTo>
                  <a:lnTo>
                    <a:pt x="501" y="1617"/>
                  </a:lnTo>
                  <a:lnTo>
                    <a:pt x="480" y="1585"/>
                  </a:lnTo>
                  <a:lnTo>
                    <a:pt x="459" y="1551"/>
                  </a:lnTo>
                  <a:lnTo>
                    <a:pt x="435" y="1514"/>
                  </a:lnTo>
                  <a:lnTo>
                    <a:pt x="411" y="1475"/>
                  </a:lnTo>
                  <a:lnTo>
                    <a:pt x="386" y="1435"/>
                  </a:lnTo>
                  <a:lnTo>
                    <a:pt x="360" y="1392"/>
                  </a:lnTo>
                  <a:lnTo>
                    <a:pt x="334" y="1348"/>
                  </a:lnTo>
                  <a:lnTo>
                    <a:pt x="307" y="1303"/>
                  </a:lnTo>
                  <a:lnTo>
                    <a:pt x="281" y="1257"/>
                  </a:lnTo>
                  <a:lnTo>
                    <a:pt x="254" y="1211"/>
                  </a:lnTo>
                  <a:lnTo>
                    <a:pt x="227" y="1164"/>
                  </a:lnTo>
                  <a:lnTo>
                    <a:pt x="202" y="1117"/>
                  </a:lnTo>
                  <a:lnTo>
                    <a:pt x="176" y="1069"/>
                  </a:lnTo>
                  <a:lnTo>
                    <a:pt x="153" y="1022"/>
                  </a:lnTo>
                  <a:lnTo>
                    <a:pt x="129" y="976"/>
                  </a:lnTo>
                  <a:lnTo>
                    <a:pt x="108" y="930"/>
                  </a:lnTo>
                  <a:lnTo>
                    <a:pt x="87" y="885"/>
                  </a:lnTo>
                  <a:lnTo>
                    <a:pt x="68" y="841"/>
                  </a:lnTo>
                  <a:lnTo>
                    <a:pt x="52" y="799"/>
                  </a:lnTo>
                  <a:lnTo>
                    <a:pt x="36" y="758"/>
                  </a:lnTo>
                  <a:lnTo>
                    <a:pt x="24" y="719"/>
                  </a:lnTo>
                  <a:lnTo>
                    <a:pt x="14" y="682"/>
                  </a:lnTo>
                  <a:lnTo>
                    <a:pt x="7" y="649"/>
                  </a:lnTo>
                  <a:lnTo>
                    <a:pt x="1" y="617"/>
                  </a:lnTo>
                  <a:lnTo>
                    <a:pt x="0" y="587"/>
                  </a:lnTo>
                  <a:lnTo>
                    <a:pt x="3" y="528"/>
                  </a:lnTo>
                  <a:lnTo>
                    <a:pt x="12" y="470"/>
                  </a:lnTo>
                  <a:lnTo>
                    <a:pt x="27" y="413"/>
                  </a:lnTo>
                  <a:lnTo>
                    <a:pt x="46" y="360"/>
                  </a:lnTo>
                  <a:lnTo>
                    <a:pt x="71" y="309"/>
                  </a:lnTo>
                  <a:lnTo>
                    <a:pt x="101" y="260"/>
                  </a:lnTo>
                  <a:lnTo>
                    <a:pt x="135" y="215"/>
                  </a:lnTo>
                  <a:lnTo>
                    <a:pt x="173" y="173"/>
                  </a:lnTo>
                  <a:lnTo>
                    <a:pt x="215" y="135"/>
                  </a:lnTo>
                  <a:lnTo>
                    <a:pt x="260" y="101"/>
                  </a:lnTo>
                  <a:lnTo>
                    <a:pt x="308" y="72"/>
                  </a:lnTo>
                  <a:lnTo>
                    <a:pt x="359" y="46"/>
                  </a:lnTo>
                  <a:lnTo>
                    <a:pt x="414" y="27"/>
                  </a:lnTo>
                  <a:lnTo>
                    <a:pt x="470" y="12"/>
                  </a:lnTo>
                  <a:lnTo>
                    <a:pt x="528" y="3"/>
                  </a:lnTo>
                  <a:lnTo>
                    <a:pt x="5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10005822" y="5757863"/>
            <a:ext cx="590550" cy="592138"/>
            <a:chOff x="10004425" y="5757863"/>
            <a:chExt cx="590550" cy="5921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5" name="Freeform 80"/>
            <p:cNvSpPr>
              <a:spLocks noEditPoints="1"/>
            </p:cNvSpPr>
            <p:nvPr/>
          </p:nvSpPr>
          <p:spPr bwMode="auto">
            <a:xfrm>
              <a:off x="10004425" y="5757863"/>
              <a:ext cx="590550" cy="592138"/>
            </a:xfrm>
            <a:custGeom>
              <a:avLst/>
              <a:gdLst>
                <a:gd name="T0" fmla="*/ 143 w 3352"/>
                <a:gd name="T1" fmla="*/ 143 h 3353"/>
                <a:gd name="T2" fmla="*/ 143 w 3352"/>
                <a:gd name="T3" fmla="*/ 2567 h 3353"/>
                <a:gd name="T4" fmla="*/ 3210 w 3352"/>
                <a:gd name="T5" fmla="*/ 2567 h 3353"/>
                <a:gd name="T6" fmla="*/ 3210 w 3352"/>
                <a:gd name="T7" fmla="*/ 143 h 3353"/>
                <a:gd name="T8" fmla="*/ 143 w 3352"/>
                <a:gd name="T9" fmla="*/ 143 h 3353"/>
                <a:gd name="T10" fmla="*/ 71 w 3352"/>
                <a:gd name="T11" fmla="*/ 0 h 3353"/>
                <a:gd name="T12" fmla="*/ 3281 w 3352"/>
                <a:gd name="T13" fmla="*/ 0 h 3353"/>
                <a:gd name="T14" fmla="*/ 3301 w 3352"/>
                <a:gd name="T15" fmla="*/ 2 h 3353"/>
                <a:gd name="T16" fmla="*/ 3318 w 3352"/>
                <a:gd name="T17" fmla="*/ 9 h 3353"/>
                <a:gd name="T18" fmla="*/ 3332 w 3352"/>
                <a:gd name="T19" fmla="*/ 19 h 3353"/>
                <a:gd name="T20" fmla="*/ 3344 w 3352"/>
                <a:gd name="T21" fmla="*/ 34 h 3353"/>
                <a:gd name="T22" fmla="*/ 3350 w 3352"/>
                <a:gd name="T23" fmla="*/ 51 h 3353"/>
                <a:gd name="T24" fmla="*/ 3352 w 3352"/>
                <a:gd name="T25" fmla="*/ 71 h 3353"/>
                <a:gd name="T26" fmla="*/ 3352 w 3352"/>
                <a:gd name="T27" fmla="*/ 2639 h 3353"/>
                <a:gd name="T28" fmla="*/ 3350 w 3352"/>
                <a:gd name="T29" fmla="*/ 2659 h 3353"/>
                <a:gd name="T30" fmla="*/ 3343 w 3352"/>
                <a:gd name="T31" fmla="*/ 2677 h 3353"/>
                <a:gd name="T32" fmla="*/ 3332 w 3352"/>
                <a:gd name="T33" fmla="*/ 2691 h 3353"/>
                <a:gd name="T34" fmla="*/ 3318 w 3352"/>
                <a:gd name="T35" fmla="*/ 2701 h 3353"/>
                <a:gd name="T36" fmla="*/ 3301 w 3352"/>
                <a:gd name="T37" fmla="*/ 2708 h 3353"/>
                <a:gd name="T38" fmla="*/ 3280 w 3352"/>
                <a:gd name="T39" fmla="*/ 2710 h 3353"/>
                <a:gd name="T40" fmla="*/ 1747 w 3352"/>
                <a:gd name="T41" fmla="*/ 2710 h 3353"/>
                <a:gd name="T42" fmla="*/ 1747 w 3352"/>
                <a:gd name="T43" fmla="*/ 3210 h 3353"/>
                <a:gd name="T44" fmla="*/ 2246 w 3352"/>
                <a:gd name="T45" fmla="*/ 3210 h 3353"/>
                <a:gd name="T46" fmla="*/ 2246 w 3352"/>
                <a:gd name="T47" fmla="*/ 3353 h 3353"/>
                <a:gd name="T48" fmla="*/ 1106 w 3352"/>
                <a:gd name="T49" fmla="*/ 3353 h 3353"/>
                <a:gd name="T50" fmla="*/ 1106 w 3352"/>
                <a:gd name="T51" fmla="*/ 3210 h 3353"/>
                <a:gd name="T52" fmla="*/ 1605 w 3352"/>
                <a:gd name="T53" fmla="*/ 3210 h 3353"/>
                <a:gd name="T54" fmla="*/ 1605 w 3352"/>
                <a:gd name="T55" fmla="*/ 2710 h 3353"/>
                <a:gd name="T56" fmla="*/ 71 w 3352"/>
                <a:gd name="T57" fmla="*/ 2710 h 3353"/>
                <a:gd name="T58" fmla="*/ 52 w 3352"/>
                <a:gd name="T59" fmla="*/ 2708 h 3353"/>
                <a:gd name="T60" fmla="*/ 35 w 3352"/>
                <a:gd name="T61" fmla="*/ 2701 h 3353"/>
                <a:gd name="T62" fmla="*/ 20 w 3352"/>
                <a:gd name="T63" fmla="*/ 2691 h 3353"/>
                <a:gd name="T64" fmla="*/ 9 w 3352"/>
                <a:gd name="T65" fmla="*/ 2677 h 3353"/>
                <a:gd name="T66" fmla="*/ 2 w 3352"/>
                <a:gd name="T67" fmla="*/ 2659 h 3353"/>
                <a:gd name="T68" fmla="*/ 0 w 3352"/>
                <a:gd name="T69" fmla="*/ 2639 h 3353"/>
                <a:gd name="T70" fmla="*/ 0 w 3352"/>
                <a:gd name="T71" fmla="*/ 71 h 3353"/>
                <a:gd name="T72" fmla="*/ 2 w 3352"/>
                <a:gd name="T73" fmla="*/ 51 h 3353"/>
                <a:gd name="T74" fmla="*/ 9 w 3352"/>
                <a:gd name="T75" fmla="*/ 34 h 3353"/>
                <a:gd name="T76" fmla="*/ 20 w 3352"/>
                <a:gd name="T77" fmla="*/ 19 h 3353"/>
                <a:gd name="T78" fmla="*/ 35 w 3352"/>
                <a:gd name="T79" fmla="*/ 9 h 3353"/>
                <a:gd name="T80" fmla="*/ 52 w 3352"/>
                <a:gd name="T81" fmla="*/ 2 h 3353"/>
                <a:gd name="T82" fmla="*/ 71 w 3352"/>
                <a:gd name="T83" fmla="*/ 0 h 3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52" h="3353">
                  <a:moveTo>
                    <a:pt x="143" y="143"/>
                  </a:moveTo>
                  <a:lnTo>
                    <a:pt x="143" y="2567"/>
                  </a:lnTo>
                  <a:lnTo>
                    <a:pt x="3210" y="2567"/>
                  </a:lnTo>
                  <a:lnTo>
                    <a:pt x="3210" y="143"/>
                  </a:lnTo>
                  <a:lnTo>
                    <a:pt x="143" y="143"/>
                  </a:lnTo>
                  <a:close/>
                  <a:moveTo>
                    <a:pt x="71" y="0"/>
                  </a:moveTo>
                  <a:lnTo>
                    <a:pt x="3281" y="0"/>
                  </a:lnTo>
                  <a:lnTo>
                    <a:pt x="3301" y="2"/>
                  </a:lnTo>
                  <a:lnTo>
                    <a:pt x="3318" y="9"/>
                  </a:lnTo>
                  <a:lnTo>
                    <a:pt x="3332" y="19"/>
                  </a:lnTo>
                  <a:lnTo>
                    <a:pt x="3344" y="34"/>
                  </a:lnTo>
                  <a:lnTo>
                    <a:pt x="3350" y="51"/>
                  </a:lnTo>
                  <a:lnTo>
                    <a:pt x="3352" y="71"/>
                  </a:lnTo>
                  <a:lnTo>
                    <a:pt x="3352" y="2639"/>
                  </a:lnTo>
                  <a:lnTo>
                    <a:pt x="3350" y="2659"/>
                  </a:lnTo>
                  <a:lnTo>
                    <a:pt x="3343" y="2677"/>
                  </a:lnTo>
                  <a:lnTo>
                    <a:pt x="3332" y="2691"/>
                  </a:lnTo>
                  <a:lnTo>
                    <a:pt x="3318" y="2701"/>
                  </a:lnTo>
                  <a:lnTo>
                    <a:pt x="3301" y="2708"/>
                  </a:lnTo>
                  <a:lnTo>
                    <a:pt x="3280" y="2710"/>
                  </a:lnTo>
                  <a:lnTo>
                    <a:pt x="1747" y="2710"/>
                  </a:lnTo>
                  <a:lnTo>
                    <a:pt x="1747" y="3210"/>
                  </a:lnTo>
                  <a:lnTo>
                    <a:pt x="2246" y="3210"/>
                  </a:lnTo>
                  <a:lnTo>
                    <a:pt x="2246" y="3353"/>
                  </a:lnTo>
                  <a:lnTo>
                    <a:pt x="1106" y="3353"/>
                  </a:lnTo>
                  <a:lnTo>
                    <a:pt x="1106" y="3210"/>
                  </a:lnTo>
                  <a:lnTo>
                    <a:pt x="1605" y="3210"/>
                  </a:lnTo>
                  <a:lnTo>
                    <a:pt x="1605" y="2710"/>
                  </a:lnTo>
                  <a:lnTo>
                    <a:pt x="71" y="2710"/>
                  </a:lnTo>
                  <a:lnTo>
                    <a:pt x="52" y="2708"/>
                  </a:lnTo>
                  <a:lnTo>
                    <a:pt x="35" y="2701"/>
                  </a:lnTo>
                  <a:lnTo>
                    <a:pt x="20" y="2691"/>
                  </a:lnTo>
                  <a:lnTo>
                    <a:pt x="9" y="2677"/>
                  </a:lnTo>
                  <a:lnTo>
                    <a:pt x="2" y="2659"/>
                  </a:lnTo>
                  <a:lnTo>
                    <a:pt x="0" y="2639"/>
                  </a:lnTo>
                  <a:lnTo>
                    <a:pt x="0" y="71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19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81"/>
            <p:cNvSpPr>
              <a:spLocks noEditPoints="1"/>
            </p:cNvSpPr>
            <p:nvPr/>
          </p:nvSpPr>
          <p:spPr bwMode="auto">
            <a:xfrm>
              <a:off x="10079038" y="5834063"/>
              <a:ext cx="441325" cy="327025"/>
            </a:xfrm>
            <a:custGeom>
              <a:avLst/>
              <a:gdLst>
                <a:gd name="T0" fmla="*/ 143 w 2496"/>
                <a:gd name="T1" fmla="*/ 143 h 1854"/>
                <a:gd name="T2" fmla="*/ 143 w 2496"/>
                <a:gd name="T3" fmla="*/ 1712 h 1854"/>
                <a:gd name="T4" fmla="*/ 2354 w 2496"/>
                <a:gd name="T5" fmla="*/ 1712 h 1854"/>
                <a:gd name="T6" fmla="*/ 2354 w 2496"/>
                <a:gd name="T7" fmla="*/ 143 h 1854"/>
                <a:gd name="T8" fmla="*/ 143 w 2496"/>
                <a:gd name="T9" fmla="*/ 143 h 1854"/>
                <a:gd name="T10" fmla="*/ 72 w 2496"/>
                <a:gd name="T11" fmla="*/ 0 h 1854"/>
                <a:gd name="T12" fmla="*/ 2425 w 2496"/>
                <a:gd name="T13" fmla="*/ 0 h 1854"/>
                <a:gd name="T14" fmla="*/ 2445 w 2496"/>
                <a:gd name="T15" fmla="*/ 3 h 1854"/>
                <a:gd name="T16" fmla="*/ 2463 w 2496"/>
                <a:gd name="T17" fmla="*/ 10 h 1854"/>
                <a:gd name="T18" fmla="*/ 2477 w 2496"/>
                <a:gd name="T19" fmla="*/ 20 h 1854"/>
                <a:gd name="T20" fmla="*/ 2487 w 2496"/>
                <a:gd name="T21" fmla="*/ 34 h 1854"/>
                <a:gd name="T22" fmla="*/ 2494 w 2496"/>
                <a:gd name="T23" fmla="*/ 51 h 1854"/>
                <a:gd name="T24" fmla="*/ 2496 w 2496"/>
                <a:gd name="T25" fmla="*/ 72 h 1854"/>
                <a:gd name="T26" fmla="*/ 2496 w 2496"/>
                <a:gd name="T27" fmla="*/ 1782 h 1854"/>
                <a:gd name="T28" fmla="*/ 2494 w 2496"/>
                <a:gd name="T29" fmla="*/ 1803 h 1854"/>
                <a:gd name="T30" fmla="*/ 2487 w 2496"/>
                <a:gd name="T31" fmla="*/ 1820 h 1854"/>
                <a:gd name="T32" fmla="*/ 2477 w 2496"/>
                <a:gd name="T33" fmla="*/ 1834 h 1854"/>
                <a:gd name="T34" fmla="*/ 2463 w 2496"/>
                <a:gd name="T35" fmla="*/ 1845 h 1854"/>
                <a:gd name="T36" fmla="*/ 2445 w 2496"/>
                <a:gd name="T37" fmla="*/ 1852 h 1854"/>
                <a:gd name="T38" fmla="*/ 2425 w 2496"/>
                <a:gd name="T39" fmla="*/ 1854 h 1854"/>
                <a:gd name="T40" fmla="*/ 72 w 2496"/>
                <a:gd name="T41" fmla="*/ 1854 h 1854"/>
                <a:gd name="T42" fmla="*/ 51 w 2496"/>
                <a:gd name="T43" fmla="*/ 1852 h 1854"/>
                <a:gd name="T44" fmla="*/ 34 w 2496"/>
                <a:gd name="T45" fmla="*/ 1846 h 1854"/>
                <a:gd name="T46" fmla="*/ 20 w 2496"/>
                <a:gd name="T47" fmla="*/ 1834 h 1854"/>
                <a:gd name="T48" fmla="*/ 10 w 2496"/>
                <a:gd name="T49" fmla="*/ 1820 h 1854"/>
                <a:gd name="T50" fmla="*/ 2 w 2496"/>
                <a:gd name="T51" fmla="*/ 1804 h 1854"/>
                <a:gd name="T52" fmla="*/ 0 w 2496"/>
                <a:gd name="T53" fmla="*/ 1783 h 1854"/>
                <a:gd name="T54" fmla="*/ 0 w 2496"/>
                <a:gd name="T55" fmla="*/ 72 h 1854"/>
                <a:gd name="T56" fmla="*/ 2 w 2496"/>
                <a:gd name="T57" fmla="*/ 51 h 1854"/>
                <a:gd name="T58" fmla="*/ 10 w 2496"/>
                <a:gd name="T59" fmla="*/ 34 h 1854"/>
                <a:gd name="T60" fmla="*/ 20 w 2496"/>
                <a:gd name="T61" fmla="*/ 20 h 1854"/>
                <a:gd name="T62" fmla="*/ 34 w 2496"/>
                <a:gd name="T63" fmla="*/ 10 h 1854"/>
                <a:gd name="T64" fmla="*/ 51 w 2496"/>
                <a:gd name="T65" fmla="*/ 3 h 1854"/>
                <a:gd name="T66" fmla="*/ 72 w 2496"/>
                <a:gd name="T67" fmla="*/ 0 h 1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496" h="1854">
                  <a:moveTo>
                    <a:pt x="143" y="143"/>
                  </a:moveTo>
                  <a:lnTo>
                    <a:pt x="143" y="1712"/>
                  </a:lnTo>
                  <a:lnTo>
                    <a:pt x="2354" y="1712"/>
                  </a:lnTo>
                  <a:lnTo>
                    <a:pt x="2354" y="143"/>
                  </a:lnTo>
                  <a:lnTo>
                    <a:pt x="143" y="143"/>
                  </a:lnTo>
                  <a:close/>
                  <a:moveTo>
                    <a:pt x="72" y="0"/>
                  </a:moveTo>
                  <a:lnTo>
                    <a:pt x="2425" y="0"/>
                  </a:lnTo>
                  <a:lnTo>
                    <a:pt x="2445" y="3"/>
                  </a:lnTo>
                  <a:lnTo>
                    <a:pt x="2463" y="10"/>
                  </a:lnTo>
                  <a:lnTo>
                    <a:pt x="2477" y="20"/>
                  </a:lnTo>
                  <a:lnTo>
                    <a:pt x="2487" y="34"/>
                  </a:lnTo>
                  <a:lnTo>
                    <a:pt x="2494" y="51"/>
                  </a:lnTo>
                  <a:lnTo>
                    <a:pt x="2496" y="72"/>
                  </a:lnTo>
                  <a:lnTo>
                    <a:pt x="2496" y="1782"/>
                  </a:lnTo>
                  <a:lnTo>
                    <a:pt x="2494" y="1803"/>
                  </a:lnTo>
                  <a:lnTo>
                    <a:pt x="2487" y="1820"/>
                  </a:lnTo>
                  <a:lnTo>
                    <a:pt x="2477" y="1834"/>
                  </a:lnTo>
                  <a:lnTo>
                    <a:pt x="2463" y="1845"/>
                  </a:lnTo>
                  <a:lnTo>
                    <a:pt x="2445" y="1852"/>
                  </a:lnTo>
                  <a:lnTo>
                    <a:pt x="2425" y="1854"/>
                  </a:lnTo>
                  <a:lnTo>
                    <a:pt x="72" y="1854"/>
                  </a:lnTo>
                  <a:lnTo>
                    <a:pt x="51" y="1852"/>
                  </a:lnTo>
                  <a:lnTo>
                    <a:pt x="34" y="1846"/>
                  </a:lnTo>
                  <a:lnTo>
                    <a:pt x="20" y="1834"/>
                  </a:lnTo>
                  <a:lnTo>
                    <a:pt x="10" y="1820"/>
                  </a:lnTo>
                  <a:lnTo>
                    <a:pt x="2" y="1804"/>
                  </a:lnTo>
                  <a:lnTo>
                    <a:pt x="0" y="1783"/>
                  </a:lnTo>
                  <a:lnTo>
                    <a:pt x="0" y="72"/>
                  </a:lnTo>
                  <a:lnTo>
                    <a:pt x="2" y="51"/>
                  </a:lnTo>
                  <a:lnTo>
                    <a:pt x="10" y="34"/>
                  </a:lnTo>
                  <a:lnTo>
                    <a:pt x="20" y="20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82"/>
            <p:cNvSpPr>
              <a:spLocks/>
            </p:cNvSpPr>
            <p:nvPr/>
          </p:nvSpPr>
          <p:spPr bwMode="auto">
            <a:xfrm>
              <a:off x="10199688" y="5961063"/>
              <a:ext cx="71438" cy="73025"/>
            </a:xfrm>
            <a:custGeom>
              <a:avLst/>
              <a:gdLst>
                <a:gd name="T0" fmla="*/ 406 w 406"/>
                <a:gd name="T1" fmla="*/ 0 h 414"/>
                <a:gd name="T2" fmla="*/ 406 w 406"/>
                <a:gd name="T3" fmla="*/ 71 h 414"/>
                <a:gd name="T4" fmla="*/ 85 w 406"/>
                <a:gd name="T5" fmla="*/ 207 h 414"/>
                <a:gd name="T6" fmla="*/ 406 w 406"/>
                <a:gd name="T7" fmla="*/ 341 h 414"/>
                <a:gd name="T8" fmla="*/ 406 w 406"/>
                <a:gd name="T9" fmla="*/ 414 h 414"/>
                <a:gd name="T10" fmla="*/ 0 w 406"/>
                <a:gd name="T11" fmla="*/ 242 h 414"/>
                <a:gd name="T12" fmla="*/ 0 w 406"/>
                <a:gd name="T13" fmla="*/ 171 h 414"/>
                <a:gd name="T14" fmla="*/ 406 w 406"/>
                <a:gd name="T15" fmla="*/ 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6" h="414">
                  <a:moveTo>
                    <a:pt x="406" y="0"/>
                  </a:moveTo>
                  <a:lnTo>
                    <a:pt x="406" y="71"/>
                  </a:lnTo>
                  <a:lnTo>
                    <a:pt x="85" y="207"/>
                  </a:lnTo>
                  <a:lnTo>
                    <a:pt x="406" y="341"/>
                  </a:lnTo>
                  <a:lnTo>
                    <a:pt x="406" y="414"/>
                  </a:lnTo>
                  <a:lnTo>
                    <a:pt x="0" y="242"/>
                  </a:lnTo>
                  <a:lnTo>
                    <a:pt x="0" y="171"/>
                  </a:lnTo>
                  <a:lnTo>
                    <a:pt x="4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83"/>
            <p:cNvSpPr>
              <a:spLocks/>
            </p:cNvSpPr>
            <p:nvPr/>
          </p:nvSpPr>
          <p:spPr bwMode="auto">
            <a:xfrm>
              <a:off x="10279063" y="5940426"/>
              <a:ext cx="41275" cy="112713"/>
            </a:xfrm>
            <a:custGeom>
              <a:avLst/>
              <a:gdLst>
                <a:gd name="T0" fmla="*/ 177 w 234"/>
                <a:gd name="T1" fmla="*/ 0 h 636"/>
                <a:gd name="T2" fmla="*/ 234 w 234"/>
                <a:gd name="T3" fmla="*/ 0 h 636"/>
                <a:gd name="T4" fmla="*/ 57 w 234"/>
                <a:gd name="T5" fmla="*/ 636 h 636"/>
                <a:gd name="T6" fmla="*/ 0 w 234"/>
                <a:gd name="T7" fmla="*/ 636 h 636"/>
                <a:gd name="T8" fmla="*/ 177 w 234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636">
                  <a:moveTo>
                    <a:pt x="177" y="0"/>
                  </a:moveTo>
                  <a:lnTo>
                    <a:pt x="234" y="0"/>
                  </a:lnTo>
                  <a:lnTo>
                    <a:pt x="57" y="636"/>
                  </a:lnTo>
                  <a:lnTo>
                    <a:pt x="0" y="636"/>
                  </a:lnTo>
                  <a:lnTo>
                    <a:pt x="1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84"/>
            <p:cNvSpPr>
              <a:spLocks/>
            </p:cNvSpPr>
            <p:nvPr/>
          </p:nvSpPr>
          <p:spPr bwMode="auto">
            <a:xfrm>
              <a:off x="10328275" y="5961063"/>
              <a:ext cx="73025" cy="73025"/>
            </a:xfrm>
            <a:custGeom>
              <a:avLst/>
              <a:gdLst>
                <a:gd name="T0" fmla="*/ 0 w 407"/>
                <a:gd name="T1" fmla="*/ 0 h 414"/>
                <a:gd name="T2" fmla="*/ 407 w 407"/>
                <a:gd name="T3" fmla="*/ 171 h 414"/>
                <a:gd name="T4" fmla="*/ 407 w 407"/>
                <a:gd name="T5" fmla="*/ 242 h 414"/>
                <a:gd name="T6" fmla="*/ 0 w 407"/>
                <a:gd name="T7" fmla="*/ 414 h 414"/>
                <a:gd name="T8" fmla="*/ 0 w 407"/>
                <a:gd name="T9" fmla="*/ 341 h 414"/>
                <a:gd name="T10" fmla="*/ 321 w 407"/>
                <a:gd name="T11" fmla="*/ 207 h 414"/>
                <a:gd name="T12" fmla="*/ 0 w 407"/>
                <a:gd name="T13" fmla="*/ 71 h 414"/>
                <a:gd name="T14" fmla="*/ 0 w 407"/>
                <a:gd name="T15" fmla="*/ 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7" h="414">
                  <a:moveTo>
                    <a:pt x="0" y="0"/>
                  </a:moveTo>
                  <a:lnTo>
                    <a:pt x="407" y="171"/>
                  </a:lnTo>
                  <a:lnTo>
                    <a:pt x="407" y="242"/>
                  </a:lnTo>
                  <a:lnTo>
                    <a:pt x="0" y="414"/>
                  </a:lnTo>
                  <a:lnTo>
                    <a:pt x="0" y="341"/>
                  </a:lnTo>
                  <a:lnTo>
                    <a:pt x="321" y="207"/>
                  </a:lnTo>
                  <a:lnTo>
                    <a:pt x="0" y="7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10939734" y="5757863"/>
            <a:ext cx="593725" cy="593725"/>
            <a:chOff x="10939463" y="5757863"/>
            <a:chExt cx="593725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3" name="Freeform 89"/>
            <p:cNvSpPr>
              <a:spLocks noEditPoints="1"/>
            </p:cNvSpPr>
            <p:nvPr/>
          </p:nvSpPr>
          <p:spPr bwMode="auto">
            <a:xfrm>
              <a:off x="11095038" y="5829301"/>
              <a:ext cx="282575" cy="284163"/>
            </a:xfrm>
            <a:custGeom>
              <a:avLst/>
              <a:gdLst>
                <a:gd name="T0" fmla="*/ 696 w 1602"/>
                <a:gd name="T1" fmla="*/ 135 h 1608"/>
                <a:gd name="T2" fmla="*/ 581 w 1602"/>
                <a:gd name="T3" fmla="*/ 149 h 1608"/>
                <a:gd name="T4" fmla="*/ 513 w 1602"/>
                <a:gd name="T5" fmla="*/ 164 h 1608"/>
                <a:gd name="T6" fmla="*/ 491 w 1602"/>
                <a:gd name="T7" fmla="*/ 172 h 1608"/>
                <a:gd name="T8" fmla="*/ 169 w 1602"/>
                <a:gd name="T9" fmla="*/ 647 h 1608"/>
                <a:gd name="T10" fmla="*/ 216 w 1602"/>
                <a:gd name="T11" fmla="*/ 829 h 1608"/>
                <a:gd name="T12" fmla="*/ 294 w 1602"/>
                <a:gd name="T13" fmla="*/ 988 h 1608"/>
                <a:gd name="T14" fmla="*/ 391 w 1602"/>
                <a:gd name="T15" fmla="*/ 1122 h 1608"/>
                <a:gd name="T16" fmla="*/ 497 w 1602"/>
                <a:gd name="T17" fmla="*/ 1233 h 1608"/>
                <a:gd name="T18" fmla="*/ 602 w 1602"/>
                <a:gd name="T19" fmla="*/ 1320 h 1608"/>
                <a:gd name="T20" fmla="*/ 694 w 1602"/>
                <a:gd name="T21" fmla="*/ 1383 h 1608"/>
                <a:gd name="T22" fmla="*/ 763 w 1602"/>
                <a:gd name="T23" fmla="*/ 1425 h 1608"/>
                <a:gd name="T24" fmla="*/ 798 w 1602"/>
                <a:gd name="T25" fmla="*/ 1443 h 1608"/>
                <a:gd name="T26" fmla="*/ 811 w 1602"/>
                <a:gd name="T27" fmla="*/ 1439 h 1608"/>
                <a:gd name="T28" fmla="*/ 859 w 1602"/>
                <a:gd name="T29" fmla="*/ 1414 h 1608"/>
                <a:gd name="T30" fmla="*/ 937 w 1602"/>
                <a:gd name="T31" fmla="*/ 1365 h 1608"/>
                <a:gd name="T32" fmla="*/ 1035 w 1602"/>
                <a:gd name="T33" fmla="*/ 1293 h 1608"/>
                <a:gd name="T34" fmla="*/ 1141 w 1602"/>
                <a:gd name="T35" fmla="*/ 1198 h 1608"/>
                <a:gd name="T36" fmla="*/ 1245 w 1602"/>
                <a:gd name="T37" fmla="*/ 1080 h 1608"/>
                <a:gd name="T38" fmla="*/ 1337 w 1602"/>
                <a:gd name="T39" fmla="*/ 938 h 1608"/>
                <a:gd name="T40" fmla="*/ 1406 w 1602"/>
                <a:gd name="T41" fmla="*/ 771 h 1608"/>
                <a:gd name="T42" fmla="*/ 1442 w 1602"/>
                <a:gd name="T43" fmla="*/ 580 h 1608"/>
                <a:gd name="T44" fmla="*/ 1108 w 1602"/>
                <a:gd name="T45" fmla="*/ 171 h 1608"/>
                <a:gd name="T46" fmla="*/ 1071 w 1602"/>
                <a:gd name="T47" fmla="*/ 160 h 1608"/>
                <a:gd name="T48" fmla="*/ 989 w 1602"/>
                <a:gd name="T49" fmla="*/ 144 h 1608"/>
                <a:gd name="T50" fmla="*/ 856 w 1602"/>
                <a:gd name="T51" fmla="*/ 133 h 1608"/>
                <a:gd name="T52" fmla="*/ 860 w 1602"/>
                <a:gd name="T53" fmla="*/ 1 h 1608"/>
                <a:gd name="T54" fmla="*/ 1006 w 1602"/>
                <a:gd name="T55" fmla="*/ 11 h 1608"/>
                <a:gd name="T56" fmla="*/ 1108 w 1602"/>
                <a:gd name="T57" fmla="*/ 29 h 1608"/>
                <a:gd name="T58" fmla="*/ 1168 w 1602"/>
                <a:gd name="T59" fmla="*/ 44 h 1608"/>
                <a:gd name="T60" fmla="*/ 1187 w 1602"/>
                <a:gd name="T61" fmla="*/ 51 h 1608"/>
                <a:gd name="T62" fmla="*/ 1592 w 1602"/>
                <a:gd name="T63" fmla="*/ 615 h 1608"/>
                <a:gd name="T64" fmla="*/ 1542 w 1602"/>
                <a:gd name="T65" fmla="*/ 820 h 1608"/>
                <a:gd name="T66" fmla="*/ 1461 w 1602"/>
                <a:gd name="T67" fmla="*/ 1001 h 1608"/>
                <a:gd name="T68" fmla="*/ 1357 w 1602"/>
                <a:gd name="T69" fmla="*/ 1158 h 1608"/>
                <a:gd name="T70" fmla="*/ 1241 w 1602"/>
                <a:gd name="T71" fmla="*/ 1290 h 1608"/>
                <a:gd name="T72" fmla="*/ 1121 w 1602"/>
                <a:gd name="T73" fmla="*/ 1399 h 1608"/>
                <a:gd name="T74" fmla="*/ 1008 w 1602"/>
                <a:gd name="T75" fmla="*/ 1485 h 1608"/>
                <a:gd name="T76" fmla="*/ 911 w 1602"/>
                <a:gd name="T77" fmla="*/ 1548 h 1608"/>
                <a:gd name="T78" fmla="*/ 840 w 1602"/>
                <a:gd name="T79" fmla="*/ 1589 h 1608"/>
                <a:gd name="T80" fmla="*/ 804 w 1602"/>
                <a:gd name="T81" fmla="*/ 1607 h 1608"/>
                <a:gd name="T82" fmla="*/ 791 w 1602"/>
                <a:gd name="T83" fmla="*/ 1603 h 1608"/>
                <a:gd name="T84" fmla="*/ 742 w 1602"/>
                <a:gd name="T85" fmla="*/ 1578 h 1608"/>
                <a:gd name="T86" fmla="*/ 660 w 1602"/>
                <a:gd name="T87" fmla="*/ 1530 h 1608"/>
                <a:gd name="T88" fmla="*/ 557 w 1602"/>
                <a:gd name="T89" fmla="*/ 1459 h 1608"/>
                <a:gd name="T90" fmla="*/ 441 w 1602"/>
                <a:gd name="T91" fmla="*/ 1366 h 1608"/>
                <a:gd name="T92" fmla="*/ 322 w 1602"/>
                <a:gd name="T93" fmla="*/ 1248 h 1608"/>
                <a:gd name="T94" fmla="*/ 208 w 1602"/>
                <a:gd name="T95" fmla="*/ 1108 h 1608"/>
                <a:gd name="T96" fmla="*/ 111 w 1602"/>
                <a:gd name="T97" fmla="*/ 943 h 1608"/>
                <a:gd name="T98" fmla="*/ 40 w 1602"/>
                <a:gd name="T99" fmla="*/ 755 h 1608"/>
                <a:gd name="T100" fmla="*/ 3 w 1602"/>
                <a:gd name="T101" fmla="*/ 542 h 1608"/>
                <a:gd name="T102" fmla="*/ 417 w 1602"/>
                <a:gd name="T103" fmla="*/ 50 h 1608"/>
                <a:gd name="T104" fmla="*/ 449 w 1602"/>
                <a:gd name="T105" fmla="*/ 39 h 1608"/>
                <a:gd name="T106" fmla="*/ 523 w 1602"/>
                <a:gd name="T107" fmla="*/ 22 h 1608"/>
                <a:gd name="T108" fmla="*/ 640 w 1602"/>
                <a:gd name="T109" fmla="*/ 7 h 1608"/>
                <a:gd name="T110" fmla="*/ 801 w 1602"/>
                <a:gd name="T111" fmla="*/ 0 h 1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02" h="1608">
                  <a:moveTo>
                    <a:pt x="801" y="132"/>
                  </a:moveTo>
                  <a:lnTo>
                    <a:pt x="746" y="133"/>
                  </a:lnTo>
                  <a:lnTo>
                    <a:pt x="696" y="135"/>
                  </a:lnTo>
                  <a:lnTo>
                    <a:pt x="652" y="139"/>
                  </a:lnTo>
                  <a:lnTo>
                    <a:pt x="613" y="144"/>
                  </a:lnTo>
                  <a:lnTo>
                    <a:pt x="581" y="149"/>
                  </a:lnTo>
                  <a:lnTo>
                    <a:pt x="552" y="155"/>
                  </a:lnTo>
                  <a:lnTo>
                    <a:pt x="531" y="160"/>
                  </a:lnTo>
                  <a:lnTo>
                    <a:pt x="513" y="164"/>
                  </a:lnTo>
                  <a:lnTo>
                    <a:pt x="501" y="168"/>
                  </a:lnTo>
                  <a:lnTo>
                    <a:pt x="494" y="171"/>
                  </a:lnTo>
                  <a:lnTo>
                    <a:pt x="491" y="172"/>
                  </a:lnTo>
                  <a:lnTo>
                    <a:pt x="158" y="511"/>
                  </a:lnTo>
                  <a:lnTo>
                    <a:pt x="160" y="580"/>
                  </a:lnTo>
                  <a:lnTo>
                    <a:pt x="169" y="647"/>
                  </a:lnTo>
                  <a:lnTo>
                    <a:pt x="180" y="710"/>
                  </a:lnTo>
                  <a:lnTo>
                    <a:pt x="196" y="771"/>
                  </a:lnTo>
                  <a:lnTo>
                    <a:pt x="216" y="829"/>
                  </a:lnTo>
                  <a:lnTo>
                    <a:pt x="239" y="885"/>
                  </a:lnTo>
                  <a:lnTo>
                    <a:pt x="266" y="938"/>
                  </a:lnTo>
                  <a:lnTo>
                    <a:pt x="294" y="988"/>
                  </a:lnTo>
                  <a:lnTo>
                    <a:pt x="325" y="1035"/>
                  </a:lnTo>
                  <a:lnTo>
                    <a:pt x="357" y="1080"/>
                  </a:lnTo>
                  <a:lnTo>
                    <a:pt x="391" y="1122"/>
                  </a:lnTo>
                  <a:lnTo>
                    <a:pt x="427" y="1162"/>
                  </a:lnTo>
                  <a:lnTo>
                    <a:pt x="461" y="1198"/>
                  </a:lnTo>
                  <a:lnTo>
                    <a:pt x="497" y="1233"/>
                  </a:lnTo>
                  <a:lnTo>
                    <a:pt x="533" y="1265"/>
                  </a:lnTo>
                  <a:lnTo>
                    <a:pt x="567" y="1293"/>
                  </a:lnTo>
                  <a:lnTo>
                    <a:pt x="602" y="1320"/>
                  </a:lnTo>
                  <a:lnTo>
                    <a:pt x="635" y="1343"/>
                  </a:lnTo>
                  <a:lnTo>
                    <a:pt x="665" y="1365"/>
                  </a:lnTo>
                  <a:lnTo>
                    <a:pt x="694" y="1383"/>
                  </a:lnTo>
                  <a:lnTo>
                    <a:pt x="719" y="1399"/>
                  </a:lnTo>
                  <a:lnTo>
                    <a:pt x="743" y="1414"/>
                  </a:lnTo>
                  <a:lnTo>
                    <a:pt x="763" y="1425"/>
                  </a:lnTo>
                  <a:lnTo>
                    <a:pt x="779" y="1433"/>
                  </a:lnTo>
                  <a:lnTo>
                    <a:pt x="791" y="1439"/>
                  </a:lnTo>
                  <a:lnTo>
                    <a:pt x="798" y="1443"/>
                  </a:lnTo>
                  <a:lnTo>
                    <a:pt x="801" y="1444"/>
                  </a:lnTo>
                  <a:lnTo>
                    <a:pt x="804" y="1443"/>
                  </a:lnTo>
                  <a:lnTo>
                    <a:pt x="811" y="1439"/>
                  </a:lnTo>
                  <a:lnTo>
                    <a:pt x="823" y="1433"/>
                  </a:lnTo>
                  <a:lnTo>
                    <a:pt x="839" y="1425"/>
                  </a:lnTo>
                  <a:lnTo>
                    <a:pt x="859" y="1414"/>
                  </a:lnTo>
                  <a:lnTo>
                    <a:pt x="883" y="1399"/>
                  </a:lnTo>
                  <a:lnTo>
                    <a:pt x="908" y="1383"/>
                  </a:lnTo>
                  <a:lnTo>
                    <a:pt x="937" y="1365"/>
                  </a:lnTo>
                  <a:lnTo>
                    <a:pt x="967" y="1343"/>
                  </a:lnTo>
                  <a:lnTo>
                    <a:pt x="1000" y="1320"/>
                  </a:lnTo>
                  <a:lnTo>
                    <a:pt x="1035" y="1293"/>
                  </a:lnTo>
                  <a:lnTo>
                    <a:pt x="1069" y="1265"/>
                  </a:lnTo>
                  <a:lnTo>
                    <a:pt x="1105" y="1233"/>
                  </a:lnTo>
                  <a:lnTo>
                    <a:pt x="1141" y="1198"/>
                  </a:lnTo>
                  <a:lnTo>
                    <a:pt x="1175" y="1162"/>
                  </a:lnTo>
                  <a:lnTo>
                    <a:pt x="1211" y="1122"/>
                  </a:lnTo>
                  <a:lnTo>
                    <a:pt x="1245" y="1080"/>
                  </a:lnTo>
                  <a:lnTo>
                    <a:pt x="1277" y="1035"/>
                  </a:lnTo>
                  <a:lnTo>
                    <a:pt x="1308" y="988"/>
                  </a:lnTo>
                  <a:lnTo>
                    <a:pt x="1337" y="938"/>
                  </a:lnTo>
                  <a:lnTo>
                    <a:pt x="1363" y="885"/>
                  </a:lnTo>
                  <a:lnTo>
                    <a:pt x="1386" y="829"/>
                  </a:lnTo>
                  <a:lnTo>
                    <a:pt x="1406" y="771"/>
                  </a:lnTo>
                  <a:lnTo>
                    <a:pt x="1422" y="710"/>
                  </a:lnTo>
                  <a:lnTo>
                    <a:pt x="1433" y="647"/>
                  </a:lnTo>
                  <a:lnTo>
                    <a:pt x="1442" y="580"/>
                  </a:lnTo>
                  <a:lnTo>
                    <a:pt x="1444" y="511"/>
                  </a:lnTo>
                  <a:lnTo>
                    <a:pt x="1111" y="172"/>
                  </a:lnTo>
                  <a:lnTo>
                    <a:pt x="1108" y="171"/>
                  </a:lnTo>
                  <a:lnTo>
                    <a:pt x="1101" y="168"/>
                  </a:lnTo>
                  <a:lnTo>
                    <a:pt x="1089" y="164"/>
                  </a:lnTo>
                  <a:lnTo>
                    <a:pt x="1071" y="160"/>
                  </a:lnTo>
                  <a:lnTo>
                    <a:pt x="1050" y="155"/>
                  </a:lnTo>
                  <a:lnTo>
                    <a:pt x="1021" y="149"/>
                  </a:lnTo>
                  <a:lnTo>
                    <a:pt x="989" y="144"/>
                  </a:lnTo>
                  <a:lnTo>
                    <a:pt x="950" y="139"/>
                  </a:lnTo>
                  <a:lnTo>
                    <a:pt x="906" y="135"/>
                  </a:lnTo>
                  <a:lnTo>
                    <a:pt x="856" y="133"/>
                  </a:lnTo>
                  <a:lnTo>
                    <a:pt x="801" y="132"/>
                  </a:lnTo>
                  <a:close/>
                  <a:moveTo>
                    <a:pt x="801" y="0"/>
                  </a:moveTo>
                  <a:lnTo>
                    <a:pt x="860" y="1"/>
                  </a:lnTo>
                  <a:lnTo>
                    <a:pt x="914" y="3"/>
                  </a:lnTo>
                  <a:lnTo>
                    <a:pt x="962" y="7"/>
                  </a:lnTo>
                  <a:lnTo>
                    <a:pt x="1006" y="11"/>
                  </a:lnTo>
                  <a:lnTo>
                    <a:pt x="1045" y="17"/>
                  </a:lnTo>
                  <a:lnTo>
                    <a:pt x="1079" y="22"/>
                  </a:lnTo>
                  <a:lnTo>
                    <a:pt x="1108" y="29"/>
                  </a:lnTo>
                  <a:lnTo>
                    <a:pt x="1133" y="34"/>
                  </a:lnTo>
                  <a:lnTo>
                    <a:pt x="1153" y="39"/>
                  </a:lnTo>
                  <a:lnTo>
                    <a:pt x="1168" y="44"/>
                  </a:lnTo>
                  <a:lnTo>
                    <a:pt x="1178" y="47"/>
                  </a:lnTo>
                  <a:lnTo>
                    <a:pt x="1185" y="50"/>
                  </a:lnTo>
                  <a:lnTo>
                    <a:pt x="1187" y="51"/>
                  </a:lnTo>
                  <a:lnTo>
                    <a:pt x="1602" y="465"/>
                  </a:lnTo>
                  <a:lnTo>
                    <a:pt x="1599" y="542"/>
                  </a:lnTo>
                  <a:lnTo>
                    <a:pt x="1592" y="615"/>
                  </a:lnTo>
                  <a:lnTo>
                    <a:pt x="1579" y="686"/>
                  </a:lnTo>
                  <a:lnTo>
                    <a:pt x="1562" y="755"/>
                  </a:lnTo>
                  <a:lnTo>
                    <a:pt x="1542" y="820"/>
                  </a:lnTo>
                  <a:lnTo>
                    <a:pt x="1518" y="883"/>
                  </a:lnTo>
                  <a:lnTo>
                    <a:pt x="1491" y="943"/>
                  </a:lnTo>
                  <a:lnTo>
                    <a:pt x="1461" y="1001"/>
                  </a:lnTo>
                  <a:lnTo>
                    <a:pt x="1428" y="1056"/>
                  </a:lnTo>
                  <a:lnTo>
                    <a:pt x="1394" y="1108"/>
                  </a:lnTo>
                  <a:lnTo>
                    <a:pt x="1357" y="1158"/>
                  </a:lnTo>
                  <a:lnTo>
                    <a:pt x="1319" y="1205"/>
                  </a:lnTo>
                  <a:lnTo>
                    <a:pt x="1280" y="1248"/>
                  </a:lnTo>
                  <a:lnTo>
                    <a:pt x="1241" y="1290"/>
                  </a:lnTo>
                  <a:lnTo>
                    <a:pt x="1201" y="1329"/>
                  </a:lnTo>
                  <a:lnTo>
                    <a:pt x="1161" y="1366"/>
                  </a:lnTo>
                  <a:lnTo>
                    <a:pt x="1121" y="1399"/>
                  </a:lnTo>
                  <a:lnTo>
                    <a:pt x="1083" y="1430"/>
                  </a:lnTo>
                  <a:lnTo>
                    <a:pt x="1045" y="1459"/>
                  </a:lnTo>
                  <a:lnTo>
                    <a:pt x="1008" y="1485"/>
                  </a:lnTo>
                  <a:lnTo>
                    <a:pt x="973" y="1509"/>
                  </a:lnTo>
                  <a:lnTo>
                    <a:pt x="942" y="1530"/>
                  </a:lnTo>
                  <a:lnTo>
                    <a:pt x="911" y="1548"/>
                  </a:lnTo>
                  <a:lnTo>
                    <a:pt x="885" y="1565"/>
                  </a:lnTo>
                  <a:lnTo>
                    <a:pt x="860" y="1578"/>
                  </a:lnTo>
                  <a:lnTo>
                    <a:pt x="840" y="1589"/>
                  </a:lnTo>
                  <a:lnTo>
                    <a:pt x="823" y="1597"/>
                  </a:lnTo>
                  <a:lnTo>
                    <a:pt x="811" y="1603"/>
                  </a:lnTo>
                  <a:lnTo>
                    <a:pt x="804" y="1607"/>
                  </a:lnTo>
                  <a:lnTo>
                    <a:pt x="801" y="1608"/>
                  </a:lnTo>
                  <a:lnTo>
                    <a:pt x="798" y="1607"/>
                  </a:lnTo>
                  <a:lnTo>
                    <a:pt x="791" y="1603"/>
                  </a:lnTo>
                  <a:lnTo>
                    <a:pt x="779" y="1597"/>
                  </a:lnTo>
                  <a:lnTo>
                    <a:pt x="762" y="1589"/>
                  </a:lnTo>
                  <a:lnTo>
                    <a:pt x="742" y="1578"/>
                  </a:lnTo>
                  <a:lnTo>
                    <a:pt x="717" y="1565"/>
                  </a:lnTo>
                  <a:lnTo>
                    <a:pt x="691" y="1548"/>
                  </a:lnTo>
                  <a:lnTo>
                    <a:pt x="660" y="1530"/>
                  </a:lnTo>
                  <a:lnTo>
                    <a:pt x="629" y="1509"/>
                  </a:lnTo>
                  <a:lnTo>
                    <a:pt x="594" y="1485"/>
                  </a:lnTo>
                  <a:lnTo>
                    <a:pt x="557" y="1459"/>
                  </a:lnTo>
                  <a:lnTo>
                    <a:pt x="519" y="1430"/>
                  </a:lnTo>
                  <a:lnTo>
                    <a:pt x="481" y="1399"/>
                  </a:lnTo>
                  <a:lnTo>
                    <a:pt x="441" y="1366"/>
                  </a:lnTo>
                  <a:lnTo>
                    <a:pt x="401" y="1329"/>
                  </a:lnTo>
                  <a:lnTo>
                    <a:pt x="361" y="1290"/>
                  </a:lnTo>
                  <a:lnTo>
                    <a:pt x="322" y="1248"/>
                  </a:lnTo>
                  <a:lnTo>
                    <a:pt x="283" y="1205"/>
                  </a:lnTo>
                  <a:lnTo>
                    <a:pt x="245" y="1158"/>
                  </a:lnTo>
                  <a:lnTo>
                    <a:pt x="208" y="1108"/>
                  </a:lnTo>
                  <a:lnTo>
                    <a:pt x="174" y="1056"/>
                  </a:lnTo>
                  <a:lnTo>
                    <a:pt x="141" y="1001"/>
                  </a:lnTo>
                  <a:lnTo>
                    <a:pt x="111" y="943"/>
                  </a:lnTo>
                  <a:lnTo>
                    <a:pt x="84" y="883"/>
                  </a:lnTo>
                  <a:lnTo>
                    <a:pt x="60" y="820"/>
                  </a:lnTo>
                  <a:lnTo>
                    <a:pt x="40" y="755"/>
                  </a:lnTo>
                  <a:lnTo>
                    <a:pt x="23" y="686"/>
                  </a:lnTo>
                  <a:lnTo>
                    <a:pt x="11" y="615"/>
                  </a:lnTo>
                  <a:lnTo>
                    <a:pt x="3" y="542"/>
                  </a:lnTo>
                  <a:lnTo>
                    <a:pt x="0" y="465"/>
                  </a:lnTo>
                  <a:lnTo>
                    <a:pt x="415" y="51"/>
                  </a:lnTo>
                  <a:lnTo>
                    <a:pt x="417" y="50"/>
                  </a:lnTo>
                  <a:lnTo>
                    <a:pt x="424" y="47"/>
                  </a:lnTo>
                  <a:lnTo>
                    <a:pt x="434" y="44"/>
                  </a:lnTo>
                  <a:lnTo>
                    <a:pt x="449" y="39"/>
                  </a:lnTo>
                  <a:lnTo>
                    <a:pt x="470" y="34"/>
                  </a:lnTo>
                  <a:lnTo>
                    <a:pt x="494" y="29"/>
                  </a:lnTo>
                  <a:lnTo>
                    <a:pt x="523" y="22"/>
                  </a:lnTo>
                  <a:lnTo>
                    <a:pt x="557" y="17"/>
                  </a:lnTo>
                  <a:lnTo>
                    <a:pt x="596" y="11"/>
                  </a:lnTo>
                  <a:lnTo>
                    <a:pt x="640" y="7"/>
                  </a:lnTo>
                  <a:lnTo>
                    <a:pt x="688" y="3"/>
                  </a:lnTo>
                  <a:lnTo>
                    <a:pt x="742" y="1"/>
                  </a:lnTo>
                  <a:lnTo>
                    <a:pt x="8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90"/>
            <p:cNvSpPr>
              <a:spLocks noEditPoints="1"/>
            </p:cNvSpPr>
            <p:nvPr/>
          </p:nvSpPr>
          <p:spPr bwMode="auto">
            <a:xfrm>
              <a:off x="10939463" y="5757863"/>
              <a:ext cx="593725" cy="427038"/>
            </a:xfrm>
            <a:custGeom>
              <a:avLst/>
              <a:gdLst>
                <a:gd name="T0" fmla="*/ 144 w 3366"/>
                <a:gd name="T1" fmla="*/ 144 h 2418"/>
                <a:gd name="T2" fmla="*/ 144 w 3366"/>
                <a:gd name="T3" fmla="*/ 2276 h 2418"/>
                <a:gd name="T4" fmla="*/ 3222 w 3366"/>
                <a:gd name="T5" fmla="*/ 2276 h 2418"/>
                <a:gd name="T6" fmla="*/ 3222 w 3366"/>
                <a:gd name="T7" fmla="*/ 144 h 2418"/>
                <a:gd name="T8" fmla="*/ 144 w 3366"/>
                <a:gd name="T9" fmla="*/ 144 h 2418"/>
                <a:gd name="T10" fmla="*/ 117 w 3366"/>
                <a:gd name="T11" fmla="*/ 0 h 2418"/>
                <a:gd name="T12" fmla="*/ 3249 w 3366"/>
                <a:gd name="T13" fmla="*/ 0 h 2418"/>
                <a:gd name="T14" fmla="*/ 3276 w 3366"/>
                <a:gd name="T15" fmla="*/ 3 h 2418"/>
                <a:gd name="T16" fmla="*/ 3301 w 3366"/>
                <a:gd name="T17" fmla="*/ 12 h 2418"/>
                <a:gd name="T18" fmla="*/ 3322 w 3366"/>
                <a:gd name="T19" fmla="*/ 26 h 2418"/>
                <a:gd name="T20" fmla="*/ 3341 w 3366"/>
                <a:gd name="T21" fmla="*/ 44 h 2418"/>
                <a:gd name="T22" fmla="*/ 3354 w 3366"/>
                <a:gd name="T23" fmla="*/ 65 h 2418"/>
                <a:gd name="T24" fmla="*/ 3363 w 3366"/>
                <a:gd name="T25" fmla="*/ 90 h 2418"/>
                <a:gd name="T26" fmla="*/ 3366 w 3366"/>
                <a:gd name="T27" fmla="*/ 117 h 2418"/>
                <a:gd name="T28" fmla="*/ 3366 w 3366"/>
                <a:gd name="T29" fmla="*/ 2302 h 2418"/>
                <a:gd name="T30" fmla="*/ 3363 w 3366"/>
                <a:gd name="T31" fmla="*/ 2329 h 2418"/>
                <a:gd name="T32" fmla="*/ 3354 w 3366"/>
                <a:gd name="T33" fmla="*/ 2353 h 2418"/>
                <a:gd name="T34" fmla="*/ 3341 w 3366"/>
                <a:gd name="T35" fmla="*/ 2375 h 2418"/>
                <a:gd name="T36" fmla="*/ 3322 w 3366"/>
                <a:gd name="T37" fmla="*/ 2393 h 2418"/>
                <a:gd name="T38" fmla="*/ 3301 w 3366"/>
                <a:gd name="T39" fmla="*/ 2407 h 2418"/>
                <a:gd name="T40" fmla="*/ 3276 w 3366"/>
                <a:gd name="T41" fmla="*/ 2415 h 2418"/>
                <a:gd name="T42" fmla="*/ 3249 w 3366"/>
                <a:gd name="T43" fmla="*/ 2418 h 2418"/>
                <a:gd name="T44" fmla="*/ 117 w 3366"/>
                <a:gd name="T45" fmla="*/ 2418 h 2418"/>
                <a:gd name="T46" fmla="*/ 90 w 3366"/>
                <a:gd name="T47" fmla="*/ 2415 h 2418"/>
                <a:gd name="T48" fmla="*/ 65 w 3366"/>
                <a:gd name="T49" fmla="*/ 2407 h 2418"/>
                <a:gd name="T50" fmla="*/ 44 w 3366"/>
                <a:gd name="T51" fmla="*/ 2393 h 2418"/>
                <a:gd name="T52" fmla="*/ 26 w 3366"/>
                <a:gd name="T53" fmla="*/ 2375 h 2418"/>
                <a:gd name="T54" fmla="*/ 12 w 3366"/>
                <a:gd name="T55" fmla="*/ 2353 h 2418"/>
                <a:gd name="T56" fmla="*/ 3 w 3366"/>
                <a:gd name="T57" fmla="*/ 2329 h 2418"/>
                <a:gd name="T58" fmla="*/ 0 w 3366"/>
                <a:gd name="T59" fmla="*/ 2302 h 2418"/>
                <a:gd name="T60" fmla="*/ 0 w 3366"/>
                <a:gd name="T61" fmla="*/ 117 h 2418"/>
                <a:gd name="T62" fmla="*/ 3 w 3366"/>
                <a:gd name="T63" fmla="*/ 90 h 2418"/>
                <a:gd name="T64" fmla="*/ 12 w 3366"/>
                <a:gd name="T65" fmla="*/ 65 h 2418"/>
                <a:gd name="T66" fmla="*/ 26 w 3366"/>
                <a:gd name="T67" fmla="*/ 44 h 2418"/>
                <a:gd name="T68" fmla="*/ 44 w 3366"/>
                <a:gd name="T69" fmla="*/ 26 h 2418"/>
                <a:gd name="T70" fmla="*/ 65 w 3366"/>
                <a:gd name="T71" fmla="*/ 12 h 2418"/>
                <a:gd name="T72" fmla="*/ 90 w 3366"/>
                <a:gd name="T73" fmla="*/ 3 h 2418"/>
                <a:gd name="T74" fmla="*/ 117 w 3366"/>
                <a:gd name="T75" fmla="*/ 0 h 2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366" h="2418">
                  <a:moveTo>
                    <a:pt x="144" y="144"/>
                  </a:moveTo>
                  <a:lnTo>
                    <a:pt x="144" y="2276"/>
                  </a:lnTo>
                  <a:lnTo>
                    <a:pt x="3222" y="2276"/>
                  </a:lnTo>
                  <a:lnTo>
                    <a:pt x="3222" y="144"/>
                  </a:lnTo>
                  <a:lnTo>
                    <a:pt x="144" y="144"/>
                  </a:lnTo>
                  <a:close/>
                  <a:moveTo>
                    <a:pt x="117" y="0"/>
                  </a:moveTo>
                  <a:lnTo>
                    <a:pt x="3249" y="0"/>
                  </a:lnTo>
                  <a:lnTo>
                    <a:pt x="3276" y="3"/>
                  </a:lnTo>
                  <a:lnTo>
                    <a:pt x="3301" y="12"/>
                  </a:lnTo>
                  <a:lnTo>
                    <a:pt x="3322" y="26"/>
                  </a:lnTo>
                  <a:lnTo>
                    <a:pt x="3341" y="44"/>
                  </a:lnTo>
                  <a:lnTo>
                    <a:pt x="3354" y="65"/>
                  </a:lnTo>
                  <a:lnTo>
                    <a:pt x="3363" y="90"/>
                  </a:lnTo>
                  <a:lnTo>
                    <a:pt x="3366" y="117"/>
                  </a:lnTo>
                  <a:lnTo>
                    <a:pt x="3366" y="2302"/>
                  </a:lnTo>
                  <a:lnTo>
                    <a:pt x="3363" y="2329"/>
                  </a:lnTo>
                  <a:lnTo>
                    <a:pt x="3354" y="2353"/>
                  </a:lnTo>
                  <a:lnTo>
                    <a:pt x="3341" y="2375"/>
                  </a:lnTo>
                  <a:lnTo>
                    <a:pt x="3322" y="2393"/>
                  </a:lnTo>
                  <a:lnTo>
                    <a:pt x="3301" y="2407"/>
                  </a:lnTo>
                  <a:lnTo>
                    <a:pt x="3276" y="2415"/>
                  </a:lnTo>
                  <a:lnTo>
                    <a:pt x="3249" y="2418"/>
                  </a:lnTo>
                  <a:lnTo>
                    <a:pt x="117" y="2418"/>
                  </a:lnTo>
                  <a:lnTo>
                    <a:pt x="90" y="2415"/>
                  </a:lnTo>
                  <a:lnTo>
                    <a:pt x="65" y="2407"/>
                  </a:lnTo>
                  <a:lnTo>
                    <a:pt x="44" y="2393"/>
                  </a:lnTo>
                  <a:lnTo>
                    <a:pt x="26" y="2375"/>
                  </a:lnTo>
                  <a:lnTo>
                    <a:pt x="12" y="2353"/>
                  </a:lnTo>
                  <a:lnTo>
                    <a:pt x="3" y="2329"/>
                  </a:lnTo>
                  <a:lnTo>
                    <a:pt x="0" y="2302"/>
                  </a:lnTo>
                  <a:lnTo>
                    <a:pt x="0" y="117"/>
                  </a:lnTo>
                  <a:lnTo>
                    <a:pt x="3" y="90"/>
                  </a:lnTo>
                  <a:lnTo>
                    <a:pt x="12" y="65"/>
                  </a:lnTo>
                  <a:lnTo>
                    <a:pt x="26" y="44"/>
                  </a:lnTo>
                  <a:lnTo>
                    <a:pt x="44" y="26"/>
                  </a:lnTo>
                  <a:lnTo>
                    <a:pt x="65" y="12"/>
                  </a:lnTo>
                  <a:lnTo>
                    <a:pt x="90" y="3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91"/>
            <p:cNvSpPr>
              <a:spLocks noEditPoints="1"/>
            </p:cNvSpPr>
            <p:nvPr/>
          </p:nvSpPr>
          <p:spPr bwMode="auto">
            <a:xfrm>
              <a:off x="11085513" y="6208713"/>
              <a:ext cx="301625" cy="142875"/>
            </a:xfrm>
            <a:custGeom>
              <a:avLst/>
              <a:gdLst>
                <a:gd name="T0" fmla="*/ 447 w 1713"/>
                <a:gd name="T1" fmla="*/ 144 h 811"/>
                <a:gd name="T2" fmla="*/ 176 w 1713"/>
                <a:gd name="T3" fmla="*/ 667 h 811"/>
                <a:gd name="T4" fmla="*/ 1536 w 1713"/>
                <a:gd name="T5" fmla="*/ 667 h 811"/>
                <a:gd name="T6" fmla="*/ 1266 w 1713"/>
                <a:gd name="T7" fmla="*/ 144 h 811"/>
                <a:gd name="T8" fmla="*/ 447 w 1713"/>
                <a:gd name="T9" fmla="*/ 144 h 811"/>
                <a:gd name="T10" fmla="*/ 432 w 1713"/>
                <a:gd name="T11" fmla="*/ 0 h 811"/>
                <a:gd name="T12" fmla="*/ 1280 w 1713"/>
                <a:gd name="T13" fmla="*/ 0 h 811"/>
                <a:gd name="T14" fmla="*/ 1303 w 1713"/>
                <a:gd name="T15" fmla="*/ 2 h 811"/>
                <a:gd name="T16" fmla="*/ 1323 w 1713"/>
                <a:gd name="T17" fmla="*/ 8 h 811"/>
                <a:gd name="T18" fmla="*/ 1343 w 1713"/>
                <a:gd name="T19" fmla="*/ 17 h 811"/>
                <a:gd name="T20" fmla="*/ 1360 w 1713"/>
                <a:gd name="T21" fmla="*/ 31 h 811"/>
                <a:gd name="T22" fmla="*/ 1375 w 1713"/>
                <a:gd name="T23" fmla="*/ 46 h 811"/>
                <a:gd name="T24" fmla="*/ 1387 w 1713"/>
                <a:gd name="T25" fmla="*/ 65 h 811"/>
                <a:gd name="T26" fmla="*/ 1702 w 1713"/>
                <a:gd name="T27" fmla="*/ 672 h 811"/>
                <a:gd name="T28" fmla="*/ 1710 w 1713"/>
                <a:gd name="T29" fmla="*/ 694 h 811"/>
                <a:gd name="T30" fmla="*/ 1713 w 1713"/>
                <a:gd name="T31" fmla="*/ 715 h 811"/>
                <a:gd name="T32" fmla="*/ 1710 w 1713"/>
                <a:gd name="T33" fmla="*/ 737 h 811"/>
                <a:gd name="T34" fmla="*/ 1704 w 1713"/>
                <a:gd name="T35" fmla="*/ 756 h 811"/>
                <a:gd name="T36" fmla="*/ 1692 w 1713"/>
                <a:gd name="T37" fmla="*/ 774 h 811"/>
                <a:gd name="T38" fmla="*/ 1678 w 1713"/>
                <a:gd name="T39" fmla="*/ 789 h 811"/>
                <a:gd name="T40" fmla="*/ 1661 w 1713"/>
                <a:gd name="T41" fmla="*/ 801 h 811"/>
                <a:gd name="T42" fmla="*/ 1640 w 1713"/>
                <a:gd name="T43" fmla="*/ 808 h 811"/>
                <a:gd name="T44" fmla="*/ 1617 w 1713"/>
                <a:gd name="T45" fmla="*/ 811 h 811"/>
                <a:gd name="T46" fmla="*/ 95 w 1713"/>
                <a:gd name="T47" fmla="*/ 811 h 811"/>
                <a:gd name="T48" fmla="*/ 73 w 1713"/>
                <a:gd name="T49" fmla="*/ 808 h 811"/>
                <a:gd name="T50" fmla="*/ 52 w 1713"/>
                <a:gd name="T51" fmla="*/ 801 h 811"/>
                <a:gd name="T52" fmla="*/ 35 w 1713"/>
                <a:gd name="T53" fmla="*/ 789 h 811"/>
                <a:gd name="T54" fmla="*/ 20 w 1713"/>
                <a:gd name="T55" fmla="*/ 774 h 811"/>
                <a:gd name="T56" fmla="*/ 9 w 1713"/>
                <a:gd name="T57" fmla="*/ 756 h 811"/>
                <a:gd name="T58" fmla="*/ 2 w 1713"/>
                <a:gd name="T59" fmla="*/ 737 h 811"/>
                <a:gd name="T60" fmla="*/ 0 w 1713"/>
                <a:gd name="T61" fmla="*/ 715 h 811"/>
                <a:gd name="T62" fmla="*/ 3 w 1713"/>
                <a:gd name="T63" fmla="*/ 694 h 811"/>
                <a:gd name="T64" fmla="*/ 11 w 1713"/>
                <a:gd name="T65" fmla="*/ 672 h 811"/>
                <a:gd name="T66" fmla="*/ 325 w 1713"/>
                <a:gd name="T67" fmla="*/ 65 h 811"/>
                <a:gd name="T68" fmla="*/ 337 w 1713"/>
                <a:gd name="T69" fmla="*/ 46 h 811"/>
                <a:gd name="T70" fmla="*/ 352 w 1713"/>
                <a:gd name="T71" fmla="*/ 30 h 811"/>
                <a:gd name="T72" fmla="*/ 369 w 1713"/>
                <a:gd name="T73" fmla="*/ 17 h 811"/>
                <a:gd name="T74" fmla="*/ 389 w 1713"/>
                <a:gd name="T75" fmla="*/ 7 h 811"/>
                <a:gd name="T76" fmla="*/ 409 w 1713"/>
                <a:gd name="T77" fmla="*/ 2 h 811"/>
                <a:gd name="T78" fmla="*/ 432 w 1713"/>
                <a:gd name="T79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13" h="811">
                  <a:moveTo>
                    <a:pt x="447" y="144"/>
                  </a:moveTo>
                  <a:lnTo>
                    <a:pt x="176" y="667"/>
                  </a:lnTo>
                  <a:lnTo>
                    <a:pt x="1536" y="667"/>
                  </a:lnTo>
                  <a:lnTo>
                    <a:pt x="1266" y="144"/>
                  </a:lnTo>
                  <a:lnTo>
                    <a:pt x="447" y="144"/>
                  </a:lnTo>
                  <a:close/>
                  <a:moveTo>
                    <a:pt x="432" y="0"/>
                  </a:moveTo>
                  <a:lnTo>
                    <a:pt x="1280" y="0"/>
                  </a:lnTo>
                  <a:lnTo>
                    <a:pt x="1303" y="2"/>
                  </a:lnTo>
                  <a:lnTo>
                    <a:pt x="1323" y="8"/>
                  </a:lnTo>
                  <a:lnTo>
                    <a:pt x="1343" y="17"/>
                  </a:lnTo>
                  <a:lnTo>
                    <a:pt x="1360" y="31"/>
                  </a:lnTo>
                  <a:lnTo>
                    <a:pt x="1375" y="46"/>
                  </a:lnTo>
                  <a:lnTo>
                    <a:pt x="1387" y="65"/>
                  </a:lnTo>
                  <a:lnTo>
                    <a:pt x="1702" y="672"/>
                  </a:lnTo>
                  <a:lnTo>
                    <a:pt x="1710" y="694"/>
                  </a:lnTo>
                  <a:lnTo>
                    <a:pt x="1713" y="715"/>
                  </a:lnTo>
                  <a:lnTo>
                    <a:pt x="1710" y="737"/>
                  </a:lnTo>
                  <a:lnTo>
                    <a:pt x="1704" y="756"/>
                  </a:lnTo>
                  <a:lnTo>
                    <a:pt x="1692" y="774"/>
                  </a:lnTo>
                  <a:lnTo>
                    <a:pt x="1678" y="789"/>
                  </a:lnTo>
                  <a:lnTo>
                    <a:pt x="1661" y="801"/>
                  </a:lnTo>
                  <a:lnTo>
                    <a:pt x="1640" y="808"/>
                  </a:lnTo>
                  <a:lnTo>
                    <a:pt x="1617" y="811"/>
                  </a:lnTo>
                  <a:lnTo>
                    <a:pt x="95" y="811"/>
                  </a:lnTo>
                  <a:lnTo>
                    <a:pt x="73" y="808"/>
                  </a:lnTo>
                  <a:lnTo>
                    <a:pt x="52" y="801"/>
                  </a:lnTo>
                  <a:lnTo>
                    <a:pt x="35" y="789"/>
                  </a:lnTo>
                  <a:lnTo>
                    <a:pt x="20" y="774"/>
                  </a:lnTo>
                  <a:lnTo>
                    <a:pt x="9" y="756"/>
                  </a:lnTo>
                  <a:lnTo>
                    <a:pt x="2" y="737"/>
                  </a:lnTo>
                  <a:lnTo>
                    <a:pt x="0" y="715"/>
                  </a:lnTo>
                  <a:lnTo>
                    <a:pt x="3" y="694"/>
                  </a:lnTo>
                  <a:lnTo>
                    <a:pt x="11" y="672"/>
                  </a:lnTo>
                  <a:lnTo>
                    <a:pt x="325" y="65"/>
                  </a:lnTo>
                  <a:lnTo>
                    <a:pt x="337" y="46"/>
                  </a:lnTo>
                  <a:lnTo>
                    <a:pt x="352" y="30"/>
                  </a:lnTo>
                  <a:lnTo>
                    <a:pt x="369" y="17"/>
                  </a:lnTo>
                  <a:lnTo>
                    <a:pt x="389" y="7"/>
                  </a:lnTo>
                  <a:lnTo>
                    <a:pt x="409" y="2"/>
                  </a:lnTo>
                  <a:lnTo>
                    <a:pt x="4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92"/>
            <p:cNvSpPr>
              <a:spLocks/>
            </p:cNvSpPr>
            <p:nvPr/>
          </p:nvSpPr>
          <p:spPr bwMode="auto">
            <a:xfrm>
              <a:off x="11166476" y="5908676"/>
              <a:ext cx="139700" cy="104775"/>
            </a:xfrm>
            <a:custGeom>
              <a:avLst/>
              <a:gdLst>
                <a:gd name="T0" fmla="*/ 687 w 786"/>
                <a:gd name="T1" fmla="*/ 0 h 593"/>
                <a:gd name="T2" fmla="*/ 786 w 786"/>
                <a:gd name="T3" fmla="*/ 101 h 593"/>
                <a:gd name="T4" fmla="*/ 300 w 786"/>
                <a:gd name="T5" fmla="*/ 593 h 593"/>
                <a:gd name="T6" fmla="*/ 0 w 786"/>
                <a:gd name="T7" fmla="*/ 294 h 593"/>
                <a:gd name="T8" fmla="*/ 99 w 786"/>
                <a:gd name="T9" fmla="*/ 194 h 593"/>
                <a:gd name="T10" fmla="*/ 300 w 786"/>
                <a:gd name="T11" fmla="*/ 386 h 593"/>
                <a:gd name="T12" fmla="*/ 687 w 786"/>
                <a:gd name="T13" fmla="*/ 0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6" h="593">
                  <a:moveTo>
                    <a:pt x="687" y="0"/>
                  </a:moveTo>
                  <a:lnTo>
                    <a:pt x="786" y="101"/>
                  </a:lnTo>
                  <a:lnTo>
                    <a:pt x="300" y="593"/>
                  </a:lnTo>
                  <a:lnTo>
                    <a:pt x="0" y="294"/>
                  </a:lnTo>
                  <a:lnTo>
                    <a:pt x="99" y="194"/>
                  </a:lnTo>
                  <a:lnTo>
                    <a:pt x="300" y="386"/>
                  </a:lnTo>
                  <a:lnTo>
                    <a:pt x="6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8" name="Group 247"/>
          <p:cNvGrpSpPr/>
          <p:nvPr/>
        </p:nvGrpSpPr>
        <p:grpSpPr>
          <a:xfrm>
            <a:off x="704063" y="4984750"/>
            <a:ext cx="484188" cy="593725"/>
            <a:chOff x="723900" y="4984750"/>
            <a:chExt cx="484188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0" name="Freeform 97"/>
            <p:cNvSpPr>
              <a:spLocks noEditPoints="1"/>
            </p:cNvSpPr>
            <p:nvPr/>
          </p:nvSpPr>
          <p:spPr bwMode="auto">
            <a:xfrm>
              <a:off x="857250" y="5108575"/>
              <a:ext cx="215900" cy="214313"/>
            </a:xfrm>
            <a:custGeom>
              <a:avLst/>
              <a:gdLst>
                <a:gd name="T0" fmla="*/ 557 w 1223"/>
                <a:gd name="T1" fmla="*/ 150 h 1216"/>
                <a:gd name="T2" fmla="*/ 453 w 1223"/>
                <a:gd name="T3" fmla="*/ 173 h 1216"/>
                <a:gd name="T4" fmla="*/ 360 w 1223"/>
                <a:gd name="T5" fmla="*/ 219 h 1216"/>
                <a:gd name="T6" fmla="*/ 279 w 1223"/>
                <a:gd name="T7" fmla="*/ 284 h 1216"/>
                <a:gd name="T8" fmla="*/ 214 w 1223"/>
                <a:gd name="T9" fmla="*/ 364 h 1216"/>
                <a:gd name="T10" fmla="*/ 169 w 1223"/>
                <a:gd name="T11" fmla="*/ 457 h 1216"/>
                <a:gd name="T12" fmla="*/ 144 w 1223"/>
                <a:gd name="T13" fmla="*/ 560 h 1216"/>
                <a:gd name="T14" fmla="*/ 144 w 1223"/>
                <a:gd name="T15" fmla="*/ 669 h 1216"/>
                <a:gd name="T16" fmla="*/ 169 w 1223"/>
                <a:gd name="T17" fmla="*/ 773 h 1216"/>
                <a:gd name="T18" fmla="*/ 214 w 1223"/>
                <a:gd name="T19" fmla="*/ 866 h 1216"/>
                <a:gd name="T20" fmla="*/ 279 w 1223"/>
                <a:gd name="T21" fmla="*/ 947 h 1216"/>
                <a:gd name="T22" fmla="*/ 360 w 1223"/>
                <a:gd name="T23" fmla="*/ 1011 h 1216"/>
                <a:gd name="T24" fmla="*/ 453 w 1223"/>
                <a:gd name="T25" fmla="*/ 1056 h 1216"/>
                <a:gd name="T26" fmla="*/ 557 w 1223"/>
                <a:gd name="T27" fmla="*/ 1081 h 1216"/>
                <a:gd name="T28" fmla="*/ 667 w 1223"/>
                <a:gd name="T29" fmla="*/ 1081 h 1216"/>
                <a:gd name="T30" fmla="*/ 770 w 1223"/>
                <a:gd name="T31" fmla="*/ 1056 h 1216"/>
                <a:gd name="T32" fmla="*/ 864 w 1223"/>
                <a:gd name="T33" fmla="*/ 1011 h 1216"/>
                <a:gd name="T34" fmla="*/ 945 w 1223"/>
                <a:gd name="T35" fmla="*/ 947 h 1216"/>
                <a:gd name="T36" fmla="*/ 1009 w 1223"/>
                <a:gd name="T37" fmla="*/ 866 h 1216"/>
                <a:gd name="T38" fmla="*/ 1055 w 1223"/>
                <a:gd name="T39" fmla="*/ 773 h 1216"/>
                <a:gd name="T40" fmla="*/ 1080 w 1223"/>
                <a:gd name="T41" fmla="*/ 669 h 1216"/>
                <a:gd name="T42" fmla="*/ 1080 w 1223"/>
                <a:gd name="T43" fmla="*/ 560 h 1216"/>
                <a:gd name="T44" fmla="*/ 1055 w 1223"/>
                <a:gd name="T45" fmla="*/ 457 h 1216"/>
                <a:gd name="T46" fmla="*/ 1009 w 1223"/>
                <a:gd name="T47" fmla="*/ 364 h 1216"/>
                <a:gd name="T48" fmla="*/ 945 w 1223"/>
                <a:gd name="T49" fmla="*/ 284 h 1216"/>
                <a:gd name="T50" fmla="*/ 864 w 1223"/>
                <a:gd name="T51" fmla="*/ 219 h 1216"/>
                <a:gd name="T52" fmla="*/ 770 w 1223"/>
                <a:gd name="T53" fmla="*/ 173 h 1216"/>
                <a:gd name="T54" fmla="*/ 667 w 1223"/>
                <a:gd name="T55" fmla="*/ 150 h 1216"/>
                <a:gd name="T56" fmla="*/ 612 w 1223"/>
                <a:gd name="T57" fmla="*/ 0 h 1216"/>
                <a:gd name="T58" fmla="*/ 734 w 1223"/>
                <a:gd name="T59" fmla="*/ 13 h 1216"/>
                <a:gd name="T60" fmla="*/ 850 w 1223"/>
                <a:gd name="T61" fmla="*/ 48 h 1216"/>
                <a:gd name="T62" fmla="*/ 953 w 1223"/>
                <a:gd name="T63" fmla="*/ 104 h 1216"/>
                <a:gd name="T64" fmla="*/ 1044 w 1223"/>
                <a:gd name="T65" fmla="*/ 179 h 1216"/>
                <a:gd name="T66" fmla="*/ 1119 w 1223"/>
                <a:gd name="T67" fmla="*/ 269 h 1216"/>
                <a:gd name="T68" fmla="*/ 1175 w 1223"/>
                <a:gd name="T69" fmla="*/ 372 h 1216"/>
                <a:gd name="T70" fmla="*/ 1211 w 1223"/>
                <a:gd name="T71" fmla="*/ 485 h 1216"/>
                <a:gd name="T72" fmla="*/ 1223 w 1223"/>
                <a:gd name="T73" fmla="*/ 608 h 1216"/>
                <a:gd name="T74" fmla="*/ 1211 w 1223"/>
                <a:gd name="T75" fmla="*/ 731 h 1216"/>
                <a:gd name="T76" fmla="*/ 1175 w 1223"/>
                <a:gd name="T77" fmla="*/ 845 h 1216"/>
                <a:gd name="T78" fmla="*/ 1119 w 1223"/>
                <a:gd name="T79" fmla="*/ 949 h 1216"/>
                <a:gd name="T80" fmla="*/ 1044 w 1223"/>
                <a:gd name="T81" fmla="*/ 1039 h 1216"/>
                <a:gd name="T82" fmla="*/ 953 w 1223"/>
                <a:gd name="T83" fmla="*/ 1112 h 1216"/>
                <a:gd name="T84" fmla="*/ 849 w 1223"/>
                <a:gd name="T85" fmla="*/ 1169 h 1216"/>
                <a:gd name="T86" fmla="*/ 734 w 1223"/>
                <a:gd name="T87" fmla="*/ 1204 h 1216"/>
                <a:gd name="T88" fmla="*/ 612 w 1223"/>
                <a:gd name="T89" fmla="*/ 1216 h 1216"/>
                <a:gd name="T90" fmla="*/ 488 w 1223"/>
                <a:gd name="T91" fmla="*/ 1203 h 1216"/>
                <a:gd name="T92" fmla="*/ 374 w 1223"/>
                <a:gd name="T93" fmla="*/ 1169 h 1216"/>
                <a:gd name="T94" fmla="*/ 270 w 1223"/>
                <a:gd name="T95" fmla="*/ 1112 h 1216"/>
                <a:gd name="T96" fmla="*/ 180 w 1223"/>
                <a:gd name="T97" fmla="*/ 1038 h 1216"/>
                <a:gd name="T98" fmla="*/ 104 w 1223"/>
                <a:gd name="T99" fmla="*/ 948 h 1216"/>
                <a:gd name="T100" fmla="*/ 48 w 1223"/>
                <a:gd name="T101" fmla="*/ 844 h 1216"/>
                <a:gd name="T102" fmla="*/ 12 w 1223"/>
                <a:gd name="T103" fmla="*/ 731 h 1216"/>
                <a:gd name="T104" fmla="*/ 0 w 1223"/>
                <a:gd name="T105" fmla="*/ 608 h 1216"/>
                <a:gd name="T106" fmla="*/ 12 w 1223"/>
                <a:gd name="T107" fmla="*/ 485 h 1216"/>
                <a:gd name="T108" fmla="*/ 48 w 1223"/>
                <a:gd name="T109" fmla="*/ 372 h 1216"/>
                <a:gd name="T110" fmla="*/ 105 w 1223"/>
                <a:gd name="T111" fmla="*/ 269 h 1216"/>
                <a:gd name="T112" fmla="*/ 180 w 1223"/>
                <a:gd name="T113" fmla="*/ 179 h 1216"/>
                <a:gd name="T114" fmla="*/ 270 w 1223"/>
                <a:gd name="T115" fmla="*/ 104 h 1216"/>
                <a:gd name="T116" fmla="*/ 374 w 1223"/>
                <a:gd name="T117" fmla="*/ 48 h 1216"/>
                <a:gd name="T118" fmla="*/ 488 w 1223"/>
                <a:gd name="T119" fmla="*/ 13 h 1216"/>
                <a:gd name="T120" fmla="*/ 612 w 1223"/>
                <a:gd name="T121" fmla="*/ 0 h 1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23" h="1216">
                  <a:moveTo>
                    <a:pt x="612" y="147"/>
                  </a:moveTo>
                  <a:lnTo>
                    <a:pt x="557" y="150"/>
                  </a:lnTo>
                  <a:lnTo>
                    <a:pt x="504" y="159"/>
                  </a:lnTo>
                  <a:lnTo>
                    <a:pt x="453" y="173"/>
                  </a:lnTo>
                  <a:lnTo>
                    <a:pt x="404" y="194"/>
                  </a:lnTo>
                  <a:lnTo>
                    <a:pt x="360" y="219"/>
                  </a:lnTo>
                  <a:lnTo>
                    <a:pt x="318" y="249"/>
                  </a:lnTo>
                  <a:lnTo>
                    <a:pt x="279" y="284"/>
                  </a:lnTo>
                  <a:lnTo>
                    <a:pt x="244" y="322"/>
                  </a:lnTo>
                  <a:lnTo>
                    <a:pt x="214" y="364"/>
                  </a:lnTo>
                  <a:lnTo>
                    <a:pt x="189" y="409"/>
                  </a:lnTo>
                  <a:lnTo>
                    <a:pt x="169" y="457"/>
                  </a:lnTo>
                  <a:lnTo>
                    <a:pt x="153" y="508"/>
                  </a:lnTo>
                  <a:lnTo>
                    <a:pt x="144" y="560"/>
                  </a:lnTo>
                  <a:lnTo>
                    <a:pt x="141" y="615"/>
                  </a:lnTo>
                  <a:lnTo>
                    <a:pt x="144" y="669"/>
                  </a:lnTo>
                  <a:lnTo>
                    <a:pt x="153" y="723"/>
                  </a:lnTo>
                  <a:lnTo>
                    <a:pt x="169" y="773"/>
                  </a:lnTo>
                  <a:lnTo>
                    <a:pt x="189" y="821"/>
                  </a:lnTo>
                  <a:lnTo>
                    <a:pt x="214" y="866"/>
                  </a:lnTo>
                  <a:lnTo>
                    <a:pt x="244" y="908"/>
                  </a:lnTo>
                  <a:lnTo>
                    <a:pt x="279" y="947"/>
                  </a:lnTo>
                  <a:lnTo>
                    <a:pt x="318" y="980"/>
                  </a:lnTo>
                  <a:lnTo>
                    <a:pt x="360" y="1011"/>
                  </a:lnTo>
                  <a:lnTo>
                    <a:pt x="404" y="1036"/>
                  </a:lnTo>
                  <a:lnTo>
                    <a:pt x="453" y="1056"/>
                  </a:lnTo>
                  <a:lnTo>
                    <a:pt x="504" y="1071"/>
                  </a:lnTo>
                  <a:lnTo>
                    <a:pt x="557" y="1081"/>
                  </a:lnTo>
                  <a:lnTo>
                    <a:pt x="612" y="1084"/>
                  </a:lnTo>
                  <a:lnTo>
                    <a:pt x="667" y="1081"/>
                  </a:lnTo>
                  <a:lnTo>
                    <a:pt x="719" y="1071"/>
                  </a:lnTo>
                  <a:lnTo>
                    <a:pt x="770" y="1056"/>
                  </a:lnTo>
                  <a:lnTo>
                    <a:pt x="818" y="1036"/>
                  </a:lnTo>
                  <a:lnTo>
                    <a:pt x="864" y="1011"/>
                  </a:lnTo>
                  <a:lnTo>
                    <a:pt x="906" y="980"/>
                  </a:lnTo>
                  <a:lnTo>
                    <a:pt x="945" y="947"/>
                  </a:lnTo>
                  <a:lnTo>
                    <a:pt x="979" y="908"/>
                  </a:lnTo>
                  <a:lnTo>
                    <a:pt x="1009" y="866"/>
                  </a:lnTo>
                  <a:lnTo>
                    <a:pt x="1035" y="821"/>
                  </a:lnTo>
                  <a:lnTo>
                    <a:pt x="1055" y="773"/>
                  </a:lnTo>
                  <a:lnTo>
                    <a:pt x="1070" y="723"/>
                  </a:lnTo>
                  <a:lnTo>
                    <a:pt x="1080" y="669"/>
                  </a:lnTo>
                  <a:lnTo>
                    <a:pt x="1083" y="615"/>
                  </a:lnTo>
                  <a:lnTo>
                    <a:pt x="1080" y="560"/>
                  </a:lnTo>
                  <a:lnTo>
                    <a:pt x="1070" y="508"/>
                  </a:lnTo>
                  <a:lnTo>
                    <a:pt x="1055" y="457"/>
                  </a:lnTo>
                  <a:lnTo>
                    <a:pt x="1035" y="409"/>
                  </a:lnTo>
                  <a:lnTo>
                    <a:pt x="1009" y="364"/>
                  </a:lnTo>
                  <a:lnTo>
                    <a:pt x="979" y="322"/>
                  </a:lnTo>
                  <a:lnTo>
                    <a:pt x="945" y="284"/>
                  </a:lnTo>
                  <a:lnTo>
                    <a:pt x="906" y="249"/>
                  </a:lnTo>
                  <a:lnTo>
                    <a:pt x="864" y="219"/>
                  </a:lnTo>
                  <a:lnTo>
                    <a:pt x="818" y="194"/>
                  </a:lnTo>
                  <a:lnTo>
                    <a:pt x="770" y="173"/>
                  </a:lnTo>
                  <a:lnTo>
                    <a:pt x="719" y="159"/>
                  </a:lnTo>
                  <a:lnTo>
                    <a:pt x="667" y="150"/>
                  </a:lnTo>
                  <a:lnTo>
                    <a:pt x="612" y="147"/>
                  </a:lnTo>
                  <a:close/>
                  <a:moveTo>
                    <a:pt x="612" y="0"/>
                  </a:moveTo>
                  <a:lnTo>
                    <a:pt x="674" y="4"/>
                  </a:lnTo>
                  <a:lnTo>
                    <a:pt x="734" y="13"/>
                  </a:lnTo>
                  <a:lnTo>
                    <a:pt x="794" y="27"/>
                  </a:lnTo>
                  <a:lnTo>
                    <a:pt x="850" y="48"/>
                  </a:lnTo>
                  <a:lnTo>
                    <a:pt x="903" y="73"/>
                  </a:lnTo>
                  <a:lnTo>
                    <a:pt x="953" y="104"/>
                  </a:lnTo>
                  <a:lnTo>
                    <a:pt x="1000" y="139"/>
                  </a:lnTo>
                  <a:lnTo>
                    <a:pt x="1044" y="179"/>
                  </a:lnTo>
                  <a:lnTo>
                    <a:pt x="1084" y="221"/>
                  </a:lnTo>
                  <a:lnTo>
                    <a:pt x="1119" y="269"/>
                  </a:lnTo>
                  <a:lnTo>
                    <a:pt x="1149" y="319"/>
                  </a:lnTo>
                  <a:lnTo>
                    <a:pt x="1175" y="372"/>
                  </a:lnTo>
                  <a:lnTo>
                    <a:pt x="1195" y="427"/>
                  </a:lnTo>
                  <a:lnTo>
                    <a:pt x="1211" y="485"/>
                  </a:lnTo>
                  <a:lnTo>
                    <a:pt x="1220" y="546"/>
                  </a:lnTo>
                  <a:lnTo>
                    <a:pt x="1223" y="608"/>
                  </a:lnTo>
                  <a:lnTo>
                    <a:pt x="1220" y="670"/>
                  </a:lnTo>
                  <a:lnTo>
                    <a:pt x="1211" y="731"/>
                  </a:lnTo>
                  <a:lnTo>
                    <a:pt x="1195" y="789"/>
                  </a:lnTo>
                  <a:lnTo>
                    <a:pt x="1175" y="845"/>
                  </a:lnTo>
                  <a:lnTo>
                    <a:pt x="1149" y="899"/>
                  </a:lnTo>
                  <a:lnTo>
                    <a:pt x="1119" y="949"/>
                  </a:lnTo>
                  <a:lnTo>
                    <a:pt x="1083" y="995"/>
                  </a:lnTo>
                  <a:lnTo>
                    <a:pt x="1044" y="1039"/>
                  </a:lnTo>
                  <a:lnTo>
                    <a:pt x="1000" y="1078"/>
                  </a:lnTo>
                  <a:lnTo>
                    <a:pt x="953" y="1112"/>
                  </a:lnTo>
                  <a:lnTo>
                    <a:pt x="903" y="1143"/>
                  </a:lnTo>
                  <a:lnTo>
                    <a:pt x="849" y="1169"/>
                  </a:lnTo>
                  <a:lnTo>
                    <a:pt x="793" y="1189"/>
                  </a:lnTo>
                  <a:lnTo>
                    <a:pt x="734" y="1204"/>
                  </a:lnTo>
                  <a:lnTo>
                    <a:pt x="674" y="1214"/>
                  </a:lnTo>
                  <a:lnTo>
                    <a:pt x="612" y="1216"/>
                  </a:lnTo>
                  <a:lnTo>
                    <a:pt x="550" y="1213"/>
                  </a:lnTo>
                  <a:lnTo>
                    <a:pt x="488" y="1203"/>
                  </a:lnTo>
                  <a:lnTo>
                    <a:pt x="430" y="1189"/>
                  </a:lnTo>
                  <a:lnTo>
                    <a:pt x="374" y="1169"/>
                  </a:lnTo>
                  <a:lnTo>
                    <a:pt x="321" y="1143"/>
                  </a:lnTo>
                  <a:lnTo>
                    <a:pt x="270" y="1112"/>
                  </a:lnTo>
                  <a:lnTo>
                    <a:pt x="223" y="1078"/>
                  </a:lnTo>
                  <a:lnTo>
                    <a:pt x="180" y="1038"/>
                  </a:lnTo>
                  <a:lnTo>
                    <a:pt x="140" y="995"/>
                  </a:lnTo>
                  <a:lnTo>
                    <a:pt x="104" y="948"/>
                  </a:lnTo>
                  <a:lnTo>
                    <a:pt x="74" y="898"/>
                  </a:lnTo>
                  <a:lnTo>
                    <a:pt x="48" y="844"/>
                  </a:lnTo>
                  <a:lnTo>
                    <a:pt x="28" y="789"/>
                  </a:lnTo>
                  <a:lnTo>
                    <a:pt x="12" y="731"/>
                  </a:lnTo>
                  <a:lnTo>
                    <a:pt x="3" y="670"/>
                  </a:lnTo>
                  <a:lnTo>
                    <a:pt x="0" y="608"/>
                  </a:lnTo>
                  <a:lnTo>
                    <a:pt x="3" y="546"/>
                  </a:lnTo>
                  <a:lnTo>
                    <a:pt x="12" y="485"/>
                  </a:lnTo>
                  <a:lnTo>
                    <a:pt x="28" y="427"/>
                  </a:lnTo>
                  <a:lnTo>
                    <a:pt x="48" y="372"/>
                  </a:lnTo>
                  <a:lnTo>
                    <a:pt x="75" y="319"/>
                  </a:lnTo>
                  <a:lnTo>
                    <a:pt x="105" y="269"/>
                  </a:lnTo>
                  <a:lnTo>
                    <a:pt x="140" y="221"/>
                  </a:lnTo>
                  <a:lnTo>
                    <a:pt x="180" y="179"/>
                  </a:lnTo>
                  <a:lnTo>
                    <a:pt x="223" y="139"/>
                  </a:lnTo>
                  <a:lnTo>
                    <a:pt x="270" y="104"/>
                  </a:lnTo>
                  <a:lnTo>
                    <a:pt x="321" y="73"/>
                  </a:lnTo>
                  <a:lnTo>
                    <a:pt x="374" y="48"/>
                  </a:lnTo>
                  <a:lnTo>
                    <a:pt x="430" y="27"/>
                  </a:lnTo>
                  <a:lnTo>
                    <a:pt x="488" y="13"/>
                  </a:lnTo>
                  <a:lnTo>
                    <a:pt x="550" y="4"/>
                  </a:lnTo>
                  <a:lnTo>
                    <a:pt x="6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98"/>
            <p:cNvSpPr>
              <a:spLocks noEditPoints="1"/>
            </p:cNvSpPr>
            <p:nvPr/>
          </p:nvSpPr>
          <p:spPr bwMode="auto">
            <a:xfrm>
              <a:off x="723900" y="4984750"/>
              <a:ext cx="484188" cy="593725"/>
            </a:xfrm>
            <a:custGeom>
              <a:avLst/>
              <a:gdLst>
                <a:gd name="T0" fmla="*/ 2033 w 2745"/>
                <a:gd name="T1" fmla="*/ 2446 h 3365"/>
                <a:gd name="T2" fmla="*/ 2147 w 2745"/>
                <a:gd name="T3" fmla="*/ 3124 h 3365"/>
                <a:gd name="T4" fmla="*/ 2233 w 2745"/>
                <a:gd name="T5" fmla="*/ 2892 h 3365"/>
                <a:gd name="T6" fmla="*/ 2256 w 2745"/>
                <a:gd name="T7" fmla="*/ 2871 h 3365"/>
                <a:gd name="T8" fmla="*/ 2285 w 2745"/>
                <a:gd name="T9" fmla="*/ 2861 h 3365"/>
                <a:gd name="T10" fmla="*/ 2535 w 2745"/>
                <a:gd name="T11" fmla="*/ 2900 h 3365"/>
                <a:gd name="T12" fmla="*/ 647 w 2745"/>
                <a:gd name="T13" fmla="*/ 2131 h 3365"/>
                <a:gd name="T14" fmla="*/ 433 w 2745"/>
                <a:gd name="T15" fmla="*/ 2860 h 3365"/>
                <a:gd name="T16" fmla="*/ 464 w 2745"/>
                <a:gd name="T17" fmla="*/ 2862 h 3365"/>
                <a:gd name="T18" fmla="*/ 492 w 2745"/>
                <a:gd name="T19" fmla="*/ 2879 h 3365"/>
                <a:gd name="T20" fmla="*/ 510 w 2745"/>
                <a:gd name="T21" fmla="*/ 2909 h 3365"/>
                <a:gd name="T22" fmla="*/ 1040 w 2745"/>
                <a:gd name="T23" fmla="*/ 2344 h 3365"/>
                <a:gd name="T24" fmla="*/ 647 w 2745"/>
                <a:gd name="T25" fmla="*/ 2131 h 3365"/>
                <a:gd name="T26" fmla="*/ 1144 w 2745"/>
                <a:gd name="T27" fmla="*/ 459 h 3365"/>
                <a:gd name="T28" fmla="*/ 748 w 2745"/>
                <a:gd name="T29" fmla="*/ 687 h 3365"/>
                <a:gd name="T30" fmla="*/ 518 w 2745"/>
                <a:gd name="T31" fmla="*/ 1082 h 3365"/>
                <a:gd name="T32" fmla="*/ 519 w 2745"/>
                <a:gd name="T33" fmla="*/ 1540 h 3365"/>
                <a:gd name="T34" fmla="*/ 748 w 2745"/>
                <a:gd name="T35" fmla="*/ 1935 h 3365"/>
                <a:gd name="T36" fmla="*/ 1145 w 2745"/>
                <a:gd name="T37" fmla="*/ 2163 h 3365"/>
                <a:gd name="T38" fmla="*/ 1605 w 2745"/>
                <a:gd name="T39" fmla="*/ 2161 h 3365"/>
                <a:gd name="T40" fmla="*/ 2001 w 2745"/>
                <a:gd name="T41" fmla="*/ 1933 h 3365"/>
                <a:gd name="T42" fmla="*/ 2231 w 2745"/>
                <a:gd name="T43" fmla="*/ 1538 h 3365"/>
                <a:gd name="T44" fmla="*/ 2231 w 2745"/>
                <a:gd name="T45" fmla="*/ 1082 h 3365"/>
                <a:gd name="T46" fmla="*/ 2001 w 2745"/>
                <a:gd name="T47" fmla="*/ 686 h 3365"/>
                <a:gd name="T48" fmla="*/ 1605 w 2745"/>
                <a:gd name="T49" fmla="*/ 458 h 3365"/>
                <a:gd name="T50" fmla="*/ 1375 w 2745"/>
                <a:gd name="T51" fmla="*/ 0 h 3365"/>
                <a:gd name="T52" fmla="*/ 2033 w 2745"/>
                <a:gd name="T53" fmla="*/ 175 h 3365"/>
                <a:gd name="T54" fmla="*/ 2516 w 2745"/>
                <a:gd name="T55" fmla="*/ 656 h 3365"/>
                <a:gd name="T56" fmla="*/ 2692 w 2745"/>
                <a:gd name="T57" fmla="*/ 1311 h 3365"/>
                <a:gd name="T58" fmla="*/ 2516 w 2745"/>
                <a:gd name="T59" fmla="*/ 1967 h 3365"/>
                <a:gd name="T60" fmla="*/ 2731 w 2745"/>
                <a:gd name="T61" fmla="*/ 2971 h 3365"/>
                <a:gd name="T62" fmla="*/ 2745 w 2745"/>
                <a:gd name="T63" fmla="*/ 3013 h 3365"/>
                <a:gd name="T64" fmla="*/ 2738 w 2745"/>
                <a:gd name="T65" fmla="*/ 3048 h 3365"/>
                <a:gd name="T66" fmla="*/ 2714 w 2745"/>
                <a:gd name="T67" fmla="*/ 3071 h 3365"/>
                <a:gd name="T68" fmla="*/ 2681 w 2745"/>
                <a:gd name="T69" fmla="*/ 3079 h 3365"/>
                <a:gd name="T70" fmla="*/ 2338 w 2745"/>
                <a:gd name="T71" fmla="*/ 3013 h 3365"/>
                <a:gd name="T72" fmla="*/ 2226 w 2745"/>
                <a:gd name="T73" fmla="*/ 3334 h 3365"/>
                <a:gd name="T74" fmla="*/ 2205 w 2745"/>
                <a:gd name="T75" fmla="*/ 3354 h 3365"/>
                <a:gd name="T76" fmla="*/ 2175 w 2745"/>
                <a:gd name="T77" fmla="*/ 3365 h 3365"/>
                <a:gd name="T78" fmla="*/ 2141 w 2745"/>
                <a:gd name="T79" fmla="*/ 3363 h 3365"/>
                <a:gd name="T80" fmla="*/ 2111 w 2745"/>
                <a:gd name="T81" fmla="*/ 3343 h 3365"/>
                <a:gd name="T82" fmla="*/ 1567 w 2745"/>
                <a:gd name="T83" fmla="*/ 2412 h 3365"/>
                <a:gd name="T84" fmla="*/ 1176 w 2745"/>
                <a:gd name="T85" fmla="*/ 2404 h 3365"/>
                <a:gd name="T86" fmla="*/ 626 w 2745"/>
                <a:gd name="T87" fmla="*/ 3343 h 3365"/>
                <a:gd name="T88" fmla="*/ 598 w 2745"/>
                <a:gd name="T89" fmla="*/ 3361 h 3365"/>
                <a:gd name="T90" fmla="*/ 568 w 2745"/>
                <a:gd name="T91" fmla="*/ 3363 h 3365"/>
                <a:gd name="T92" fmla="*/ 538 w 2745"/>
                <a:gd name="T93" fmla="*/ 3352 h 3365"/>
                <a:gd name="T94" fmla="*/ 517 w 2745"/>
                <a:gd name="T95" fmla="*/ 3329 h 3365"/>
                <a:gd name="T96" fmla="*/ 405 w 2745"/>
                <a:gd name="T97" fmla="*/ 3006 h 3365"/>
                <a:gd name="T98" fmla="*/ 64 w 2745"/>
                <a:gd name="T99" fmla="*/ 3071 h 3365"/>
                <a:gd name="T100" fmla="*/ 33 w 2745"/>
                <a:gd name="T101" fmla="*/ 3062 h 3365"/>
                <a:gd name="T102" fmla="*/ 10 w 2745"/>
                <a:gd name="T103" fmla="*/ 3039 h 3365"/>
                <a:gd name="T104" fmla="*/ 0 w 2745"/>
                <a:gd name="T105" fmla="*/ 3005 h 3365"/>
                <a:gd name="T106" fmla="*/ 11 w 2745"/>
                <a:gd name="T107" fmla="*/ 2964 h 3365"/>
                <a:gd name="T108" fmla="*/ 233 w 2745"/>
                <a:gd name="T109" fmla="*/ 1966 h 3365"/>
                <a:gd name="T110" fmla="*/ 57 w 2745"/>
                <a:gd name="T111" fmla="*/ 1310 h 3365"/>
                <a:gd name="T112" fmla="*/ 233 w 2745"/>
                <a:gd name="T113" fmla="*/ 655 h 3365"/>
                <a:gd name="T114" fmla="*/ 716 w 2745"/>
                <a:gd name="T115" fmla="*/ 175 h 3365"/>
                <a:gd name="T116" fmla="*/ 1375 w 2745"/>
                <a:gd name="T117" fmla="*/ 0 h 3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745" h="3365">
                  <a:moveTo>
                    <a:pt x="2098" y="2151"/>
                  </a:moveTo>
                  <a:lnTo>
                    <a:pt x="2033" y="2446"/>
                  </a:lnTo>
                  <a:lnTo>
                    <a:pt x="1693" y="2338"/>
                  </a:lnTo>
                  <a:lnTo>
                    <a:pt x="2147" y="3124"/>
                  </a:lnTo>
                  <a:lnTo>
                    <a:pt x="2225" y="2909"/>
                  </a:lnTo>
                  <a:lnTo>
                    <a:pt x="2233" y="2892"/>
                  </a:lnTo>
                  <a:lnTo>
                    <a:pt x="2243" y="2880"/>
                  </a:lnTo>
                  <a:lnTo>
                    <a:pt x="2256" y="2871"/>
                  </a:lnTo>
                  <a:lnTo>
                    <a:pt x="2270" y="2865"/>
                  </a:lnTo>
                  <a:lnTo>
                    <a:pt x="2285" y="2861"/>
                  </a:lnTo>
                  <a:lnTo>
                    <a:pt x="2303" y="2860"/>
                  </a:lnTo>
                  <a:lnTo>
                    <a:pt x="2535" y="2900"/>
                  </a:lnTo>
                  <a:lnTo>
                    <a:pt x="2098" y="2151"/>
                  </a:lnTo>
                  <a:close/>
                  <a:moveTo>
                    <a:pt x="647" y="2131"/>
                  </a:moveTo>
                  <a:lnTo>
                    <a:pt x="201" y="2902"/>
                  </a:lnTo>
                  <a:lnTo>
                    <a:pt x="433" y="2860"/>
                  </a:lnTo>
                  <a:lnTo>
                    <a:pt x="446" y="2860"/>
                  </a:lnTo>
                  <a:lnTo>
                    <a:pt x="464" y="2862"/>
                  </a:lnTo>
                  <a:lnTo>
                    <a:pt x="479" y="2869"/>
                  </a:lnTo>
                  <a:lnTo>
                    <a:pt x="492" y="2879"/>
                  </a:lnTo>
                  <a:lnTo>
                    <a:pt x="504" y="2892"/>
                  </a:lnTo>
                  <a:lnTo>
                    <a:pt x="510" y="2909"/>
                  </a:lnTo>
                  <a:lnTo>
                    <a:pt x="587" y="3124"/>
                  </a:lnTo>
                  <a:lnTo>
                    <a:pt x="1040" y="2344"/>
                  </a:lnTo>
                  <a:lnTo>
                    <a:pt x="716" y="2446"/>
                  </a:lnTo>
                  <a:lnTo>
                    <a:pt x="647" y="2131"/>
                  </a:lnTo>
                  <a:close/>
                  <a:moveTo>
                    <a:pt x="1374" y="209"/>
                  </a:moveTo>
                  <a:lnTo>
                    <a:pt x="1144" y="459"/>
                  </a:lnTo>
                  <a:lnTo>
                    <a:pt x="820" y="356"/>
                  </a:lnTo>
                  <a:lnTo>
                    <a:pt x="748" y="687"/>
                  </a:lnTo>
                  <a:lnTo>
                    <a:pt x="415" y="760"/>
                  </a:lnTo>
                  <a:lnTo>
                    <a:pt x="518" y="1082"/>
                  </a:lnTo>
                  <a:lnTo>
                    <a:pt x="267" y="1310"/>
                  </a:lnTo>
                  <a:lnTo>
                    <a:pt x="519" y="1540"/>
                  </a:lnTo>
                  <a:lnTo>
                    <a:pt x="415" y="1862"/>
                  </a:lnTo>
                  <a:lnTo>
                    <a:pt x="748" y="1935"/>
                  </a:lnTo>
                  <a:lnTo>
                    <a:pt x="820" y="2266"/>
                  </a:lnTo>
                  <a:lnTo>
                    <a:pt x="1145" y="2163"/>
                  </a:lnTo>
                  <a:lnTo>
                    <a:pt x="1375" y="2412"/>
                  </a:lnTo>
                  <a:lnTo>
                    <a:pt x="1605" y="2161"/>
                  </a:lnTo>
                  <a:lnTo>
                    <a:pt x="1929" y="2264"/>
                  </a:lnTo>
                  <a:lnTo>
                    <a:pt x="2001" y="1933"/>
                  </a:lnTo>
                  <a:lnTo>
                    <a:pt x="2334" y="1860"/>
                  </a:lnTo>
                  <a:lnTo>
                    <a:pt x="2231" y="1538"/>
                  </a:lnTo>
                  <a:lnTo>
                    <a:pt x="2482" y="1310"/>
                  </a:lnTo>
                  <a:lnTo>
                    <a:pt x="2231" y="1082"/>
                  </a:lnTo>
                  <a:lnTo>
                    <a:pt x="2334" y="759"/>
                  </a:lnTo>
                  <a:lnTo>
                    <a:pt x="2001" y="686"/>
                  </a:lnTo>
                  <a:lnTo>
                    <a:pt x="1929" y="356"/>
                  </a:lnTo>
                  <a:lnTo>
                    <a:pt x="1605" y="458"/>
                  </a:lnTo>
                  <a:lnTo>
                    <a:pt x="1374" y="209"/>
                  </a:lnTo>
                  <a:close/>
                  <a:moveTo>
                    <a:pt x="1375" y="0"/>
                  </a:moveTo>
                  <a:lnTo>
                    <a:pt x="1647" y="298"/>
                  </a:lnTo>
                  <a:lnTo>
                    <a:pt x="2033" y="175"/>
                  </a:lnTo>
                  <a:lnTo>
                    <a:pt x="2120" y="570"/>
                  </a:lnTo>
                  <a:lnTo>
                    <a:pt x="2516" y="656"/>
                  </a:lnTo>
                  <a:lnTo>
                    <a:pt x="2393" y="1040"/>
                  </a:lnTo>
                  <a:lnTo>
                    <a:pt x="2692" y="1311"/>
                  </a:lnTo>
                  <a:lnTo>
                    <a:pt x="2393" y="1582"/>
                  </a:lnTo>
                  <a:lnTo>
                    <a:pt x="2516" y="1967"/>
                  </a:lnTo>
                  <a:lnTo>
                    <a:pt x="2190" y="2037"/>
                  </a:lnTo>
                  <a:lnTo>
                    <a:pt x="2731" y="2971"/>
                  </a:lnTo>
                  <a:lnTo>
                    <a:pt x="2741" y="2993"/>
                  </a:lnTo>
                  <a:lnTo>
                    <a:pt x="2745" y="3013"/>
                  </a:lnTo>
                  <a:lnTo>
                    <a:pt x="2744" y="3031"/>
                  </a:lnTo>
                  <a:lnTo>
                    <a:pt x="2738" y="3048"/>
                  </a:lnTo>
                  <a:lnTo>
                    <a:pt x="2728" y="3061"/>
                  </a:lnTo>
                  <a:lnTo>
                    <a:pt x="2714" y="3071"/>
                  </a:lnTo>
                  <a:lnTo>
                    <a:pt x="2698" y="3077"/>
                  </a:lnTo>
                  <a:lnTo>
                    <a:pt x="2681" y="3079"/>
                  </a:lnTo>
                  <a:lnTo>
                    <a:pt x="2661" y="3076"/>
                  </a:lnTo>
                  <a:lnTo>
                    <a:pt x="2338" y="3013"/>
                  </a:lnTo>
                  <a:lnTo>
                    <a:pt x="2232" y="3321"/>
                  </a:lnTo>
                  <a:lnTo>
                    <a:pt x="2226" y="3334"/>
                  </a:lnTo>
                  <a:lnTo>
                    <a:pt x="2217" y="3344"/>
                  </a:lnTo>
                  <a:lnTo>
                    <a:pt x="2205" y="3354"/>
                  </a:lnTo>
                  <a:lnTo>
                    <a:pt x="2190" y="3361"/>
                  </a:lnTo>
                  <a:lnTo>
                    <a:pt x="2175" y="3365"/>
                  </a:lnTo>
                  <a:lnTo>
                    <a:pt x="2158" y="3365"/>
                  </a:lnTo>
                  <a:lnTo>
                    <a:pt x="2141" y="3363"/>
                  </a:lnTo>
                  <a:lnTo>
                    <a:pt x="2126" y="3356"/>
                  </a:lnTo>
                  <a:lnTo>
                    <a:pt x="2111" y="3343"/>
                  </a:lnTo>
                  <a:lnTo>
                    <a:pt x="2098" y="3328"/>
                  </a:lnTo>
                  <a:lnTo>
                    <a:pt x="1567" y="2412"/>
                  </a:lnTo>
                  <a:lnTo>
                    <a:pt x="1375" y="2622"/>
                  </a:lnTo>
                  <a:lnTo>
                    <a:pt x="1176" y="2404"/>
                  </a:lnTo>
                  <a:lnTo>
                    <a:pt x="636" y="3328"/>
                  </a:lnTo>
                  <a:lnTo>
                    <a:pt x="626" y="3343"/>
                  </a:lnTo>
                  <a:lnTo>
                    <a:pt x="613" y="3355"/>
                  </a:lnTo>
                  <a:lnTo>
                    <a:pt x="598" y="3361"/>
                  </a:lnTo>
                  <a:lnTo>
                    <a:pt x="583" y="3364"/>
                  </a:lnTo>
                  <a:lnTo>
                    <a:pt x="568" y="3363"/>
                  </a:lnTo>
                  <a:lnTo>
                    <a:pt x="553" y="3359"/>
                  </a:lnTo>
                  <a:lnTo>
                    <a:pt x="538" y="3352"/>
                  </a:lnTo>
                  <a:lnTo>
                    <a:pt x="527" y="3341"/>
                  </a:lnTo>
                  <a:lnTo>
                    <a:pt x="517" y="3329"/>
                  </a:lnTo>
                  <a:lnTo>
                    <a:pt x="511" y="3314"/>
                  </a:lnTo>
                  <a:lnTo>
                    <a:pt x="405" y="3006"/>
                  </a:lnTo>
                  <a:lnTo>
                    <a:pt x="82" y="3069"/>
                  </a:lnTo>
                  <a:lnTo>
                    <a:pt x="64" y="3071"/>
                  </a:lnTo>
                  <a:lnTo>
                    <a:pt x="48" y="3068"/>
                  </a:lnTo>
                  <a:lnTo>
                    <a:pt x="33" y="3062"/>
                  </a:lnTo>
                  <a:lnTo>
                    <a:pt x="20" y="3052"/>
                  </a:lnTo>
                  <a:lnTo>
                    <a:pt x="10" y="3039"/>
                  </a:lnTo>
                  <a:lnTo>
                    <a:pt x="3" y="3022"/>
                  </a:lnTo>
                  <a:lnTo>
                    <a:pt x="0" y="3005"/>
                  </a:lnTo>
                  <a:lnTo>
                    <a:pt x="3" y="2984"/>
                  </a:lnTo>
                  <a:lnTo>
                    <a:pt x="11" y="2964"/>
                  </a:lnTo>
                  <a:lnTo>
                    <a:pt x="550" y="2034"/>
                  </a:lnTo>
                  <a:lnTo>
                    <a:pt x="233" y="1966"/>
                  </a:lnTo>
                  <a:lnTo>
                    <a:pt x="357" y="1581"/>
                  </a:lnTo>
                  <a:lnTo>
                    <a:pt x="57" y="1310"/>
                  </a:lnTo>
                  <a:lnTo>
                    <a:pt x="357" y="1038"/>
                  </a:lnTo>
                  <a:lnTo>
                    <a:pt x="233" y="655"/>
                  </a:lnTo>
                  <a:lnTo>
                    <a:pt x="629" y="569"/>
                  </a:lnTo>
                  <a:lnTo>
                    <a:pt x="716" y="175"/>
                  </a:lnTo>
                  <a:lnTo>
                    <a:pt x="1101" y="298"/>
                  </a:lnTo>
                  <a:lnTo>
                    <a:pt x="13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5" name="Freeform 103"/>
          <p:cNvSpPr>
            <a:spLocks noEditPoints="1"/>
          </p:cNvSpPr>
          <p:nvPr/>
        </p:nvSpPr>
        <p:spPr bwMode="auto">
          <a:xfrm>
            <a:off x="1584789" y="4986338"/>
            <a:ext cx="593725" cy="593725"/>
          </a:xfrm>
          <a:custGeom>
            <a:avLst/>
            <a:gdLst>
              <a:gd name="T0" fmla="*/ 731 w 3368"/>
              <a:gd name="T1" fmla="*/ 3225 h 3369"/>
              <a:gd name="T2" fmla="*/ 902 w 3368"/>
              <a:gd name="T3" fmla="*/ 2000 h 3369"/>
              <a:gd name="T4" fmla="*/ 431 w 3368"/>
              <a:gd name="T5" fmla="*/ 740 h 3369"/>
              <a:gd name="T6" fmla="*/ 354 w 3368"/>
              <a:gd name="T7" fmla="*/ 750 h 3369"/>
              <a:gd name="T8" fmla="*/ 284 w 3368"/>
              <a:gd name="T9" fmla="*/ 780 h 3369"/>
              <a:gd name="T10" fmla="*/ 226 w 3368"/>
              <a:gd name="T11" fmla="*/ 826 h 3369"/>
              <a:gd name="T12" fmla="*/ 181 w 3368"/>
              <a:gd name="T13" fmla="*/ 885 h 3369"/>
              <a:gd name="T14" fmla="*/ 153 w 3368"/>
              <a:gd name="T15" fmla="*/ 954 h 3369"/>
              <a:gd name="T16" fmla="*/ 409 w 3368"/>
              <a:gd name="T17" fmla="*/ 1098 h 3369"/>
              <a:gd name="T18" fmla="*/ 144 w 3368"/>
              <a:gd name="T19" fmla="*/ 1227 h 3369"/>
              <a:gd name="T20" fmla="*/ 409 w 3368"/>
              <a:gd name="T21" fmla="*/ 1370 h 3369"/>
              <a:gd name="T22" fmla="*/ 144 w 3368"/>
              <a:gd name="T23" fmla="*/ 1499 h 3369"/>
              <a:gd name="T24" fmla="*/ 408 w 3368"/>
              <a:gd name="T25" fmla="*/ 1641 h 3369"/>
              <a:gd name="T26" fmla="*/ 165 w 3368"/>
              <a:gd name="T27" fmla="*/ 1678 h 3369"/>
              <a:gd name="T28" fmla="*/ 202 w 3368"/>
              <a:gd name="T29" fmla="*/ 1743 h 3369"/>
              <a:gd name="T30" fmla="*/ 254 w 3368"/>
              <a:gd name="T31" fmla="*/ 1796 h 3369"/>
              <a:gd name="T32" fmla="*/ 318 w 3368"/>
              <a:gd name="T33" fmla="*/ 1834 h 3369"/>
              <a:gd name="T34" fmla="*/ 391 w 3368"/>
              <a:gd name="T35" fmla="*/ 1855 h 3369"/>
              <a:gd name="T36" fmla="*/ 1111 w 3368"/>
              <a:gd name="T37" fmla="*/ 1857 h 3369"/>
              <a:gd name="T38" fmla="*/ 431 w 3368"/>
              <a:gd name="T39" fmla="*/ 740 h 3369"/>
              <a:gd name="T40" fmla="*/ 1253 w 3368"/>
              <a:gd name="T41" fmla="*/ 725 h 3369"/>
              <a:gd name="T42" fmla="*/ 3223 w 3368"/>
              <a:gd name="T43" fmla="*/ 2430 h 3369"/>
              <a:gd name="T44" fmla="*/ 3294 w 3368"/>
              <a:gd name="T45" fmla="*/ 0 h 3369"/>
              <a:gd name="T46" fmla="*/ 3330 w 3368"/>
              <a:gd name="T47" fmla="*/ 10 h 3369"/>
              <a:gd name="T48" fmla="*/ 3358 w 3368"/>
              <a:gd name="T49" fmla="*/ 36 h 3369"/>
              <a:gd name="T50" fmla="*/ 3368 w 3368"/>
              <a:gd name="T51" fmla="*/ 74 h 3369"/>
              <a:gd name="T52" fmla="*/ 3366 w 3368"/>
              <a:gd name="T53" fmla="*/ 2543 h 3369"/>
              <a:gd name="T54" fmla="*/ 3351 w 3368"/>
              <a:gd name="T55" fmla="*/ 2576 h 3369"/>
              <a:gd name="T56" fmla="*/ 3327 w 3368"/>
              <a:gd name="T57" fmla="*/ 2594 h 3369"/>
              <a:gd name="T58" fmla="*/ 3293 w 3368"/>
              <a:gd name="T59" fmla="*/ 2598 h 3369"/>
              <a:gd name="T60" fmla="*/ 1161 w 3368"/>
              <a:gd name="T61" fmla="*/ 2000 h 3369"/>
              <a:gd name="T62" fmla="*/ 1297 w 3368"/>
              <a:gd name="T63" fmla="*/ 3283 h 3369"/>
              <a:gd name="T64" fmla="*/ 1296 w 3368"/>
              <a:gd name="T65" fmla="*/ 3321 h 3369"/>
              <a:gd name="T66" fmla="*/ 1277 w 3368"/>
              <a:gd name="T67" fmla="*/ 3349 h 3369"/>
              <a:gd name="T68" fmla="*/ 1245 w 3368"/>
              <a:gd name="T69" fmla="*/ 3366 h 3369"/>
              <a:gd name="T70" fmla="*/ 674 w 3368"/>
              <a:gd name="T71" fmla="*/ 3369 h 3369"/>
              <a:gd name="T72" fmla="*/ 641 w 3368"/>
              <a:gd name="T73" fmla="*/ 3362 h 3369"/>
              <a:gd name="T74" fmla="*/ 615 w 3368"/>
              <a:gd name="T75" fmla="*/ 3342 h 3369"/>
              <a:gd name="T76" fmla="*/ 602 w 3368"/>
              <a:gd name="T77" fmla="*/ 3311 h 3369"/>
              <a:gd name="T78" fmla="*/ 298 w 3368"/>
              <a:gd name="T79" fmla="*/ 1980 h 3369"/>
              <a:gd name="T80" fmla="*/ 209 w 3368"/>
              <a:gd name="T81" fmla="*/ 1939 h 3369"/>
              <a:gd name="T82" fmla="*/ 132 w 3368"/>
              <a:gd name="T83" fmla="*/ 1880 h 3369"/>
              <a:gd name="T84" fmla="*/ 71 w 3368"/>
              <a:gd name="T85" fmla="*/ 1806 h 3369"/>
              <a:gd name="T86" fmla="*/ 27 w 3368"/>
              <a:gd name="T87" fmla="*/ 1719 h 3369"/>
              <a:gd name="T88" fmla="*/ 3 w 3368"/>
              <a:gd name="T89" fmla="*/ 1622 h 3369"/>
              <a:gd name="T90" fmla="*/ 0 w 3368"/>
              <a:gd name="T91" fmla="*/ 1027 h 3369"/>
              <a:gd name="T92" fmla="*/ 11 w 3368"/>
              <a:gd name="T93" fmla="*/ 929 h 3369"/>
              <a:gd name="T94" fmla="*/ 44 w 3368"/>
              <a:gd name="T95" fmla="*/ 838 h 3369"/>
              <a:gd name="T96" fmla="*/ 94 w 3368"/>
              <a:gd name="T97" fmla="*/ 758 h 3369"/>
              <a:gd name="T98" fmla="*/ 161 w 3368"/>
              <a:gd name="T99" fmla="*/ 692 h 3369"/>
              <a:gd name="T100" fmla="*/ 241 w 3368"/>
              <a:gd name="T101" fmla="*/ 640 h 3369"/>
              <a:gd name="T102" fmla="*/ 332 w 3368"/>
              <a:gd name="T103" fmla="*/ 607 h 3369"/>
              <a:gd name="T104" fmla="*/ 431 w 3368"/>
              <a:gd name="T105" fmla="*/ 596 h 3369"/>
              <a:gd name="T106" fmla="*/ 3273 w 3368"/>
              <a:gd name="T107" fmla="*/ 2 h 3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368" h="3369">
                <a:moveTo>
                  <a:pt x="494" y="2000"/>
                </a:moveTo>
                <a:lnTo>
                  <a:pt x="731" y="3225"/>
                </a:lnTo>
                <a:lnTo>
                  <a:pt x="1139" y="3225"/>
                </a:lnTo>
                <a:lnTo>
                  <a:pt x="902" y="2000"/>
                </a:lnTo>
                <a:lnTo>
                  <a:pt x="494" y="2000"/>
                </a:lnTo>
                <a:close/>
                <a:moveTo>
                  <a:pt x="431" y="740"/>
                </a:moveTo>
                <a:lnTo>
                  <a:pt x="391" y="742"/>
                </a:lnTo>
                <a:lnTo>
                  <a:pt x="354" y="750"/>
                </a:lnTo>
                <a:lnTo>
                  <a:pt x="318" y="762"/>
                </a:lnTo>
                <a:lnTo>
                  <a:pt x="284" y="780"/>
                </a:lnTo>
                <a:lnTo>
                  <a:pt x="253" y="801"/>
                </a:lnTo>
                <a:lnTo>
                  <a:pt x="226" y="826"/>
                </a:lnTo>
                <a:lnTo>
                  <a:pt x="202" y="854"/>
                </a:lnTo>
                <a:lnTo>
                  <a:pt x="181" y="885"/>
                </a:lnTo>
                <a:lnTo>
                  <a:pt x="165" y="918"/>
                </a:lnTo>
                <a:lnTo>
                  <a:pt x="153" y="954"/>
                </a:lnTo>
                <a:lnTo>
                  <a:pt x="409" y="954"/>
                </a:lnTo>
                <a:lnTo>
                  <a:pt x="409" y="1098"/>
                </a:lnTo>
                <a:lnTo>
                  <a:pt x="144" y="1098"/>
                </a:lnTo>
                <a:lnTo>
                  <a:pt x="144" y="1227"/>
                </a:lnTo>
                <a:lnTo>
                  <a:pt x="409" y="1227"/>
                </a:lnTo>
                <a:lnTo>
                  <a:pt x="409" y="1370"/>
                </a:lnTo>
                <a:lnTo>
                  <a:pt x="144" y="1370"/>
                </a:lnTo>
                <a:lnTo>
                  <a:pt x="144" y="1499"/>
                </a:lnTo>
                <a:lnTo>
                  <a:pt x="408" y="1499"/>
                </a:lnTo>
                <a:lnTo>
                  <a:pt x="408" y="1641"/>
                </a:lnTo>
                <a:lnTo>
                  <a:pt x="153" y="1641"/>
                </a:lnTo>
                <a:lnTo>
                  <a:pt x="165" y="1678"/>
                </a:lnTo>
                <a:lnTo>
                  <a:pt x="181" y="1712"/>
                </a:lnTo>
                <a:lnTo>
                  <a:pt x="202" y="1743"/>
                </a:lnTo>
                <a:lnTo>
                  <a:pt x="227" y="1771"/>
                </a:lnTo>
                <a:lnTo>
                  <a:pt x="254" y="1796"/>
                </a:lnTo>
                <a:lnTo>
                  <a:pt x="285" y="1817"/>
                </a:lnTo>
                <a:lnTo>
                  <a:pt x="318" y="1834"/>
                </a:lnTo>
                <a:lnTo>
                  <a:pt x="354" y="1847"/>
                </a:lnTo>
                <a:lnTo>
                  <a:pt x="391" y="1855"/>
                </a:lnTo>
                <a:lnTo>
                  <a:pt x="431" y="1857"/>
                </a:lnTo>
                <a:lnTo>
                  <a:pt x="1111" y="1857"/>
                </a:lnTo>
                <a:lnTo>
                  <a:pt x="1111" y="740"/>
                </a:lnTo>
                <a:lnTo>
                  <a:pt x="431" y="740"/>
                </a:lnTo>
                <a:close/>
                <a:moveTo>
                  <a:pt x="3223" y="167"/>
                </a:moveTo>
                <a:lnTo>
                  <a:pt x="1253" y="725"/>
                </a:lnTo>
                <a:lnTo>
                  <a:pt x="1253" y="1871"/>
                </a:lnTo>
                <a:lnTo>
                  <a:pt x="3223" y="2430"/>
                </a:lnTo>
                <a:lnTo>
                  <a:pt x="3223" y="167"/>
                </a:lnTo>
                <a:close/>
                <a:moveTo>
                  <a:pt x="3294" y="0"/>
                </a:moveTo>
                <a:lnTo>
                  <a:pt x="3312" y="3"/>
                </a:lnTo>
                <a:lnTo>
                  <a:pt x="3330" y="10"/>
                </a:lnTo>
                <a:lnTo>
                  <a:pt x="3345" y="22"/>
                </a:lnTo>
                <a:lnTo>
                  <a:pt x="3358" y="36"/>
                </a:lnTo>
                <a:lnTo>
                  <a:pt x="3365" y="54"/>
                </a:lnTo>
                <a:lnTo>
                  <a:pt x="3368" y="74"/>
                </a:lnTo>
                <a:lnTo>
                  <a:pt x="3368" y="2523"/>
                </a:lnTo>
                <a:lnTo>
                  <a:pt x="3366" y="2543"/>
                </a:lnTo>
                <a:lnTo>
                  <a:pt x="3361" y="2562"/>
                </a:lnTo>
                <a:lnTo>
                  <a:pt x="3351" y="2576"/>
                </a:lnTo>
                <a:lnTo>
                  <a:pt x="3340" y="2586"/>
                </a:lnTo>
                <a:lnTo>
                  <a:pt x="3327" y="2594"/>
                </a:lnTo>
                <a:lnTo>
                  <a:pt x="3310" y="2598"/>
                </a:lnTo>
                <a:lnTo>
                  <a:pt x="3293" y="2598"/>
                </a:lnTo>
                <a:lnTo>
                  <a:pt x="3274" y="2594"/>
                </a:lnTo>
                <a:lnTo>
                  <a:pt x="1161" y="2000"/>
                </a:lnTo>
                <a:lnTo>
                  <a:pt x="1049" y="2000"/>
                </a:lnTo>
                <a:lnTo>
                  <a:pt x="1297" y="3283"/>
                </a:lnTo>
                <a:lnTo>
                  <a:pt x="1299" y="3302"/>
                </a:lnTo>
                <a:lnTo>
                  <a:pt x="1296" y="3321"/>
                </a:lnTo>
                <a:lnTo>
                  <a:pt x="1289" y="3337"/>
                </a:lnTo>
                <a:lnTo>
                  <a:pt x="1277" y="3349"/>
                </a:lnTo>
                <a:lnTo>
                  <a:pt x="1262" y="3360"/>
                </a:lnTo>
                <a:lnTo>
                  <a:pt x="1245" y="3366"/>
                </a:lnTo>
                <a:lnTo>
                  <a:pt x="1225" y="3369"/>
                </a:lnTo>
                <a:lnTo>
                  <a:pt x="674" y="3369"/>
                </a:lnTo>
                <a:lnTo>
                  <a:pt x="656" y="3367"/>
                </a:lnTo>
                <a:lnTo>
                  <a:pt x="641" y="3362"/>
                </a:lnTo>
                <a:lnTo>
                  <a:pt x="627" y="3353"/>
                </a:lnTo>
                <a:lnTo>
                  <a:pt x="615" y="3342"/>
                </a:lnTo>
                <a:lnTo>
                  <a:pt x="607" y="3328"/>
                </a:lnTo>
                <a:lnTo>
                  <a:pt x="602" y="3311"/>
                </a:lnTo>
                <a:lnTo>
                  <a:pt x="347" y="1992"/>
                </a:lnTo>
                <a:lnTo>
                  <a:pt x="298" y="1980"/>
                </a:lnTo>
                <a:lnTo>
                  <a:pt x="252" y="1962"/>
                </a:lnTo>
                <a:lnTo>
                  <a:pt x="209" y="1939"/>
                </a:lnTo>
                <a:lnTo>
                  <a:pt x="169" y="1912"/>
                </a:lnTo>
                <a:lnTo>
                  <a:pt x="132" y="1880"/>
                </a:lnTo>
                <a:lnTo>
                  <a:pt x="99" y="1845"/>
                </a:lnTo>
                <a:lnTo>
                  <a:pt x="71" y="1806"/>
                </a:lnTo>
                <a:lnTo>
                  <a:pt x="46" y="1763"/>
                </a:lnTo>
                <a:lnTo>
                  <a:pt x="27" y="1719"/>
                </a:lnTo>
                <a:lnTo>
                  <a:pt x="12" y="1671"/>
                </a:lnTo>
                <a:lnTo>
                  <a:pt x="3" y="1622"/>
                </a:lnTo>
                <a:lnTo>
                  <a:pt x="0" y="1571"/>
                </a:lnTo>
                <a:lnTo>
                  <a:pt x="0" y="1027"/>
                </a:lnTo>
                <a:lnTo>
                  <a:pt x="3" y="977"/>
                </a:lnTo>
                <a:lnTo>
                  <a:pt x="11" y="929"/>
                </a:lnTo>
                <a:lnTo>
                  <a:pt x="26" y="882"/>
                </a:lnTo>
                <a:lnTo>
                  <a:pt x="44" y="838"/>
                </a:lnTo>
                <a:lnTo>
                  <a:pt x="68" y="796"/>
                </a:lnTo>
                <a:lnTo>
                  <a:pt x="94" y="758"/>
                </a:lnTo>
                <a:lnTo>
                  <a:pt x="126" y="723"/>
                </a:lnTo>
                <a:lnTo>
                  <a:pt x="161" y="692"/>
                </a:lnTo>
                <a:lnTo>
                  <a:pt x="200" y="664"/>
                </a:lnTo>
                <a:lnTo>
                  <a:pt x="241" y="640"/>
                </a:lnTo>
                <a:lnTo>
                  <a:pt x="285" y="622"/>
                </a:lnTo>
                <a:lnTo>
                  <a:pt x="332" y="607"/>
                </a:lnTo>
                <a:lnTo>
                  <a:pt x="380" y="599"/>
                </a:lnTo>
                <a:lnTo>
                  <a:pt x="431" y="596"/>
                </a:lnTo>
                <a:lnTo>
                  <a:pt x="1161" y="596"/>
                </a:lnTo>
                <a:lnTo>
                  <a:pt x="3273" y="2"/>
                </a:lnTo>
                <a:lnTo>
                  <a:pt x="329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9" name="Freeform 108"/>
          <p:cNvSpPr>
            <a:spLocks noEditPoints="1"/>
          </p:cNvSpPr>
          <p:nvPr/>
        </p:nvSpPr>
        <p:spPr bwMode="auto">
          <a:xfrm>
            <a:off x="2519489" y="4986338"/>
            <a:ext cx="595313" cy="593725"/>
          </a:xfrm>
          <a:custGeom>
            <a:avLst/>
            <a:gdLst>
              <a:gd name="T0" fmla="*/ 3030 w 3374"/>
              <a:gd name="T1" fmla="*/ 2027 h 3366"/>
              <a:gd name="T2" fmla="*/ 2873 w 3374"/>
              <a:gd name="T3" fmla="*/ 2554 h 3366"/>
              <a:gd name="T4" fmla="*/ 2945 w 3374"/>
              <a:gd name="T5" fmla="*/ 2988 h 3366"/>
              <a:gd name="T6" fmla="*/ 3020 w 3374"/>
              <a:gd name="T7" fmla="*/ 3201 h 3366"/>
              <a:gd name="T8" fmla="*/ 3092 w 3374"/>
              <a:gd name="T9" fmla="*/ 3077 h 3366"/>
              <a:gd name="T10" fmla="*/ 3169 w 3374"/>
              <a:gd name="T11" fmla="*/ 2700 h 3366"/>
              <a:gd name="T12" fmla="*/ 3223 w 3374"/>
              <a:gd name="T13" fmla="*/ 2091 h 3366"/>
              <a:gd name="T14" fmla="*/ 2832 w 3374"/>
              <a:gd name="T15" fmla="*/ 1884 h 3366"/>
              <a:gd name="T16" fmla="*/ 3171 w 3374"/>
              <a:gd name="T17" fmla="*/ 1826 h 3366"/>
              <a:gd name="T18" fmla="*/ 3229 w 3374"/>
              <a:gd name="T19" fmla="*/ 1649 h 3366"/>
              <a:gd name="T20" fmla="*/ 3124 w 3374"/>
              <a:gd name="T21" fmla="*/ 1505 h 3366"/>
              <a:gd name="T22" fmla="*/ 816 w 3374"/>
              <a:gd name="T23" fmla="*/ 1006 h 3366"/>
              <a:gd name="T24" fmla="*/ 457 w 3374"/>
              <a:gd name="T25" fmla="*/ 1128 h 3366"/>
              <a:gd name="T26" fmla="*/ 215 w 3374"/>
              <a:gd name="T27" fmla="*/ 1393 h 3366"/>
              <a:gd name="T28" fmla="*/ 147 w 3374"/>
              <a:gd name="T29" fmla="*/ 1745 h 3366"/>
              <a:gd name="T30" fmla="*/ 279 w 3374"/>
              <a:gd name="T31" fmla="*/ 2077 h 3366"/>
              <a:gd name="T32" fmla="*/ 566 w 3374"/>
              <a:gd name="T33" fmla="*/ 2298 h 3366"/>
              <a:gd name="T34" fmla="*/ 1566 w 3374"/>
              <a:gd name="T35" fmla="*/ 2363 h 3366"/>
              <a:gd name="T36" fmla="*/ 2820 w 3374"/>
              <a:gd name="T37" fmla="*/ 3082 h 3366"/>
              <a:gd name="T38" fmla="*/ 2741 w 3374"/>
              <a:gd name="T39" fmla="*/ 2674 h 3366"/>
              <a:gd name="T40" fmla="*/ 2701 w 3374"/>
              <a:gd name="T41" fmla="*/ 2226 h 3366"/>
              <a:gd name="T42" fmla="*/ 2688 w 3374"/>
              <a:gd name="T43" fmla="*/ 1853 h 3366"/>
              <a:gd name="T44" fmla="*/ 2686 w 3374"/>
              <a:gd name="T45" fmla="*/ 1663 h 3366"/>
              <a:gd name="T46" fmla="*/ 2690 w 3374"/>
              <a:gd name="T47" fmla="*/ 1406 h 3366"/>
              <a:gd name="T48" fmla="*/ 2711 w 3374"/>
              <a:gd name="T49" fmla="*/ 998 h 3366"/>
              <a:gd name="T50" fmla="*/ 2762 w 3374"/>
              <a:gd name="T51" fmla="*/ 551 h 3366"/>
              <a:gd name="T52" fmla="*/ 3020 w 3374"/>
              <a:gd name="T53" fmla="*/ 165 h 3366"/>
              <a:gd name="T54" fmla="*/ 2945 w 3374"/>
              <a:gd name="T55" fmla="*/ 378 h 3366"/>
              <a:gd name="T56" fmla="*/ 2873 w 3374"/>
              <a:gd name="T57" fmla="*/ 812 h 3366"/>
              <a:gd name="T58" fmla="*/ 3030 w 3374"/>
              <a:gd name="T59" fmla="*/ 1339 h 3366"/>
              <a:gd name="T60" fmla="*/ 3223 w 3374"/>
              <a:gd name="T61" fmla="*/ 1277 h 3366"/>
              <a:gd name="T62" fmla="*/ 3169 w 3374"/>
              <a:gd name="T63" fmla="*/ 667 h 3366"/>
              <a:gd name="T64" fmla="*/ 3092 w 3374"/>
              <a:gd name="T65" fmla="*/ 290 h 3366"/>
              <a:gd name="T66" fmla="*/ 3030 w 3374"/>
              <a:gd name="T67" fmla="*/ 0 h 3366"/>
              <a:gd name="T68" fmla="*/ 3170 w 3374"/>
              <a:gd name="T69" fmla="*/ 107 h 3366"/>
              <a:gd name="T70" fmla="*/ 3266 w 3374"/>
              <a:gd name="T71" fmla="*/ 379 h 3366"/>
              <a:gd name="T72" fmla="*/ 3325 w 3374"/>
              <a:gd name="T73" fmla="*/ 745 h 3366"/>
              <a:gd name="T74" fmla="*/ 3358 w 3374"/>
              <a:gd name="T75" fmla="*/ 1129 h 3366"/>
              <a:gd name="T76" fmla="*/ 3372 w 3374"/>
              <a:gd name="T77" fmla="*/ 1461 h 3366"/>
              <a:gd name="T78" fmla="*/ 3374 w 3374"/>
              <a:gd name="T79" fmla="*/ 1667 h 3366"/>
              <a:gd name="T80" fmla="*/ 3373 w 3374"/>
              <a:gd name="T81" fmla="*/ 1819 h 3366"/>
              <a:gd name="T82" fmla="*/ 3364 w 3374"/>
              <a:gd name="T83" fmla="*/ 2117 h 3366"/>
              <a:gd name="T84" fmla="*/ 3338 w 3374"/>
              <a:gd name="T85" fmla="*/ 2492 h 3366"/>
              <a:gd name="T86" fmla="*/ 3289 w 3374"/>
              <a:gd name="T87" fmla="*/ 2871 h 3366"/>
              <a:gd name="T88" fmla="*/ 3206 w 3374"/>
              <a:gd name="T89" fmla="*/ 3182 h 3366"/>
              <a:gd name="T90" fmla="*/ 3081 w 3374"/>
              <a:gd name="T91" fmla="*/ 3353 h 3366"/>
              <a:gd name="T92" fmla="*/ 1613 w 3374"/>
              <a:gd name="T93" fmla="*/ 2507 h 3366"/>
              <a:gd name="T94" fmla="*/ 523 w 3374"/>
              <a:gd name="T95" fmla="*/ 2436 h 3366"/>
              <a:gd name="T96" fmla="*/ 187 w 3374"/>
              <a:gd name="T97" fmla="*/ 2192 h 3366"/>
              <a:gd name="T98" fmla="*/ 12 w 3374"/>
              <a:gd name="T99" fmla="*/ 1825 h 3366"/>
              <a:gd name="T100" fmla="*/ 50 w 3374"/>
              <a:gd name="T101" fmla="*/ 1409 h 3366"/>
              <a:gd name="T102" fmla="*/ 284 w 3374"/>
              <a:gd name="T103" fmla="*/ 1076 h 3366"/>
              <a:gd name="T104" fmla="*/ 660 w 3374"/>
              <a:gd name="T105" fmla="*/ 885 h 3366"/>
              <a:gd name="T106" fmla="*/ 2973 w 3374"/>
              <a:gd name="T107" fmla="*/ 16 h 3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374" h="3366">
                <a:moveTo>
                  <a:pt x="3228" y="1967"/>
                </a:moveTo>
                <a:lnTo>
                  <a:pt x="3193" y="1987"/>
                </a:lnTo>
                <a:lnTo>
                  <a:pt x="3155" y="2004"/>
                </a:lnTo>
                <a:lnTo>
                  <a:pt x="3115" y="2017"/>
                </a:lnTo>
                <a:lnTo>
                  <a:pt x="3074" y="2024"/>
                </a:lnTo>
                <a:lnTo>
                  <a:pt x="3030" y="2027"/>
                </a:lnTo>
                <a:lnTo>
                  <a:pt x="2836" y="2027"/>
                </a:lnTo>
                <a:lnTo>
                  <a:pt x="2841" y="2144"/>
                </a:lnTo>
                <a:lnTo>
                  <a:pt x="2847" y="2256"/>
                </a:lnTo>
                <a:lnTo>
                  <a:pt x="2854" y="2361"/>
                </a:lnTo>
                <a:lnTo>
                  <a:pt x="2864" y="2461"/>
                </a:lnTo>
                <a:lnTo>
                  <a:pt x="2873" y="2554"/>
                </a:lnTo>
                <a:lnTo>
                  <a:pt x="2884" y="2642"/>
                </a:lnTo>
                <a:lnTo>
                  <a:pt x="2895" y="2723"/>
                </a:lnTo>
                <a:lnTo>
                  <a:pt x="2907" y="2798"/>
                </a:lnTo>
                <a:lnTo>
                  <a:pt x="2920" y="2867"/>
                </a:lnTo>
                <a:lnTo>
                  <a:pt x="2932" y="2930"/>
                </a:lnTo>
                <a:lnTo>
                  <a:pt x="2945" y="2988"/>
                </a:lnTo>
                <a:lnTo>
                  <a:pt x="2958" y="3038"/>
                </a:lnTo>
                <a:lnTo>
                  <a:pt x="2971" y="3082"/>
                </a:lnTo>
                <a:lnTo>
                  <a:pt x="2983" y="3121"/>
                </a:lnTo>
                <a:lnTo>
                  <a:pt x="2997" y="3154"/>
                </a:lnTo>
                <a:lnTo>
                  <a:pt x="3008" y="3180"/>
                </a:lnTo>
                <a:lnTo>
                  <a:pt x="3020" y="3201"/>
                </a:lnTo>
                <a:lnTo>
                  <a:pt x="3030" y="3216"/>
                </a:lnTo>
                <a:lnTo>
                  <a:pt x="3042" y="3201"/>
                </a:lnTo>
                <a:lnTo>
                  <a:pt x="3054" y="3179"/>
                </a:lnTo>
                <a:lnTo>
                  <a:pt x="3066" y="3152"/>
                </a:lnTo>
                <a:lnTo>
                  <a:pt x="3078" y="3117"/>
                </a:lnTo>
                <a:lnTo>
                  <a:pt x="3092" y="3077"/>
                </a:lnTo>
                <a:lnTo>
                  <a:pt x="3105" y="3030"/>
                </a:lnTo>
                <a:lnTo>
                  <a:pt x="3118" y="2976"/>
                </a:lnTo>
                <a:lnTo>
                  <a:pt x="3132" y="2917"/>
                </a:lnTo>
                <a:lnTo>
                  <a:pt x="3145" y="2851"/>
                </a:lnTo>
                <a:lnTo>
                  <a:pt x="3157" y="2778"/>
                </a:lnTo>
                <a:lnTo>
                  <a:pt x="3169" y="2700"/>
                </a:lnTo>
                <a:lnTo>
                  <a:pt x="3181" y="2614"/>
                </a:lnTo>
                <a:lnTo>
                  <a:pt x="3191" y="2522"/>
                </a:lnTo>
                <a:lnTo>
                  <a:pt x="3201" y="2425"/>
                </a:lnTo>
                <a:lnTo>
                  <a:pt x="3209" y="2319"/>
                </a:lnTo>
                <a:lnTo>
                  <a:pt x="3216" y="2208"/>
                </a:lnTo>
                <a:lnTo>
                  <a:pt x="3223" y="2091"/>
                </a:lnTo>
                <a:lnTo>
                  <a:pt x="3228" y="1967"/>
                </a:lnTo>
                <a:close/>
                <a:moveTo>
                  <a:pt x="2832" y="1482"/>
                </a:moveTo>
                <a:lnTo>
                  <a:pt x="2830" y="1581"/>
                </a:lnTo>
                <a:lnTo>
                  <a:pt x="2830" y="1683"/>
                </a:lnTo>
                <a:lnTo>
                  <a:pt x="2830" y="1785"/>
                </a:lnTo>
                <a:lnTo>
                  <a:pt x="2832" y="1884"/>
                </a:lnTo>
                <a:lnTo>
                  <a:pt x="3030" y="1884"/>
                </a:lnTo>
                <a:lnTo>
                  <a:pt x="3062" y="1881"/>
                </a:lnTo>
                <a:lnTo>
                  <a:pt x="3093" y="1874"/>
                </a:lnTo>
                <a:lnTo>
                  <a:pt x="3121" y="1862"/>
                </a:lnTo>
                <a:lnTo>
                  <a:pt x="3148" y="1846"/>
                </a:lnTo>
                <a:lnTo>
                  <a:pt x="3171" y="1826"/>
                </a:lnTo>
                <a:lnTo>
                  <a:pt x="3192" y="1803"/>
                </a:lnTo>
                <a:lnTo>
                  <a:pt x="3208" y="1777"/>
                </a:lnTo>
                <a:lnTo>
                  <a:pt x="3222" y="1748"/>
                </a:lnTo>
                <a:lnTo>
                  <a:pt x="3229" y="1717"/>
                </a:lnTo>
                <a:lnTo>
                  <a:pt x="3232" y="1683"/>
                </a:lnTo>
                <a:lnTo>
                  <a:pt x="3229" y="1649"/>
                </a:lnTo>
                <a:lnTo>
                  <a:pt x="3222" y="1618"/>
                </a:lnTo>
                <a:lnTo>
                  <a:pt x="3210" y="1589"/>
                </a:lnTo>
                <a:lnTo>
                  <a:pt x="3194" y="1563"/>
                </a:lnTo>
                <a:lnTo>
                  <a:pt x="3175" y="1540"/>
                </a:lnTo>
                <a:lnTo>
                  <a:pt x="3151" y="1520"/>
                </a:lnTo>
                <a:lnTo>
                  <a:pt x="3124" y="1505"/>
                </a:lnTo>
                <a:lnTo>
                  <a:pt x="3096" y="1492"/>
                </a:lnTo>
                <a:lnTo>
                  <a:pt x="3064" y="1485"/>
                </a:lnTo>
                <a:lnTo>
                  <a:pt x="3030" y="1482"/>
                </a:lnTo>
                <a:lnTo>
                  <a:pt x="2832" y="1482"/>
                </a:lnTo>
                <a:close/>
                <a:moveTo>
                  <a:pt x="884" y="1003"/>
                </a:moveTo>
                <a:lnTo>
                  <a:pt x="816" y="1006"/>
                </a:lnTo>
                <a:lnTo>
                  <a:pt x="751" y="1014"/>
                </a:lnTo>
                <a:lnTo>
                  <a:pt x="687" y="1027"/>
                </a:lnTo>
                <a:lnTo>
                  <a:pt x="625" y="1046"/>
                </a:lnTo>
                <a:lnTo>
                  <a:pt x="567" y="1069"/>
                </a:lnTo>
                <a:lnTo>
                  <a:pt x="510" y="1097"/>
                </a:lnTo>
                <a:lnTo>
                  <a:pt x="457" y="1128"/>
                </a:lnTo>
                <a:lnTo>
                  <a:pt x="407" y="1164"/>
                </a:lnTo>
                <a:lnTo>
                  <a:pt x="360" y="1204"/>
                </a:lnTo>
                <a:lnTo>
                  <a:pt x="318" y="1246"/>
                </a:lnTo>
                <a:lnTo>
                  <a:pt x="279" y="1292"/>
                </a:lnTo>
                <a:lnTo>
                  <a:pt x="244" y="1341"/>
                </a:lnTo>
                <a:lnTo>
                  <a:pt x="215" y="1393"/>
                </a:lnTo>
                <a:lnTo>
                  <a:pt x="190" y="1447"/>
                </a:lnTo>
                <a:lnTo>
                  <a:pt x="171" y="1503"/>
                </a:lnTo>
                <a:lnTo>
                  <a:pt x="155" y="1562"/>
                </a:lnTo>
                <a:lnTo>
                  <a:pt x="147" y="1622"/>
                </a:lnTo>
                <a:lnTo>
                  <a:pt x="144" y="1683"/>
                </a:lnTo>
                <a:lnTo>
                  <a:pt x="147" y="1745"/>
                </a:lnTo>
                <a:lnTo>
                  <a:pt x="155" y="1806"/>
                </a:lnTo>
                <a:lnTo>
                  <a:pt x="170" y="1866"/>
                </a:lnTo>
                <a:lnTo>
                  <a:pt x="190" y="1922"/>
                </a:lnTo>
                <a:lnTo>
                  <a:pt x="215" y="1977"/>
                </a:lnTo>
                <a:lnTo>
                  <a:pt x="244" y="2028"/>
                </a:lnTo>
                <a:lnTo>
                  <a:pt x="279" y="2077"/>
                </a:lnTo>
                <a:lnTo>
                  <a:pt x="317" y="2123"/>
                </a:lnTo>
                <a:lnTo>
                  <a:pt x="360" y="2165"/>
                </a:lnTo>
                <a:lnTo>
                  <a:pt x="407" y="2204"/>
                </a:lnTo>
                <a:lnTo>
                  <a:pt x="456" y="2240"/>
                </a:lnTo>
                <a:lnTo>
                  <a:pt x="509" y="2272"/>
                </a:lnTo>
                <a:lnTo>
                  <a:pt x="566" y="2298"/>
                </a:lnTo>
                <a:lnTo>
                  <a:pt x="625" y="2321"/>
                </a:lnTo>
                <a:lnTo>
                  <a:pt x="686" y="2339"/>
                </a:lnTo>
                <a:lnTo>
                  <a:pt x="751" y="2352"/>
                </a:lnTo>
                <a:lnTo>
                  <a:pt x="816" y="2360"/>
                </a:lnTo>
                <a:lnTo>
                  <a:pt x="884" y="2363"/>
                </a:lnTo>
                <a:lnTo>
                  <a:pt x="1566" y="2363"/>
                </a:lnTo>
                <a:lnTo>
                  <a:pt x="1566" y="1003"/>
                </a:lnTo>
                <a:lnTo>
                  <a:pt x="884" y="1003"/>
                </a:lnTo>
                <a:close/>
                <a:moveTo>
                  <a:pt x="2819" y="290"/>
                </a:moveTo>
                <a:lnTo>
                  <a:pt x="1709" y="967"/>
                </a:lnTo>
                <a:lnTo>
                  <a:pt x="1709" y="2399"/>
                </a:lnTo>
                <a:lnTo>
                  <a:pt x="2820" y="3082"/>
                </a:lnTo>
                <a:lnTo>
                  <a:pt x="2803" y="3022"/>
                </a:lnTo>
                <a:lnTo>
                  <a:pt x="2789" y="2958"/>
                </a:lnTo>
                <a:lnTo>
                  <a:pt x="2775" y="2891"/>
                </a:lnTo>
                <a:lnTo>
                  <a:pt x="2762" y="2820"/>
                </a:lnTo>
                <a:lnTo>
                  <a:pt x="2751" y="2748"/>
                </a:lnTo>
                <a:lnTo>
                  <a:pt x="2741" y="2674"/>
                </a:lnTo>
                <a:lnTo>
                  <a:pt x="2733" y="2599"/>
                </a:lnTo>
                <a:lnTo>
                  <a:pt x="2725" y="2523"/>
                </a:lnTo>
                <a:lnTo>
                  <a:pt x="2717" y="2448"/>
                </a:lnTo>
                <a:lnTo>
                  <a:pt x="2711" y="2373"/>
                </a:lnTo>
                <a:lnTo>
                  <a:pt x="2706" y="2299"/>
                </a:lnTo>
                <a:lnTo>
                  <a:pt x="2701" y="2226"/>
                </a:lnTo>
                <a:lnTo>
                  <a:pt x="2698" y="2155"/>
                </a:lnTo>
                <a:lnTo>
                  <a:pt x="2695" y="2088"/>
                </a:lnTo>
                <a:lnTo>
                  <a:pt x="2692" y="2023"/>
                </a:lnTo>
                <a:lnTo>
                  <a:pt x="2690" y="1961"/>
                </a:lnTo>
                <a:lnTo>
                  <a:pt x="2689" y="1905"/>
                </a:lnTo>
                <a:lnTo>
                  <a:pt x="2688" y="1853"/>
                </a:lnTo>
                <a:lnTo>
                  <a:pt x="2687" y="1806"/>
                </a:lnTo>
                <a:lnTo>
                  <a:pt x="2686" y="1766"/>
                </a:lnTo>
                <a:lnTo>
                  <a:pt x="2686" y="1731"/>
                </a:lnTo>
                <a:lnTo>
                  <a:pt x="2686" y="1703"/>
                </a:lnTo>
                <a:lnTo>
                  <a:pt x="2686" y="1683"/>
                </a:lnTo>
                <a:lnTo>
                  <a:pt x="2686" y="1663"/>
                </a:lnTo>
                <a:lnTo>
                  <a:pt x="2686" y="1635"/>
                </a:lnTo>
                <a:lnTo>
                  <a:pt x="2686" y="1601"/>
                </a:lnTo>
                <a:lnTo>
                  <a:pt x="2687" y="1561"/>
                </a:lnTo>
                <a:lnTo>
                  <a:pt x="2688" y="1514"/>
                </a:lnTo>
                <a:lnTo>
                  <a:pt x="2689" y="1463"/>
                </a:lnTo>
                <a:lnTo>
                  <a:pt x="2690" y="1406"/>
                </a:lnTo>
                <a:lnTo>
                  <a:pt x="2692" y="1345"/>
                </a:lnTo>
                <a:lnTo>
                  <a:pt x="2695" y="1281"/>
                </a:lnTo>
                <a:lnTo>
                  <a:pt x="2698" y="1214"/>
                </a:lnTo>
                <a:lnTo>
                  <a:pt x="2702" y="1143"/>
                </a:lnTo>
                <a:lnTo>
                  <a:pt x="2706" y="1071"/>
                </a:lnTo>
                <a:lnTo>
                  <a:pt x="2711" y="998"/>
                </a:lnTo>
                <a:lnTo>
                  <a:pt x="2717" y="922"/>
                </a:lnTo>
                <a:lnTo>
                  <a:pt x="2725" y="848"/>
                </a:lnTo>
                <a:lnTo>
                  <a:pt x="2732" y="772"/>
                </a:lnTo>
                <a:lnTo>
                  <a:pt x="2741" y="697"/>
                </a:lnTo>
                <a:lnTo>
                  <a:pt x="2751" y="623"/>
                </a:lnTo>
                <a:lnTo>
                  <a:pt x="2762" y="551"/>
                </a:lnTo>
                <a:lnTo>
                  <a:pt x="2775" y="481"/>
                </a:lnTo>
                <a:lnTo>
                  <a:pt x="2788" y="414"/>
                </a:lnTo>
                <a:lnTo>
                  <a:pt x="2802" y="350"/>
                </a:lnTo>
                <a:lnTo>
                  <a:pt x="2819" y="290"/>
                </a:lnTo>
                <a:close/>
                <a:moveTo>
                  <a:pt x="3030" y="150"/>
                </a:moveTo>
                <a:lnTo>
                  <a:pt x="3020" y="165"/>
                </a:lnTo>
                <a:lnTo>
                  <a:pt x="3008" y="186"/>
                </a:lnTo>
                <a:lnTo>
                  <a:pt x="2997" y="212"/>
                </a:lnTo>
                <a:lnTo>
                  <a:pt x="2983" y="245"/>
                </a:lnTo>
                <a:lnTo>
                  <a:pt x="2971" y="284"/>
                </a:lnTo>
                <a:lnTo>
                  <a:pt x="2958" y="328"/>
                </a:lnTo>
                <a:lnTo>
                  <a:pt x="2945" y="378"/>
                </a:lnTo>
                <a:lnTo>
                  <a:pt x="2932" y="436"/>
                </a:lnTo>
                <a:lnTo>
                  <a:pt x="2920" y="499"/>
                </a:lnTo>
                <a:lnTo>
                  <a:pt x="2907" y="568"/>
                </a:lnTo>
                <a:lnTo>
                  <a:pt x="2895" y="643"/>
                </a:lnTo>
                <a:lnTo>
                  <a:pt x="2884" y="724"/>
                </a:lnTo>
                <a:lnTo>
                  <a:pt x="2873" y="812"/>
                </a:lnTo>
                <a:lnTo>
                  <a:pt x="2864" y="905"/>
                </a:lnTo>
                <a:lnTo>
                  <a:pt x="2854" y="1005"/>
                </a:lnTo>
                <a:lnTo>
                  <a:pt x="2847" y="1110"/>
                </a:lnTo>
                <a:lnTo>
                  <a:pt x="2841" y="1222"/>
                </a:lnTo>
                <a:lnTo>
                  <a:pt x="2836" y="1339"/>
                </a:lnTo>
                <a:lnTo>
                  <a:pt x="3030" y="1339"/>
                </a:lnTo>
                <a:lnTo>
                  <a:pt x="3073" y="1342"/>
                </a:lnTo>
                <a:lnTo>
                  <a:pt x="3115" y="1350"/>
                </a:lnTo>
                <a:lnTo>
                  <a:pt x="3155" y="1363"/>
                </a:lnTo>
                <a:lnTo>
                  <a:pt x="3192" y="1380"/>
                </a:lnTo>
                <a:lnTo>
                  <a:pt x="3228" y="1401"/>
                </a:lnTo>
                <a:lnTo>
                  <a:pt x="3223" y="1277"/>
                </a:lnTo>
                <a:lnTo>
                  <a:pt x="3216" y="1159"/>
                </a:lnTo>
                <a:lnTo>
                  <a:pt x="3209" y="1048"/>
                </a:lnTo>
                <a:lnTo>
                  <a:pt x="3201" y="944"/>
                </a:lnTo>
                <a:lnTo>
                  <a:pt x="3191" y="845"/>
                </a:lnTo>
                <a:lnTo>
                  <a:pt x="3181" y="753"/>
                </a:lnTo>
                <a:lnTo>
                  <a:pt x="3169" y="667"/>
                </a:lnTo>
                <a:lnTo>
                  <a:pt x="3157" y="589"/>
                </a:lnTo>
                <a:lnTo>
                  <a:pt x="3145" y="515"/>
                </a:lnTo>
                <a:lnTo>
                  <a:pt x="3132" y="449"/>
                </a:lnTo>
                <a:lnTo>
                  <a:pt x="3118" y="390"/>
                </a:lnTo>
                <a:lnTo>
                  <a:pt x="3105" y="337"/>
                </a:lnTo>
                <a:lnTo>
                  <a:pt x="3092" y="290"/>
                </a:lnTo>
                <a:lnTo>
                  <a:pt x="3078" y="249"/>
                </a:lnTo>
                <a:lnTo>
                  <a:pt x="3066" y="214"/>
                </a:lnTo>
                <a:lnTo>
                  <a:pt x="3054" y="187"/>
                </a:lnTo>
                <a:lnTo>
                  <a:pt x="3042" y="165"/>
                </a:lnTo>
                <a:lnTo>
                  <a:pt x="3030" y="150"/>
                </a:lnTo>
                <a:close/>
                <a:moveTo>
                  <a:pt x="3030" y="0"/>
                </a:moveTo>
                <a:lnTo>
                  <a:pt x="3057" y="3"/>
                </a:lnTo>
                <a:lnTo>
                  <a:pt x="3083" y="13"/>
                </a:lnTo>
                <a:lnTo>
                  <a:pt x="3106" y="29"/>
                </a:lnTo>
                <a:lnTo>
                  <a:pt x="3129" y="49"/>
                </a:lnTo>
                <a:lnTo>
                  <a:pt x="3150" y="75"/>
                </a:lnTo>
                <a:lnTo>
                  <a:pt x="3170" y="107"/>
                </a:lnTo>
                <a:lnTo>
                  <a:pt x="3189" y="143"/>
                </a:lnTo>
                <a:lnTo>
                  <a:pt x="3206" y="184"/>
                </a:lnTo>
                <a:lnTo>
                  <a:pt x="3223" y="227"/>
                </a:lnTo>
                <a:lnTo>
                  <a:pt x="3238" y="275"/>
                </a:lnTo>
                <a:lnTo>
                  <a:pt x="3252" y="325"/>
                </a:lnTo>
                <a:lnTo>
                  <a:pt x="3266" y="379"/>
                </a:lnTo>
                <a:lnTo>
                  <a:pt x="3278" y="436"/>
                </a:lnTo>
                <a:lnTo>
                  <a:pt x="3289" y="495"/>
                </a:lnTo>
                <a:lnTo>
                  <a:pt x="3299" y="555"/>
                </a:lnTo>
                <a:lnTo>
                  <a:pt x="3309" y="617"/>
                </a:lnTo>
                <a:lnTo>
                  <a:pt x="3318" y="680"/>
                </a:lnTo>
                <a:lnTo>
                  <a:pt x="3325" y="745"/>
                </a:lnTo>
                <a:lnTo>
                  <a:pt x="3332" y="810"/>
                </a:lnTo>
                <a:lnTo>
                  <a:pt x="3339" y="874"/>
                </a:lnTo>
                <a:lnTo>
                  <a:pt x="3344" y="939"/>
                </a:lnTo>
                <a:lnTo>
                  <a:pt x="3349" y="1004"/>
                </a:lnTo>
                <a:lnTo>
                  <a:pt x="3355" y="1067"/>
                </a:lnTo>
                <a:lnTo>
                  <a:pt x="3358" y="1129"/>
                </a:lnTo>
                <a:lnTo>
                  <a:pt x="3362" y="1190"/>
                </a:lnTo>
                <a:lnTo>
                  <a:pt x="3364" y="1250"/>
                </a:lnTo>
                <a:lnTo>
                  <a:pt x="3367" y="1307"/>
                </a:lnTo>
                <a:lnTo>
                  <a:pt x="3369" y="1361"/>
                </a:lnTo>
                <a:lnTo>
                  <a:pt x="3370" y="1413"/>
                </a:lnTo>
                <a:lnTo>
                  <a:pt x="3372" y="1461"/>
                </a:lnTo>
                <a:lnTo>
                  <a:pt x="3373" y="1506"/>
                </a:lnTo>
                <a:lnTo>
                  <a:pt x="3373" y="1547"/>
                </a:lnTo>
                <a:lnTo>
                  <a:pt x="3374" y="1584"/>
                </a:lnTo>
                <a:lnTo>
                  <a:pt x="3374" y="1617"/>
                </a:lnTo>
                <a:lnTo>
                  <a:pt x="3374" y="1644"/>
                </a:lnTo>
                <a:lnTo>
                  <a:pt x="3374" y="1667"/>
                </a:lnTo>
                <a:lnTo>
                  <a:pt x="3374" y="1683"/>
                </a:lnTo>
                <a:lnTo>
                  <a:pt x="3374" y="1699"/>
                </a:lnTo>
                <a:lnTo>
                  <a:pt x="3374" y="1722"/>
                </a:lnTo>
                <a:lnTo>
                  <a:pt x="3374" y="1749"/>
                </a:lnTo>
                <a:lnTo>
                  <a:pt x="3374" y="1782"/>
                </a:lnTo>
                <a:lnTo>
                  <a:pt x="3373" y="1819"/>
                </a:lnTo>
                <a:lnTo>
                  <a:pt x="3372" y="1860"/>
                </a:lnTo>
                <a:lnTo>
                  <a:pt x="3371" y="1905"/>
                </a:lnTo>
                <a:lnTo>
                  <a:pt x="3370" y="1953"/>
                </a:lnTo>
                <a:lnTo>
                  <a:pt x="3369" y="2005"/>
                </a:lnTo>
                <a:lnTo>
                  <a:pt x="3367" y="2059"/>
                </a:lnTo>
                <a:lnTo>
                  <a:pt x="3364" y="2117"/>
                </a:lnTo>
                <a:lnTo>
                  <a:pt x="3361" y="2176"/>
                </a:lnTo>
                <a:lnTo>
                  <a:pt x="3358" y="2237"/>
                </a:lnTo>
                <a:lnTo>
                  <a:pt x="3354" y="2299"/>
                </a:lnTo>
                <a:lnTo>
                  <a:pt x="3349" y="2362"/>
                </a:lnTo>
                <a:lnTo>
                  <a:pt x="3344" y="2427"/>
                </a:lnTo>
                <a:lnTo>
                  <a:pt x="3338" y="2492"/>
                </a:lnTo>
                <a:lnTo>
                  <a:pt x="3332" y="2556"/>
                </a:lnTo>
                <a:lnTo>
                  <a:pt x="3325" y="2621"/>
                </a:lnTo>
                <a:lnTo>
                  <a:pt x="3317" y="2686"/>
                </a:lnTo>
                <a:lnTo>
                  <a:pt x="3309" y="2749"/>
                </a:lnTo>
                <a:lnTo>
                  <a:pt x="3299" y="2811"/>
                </a:lnTo>
                <a:lnTo>
                  <a:pt x="3289" y="2871"/>
                </a:lnTo>
                <a:lnTo>
                  <a:pt x="3277" y="2930"/>
                </a:lnTo>
                <a:lnTo>
                  <a:pt x="3265" y="2987"/>
                </a:lnTo>
                <a:lnTo>
                  <a:pt x="3252" y="3041"/>
                </a:lnTo>
                <a:lnTo>
                  <a:pt x="3238" y="3091"/>
                </a:lnTo>
                <a:lnTo>
                  <a:pt x="3223" y="3139"/>
                </a:lnTo>
                <a:lnTo>
                  <a:pt x="3206" y="3182"/>
                </a:lnTo>
                <a:lnTo>
                  <a:pt x="3188" y="3223"/>
                </a:lnTo>
                <a:lnTo>
                  <a:pt x="3169" y="3259"/>
                </a:lnTo>
                <a:lnTo>
                  <a:pt x="3149" y="3291"/>
                </a:lnTo>
                <a:lnTo>
                  <a:pt x="3129" y="3317"/>
                </a:lnTo>
                <a:lnTo>
                  <a:pt x="3106" y="3337"/>
                </a:lnTo>
                <a:lnTo>
                  <a:pt x="3081" y="3353"/>
                </a:lnTo>
                <a:lnTo>
                  <a:pt x="3057" y="3363"/>
                </a:lnTo>
                <a:lnTo>
                  <a:pt x="3030" y="3366"/>
                </a:lnTo>
                <a:lnTo>
                  <a:pt x="3009" y="3364"/>
                </a:lnTo>
                <a:lnTo>
                  <a:pt x="2988" y="3358"/>
                </a:lnTo>
                <a:lnTo>
                  <a:pt x="2969" y="3349"/>
                </a:lnTo>
                <a:lnTo>
                  <a:pt x="1613" y="2507"/>
                </a:lnTo>
                <a:lnTo>
                  <a:pt x="883" y="2507"/>
                </a:lnTo>
                <a:lnTo>
                  <a:pt x="807" y="2504"/>
                </a:lnTo>
                <a:lnTo>
                  <a:pt x="732" y="2495"/>
                </a:lnTo>
                <a:lnTo>
                  <a:pt x="660" y="2481"/>
                </a:lnTo>
                <a:lnTo>
                  <a:pt x="590" y="2460"/>
                </a:lnTo>
                <a:lnTo>
                  <a:pt x="523" y="2436"/>
                </a:lnTo>
                <a:lnTo>
                  <a:pt x="458" y="2406"/>
                </a:lnTo>
                <a:lnTo>
                  <a:pt x="397" y="2372"/>
                </a:lnTo>
                <a:lnTo>
                  <a:pt x="339" y="2333"/>
                </a:lnTo>
                <a:lnTo>
                  <a:pt x="284" y="2290"/>
                </a:lnTo>
                <a:lnTo>
                  <a:pt x="233" y="2243"/>
                </a:lnTo>
                <a:lnTo>
                  <a:pt x="187" y="2192"/>
                </a:lnTo>
                <a:lnTo>
                  <a:pt x="145" y="2138"/>
                </a:lnTo>
                <a:lnTo>
                  <a:pt x="108" y="2081"/>
                </a:lnTo>
                <a:lnTo>
                  <a:pt x="77" y="2021"/>
                </a:lnTo>
                <a:lnTo>
                  <a:pt x="50" y="1957"/>
                </a:lnTo>
                <a:lnTo>
                  <a:pt x="29" y="1892"/>
                </a:lnTo>
                <a:lnTo>
                  <a:pt x="12" y="1825"/>
                </a:lnTo>
                <a:lnTo>
                  <a:pt x="3" y="1754"/>
                </a:lnTo>
                <a:lnTo>
                  <a:pt x="0" y="1683"/>
                </a:lnTo>
                <a:lnTo>
                  <a:pt x="3" y="1612"/>
                </a:lnTo>
                <a:lnTo>
                  <a:pt x="12" y="1541"/>
                </a:lnTo>
                <a:lnTo>
                  <a:pt x="29" y="1474"/>
                </a:lnTo>
                <a:lnTo>
                  <a:pt x="50" y="1409"/>
                </a:lnTo>
                <a:lnTo>
                  <a:pt x="77" y="1345"/>
                </a:lnTo>
                <a:lnTo>
                  <a:pt x="108" y="1285"/>
                </a:lnTo>
                <a:lnTo>
                  <a:pt x="145" y="1228"/>
                </a:lnTo>
                <a:lnTo>
                  <a:pt x="187" y="1174"/>
                </a:lnTo>
                <a:lnTo>
                  <a:pt x="233" y="1123"/>
                </a:lnTo>
                <a:lnTo>
                  <a:pt x="284" y="1076"/>
                </a:lnTo>
                <a:lnTo>
                  <a:pt x="339" y="1033"/>
                </a:lnTo>
                <a:lnTo>
                  <a:pt x="397" y="995"/>
                </a:lnTo>
                <a:lnTo>
                  <a:pt x="458" y="960"/>
                </a:lnTo>
                <a:lnTo>
                  <a:pt x="523" y="930"/>
                </a:lnTo>
                <a:lnTo>
                  <a:pt x="590" y="906"/>
                </a:lnTo>
                <a:lnTo>
                  <a:pt x="660" y="885"/>
                </a:lnTo>
                <a:lnTo>
                  <a:pt x="732" y="871"/>
                </a:lnTo>
                <a:lnTo>
                  <a:pt x="807" y="862"/>
                </a:lnTo>
                <a:lnTo>
                  <a:pt x="883" y="859"/>
                </a:lnTo>
                <a:lnTo>
                  <a:pt x="1613" y="859"/>
                </a:lnTo>
                <a:lnTo>
                  <a:pt x="2955" y="29"/>
                </a:lnTo>
                <a:lnTo>
                  <a:pt x="2973" y="16"/>
                </a:lnTo>
                <a:lnTo>
                  <a:pt x="2991" y="7"/>
                </a:lnTo>
                <a:lnTo>
                  <a:pt x="3011" y="2"/>
                </a:lnTo>
                <a:lnTo>
                  <a:pt x="303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49" name="Group 248"/>
          <p:cNvGrpSpPr/>
          <p:nvPr/>
        </p:nvGrpSpPr>
        <p:grpSpPr>
          <a:xfrm>
            <a:off x="3562933" y="4986338"/>
            <a:ext cx="379413" cy="593725"/>
            <a:chOff x="3524250" y="4986338"/>
            <a:chExt cx="379413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3" name="Freeform 113"/>
            <p:cNvSpPr>
              <a:spLocks/>
            </p:cNvSpPr>
            <p:nvPr/>
          </p:nvSpPr>
          <p:spPr bwMode="auto">
            <a:xfrm>
              <a:off x="3524250" y="5100638"/>
              <a:ext cx="379413" cy="479425"/>
            </a:xfrm>
            <a:custGeom>
              <a:avLst/>
              <a:gdLst>
                <a:gd name="T0" fmla="*/ 144 w 2155"/>
                <a:gd name="T1" fmla="*/ 0 h 2721"/>
                <a:gd name="T2" fmla="*/ 147 w 2155"/>
                <a:gd name="T3" fmla="*/ 1079 h 2721"/>
                <a:gd name="T4" fmla="*/ 172 w 2155"/>
                <a:gd name="T5" fmla="*/ 1227 h 2721"/>
                <a:gd name="T6" fmla="*/ 218 w 2155"/>
                <a:gd name="T7" fmla="*/ 1365 h 2721"/>
                <a:gd name="T8" fmla="*/ 284 w 2155"/>
                <a:gd name="T9" fmla="*/ 1493 h 2721"/>
                <a:gd name="T10" fmla="*/ 369 w 2155"/>
                <a:gd name="T11" fmla="*/ 1608 h 2721"/>
                <a:gd name="T12" fmla="*/ 469 w 2155"/>
                <a:gd name="T13" fmla="*/ 1709 h 2721"/>
                <a:gd name="T14" fmla="*/ 586 w 2155"/>
                <a:gd name="T15" fmla="*/ 1794 h 2721"/>
                <a:gd name="T16" fmla="*/ 714 w 2155"/>
                <a:gd name="T17" fmla="*/ 1860 h 2721"/>
                <a:gd name="T18" fmla="*/ 853 w 2155"/>
                <a:gd name="T19" fmla="*/ 1906 h 2721"/>
                <a:gd name="T20" fmla="*/ 1001 w 2155"/>
                <a:gd name="T21" fmla="*/ 1929 h 2721"/>
                <a:gd name="T22" fmla="*/ 1154 w 2155"/>
                <a:gd name="T23" fmla="*/ 1931 h 2721"/>
                <a:gd name="T24" fmla="*/ 1301 w 2155"/>
                <a:gd name="T25" fmla="*/ 1906 h 2721"/>
                <a:gd name="T26" fmla="*/ 1440 w 2155"/>
                <a:gd name="T27" fmla="*/ 1860 h 2721"/>
                <a:gd name="T28" fmla="*/ 1569 w 2155"/>
                <a:gd name="T29" fmla="*/ 1794 h 2721"/>
                <a:gd name="T30" fmla="*/ 1685 w 2155"/>
                <a:gd name="T31" fmla="*/ 1709 h 2721"/>
                <a:gd name="T32" fmla="*/ 1786 w 2155"/>
                <a:gd name="T33" fmla="*/ 1609 h 2721"/>
                <a:gd name="T34" fmla="*/ 1871 w 2155"/>
                <a:gd name="T35" fmla="*/ 1493 h 2721"/>
                <a:gd name="T36" fmla="*/ 1937 w 2155"/>
                <a:gd name="T37" fmla="*/ 1365 h 2721"/>
                <a:gd name="T38" fmla="*/ 1983 w 2155"/>
                <a:gd name="T39" fmla="*/ 1227 h 2721"/>
                <a:gd name="T40" fmla="*/ 2007 w 2155"/>
                <a:gd name="T41" fmla="*/ 1079 h 2721"/>
                <a:gd name="T42" fmla="*/ 2010 w 2155"/>
                <a:gd name="T43" fmla="*/ 0 h 2721"/>
                <a:gd name="T44" fmla="*/ 2155 w 2155"/>
                <a:gd name="T45" fmla="*/ 1002 h 2721"/>
                <a:gd name="T46" fmla="*/ 2143 w 2155"/>
                <a:gd name="T47" fmla="*/ 1162 h 2721"/>
                <a:gd name="T48" fmla="*/ 2109 w 2155"/>
                <a:gd name="T49" fmla="*/ 1314 h 2721"/>
                <a:gd name="T50" fmla="*/ 2054 w 2155"/>
                <a:gd name="T51" fmla="*/ 1457 h 2721"/>
                <a:gd name="T52" fmla="*/ 1980 w 2155"/>
                <a:gd name="T53" fmla="*/ 1590 h 2721"/>
                <a:gd name="T54" fmla="*/ 1888 w 2155"/>
                <a:gd name="T55" fmla="*/ 1710 h 2721"/>
                <a:gd name="T56" fmla="*/ 1781 w 2155"/>
                <a:gd name="T57" fmla="*/ 1816 h 2721"/>
                <a:gd name="T58" fmla="*/ 1660 w 2155"/>
                <a:gd name="T59" fmla="*/ 1907 h 2721"/>
                <a:gd name="T60" fmla="*/ 1526 w 2155"/>
                <a:gd name="T61" fmla="*/ 1979 h 2721"/>
                <a:gd name="T62" fmla="*/ 1382 w 2155"/>
                <a:gd name="T63" fmla="*/ 2033 h 2721"/>
                <a:gd name="T64" fmla="*/ 1229 w 2155"/>
                <a:gd name="T65" fmla="*/ 2066 h 2721"/>
                <a:gd name="T66" fmla="*/ 1150 w 2155"/>
                <a:gd name="T67" fmla="*/ 2577 h 2721"/>
                <a:gd name="T68" fmla="*/ 1508 w 2155"/>
                <a:gd name="T69" fmla="*/ 2721 h 2721"/>
                <a:gd name="T70" fmla="*/ 647 w 2155"/>
                <a:gd name="T71" fmla="*/ 2577 h 2721"/>
                <a:gd name="T72" fmla="*/ 1006 w 2155"/>
                <a:gd name="T73" fmla="*/ 2074 h 2721"/>
                <a:gd name="T74" fmla="*/ 848 w 2155"/>
                <a:gd name="T75" fmla="*/ 2052 h 2721"/>
                <a:gd name="T76" fmla="*/ 699 w 2155"/>
                <a:gd name="T77" fmla="*/ 2009 h 2721"/>
                <a:gd name="T78" fmla="*/ 560 w 2155"/>
                <a:gd name="T79" fmla="*/ 1945 h 2721"/>
                <a:gd name="T80" fmla="*/ 432 w 2155"/>
                <a:gd name="T81" fmla="*/ 1863 h 2721"/>
                <a:gd name="T82" fmla="*/ 319 w 2155"/>
                <a:gd name="T83" fmla="*/ 1765 h 2721"/>
                <a:gd name="T84" fmla="*/ 219 w 2155"/>
                <a:gd name="T85" fmla="*/ 1652 h 2721"/>
                <a:gd name="T86" fmla="*/ 136 w 2155"/>
                <a:gd name="T87" fmla="*/ 1526 h 2721"/>
                <a:gd name="T88" fmla="*/ 72 w 2155"/>
                <a:gd name="T89" fmla="*/ 1387 h 2721"/>
                <a:gd name="T90" fmla="*/ 27 w 2155"/>
                <a:gd name="T91" fmla="*/ 1239 h 2721"/>
                <a:gd name="T92" fmla="*/ 3 w 2155"/>
                <a:gd name="T93" fmla="*/ 1083 h 2721"/>
                <a:gd name="T94" fmla="*/ 0 w 2155"/>
                <a:gd name="T95" fmla="*/ 0 h 2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55" h="2721">
                  <a:moveTo>
                    <a:pt x="0" y="0"/>
                  </a:moveTo>
                  <a:lnTo>
                    <a:pt x="144" y="0"/>
                  </a:lnTo>
                  <a:lnTo>
                    <a:pt x="144" y="1002"/>
                  </a:lnTo>
                  <a:lnTo>
                    <a:pt x="147" y="1079"/>
                  </a:lnTo>
                  <a:lnTo>
                    <a:pt x="156" y="1153"/>
                  </a:lnTo>
                  <a:lnTo>
                    <a:pt x="172" y="1227"/>
                  </a:lnTo>
                  <a:lnTo>
                    <a:pt x="192" y="1297"/>
                  </a:lnTo>
                  <a:lnTo>
                    <a:pt x="218" y="1365"/>
                  </a:lnTo>
                  <a:lnTo>
                    <a:pt x="248" y="1431"/>
                  </a:lnTo>
                  <a:lnTo>
                    <a:pt x="284" y="1493"/>
                  </a:lnTo>
                  <a:lnTo>
                    <a:pt x="324" y="1552"/>
                  </a:lnTo>
                  <a:lnTo>
                    <a:pt x="369" y="1608"/>
                  </a:lnTo>
                  <a:lnTo>
                    <a:pt x="417" y="1661"/>
                  </a:lnTo>
                  <a:lnTo>
                    <a:pt x="469" y="1709"/>
                  </a:lnTo>
                  <a:lnTo>
                    <a:pt x="525" y="1754"/>
                  </a:lnTo>
                  <a:lnTo>
                    <a:pt x="586" y="1794"/>
                  </a:lnTo>
                  <a:lnTo>
                    <a:pt x="648" y="1830"/>
                  </a:lnTo>
                  <a:lnTo>
                    <a:pt x="714" y="1860"/>
                  </a:lnTo>
                  <a:lnTo>
                    <a:pt x="782" y="1886"/>
                  </a:lnTo>
                  <a:lnTo>
                    <a:pt x="853" y="1906"/>
                  </a:lnTo>
                  <a:lnTo>
                    <a:pt x="926" y="1921"/>
                  </a:lnTo>
                  <a:lnTo>
                    <a:pt x="1001" y="1929"/>
                  </a:lnTo>
                  <a:lnTo>
                    <a:pt x="1077" y="1934"/>
                  </a:lnTo>
                  <a:lnTo>
                    <a:pt x="1154" y="1931"/>
                  </a:lnTo>
                  <a:lnTo>
                    <a:pt x="1229" y="1921"/>
                  </a:lnTo>
                  <a:lnTo>
                    <a:pt x="1301" y="1906"/>
                  </a:lnTo>
                  <a:lnTo>
                    <a:pt x="1373" y="1886"/>
                  </a:lnTo>
                  <a:lnTo>
                    <a:pt x="1440" y="1860"/>
                  </a:lnTo>
                  <a:lnTo>
                    <a:pt x="1507" y="1830"/>
                  </a:lnTo>
                  <a:lnTo>
                    <a:pt x="1569" y="1794"/>
                  </a:lnTo>
                  <a:lnTo>
                    <a:pt x="1628" y="1754"/>
                  </a:lnTo>
                  <a:lnTo>
                    <a:pt x="1685" y="1709"/>
                  </a:lnTo>
                  <a:lnTo>
                    <a:pt x="1737" y="1661"/>
                  </a:lnTo>
                  <a:lnTo>
                    <a:pt x="1786" y="1609"/>
                  </a:lnTo>
                  <a:lnTo>
                    <a:pt x="1831" y="1553"/>
                  </a:lnTo>
                  <a:lnTo>
                    <a:pt x="1871" y="1493"/>
                  </a:lnTo>
                  <a:lnTo>
                    <a:pt x="1906" y="1431"/>
                  </a:lnTo>
                  <a:lnTo>
                    <a:pt x="1937" y="1365"/>
                  </a:lnTo>
                  <a:lnTo>
                    <a:pt x="1963" y="1297"/>
                  </a:lnTo>
                  <a:lnTo>
                    <a:pt x="1983" y="1227"/>
                  </a:lnTo>
                  <a:lnTo>
                    <a:pt x="1997" y="1153"/>
                  </a:lnTo>
                  <a:lnTo>
                    <a:pt x="2007" y="1079"/>
                  </a:lnTo>
                  <a:lnTo>
                    <a:pt x="2010" y="1002"/>
                  </a:lnTo>
                  <a:lnTo>
                    <a:pt x="2010" y="0"/>
                  </a:lnTo>
                  <a:lnTo>
                    <a:pt x="2155" y="0"/>
                  </a:lnTo>
                  <a:lnTo>
                    <a:pt x="2155" y="1002"/>
                  </a:lnTo>
                  <a:lnTo>
                    <a:pt x="2152" y="1083"/>
                  </a:lnTo>
                  <a:lnTo>
                    <a:pt x="2143" y="1162"/>
                  </a:lnTo>
                  <a:lnTo>
                    <a:pt x="2128" y="1239"/>
                  </a:lnTo>
                  <a:lnTo>
                    <a:pt x="2109" y="1314"/>
                  </a:lnTo>
                  <a:lnTo>
                    <a:pt x="2083" y="1387"/>
                  </a:lnTo>
                  <a:lnTo>
                    <a:pt x="2054" y="1457"/>
                  </a:lnTo>
                  <a:lnTo>
                    <a:pt x="2019" y="1526"/>
                  </a:lnTo>
                  <a:lnTo>
                    <a:pt x="1980" y="1590"/>
                  </a:lnTo>
                  <a:lnTo>
                    <a:pt x="1936" y="1652"/>
                  </a:lnTo>
                  <a:lnTo>
                    <a:pt x="1888" y="1710"/>
                  </a:lnTo>
                  <a:lnTo>
                    <a:pt x="1836" y="1765"/>
                  </a:lnTo>
                  <a:lnTo>
                    <a:pt x="1781" y="1816"/>
                  </a:lnTo>
                  <a:lnTo>
                    <a:pt x="1722" y="1863"/>
                  </a:lnTo>
                  <a:lnTo>
                    <a:pt x="1660" y="1907"/>
                  </a:lnTo>
                  <a:lnTo>
                    <a:pt x="1595" y="1945"/>
                  </a:lnTo>
                  <a:lnTo>
                    <a:pt x="1526" y="1979"/>
                  </a:lnTo>
                  <a:lnTo>
                    <a:pt x="1456" y="2009"/>
                  </a:lnTo>
                  <a:lnTo>
                    <a:pt x="1382" y="2033"/>
                  </a:lnTo>
                  <a:lnTo>
                    <a:pt x="1306" y="2052"/>
                  </a:lnTo>
                  <a:lnTo>
                    <a:pt x="1229" y="2066"/>
                  </a:lnTo>
                  <a:lnTo>
                    <a:pt x="1150" y="2074"/>
                  </a:lnTo>
                  <a:lnTo>
                    <a:pt x="1150" y="2577"/>
                  </a:lnTo>
                  <a:lnTo>
                    <a:pt x="1508" y="2577"/>
                  </a:lnTo>
                  <a:lnTo>
                    <a:pt x="1508" y="2721"/>
                  </a:lnTo>
                  <a:lnTo>
                    <a:pt x="647" y="2721"/>
                  </a:lnTo>
                  <a:lnTo>
                    <a:pt x="647" y="2577"/>
                  </a:lnTo>
                  <a:lnTo>
                    <a:pt x="1006" y="2577"/>
                  </a:lnTo>
                  <a:lnTo>
                    <a:pt x="1006" y="2074"/>
                  </a:lnTo>
                  <a:lnTo>
                    <a:pt x="926" y="2066"/>
                  </a:lnTo>
                  <a:lnTo>
                    <a:pt x="848" y="2052"/>
                  </a:lnTo>
                  <a:lnTo>
                    <a:pt x="773" y="2033"/>
                  </a:lnTo>
                  <a:lnTo>
                    <a:pt x="699" y="2009"/>
                  </a:lnTo>
                  <a:lnTo>
                    <a:pt x="629" y="1979"/>
                  </a:lnTo>
                  <a:lnTo>
                    <a:pt x="560" y="1945"/>
                  </a:lnTo>
                  <a:lnTo>
                    <a:pt x="495" y="1907"/>
                  </a:lnTo>
                  <a:lnTo>
                    <a:pt x="432" y="1863"/>
                  </a:lnTo>
                  <a:lnTo>
                    <a:pt x="374" y="1816"/>
                  </a:lnTo>
                  <a:lnTo>
                    <a:pt x="319" y="1765"/>
                  </a:lnTo>
                  <a:lnTo>
                    <a:pt x="267" y="1710"/>
                  </a:lnTo>
                  <a:lnTo>
                    <a:pt x="219" y="1652"/>
                  </a:lnTo>
                  <a:lnTo>
                    <a:pt x="176" y="1590"/>
                  </a:lnTo>
                  <a:lnTo>
                    <a:pt x="136" y="1526"/>
                  </a:lnTo>
                  <a:lnTo>
                    <a:pt x="101" y="1457"/>
                  </a:lnTo>
                  <a:lnTo>
                    <a:pt x="72" y="1387"/>
                  </a:lnTo>
                  <a:lnTo>
                    <a:pt x="46" y="1314"/>
                  </a:lnTo>
                  <a:lnTo>
                    <a:pt x="27" y="1239"/>
                  </a:lnTo>
                  <a:lnTo>
                    <a:pt x="12" y="1162"/>
                  </a:lnTo>
                  <a:lnTo>
                    <a:pt x="3" y="1083"/>
                  </a:lnTo>
                  <a:lnTo>
                    <a:pt x="0" y="100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114"/>
            <p:cNvSpPr>
              <a:spLocks noEditPoints="1"/>
            </p:cNvSpPr>
            <p:nvPr/>
          </p:nvSpPr>
          <p:spPr bwMode="auto">
            <a:xfrm>
              <a:off x="3600450" y="4986338"/>
              <a:ext cx="227013" cy="404813"/>
            </a:xfrm>
            <a:custGeom>
              <a:avLst/>
              <a:gdLst>
                <a:gd name="T0" fmla="*/ 539 w 1292"/>
                <a:gd name="T1" fmla="*/ 154 h 2292"/>
                <a:gd name="T2" fmla="*/ 396 w 1292"/>
                <a:gd name="T3" fmla="*/ 208 h 2292"/>
                <a:gd name="T4" fmla="*/ 277 w 1292"/>
                <a:gd name="T5" fmla="*/ 302 h 2292"/>
                <a:gd name="T6" fmla="*/ 193 w 1292"/>
                <a:gd name="T7" fmla="*/ 426 h 2292"/>
                <a:gd name="T8" fmla="*/ 431 w 1292"/>
                <a:gd name="T9" fmla="*/ 523 h 2292"/>
                <a:gd name="T10" fmla="*/ 143 w 1292"/>
                <a:gd name="T11" fmla="*/ 1003 h 2292"/>
                <a:gd name="T12" fmla="*/ 143 w 1292"/>
                <a:gd name="T13" fmla="*/ 1145 h 2292"/>
                <a:gd name="T14" fmla="*/ 155 w 1292"/>
                <a:gd name="T15" fmla="*/ 1756 h 2292"/>
                <a:gd name="T16" fmla="*/ 212 w 1292"/>
                <a:gd name="T17" fmla="*/ 1902 h 2292"/>
                <a:gd name="T18" fmla="*/ 308 w 1292"/>
                <a:gd name="T19" fmla="*/ 2022 h 2292"/>
                <a:gd name="T20" fmla="*/ 438 w 1292"/>
                <a:gd name="T21" fmla="*/ 2105 h 2292"/>
                <a:gd name="T22" fmla="*/ 591 w 1292"/>
                <a:gd name="T23" fmla="*/ 2146 h 2292"/>
                <a:gd name="T24" fmla="*/ 755 w 1292"/>
                <a:gd name="T25" fmla="*/ 2138 h 2292"/>
                <a:gd name="T26" fmla="*/ 901 w 1292"/>
                <a:gd name="T27" fmla="*/ 2082 h 2292"/>
                <a:gd name="T28" fmla="*/ 1021 w 1292"/>
                <a:gd name="T29" fmla="*/ 1985 h 2292"/>
                <a:gd name="T30" fmla="*/ 1104 w 1292"/>
                <a:gd name="T31" fmla="*/ 1856 h 2292"/>
                <a:gd name="T32" fmla="*/ 1146 w 1292"/>
                <a:gd name="T33" fmla="*/ 1703 h 2292"/>
                <a:gd name="T34" fmla="*/ 862 w 1292"/>
                <a:gd name="T35" fmla="*/ 1146 h 2292"/>
                <a:gd name="T36" fmla="*/ 1148 w 1292"/>
                <a:gd name="T37" fmla="*/ 666 h 2292"/>
                <a:gd name="T38" fmla="*/ 1133 w 1292"/>
                <a:gd name="T39" fmla="*/ 523 h 2292"/>
                <a:gd name="T40" fmla="*/ 1075 w 1292"/>
                <a:gd name="T41" fmla="*/ 381 h 2292"/>
                <a:gd name="T42" fmla="*/ 978 w 1292"/>
                <a:gd name="T43" fmla="*/ 266 h 2292"/>
                <a:gd name="T44" fmla="*/ 850 w 1292"/>
                <a:gd name="T45" fmla="*/ 186 h 2292"/>
                <a:gd name="T46" fmla="*/ 700 w 1292"/>
                <a:gd name="T47" fmla="*/ 146 h 2292"/>
                <a:gd name="T48" fmla="*/ 709 w 1292"/>
                <a:gd name="T49" fmla="*/ 3 h 2292"/>
                <a:gd name="T50" fmla="*/ 885 w 1292"/>
                <a:gd name="T51" fmla="*/ 45 h 2292"/>
                <a:gd name="T52" fmla="*/ 1038 w 1292"/>
                <a:gd name="T53" fmla="*/ 131 h 2292"/>
                <a:gd name="T54" fmla="*/ 1161 w 1292"/>
                <a:gd name="T55" fmla="*/ 254 h 2292"/>
                <a:gd name="T56" fmla="*/ 1248 w 1292"/>
                <a:gd name="T57" fmla="*/ 406 h 2292"/>
                <a:gd name="T58" fmla="*/ 1289 w 1292"/>
                <a:gd name="T59" fmla="*/ 582 h 2292"/>
                <a:gd name="T60" fmla="*/ 1289 w 1292"/>
                <a:gd name="T61" fmla="*/ 1710 h 2292"/>
                <a:gd name="T62" fmla="*/ 1248 w 1292"/>
                <a:gd name="T63" fmla="*/ 1885 h 2292"/>
                <a:gd name="T64" fmla="*/ 1161 w 1292"/>
                <a:gd name="T65" fmla="*/ 2038 h 2292"/>
                <a:gd name="T66" fmla="*/ 1038 w 1292"/>
                <a:gd name="T67" fmla="*/ 2161 h 2292"/>
                <a:gd name="T68" fmla="*/ 885 w 1292"/>
                <a:gd name="T69" fmla="*/ 2247 h 2292"/>
                <a:gd name="T70" fmla="*/ 709 w 1292"/>
                <a:gd name="T71" fmla="*/ 2289 h 2292"/>
                <a:gd name="T72" fmla="*/ 523 w 1292"/>
                <a:gd name="T73" fmla="*/ 2280 h 2292"/>
                <a:gd name="T74" fmla="*/ 354 w 1292"/>
                <a:gd name="T75" fmla="*/ 2223 h 2292"/>
                <a:gd name="T76" fmla="*/ 210 w 1292"/>
                <a:gd name="T77" fmla="*/ 2124 h 2292"/>
                <a:gd name="T78" fmla="*/ 98 w 1292"/>
                <a:gd name="T79" fmla="*/ 1990 h 2292"/>
                <a:gd name="T80" fmla="*/ 26 w 1292"/>
                <a:gd name="T81" fmla="*/ 1829 h 2292"/>
                <a:gd name="T82" fmla="*/ 0 w 1292"/>
                <a:gd name="T83" fmla="*/ 1647 h 2292"/>
                <a:gd name="T84" fmla="*/ 12 w 1292"/>
                <a:gd name="T85" fmla="*/ 521 h 2292"/>
                <a:gd name="T86" fmla="*/ 70 w 1292"/>
                <a:gd name="T87" fmla="*/ 353 h 2292"/>
                <a:gd name="T88" fmla="*/ 169 w 1292"/>
                <a:gd name="T89" fmla="*/ 209 h 2292"/>
                <a:gd name="T90" fmla="*/ 303 w 1292"/>
                <a:gd name="T91" fmla="*/ 98 h 2292"/>
                <a:gd name="T92" fmla="*/ 464 w 1292"/>
                <a:gd name="T93" fmla="*/ 26 h 2292"/>
                <a:gd name="T94" fmla="*/ 646 w 1292"/>
                <a:gd name="T95" fmla="*/ 0 h 2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92" h="2292">
                  <a:moveTo>
                    <a:pt x="645" y="143"/>
                  </a:moveTo>
                  <a:lnTo>
                    <a:pt x="591" y="146"/>
                  </a:lnTo>
                  <a:lnTo>
                    <a:pt x="539" y="154"/>
                  </a:lnTo>
                  <a:lnTo>
                    <a:pt x="489" y="167"/>
                  </a:lnTo>
                  <a:lnTo>
                    <a:pt x="441" y="186"/>
                  </a:lnTo>
                  <a:lnTo>
                    <a:pt x="396" y="208"/>
                  </a:lnTo>
                  <a:lnTo>
                    <a:pt x="353" y="236"/>
                  </a:lnTo>
                  <a:lnTo>
                    <a:pt x="313" y="266"/>
                  </a:lnTo>
                  <a:lnTo>
                    <a:pt x="277" y="302"/>
                  </a:lnTo>
                  <a:lnTo>
                    <a:pt x="246" y="340"/>
                  </a:lnTo>
                  <a:lnTo>
                    <a:pt x="217" y="381"/>
                  </a:lnTo>
                  <a:lnTo>
                    <a:pt x="193" y="426"/>
                  </a:lnTo>
                  <a:lnTo>
                    <a:pt x="173" y="473"/>
                  </a:lnTo>
                  <a:lnTo>
                    <a:pt x="158" y="523"/>
                  </a:lnTo>
                  <a:lnTo>
                    <a:pt x="431" y="523"/>
                  </a:lnTo>
                  <a:lnTo>
                    <a:pt x="431" y="666"/>
                  </a:lnTo>
                  <a:lnTo>
                    <a:pt x="143" y="666"/>
                  </a:lnTo>
                  <a:lnTo>
                    <a:pt x="143" y="1003"/>
                  </a:lnTo>
                  <a:lnTo>
                    <a:pt x="431" y="1003"/>
                  </a:lnTo>
                  <a:lnTo>
                    <a:pt x="431" y="1145"/>
                  </a:lnTo>
                  <a:lnTo>
                    <a:pt x="143" y="1145"/>
                  </a:lnTo>
                  <a:lnTo>
                    <a:pt x="143" y="1648"/>
                  </a:lnTo>
                  <a:lnTo>
                    <a:pt x="147" y="1703"/>
                  </a:lnTo>
                  <a:lnTo>
                    <a:pt x="155" y="1756"/>
                  </a:lnTo>
                  <a:lnTo>
                    <a:pt x="169" y="1807"/>
                  </a:lnTo>
                  <a:lnTo>
                    <a:pt x="188" y="1856"/>
                  </a:lnTo>
                  <a:lnTo>
                    <a:pt x="212" y="1902"/>
                  </a:lnTo>
                  <a:lnTo>
                    <a:pt x="240" y="1945"/>
                  </a:lnTo>
                  <a:lnTo>
                    <a:pt x="272" y="1985"/>
                  </a:lnTo>
                  <a:lnTo>
                    <a:pt x="308" y="2022"/>
                  </a:lnTo>
                  <a:lnTo>
                    <a:pt x="348" y="2053"/>
                  </a:lnTo>
                  <a:lnTo>
                    <a:pt x="392" y="2082"/>
                  </a:lnTo>
                  <a:lnTo>
                    <a:pt x="438" y="2105"/>
                  </a:lnTo>
                  <a:lnTo>
                    <a:pt x="486" y="2124"/>
                  </a:lnTo>
                  <a:lnTo>
                    <a:pt x="538" y="2138"/>
                  </a:lnTo>
                  <a:lnTo>
                    <a:pt x="591" y="2146"/>
                  </a:lnTo>
                  <a:lnTo>
                    <a:pt x="646" y="2149"/>
                  </a:lnTo>
                  <a:lnTo>
                    <a:pt x="702" y="2146"/>
                  </a:lnTo>
                  <a:lnTo>
                    <a:pt x="755" y="2138"/>
                  </a:lnTo>
                  <a:lnTo>
                    <a:pt x="806" y="2124"/>
                  </a:lnTo>
                  <a:lnTo>
                    <a:pt x="855" y="2105"/>
                  </a:lnTo>
                  <a:lnTo>
                    <a:pt x="901" y="2082"/>
                  </a:lnTo>
                  <a:lnTo>
                    <a:pt x="944" y="2053"/>
                  </a:lnTo>
                  <a:lnTo>
                    <a:pt x="984" y="2022"/>
                  </a:lnTo>
                  <a:lnTo>
                    <a:pt x="1021" y="1985"/>
                  </a:lnTo>
                  <a:lnTo>
                    <a:pt x="1052" y="1945"/>
                  </a:lnTo>
                  <a:lnTo>
                    <a:pt x="1081" y="1902"/>
                  </a:lnTo>
                  <a:lnTo>
                    <a:pt x="1104" y="1856"/>
                  </a:lnTo>
                  <a:lnTo>
                    <a:pt x="1124" y="1807"/>
                  </a:lnTo>
                  <a:lnTo>
                    <a:pt x="1137" y="1756"/>
                  </a:lnTo>
                  <a:lnTo>
                    <a:pt x="1146" y="1703"/>
                  </a:lnTo>
                  <a:lnTo>
                    <a:pt x="1148" y="1648"/>
                  </a:lnTo>
                  <a:lnTo>
                    <a:pt x="1148" y="1146"/>
                  </a:lnTo>
                  <a:lnTo>
                    <a:pt x="862" y="1146"/>
                  </a:lnTo>
                  <a:lnTo>
                    <a:pt x="862" y="1003"/>
                  </a:lnTo>
                  <a:lnTo>
                    <a:pt x="1148" y="1003"/>
                  </a:lnTo>
                  <a:lnTo>
                    <a:pt x="1148" y="666"/>
                  </a:lnTo>
                  <a:lnTo>
                    <a:pt x="860" y="666"/>
                  </a:lnTo>
                  <a:lnTo>
                    <a:pt x="860" y="523"/>
                  </a:lnTo>
                  <a:lnTo>
                    <a:pt x="1133" y="523"/>
                  </a:lnTo>
                  <a:lnTo>
                    <a:pt x="1118" y="473"/>
                  </a:lnTo>
                  <a:lnTo>
                    <a:pt x="1098" y="426"/>
                  </a:lnTo>
                  <a:lnTo>
                    <a:pt x="1075" y="381"/>
                  </a:lnTo>
                  <a:lnTo>
                    <a:pt x="1046" y="340"/>
                  </a:lnTo>
                  <a:lnTo>
                    <a:pt x="1013" y="301"/>
                  </a:lnTo>
                  <a:lnTo>
                    <a:pt x="978" y="266"/>
                  </a:lnTo>
                  <a:lnTo>
                    <a:pt x="938" y="236"/>
                  </a:lnTo>
                  <a:lnTo>
                    <a:pt x="896" y="208"/>
                  </a:lnTo>
                  <a:lnTo>
                    <a:pt x="850" y="186"/>
                  </a:lnTo>
                  <a:lnTo>
                    <a:pt x="802" y="167"/>
                  </a:lnTo>
                  <a:lnTo>
                    <a:pt x="752" y="154"/>
                  </a:lnTo>
                  <a:lnTo>
                    <a:pt x="700" y="146"/>
                  </a:lnTo>
                  <a:lnTo>
                    <a:pt x="645" y="143"/>
                  </a:lnTo>
                  <a:close/>
                  <a:moveTo>
                    <a:pt x="646" y="0"/>
                  </a:moveTo>
                  <a:lnTo>
                    <a:pt x="709" y="3"/>
                  </a:lnTo>
                  <a:lnTo>
                    <a:pt x="769" y="11"/>
                  </a:lnTo>
                  <a:lnTo>
                    <a:pt x="828" y="26"/>
                  </a:lnTo>
                  <a:lnTo>
                    <a:pt x="885" y="45"/>
                  </a:lnTo>
                  <a:lnTo>
                    <a:pt x="939" y="69"/>
                  </a:lnTo>
                  <a:lnTo>
                    <a:pt x="990" y="98"/>
                  </a:lnTo>
                  <a:lnTo>
                    <a:pt x="1038" y="131"/>
                  </a:lnTo>
                  <a:lnTo>
                    <a:pt x="1083" y="168"/>
                  </a:lnTo>
                  <a:lnTo>
                    <a:pt x="1124" y="209"/>
                  </a:lnTo>
                  <a:lnTo>
                    <a:pt x="1161" y="254"/>
                  </a:lnTo>
                  <a:lnTo>
                    <a:pt x="1194" y="302"/>
                  </a:lnTo>
                  <a:lnTo>
                    <a:pt x="1223" y="353"/>
                  </a:lnTo>
                  <a:lnTo>
                    <a:pt x="1248" y="406"/>
                  </a:lnTo>
                  <a:lnTo>
                    <a:pt x="1266" y="463"/>
                  </a:lnTo>
                  <a:lnTo>
                    <a:pt x="1280" y="521"/>
                  </a:lnTo>
                  <a:lnTo>
                    <a:pt x="1289" y="582"/>
                  </a:lnTo>
                  <a:lnTo>
                    <a:pt x="1292" y="645"/>
                  </a:lnTo>
                  <a:lnTo>
                    <a:pt x="1292" y="1647"/>
                  </a:lnTo>
                  <a:lnTo>
                    <a:pt x="1289" y="1710"/>
                  </a:lnTo>
                  <a:lnTo>
                    <a:pt x="1280" y="1771"/>
                  </a:lnTo>
                  <a:lnTo>
                    <a:pt x="1266" y="1829"/>
                  </a:lnTo>
                  <a:lnTo>
                    <a:pt x="1248" y="1885"/>
                  </a:lnTo>
                  <a:lnTo>
                    <a:pt x="1223" y="1939"/>
                  </a:lnTo>
                  <a:lnTo>
                    <a:pt x="1194" y="1990"/>
                  </a:lnTo>
                  <a:lnTo>
                    <a:pt x="1161" y="2038"/>
                  </a:lnTo>
                  <a:lnTo>
                    <a:pt x="1124" y="2083"/>
                  </a:lnTo>
                  <a:lnTo>
                    <a:pt x="1083" y="2124"/>
                  </a:lnTo>
                  <a:lnTo>
                    <a:pt x="1038" y="2161"/>
                  </a:lnTo>
                  <a:lnTo>
                    <a:pt x="990" y="2194"/>
                  </a:lnTo>
                  <a:lnTo>
                    <a:pt x="939" y="2223"/>
                  </a:lnTo>
                  <a:lnTo>
                    <a:pt x="885" y="2247"/>
                  </a:lnTo>
                  <a:lnTo>
                    <a:pt x="828" y="2266"/>
                  </a:lnTo>
                  <a:lnTo>
                    <a:pt x="769" y="2280"/>
                  </a:lnTo>
                  <a:lnTo>
                    <a:pt x="709" y="2289"/>
                  </a:lnTo>
                  <a:lnTo>
                    <a:pt x="646" y="2292"/>
                  </a:lnTo>
                  <a:lnTo>
                    <a:pt x="584" y="2289"/>
                  </a:lnTo>
                  <a:lnTo>
                    <a:pt x="523" y="2280"/>
                  </a:lnTo>
                  <a:lnTo>
                    <a:pt x="464" y="2266"/>
                  </a:lnTo>
                  <a:lnTo>
                    <a:pt x="408" y="2247"/>
                  </a:lnTo>
                  <a:lnTo>
                    <a:pt x="354" y="2223"/>
                  </a:lnTo>
                  <a:lnTo>
                    <a:pt x="303" y="2194"/>
                  </a:lnTo>
                  <a:lnTo>
                    <a:pt x="255" y="2161"/>
                  </a:lnTo>
                  <a:lnTo>
                    <a:pt x="210" y="2124"/>
                  </a:lnTo>
                  <a:lnTo>
                    <a:pt x="169" y="2083"/>
                  </a:lnTo>
                  <a:lnTo>
                    <a:pt x="131" y="2038"/>
                  </a:lnTo>
                  <a:lnTo>
                    <a:pt x="98" y="1990"/>
                  </a:lnTo>
                  <a:lnTo>
                    <a:pt x="70" y="1939"/>
                  </a:lnTo>
                  <a:lnTo>
                    <a:pt x="45" y="1885"/>
                  </a:lnTo>
                  <a:lnTo>
                    <a:pt x="26" y="1829"/>
                  </a:lnTo>
                  <a:lnTo>
                    <a:pt x="12" y="1771"/>
                  </a:lnTo>
                  <a:lnTo>
                    <a:pt x="3" y="1710"/>
                  </a:lnTo>
                  <a:lnTo>
                    <a:pt x="0" y="1647"/>
                  </a:lnTo>
                  <a:lnTo>
                    <a:pt x="0" y="645"/>
                  </a:lnTo>
                  <a:lnTo>
                    <a:pt x="3" y="582"/>
                  </a:lnTo>
                  <a:lnTo>
                    <a:pt x="12" y="521"/>
                  </a:lnTo>
                  <a:lnTo>
                    <a:pt x="26" y="463"/>
                  </a:lnTo>
                  <a:lnTo>
                    <a:pt x="45" y="406"/>
                  </a:lnTo>
                  <a:lnTo>
                    <a:pt x="70" y="353"/>
                  </a:lnTo>
                  <a:lnTo>
                    <a:pt x="98" y="302"/>
                  </a:lnTo>
                  <a:lnTo>
                    <a:pt x="131" y="254"/>
                  </a:lnTo>
                  <a:lnTo>
                    <a:pt x="169" y="209"/>
                  </a:lnTo>
                  <a:lnTo>
                    <a:pt x="210" y="168"/>
                  </a:lnTo>
                  <a:lnTo>
                    <a:pt x="255" y="131"/>
                  </a:lnTo>
                  <a:lnTo>
                    <a:pt x="303" y="98"/>
                  </a:lnTo>
                  <a:lnTo>
                    <a:pt x="354" y="69"/>
                  </a:lnTo>
                  <a:lnTo>
                    <a:pt x="408" y="45"/>
                  </a:lnTo>
                  <a:lnTo>
                    <a:pt x="464" y="26"/>
                  </a:lnTo>
                  <a:lnTo>
                    <a:pt x="523" y="11"/>
                  </a:lnTo>
                  <a:lnTo>
                    <a:pt x="584" y="3"/>
                  </a:lnTo>
                  <a:lnTo>
                    <a:pt x="6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0" name="Group 249"/>
          <p:cNvGrpSpPr/>
          <p:nvPr/>
        </p:nvGrpSpPr>
        <p:grpSpPr>
          <a:xfrm>
            <a:off x="4391271" y="4986338"/>
            <a:ext cx="593725" cy="593725"/>
            <a:chOff x="4391025" y="4986338"/>
            <a:chExt cx="593725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8" name="Freeform 119"/>
            <p:cNvSpPr>
              <a:spLocks noEditPoints="1"/>
            </p:cNvSpPr>
            <p:nvPr/>
          </p:nvSpPr>
          <p:spPr bwMode="auto">
            <a:xfrm>
              <a:off x="4391025" y="4986338"/>
              <a:ext cx="593725" cy="593725"/>
            </a:xfrm>
            <a:custGeom>
              <a:avLst/>
              <a:gdLst>
                <a:gd name="T0" fmla="*/ 3118 w 3368"/>
                <a:gd name="T1" fmla="*/ 2533 h 3370"/>
                <a:gd name="T2" fmla="*/ 1552 w 3368"/>
                <a:gd name="T3" fmla="*/ 1622 h 3370"/>
                <a:gd name="T4" fmla="*/ 1545 w 3368"/>
                <a:gd name="T5" fmla="*/ 1713 h 3370"/>
                <a:gd name="T6" fmla="*/ 1928 w 3368"/>
                <a:gd name="T7" fmla="*/ 2501 h 3370"/>
                <a:gd name="T8" fmla="*/ 1512 w 3368"/>
                <a:gd name="T9" fmla="*/ 2409 h 3370"/>
                <a:gd name="T10" fmla="*/ 1424 w 3368"/>
                <a:gd name="T11" fmla="*/ 2431 h 3370"/>
                <a:gd name="T12" fmla="*/ 1407 w 3368"/>
                <a:gd name="T13" fmla="*/ 2523 h 3370"/>
                <a:gd name="T14" fmla="*/ 2088 w 3368"/>
                <a:gd name="T15" fmla="*/ 2764 h 3370"/>
                <a:gd name="T16" fmla="*/ 3061 w 3368"/>
                <a:gd name="T17" fmla="*/ 2425 h 3370"/>
                <a:gd name="T18" fmla="*/ 2622 w 3368"/>
                <a:gd name="T19" fmla="*/ 1684 h 3370"/>
                <a:gd name="T20" fmla="*/ 1697 w 3368"/>
                <a:gd name="T21" fmla="*/ 1631 h 3370"/>
                <a:gd name="T22" fmla="*/ 1618 w 3368"/>
                <a:gd name="T23" fmla="*/ 1586 h 3370"/>
                <a:gd name="T24" fmla="*/ 766 w 3368"/>
                <a:gd name="T25" fmla="*/ 197 h 3370"/>
                <a:gd name="T26" fmla="*/ 465 w 3368"/>
                <a:gd name="T27" fmla="*/ 368 h 3370"/>
                <a:gd name="T28" fmla="*/ 250 w 3368"/>
                <a:gd name="T29" fmla="*/ 638 h 3370"/>
                <a:gd name="T30" fmla="*/ 153 w 3368"/>
                <a:gd name="T31" fmla="*/ 979 h 3370"/>
                <a:gd name="T32" fmla="*/ 196 w 3368"/>
                <a:gd name="T33" fmla="*/ 1338 h 3370"/>
                <a:gd name="T34" fmla="*/ 367 w 3368"/>
                <a:gd name="T35" fmla="*/ 1639 h 3370"/>
                <a:gd name="T36" fmla="*/ 637 w 3368"/>
                <a:gd name="T37" fmla="*/ 1854 h 3370"/>
                <a:gd name="T38" fmla="*/ 977 w 3368"/>
                <a:gd name="T39" fmla="*/ 1951 h 3370"/>
                <a:gd name="T40" fmla="*/ 1312 w 3368"/>
                <a:gd name="T41" fmla="*/ 1915 h 3370"/>
                <a:gd name="T42" fmla="*/ 1436 w 3368"/>
                <a:gd name="T43" fmla="*/ 1735 h 3370"/>
                <a:gd name="T44" fmla="*/ 1444 w 3368"/>
                <a:gd name="T45" fmla="*/ 1586 h 3370"/>
                <a:gd name="T46" fmla="*/ 1558 w 3368"/>
                <a:gd name="T47" fmla="*/ 1484 h 3370"/>
                <a:gd name="T48" fmla="*/ 1701 w 3368"/>
                <a:gd name="T49" fmla="*/ 1491 h 3370"/>
                <a:gd name="T50" fmla="*/ 1825 w 3368"/>
                <a:gd name="T51" fmla="*/ 1511 h 3370"/>
                <a:gd name="T52" fmla="*/ 1940 w 3368"/>
                <a:gd name="T53" fmla="*/ 1193 h 3370"/>
                <a:gd name="T54" fmla="*/ 1926 w 3368"/>
                <a:gd name="T55" fmla="*/ 835 h 3370"/>
                <a:gd name="T56" fmla="*/ 1778 w 3368"/>
                <a:gd name="T57" fmla="*/ 520 h 3370"/>
                <a:gd name="T58" fmla="*/ 1525 w 3368"/>
                <a:gd name="T59" fmla="*/ 286 h 3370"/>
                <a:gd name="T60" fmla="*/ 1197 w 3368"/>
                <a:gd name="T61" fmla="*/ 163 h 3370"/>
                <a:gd name="T62" fmla="*/ 1214 w 3368"/>
                <a:gd name="T63" fmla="*/ 14 h 3370"/>
                <a:gd name="T64" fmla="*/ 1581 w 3368"/>
                <a:gd name="T65" fmla="*/ 144 h 3370"/>
                <a:gd name="T66" fmla="*/ 1871 w 3368"/>
                <a:gd name="T67" fmla="*/ 394 h 3370"/>
                <a:gd name="T68" fmla="*/ 2053 w 3368"/>
                <a:gd name="T69" fmla="*/ 735 h 3370"/>
                <a:gd name="T70" fmla="*/ 2098 w 3368"/>
                <a:gd name="T71" fmla="*/ 1135 h 3370"/>
                <a:gd name="T72" fmla="*/ 1994 w 3368"/>
                <a:gd name="T73" fmla="*/ 1516 h 3370"/>
                <a:gd name="T74" fmla="*/ 2505 w 3368"/>
                <a:gd name="T75" fmla="*/ 1594 h 3370"/>
                <a:gd name="T76" fmla="*/ 2666 w 3368"/>
                <a:gd name="T77" fmla="*/ 1579 h 3370"/>
                <a:gd name="T78" fmla="*/ 2791 w 3368"/>
                <a:gd name="T79" fmla="*/ 1681 h 3370"/>
                <a:gd name="T80" fmla="*/ 3361 w 3368"/>
                <a:gd name="T81" fmla="*/ 2820 h 3370"/>
                <a:gd name="T82" fmla="*/ 2374 w 3368"/>
                <a:gd name="T83" fmla="*/ 3367 h 3370"/>
                <a:gd name="T84" fmla="*/ 2289 w 3368"/>
                <a:gd name="T85" fmla="*/ 3340 h 3370"/>
                <a:gd name="T86" fmla="*/ 1373 w 3368"/>
                <a:gd name="T87" fmla="*/ 2651 h 3370"/>
                <a:gd name="T88" fmla="*/ 1293 w 3368"/>
                <a:gd name="T89" fmla="*/ 2526 h 3370"/>
                <a:gd name="T90" fmla="*/ 1326 w 3368"/>
                <a:gd name="T91" fmla="*/ 2376 h 3370"/>
                <a:gd name="T92" fmla="*/ 1451 w 3368"/>
                <a:gd name="T93" fmla="*/ 2296 h 3370"/>
                <a:gd name="T94" fmla="*/ 1558 w 3368"/>
                <a:gd name="T95" fmla="*/ 1972 h 3370"/>
                <a:gd name="T96" fmla="*/ 1205 w 3368"/>
                <a:gd name="T97" fmla="*/ 2092 h 3370"/>
                <a:gd name="T98" fmla="*/ 809 w 3368"/>
                <a:gd name="T99" fmla="*/ 2075 h 3370"/>
                <a:gd name="T100" fmla="*/ 455 w 3368"/>
                <a:gd name="T101" fmla="*/ 1918 h 3370"/>
                <a:gd name="T102" fmla="*/ 185 w 3368"/>
                <a:gd name="T103" fmla="*/ 1648 h 3370"/>
                <a:gd name="T104" fmla="*/ 28 w 3368"/>
                <a:gd name="T105" fmla="*/ 1294 h 3370"/>
                <a:gd name="T106" fmla="*/ 3 w 3368"/>
                <a:gd name="T107" fmla="*/ 971 h 3370"/>
                <a:gd name="T108" fmla="*/ 107 w 3368"/>
                <a:gd name="T109" fmla="*/ 590 h 3370"/>
                <a:gd name="T110" fmla="*/ 335 w 3368"/>
                <a:gd name="T111" fmla="*/ 282 h 3370"/>
                <a:gd name="T112" fmla="*/ 660 w 3368"/>
                <a:gd name="T113" fmla="*/ 76 h 3370"/>
                <a:gd name="T114" fmla="*/ 1051 w 3368"/>
                <a:gd name="T115" fmla="*/ 0 h 3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68" h="3370">
                  <a:moveTo>
                    <a:pt x="3118" y="2533"/>
                  </a:moveTo>
                  <a:lnTo>
                    <a:pt x="2235" y="3006"/>
                  </a:lnTo>
                  <a:lnTo>
                    <a:pt x="2364" y="3249"/>
                  </a:lnTo>
                  <a:lnTo>
                    <a:pt x="3247" y="2776"/>
                  </a:lnTo>
                  <a:lnTo>
                    <a:pt x="3118" y="2533"/>
                  </a:lnTo>
                  <a:close/>
                  <a:moveTo>
                    <a:pt x="1618" y="1586"/>
                  </a:moveTo>
                  <a:lnTo>
                    <a:pt x="1599" y="1588"/>
                  </a:lnTo>
                  <a:lnTo>
                    <a:pt x="1580" y="1596"/>
                  </a:lnTo>
                  <a:lnTo>
                    <a:pt x="1565" y="1608"/>
                  </a:lnTo>
                  <a:lnTo>
                    <a:pt x="1552" y="1622"/>
                  </a:lnTo>
                  <a:lnTo>
                    <a:pt x="1542" y="1638"/>
                  </a:lnTo>
                  <a:lnTo>
                    <a:pt x="1537" y="1656"/>
                  </a:lnTo>
                  <a:lnTo>
                    <a:pt x="1535" y="1675"/>
                  </a:lnTo>
                  <a:lnTo>
                    <a:pt x="1538" y="1694"/>
                  </a:lnTo>
                  <a:lnTo>
                    <a:pt x="1545" y="1713"/>
                  </a:lnTo>
                  <a:lnTo>
                    <a:pt x="1934" y="2443"/>
                  </a:lnTo>
                  <a:lnTo>
                    <a:pt x="1939" y="2459"/>
                  </a:lnTo>
                  <a:lnTo>
                    <a:pt x="1940" y="2474"/>
                  </a:lnTo>
                  <a:lnTo>
                    <a:pt x="1936" y="2489"/>
                  </a:lnTo>
                  <a:lnTo>
                    <a:pt x="1928" y="2501"/>
                  </a:lnTo>
                  <a:lnTo>
                    <a:pt x="1918" y="2511"/>
                  </a:lnTo>
                  <a:lnTo>
                    <a:pt x="1904" y="2518"/>
                  </a:lnTo>
                  <a:lnTo>
                    <a:pt x="1889" y="2520"/>
                  </a:lnTo>
                  <a:lnTo>
                    <a:pt x="1872" y="2518"/>
                  </a:lnTo>
                  <a:lnTo>
                    <a:pt x="1512" y="2409"/>
                  </a:lnTo>
                  <a:lnTo>
                    <a:pt x="1492" y="2405"/>
                  </a:lnTo>
                  <a:lnTo>
                    <a:pt x="1474" y="2406"/>
                  </a:lnTo>
                  <a:lnTo>
                    <a:pt x="1455" y="2411"/>
                  </a:lnTo>
                  <a:lnTo>
                    <a:pt x="1439" y="2419"/>
                  </a:lnTo>
                  <a:lnTo>
                    <a:pt x="1424" y="2431"/>
                  </a:lnTo>
                  <a:lnTo>
                    <a:pt x="1412" y="2447"/>
                  </a:lnTo>
                  <a:lnTo>
                    <a:pt x="1405" y="2465"/>
                  </a:lnTo>
                  <a:lnTo>
                    <a:pt x="1401" y="2485"/>
                  </a:lnTo>
                  <a:lnTo>
                    <a:pt x="1402" y="2504"/>
                  </a:lnTo>
                  <a:lnTo>
                    <a:pt x="1407" y="2523"/>
                  </a:lnTo>
                  <a:lnTo>
                    <a:pt x="1416" y="2539"/>
                  </a:lnTo>
                  <a:lnTo>
                    <a:pt x="1429" y="2553"/>
                  </a:lnTo>
                  <a:lnTo>
                    <a:pt x="1444" y="2565"/>
                  </a:lnTo>
                  <a:lnTo>
                    <a:pt x="1461" y="2573"/>
                  </a:lnTo>
                  <a:lnTo>
                    <a:pt x="2088" y="2764"/>
                  </a:lnTo>
                  <a:lnTo>
                    <a:pt x="2100" y="2769"/>
                  </a:lnTo>
                  <a:lnTo>
                    <a:pt x="2111" y="2778"/>
                  </a:lnTo>
                  <a:lnTo>
                    <a:pt x="2119" y="2789"/>
                  </a:lnTo>
                  <a:lnTo>
                    <a:pt x="2176" y="2898"/>
                  </a:lnTo>
                  <a:lnTo>
                    <a:pt x="3061" y="2425"/>
                  </a:lnTo>
                  <a:lnTo>
                    <a:pt x="2694" y="1738"/>
                  </a:lnTo>
                  <a:lnTo>
                    <a:pt x="2681" y="1718"/>
                  </a:lnTo>
                  <a:lnTo>
                    <a:pt x="2664" y="1702"/>
                  </a:lnTo>
                  <a:lnTo>
                    <a:pt x="2644" y="1692"/>
                  </a:lnTo>
                  <a:lnTo>
                    <a:pt x="2622" y="1684"/>
                  </a:lnTo>
                  <a:lnTo>
                    <a:pt x="2600" y="1682"/>
                  </a:lnTo>
                  <a:lnTo>
                    <a:pt x="2577" y="1687"/>
                  </a:lnTo>
                  <a:lnTo>
                    <a:pt x="2555" y="1695"/>
                  </a:lnTo>
                  <a:lnTo>
                    <a:pt x="1914" y="2038"/>
                  </a:lnTo>
                  <a:lnTo>
                    <a:pt x="1697" y="1631"/>
                  </a:lnTo>
                  <a:lnTo>
                    <a:pt x="1686" y="1615"/>
                  </a:lnTo>
                  <a:lnTo>
                    <a:pt x="1672" y="1602"/>
                  </a:lnTo>
                  <a:lnTo>
                    <a:pt x="1655" y="1593"/>
                  </a:lnTo>
                  <a:lnTo>
                    <a:pt x="1637" y="1587"/>
                  </a:lnTo>
                  <a:lnTo>
                    <a:pt x="1618" y="1586"/>
                  </a:lnTo>
                  <a:close/>
                  <a:moveTo>
                    <a:pt x="1051" y="151"/>
                  </a:moveTo>
                  <a:lnTo>
                    <a:pt x="977" y="154"/>
                  </a:lnTo>
                  <a:lnTo>
                    <a:pt x="904" y="163"/>
                  </a:lnTo>
                  <a:lnTo>
                    <a:pt x="835" y="178"/>
                  </a:lnTo>
                  <a:lnTo>
                    <a:pt x="766" y="197"/>
                  </a:lnTo>
                  <a:lnTo>
                    <a:pt x="700" y="222"/>
                  </a:lnTo>
                  <a:lnTo>
                    <a:pt x="637" y="251"/>
                  </a:lnTo>
                  <a:lnTo>
                    <a:pt x="576" y="286"/>
                  </a:lnTo>
                  <a:lnTo>
                    <a:pt x="519" y="325"/>
                  </a:lnTo>
                  <a:lnTo>
                    <a:pt x="465" y="368"/>
                  </a:lnTo>
                  <a:lnTo>
                    <a:pt x="414" y="416"/>
                  </a:lnTo>
                  <a:lnTo>
                    <a:pt x="367" y="466"/>
                  </a:lnTo>
                  <a:lnTo>
                    <a:pt x="324" y="520"/>
                  </a:lnTo>
                  <a:lnTo>
                    <a:pt x="285" y="578"/>
                  </a:lnTo>
                  <a:lnTo>
                    <a:pt x="250" y="638"/>
                  </a:lnTo>
                  <a:lnTo>
                    <a:pt x="220" y="702"/>
                  </a:lnTo>
                  <a:lnTo>
                    <a:pt x="196" y="768"/>
                  </a:lnTo>
                  <a:lnTo>
                    <a:pt x="176" y="836"/>
                  </a:lnTo>
                  <a:lnTo>
                    <a:pt x="162" y="907"/>
                  </a:lnTo>
                  <a:lnTo>
                    <a:pt x="153" y="979"/>
                  </a:lnTo>
                  <a:lnTo>
                    <a:pt x="150" y="1053"/>
                  </a:lnTo>
                  <a:lnTo>
                    <a:pt x="153" y="1126"/>
                  </a:lnTo>
                  <a:lnTo>
                    <a:pt x="162" y="1199"/>
                  </a:lnTo>
                  <a:lnTo>
                    <a:pt x="176" y="1269"/>
                  </a:lnTo>
                  <a:lnTo>
                    <a:pt x="196" y="1338"/>
                  </a:lnTo>
                  <a:lnTo>
                    <a:pt x="220" y="1403"/>
                  </a:lnTo>
                  <a:lnTo>
                    <a:pt x="250" y="1467"/>
                  </a:lnTo>
                  <a:lnTo>
                    <a:pt x="285" y="1528"/>
                  </a:lnTo>
                  <a:lnTo>
                    <a:pt x="324" y="1585"/>
                  </a:lnTo>
                  <a:lnTo>
                    <a:pt x="367" y="1639"/>
                  </a:lnTo>
                  <a:lnTo>
                    <a:pt x="414" y="1690"/>
                  </a:lnTo>
                  <a:lnTo>
                    <a:pt x="465" y="1737"/>
                  </a:lnTo>
                  <a:lnTo>
                    <a:pt x="519" y="1780"/>
                  </a:lnTo>
                  <a:lnTo>
                    <a:pt x="576" y="1819"/>
                  </a:lnTo>
                  <a:lnTo>
                    <a:pt x="637" y="1854"/>
                  </a:lnTo>
                  <a:lnTo>
                    <a:pt x="700" y="1883"/>
                  </a:lnTo>
                  <a:lnTo>
                    <a:pt x="766" y="1908"/>
                  </a:lnTo>
                  <a:lnTo>
                    <a:pt x="835" y="1928"/>
                  </a:lnTo>
                  <a:lnTo>
                    <a:pt x="904" y="1942"/>
                  </a:lnTo>
                  <a:lnTo>
                    <a:pt x="977" y="1951"/>
                  </a:lnTo>
                  <a:lnTo>
                    <a:pt x="1051" y="1954"/>
                  </a:lnTo>
                  <a:lnTo>
                    <a:pt x="1118" y="1951"/>
                  </a:lnTo>
                  <a:lnTo>
                    <a:pt x="1184" y="1944"/>
                  </a:lnTo>
                  <a:lnTo>
                    <a:pt x="1249" y="1932"/>
                  </a:lnTo>
                  <a:lnTo>
                    <a:pt x="1312" y="1915"/>
                  </a:lnTo>
                  <a:lnTo>
                    <a:pt x="1373" y="1895"/>
                  </a:lnTo>
                  <a:lnTo>
                    <a:pt x="1432" y="1869"/>
                  </a:lnTo>
                  <a:lnTo>
                    <a:pt x="1489" y="1840"/>
                  </a:lnTo>
                  <a:lnTo>
                    <a:pt x="1448" y="1764"/>
                  </a:lnTo>
                  <a:lnTo>
                    <a:pt x="1436" y="1735"/>
                  </a:lnTo>
                  <a:lnTo>
                    <a:pt x="1428" y="1704"/>
                  </a:lnTo>
                  <a:lnTo>
                    <a:pt x="1424" y="1674"/>
                  </a:lnTo>
                  <a:lnTo>
                    <a:pt x="1426" y="1643"/>
                  </a:lnTo>
                  <a:lnTo>
                    <a:pt x="1434" y="1614"/>
                  </a:lnTo>
                  <a:lnTo>
                    <a:pt x="1444" y="1586"/>
                  </a:lnTo>
                  <a:lnTo>
                    <a:pt x="1459" y="1559"/>
                  </a:lnTo>
                  <a:lnTo>
                    <a:pt x="1479" y="1536"/>
                  </a:lnTo>
                  <a:lnTo>
                    <a:pt x="1502" y="1514"/>
                  </a:lnTo>
                  <a:lnTo>
                    <a:pt x="1529" y="1497"/>
                  </a:lnTo>
                  <a:lnTo>
                    <a:pt x="1558" y="1484"/>
                  </a:lnTo>
                  <a:lnTo>
                    <a:pt x="1586" y="1476"/>
                  </a:lnTo>
                  <a:lnTo>
                    <a:pt x="1615" y="1473"/>
                  </a:lnTo>
                  <a:lnTo>
                    <a:pt x="1645" y="1475"/>
                  </a:lnTo>
                  <a:lnTo>
                    <a:pt x="1674" y="1480"/>
                  </a:lnTo>
                  <a:lnTo>
                    <a:pt x="1701" y="1491"/>
                  </a:lnTo>
                  <a:lnTo>
                    <a:pt x="1727" y="1504"/>
                  </a:lnTo>
                  <a:lnTo>
                    <a:pt x="1751" y="1521"/>
                  </a:lnTo>
                  <a:lnTo>
                    <a:pt x="1771" y="1543"/>
                  </a:lnTo>
                  <a:lnTo>
                    <a:pt x="1790" y="1568"/>
                  </a:lnTo>
                  <a:lnTo>
                    <a:pt x="1825" y="1511"/>
                  </a:lnTo>
                  <a:lnTo>
                    <a:pt x="1858" y="1453"/>
                  </a:lnTo>
                  <a:lnTo>
                    <a:pt x="1886" y="1391"/>
                  </a:lnTo>
                  <a:lnTo>
                    <a:pt x="1908" y="1328"/>
                  </a:lnTo>
                  <a:lnTo>
                    <a:pt x="1927" y="1261"/>
                  </a:lnTo>
                  <a:lnTo>
                    <a:pt x="1940" y="1193"/>
                  </a:lnTo>
                  <a:lnTo>
                    <a:pt x="1948" y="1123"/>
                  </a:lnTo>
                  <a:lnTo>
                    <a:pt x="1952" y="1053"/>
                  </a:lnTo>
                  <a:lnTo>
                    <a:pt x="1948" y="979"/>
                  </a:lnTo>
                  <a:lnTo>
                    <a:pt x="1940" y="906"/>
                  </a:lnTo>
                  <a:lnTo>
                    <a:pt x="1926" y="835"/>
                  </a:lnTo>
                  <a:lnTo>
                    <a:pt x="1905" y="767"/>
                  </a:lnTo>
                  <a:lnTo>
                    <a:pt x="1881" y="702"/>
                  </a:lnTo>
                  <a:lnTo>
                    <a:pt x="1851" y="638"/>
                  </a:lnTo>
                  <a:lnTo>
                    <a:pt x="1817" y="578"/>
                  </a:lnTo>
                  <a:lnTo>
                    <a:pt x="1778" y="520"/>
                  </a:lnTo>
                  <a:lnTo>
                    <a:pt x="1735" y="466"/>
                  </a:lnTo>
                  <a:lnTo>
                    <a:pt x="1687" y="415"/>
                  </a:lnTo>
                  <a:lnTo>
                    <a:pt x="1637" y="368"/>
                  </a:lnTo>
                  <a:lnTo>
                    <a:pt x="1582" y="325"/>
                  </a:lnTo>
                  <a:lnTo>
                    <a:pt x="1525" y="286"/>
                  </a:lnTo>
                  <a:lnTo>
                    <a:pt x="1464" y="251"/>
                  </a:lnTo>
                  <a:lnTo>
                    <a:pt x="1402" y="222"/>
                  </a:lnTo>
                  <a:lnTo>
                    <a:pt x="1335" y="197"/>
                  </a:lnTo>
                  <a:lnTo>
                    <a:pt x="1268" y="178"/>
                  </a:lnTo>
                  <a:lnTo>
                    <a:pt x="1197" y="163"/>
                  </a:lnTo>
                  <a:lnTo>
                    <a:pt x="1125" y="154"/>
                  </a:lnTo>
                  <a:lnTo>
                    <a:pt x="1051" y="151"/>
                  </a:lnTo>
                  <a:close/>
                  <a:moveTo>
                    <a:pt x="1051" y="0"/>
                  </a:moveTo>
                  <a:lnTo>
                    <a:pt x="1133" y="3"/>
                  </a:lnTo>
                  <a:lnTo>
                    <a:pt x="1214" y="14"/>
                  </a:lnTo>
                  <a:lnTo>
                    <a:pt x="1292" y="28"/>
                  </a:lnTo>
                  <a:lnTo>
                    <a:pt x="1368" y="49"/>
                  </a:lnTo>
                  <a:lnTo>
                    <a:pt x="1442" y="76"/>
                  </a:lnTo>
                  <a:lnTo>
                    <a:pt x="1514" y="107"/>
                  </a:lnTo>
                  <a:lnTo>
                    <a:pt x="1581" y="144"/>
                  </a:lnTo>
                  <a:lnTo>
                    <a:pt x="1647" y="186"/>
                  </a:lnTo>
                  <a:lnTo>
                    <a:pt x="1708" y="231"/>
                  </a:lnTo>
                  <a:lnTo>
                    <a:pt x="1766" y="281"/>
                  </a:lnTo>
                  <a:lnTo>
                    <a:pt x="1820" y="336"/>
                  </a:lnTo>
                  <a:lnTo>
                    <a:pt x="1871" y="394"/>
                  </a:lnTo>
                  <a:lnTo>
                    <a:pt x="1917" y="456"/>
                  </a:lnTo>
                  <a:lnTo>
                    <a:pt x="1958" y="521"/>
                  </a:lnTo>
                  <a:lnTo>
                    <a:pt x="1995" y="589"/>
                  </a:lnTo>
                  <a:lnTo>
                    <a:pt x="2026" y="661"/>
                  </a:lnTo>
                  <a:lnTo>
                    <a:pt x="2053" y="735"/>
                  </a:lnTo>
                  <a:lnTo>
                    <a:pt x="2074" y="811"/>
                  </a:lnTo>
                  <a:lnTo>
                    <a:pt x="2089" y="888"/>
                  </a:lnTo>
                  <a:lnTo>
                    <a:pt x="2098" y="970"/>
                  </a:lnTo>
                  <a:lnTo>
                    <a:pt x="2101" y="1052"/>
                  </a:lnTo>
                  <a:lnTo>
                    <a:pt x="2098" y="1135"/>
                  </a:lnTo>
                  <a:lnTo>
                    <a:pt x="2089" y="1216"/>
                  </a:lnTo>
                  <a:lnTo>
                    <a:pt x="2074" y="1295"/>
                  </a:lnTo>
                  <a:lnTo>
                    <a:pt x="2052" y="1371"/>
                  </a:lnTo>
                  <a:lnTo>
                    <a:pt x="2025" y="1445"/>
                  </a:lnTo>
                  <a:lnTo>
                    <a:pt x="1994" y="1516"/>
                  </a:lnTo>
                  <a:lnTo>
                    <a:pt x="1957" y="1585"/>
                  </a:lnTo>
                  <a:lnTo>
                    <a:pt x="1915" y="1651"/>
                  </a:lnTo>
                  <a:lnTo>
                    <a:pt x="1867" y="1713"/>
                  </a:lnTo>
                  <a:lnTo>
                    <a:pt x="1960" y="1887"/>
                  </a:lnTo>
                  <a:lnTo>
                    <a:pt x="2505" y="1594"/>
                  </a:lnTo>
                  <a:lnTo>
                    <a:pt x="2537" y="1581"/>
                  </a:lnTo>
                  <a:lnTo>
                    <a:pt x="2570" y="1573"/>
                  </a:lnTo>
                  <a:lnTo>
                    <a:pt x="2603" y="1570"/>
                  </a:lnTo>
                  <a:lnTo>
                    <a:pt x="2635" y="1572"/>
                  </a:lnTo>
                  <a:lnTo>
                    <a:pt x="2666" y="1579"/>
                  </a:lnTo>
                  <a:lnTo>
                    <a:pt x="2697" y="1591"/>
                  </a:lnTo>
                  <a:lnTo>
                    <a:pt x="2725" y="1608"/>
                  </a:lnTo>
                  <a:lnTo>
                    <a:pt x="2750" y="1628"/>
                  </a:lnTo>
                  <a:lnTo>
                    <a:pt x="2773" y="1653"/>
                  </a:lnTo>
                  <a:lnTo>
                    <a:pt x="2791" y="1681"/>
                  </a:lnTo>
                  <a:lnTo>
                    <a:pt x="3358" y="2746"/>
                  </a:lnTo>
                  <a:lnTo>
                    <a:pt x="3365" y="2765"/>
                  </a:lnTo>
                  <a:lnTo>
                    <a:pt x="3368" y="2783"/>
                  </a:lnTo>
                  <a:lnTo>
                    <a:pt x="3366" y="2802"/>
                  </a:lnTo>
                  <a:lnTo>
                    <a:pt x="3361" y="2820"/>
                  </a:lnTo>
                  <a:lnTo>
                    <a:pt x="3351" y="2836"/>
                  </a:lnTo>
                  <a:lnTo>
                    <a:pt x="3339" y="2850"/>
                  </a:lnTo>
                  <a:lnTo>
                    <a:pt x="3323" y="2861"/>
                  </a:lnTo>
                  <a:lnTo>
                    <a:pt x="2393" y="3360"/>
                  </a:lnTo>
                  <a:lnTo>
                    <a:pt x="2374" y="3367"/>
                  </a:lnTo>
                  <a:lnTo>
                    <a:pt x="2356" y="3370"/>
                  </a:lnTo>
                  <a:lnTo>
                    <a:pt x="2336" y="3368"/>
                  </a:lnTo>
                  <a:lnTo>
                    <a:pt x="2319" y="3363"/>
                  </a:lnTo>
                  <a:lnTo>
                    <a:pt x="2302" y="3353"/>
                  </a:lnTo>
                  <a:lnTo>
                    <a:pt x="2289" y="3340"/>
                  </a:lnTo>
                  <a:lnTo>
                    <a:pt x="2278" y="3325"/>
                  </a:lnTo>
                  <a:lnTo>
                    <a:pt x="2033" y="2863"/>
                  </a:lnTo>
                  <a:lnTo>
                    <a:pt x="1430" y="2679"/>
                  </a:lnTo>
                  <a:lnTo>
                    <a:pt x="1400" y="2667"/>
                  </a:lnTo>
                  <a:lnTo>
                    <a:pt x="1373" y="2651"/>
                  </a:lnTo>
                  <a:lnTo>
                    <a:pt x="1349" y="2631"/>
                  </a:lnTo>
                  <a:lnTo>
                    <a:pt x="1329" y="2609"/>
                  </a:lnTo>
                  <a:lnTo>
                    <a:pt x="1313" y="2583"/>
                  </a:lnTo>
                  <a:lnTo>
                    <a:pt x="1300" y="2555"/>
                  </a:lnTo>
                  <a:lnTo>
                    <a:pt x="1293" y="2526"/>
                  </a:lnTo>
                  <a:lnTo>
                    <a:pt x="1290" y="2495"/>
                  </a:lnTo>
                  <a:lnTo>
                    <a:pt x="1291" y="2464"/>
                  </a:lnTo>
                  <a:lnTo>
                    <a:pt x="1298" y="2432"/>
                  </a:lnTo>
                  <a:lnTo>
                    <a:pt x="1310" y="2403"/>
                  </a:lnTo>
                  <a:lnTo>
                    <a:pt x="1326" y="2376"/>
                  </a:lnTo>
                  <a:lnTo>
                    <a:pt x="1345" y="2352"/>
                  </a:lnTo>
                  <a:lnTo>
                    <a:pt x="1368" y="2332"/>
                  </a:lnTo>
                  <a:lnTo>
                    <a:pt x="1394" y="2315"/>
                  </a:lnTo>
                  <a:lnTo>
                    <a:pt x="1421" y="2303"/>
                  </a:lnTo>
                  <a:lnTo>
                    <a:pt x="1451" y="2296"/>
                  </a:lnTo>
                  <a:lnTo>
                    <a:pt x="1481" y="2293"/>
                  </a:lnTo>
                  <a:lnTo>
                    <a:pt x="1513" y="2294"/>
                  </a:lnTo>
                  <a:lnTo>
                    <a:pt x="1543" y="2301"/>
                  </a:lnTo>
                  <a:lnTo>
                    <a:pt x="1770" y="2370"/>
                  </a:lnTo>
                  <a:lnTo>
                    <a:pt x="1558" y="1972"/>
                  </a:lnTo>
                  <a:lnTo>
                    <a:pt x="1492" y="2006"/>
                  </a:lnTo>
                  <a:lnTo>
                    <a:pt x="1423" y="2034"/>
                  </a:lnTo>
                  <a:lnTo>
                    <a:pt x="1353" y="2059"/>
                  </a:lnTo>
                  <a:lnTo>
                    <a:pt x="1280" y="2077"/>
                  </a:lnTo>
                  <a:lnTo>
                    <a:pt x="1205" y="2092"/>
                  </a:lnTo>
                  <a:lnTo>
                    <a:pt x="1128" y="2100"/>
                  </a:lnTo>
                  <a:lnTo>
                    <a:pt x="1050" y="2103"/>
                  </a:lnTo>
                  <a:lnTo>
                    <a:pt x="968" y="2100"/>
                  </a:lnTo>
                  <a:lnTo>
                    <a:pt x="888" y="2091"/>
                  </a:lnTo>
                  <a:lnTo>
                    <a:pt x="809" y="2075"/>
                  </a:lnTo>
                  <a:lnTo>
                    <a:pt x="733" y="2055"/>
                  </a:lnTo>
                  <a:lnTo>
                    <a:pt x="659" y="2028"/>
                  </a:lnTo>
                  <a:lnTo>
                    <a:pt x="589" y="1996"/>
                  </a:lnTo>
                  <a:lnTo>
                    <a:pt x="520" y="1959"/>
                  </a:lnTo>
                  <a:lnTo>
                    <a:pt x="455" y="1918"/>
                  </a:lnTo>
                  <a:lnTo>
                    <a:pt x="394" y="1872"/>
                  </a:lnTo>
                  <a:lnTo>
                    <a:pt x="335" y="1822"/>
                  </a:lnTo>
                  <a:lnTo>
                    <a:pt x="281" y="1768"/>
                  </a:lnTo>
                  <a:lnTo>
                    <a:pt x="231" y="1710"/>
                  </a:lnTo>
                  <a:lnTo>
                    <a:pt x="185" y="1648"/>
                  </a:lnTo>
                  <a:lnTo>
                    <a:pt x="144" y="1583"/>
                  </a:lnTo>
                  <a:lnTo>
                    <a:pt x="107" y="1514"/>
                  </a:lnTo>
                  <a:lnTo>
                    <a:pt x="75" y="1443"/>
                  </a:lnTo>
                  <a:lnTo>
                    <a:pt x="49" y="1370"/>
                  </a:lnTo>
                  <a:lnTo>
                    <a:pt x="28" y="1294"/>
                  </a:lnTo>
                  <a:lnTo>
                    <a:pt x="12" y="1215"/>
                  </a:lnTo>
                  <a:lnTo>
                    <a:pt x="3" y="1135"/>
                  </a:lnTo>
                  <a:lnTo>
                    <a:pt x="0" y="1053"/>
                  </a:lnTo>
                  <a:lnTo>
                    <a:pt x="0" y="1053"/>
                  </a:lnTo>
                  <a:lnTo>
                    <a:pt x="3" y="971"/>
                  </a:lnTo>
                  <a:lnTo>
                    <a:pt x="12" y="890"/>
                  </a:lnTo>
                  <a:lnTo>
                    <a:pt x="28" y="812"/>
                  </a:lnTo>
                  <a:lnTo>
                    <a:pt x="49" y="735"/>
                  </a:lnTo>
                  <a:lnTo>
                    <a:pt x="75" y="661"/>
                  </a:lnTo>
                  <a:lnTo>
                    <a:pt x="107" y="590"/>
                  </a:lnTo>
                  <a:lnTo>
                    <a:pt x="144" y="522"/>
                  </a:lnTo>
                  <a:lnTo>
                    <a:pt x="186" y="457"/>
                  </a:lnTo>
                  <a:lnTo>
                    <a:pt x="231" y="395"/>
                  </a:lnTo>
                  <a:lnTo>
                    <a:pt x="281" y="337"/>
                  </a:lnTo>
                  <a:lnTo>
                    <a:pt x="335" y="282"/>
                  </a:lnTo>
                  <a:lnTo>
                    <a:pt x="394" y="232"/>
                  </a:lnTo>
                  <a:lnTo>
                    <a:pt x="455" y="186"/>
                  </a:lnTo>
                  <a:lnTo>
                    <a:pt x="521" y="145"/>
                  </a:lnTo>
                  <a:lnTo>
                    <a:pt x="590" y="108"/>
                  </a:lnTo>
                  <a:lnTo>
                    <a:pt x="660" y="76"/>
                  </a:lnTo>
                  <a:lnTo>
                    <a:pt x="734" y="49"/>
                  </a:lnTo>
                  <a:lnTo>
                    <a:pt x="810" y="29"/>
                  </a:lnTo>
                  <a:lnTo>
                    <a:pt x="889" y="14"/>
                  </a:lnTo>
                  <a:lnTo>
                    <a:pt x="969" y="4"/>
                  </a:lnTo>
                  <a:lnTo>
                    <a:pt x="10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120"/>
            <p:cNvSpPr>
              <a:spLocks noEditPoints="1"/>
            </p:cNvSpPr>
            <p:nvPr/>
          </p:nvSpPr>
          <p:spPr bwMode="auto">
            <a:xfrm>
              <a:off x="4524375" y="5056188"/>
              <a:ext cx="103188" cy="231775"/>
            </a:xfrm>
            <a:custGeom>
              <a:avLst/>
              <a:gdLst>
                <a:gd name="T0" fmla="*/ 356 w 586"/>
                <a:gd name="T1" fmla="*/ 1043 h 1312"/>
                <a:gd name="T2" fmla="*/ 404 w 586"/>
                <a:gd name="T3" fmla="*/ 1014 h 1312"/>
                <a:gd name="T4" fmla="*/ 440 w 586"/>
                <a:gd name="T5" fmla="*/ 970 h 1312"/>
                <a:gd name="T6" fmla="*/ 459 w 586"/>
                <a:gd name="T7" fmla="*/ 917 h 1312"/>
                <a:gd name="T8" fmla="*/ 459 w 586"/>
                <a:gd name="T9" fmla="*/ 858 h 1312"/>
                <a:gd name="T10" fmla="*/ 440 w 586"/>
                <a:gd name="T11" fmla="*/ 804 h 1312"/>
                <a:gd name="T12" fmla="*/ 404 w 586"/>
                <a:gd name="T13" fmla="*/ 761 h 1312"/>
                <a:gd name="T14" fmla="*/ 356 w 586"/>
                <a:gd name="T15" fmla="*/ 731 h 1312"/>
                <a:gd name="T16" fmla="*/ 206 w 586"/>
                <a:gd name="T17" fmla="*/ 282 h 1312"/>
                <a:gd name="T18" fmla="*/ 164 w 586"/>
                <a:gd name="T19" fmla="*/ 319 h 1312"/>
                <a:gd name="T20" fmla="*/ 135 w 586"/>
                <a:gd name="T21" fmla="*/ 367 h 1312"/>
                <a:gd name="T22" fmla="*/ 126 w 586"/>
                <a:gd name="T23" fmla="*/ 425 h 1312"/>
                <a:gd name="T24" fmla="*/ 135 w 586"/>
                <a:gd name="T25" fmla="*/ 483 h 1312"/>
                <a:gd name="T26" fmla="*/ 164 w 586"/>
                <a:gd name="T27" fmla="*/ 531 h 1312"/>
                <a:gd name="T28" fmla="*/ 206 w 586"/>
                <a:gd name="T29" fmla="*/ 568 h 1312"/>
                <a:gd name="T30" fmla="*/ 232 w 586"/>
                <a:gd name="T31" fmla="*/ 269 h 1312"/>
                <a:gd name="T32" fmla="*/ 356 w 586"/>
                <a:gd name="T33" fmla="*/ 0 h 1312"/>
                <a:gd name="T34" fmla="*/ 395 w 586"/>
                <a:gd name="T35" fmla="*/ 150 h 1312"/>
                <a:gd name="T36" fmla="*/ 463 w 586"/>
                <a:gd name="T37" fmla="*/ 187 h 1312"/>
                <a:gd name="T38" fmla="*/ 521 w 586"/>
                <a:gd name="T39" fmla="*/ 240 h 1312"/>
                <a:gd name="T40" fmla="*/ 562 w 586"/>
                <a:gd name="T41" fmla="*/ 307 h 1312"/>
                <a:gd name="T42" fmla="*/ 583 w 586"/>
                <a:gd name="T43" fmla="*/ 384 h 1312"/>
                <a:gd name="T44" fmla="*/ 461 w 586"/>
                <a:gd name="T45" fmla="*/ 425 h 1312"/>
                <a:gd name="T46" fmla="*/ 451 w 586"/>
                <a:gd name="T47" fmla="*/ 368 h 1312"/>
                <a:gd name="T48" fmla="*/ 423 w 586"/>
                <a:gd name="T49" fmla="*/ 319 h 1312"/>
                <a:gd name="T50" fmla="*/ 381 w 586"/>
                <a:gd name="T51" fmla="*/ 282 h 1312"/>
                <a:gd name="T52" fmla="*/ 356 w 586"/>
                <a:gd name="T53" fmla="*/ 600 h 1312"/>
                <a:gd name="T54" fmla="*/ 431 w 586"/>
                <a:gd name="T55" fmla="*/ 628 h 1312"/>
                <a:gd name="T56" fmla="*/ 494 w 586"/>
                <a:gd name="T57" fmla="*/ 673 h 1312"/>
                <a:gd name="T58" fmla="*/ 543 w 586"/>
                <a:gd name="T59" fmla="*/ 734 h 1312"/>
                <a:gd name="T60" fmla="*/ 575 w 586"/>
                <a:gd name="T61" fmla="*/ 806 h 1312"/>
                <a:gd name="T62" fmla="*/ 586 w 586"/>
                <a:gd name="T63" fmla="*/ 887 h 1312"/>
                <a:gd name="T64" fmla="*/ 575 w 586"/>
                <a:gd name="T65" fmla="*/ 968 h 1312"/>
                <a:gd name="T66" fmla="*/ 543 w 586"/>
                <a:gd name="T67" fmla="*/ 1040 h 1312"/>
                <a:gd name="T68" fmla="*/ 494 w 586"/>
                <a:gd name="T69" fmla="*/ 1101 h 1312"/>
                <a:gd name="T70" fmla="*/ 431 w 586"/>
                <a:gd name="T71" fmla="*/ 1146 h 1312"/>
                <a:gd name="T72" fmla="*/ 356 w 586"/>
                <a:gd name="T73" fmla="*/ 1174 h 1312"/>
                <a:gd name="T74" fmla="*/ 231 w 586"/>
                <a:gd name="T75" fmla="*/ 1312 h 1312"/>
                <a:gd name="T76" fmla="*/ 192 w 586"/>
                <a:gd name="T77" fmla="*/ 1162 h 1312"/>
                <a:gd name="T78" fmla="*/ 123 w 586"/>
                <a:gd name="T79" fmla="*/ 1125 h 1312"/>
                <a:gd name="T80" fmla="*/ 65 w 586"/>
                <a:gd name="T81" fmla="*/ 1072 h 1312"/>
                <a:gd name="T82" fmla="*/ 24 w 586"/>
                <a:gd name="T83" fmla="*/ 1005 h 1312"/>
                <a:gd name="T84" fmla="*/ 3 w 586"/>
                <a:gd name="T85" fmla="*/ 928 h 1312"/>
                <a:gd name="T86" fmla="*/ 125 w 586"/>
                <a:gd name="T87" fmla="*/ 887 h 1312"/>
                <a:gd name="T88" fmla="*/ 135 w 586"/>
                <a:gd name="T89" fmla="*/ 945 h 1312"/>
                <a:gd name="T90" fmla="*/ 163 w 586"/>
                <a:gd name="T91" fmla="*/ 994 h 1312"/>
                <a:gd name="T92" fmla="*/ 205 w 586"/>
                <a:gd name="T93" fmla="*/ 1030 h 1312"/>
                <a:gd name="T94" fmla="*/ 231 w 586"/>
                <a:gd name="T95" fmla="*/ 712 h 1312"/>
                <a:gd name="T96" fmla="*/ 156 w 586"/>
                <a:gd name="T97" fmla="*/ 684 h 1312"/>
                <a:gd name="T98" fmla="*/ 92 w 586"/>
                <a:gd name="T99" fmla="*/ 639 h 1312"/>
                <a:gd name="T100" fmla="*/ 43 w 586"/>
                <a:gd name="T101" fmla="*/ 579 h 1312"/>
                <a:gd name="T102" fmla="*/ 11 w 586"/>
                <a:gd name="T103" fmla="*/ 506 h 1312"/>
                <a:gd name="T104" fmla="*/ 0 w 586"/>
                <a:gd name="T105" fmla="*/ 425 h 1312"/>
                <a:gd name="T106" fmla="*/ 11 w 586"/>
                <a:gd name="T107" fmla="*/ 345 h 1312"/>
                <a:gd name="T108" fmla="*/ 43 w 586"/>
                <a:gd name="T109" fmla="*/ 272 h 1312"/>
                <a:gd name="T110" fmla="*/ 92 w 586"/>
                <a:gd name="T111" fmla="*/ 211 h 1312"/>
                <a:gd name="T112" fmla="*/ 156 w 586"/>
                <a:gd name="T113" fmla="*/ 166 h 1312"/>
                <a:gd name="T114" fmla="*/ 231 w 586"/>
                <a:gd name="T115" fmla="*/ 139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86" h="1312">
                  <a:moveTo>
                    <a:pt x="356" y="731"/>
                  </a:moveTo>
                  <a:lnTo>
                    <a:pt x="356" y="1043"/>
                  </a:lnTo>
                  <a:lnTo>
                    <a:pt x="381" y="1030"/>
                  </a:lnTo>
                  <a:lnTo>
                    <a:pt x="404" y="1014"/>
                  </a:lnTo>
                  <a:lnTo>
                    <a:pt x="423" y="994"/>
                  </a:lnTo>
                  <a:lnTo>
                    <a:pt x="440" y="970"/>
                  </a:lnTo>
                  <a:lnTo>
                    <a:pt x="451" y="945"/>
                  </a:lnTo>
                  <a:lnTo>
                    <a:pt x="459" y="917"/>
                  </a:lnTo>
                  <a:lnTo>
                    <a:pt x="461" y="887"/>
                  </a:lnTo>
                  <a:lnTo>
                    <a:pt x="459" y="858"/>
                  </a:lnTo>
                  <a:lnTo>
                    <a:pt x="451" y="830"/>
                  </a:lnTo>
                  <a:lnTo>
                    <a:pt x="440" y="804"/>
                  </a:lnTo>
                  <a:lnTo>
                    <a:pt x="423" y="781"/>
                  </a:lnTo>
                  <a:lnTo>
                    <a:pt x="404" y="761"/>
                  </a:lnTo>
                  <a:lnTo>
                    <a:pt x="381" y="744"/>
                  </a:lnTo>
                  <a:lnTo>
                    <a:pt x="356" y="731"/>
                  </a:lnTo>
                  <a:close/>
                  <a:moveTo>
                    <a:pt x="232" y="269"/>
                  </a:moveTo>
                  <a:lnTo>
                    <a:pt x="206" y="282"/>
                  </a:lnTo>
                  <a:lnTo>
                    <a:pt x="183" y="299"/>
                  </a:lnTo>
                  <a:lnTo>
                    <a:pt x="164" y="319"/>
                  </a:lnTo>
                  <a:lnTo>
                    <a:pt x="147" y="342"/>
                  </a:lnTo>
                  <a:lnTo>
                    <a:pt x="135" y="367"/>
                  </a:lnTo>
                  <a:lnTo>
                    <a:pt x="128" y="396"/>
                  </a:lnTo>
                  <a:lnTo>
                    <a:pt x="126" y="425"/>
                  </a:lnTo>
                  <a:lnTo>
                    <a:pt x="128" y="455"/>
                  </a:lnTo>
                  <a:lnTo>
                    <a:pt x="135" y="483"/>
                  </a:lnTo>
                  <a:lnTo>
                    <a:pt x="147" y="509"/>
                  </a:lnTo>
                  <a:lnTo>
                    <a:pt x="164" y="531"/>
                  </a:lnTo>
                  <a:lnTo>
                    <a:pt x="183" y="552"/>
                  </a:lnTo>
                  <a:lnTo>
                    <a:pt x="206" y="568"/>
                  </a:lnTo>
                  <a:lnTo>
                    <a:pt x="232" y="582"/>
                  </a:lnTo>
                  <a:lnTo>
                    <a:pt x="232" y="269"/>
                  </a:lnTo>
                  <a:close/>
                  <a:moveTo>
                    <a:pt x="231" y="0"/>
                  </a:moveTo>
                  <a:lnTo>
                    <a:pt x="356" y="0"/>
                  </a:lnTo>
                  <a:lnTo>
                    <a:pt x="356" y="139"/>
                  </a:lnTo>
                  <a:lnTo>
                    <a:pt x="395" y="150"/>
                  </a:lnTo>
                  <a:lnTo>
                    <a:pt x="431" y="166"/>
                  </a:lnTo>
                  <a:lnTo>
                    <a:pt x="463" y="187"/>
                  </a:lnTo>
                  <a:lnTo>
                    <a:pt x="494" y="211"/>
                  </a:lnTo>
                  <a:lnTo>
                    <a:pt x="521" y="240"/>
                  </a:lnTo>
                  <a:lnTo>
                    <a:pt x="543" y="272"/>
                  </a:lnTo>
                  <a:lnTo>
                    <a:pt x="562" y="307"/>
                  </a:lnTo>
                  <a:lnTo>
                    <a:pt x="575" y="345"/>
                  </a:lnTo>
                  <a:lnTo>
                    <a:pt x="583" y="384"/>
                  </a:lnTo>
                  <a:lnTo>
                    <a:pt x="586" y="425"/>
                  </a:lnTo>
                  <a:lnTo>
                    <a:pt x="461" y="425"/>
                  </a:lnTo>
                  <a:lnTo>
                    <a:pt x="459" y="396"/>
                  </a:lnTo>
                  <a:lnTo>
                    <a:pt x="451" y="368"/>
                  </a:lnTo>
                  <a:lnTo>
                    <a:pt x="440" y="342"/>
                  </a:lnTo>
                  <a:lnTo>
                    <a:pt x="423" y="319"/>
                  </a:lnTo>
                  <a:lnTo>
                    <a:pt x="404" y="299"/>
                  </a:lnTo>
                  <a:lnTo>
                    <a:pt x="381" y="282"/>
                  </a:lnTo>
                  <a:lnTo>
                    <a:pt x="356" y="269"/>
                  </a:lnTo>
                  <a:lnTo>
                    <a:pt x="356" y="600"/>
                  </a:lnTo>
                  <a:lnTo>
                    <a:pt x="395" y="611"/>
                  </a:lnTo>
                  <a:lnTo>
                    <a:pt x="431" y="628"/>
                  </a:lnTo>
                  <a:lnTo>
                    <a:pt x="463" y="648"/>
                  </a:lnTo>
                  <a:lnTo>
                    <a:pt x="494" y="673"/>
                  </a:lnTo>
                  <a:lnTo>
                    <a:pt x="521" y="702"/>
                  </a:lnTo>
                  <a:lnTo>
                    <a:pt x="543" y="734"/>
                  </a:lnTo>
                  <a:lnTo>
                    <a:pt x="562" y="768"/>
                  </a:lnTo>
                  <a:lnTo>
                    <a:pt x="575" y="806"/>
                  </a:lnTo>
                  <a:lnTo>
                    <a:pt x="583" y="845"/>
                  </a:lnTo>
                  <a:lnTo>
                    <a:pt x="586" y="887"/>
                  </a:lnTo>
                  <a:lnTo>
                    <a:pt x="583" y="928"/>
                  </a:lnTo>
                  <a:lnTo>
                    <a:pt x="575" y="968"/>
                  </a:lnTo>
                  <a:lnTo>
                    <a:pt x="562" y="1005"/>
                  </a:lnTo>
                  <a:lnTo>
                    <a:pt x="543" y="1040"/>
                  </a:lnTo>
                  <a:lnTo>
                    <a:pt x="521" y="1072"/>
                  </a:lnTo>
                  <a:lnTo>
                    <a:pt x="494" y="1101"/>
                  </a:lnTo>
                  <a:lnTo>
                    <a:pt x="463" y="1125"/>
                  </a:lnTo>
                  <a:lnTo>
                    <a:pt x="431" y="1146"/>
                  </a:lnTo>
                  <a:lnTo>
                    <a:pt x="395" y="1162"/>
                  </a:lnTo>
                  <a:lnTo>
                    <a:pt x="356" y="1174"/>
                  </a:lnTo>
                  <a:lnTo>
                    <a:pt x="356" y="1312"/>
                  </a:lnTo>
                  <a:lnTo>
                    <a:pt x="231" y="1312"/>
                  </a:lnTo>
                  <a:lnTo>
                    <a:pt x="231" y="1174"/>
                  </a:lnTo>
                  <a:lnTo>
                    <a:pt x="192" y="1162"/>
                  </a:lnTo>
                  <a:lnTo>
                    <a:pt x="156" y="1146"/>
                  </a:lnTo>
                  <a:lnTo>
                    <a:pt x="123" y="1125"/>
                  </a:lnTo>
                  <a:lnTo>
                    <a:pt x="92" y="1101"/>
                  </a:lnTo>
                  <a:lnTo>
                    <a:pt x="65" y="1072"/>
                  </a:lnTo>
                  <a:lnTo>
                    <a:pt x="43" y="1040"/>
                  </a:lnTo>
                  <a:lnTo>
                    <a:pt x="24" y="1005"/>
                  </a:lnTo>
                  <a:lnTo>
                    <a:pt x="11" y="968"/>
                  </a:lnTo>
                  <a:lnTo>
                    <a:pt x="3" y="928"/>
                  </a:lnTo>
                  <a:lnTo>
                    <a:pt x="0" y="887"/>
                  </a:lnTo>
                  <a:lnTo>
                    <a:pt x="125" y="887"/>
                  </a:lnTo>
                  <a:lnTo>
                    <a:pt x="127" y="917"/>
                  </a:lnTo>
                  <a:lnTo>
                    <a:pt x="135" y="945"/>
                  </a:lnTo>
                  <a:lnTo>
                    <a:pt x="146" y="970"/>
                  </a:lnTo>
                  <a:lnTo>
                    <a:pt x="163" y="994"/>
                  </a:lnTo>
                  <a:lnTo>
                    <a:pt x="182" y="1014"/>
                  </a:lnTo>
                  <a:lnTo>
                    <a:pt x="205" y="1030"/>
                  </a:lnTo>
                  <a:lnTo>
                    <a:pt x="231" y="1043"/>
                  </a:lnTo>
                  <a:lnTo>
                    <a:pt x="231" y="712"/>
                  </a:lnTo>
                  <a:lnTo>
                    <a:pt x="192" y="701"/>
                  </a:lnTo>
                  <a:lnTo>
                    <a:pt x="156" y="684"/>
                  </a:lnTo>
                  <a:lnTo>
                    <a:pt x="123" y="664"/>
                  </a:lnTo>
                  <a:lnTo>
                    <a:pt x="92" y="639"/>
                  </a:lnTo>
                  <a:lnTo>
                    <a:pt x="65" y="610"/>
                  </a:lnTo>
                  <a:lnTo>
                    <a:pt x="43" y="579"/>
                  </a:lnTo>
                  <a:lnTo>
                    <a:pt x="24" y="544"/>
                  </a:lnTo>
                  <a:lnTo>
                    <a:pt x="11" y="506"/>
                  </a:lnTo>
                  <a:lnTo>
                    <a:pt x="3" y="467"/>
                  </a:lnTo>
                  <a:lnTo>
                    <a:pt x="0" y="425"/>
                  </a:lnTo>
                  <a:lnTo>
                    <a:pt x="3" y="384"/>
                  </a:lnTo>
                  <a:lnTo>
                    <a:pt x="11" y="345"/>
                  </a:lnTo>
                  <a:lnTo>
                    <a:pt x="24" y="307"/>
                  </a:lnTo>
                  <a:lnTo>
                    <a:pt x="43" y="272"/>
                  </a:lnTo>
                  <a:lnTo>
                    <a:pt x="65" y="240"/>
                  </a:lnTo>
                  <a:lnTo>
                    <a:pt x="92" y="211"/>
                  </a:lnTo>
                  <a:lnTo>
                    <a:pt x="123" y="187"/>
                  </a:lnTo>
                  <a:lnTo>
                    <a:pt x="156" y="166"/>
                  </a:lnTo>
                  <a:lnTo>
                    <a:pt x="192" y="150"/>
                  </a:lnTo>
                  <a:lnTo>
                    <a:pt x="231" y="139"/>
                  </a:lnTo>
                  <a:lnTo>
                    <a:pt x="2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1" name="Group 250"/>
          <p:cNvGrpSpPr/>
          <p:nvPr/>
        </p:nvGrpSpPr>
        <p:grpSpPr>
          <a:xfrm>
            <a:off x="5339465" y="4986338"/>
            <a:ext cx="568325" cy="593725"/>
            <a:chOff x="5330825" y="4986338"/>
            <a:chExt cx="568325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4" name="Freeform 125"/>
            <p:cNvSpPr>
              <a:spLocks noEditPoints="1"/>
            </p:cNvSpPr>
            <p:nvPr/>
          </p:nvSpPr>
          <p:spPr bwMode="auto">
            <a:xfrm>
              <a:off x="5330825" y="4986338"/>
              <a:ext cx="568325" cy="593725"/>
            </a:xfrm>
            <a:custGeom>
              <a:avLst/>
              <a:gdLst>
                <a:gd name="T0" fmla="*/ 1168 w 3223"/>
                <a:gd name="T1" fmla="*/ 1285 h 3366"/>
                <a:gd name="T2" fmla="*/ 968 w 3223"/>
                <a:gd name="T3" fmla="*/ 1430 h 3366"/>
                <a:gd name="T4" fmla="*/ 789 w 3223"/>
                <a:gd name="T5" fmla="*/ 1623 h 3366"/>
                <a:gd name="T6" fmla="*/ 633 w 3223"/>
                <a:gd name="T7" fmla="*/ 1856 h 3366"/>
                <a:gd name="T8" fmla="*/ 503 w 3223"/>
                <a:gd name="T9" fmla="*/ 2128 h 3366"/>
                <a:gd name="T10" fmla="*/ 401 w 3223"/>
                <a:gd name="T11" fmla="*/ 2429 h 3366"/>
                <a:gd name="T12" fmla="*/ 330 w 3223"/>
                <a:gd name="T13" fmla="*/ 2756 h 3366"/>
                <a:gd name="T14" fmla="*/ 291 w 3223"/>
                <a:gd name="T15" fmla="*/ 3103 h 3366"/>
                <a:gd name="T16" fmla="*/ 2932 w 3223"/>
                <a:gd name="T17" fmla="*/ 3103 h 3366"/>
                <a:gd name="T18" fmla="*/ 2894 w 3223"/>
                <a:gd name="T19" fmla="*/ 2756 h 3366"/>
                <a:gd name="T20" fmla="*/ 2823 w 3223"/>
                <a:gd name="T21" fmla="*/ 2429 h 3366"/>
                <a:gd name="T22" fmla="*/ 2721 w 3223"/>
                <a:gd name="T23" fmla="*/ 2128 h 3366"/>
                <a:gd name="T24" fmla="*/ 2592 w 3223"/>
                <a:gd name="T25" fmla="*/ 1856 h 3366"/>
                <a:gd name="T26" fmla="*/ 2437 w 3223"/>
                <a:gd name="T27" fmla="*/ 1623 h 3366"/>
                <a:gd name="T28" fmla="*/ 2259 w 3223"/>
                <a:gd name="T29" fmla="*/ 1430 h 3366"/>
                <a:gd name="T30" fmla="*/ 2061 w 3223"/>
                <a:gd name="T31" fmla="*/ 1285 h 3366"/>
                <a:gd name="T32" fmla="*/ 1311 w 3223"/>
                <a:gd name="T33" fmla="*/ 1217 h 3366"/>
                <a:gd name="T34" fmla="*/ 1876 w 3223"/>
                <a:gd name="T35" fmla="*/ 1074 h 3366"/>
                <a:gd name="T36" fmla="*/ 1261 w 3223"/>
                <a:gd name="T37" fmla="*/ 144 h 3366"/>
                <a:gd name="T38" fmla="*/ 1970 w 3223"/>
                <a:gd name="T39" fmla="*/ 144 h 3366"/>
                <a:gd name="T40" fmla="*/ 2049 w 3223"/>
                <a:gd name="T41" fmla="*/ 0 h 3366"/>
                <a:gd name="T42" fmla="*/ 2094 w 3223"/>
                <a:gd name="T43" fmla="*/ 14 h 3366"/>
                <a:gd name="T44" fmla="*/ 2116 w 3223"/>
                <a:gd name="T45" fmla="*/ 47 h 3366"/>
                <a:gd name="T46" fmla="*/ 2122 w 3223"/>
                <a:gd name="T47" fmla="*/ 79 h 3366"/>
                <a:gd name="T48" fmla="*/ 2013 w 3223"/>
                <a:gd name="T49" fmla="*/ 1103 h 3366"/>
                <a:gd name="T50" fmla="*/ 2235 w 3223"/>
                <a:gd name="T51" fmla="*/ 1231 h 3366"/>
                <a:gd name="T52" fmla="*/ 2436 w 3223"/>
                <a:gd name="T53" fmla="*/ 1409 h 3366"/>
                <a:gd name="T54" fmla="*/ 2615 w 3223"/>
                <a:gd name="T55" fmla="*/ 1631 h 3366"/>
                <a:gd name="T56" fmla="*/ 2769 w 3223"/>
                <a:gd name="T57" fmla="*/ 1892 h 3366"/>
                <a:gd name="T58" fmla="*/ 2895 w 3223"/>
                <a:gd name="T59" fmla="*/ 2187 h 3366"/>
                <a:gd name="T60" fmla="*/ 2990 w 3223"/>
                <a:gd name="T61" fmla="*/ 2510 h 3366"/>
                <a:gd name="T62" fmla="*/ 3052 w 3223"/>
                <a:gd name="T63" fmla="*/ 2857 h 3366"/>
                <a:gd name="T64" fmla="*/ 3078 w 3223"/>
                <a:gd name="T65" fmla="*/ 3222 h 3366"/>
                <a:gd name="T66" fmla="*/ 0 w 3223"/>
                <a:gd name="T67" fmla="*/ 3366 h 3366"/>
                <a:gd name="T68" fmla="*/ 149 w 3223"/>
                <a:gd name="T69" fmla="*/ 3099 h 3366"/>
                <a:gd name="T70" fmla="*/ 187 w 3223"/>
                <a:gd name="T71" fmla="*/ 2739 h 3366"/>
                <a:gd name="T72" fmla="*/ 261 w 3223"/>
                <a:gd name="T73" fmla="*/ 2398 h 3366"/>
                <a:gd name="T74" fmla="*/ 366 w 3223"/>
                <a:gd name="T75" fmla="*/ 2083 h 3366"/>
                <a:gd name="T76" fmla="*/ 502 w 3223"/>
                <a:gd name="T77" fmla="*/ 1798 h 3366"/>
                <a:gd name="T78" fmla="*/ 665 w 3223"/>
                <a:gd name="T79" fmla="*/ 1549 h 3366"/>
                <a:gd name="T80" fmla="*/ 852 w 3223"/>
                <a:gd name="T81" fmla="*/ 1342 h 3366"/>
                <a:gd name="T82" fmla="*/ 1061 w 3223"/>
                <a:gd name="T83" fmla="*/ 1181 h 3366"/>
                <a:gd name="T84" fmla="*/ 1211 w 3223"/>
                <a:gd name="T85" fmla="*/ 745 h 3366"/>
                <a:gd name="T86" fmla="*/ 1101 w 3223"/>
                <a:gd name="T87" fmla="*/ 64 h 3366"/>
                <a:gd name="T88" fmla="*/ 1110 w 3223"/>
                <a:gd name="T89" fmla="*/ 31 h 3366"/>
                <a:gd name="T90" fmla="*/ 1139 w 3223"/>
                <a:gd name="T91" fmla="*/ 6 h 3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23" h="3366">
                  <a:moveTo>
                    <a:pt x="1311" y="1217"/>
                  </a:moveTo>
                  <a:lnTo>
                    <a:pt x="1239" y="1248"/>
                  </a:lnTo>
                  <a:lnTo>
                    <a:pt x="1168" y="1285"/>
                  </a:lnTo>
                  <a:lnTo>
                    <a:pt x="1099" y="1328"/>
                  </a:lnTo>
                  <a:lnTo>
                    <a:pt x="1033" y="1376"/>
                  </a:lnTo>
                  <a:lnTo>
                    <a:pt x="968" y="1430"/>
                  </a:lnTo>
                  <a:lnTo>
                    <a:pt x="906" y="1489"/>
                  </a:lnTo>
                  <a:lnTo>
                    <a:pt x="847" y="1553"/>
                  </a:lnTo>
                  <a:lnTo>
                    <a:pt x="789" y="1623"/>
                  </a:lnTo>
                  <a:lnTo>
                    <a:pt x="735" y="1696"/>
                  </a:lnTo>
                  <a:lnTo>
                    <a:pt x="682" y="1775"/>
                  </a:lnTo>
                  <a:lnTo>
                    <a:pt x="633" y="1856"/>
                  </a:lnTo>
                  <a:lnTo>
                    <a:pt x="586" y="1943"/>
                  </a:lnTo>
                  <a:lnTo>
                    <a:pt x="544" y="2034"/>
                  </a:lnTo>
                  <a:lnTo>
                    <a:pt x="503" y="2128"/>
                  </a:lnTo>
                  <a:lnTo>
                    <a:pt x="465" y="2225"/>
                  </a:lnTo>
                  <a:lnTo>
                    <a:pt x="432" y="2326"/>
                  </a:lnTo>
                  <a:lnTo>
                    <a:pt x="401" y="2429"/>
                  </a:lnTo>
                  <a:lnTo>
                    <a:pt x="374" y="2536"/>
                  </a:lnTo>
                  <a:lnTo>
                    <a:pt x="349" y="2645"/>
                  </a:lnTo>
                  <a:lnTo>
                    <a:pt x="330" y="2756"/>
                  </a:lnTo>
                  <a:lnTo>
                    <a:pt x="313" y="2870"/>
                  </a:lnTo>
                  <a:lnTo>
                    <a:pt x="300" y="2986"/>
                  </a:lnTo>
                  <a:lnTo>
                    <a:pt x="291" y="3103"/>
                  </a:lnTo>
                  <a:lnTo>
                    <a:pt x="287" y="3222"/>
                  </a:lnTo>
                  <a:lnTo>
                    <a:pt x="2937" y="3222"/>
                  </a:lnTo>
                  <a:lnTo>
                    <a:pt x="2932" y="3103"/>
                  </a:lnTo>
                  <a:lnTo>
                    <a:pt x="2924" y="2986"/>
                  </a:lnTo>
                  <a:lnTo>
                    <a:pt x="2910" y="2870"/>
                  </a:lnTo>
                  <a:lnTo>
                    <a:pt x="2894" y="2756"/>
                  </a:lnTo>
                  <a:lnTo>
                    <a:pt x="2874" y="2645"/>
                  </a:lnTo>
                  <a:lnTo>
                    <a:pt x="2850" y="2536"/>
                  </a:lnTo>
                  <a:lnTo>
                    <a:pt x="2823" y="2429"/>
                  </a:lnTo>
                  <a:lnTo>
                    <a:pt x="2792" y="2326"/>
                  </a:lnTo>
                  <a:lnTo>
                    <a:pt x="2759" y="2225"/>
                  </a:lnTo>
                  <a:lnTo>
                    <a:pt x="2721" y="2128"/>
                  </a:lnTo>
                  <a:lnTo>
                    <a:pt x="2681" y="2034"/>
                  </a:lnTo>
                  <a:lnTo>
                    <a:pt x="2638" y="1943"/>
                  </a:lnTo>
                  <a:lnTo>
                    <a:pt x="2592" y="1856"/>
                  </a:lnTo>
                  <a:lnTo>
                    <a:pt x="2543" y="1775"/>
                  </a:lnTo>
                  <a:lnTo>
                    <a:pt x="2491" y="1696"/>
                  </a:lnTo>
                  <a:lnTo>
                    <a:pt x="2437" y="1623"/>
                  </a:lnTo>
                  <a:lnTo>
                    <a:pt x="2380" y="1553"/>
                  </a:lnTo>
                  <a:lnTo>
                    <a:pt x="2321" y="1489"/>
                  </a:lnTo>
                  <a:lnTo>
                    <a:pt x="2259" y="1430"/>
                  </a:lnTo>
                  <a:lnTo>
                    <a:pt x="2195" y="1376"/>
                  </a:lnTo>
                  <a:lnTo>
                    <a:pt x="2130" y="1328"/>
                  </a:lnTo>
                  <a:lnTo>
                    <a:pt x="2061" y="1285"/>
                  </a:lnTo>
                  <a:lnTo>
                    <a:pt x="1991" y="1248"/>
                  </a:lnTo>
                  <a:lnTo>
                    <a:pt x="1920" y="1217"/>
                  </a:lnTo>
                  <a:lnTo>
                    <a:pt x="1311" y="1217"/>
                  </a:lnTo>
                  <a:close/>
                  <a:moveTo>
                    <a:pt x="1354" y="809"/>
                  </a:moveTo>
                  <a:lnTo>
                    <a:pt x="1354" y="1074"/>
                  </a:lnTo>
                  <a:lnTo>
                    <a:pt x="1876" y="1074"/>
                  </a:lnTo>
                  <a:lnTo>
                    <a:pt x="1876" y="809"/>
                  </a:lnTo>
                  <a:lnTo>
                    <a:pt x="1354" y="809"/>
                  </a:lnTo>
                  <a:close/>
                  <a:moveTo>
                    <a:pt x="1261" y="144"/>
                  </a:moveTo>
                  <a:lnTo>
                    <a:pt x="1345" y="666"/>
                  </a:lnTo>
                  <a:lnTo>
                    <a:pt x="1885" y="666"/>
                  </a:lnTo>
                  <a:lnTo>
                    <a:pt x="1970" y="144"/>
                  </a:lnTo>
                  <a:lnTo>
                    <a:pt x="1261" y="144"/>
                  </a:lnTo>
                  <a:close/>
                  <a:moveTo>
                    <a:pt x="1175" y="0"/>
                  </a:moveTo>
                  <a:lnTo>
                    <a:pt x="2049" y="0"/>
                  </a:lnTo>
                  <a:lnTo>
                    <a:pt x="2067" y="2"/>
                  </a:lnTo>
                  <a:lnTo>
                    <a:pt x="2082" y="7"/>
                  </a:lnTo>
                  <a:lnTo>
                    <a:pt x="2094" y="14"/>
                  </a:lnTo>
                  <a:lnTo>
                    <a:pt x="2103" y="24"/>
                  </a:lnTo>
                  <a:lnTo>
                    <a:pt x="2111" y="35"/>
                  </a:lnTo>
                  <a:lnTo>
                    <a:pt x="2116" y="47"/>
                  </a:lnTo>
                  <a:lnTo>
                    <a:pt x="2119" y="58"/>
                  </a:lnTo>
                  <a:lnTo>
                    <a:pt x="2122" y="68"/>
                  </a:lnTo>
                  <a:lnTo>
                    <a:pt x="2122" y="79"/>
                  </a:lnTo>
                  <a:lnTo>
                    <a:pt x="2120" y="86"/>
                  </a:lnTo>
                  <a:lnTo>
                    <a:pt x="2013" y="745"/>
                  </a:lnTo>
                  <a:lnTo>
                    <a:pt x="2013" y="1103"/>
                  </a:lnTo>
                  <a:lnTo>
                    <a:pt x="2089" y="1139"/>
                  </a:lnTo>
                  <a:lnTo>
                    <a:pt x="2162" y="1182"/>
                  </a:lnTo>
                  <a:lnTo>
                    <a:pt x="2235" y="1231"/>
                  </a:lnTo>
                  <a:lnTo>
                    <a:pt x="2304" y="1285"/>
                  </a:lnTo>
                  <a:lnTo>
                    <a:pt x="2371" y="1344"/>
                  </a:lnTo>
                  <a:lnTo>
                    <a:pt x="2436" y="1409"/>
                  </a:lnTo>
                  <a:lnTo>
                    <a:pt x="2498" y="1478"/>
                  </a:lnTo>
                  <a:lnTo>
                    <a:pt x="2558" y="1552"/>
                  </a:lnTo>
                  <a:lnTo>
                    <a:pt x="2615" y="1631"/>
                  </a:lnTo>
                  <a:lnTo>
                    <a:pt x="2669" y="1714"/>
                  </a:lnTo>
                  <a:lnTo>
                    <a:pt x="2721" y="1801"/>
                  </a:lnTo>
                  <a:lnTo>
                    <a:pt x="2769" y="1892"/>
                  </a:lnTo>
                  <a:lnTo>
                    <a:pt x="2814" y="1987"/>
                  </a:lnTo>
                  <a:lnTo>
                    <a:pt x="2857" y="2085"/>
                  </a:lnTo>
                  <a:lnTo>
                    <a:pt x="2895" y="2187"/>
                  </a:lnTo>
                  <a:lnTo>
                    <a:pt x="2930" y="2292"/>
                  </a:lnTo>
                  <a:lnTo>
                    <a:pt x="2962" y="2399"/>
                  </a:lnTo>
                  <a:lnTo>
                    <a:pt x="2990" y="2510"/>
                  </a:lnTo>
                  <a:lnTo>
                    <a:pt x="3014" y="2623"/>
                  </a:lnTo>
                  <a:lnTo>
                    <a:pt x="3036" y="2739"/>
                  </a:lnTo>
                  <a:lnTo>
                    <a:pt x="3052" y="2857"/>
                  </a:lnTo>
                  <a:lnTo>
                    <a:pt x="3065" y="2977"/>
                  </a:lnTo>
                  <a:lnTo>
                    <a:pt x="3074" y="3099"/>
                  </a:lnTo>
                  <a:lnTo>
                    <a:pt x="3078" y="3222"/>
                  </a:lnTo>
                  <a:lnTo>
                    <a:pt x="3223" y="3222"/>
                  </a:lnTo>
                  <a:lnTo>
                    <a:pt x="3223" y="3366"/>
                  </a:lnTo>
                  <a:lnTo>
                    <a:pt x="0" y="3366"/>
                  </a:lnTo>
                  <a:lnTo>
                    <a:pt x="0" y="3222"/>
                  </a:lnTo>
                  <a:lnTo>
                    <a:pt x="145" y="3222"/>
                  </a:lnTo>
                  <a:lnTo>
                    <a:pt x="149" y="3099"/>
                  </a:lnTo>
                  <a:lnTo>
                    <a:pt x="158" y="2977"/>
                  </a:lnTo>
                  <a:lnTo>
                    <a:pt x="171" y="2857"/>
                  </a:lnTo>
                  <a:lnTo>
                    <a:pt x="187" y="2739"/>
                  </a:lnTo>
                  <a:lnTo>
                    <a:pt x="209" y="2622"/>
                  </a:lnTo>
                  <a:lnTo>
                    <a:pt x="233" y="2509"/>
                  </a:lnTo>
                  <a:lnTo>
                    <a:pt x="261" y="2398"/>
                  </a:lnTo>
                  <a:lnTo>
                    <a:pt x="293" y="2290"/>
                  </a:lnTo>
                  <a:lnTo>
                    <a:pt x="328" y="2185"/>
                  </a:lnTo>
                  <a:lnTo>
                    <a:pt x="366" y="2083"/>
                  </a:lnTo>
                  <a:lnTo>
                    <a:pt x="409" y="1984"/>
                  </a:lnTo>
                  <a:lnTo>
                    <a:pt x="454" y="1889"/>
                  </a:lnTo>
                  <a:lnTo>
                    <a:pt x="502" y="1798"/>
                  </a:lnTo>
                  <a:lnTo>
                    <a:pt x="554" y="1711"/>
                  </a:lnTo>
                  <a:lnTo>
                    <a:pt x="608" y="1628"/>
                  </a:lnTo>
                  <a:lnTo>
                    <a:pt x="665" y="1549"/>
                  </a:lnTo>
                  <a:lnTo>
                    <a:pt x="725" y="1475"/>
                  </a:lnTo>
                  <a:lnTo>
                    <a:pt x="787" y="1407"/>
                  </a:lnTo>
                  <a:lnTo>
                    <a:pt x="852" y="1342"/>
                  </a:lnTo>
                  <a:lnTo>
                    <a:pt x="919" y="1283"/>
                  </a:lnTo>
                  <a:lnTo>
                    <a:pt x="989" y="1229"/>
                  </a:lnTo>
                  <a:lnTo>
                    <a:pt x="1061" y="1181"/>
                  </a:lnTo>
                  <a:lnTo>
                    <a:pt x="1135" y="1138"/>
                  </a:lnTo>
                  <a:lnTo>
                    <a:pt x="1211" y="1103"/>
                  </a:lnTo>
                  <a:lnTo>
                    <a:pt x="1211" y="745"/>
                  </a:lnTo>
                  <a:lnTo>
                    <a:pt x="1104" y="86"/>
                  </a:lnTo>
                  <a:lnTo>
                    <a:pt x="1102" y="75"/>
                  </a:lnTo>
                  <a:lnTo>
                    <a:pt x="1101" y="64"/>
                  </a:lnTo>
                  <a:lnTo>
                    <a:pt x="1102" y="52"/>
                  </a:lnTo>
                  <a:lnTo>
                    <a:pt x="1106" y="41"/>
                  </a:lnTo>
                  <a:lnTo>
                    <a:pt x="1110" y="31"/>
                  </a:lnTo>
                  <a:lnTo>
                    <a:pt x="1117" y="20"/>
                  </a:lnTo>
                  <a:lnTo>
                    <a:pt x="1127" y="12"/>
                  </a:lnTo>
                  <a:lnTo>
                    <a:pt x="1139" y="6"/>
                  </a:lnTo>
                  <a:lnTo>
                    <a:pt x="1155" y="1"/>
                  </a:lnTo>
                  <a:lnTo>
                    <a:pt x="11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126"/>
            <p:cNvSpPr>
              <a:spLocks noEditPoints="1"/>
            </p:cNvSpPr>
            <p:nvPr/>
          </p:nvSpPr>
          <p:spPr bwMode="auto">
            <a:xfrm>
              <a:off x="5562600" y="5262563"/>
              <a:ext cx="104775" cy="231775"/>
            </a:xfrm>
            <a:custGeom>
              <a:avLst/>
              <a:gdLst>
                <a:gd name="T0" fmla="*/ 357 w 588"/>
                <a:gd name="T1" fmla="*/ 1044 h 1312"/>
                <a:gd name="T2" fmla="*/ 404 w 588"/>
                <a:gd name="T3" fmla="*/ 1015 h 1312"/>
                <a:gd name="T4" fmla="*/ 440 w 588"/>
                <a:gd name="T5" fmla="*/ 971 h 1312"/>
                <a:gd name="T6" fmla="*/ 459 w 588"/>
                <a:gd name="T7" fmla="*/ 918 h 1312"/>
                <a:gd name="T8" fmla="*/ 459 w 588"/>
                <a:gd name="T9" fmla="*/ 859 h 1312"/>
                <a:gd name="T10" fmla="*/ 440 w 588"/>
                <a:gd name="T11" fmla="*/ 804 h 1312"/>
                <a:gd name="T12" fmla="*/ 404 w 588"/>
                <a:gd name="T13" fmla="*/ 761 h 1312"/>
                <a:gd name="T14" fmla="*/ 357 w 588"/>
                <a:gd name="T15" fmla="*/ 732 h 1312"/>
                <a:gd name="T16" fmla="*/ 205 w 588"/>
                <a:gd name="T17" fmla="*/ 281 h 1312"/>
                <a:gd name="T18" fmla="*/ 163 w 588"/>
                <a:gd name="T19" fmla="*/ 318 h 1312"/>
                <a:gd name="T20" fmla="*/ 135 w 588"/>
                <a:gd name="T21" fmla="*/ 367 h 1312"/>
                <a:gd name="T22" fmla="*/ 125 w 588"/>
                <a:gd name="T23" fmla="*/ 425 h 1312"/>
                <a:gd name="T24" fmla="*/ 135 w 588"/>
                <a:gd name="T25" fmla="*/ 482 h 1312"/>
                <a:gd name="T26" fmla="*/ 163 w 588"/>
                <a:gd name="T27" fmla="*/ 531 h 1312"/>
                <a:gd name="T28" fmla="*/ 205 w 588"/>
                <a:gd name="T29" fmla="*/ 569 h 1312"/>
                <a:gd name="T30" fmla="*/ 230 w 588"/>
                <a:gd name="T31" fmla="*/ 268 h 1312"/>
                <a:gd name="T32" fmla="*/ 357 w 588"/>
                <a:gd name="T33" fmla="*/ 0 h 1312"/>
                <a:gd name="T34" fmla="*/ 395 w 588"/>
                <a:gd name="T35" fmla="*/ 149 h 1312"/>
                <a:gd name="T36" fmla="*/ 465 w 588"/>
                <a:gd name="T37" fmla="*/ 185 h 1312"/>
                <a:gd name="T38" fmla="*/ 522 w 588"/>
                <a:gd name="T39" fmla="*/ 239 h 1312"/>
                <a:gd name="T40" fmla="*/ 562 w 588"/>
                <a:gd name="T41" fmla="*/ 306 h 1312"/>
                <a:gd name="T42" fmla="*/ 585 w 588"/>
                <a:gd name="T43" fmla="*/ 383 h 1312"/>
                <a:gd name="T44" fmla="*/ 462 w 588"/>
                <a:gd name="T45" fmla="*/ 425 h 1312"/>
                <a:gd name="T46" fmla="*/ 452 w 588"/>
                <a:gd name="T47" fmla="*/ 367 h 1312"/>
                <a:gd name="T48" fmla="*/ 424 w 588"/>
                <a:gd name="T49" fmla="*/ 318 h 1312"/>
                <a:gd name="T50" fmla="*/ 382 w 588"/>
                <a:gd name="T51" fmla="*/ 281 h 1312"/>
                <a:gd name="T52" fmla="*/ 357 w 588"/>
                <a:gd name="T53" fmla="*/ 599 h 1312"/>
                <a:gd name="T54" fmla="*/ 431 w 588"/>
                <a:gd name="T55" fmla="*/ 627 h 1312"/>
                <a:gd name="T56" fmla="*/ 495 w 588"/>
                <a:gd name="T57" fmla="*/ 673 h 1312"/>
                <a:gd name="T58" fmla="*/ 544 w 588"/>
                <a:gd name="T59" fmla="*/ 734 h 1312"/>
                <a:gd name="T60" fmla="*/ 576 w 588"/>
                <a:gd name="T61" fmla="*/ 806 h 1312"/>
                <a:gd name="T62" fmla="*/ 588 w 588"/>
                <a:gd name="T63" fmla="*/ 887 h 1312"/>
                <a:gd name="T64" fmla="*/ 576 w 588"/>
                <a:gd name="T65" fmla="*/ 968 h 1312"/>
                <a:gd name="T66" fmla="*/ 544 w 588"/>
                <a:gd name="T67" fmla="*/ 1040 h 1312"/>
                <a:gd name="T68" fmla="*/ 495 w 588"/>
                <a:gd name="T69" fmla="*/ 1101 h 1312"/>
                <a:gd name="T70" fmla="*/ 431 w 588"/>
                <a:gd name="T71" fmla="*/ 1146 h 1312"/>
                <a:gd name="T72" fmla="*/ 357 w 588"/>
                <a:gd name="T73" fmla="*/ 1174 h 1312"/>
                <a:gd name="T74" fmla="*/ 231 w 588"/>
                <a:gd name="T75" fmla="*/ 1312 h 1312"/>
                <a:gd name="T76" fmla="*/ 193 w 588"/>
                <a:gd name="T77" fmla="*/ 1162 h 1312"/>
                <a:gd name="T78" fmla="*/ 123 w 588"/>
                <a:gd name="T79" fmla="*/ 1126 h 1312"/>
                <a:gd name="T80" fmla="*/ 66 w 588"/>
                <a:gd name="T81" fmla="*/ 1073 h 1312"/>
                <a:gd name="T82" fmla="*/ 25 w 588"/>
                <a:gd name="T83" fmla="*/ 1005 h 1312"/>
                <a:gd name="T84" fmla="*/ 3 w 588"/>
                <a:gd name="T85" fmla="*/ 929 h 1312"/>
                <a:gd name="T86" fmla="*/ 126 w 588"/>
                <a:gd name="T87" fmla="*/ 887 h 1312"/>
                <a:gd name="T88" fmla="*/ 136 w 588"/>
                <a:gd name="T89" fmla="*/ 944 h 1312"/>
                <a:gd name="T90" fmla="*/ 163 w 588"/>
                <a:gd name="T91" fmla="*/ 994 h 1312"/>
                <a:gd name="T92" fmla="*/ 206 w 588"/>
                <a:gd name="T93" fmla="*/ 1031 h 1312"/>
                <a:gd name="T94" fmla="*/ 231 w 588"/>
                <a:gd name="T95" fmla="*/ 712 h 1312"/>
                <a:gd name="T96" fmla="*/ 156 w 588"/>
                <a:gd name="T97" fmla="*/ 684 h 1312"/>
                <a:gd name="T98" fmla="*/ 93 w 588"/>
                <a:gd name="T99" fmla="*/ 639 h 1312"/>
                <a:gd name="T100" fmla="*/ 43 w 588"/>
                <a:gd name="T101" fmla="*/ 578 h 1312"/>
                <a:gd name="T102" fmla="*/ 12 w 588"/>
                <a:gd name="T103" fmla="*/ 506 h 1312"/>
                <a:gd name="T104" fmla="*/ 0 w 588"/>
                <a:gd name="T105" fmla="*/ 425 h 1312"/>
                <a:gd name="T106" fmla="*/ 12 w 588"/>
                <a:gd name="T107" fmla="*/ 343 h 1312"/>
                <a:gd name="T108" fmla="*/ 43 w 588"/>
                <a:gd name="T109" fmla="*/ 271 h 1312"/>
                <a:gd name="T110" fmla="*/ 93 w 588"/>
                <a:gd name="T111" fmla="*/ 211 h 1312"/>
                <a:gd name="T112" fmla="*/ 156 w 588"/>
                <a:gd name="T113" fmla="*/ 165 h 1312"/>
                <a:gd name="T114" fmla="*/ 231 w 588"/>
                <a:gd name="T115" fmla="*/ 137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88" h="1312">
                  <a:moveTo>
                    <a:pt x="357" y="732"/>
                  </a:moveTo>
                  <a:lnTo>
                    <a:pt x="357" y="1044"/>
                  </a:lnTo>
                  <a:lnTo>
                    <a:pt x="382" y="1031"/>
                  </a:lnTo>
                  <a:lnTo>
                    <a:pt x="404" y="1015"/>
                  </a:lnTo>
                  <a:lnTo>
                    <a:pt x="424" y="994"/>
                  </a:lnTo>
                  <a:lnTo>
                    <a:pt x="440" y="971"/>
                  </a:lnTo>
                  <a:lnTo>
                    <a:pt x="452" y="945"/>
                  </a:lnTo>
                  <a:lnTo>
                    <a:pt x="459" y="918"/>
                  </a:lnTo>
                  <a:lnTo>
                    <a:pt x="462" y="888"/>
                  </a:lnTo>
                  <a:lnTo>
                    <a:pt x="459" y="859"/>
                  </a:lnTo>
                  <a:lnTo>
                    <a:pt x="452" y="830"/>
                  </a:lnTo>
                  <a:lnTo>
                    <a:pt x="440" y="804"/>
                  </a:lnTo>
                  <a:lnTo>
                    <a:pt x="424" y="781"/>
                  </a:lnTo>
                  <a:lnTo>
                    <a:pt x="404" y="761"/>
                  </a:lnTo>
                  <a:lnTo>
                    <a:pt x="382" y="744"/>
                  </a:lnTo>
                  <a:lnTo>
                    <a:pt x="357" y="732"/>
                  </a:lnTo>
                  <a:close/>
                  <a:moveTo>
                    <a:pt x="230" y="268"/>
                  </a:moveTo>
                  <a:lnTo>
                    <a:pt x="205" y="281"/>
                  </a:lnTo>
                  <a:lnTo>
                    <a:pt x="183" y="298"/>
                  </a:lnTo>
                  <a:lnTo>
                    <a:pt x="163" y="318"/>
                  </a:lnTo>
                  <a:lnTo>
                    <a:pt x="147" y="341"/>
                  </a:lnTo>
                  <a:lnTo>
                    <a:pt x="135" y="367"/>
                  </a:lnTo>
                  <a:lnTo>
                    <a:pt x="128" y="395"/>
                  </a:lnTo>
                  <a:lnTo>
                    <a:pt x="125" y="425"/>
                  </a:lnTo>
                  <a:lnTo>
                    <a:pt x="128" y="455"/>
                  </a:lnTo>
                  <a:lnTo>
                    <a:pt x="135" y="482"/>
                  </a:lnTo>
                  <a:lnTo>
                    <a:pt x="147" y="509"/>
                  </a:lnTo>
                  <a:lnTo>
                    <a:pt x="163" y="531"/>
                  </a:lnTo>
                  <a:lnTo>
                    <a:pt x="183" y="551"/>
                  </a:lnTo>
                  <a:lnTo>
                    <a:pt x="205" y="569"/>
                  </a:lnTo>
                  <a:lnTo>
                    <a:pt x="230" y="581"/>
                  </a:lnTo>
                  <a:lnTo>
                    <a:pt x="230" y="268"/>
                  </a:lnTo>
                  <a:close/>
                  <a:moveTo>
                    <a:pt x="231" y="0"/>
                  </a:moveTo>
                  <a:lnTo>
                    <a:pt x="357" y="0"/>
                  </a:lnTo>
                  <a:lnTo>
                    <a:pt x="357" y="137"/>
                  </a:lnTo>
                  <a:lnTo>
                    <a:pt x="395" y="149"/>
                  </a:lnTo>
                  <a:lnTo>
                    <a:pt x="431" y="165"/>
                  </a:lnTo>
                  <a:lnTo>
                    <a:pt x="465" y="185"/>
                  </a:lnTo>
                  <a:lnTo>
                    <a:pt x="495" y="211"/>
                  </a:lnTo>
                  <a:lnTo>
                    <a:pt x="522" y="239"/>
                  </a:lnTo>
                  <a:lnTo>
                    <a:pt x="544" y="271"/>
                  </a:lnTo>
                  <a:lnTo>
                    <a:pt x="562" y="306"/>
                  </a:lnTo>
                  <a:lnTo>
                    <a:pt x="576" y="343"/>
                  </a:lnTo>
                  <a:lnTo>
                    <a:pt x="585" y="383"/>
                  </a:lnTo>
                  <a:lnTo>
                    <a:pt x="588" y="425"/>
                  </a:lnTo>
                  <a:lnTo>
                    <a:pt x="462" y="425"/>
                  </a:lnTo>
                  <a:lnTo>
                    <a:pt x="459" y="395"/>
                  </a:lnTo>
                  <a:lnTo>
                    <a:pt x="452" y="367"/>
                  </a:lnTo>
                  <a:lnTo>
                    <a:pt x="440" y="341"/>
                  </a:lnTo>
                  <a:lnTo>
                    <a:pt x="424" y="318"/>
                  </a:lnTo>
                  <a:lnTo>
                    <a:pt x="404" y="298"/>
                  </a:lnTo>
                  <a:lnTo>
                    <a:pt x="382" y="281"/>
                  </a:lnTo>
                  <a:lnTo>
                    <a:pt x="357" y="268"/>
                  </a:lnTo>
                  <a:lnTo>
                    <a:pt x="357" y="599"/>
                  </a:lnTo>
                  <a:lnTo>
                    <a:pt x="395" y="611"/>
                  </a:lnTo>
                  <a:lnTo>
                    <a:pt x="431" y="627"/>
                  </a:lnTo>
                  <a:lnTo>
                    <a:pt x="465" y="648"/>
                  </a:lnTo>
                  <a:lnTo>
                    <a:pt x="495" y="673"/>
                  </a:lnTo>
                  <a:lnTo>
                    <a:pt x="522" y="701"/>
                  </a:lnTo>
                  <a:lnTo>
                    <a:pt x="544" y="734"/>
                  </a:lnTo>
                  <a:lnTo>
                    <a:pt x="562" y="769"/>
                  </a:lnTo>
                  <a:lnTo>
                    <a:pt x="576" y="806"/>
                  </a:lnTo>
                  <a:lnTo>
                    <a:pt x="585" y="845"/>
                  </a:lnTo>
                  <a:lnTo>
                    <a:pt x="588" y="887"/>
                  </a:lnTo>
                  <a:lnTo>
                    <a:pt x="585" y="928"/>
                  </a:lnTo>
                  <a:lnTo>
                    <a:pt x="576" y="968"/>
                  </a:lnTo>
                  <a:lnTo>
                    <a:pt x="562" y="1005"/>
                  </a:lnTo>
                  <a:lnTo>
                    <a:pt x="544" y="1040"/>
                  </a:lnTo>
                  <a:lnTo>
                    <a:pt x="522" y="1073"/>
                  </a:lnTo>
                  <a:lnTo>
                    <a:pt x="495" y="1101"/>
                  </a:lnTo>
                  <a:lnTo>
                    <a:pt x="465" y="1126"/>
                  </a:lnTo>
                  <a:lnTo>
                    <a:pt x="431" y="1146"/>
                  </a:lnTo>
                  <a:lnTo>
                    <a:pt x="395" y="1162"/>
                  </a:lnTo>
                  <a:lnTo>
                    <a:pt x="357" y="1174"/>
                  </a:lnTo>
                  <a:lnTo>
                    <a:pt x="357" y="1312"/>
                  </a:lnTo>
                  <a:lnTo>
                    <a:pt x="231" y="1312"/>
                  </a:lnTo>
                  <a:lnTo>
                    <a:pt x="231" y="1174"/>
                  </a:lnTo>
                  <a:lnTo>
                    <a:pt x="193" y="1162"/>
                  </a:lnTo>
                  <a:lnTo>
                    <a:pt x="156" y="1147"/>
                  </a:lnTo>
                  <a:lnTo>
                    <a:pt x="123" y="1126"/>
                  </a:lnTo>
                  <a:lnTo>
                    <a:pt x="93" y="1101"/>
                  </a:lnTo>
                  <a:lnTo>
                    <a:pt x="66" y="1073"/>
                  </a:lnTo>
                  <a:lnTo>
                    <a:pt x="43" y="1041"/>
                  </a:lnTo>
                  <a:lnTo>
                    <a:pt x="25" y="1005"/>
                  </a:lnTo>
                  <a:lnTo>
                    <a:pt x="12" y="969"/>
                  </a:lnTo>
                  <a:lnTo>
                    <a:pt x="3" y="929"/>
                  </a:lnTo>
                  <a:lnTo>
                    <a:pt x="0" y="887"/>
                  </a:lnTo>
                  <a:lnTo>
                    <a:pt x="126" y="887"/>
                  </a:lnTo>
                  <a:lnTo>
                    <a:pt x="129" y="917"/>
                  </a:lnTo>
                  <a:lnTo>
                    <a:pt x="136" y="944"/>
                  </a:lnTo>
                  <a:lnTo>
                    <a:pt x="148" y="971"/>
                  </a:lnTo>
                  <a:lnTo>
                    <a:pt x="163" y="994"/>
                  </a:lnTo>
                  <a:lnTo>
                    <a:pt x="184" y="1015"/>
                  </a:lnTo>
                  <a:lnTo>
                    <a:pt x="206" y="1031"/>
                  </a:lnTo>
                  <a:lnTo>
                    <a:pt x="231" y="1043"/>
                  </a:lnTo>
                  <a:lnTo>
                    <a:pt x="231" y="712"/>
                  </a:lnTo>
                  <a:lnTo>
                    <a:pt x="193" y="700"/>
                  </a:lnTo>
                  <a:lnTo>
                    <a:pt x="156" y="684"/>
                  </a:lnTo>
                  <a:lnTo>
                    <a:pt x="123" y="664"/>
                  </a:lnTo>
                  <a:lnTo>
                    <a:pt x="93" y="639"/>
                  </a:lnTo>
                  <a:lnTo>
                    <a:pt x="66" y="611"/>
                  </a:lnTo>
                  <a:lnTo>
                    <a:pt x="43" y="578"/>
                  </a:lnTo>
                  <a:lnTo>
                    <a:pt x="25" y="543"/>
                  </a:lnTo>
                  <a:lnTo>
                    <a:pt x="12" y="506"/>
                  </a:lnTo>
                  <a:lnTo>
                    <a:pt x="3" y="466"/>
                  </a:lnTo>
                  <a:lnTo>
                    <a:pt x="0" y="425"/>
                  </a:lnTo>
                  <a:lnTo>
                    <a:pt x="3" y="383"/>
                  </a:lnTo>
                  <a:lnTo>
                    <a:pt x="12" y="343"/>
                  </a:lnTo>
                  <a:lnTo>
                    <a:pt x="25" y="307"/>
                  </a:lnTo>
                  <a:lnTo>
                    <a:pt x="43" y="271"/>
                  </a:lnTo>
                  <a:lnTo>
                    <a:pt x="66" y="239"/>
                  </a:lnTo>
                  <a:lnTo>
                    <a:pt x="93" y="211"/>
                  </a:lnTo>
                  <a:lnTo>
                    <a:pt x="122" y="185"/>
                  </a:lnTo>
                  <a:lnTo>
                    <a:pt x="156" y="165"/>
                  </a:lnTo>
                  <a:lnTo>
                    <a:pt x="193" y="149"/>
                  </a:lnTo>
                  <a:lnTo>
                    <a:pt x="231" y="137"/>
                  </a:lnTo>
                  <a:lnTo>
                    <a:pt x="2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9" name="Freeform 131"/>
          <p:cNvSpPr>
            <a:spLocks noEditPoints="1"/>
          </p:cNvSpPr>
          <p:nvPr/>
        </p:nvSpPr>
        <p:spPr bwMode="auto">
          <a:xfrm>
            <a:off x="6262259" y="4986338"/>
            <a:ext cx="593725" cy="593725"/>
          </a:xfrm>
          <a:custGeom>
            <a:avLst/>
            <a:gdLst>
              <a:gd name="T0" fmla="*/ 1410 w 3368"/>
              <a:gd name="T1" fmla="*/ 2614 h 3369"/>
              <a:gd name="T2" fmla="*/ 1735 w 3368"/>
              <a:gd name="T3" fmla="*/ 2908 h 3369"/>
              <a:gd name="T4" fmla="*/ 2073 w 3368"/>
              <a:gd name="T5" fmla="*/ 3107 h 3369"/>
              <a:gd name="T6" fmla="*/ 2406 w 3368"/>
              <a:gd name="T7" fmla="*/ 3213 h 3369"/>
              <a:gd name="T8" fmla="*/ 2714 w 3368"/>
              <a:gd name="T9" fmla="*/ 3219 h 3369"/>
              <a:gd name="T10" fmla="*/ 2971 w 3368"/>
              <a:gd name="T11" fmla="*/ 3121 h 3369"/>
              <a:gd name="T12" fmla="*/ 3151 w 3368"/>
              <a:gd name="T13" fmla="*/ 2919 h 3369"/>
              <a:gd name="T14" fmla="*/ 3227 w 3368"/>
              <a:gd name="T15" fmla="*/ 2646 h 3369"/>
              <a:gd name="T16" fmla="*/ 3202 w 3368"/>
              <a:gd name="T17" fmla="*/ 2327 h 3369"/>
              <a:gd name="T18" fmla="*/ 3079 w 3368"/>
              <a:gd name="T19" fmla="*/ 1985 h 3369"/>
              <a:gd name="T20" fmla="*/ 2865 w 3368"/>
              <a:gd name="T21" fmla="*/ 1646 h 3369"/>
              <a:gd name="T22" fmla="*/ 2551 w 3368"/>
              <a:gd name="T23" fmla="*/ 1318 h 3369"/>
              <a:gd name="T24" fmla="*/ 1014 w 3368"/>
              <a:gd name="T25" fmla="*/ 1234 h 3369"/>
              <a:gd name="T26" fmla="*/ 944 w 3368"/>
              <a:gd name="T27" fmla="*/ 1516 h 3369"/>
              <a:gd name="T28" fmla="*/ 980 w 3368"/>
              <a:gd name="T29" fmla="*/ 1845 h 3369"/>
              <a:gd name="T30" fmla="*/ 1116 w 3368"/>
              <a:gd name="T31" fmla="*/ 2193 h 3369"/>
              <a:gd name="T32" fmla="*/ 1541 w 3368"/>
              <a:gd name="T33" fmla="*/ 910 h 3369"/>
              <a:gd name="T34" fmla="*/ 1263 w 3368"/>
              <a:gd name="T35" fmla="*/ 981 h 3369"/>
              <a:gd name="T36" fmla="*/ 2210 w 3368"/>
              <a:gd name="T37" fmla="*/ 1083 h 3369"/>
              <a:gd name="T38" fmla="*/ 1865 w 3368"/>
              <a:gd name="T39" fmla="*/ 946 h 3369"/>
              <a:gd name="T40" fmla="*/ 137 w 3368"/>
              <a:gd name="T41" fmla="*/ 0 h 3369"/>
              <a:gd name="T42" fmla="*/ 303 w 3368"/>
              <a:gd name="T43" fmla="*/ 344 h 3369"/>
              <a:gd name="T44" fmla="*/ 529 w 3368"/>
              <a:gd name="T45" fmla="*/ 606 h 3369"/>
              <a:gd name="T46" fmla="*/ 767 w 3368"/>
              <a:gd name="T47" fmla="*/ 795 h 3369"/>
              <a:gd name="T48" fmla="*/ 969 w 3368"/>
              <a:gd name="T49" fmla="*/ 915 h 3369"/>
              <a:gd name="T50" fmla="*/ 1152 w 3368"/>
              <a:gd name="T51" fmla="*/ 882 h 3369"/>
              <a:gd name="T52" fmla="*/ 1447 w 3368"/>
              <a:gd name="T53" fmla="*/ 780 h 3369"/>
              <a:gd name="T54" fmla="*/ 1788 w 3368"/>
              <a:gd name="T55" fmla="*/ 786 h 3369"/>
              <a:gd name="T56" fmla="*/ 2155 w 3368"/>
              <a:gd name="T57" fmla="*/ 898 h 3369"/>
              <a:gd name="T58" fmla="*/ 2521 w 3368"/>
              <a:gd name="T59" fmla="*/ 1110 h 3369"/>
              <a:gd name="T60" fmla="*/ 2860 w 3368"/>
              <a:gd name="T61" fmla="*/ 1416 h 3369"/>
              <a:gd name="T62" fmla="*/ 3125 w 3368"/>
              <a:gd name="T63" fmla="*/ 1771 h 3369"/>
              <a:gd name="T64" fmla="*/ 3295 w 3368"/>
              <a:gd name="T65" fmla="*/ 2141 h 3369"/>
              <a:gd name="T66" fmla="*/ 3366 w 3368"/>
              <a:gd name="T67" fmla="*/ 2503 h 3369"/>
              <a:gd name="T68" fmla="*/ 3334 w 3368"/>
              <a:gd name="T69" fmla="*/ 2831 h 3369"/>
              <a:gd name="T70" fmla="*/ 3194 w 3368"/>
              <a:gd name="T71" fmla="*/ 3104 h 3369"/>
              <a:gd name="T72" fmla="*/ 2953 w 3368"/>
              <a:gd name="T73" fmla="*/ 3291 h 3369"/>
              <a:gd name="T74" fmla="*/ 2649 w 3368"/>
              <a:gd name="T75" fmla="*/ 3367 h 3369"/>
              <a:gd name="T76" fmla="*/ 2302 w 3368"/>
              <a:gd name="T77" fmla="*/ 3335 h 3369"/>
              <a:gd name="T78" fmla="*/ 1938 w 3368"/>
              <a:gd name="T79" fmla="*/ 3202 h 3369"/>
              <a:gd name="T80" fmla="*/ 1579 w 3368"/>
              <a:gd name="T81" fmla="*/ 2972 h 3369"/>
              <a:gd name="T82" fmla="*/ 1251 w 3368"/>
              <a:gd name="T83" fmla="*/ 2651 h 3369"/>
              <a:gd name="T84" fmla="*/ 1004 w 3368"/>
              <a:gd name="T85" fmla="*/ 2287 h 3369"/>
              <a:gd name="T86" fmla="*/ 853 w 3368"/>
              <a:gd name="T87" fmla="*/ 1911 h 3369"/>
              <a:gd name="T88" fmla="*/ 805 w 3368"/>
              <a:gd name="T89" fmla="*/ 1551 h 3369"/>
              <a:gd name="T90" fmla="*/ 863 w 3368"/>
              <a:gd name="T91" fmla="*/ 1230 h 3369"/>
              <a:gd name="T92" fmla="*/ 885 w 3368"/>
              <a:gd name="T93" fmla="*/ 1033 h 3369"/>
              <a:gd name="T94" fmla="*/ 666 w 3368"/>
              <a:gd name="T95" fmla="*/ 903 h 3369"/>
              <a:gd name="T96" fmla="*/ 414 w 3368"/>
              <a:gd name="T97" fmla="*/ 700 h 3369"/>
              <a:gd name="T98" fmla="*/ 176 w 3368"/>
              <a:gd name="T99" fmla="*/ 416 h 3369"/>
              <a:gd name="T100" fmla="*/ 0 w 3368"/>
              <a:gd name="T101" fmla="*/ 44 h 3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368" h="3369">
                <a:moveTo>
                  <a:pt x="2403" y="1202"/>
                </a:moveTo>
                <a:lnTo>
                  <a:pt x="1234" y="2389"/>
                </a:lnTo>
                <a:lnTo>
                  <a:pt x="1288" y="2465"/>
                </a:lnTo>
                <a:lnTo>
                  <a:pt x="1346" y="2540"/>
                </a:lnTo>
                <a:lnTo>
                  <a:pt x="1410" y="2614"/>
                </a:lnTo>
                <a:lnTo>
                  <a:pt x="1478" y="2686"/>
                </a:lnTo>
                <a:lnTo>
                  <a:pt x="1540" y="2746"/>
                </a:lnTo>
                <a:lnTo>
                  <a:pt x="1604" y="2805"/>
                </a:lnTo>
                <a:lnTo>
                  <a:pt x="1670" y="2858"/>
                </a:lnTo>
                <a:lnTo>
                  <a:pt x="1735" y="2908"/>
                </a:lnTo>
                <a:lnTo>
                  <a:pt x="1802" y="2955"/>
                </a:lnTo>
                <a:lnTo>
                  <a:pt x="1870" y="3000"/>
                </a:lnTo>
                <a:lnTo>
                  <a:pt x="1937" y="3039"/>
                </a:lnTo>
                <a:lnTo>
                  <a:pt x="2005" y="3075"/>
                </a:lnTo>
                <a:lnTo>
                  <a:pt x="2073" y="3107"/>
                </a:lnTo>
                <a:lnTo>
                  <a:pt x="2140" y="3136"/>
                </a:lnTo>
                <a:lnTo>
                  <a:pt x="2208" y="3162"/>
                </a:lnTo>
                <a:lnTo>
                  <a:pt x="2275" y="3182"/>
                </a:lnTo>
                <a:lnTo>
                  <a:pt x="2341" y="3200"/>
                </a:lnTo>
                <a:lnTo>
                  <a:pt x="2406" y="3213"/>
                </a:lnTo>
                <a:lnTo>
                  <a:pt x="2470" y="3222"/>
                </a:lnTo>
                <a:lnTo>
                  <a:pt x="2534" y="3227"/>
                </a:lnTo>
                <a:lnTo>
                  <a:pt x="2596" y="3228"/>
                </a:lnTo>
                <a:lnTo>
                  <a:pt x="2655" y="3226"/>
                </a:lnTo>
                <a:lnTo>
                  <a:pt x="2714" y="3219"/>
                </a:lnTo>
                <a:lnTo>
                  <a:pt x="2770" y="3208"/>
                </a:lnTo>
                <a:lnTo>
                  <a:pt x="2823" y="3192"/>
                </a:lnTo>
                <a:lnTo>
                  <a:pt x="2876" y="3173"/>
                </a:lnTo>
                <a:lnTo>
                  <a:pt x="2925" y="3149"/>
                </a:lnTo>
                <a:lnTo>
                  <a:pt x="2971" y="3121"/>
                </a:lnTo>
                <a:lnTo>
                  <a:pt x="3014" y="3088"/>
                </a:lnTo>
                <a:lnTo>
                  <a:pt x="3055" y="3051"/>
                </a:lnTo>
                <a:lnTo>
                  <a:pt x="3091" y="3010"/>
                </a:lnTo>
                <a:lnTo>
                  <a:pt x="3124" y="2966"/>
                </a:lnTo>
                <a:lnTo>
                  <a:pt x="3151" y="2919"/>
                </a:lnTo>
                <a:lnTo>
                  <a:pt x="3175" y="2869"/>
                </a:lnTo>
                <a:lnTo>
                  <a:pt x="3194" y="2816"/>
                </a:lnTo>
                <a:lnTo>
                  <a:pt x="3209" y="2762"/>
                </a:lnTo>
                <a:lnTo>
                  <a:pt x="3220" y="2704"/>
                </a:lnTo>
                <a:lnTo>
                  <a:pt x="3227" y="2646"/>
                </a:lnTo>
                <a:lnTo>
                  <a:pt x="3230" y="2584"/>
                </a:lnTo>
                <a:lnTo>
                  <a:pt x="3228" y="2523"/>
                </a:lnTo>
                <a:lnTo>
                  <a:pt x="3223" y="2458"/>
                </a:lnTo>
                <a:lnTo>
                  <a:pt x="3214" y="2393"/>
                </a:lnTo>
                <a:lnTo>
                  <a:pt x="3202" y="2327"/>
                </a:lnTo>
                <a:lnTo>
                  <a:pt x="3184" y="2259"/>
                </a:lnTo>
                <a:lnTo>
                  <a:pt x="3164" y="2191"/>
                </a:lnTo>
                <a:lnTo>
                  <a:pt x="3139" y="2123"/>
                </a:lnTo>
                <a:lnTo>
                  <a:pt x="3110" y="2054"/>
                </a:lnTo>
                <a:lnTo>
                  <a:pt x="3079" y="1985"/>
                </a:lnTo>
                <a:lnTo>
                  <a:pt x="3044" y="1916"/>
                </a:lnTo>
                <a:lnTo>
                  <a:pt x="3004" y="1848"/>
                </a:lnTo>
                <a:lnTo>
                  <a:pt x="2962" y="1780"/>
                </a:lnTo>
                <a:lnTo>
                  <a:pt x="2915" y="1712"/>
                </a:lnTo>
                <a:lnTo>
                  <a:pt x="2865" y="1646"/>
                </a:lnTo>
                <a:lnTo>
                  <a:pt x="2812" y="1579"/>
                </a:lnTo>
                <a:lnTo>
                  <a:pt x="2756" y="1514"/>
                </a:lnTo>
                <a:lnTo>
                  <a:pt x="2695" y="1452"/>
                </a:lnTo>
                <a:lnTo>
                  <a:pt x="2624" y="1383"/>
                </a:lnTo>
                <a:lnTo>
                  <a:pt x="2551" y="1318"/>
                </a:lnTo>
                <a:lnTo>
                  <a:pt x="2478" y="1258"/>
                </a:lnTo>
                <a:lnTo>
                  <a:pt x="2403" y="1202"/>
                </a:lnTo>
                <a:close/>
                <a:moveTo>
                  <a:pt x="1073" y="1140"/>
                </a:moveTo>
                <a:lnTo>
                  <a:pt x="1041" y="1185"/>
                </a:lnTo>
                <a:lnTo>
                  <a:pt x="1014" y="1234"/>
                </a:lnTo>
                <a:lnTo>
                  <a:pt x="992" y="1285"/>
                </a:lnTo>
                <a:lnTo>
                  <a:pt x="973" y="1340"/>
                </a:lnTo>
                <a:lnTo>
                  <a:pt x="960" y="1397"/>
                </a:lnTo>
                <a:lnTo>
                  <a:pt x="950" y="1456"/>
                </a:lnTo>
                <a:lnTo>
                  <a:pt x="944" y="1516"/>
                </a:lnTo>
                <a:lnTo>
                  <a:pt x="943" y="1580"/>
                </a:lnTo>
                <a:lnTo>
                  <a:pt x="947" y="1643"/>
                </a:lnTo>
                <a:lnTo>
                  <a:pt x="954" y="1709"/>
                </a:lnTo>
                <a:lnTo>
                  <a:pt x="965" y="1777"/>
                </a:lnTo>
                <a:lnTo>
                  <a:pt x="980" y="1845"/>
                </a:lnTo>
                <a:lnTo>
                  <a:pt x="1000" y="1913"/>
                </a:lnTo>
                <a:lnTo>
                  <a:pt x="1022" y="1983"/>
                </a:lnTo>
                <a:lnTo>
                  <a:pt x="1050" y="2053"/>
                </a:lnTo>
                <a:lnTo>
                  <a:pt x="1081" y="2123"/>
                </a:lnTo>
                <a:lnTo>
                  <a:pt x="1116" y="2193"/>
                </a:lnTo>
                <a:lnTo>
                  <a:pt x="1154" y="2263"/>
                </a:lnTo>
                <a:lnTo>
                  <a:pt x="1667" y="1742"/>
                </a:lnTo>
                <a:lnTo>
                  <a:pt x="1073" y="1140"/>
                </a:lnTo>
                <a:close/>
                <a:moveTo>
                  <a:pt x="1604" y="909"/>
                </a:moveTo>
                <a:lnTo>
                  <a:pt x="1541" y="910"/>
                </a:lnTo>
                <a:lnTo>
                  <a:pt x="1482" y="915"/>
                </a:lnTo>
                <a:lnTo>
                  <a:pt x="1423" y="925"/>
                </a:lnTo>
                <a:lnTo>
                  <a:pt x="1368" y="940"/>
                </a:lnTo>
                <a:lnTo>
                  <a:pt x="1315" y="958"/>
                </a:lnTo>
                <a:lnTo>
                  <a:pt x="1263" y="981"/>
                </a:lnTo>
                <a:lnTo>
                  <a:pt x="1215" y="1009"/>
                </a:lnTo>
                <a:lnTo>
                  <a:pt x="1170" y="1041"/>
                </a:lnTo>
                <a:lnTo>
                  <a:pt x="1765" y="1645"/>
                </a:lnTo>
                <a:lnTo>
                  <a:pt x="2279" y="1122"/>
                </a:lnTo>
                <a:lnTo>
                  <a:pt x="2210" y="1083"/>
                </a:lnTo>
                <a:lnTo>
                  <a:pt x="2140" y="1049"/>
                </a:lnTo>
                <a:lnTo>
                  <a:pt x="2071" y="1017"/>
                </a:lnTo>
                <a:lnTo>
                  <a:pt x="2002" y="989"/>
                </a:lnTo>
                <a:lnTo>
                  <a:pt x="1933" y="965"/>
                </a:lnTo>
                <a:lnTo>
                  <a:pt x="1865" y="946"/>
                </a:lnTo>
                <a:lnTo>
                  <a:pt x="1798" y="931"/>
                </a:lnTo>
                <a:lnTo>
                  <a:pt x="1732" y="919"/>
                </a:lnTo>
                <a:lnTo>
                  <a:pt x="1667" y="912"/>
                </a:lnTo>
                <a:lnTo>
                  <a:pt x="1604" y="909"/>
                </a:lnTo>
                <a:close/>
                <a:moveTo>
                  <a:pt x="137" y="0"/>
                </a:moveTo>
                <a:lnTo>
                  <a:pt x="163" y="76"/>
                </a:lnTo>
                <a:lnTo>
                  <a:pt x="193" y="148"/>
                </a:lnTo>
                <a:lnTo>
                  <a:pt x="227" y="217"/>
                </a:lnTo>
                <a:lnTo>
                  <a:pt x="264" y="281"/>
                </a:lnTo>
                <a:lnTo>
                  <a:pt x="303" y="344"/>
                </a:lnTo>
                <a:lnTo>
                  <a:pt x="345" y="402"/>
                </a:lnTo>
                <a:lnTo>
                  <a:pt x="389" y="458"/>
                </a:lnTo>
                <a:lnTo>
                  <a:pt x="435" y="511"/>
                </a:lnTo>
                <a:lnTo>
                  <a:pt x="481" y="560"/>
                </a:lnTo>
                <a:lnTo>
                  <a:pt x="529" y="606"/>
                </a:lnTo>
                <a:lnTo>
                  <a:pt x="577" y="651"/>
                </a:lnTo>
                <a:lnTo>
                  <a:pt x="626" y="691"/>
                </a:lnTo>
                <a:lnTo>
                  <a:pt x="674" y="728"/>
                </a:lnTo>
                <a:lnTo>
                  <a:pt x="721" y="763"/>
                </a:lnTo>
                <a:lnTo>
                  <a:pt x="767" y="795"/>
                </a:lnTo>
                <a:lnTo>
                  <a:pt x="812" y="825"/>
                </a:lnTo>
                <a:lnTo>
                  <a:pt x="855" y="852"/>
                </a:lnTo>
                <a:lnTo>
                  <a:pt x="895" y="875"/>
                </a:lnTo>
                <a:lnTo>
                  <a:pt x="934" y="897"/>
                </a:lnTo>
                <a:lnTo>
                  <a:pt x="969" y="915"/>
                </a:lnTo>
                <a:lnTo>
                  <a:pt x="1001" y="931"/>
                </a:lnTo>
                <a:lnTo>
                  <a:pt x="1029" y="945"/>
                </a:lnTo>
                <a:lnTo>
                  <a:pt x="1053" y="956"/>
                </a:lnTo>
                <a:lnTo>
                  <a:pt x="1101" y="917"/>
                </a:lnTo>
                <a:lnTo>
                  <a:pt x="1152" y="882"/>
                </a:lnTo>
                <a:lnTo>
                  <a:pt x="1206" y="853"/>
                </a:lnTo>
                <a:lnTo>
                  <a:pt x="1262" y="828"/>
                </a:lnTo>
                <a:lnTo>
                  <a:pt x="1322" y="807"/>
                </a:lnTo>
                <a:lnTo>
                  <a:pt x="1383" y="791"/>
                </a:lnTo>
                <a:lnTo>
                  <a:pt x="1447" y="780"/>
                </a:lnTo>
                <a:lnTo>
                  <a:pt x="1512" y="772"/>
                </a:lnTo>
                <a:lnTo>
                  <a:pt x="1579" y="769"/>
                </a:lnTo>
                <a:lnTo>
                  <a:pt x="1648" y="771"/>
                </a:lnTo>
                <a:lnTo>
                  <a:pt x="1718" y="776"/>
                </a:lnTo>
                <a:lnTo>
                  <a:pt x="1788" y="786"/>
                </a:lnTo>
                <a:lnTo>
                  <a:pt x="1861" y="800"/>
                </a:lnTo>
                <a:lnTo>
                  <a:pt x="1934" y="818"/>
                </a:lnTo>
                <a:lnTo>
                  <a:pt x="2007" y="840"/>
                </a:lnTo>
                <a:lnTo>
                  <a:pt x="2081" y="867"/>
                </a:lnTo>
                <a:lnTo>
                  <a:pt x="2155" y="898"/>
                </a:lnTo>
                <a:lnTo>
                  <a:pt x="2228" y="933"/>
                </a:lnTo>
                <a:lnTo>
                  <a:pt x="2302" y="971"/>
                </a:lnTo>
                <a:lnTo>
                  <a:pt x="2376" y="1013"/>
                </a:lnTo>
                <a:lnTo>
                  <a:pt x="2449" y="1060"/>
                </a:lnTo>
                <a:lnTo>
                  <a:pt x="2521" y="1110"/>
                </a:lnTo>
                <a:lnTo>
                  <a:pt x="2591" y="1163"/>
                </a:lnTo>
                <a:lnTo>
                  <a:pt x="2661" y="1222"/>
                </a:lnTo>
                <a:lnTo>
                  <a:pt x="2730" y="1283"/>
                </a:lnTo>
                <a:lnTo>
                  <a:pt x="2797" y="1348"/>
                </a:lnTo>
                <a:lnTo>
                  <a:pt x="2860" y="1416"/>
                </a:lnTo>
                <a:lnTo>
                  <a:pt x="2921" y="1484"/>
                </a:lnTo>
                <a:lnTo>
                  <a:pt x="2977" y="1554"/>
                </a:lnTo>
                <a:lnTo>
                  <a:pt x="3030" y="1626"/>
                </a:lnTo>
                <a:lnTo>
                  <a:pt x="3079" y="1698"/>
                </a:lnTo>
                <a:lnTo>
                  <a:pt x="3125" y="1771"/>
                </a:lnTo>
                <a:lnTo>
                  <a:pt x="3166" y="1845"/>
                </a:lnTo>
                <a:lnTo>
                  <a:pt x="3204" y="1918"/>
                </a:lnTo>
                <a:lnTo>
                  <a:pt x="3239" y="1993"/>
                </a:lnTo>
                <a:lnTo>
                  <a:pt x="3268" y="2067"/>
                </a:lnTo>
                <a:lnTo>
                  <a:pt x="3295" y="2141"/>
                </a:lnTo>
                <a:lnTo>
                  <a:pt x="3317" y="2215"/>
                </a:lnTo>
                <a:lnTo>
                  <a:pt x="3335" y="2289"/>
                </a:lnTo>
                <a:lnTo>
                  <a:pt x="3349" y="2360"/>
                </a:lnTo>
                <a:lnTo>
                  <a:pt x="3360" y="2432"/>
                </a:lnTo>
                <a:lnTo>
                  <a:pt x="3366" y="2503"/>
                </a:lnTo>
                <a:lnTo>
                  <a:pt x="3368" y="2572"/>
                </a:lnTo>
                <a:lnTo>
                  <a:pt x="3366" y="2640"/>
                </a:lnTo>
                <a:lnTo>
                  <a:pt x="3360" y="2705"/>
                </a:lnTo>
                <a:lnTo>
                  <a:pt x="3349" y="2770"/>
                </a:lnTo>
                <a:lnTo>
                  <a:pt x="3334" y="2831"/>
                </a:lnTo>
                <a:lnTo>
                  <a:pt x="3314" y="2892"/>
                </a:lnTo>
                <a:lnTo>
                  <a:pt x="3291" y="2949"/>
                </a:lnTo>
                <a:lnTo>
                  <a:pt x="3263" y="3004"/>
                </a:lnTo>
                <a:lnTo>
                  <a:pt x="3231" y="3056"/>
                </a:lnTo>
                <a:lnTo>
                  <a:pt x="3194" y="3104"/>
                </a:lnTo>
                <a:lnTo>
                  <a:pt x="3152" y="3150"/>
                </a:lnTo>
                <a:lnTo>
                  <a:pt x="3107" y="3192"/>
                </a:lnTo>
                <a:lnTo>
                  <a:pt x="3059" y="3229"/>
                </a:lnTo>
                <a:lnTo>
                  <a:pt x="3008" y="3262"/>
                </a:lnTo>
                <a:lnTo>
                  <a:pt x="2953" y="3291"/>
                </a:lnTo>
                <a:lnTo>
                  <a:pt x="2897" y="3314"/>
                </a:lnTo>
                <a:lnTo>
                  <a:pt x="2839" y="3334"/>
                </a:lnTo>
                <a:lnTo>
                  <a:pt x="2777" y="3349"/>
                </a:lnTo>
                <a:lnTo>
                  <a:pt x="2714" y="3360"/>
                </a:lnTo>
                <a:lnTo>
                  <a:pt x="2649" y="3367"/>
                </a:lnTo>
                <a:lnTo>
                  <a:pt x="2582" y="3369"/>
                </a:lnTo>
                <a:lnTo>
                  <a:pt x="2514" y="3367"/>
                </a:lnTo>
                <a:lnTo>
                  <a:pt x="2445" y="3360"/>
                </a:lnTo>
                <a:lnTo>
                  <a:pt x="2374" y="3349"/>
                </a:lnTo>
                <a:lnTo>
                  <a:pt x="2302" y="3335"/>
                </a:lnTo>
                <a:lnTo>
                  <a:pt x="2230" y="3317"/>
                </a:lnTo>
                <a:lnTo>
                  <a:pt x="2158" y="3294"/>
                </a:lnTo>
                <a:lnTo>
                  <a:pt x="2085" y="3267"/>
                </a:lnTo>
                <a:lnTo>
                  <a:pt x="2012" y="3236"/>
                </a:lnTo>
                <a:lnTo>
                  <a:pt x="1938" y="3202"/>
                </a:lnTo>
                <a:lnTo>
                  <a:pt x="1865" y="3164"/>
                </a:lnTo>
                <a:lnTo>
                  <a:pt x="1793" y="3122"/>
                </a:lnTo>
                <a:lnTo>
                  <a:pt x="1721" y="3075"/>
                </a:lnTo>
                <a:lnTo>
                  <a:pt x="1650" y="3025"/>
                </a:lnTo>
                <a:lnTo>
                  <a:pt x="1579" y="2972"/>
                </a:lnTo>
                <a:lnTo>
                  <a:pt x="1511" y="2914"/>
                </a:lnTo>
                <a:lnTo>
                  <a:pt x="1443" y="2854"/>
                </a:lnTo>
                <a:lnTo>
                  <a:pt x="1376" y="2789"/>
                </a:lnTo>
                <a:lnTo>
                  <a:pt x="1312" y="2721"/>
                </a:lnTo>
                <a:lnTo>
                  <a:pt x="1251" y="2651"/>
                </a:lnTo>
                <a:lnTo>
                  <a:pt x="1194" y="2580"/>
                </a:lnTo>
                <a:lnTo>
                  <a:pt x="1140" y="2508"/>
                </a:lnTo>
                <a:lnTo>
                  <a:pt x="1091" y="2434"/>
                </a:lnTo>
                <a:lnTo>
                  <a:pt x="1045" y="2360"/>
                </a:lnTo>
                <a:lnTo>
                  <a:pt x="1004" y="2287"/>
                </a:lnTo>
                <a:lnTo>
                  <a:pt x="966" y="2212"/>
                </a:lnTo>
                <a:lnTo>
                  <a:pt x="931" y="2136"/>
                </a:lnTo>
                <a:lnTo>
                  <a:pt x="901" y="2061"/>
                </a:lnTo>
                <a:lnTo>
                  <a:pt x="876" y="1986"/>
                </a:lnTo>
                <a:lnTo>
                  <a:pt x="853" y="1911"/>
                </a:lnTo>
                <a:lnTo>
                  <a:pt x="836" y="1837"/>
                </a:lnTo>
                <a:lnTo>
                  <a:pt x="821" y="1765"/>
                </a:lnTo>
                <a:lnTo>
                  <a:pt x="812" y="1693"/>
                </a:lnTo>
                <a:lnTo>
                  <a:pt x="806" y="1621"/>
                </a:lnTo>
                <a:lnTo>
                  <a:pt x="805" y="1551"/>
                </a:lnTo>
                <a:lnTo>
                  <a:pt x="808" y="1483"/>
                </a:lnTo>
                <a:lnTo>
                  <a:pt x="815" y="1417"/>
                </a:lnTo>
                <a:lnTo>
                  <a:pt x="828" y="1352"/>
                </a:lnTo>
                <a:lnTo>
                  <a:pt x="843" y="1291"/>
                </a:lnTo>
                <a:lnTo>
                  <a:pt x="863" y="1230"/>
                </a:lnTo>
                <a:lnTo>
                  <a:pt x="889" y="1173"/>
                </a:lnTo>
                <a:lnTo>
                  <a:pt x="919" y="1118"/>
                </a:lnTo>
                <a:lnTo>
                  <a:pt x="953" y="1066"/>
                </a:lnTo>
                <a:lnTo>
                  <a:pt x="920" y="1052"/>
                </a:lnTo>
                <a:lnTo>
                  <a:pt x="885" y="1033"/>
                </a:lnTo>
                <a:lnTo>
                  <a:pt x="846" y="1013"/>
                </a:lnTo>
                <a:lnTo>
                  <a:pt x="804" y="989"/>
                </a:lnTo>
                <a:lnTo>
                  <a:pt x="760" y="963"/>
                </a:lnTo>
                <a:lnTo>
                  <a:pt x="714" y="935"/>
                </a:lnTo>
                <a:lnTo>
                  <a:pt x="666" y="903"/>
                </a:lnTo>
                <a:lnTo>
                  <a:pt x="616" y="868"/>
                </a:lnTo>
                <a:lnTo>
                  <a:pt x="566" y="831"/>
                </a:lnTo>
                <a:lnTo>
                  <a:pt x="516" y="790"/>
                </a:lnTo>
                <a:lnTo>
                  <a:pt x="465" y="746"/>
                </a:lnTo>
                <a:lnTo>
                  <a:pt x="414" y="700"/>
                </a:lnTo>
                <a:lnTo>
                  <a:pt x="364" y="650"/>
                </a:lnTo>
                <a:lnTo>
                  <a:pt x="315" y="596"/>
                </a:lnTo>
                <a:lnTo>
                  <a:pt x="267" y="540"/>
                </a:lnTo>
                <a:lnTo>
                  <a:pt x="220" y="479"/>
                </a:lnTo>
                <a:lnTo>
                  <a:pt x="176" y="416"/>
                </a:lnTo>
                <a:lnTo>
                  <a:pt x="135" y="349"/>
                </a:lnTo>
                <a:lnTo>
                  <a:pt x="96" y="278"/>
                </a:lnTo>
                <a:lnTo>
                  <a:pt x="60" y="204"/>
                </a:lnTo>
                <a:lnTo>
                  <a:pt x="29" y="126"/>
                </a:lnTo>
                <a:lnTo>
                  <a:pt x="0" y="44"/>
                </a:lnTo>
                <a:lnTo>
                  <a:pt x="0" y="44"/>
                </a:lnTo>
                <a:lnTo>
                  <a:pt x="13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52" name="Group 251"/>
          <p:cNvGrpSpPr/>
          <p:nvPr/>
        </p:nvGrpSpPr>
        <p:grpSpPr>
          <a:xfrm>
            <a:off x="7197752" y="4984750"/>
            <a:ext cx="593726" cy="593726"/>
            <a:chOff x="7197725" y="4984750"/>
            <a:chExt cx="593726" cy="5937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3" name="Freeform 136"/>
            <p:cNvSpPr>
              <a:spLocks noEditPoints="1"/>
            </p:cNvSpPr>
            <p:nvPr/>
          </p:nvSpPr>
          <p:spPr bwMode="auto">
            <a:xfrm>
              <a:off x="7564438" y="5135563"/>
              <a:ext cx="227013" cy="152400"/>
            </a:xfrm>
            <a:custGeom>
              <a:avLst/>
              <a:gdLst>
                <a:gd name="T0" fmla="*/ 382 w 1289"/>
                <a:gd name="T1" fmla="*/ 147 h 860"/>
                <a:gd name="T2" fmla="*/ 305 w 1289"/>
                <a:gd name="T3" fmla="*/ 170 h 860"/>
                <a:gd name="T4" fmla="*/ 240 w 1289"/>
                <a:gd name="T5" fmla="*/ 212 h 860"/>
                <a:gd name="T6" fmla="*/ 188 w 1289"/>
                <a:gd name="T7" fmla="*/ 270 h 860"/>
                <a:gd name="T8" fmla="*/ 155 w 1289"/>
                <a:gd name="T9" fmla="*/ 342 h 860"/>
                <a:gd name="T10" fmla="*/ 142 w 1289"/>
                <a:gd name="T11" fmla="*/ 424 h 860"/>
                <a:gd name="T12" fmla="*/ 1145 w 1289"/>
                <a:gd name="T13" fmla="*/ 717 h 860"/>
                <a:gd name="T14" fmla="*/ 1143 w 1289"/>
                <a:gd name="T15" fmla="*/ 384 h 860"/>
                <a:gd name="T16" fmla="*/ 1119 w 1289"/>
                <a:gd name="T17" fmla="*/ 308 h 860"/>
                <a:gd name="T18" fmla="*/ 1077 w 1289"/>
                <a:gd name="T19" fmla="*/ 241 h 860"/>
                <a:gd name="T20" fmla="*/ 1019 w 1289"/>
                <a:gd name="T21" fmla="*/ 190 h 860"/>
                <a:gd name="T22" fmla="*/ 947 w 1289"/>
                <a:gd name="T23" fmla="*/ 157 h 860"/>
                <a:gd name="T24" fmla="*/ 866 w 1289"/>
                <a:gd name="T25" fmla="*/ 144 h 860"/>
                <a:gd name="T26" fmla="*/ 423 w 1289"/>
                <a:gd name="T27" fmla="*/ 0 h 860"/>
                <a:gd name="T28" fmla="*/ 915 w 1289"/>
                <a:gd name="T29" fmla="*/ 3 h 860"/>
                <a:gd name="T30" fmla="*/ 1007 w 1289"/>
                <a:gd name="T31" fmla="*/ 25 h 860"/>
                <a:gd name="T32" fmla="*/ 1091 w 1289"/>
                <a:gd name="T33" fmla="*/ 66 h 860"/>
                <a:gd name="T34" fmla="*/ 1163 w 1289"/>
                <a:gd name="T35" fmla="*/ 123 h 860"/>
                <a:gd name="T36" fmla="*/ 1223 w 1289"/>
                <a:gd name="T37" fmla="*/ 195 h 860"/>
                <a:gd name="T38" fmla="*/ 1263 w 1289"/>
                <a:gd name="T39" fmla="*/ 279 h 860"/>
                <a:gd name="T40" fmla="*/ 1286 w 1289"/>
                <a:gd name="T41" fmla="*/ 373 h 860"/>
                <a:gd name="T42" fmla="*/ 1289 w 1289"/>
                <a:gd name="T43" fmla="*/ 789 h 860"/>
                <a:gd name="T44" fmla="*/ 1280 w 1289"/>
                <a:gd name="T45" fmla="*/ 825 h 860"/>
                <a:gd name="T46" fmla="*/ 1255 w 1289"/>
                <a:gd name="T47" fmla="*/ 851 h 860"/>
                <a:gd name="T48" fmla="*/ 1217 w 1289"/>
                <a:gd name="T49" fmla="*/ 860 h 860"/>
                <a:gd name="T50" fmla="*/ 51 w 1289"/>
                <a:gd name="T51" fmla="*/ 857 h 860"/>
                <a:gd name="T52" fmla="*/ 20 w 1289"/>
                <a:gd name="T53" fmla="*/ 841 h 860"/>
                <a:gd name="T54" fmla="*/ 2 w 1289"/>
                <a:gd name="T55" fmla="*/ 809 h 860"/>
                <a:gd name="T56" fmla="*/ 0 w 1289"/>
                <a:gd name="T57" fmla="*/ 422 h 860"/>
                <a:gd name="T58" fmla="*/ 11 w 1289"/>
                <a:gd name="T59" fmla="*/ 327 h 860"/>
                <a:gd name="T60" fmla="*/ 42 w 1289"/>
                <a:gd name="T61" fmla="*/ 238 h 860"/>
                <a:gd name="T62" fmla="*/ 91 w 1289"/>
                <a:gd name="T63" fmla="*/ 161 h 860"/>
                <a:gd name="T64" fmla="*/ 157 w 1289"/>
                <a:gd name="T65" fmla="*/ 94 h 860"/>
                <a:gd name="T66" fmla="*/ 236 w 1289"/>
                <a:gd name="T67" fmla="*/ 44 h 860"/>
                <a:gd name="T68" fmla="*/ 325 w 1289"/>
                <a:gd name="T69" fmla="*/ 11 h 860"/>
                <a:gd name="T70" fmla="*/ 423 w 1289"/>
                <a:gd name="T71" fmla="*/ 0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89" h="860">
                  <a:moveTo>
                    <a:pt x="422" y="144"/>
                  </a:moveTo>
                  <a:lnTo>
                    <a:pt x="382" y="147"/>
                  </a:lnTo>
                  <a:lnTo>
                    <a:pt x="342" y="156"/>
                  </a:lnTo>
                  <a:lnTo>
                    <a:pt x="305" y="170"/>
                  </a:lnTo>
                  <a:lnTo>
                    <a:pt x="271" y="188"/>
                  </a:lnTo>
                  <a:lnTo>
                    <a:pt x="240" y="212"/>
                  </a:lnTo>
                  <a:lnTo>
                    <a:pt x="212" y="239"/>
                  </a:lnTo>
                  <a:lnTo>
                    <a:pt x="188" y="270"/>
                  </a:lnTo>
                  <a:lnTo>
                    <a:pt x="169" y="305"/>
                  </a:lnTo>
                  <a:lnTo>
                    <a:pt x="155" y="342"/>
                  </a:lnTo>
                  <a:lnTo>
                    <a:pt x="146" y="382"/>
                  </a:lnTo>
                  <a:lnTo>
                    <a:pt x="142" y="424"/>
                  </a:lnTo>
                  <a:lnTo>
                    <a:pt x="142" y="717"/>
                  </a:lnTo>
                  <a:lnTo>
                    <a:pt x="1145" y="717"/>
                  </a:lnTo>
                  <a:lnTo>
                    <a:pt x="1145" y="424"/>
                  </a:lnTo>
                  <a:lnTo>
                    <a:pt x="1143" y="384"/>
                  </a:lnTo>
                  <a:lnTo>
                    <a:pt x="1134" y="345"/>
                  </a:lnTo>
                  <a:lnTo>
                    <a:pt x="1119" y="308"/>
                  </a:lnTo>
                  <a:lnTo>
                    <a:pt x="1101" y="273"/>
                  </a:lnTo>
                  <a:lnTo>
                    <a:pt x="1077" y="241"/>
                  </a:lnTo>
                  <a:lnTo>
                    <a:pt x="1051" y="214"/>
                  </a:lnTo>
                  <a:lnTo>
                    <a:pt x="1019" y="190"/>
                  </a:lnTo>
                  <a:lnTo>
                    <a:pt x="984" y="171"/>
                  </a:lnTo>
                  <a:lnTo>
                    <a:pt x="947" y="157"/>
                  </a:lnTo>
                  <a:lnTo>
                    <a:pt x="907" y="147"/>
                  </a:lnTo>
                  <a:lnTo>
                    <a:pt x="866" y="144"/>
                  </a:lnTo>
                  <a:lnTo>
                    <a:pt x="422" y="144"/>
                  </a:lnTo>
                  <a:close/>
                  <a:moveTo>
                    <a:pt x="423" y="0"/>
                  </a:moveTo>
                  <a:lnTo>
                    <a:pt x="867" y="0"/>
                  </a:lnTo>
                  <a:lnTo>
                    <a:pt x="915" y="3"/>
                  </a:lnTo>
                  <a:lnTo>
                    <a:pt x="962" y="11"/>
                  </a:lnTo>
                  <a:lnTo>
                    <a:pt x="1007" y="25"/>
                  </a:lnTo>
                  <a:lnTo>
                    <a:pt x="1051" y="43"/>
                  </a:lnTo>
                  <a:lnTo>
                    <a:pt x="1091" y="66"/>
                  </a:lnTo>
                  <a:lnTo>
                    <a:pt x="1128" y="92"/>
                  </a:lnTo>
                  <a:lnTo>
                    <a:pt x="1163" y="123"/>
                  </a:lnTo>
                  <a:lnTo>
                    <a:pt x="1195" y="158"/>
                  </a:lnTo>
                  <a:lnTo>
                    <a:pt x="1223" y="195"/>
                  </a:lnTo>
                  <a:lnTo>
                    <a:pt x="1245" y="236"/>
                  </a:lnTo>
                  <a:lnTo>
                    <a:pt x="1263" y="279"/>
                  </a:lnTo>
                  <a:lnTo>
                    <a:pt x="1278" y="325"/>
                  </a:lnTo>
                  <a:lnTo>
                    <a:pt x="1286" y="373"/>
                  </a:lnTo>
                  <a:lnTo>
                    <a:pt x="1289" y="422"/>
                  </a:lnTo>
                  <a:lnTo>
                    <a:pt x="1289" y="789"/>
                  </a:lnTo>
                  <a:lnTo>
                    <a:pt x="1287" y="809"/>
                  </a:lnTo>
                  <a:lnTo>
                    <a:pt x="1280" y="825"/>
                  </a:lnTo>
                  <a:lnTo>
                    <a:pt x="1270" y="840"/>
                  </a:lnTo>
                  <a:lnTo>
                    <a:pt x="1255" y="851"/>
                  </a:lnTo>
                  <a:lnTo>
                    <a:pt x="1238" y="857"/>
                  </a:lnTo>
                  <a:lnTo>
                    <a:pt x="1217" y="860"/>
                  </a:lnTo>
                  <a:lnTo>
                    <a:pt x="71" y="860"/>
                  </a:lnTo>
                  <a:lnTo>
                    <a:pt x="51" y="857"/>
                  </a:lnTo>
                  <a:lnTo>
                    <a:pt x="34" y="851"/>
                  </a:lnTo>
                  <a:lnTo>
                    <a:pt x="20" y="841"/>
                  </a:lnTo>
                  <a:lnTo>
                    <a:pt x="8" y="826"/>
                  </a:lnTo>
                  <a:lnTo>
                    <a:pt x="2" y="809"/>
                  </a:lnTo>
                  <a:lnTo>
                    <a:pt x="0" y="789"/>
                  </a:lnTo>
                  <a:lnTo>
                    <a:pt x="0" y="422"/>
                  </a:lnTo>
                  <a:lnTo>
                    <a:pt x="2" y="374"/>
                  </a:lnTo>
                  <a:lnTo>
                    <a:pt x="11" y="327"/>
                  </a:lnTo>
                  <a:lnTo>
                    <a:pt x="24" y="282"/>
                  </a:lnTo>
                  <a:lnTo>
                    <a:pt x="42" y="238"/>
                  </a:lnTo>
                  <a:lnTo>
                    <a:pt x="65" y="199"/>
                  </a:lnTo>
                  <a:lnTo>
                    <a:pt x="91" y="161"/>
                  </a:lnTo>
                  <a:lnTo>
                    <a:pt x="123" y="126"/>
                  </a:lnTo>
                  <a:lnTo>
                    <a:pt x="157" y="94"/>
                  </a:lnTo>
                  <a:lnTo>
                    <a:pt x="195" y="68"/>
                  </a:lnTo>
                  <a:lnTo>
                    <a:pt x="236" y="44"/>
                  </a:lnTo>
                  <a:lnTo>
                    <a:pt x="278" y="26"/>
                  </a:lnTo>
                  <a:lnTo>
                    <a:pt x="325" y="11"/>
                  </a:lnTo>
                  <a:lnTo>
                    <a:pt x="373" y="3"/>
                  </a:lnTo>
                  <a:lnTo>
                    <a:pt x="4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137"/>
            <p:cNvSpPr>
              <a:spLocks noEditPoints="1"/>
            </p:cNvSpPr>
            <p:nvPr/>
          </p:nvSpPr>
          <p:spPr bwMode="auto">
            <a:xfrm>
              <a:off x="7615238" y="4984750"/>
              <a:ext cx="125413" cy="127000"/>
            </a:xfrm>
            <a:custGeom>
              <a:avLst/>
              <a:gdLst>
                <a:gd name="T0" fmla="*/ 323 w 717"/>
                <a:gd name="T1" fmla="*/ 145 h 716"/>
                <a:gd name="T2" fmla="*/ 258 w 717"/>
                <a:gd name="T3" fmla="*/ 166 h 716"/>
                <a:gd name="T4" fmla="*/ 205 w 717"/>
                <a:gd name="T5" fmla="*/ 205 h 716"/>
                <a:gd name="T6" fmla="*/ 166 w 717"/>
                <a:gd name="T7" fmla="*/ 258 h 716"/>
                <a:gd name="T8" fmla="*/ 146 w 717"/>
                <a:gd name="T9" fmla="*/ 322 h 716"/>
                <a:gd name="T10" fmla="*/ 146 w 717"/>
                <a:gd name="T11" fmla="*/ 393 h 716"/>
                <a:gd name="T12" fmla="*/ 166 w 717"/>
                <a:gd name="T13" fmla="*/ 458 h 716"/>
                <a:gd name="T14" fmla="*/ 205 w 717"/>
                <a:gd name="T15" fmla="*/ 510 h 716"/>
                <a:gd name="T16" fmla="*/ 258 w 717"/>
                <a:gd name="T17" fmla="*/ 549 h 716"/>
                <a:gd name="T18" fmla="*/ 323 w 717"/>
                <a:gd name="T19" fmla="*/ 570 h 716"/>
                <a:gd name="T20" fmla="*/ 393 w 717"/>
                <a:gd name="T21" fmla="*/ 570 h 716"/>
                <a:gd name="T22" fmla="*/ 459 w 717"/>
                <a:gd name="T23" fmla="*/ 549 h 716"/>
                <a:gd name="T24" fmla="*/ 511 w 717"/>
                <a:gd name="T25" fmla="*/ 510 h 716"/>
                <a:gd name="T26" fmla="*/ 550 w 717"/>
                <a:gd name="T27" fmla="*/ 458 h 716"/>
                <a:gd name="T28" fmla="*/ 570 w 717"/>
                <a:gd name="T29" fmla="*/ 393 h 716"/>
                <a:gd name="T30" fmla="*/ 570 w 717"/>
                <a:gd name="T31" fmla="*/ 322 h 716"/>
                <a:gd name="T32" fmla="*/ 550 w 717"/>
                <a:gd name="T33" fmla="*/ 258 h 716"/>
                <a:gd name="T34" fmla="*/ 511 w 717"/>
                <a:gd name="T35" fmla="*/ 205 h 716"/>
                <a:gd name="T36" fmla="*/ 459 w 717"/>
                <a:gd name="T37" fmla="*/ 166 h 716"/>
                <a:gd name="T38" fmla="*/ 393 w 717"/>
                <a:gd name="T39" fmla="*/ 145 h 716"/>
                <a:gd name="T40" fmla="*/ 359 w 717"/>
                <a:gd name="T41" fmla="*/ 0 h 716"/>
                <a:gd name="T42" fmla="*/ 448 w 717"/>
                <a:gd name="T43" fmla="*/ 10 h 716"/>
                <a:gd name="T44" fmla="*/ 527 w 717"/>
                <a:gd name="T45" fmla="*/ 41 h 716"/>
                <a:gd name="T46" fmla="*/ 597 w 717"/>
                <a:gd name="T47" fmla="*/ 89 h 716"/>
                <a:gd name="T48" fmla="*/ 653 w 717"/>
                <a:gd name="T49" fmla="*/ 151 h 716"/>
                <a:gd name="T50" fmla="*/ 692 w 717"/>
                <a:gd name="T51" fmla="*/ 227 h 716"/>
                <a:gd name="T52" fmla="*/ 714 w 717"/>
                <a:gd name="T53" fmla="*/ 312 h 716"/>
                <a:gd name="T54" fmla="*/ 714 w 717"/>
                <a:gd name="T55" fmla="*/ 403 h 716"/>
                <a:gd name="T56" fmla="*/ 692 w 717"/>
                <a:gd name="T57" fmla="*/ 488 h 716"/>
                <a:gd name="T58" fmla="*/ 653 w 717"/>
                <a:gd name="T59" fmla="*/ 564 h 716"/>
                <a:gd name="T60" fmla="*/ 597 w 717"/>
                <a:gd name="T61" fmla="*/ 626 h 716"/>
                <a:gd name="T62" fmla="*/ 527 w 717"/>
                <a:gd name="T63" fmla="*/ 674 h 716"/>
                <a:gd name="T64" fmla="*/ 448 w 717"/>
                <a:gd name="T65" fmla="*/ 705 h 716"/>
                <a:gd name="T66" fmla="*/ 359 w 717"/>
                <a:gd name="T67" fmla="*/ 716 h 716"/>
                <a:gd name="T68" fmla="*/ 270 w 717"/>
                <a:gd name="T69" fmla="*/ 705 h 716"/>
                <a:gd name="T70" fmla="*/ 189 w 717"/>
                <a:gd name="T71" fmla="*/ 674 h 716"/>
                <a:gd name="T72" fmla="*/ 119 w 717"/>
                <a:gd name="T73" fmla="*/ 626 h 716"/>
                <a:gd name="T74" fmla="*/ 63 w 717"/>
                <a:gd name="T75" fmla="*/ 563 h 716"/>
                <a:gd name="T76" fmla="*/ 23 w 717"/>
                <a:gd name="T77" fmla="*/ 488 h 716"/>
                <a:gd name="T78" fmla="*/ 3 w 717"/>
                <a:gd name="T79" fmla="*/ 402 h 716"/>
                <a:gd name="T80" fmla="*/ 3 w 717"/>
                <a:gd name="T81" fmla="*/ 312 h 716"/>
                <a:gd name="T82" fmla="*/ 23 w 717"/>
                <a:gd name="T83" fmla="*/ 226 h 716"/>
                <a:gd name="T84" fmla="*/ 63 w 717"/>
                <a:gd name="T85" fmla="*/ 151 h 716"/>
                <a:gd name="T86" fmla="*/ 119 w 717"/>
                <a:gd name="T87" fmla="*/ 89 h 716"/>
                <a:gd name="T88" fmla="*/ 189 w 717"/>
                <a:gd name="T89" fmla="*/ 41 h 716"/>
                <a:gd name="T90" fmla="*/ 270 w 717"/>
                <a:gd name="T91" fmla="*/ 10 h 716"/>
                <a:gd name="T92" fmla="*/ 359 w 717"/>
                <a:gd name="T93" fmla="*/ 0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17" h="716">
                  <a:moveTo>
                    <a:pt x="359" y="142"/>
                  </a:moveTo>
                  <a:lnTo>
                    <a:pt x="323" y="145"/>
                  </a:lnTo>
                  <a:lnTo>
                    <a:pt x="289" y="153"/>
                  </a:lnTo>
                  <a:lnTo>
                    <a:pt x="258" y="166"/>
                  </a:lnTo>
                  <a:lnTo>
                    <a:pt x="230" y="183"/>
                  </a:lnTo>
                  <a:lnTo>
                    <a:pt x="205" y="205"/>
                  </a:lnTo>
                  <a:lnTo>
                    <a:pt x="184" y="229"/>
                  </a:lnTo>
                  <a:lnTo>
                    <a:pt x="166" y="258"/>
                  </a:lnTo>
                  <a:lnTo>
                    <a:pt x="154" y="288"/>
                  </a:lnTo>
                  <a:lnTo>
                    <a:pt x="146" y="322"/>
                  </a:lnTo>
                  <a:lnTo>
                    <a:pt x="143" y="358"/>
                  </a:lnTo>
                  <a:lnTo>
                    <a:pt x="146" y="393"/>
                  </a:lnTo>
                  <a:lnTo>
                    <a:pt x="154" y="427"/>
                  </a:lnTo>
                  <a:lnTo>
                    <a:pt x="166" y="458"/>
                  </a:lnTo>
                  <a:lnTo>
                    <a:pt x="184" y="486"/>
                  </a:lnTo>
                  <a:lnTo>
                    <a:pt x="205" y="510"/>
                  </a:lnTo>
                  <a:lnTo>
                    <a:pt x="230" y="532"/>
                  </a:lnTo>
                  <a:lnTo>
                    <a:pt x="258" y="549"/>
                  </a:lnTo>
                  <a:lnTo>
                    <a:pt x="289" y="562"/>
                  </a:lnTo>
                  <a:lnTo>
                    <a:pt x="323" y="570"/>
                  </a:lnTo>
                  <a:lnTo>
                    <a:pt x="359" y="573"/>
                  </a:lnTo>
                  <a:lnTo>
                    <a:pt x="393" y="570"/>
                  </a:lnTo>
                  <a:lnTo>
                    <a:pt x="427" y="562"/>
                  </a:lnTo>
                  <a:lnTo>
                    <a:pt x="459" y="549"/>
                  </a:lnTo>
                  <a:lnTo>
                    <a:pt x="486" y="532"/>
                  </a:lnTo>
                  <a:lnTo>
                    <a:pt x="511" y="510"/>
                  </a:lnTo>
                  <a:lnTo>
                    <a:pt x="533" y="486"/>
                  </a:lnTo>
                  <a:lnTo>
                    <a:pt x="550" y="458"/>
                  </a:lnTo>
                  <a:lnTo>
                    <a:pt x="563" y="427"/>
                  </a:lnTo>
                  <a:lnTo>
                    <a:pt x="570" y="393"/>
                  </a:lnTo>
                  <a:lnTo>
                    <a:pt x="573" y="358"/>
                  </a:lnTo>
                  <a:lnTo>
                    <a:pt x="570" y="322"/>
                  </a:lnTo>
                  <a:lnTo>
                    <a:pt x="563" y="288"/>
                  </a:lnTo>
                  <a:lnTo>
                    <a:pt x="550" y="258"/>
                  </a:lnTo>
                  <a:lnTo>
                    <a:pt x="533" y="229"/>
                  </a:lnTo>
                  <a:lnTo>
                    <a:pt x="511" y="205"/>
                  </a:lnTo>
                  <a:lnTo>
                    <a:pt x="486" y="183"/>
                  </a:lnTo>
                  <a:lnTo>
                    <a:pt x="459" y="166"/>
                  </a:lnTo>
                  <a:lnTo>
                    <a:pt x="427" y="153"/>
                  </a:lnTo>
                  <a:lnTo>
                    <a:pt x="393" y="145"/>
                  </a:lnTo>
                  <a:lnTo>
                    <a:pt x="359" y="142"/>
                  </a:lnTo>
                  <a:close/>
                  <a:moveTo>
                    <a:pt x="359" y="0"/>
                  </a:moveTo>
                  <a:lnTo>
                    <a:pt x="404" y="2"/>
                  </a:lnTo>
                  <a:lnTo>
                    <a:pt x="448" y="10"/>
                  </a:lnTo>
                  <a:lnTo>
                    <a:pt x="489" y="24"/>
                  </a:lnTo>
                  <a:lnTo>
                    <a:pt x="527" y="41"/>
                  </a:lnTo>
                  <a:lnTo>
                    <a:pt x="564" y="63"/>
                  </a:lnTo>
                  <a:lnTo>
                    <a:pt x="597" y="89"/>
                  </a:lnTo>
                  <a:lnTo>
                    <a:pt x="627" y="119"/>
                  </a:lnTo>
                  <a:lnTo>
                    <a:pt x="653" y="151"/>
                  </a:lnTo>
                  <a:lnTo>
                    <a:pt x="675" y="188"/>
                  </a:lnTo>
                  <a:lnTo>
                    <a:pt x="692" y="227"/>
                  </a:lnTo>
                  <a:lnTo>
                    <a:pt x="705" y="269"/>
                  </a:lnTo>
                  <a:lnTo>
                    <a:pt x="714" y="312"/>
                  </a:lnTo>
                  <a:lnTo>
                    <a:pt x="717" y="358"/>
                  </a:lnTo>
                  <a:lnTo>
                    <a:pt x="714" y="403"/>
                  </a:lnTo>
                  <a:lnTo>
                    <a:pt x="705" y="447"/>
                  </a:lnTo>
                  <a:lnTo>
                    <a:pt x="692" y="488"/>
                  </a:lnTo>
                  <a:lnTo>
                    <a:pt x="675" y="527"/>
                  </a:lnTo>
                  <a:lnTo>
                    <a:pt x="653" y="564"/>
                  </a:lnTo>
                  <a:lnTo>
                    <a:pt x="627" y="596"/>
                  </a:lnTo>
                  <a:lnTo>
                    <a:pt x="597" y="626"/>
                  </a:lnTo>
                  <a:lnTo>
                    <a:pt x="564" y="653"/>
                  </a:lnTo>
                  <a:lnTo>
                    <a:pt x="527" y="674"/>
                  </a:lnTo>
                  <a:lnTo>
                    <a:pt x="489" y="691"/>
                  </a:lnTo>
                  <a:lnTo>
                    <a:pt x="448" y="705"/>
                  </a:lnTo>
                  <a:lnTo>
                    <a:pt x="404" y="713"/>
                  </a:lnTo>
                  <a:lnTo>
                    <a:pt x="359" y="716"/>
                  </a:lnTo>
                  <a:lnTo>
                    <a:pt x="313" y="713"/>
                  </a:lnTo>
                  <a:lnTo>
                    <a:pt x="270" y="705"/>
                  </a:lnTo>
                  <a:lnTo>
                    <a:pt x="228" y="691"/>
                  </a:lnTo>
                  <a:lnTo>
                    <a:pt x="189" y="674"/>
                  </a:lnTo>
                  <a:lnTo>
                    <a:pt x="152" y="652"/>
                  </a:lnTo>
                  <a:lnTo>
                    <a:pt x="119" y="626"/>
                  </a:lnTo>
                  <a:lnTo>
                    <a:pt x="90" y="596"/>
                  </a:lnTo>
                  <a:lnTo>
                    <a:pt x="63" y="563"/>
                  </a:lnTo>
                  <a:lnTo>
                    <a:pt x="42" y="527"/>
                  </a:lnTo>
                  <a:lnTo>
                    <a:pt x="23" y="488"/>
                  </a:lnTo>
                  <a:lnTo>
                    <a:pt x="11" y="446"/>
                  </a:lnTo>
                  <a:lnTo>
                    <a:pt x="3" y="402"/>
                  </a:lnTo>
                  <a:lnTo>
                    <a:pt x="0" y="357"/>
                  </a:lnTo>
                  <a:lnTo>
                    <a:pt x="3" y="312"/>
                  </a:lnTo>
                  <a:lnTo>
                    <a:pt x="11" y="268"/>
                  </a:lnTo>
                  <a:lnTo>
                    <a:pt x="23" y="226"/>
                  </a:lnTo>
                  <a:lnTo>
                    <a:pt x="42" y="187"/>
                  </a:lnTo>
                  <a:lnTo>
                    <a:pt x="63" y="151"/>
                  </a:lnTo>
                  <a:lnTo>
                    <a:pt x="90" y="119"/>
                  </a:lnTo>
                  <a:lnTo>
                    <a:pt x="119" y="89"/>
                  </a:lnTo>
                  <a:lnTo>
                    <a:pt x="152" y="62"/>
                  </a:lnTo>
                  <a:lnTo>
                    <a:pt x="189" y="41"/>
                  </a:lnTo>
                  <a:lnTo>
                    <a:pt x="228" y="24"/>
                  </a:lnTo>
                  <a:lnTo>
                    <a:pt x="270" y="10"/>
                  </a:lnTo>
                  <a:lnTo>
                    <a:pt x="313" y="2"/>
                  </a:lnTo>
                  <a:lnTo>
                    <a:pt x="3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138"/>
            <p:cNvSpPr>
              <a:spLocks noEditPoints="1"/>
            </p:cNvSpPr>
            <p:nvPr/>
          </p:nvSpPr>
          <p:spPr bwMode="auto">
            <a:xfrm>
              <a:off x="7197725" y="5427663"/>
              <a:ext cx="227013" cy="150813"/>
            </a:xfrm>
            <a:custGeom>
              <a:avLst/>
              <a:gdLst>
                <a:gd name="T0" fmla="*/ 383 w 1289"/>
                <a:gd name="T1" fmla="*/ 146 h 860"/>
                <a:gd name="T2" fmla="*/ 307 w 1289"/>
                <a:gd name="T3" fmla="*/ 168 h 860"/>
                <a:gd name="T4" fmla="*/ 241 w 1289"/>
                <a:gd name="T5" fmla="*/ 210 h 860"/>
                <a:gd name="T6" fmla="*/ 189 w 1289"/>
                <a:gd name="T7" fmla="*/ 269 h 860"/>
                <a:gd name="T8" fmla="*/ 155 w 1289"/>
                <a:gd name="T9" fmla="*/ 340 h 860"/>
                <a:gd name="T10" fmla="*/ 143 w 1289"/>
                <a:gd name="T11" fmla="*/ 422 h 860"/>
                <a:gd name="T12" fmla="*/ 1147 w 1289"/>
                <a:gd name="T13" fmla="*/ 716 h 860"/>
                <a:gd name="T14" fmla="*/ 1143 w 1289"/>
                <a:gd name="T15" fmla="*/ 382 h 860"/>
                <a:gd name="T16" fmla="*/ 1121 w 1289"/>
                <a:gd name="T17" fmla="*/ 307 h 860"/>
                <a:gd name="T18" fmla="*/ 1079 w 1289"/>
                <a:gd name="T19" fmla="*/ 241 h 860"/>
                <a:gd name="T20" fmla="*/ 1020 w 1289"/>
                <a:gd name="T21" fmla="*/ 189 h 860"/>
                <a:gd name="T22" fmla="*/ 948 w 1289"/>
                <a:gd name="T23" fmla="*/ 155 h 860"/>
                <a:gd name="T24" fmla="*/ 866 w 1289"/>
                <a:gd name="T25" fmla="*/ 143 h 860"/>
                <a:gd name="T26" fmla="*/ 422 w 1289"/>
                <a:gd name="T27" fmla="*/ 0 h 860"/>
                <a:gd name="T28" fmla="*/ 915 w 1289"/>
                <a:gd name="T29" fmla="*/ 3 h 860"/>
                <a:gd name="T30" fmla="*/ 1007 w 1289"/>
                <a:gd name="T31" fmla="*/ 24 h 860"/>
                <a:gd name="T32" fmla="*/ 1091 w 1289"/>
                <a:gd name="T33" fmla="*/ 65 h 860"/>
                <a:gd name="T34" fmla="*/ 1164 w 1289"/>
                <a:gd name="T35" fmla="*/ 122 h 860"/>
                <a:gd name="T36" fmla="*/ 1222 w 1289"/>
                <a:gd name="T37" fmla="*/ 195 h 860"/>
                <a:gd name="T38" fmla="*/ 1264 w 1289"/>
                <a:gd name="T39" fmla="*/ 279 h 860"/>
                <a:gd name="T40" fmla="*/ 1287 w 1289"/>
                <a:gd name="T41" fmla="*/ 373 h 860"/>
                <a:gd name="T42" fmla="*/ 1289 w 1289"/>
                <a:gd name="T43" fmla="*/ 788 h 860"/>
                <a:gd name="T44" fmla="*/ 1281 w 1289"/>
                <a:gd name="T45" fmla="*/ 825 h 860"/>
                <a:gd name="T46" fmla="*/ 1255 w 1289"/>
                <a:gd name="T47" fmla="*/ 851 h 860"/>
                <a:gd name="T48" fmla="*/ 1218 w 1289"/>
                <a:gd name="T49" fmla="*/ 860 h 860"/>
                <a:gd name="T50" fmla="*/ 51 w 1289"/>
                <a:gd name="T51" fmla="*/ 857 h 860"/>
                <a:gd name="T52" fmla="*/ 20 w 1289"/>
                <a:gd name="T53" fmla="*/ 840 h 860"/>
                <a:gd name="T54" fmla="*/ 2 w 1289"/>
                <a:gd name="T55" fmla="*/ 809 h 860"/>
                <a:gd name="T56" fmla="*/ 0 w 1289"/>
                <a:gd name="T57" fmla="*/ 422 h 860"/>
                <a:gd name="T58" fmla="*/ 11 w 1289"/>
                <a:gd name="T59" fmla="*/ 327 h 860"/>
                <a:gd name="T60" fmla="*/ 43 w 1289"/>
                <a:gd name="T61" fmla="*/ 238 h 860"/>
                <a:gd name="T62" fmla="*/ 92 w 1289"/>
                <a:gd name="T63" fmla="*/ 160 h 860"/>
                <a:gd name="T64" fmla="*/ 157 w 1289"/>
                <a:gd name="T65" fmla="*/ 94 h 860"/>
                <a:gd name="T66" fmla="*/ 235 w 1289"/>
                <a:gd name="T67" fmla="*/ 44 h 860"/>
                <a:gd name="T68" fmla="*/ 325 w 1289"/>
                <a:gd name="T69" fmla="*/ 11 h 860"/>
                <a:gd name="T70" fmla="*/ 422 w 1289"/>
                <a:gd name="T71" fmla="*/ 0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89" h="860">
                  <a:moveTo>
                    <a:pt x="422" y="143"/>
                  </a:moveTo>
                  <a:lnTo>
                    <a:pt x="383" y="146"/>
                  </a:lnTo>
                  <a:lnTo>
                    <a:pt x="344" y="154"/>
                  </a:lnTo>
                  <a:lnTo>
                    <a:pt x="307" y="168"/>
                  </a:lnTo>
                  <a:lnTo>
                    <a:pt x="272" y="187"/>
                  </a:lnTo>
                  <a:lnTo>
                    <a:pt x="241" y="210"/>
                  </a:lnTo>
                  <a:lnTo>
                    <a:pt x="213" y="238"/>
                  </a:lnTo>
                  <a:lnTo>
                    <a:pt x="189" y="269"/>
                  </a:lnTo>
                  <a:lnTo>
                    <a:pt x="170" y="303"/>
                  </a:lnTo>
                  <a:lnTo>
                    <a:pt x="155" y="340"/>
                  </a:lnTo>
                  <a:lnTo>
                    <a:pt x="146" y="380"/>
                  </a:lnTo>
                  <a:lnTo>
                    <a:pt x="143" y="422"/>
                  </a:lnTo>
                  <a:lnTo>
                    <a:pt x="143" y="716"/>
                  </a:lnTo>
                  <a:lnTo>
                    <a:pt x="1147" y="716"/>
                  </a:lnTo>
                  <a:lnTo>
                    <a:pt x="1147" y="422"/>
                  </a:lnTo>
                  <a:lnTo>
                    <a:pt x="1143" y="382"/>
                  </a:lnTo>
                  <a:lnTo>
                    <a:pt x="1134" y="343"/>
                  </a:lnTo>
                  <a:lnTo>
                    <a:pt x="1121" y="307"/>
                  </a:lnTo>
                  <a:lnTo>
                    <a:pt x="1102" y="272"/>
                  </a:lnTo>
                  <a:lnTo>
                    <a:pt x="1079" y="241"/>
                  </a:lnTo>
                  <a:lnTo>
                    <a:pt x="1051" y="212"/>
                  </a:lnTo>
                  <a:lnTo>
                    <a:pt x="1020" y="189"/>
                  </a:lnTo>
                  <a:lnTo>
                    <a:pt x="986" y="169"/>
                  </a:lnTo>
                  <a:lnTo>
                    <a:pt x="948" y="155"/>
                  </a:lnTo>
                  <a:lnTo>
                    <a:pt x="908" y="146"/>
                  </a:lnTo>
                  <a:lnTo>
                    <a:pt x="866" y="143"/>
                  </a:lnTo>
                  <a:lnTo>
                    <a:pt x="422" y="143"/>
                  </a:lnTo>
                  <a:close/>
                  <a:moveTo>
                    <a:pt x="422" y="0"/>
                  </a:moveTo>
                  <a:lnTo>
                    <a:pt x="866" y="0"/>
                  </a:lnTo>
                  <a:lnTo>
                    <a:pt x="915" y="3"/>
                  </a:lnTo>
                  <a:lnTo>
                    <a:pt x="962" y="11"/>
                  </a:lnTo>
                  <a:lnTo>
                    <a:pt x="1007" y="24"/>
                  </a:lnTo>
                  <a:lnTo>
                    <a:pt x="1050" y="43"/>
                  </a:lnTo>
                  <a:lnTo>
                    <a:pt x="1091" y="65"/>
                  </a:lnTo>
                  <a:lnTo>
                    <a:pt x="1129" y="92"/>
                  </a:lnTo>
                  <a:lnTo>
                    <a:pt x="1164" y="122"/>
                  </a:lnTo>
                  <a:lnTo>
                    <a:pt x="1196" y="157"/>
                  </a:lnTo>
                  <a:lnTo>
                    <a:pt x="1222" y="195"/>
                  </a:lnTo>
                  <a:lnTo>
                    <a:pt x="1246" y="235"/>
                  </a:lnTo>
                  <a:lnTo>
                    <a:pt x="1264" y="279"/>
                  </a:lnTo>
                  <a:lnTo>
                    <a:pt x="1278" y="325"/>
                  </a:lnTo>
                  <a:lnTo>
                    <a:pt x="1287" y="373"/>
                  </a:lnTo>
                  <a:lnTo>
                    <a:pt x="1289" y="422"/>
                  </a:lnTo>
                  <a:lnTo>
                    <a:pt x="1289" y="788"/>
                  </a:lnTo>
                  <a:lnTo>
                    <a:pt x="1287" y="808"/>
                  </a:lnTo>
                  <a:lnTo>
                    <a:pt x="1281" y="825"/>
                  </a:lnTo>
                  <a:lnTo>
                    <a:pt x="1269" y="839"/>
                  </a:lnTo>
                  <a:lnTo>
                    <a:pt x="1255" y="851"/>
                  </a:lnTo>
                  <a:lnTo>
                    <a:pt x="1238" y="857"/>
                  </a:lnTo>
                  <a:lnTo>
                    <a:pt x="1218" y="860"/>
                  </a:lnTo>
                  <a:lnTo>
                    <a:pt x="72" y="860"/>
                  </a:lnTo>
                  <a:lnTo>
                    <a:pt x="51" y="857"/>
                  </a:lnTo>
                  <a:lnTo>
                    <a:pt x="34" y="851"/>
                  </a:lnTo>
                  <a:lnTo>
                    <a:pt x="20" y="840"/>
                  </a:lnTo>
                  <a:lnTo>
                    <a:pt x="9" y="826"/>
                  </a:lnTo>
                  <a:lnTo>
                    <a:pt x="2" y="809"/>
                  </a:lnTo>
                  <a:lnTo>
                    <a:pt x="0" y="788"/>
                  </a:lnTo>
                  <a:lnTo>
                    <a:pt x="0" y="422"/>
                  </a:lnTo>
                  <a:lnTo>
                    <a:pt x="3" y="374"/>
                  </a:lnTo>
                  <a:lnTo>
                    <a:pt x="11" y="327"/>
                  </a:lnTo>
                  <a:lnTo>
                    <a:pt x="25" y="282"/>
                  </a:lnTo>
                  <a:lnTo>
                    <a:pt x="43" y="238"/>
                  </a:lnTo>
                  <a:lnTo>
                    <a:pt x="65" y="198"/>
                  </a:lnTo>
                  <a:lnTo>
                    <a:pt x="92" y="160"/>
                  </a:lnTo>
                  <a:lnTo>
                    <a:pt x="123" y="126"/>
                  </a:lnTo>
                  <a:lnTo>
                    <a:pt x="157" y="94"/>
                  </a:lnTo>
                  <a:lnTo>
                    <a:pt x="195" y="66"/>
                  </a:lnTo>
                  <a:lnTo>
                    <a:pt x="235" y="44"/>
                  </a:lnTo>
                  <a:lnTo>
                    <a:pt x="279" y="25"/>
                  </a:lnTo>
                  <a:lnTo>
                    <a:pt x="325" y="11"/>
                  </a:lnTo>
                  <a:lnTo>
                    <a:pt x="373" y="3"/>
                  </a:lnTo>
                  <a:lnTo>
                    <a:pt x="4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139"/>
            <p:cNvSpPr>
              <a:spLocks noEditPoints="1"/>
            </p:cNvSpPr>
            <p:nvPr/>
          </p:nvSpPr>
          <p:spPr bwMode="auto">
            <a:xfrm>
              <a:off x="7248525" y="5275263"/>
              <a:ext cx="125413" cy="127000"/>
            </a:xfrm>
            <a:custGeom>
              <a:avLst/>
              <a:gdLst>
                <a:gd name="T0" fmla="*/ 324 w 716"/>
                <a:gd name="T1" fmla="*/ 145 h 716"/>
                <a:gd name="T2" fmla="*/ 258 w 716"/>
                <a:gd name="T3" fmla="*/ 166 h 716"/>
                <a:gd name="T4" fmla="*/ 206 w 716"/>
                <a:gd name="T5" fmla="*/ 204 h 716"/>
                <a:gd name="T6" fmla="*/ 167 w 716"/>
                <a:gd name="T7" fmla="*/ 257 h 716"/>
                <a:gd name="T8" fmla="*/ 147 w 716"/>
                <a:gd name="T9" fmla="*/ 322 h 716"/>
                <a:gd name="T10" fmla="*/ 147 w 716"/>
                <a:gd name="T11" fmla="*/ 393 h 716"/>
                <a:gd name="T12" fmla="*/ 167 w 716"/>
                <a:gd name="T13" fmla="*/ 458 h 716"/>
                <a:gd name="T14" fmla="*/ 206 w 716"/>
                <a:gd name="T15" fmla="*/ 511 h 716"/>
                <a:gd name="T16" fmla="*/ 258 w 716"/>
                <a:gd name="T17" fmla="*/ 549 h 716"/>
                <a:gd name="T18" fmla="*/ 324 w 716"/>
                <a:gd name="T19" fmla="*/ 569 h 716"/>
                <a:gd name="T20" fmla="*/ 394 w 716"/>
                <a:gd name="T21" fmla="*/ 569 h 716"/>
                <a:gd name="T22" fmla="*/ 459 w 716"/>
                <a:gd name="T23" fmla="*/ 549 h 716"/>
                <a:gd name="T24" fmla="*/ 512 w 716"/>
                <a:gd name="T25" fmla="*/ 511 h 716"/>
                <a:gd name="T26" fmla="*/ 551 w 716"/>
                <a:gd name="T27" fmla="*/ 458 h 716"/>
                <a:gd name="T28" fmla="*/ 571 w 716"/>
                <a:gd name="T29" fmla="*/ 393 h 716"/>
                <a:gd name="T30" fmla="*/ 571 w 716"/>
                <a:gd name="T31" fmla="*/ 322 h 716"/>
                <a:gd name="T32" fmla="*/ 551 w 716"/>
                <a:gd name="T33" fmla="*/ 257 h 716"/>
                <a:gd name="T34" fmla="*/ 512 w 716"/>
                <a:gd name="T35" fmla="*/ 204 h 716"/>
                <a:gd name="T36" fmla="*/ 459 w 716"/>
                <a:gd name="T37" fmla="*/ 166 h 716"/>
                <a:gd name="T38" fmla="*/ 394 w 716"/>
                <a:gd name="T39" fmla="*/ 145 h 716"/>
                <a:gd name="T40" fmla="*/ 358 w 716"/>
                <a:gd name="T41" fmla="*/ 0 h 716"/>
                <a:gd name="T42" fmla="*/ 447 w 716"/>
                <a:gd name="T43" fmla="*/ 10 h 716"/>
                <a:gd name="T44" fmla="*/ 528 w 716"/>
                <a:gd name="T45" fmla="*/ 41 h 716"/>
                <a:gd name="T46" fmla="*/ 598 w 716"/>
                <a:gd name="T47" fmla="*/ 89 h 716"/>
                <a:gd name="T48" fmla="*/ 653 w 716"/>
                <a:gd name="T49" fmla="*/ 152 h 716"/>
                <a:gd name="T50" fmla="*/ 693 w 716"/>
                <a:gd name="T51" fmla="*/ 227 h 716"/>
                <a:gd name="T52" fmla="*/ 714 w 716"/>
                <a:gd name="T53" fmla="*/ 312 h 716"/>
                <a:gd name="T54" fmla="*/ 714 w 716"/>
                <a:gd name="T55" fmla="*/ 403 h 716"/>
                <a:gd name="T56" fmla="*/ 693 w 716"/>
                <a:gd name="T57" fmla="*/ 488 h 716"/>
                <a:gd name="T58" fmla="*/ 653 w 716"/>
                <a:gd name="T59" fmla="*/ 563 h 716"/>
                <a:gd name="T60" fmla="*/ 598 w 716"/>
                <a:gd name="T61" fmla="*/ 627 h 716"/>
                <a:gd name="T62" fmla="*/ 528 w 716"/>
                <a:gd name="T63" fmla="*/ 674 h 716"/>
                <a:gd name="T64" fmla="*/ 447 w 716"/>
                <a:gd name="T65" fmla="*/ 704 h 716"/>
                <a:gd name="T66" fmla="*/ 358 w 716"/>
                <a:gd name="T67" fmla="*/ 716 h 716"/>
                <a:gd name="T68" fmla="*/ 269 w 716"/>
                <a:gd name="T69" fmla="*/ 704 h 716"/>
                <a:gd name="T70" fmla="*/ 190 w 716"/>
                <a:gd name="T71" fmla="*/ 674 h 716"/>
                <a:gd name="T72" fmla="*/ 120 w 716"/>
                <a:gd name="T73" fmla="*/ 627 h 716"/>
                <a:gd name="T74" fmla="*/ 64 w 716"/>
                <a:gd name="T75" fmla="*/ 563 h 716"/>
                <a:gd name="T76" fmla="*/ 25 w 716"/>
                <a:gd name="T77" fmla="*/ 488 h 716"/>
                <a:gd name="T78" fmla="*/ 3 w 716"/>
                <a:gd name="T79" fmla="*/ 403 h 716"/>
                <a:gd name="T80" fmla="*/ 3 w 716"/>
                <a:gd name="T81" fmla="*/ 312 h 716"/>
                <a:gd name="T82" fmla="*/ 25 w 716"/>
                <a:gd name="T83" fmla="*/ 227 h 716"/>
                <a:gd name="T84" fmla="*/ 64 w 716"/>
                <a:gd name="T85" fmla="*/ 152 h 716"/>
                <a:gd name="T86" fmla="*/ 120 w 716"/>
                <a:gd name="T87" fmla="*/ 89 h 716"/>
                <a:gd name="T88" fmla="*/ 190 w 716"/>
                <a:gd name="T89" fmla="*/ 41 h 716"/>
                <a:gd name="T90" fmla="*/ 269 w 716"/>
                <a:gd name="T91" fmla="*/ 10 h 716"/>
                <a:gd name="T92" fmla="*/ 358 w 716"/>
                <a:gd name="T93" fmla="*/ 0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16" h="716">
                  <a:moveTo>
                    <a:pt x="358" y="143"/>
                  </a:moveTo>
                  <a:lnTo>
                    <a:pt x="324" y="145"/>
                  </a:lnTo>
                  <a:lnTo>
                    <a:pt x="290" y="153"/>
                  </a:lnTo>
                  <a:lnTo>
                    <a:pt x="258" y="166"/>
                  </a:lnTo>
                  <a:lnTo>
                    <a:pt x="230" y="183"/>
                  </a:lnTo>
                  <a:lnTo>
                    <a:pt x="206" y="204"/>
                  </a:lnTo>
                  <a:lnTo>
                    <a:pt x="184" y="229"/>
                  </a:lnTo>
                  <a:lnTo>
                    <a:pt x="167" y="257"/>
                  </a:lnTo>
                  <a:lnTo>
                    <a:pt x="154" y="288"/>
                  </a:lnTo>
                  <a:lnTo>
                    <a:pt x="147" y="322"/>
                  </a:lnTo>
                  <a:lnTo>
                    <a:pt x="144" y="358"/>
                  </a:lnTo>
                  <a:lnTo>
                    <a:pt x="147" y="393"/>
                  </a:lnTo>
                  <a:lnTo>
                    <a:pt x="154" y="426"/>
                  </a:lnTo>
                  <a:lnTo>
                    <a:pt x="167" y="458"/>
                  </a:lnTo>
                  <a:lnTo>
                    <a:pt x="184" y="485"/>
                  </a:lnTo>
                  <a:lnTo>
                    <a:pt x="206" y="511"/>
                  </a:lnTo>
                  <a:lnTo>
                    <a:pt x="230" y="531"/>
                  </a:lnTo>
                  <a:lnTo>
                    <a:pt x="258" y="549"/>
                  </a:lnTo>
                  <a:lnTo>
                    <a:pt x="290" y="562"/>
                  </a:lnTo>
                  <a:lnTo>
                    <a:pt x="324" y="569"/>
                  </a:lnTo>
                  <a:lnTo>
                    <a:pt x="358" y="572"/>
                  </a:lnTo>
                  <a:lnTo>
                    <a:pt x="394" y="569"/>
                  </a:lnTo>
                  <a:lnTo>
                    <a:pt x="428" y="562"/>
                  </a:lnTo>
                  <a:lnTo>
                    <a:pt x="459" y="549"/>
                  </a:lnTo>
                  <a:lnTo>
                    <a:pt x="487" y="531"/>
                  </a:lnTo>
                  <a:lnTo>
                    <a:pt x="512" y="511"/>
                  </a:lnTo>
                  <a:lnTo>
                    <a:pt x="533" y="485"/>
                  </a:lnTo>
                  <a:lnTo>
                    <a:pt x="551" y="458"/>
                  </a:lnTo>
                  <a:lnTo>
                    <a:pt x="563" y="426"/>
                  </a:lnTo>
                  <a:lnTo>
                    <a:pt x="571" y="393"/>
                  </a:lnTo>
                  <a:lnTo>
                    <a:pt x="574" y="358"/>
                  </a:lnTo>
                  <a:lnTo>
                    <a:pt x="571" y="322"/>
                  </a:lnTo>
                  <a:lnTo>
                    <a:pt x="563" y="288"/>
                  </a:lnTo>
                  <a:lnTo>
                    <a:pt x="551" y="257"/>
                  </a:lnTo>
                  <a:lnTo>
                    <a:pt x="533" y="229"/>
                  </a:lnTo>
                  <a:lnTo>
                    <a:pt x="512" y="204"/>
                  </a:lnTo>
                  <a:lnTo>
                    <a:pt x="487" y="183"/>
                  </a:lnTo>
                  <a:lnTo>
                    <a:pt x="459" y="166"/>
                  </a:lnTo>
                  <a:lnTo>
                    <a:pt x="428" y="153"/>
                  </a:lnTo>
                  <a:lnTo>
                    <a:pt x="394" y="145"/>
                  </a:lnTo>
                  <a:lnTo>
                    <a:pt x="358" y="143"/>
                  </a:lnTo>
                  <a:close/>
                  <a:moveTo>
                    <a:pt x="358" y="0"/>
                  </a:moveTo>
                  <a:lnTo>
                    <a:pt x="404" y="3"/>
                  </a:lnTo>
                  <a:lnTo>
                    <a:pt x="447" y="10"/>
                  </a:lnTo>
                  <a:lnTo>
                    <a:pt x="489" y="23"/>
                  </a:lnTo>
                  <a:lnTo>
                    <a:pt x="528" y="41"/>
                  </a:lnTo>
                  <a:lnTo>
                    <a:pt x="564" y="63"/>
                  </a:lnTo>
                  <a:lnTo>
                    <a:pt x="598" y="89"/>
                  </a:lnTo>
                  <a:lnTo>
                    <a:pt x="627" y="118"/>
                  </a:lnTo>
                  <a:lnTo>
                    <a:pt x="653" y="152"/>
                  </a:lnTo>
                  <a:lnTo>
                    <a:pt x="675" y="188"/>
                  </a:lnTo>
                  <a:lnTo>
                    <a:pt x="693" y="227"/>
                  </a:lnTo>
                  <a:lnTo>
                    <a:pt x="706" y="269"/>
                  </a:lnTo>
                  <a:lnTo>
                    <a:pt x="714" y="312"/>
                  </a:lnTo>
                  <a:lnTo>
                    <a:pt x="716" y="358"/>
                  </a:lnTo>
                  <a:lnTo>
                    <a:pt x="714" y="403"/>
                  </a:lnTo>
                  <a:lnTo>
                    <a:pt x="706" y="447"/>
                  </a:lnTo>
                  <a:lnTo>
                    <a:pt x="693" y="488"/>
                  </a:lnTo>
                  <a:lnTo>
                    <a:pt x="675" y="527"/>
                  </a:lnTo>
                  <a:lnTo>
                    <a:pt x="653" y="563"/>
                  </a:lnTo>
                  <a:lnTo>
                    <a:pt x="627" y="596"/>
                  </a:lnTo>
                  <a:lnTo>
                    <a:pt x="598" y="627"/>
                  </a:lnTo>
                  <a:lnTo>
                    <a:pt x="564" y="652"/>
                  </a:lnTo>
                  <a:lnTo>
                    <a:pt x="528" y="674"/>
                  </a:lnTo>
                  <a:lnTo>
                    <a:pt x="489" y="692"/>
                  </a:lnTo>
                  <a:lnTo>
                    <a:pt x="447" y="704"/>
                  </a:lnTo>
                  <a:lnTo>
                    <a:pt x="404" y="712"/>
                  </a:lnTo>
                  <a:lnTo>
                    <a:pt x="358" y="716"/>
                  </a:lnTo>
                  <a:lnTo>
                    <a:pt x="313" y="712"/>
                  </a:lnTo>
                  <a:lnTo>
                    <a:pt x="269" y="704"/>
                  </a:lnTo>
                  <a:lnTo>
                    <a:pt x="228" y="692"/>
                  </a:lnTo>
                  <a:lnTo>
                    <a:pt x="190" y="674"/>
                  </a:lnTo>
                  <a:lnTo>
                    <a:pt x="153" y="652"/>
                  </a:lnTo>
                  <a:lnTo>
                    <a:pt x="120" y="627"/>
                  </a:lnTo>
                  <a:lnTo>
                    <a:pt x="90" y="596"/>
                  </a:lnTo>
                  <a:lnTo>
                    <a:pt x="64" y="563"/>
                  </a:lnTo>
                  <a:lnTo>
                    <a:pt x="42" y="527"/>
                  </a:lnTo>
                  <a:lnTo>
                    <a:pt x="25" y="488"/>
                  </a:lnTo>
                  <a:lnTo>
                    <a:pt x="12" y="447"/>
                  </a:lnTo>
                  <a:lnTo>
                    <a:pt x="3" y="403"/>
                  </a:lnTo>
                  <a:lnTo>
                    <a:pt x="0" y="358"/>
                  </a:lnTo>
                  <a:lnTo>
                    <a:pt x="3" y="312"/>
                  </a:lnTo>
                  <a:lnTo>
                    <a:pt x="12" y="269"/>
                  </a:lnTo>
                  <a:lnTo>
                    <a:pt x="25" y="227"/>
                  </a:lnTo>
                  <a:lnTo>
                    <a:pt x="42" y="188"/>
                  </a:lnTo>
                  <a:lnTo>
                    <a:pt x="64" y="152"/>
                  </a:lnTo>
                  <a:lnTo>
                    <a:pt x="90" y="118"/>
                  </a:lnTo>
                  <a:lnTo>
                    <a:pt x="120" y="89"/>
                  </a:lnTo>
                  <a:lnTo>
                    <a:pt x="153" y="63"/>
                  </a:lnTo>
                  <a:lnTo>
                    <a:pt x="190" y="41"/>
                  </a:lnTo>
                  <a:lnTo>
                    <a:pt x="228" y="23"/>
                  </a:lnTo>
                  <a:lnTo>
                    <a:pt x="269" y="10"/>
                  </a:lnTo>
                  <a:lnTo>
                    <a:pt x="313" y="3"/>
                  </a:lnTo>
                  <a:lnTo>
                    <a:pt x="3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140"/>
            <p:cNvSpPr>
              <a:spLocks/>
            </p:cNvSpPr>
            <p:nvPr/>
          </p:nvSpPr>
          <p:spPr bwMode="auto">
            <a:xfrm>
              <a:off x="7342188" y="5024438"/>
              <a:ext cx="173038" cy="200025"/>
            </a:xfrm>
            <a:custGeom>
              <a:avLst/>
              <a:gdLst>
                <a:gd name="T0" fmla="*/ 945 w 987"/>
                <a:gd name="T1" fmla="*/ 215 h 1132"/>
                <a:gd name="T2" fmla="*/ 971 w 987"/>
                <a:gd name="T3" fmla="*/ 233 h 1132"/>
                <a:gd name="T4" fmla="*/ 984 w 987"/>
                <a:gd name="T5" fmla="*/ 261 h 1132"/>
                <a:gd name="T6" fmla="*/ 986 w 987"/>
                <a:gd name="T7" fmla="*/ 293 h 1132"/>
                <a:gd name="T8" fmla="*/ 759 w 987"/>
                <a:gd name="T9" fmla="*/ 752 h 1132"/>
                <a:gd name="T10" fmla="*/ 765 w 987"/>
                <a:gd name="T11" fmla="*/ 404 h 1132"/>
                <a:gd name="T12" fmla="*/ 754 w 987"/>
                <a:gd name="T13" fmla="*/ 408 h 1132"/>
                <a:gd name="T14" fmla="*/ 725 w 987"/>
                <a:gd name="T15" fmla="*/ 422 h 1132"/>
                <a:gd name="T16" fmla="*/ 680 w 987"/>
                <a:gd name="T17" fmla="*/ 445 h 1132"/>
                <a:gd name="T18" fmla="*/ 624 w 987"/>
                <a:gd name="T19" fmla="*/ 479 h 1132"/>
                <a:gd name="T20" fmla="*/ 559 w 987"/>
                <a:gd name="T21" fmla="*/ 522 h 1132"/>
                <a:gd name="T22" fmla="*/ 488 w 987"/>
                <a:gd name="T23" fmla="*/ 575 h 1132"/>
                <a:gd name="T24" fmla="*/ 416 w 987"/>
                <a:gd name="T25" fmla="*/ 639 h 1132"/>
                <a:gd name="T26" fmla="*/ 345 w 987"/>
                <a:gd name="T27" fmla="*/ 715 h 1132"/>
                <a:gd name="T28" fmla="*/ 279 w 987"/>
                <a:gd name="T29" fmla="*/ 801 h 1132"/>
                <a:gd name="T30" fmla="*/ 221 w 987"/>
                <a:gd name="T31" fmla="*/ 900 h 1132"/>
                <a:gd name="T32" fmla="*/ 175 w 987"/>
                <a:gd name="T33" fmla="*/ 1010 h 1132"/>
                <a:gd name="T34" fmla="*/ 143 w 987"/>
                <a:gd name="T35" fmla="*/ 1132 h 1132"/>
                <a:gd name="T36" fmla="*/ 18 w 987"/>
                <a:gd name="T37" fmla="*/ 1039 h 1132"/>
                <a:gd name="T38" fmla="*/ 63 w 987"/>
                <a:gd name="T39" fmla="*/ 906 h 1132"/>
                <a:gd name="T40" fmla="*/ 119 w 987"/>
                <a:gd name="T41" fmla="*/ 788 h 1132"/>
                <a:gd name="T42" fmla="*/ 185 w 987"/>
                <a:gd name="T43" fmla="*/ 683 h 1132"/>
                <a:gd name="T44" fmla="*/ 257 w 987"/>
                <a:gd name="T45" fmla="*/ 592 h 1132"/>
                <a:gd name="T46" fmla="*/ 333 w 987"/>
                <a:gd name="T47" fmla="*/ 514 h 1132"/>
                <a:gd name="T48" fmla="*/ 408 w 987"/>
                <a:gd name="T49" fmla="*/ 447 h 1132"/>
                <a:gd name="T50" fmla="*/ 481 w 987"/>
                <a:gd name="T51" fmla="*/ 392 h 1132"/>
                <a:gd name="T52" fmla="*/ 549 w 987"/>
                <a:gd name="T53" fmla="*/ 348 h 1132"/>
                <a:gd name="T54" fmla="*/ 610 w 987"/>
                <a:gd name="T55" fmla="*/ 313 h 1132"/>
                <a:gd name="T56" fmla="*/ 659 w 987"/>
                <a:gd name="T57" fmla="*/ 289 h 1132"/>
                <a:gd name="T58" fmla="*/ 695 w 987"/>
                <a:gd name="T59" fmla="*/ 272 h 1132"/>
                <a:gd name="T60" fmla="*/ 714 w 987"/>
                <a:gd name="T61" fmla="*/ 265 h 1132"/>
                <a:gd name="T62" fmla="*/ 437 w 987"/>
                <a:gd name="T63" fmla="*/ 129 h 1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87" h="1132">
                  <a:moveTo>
                    <a:pt x="501" y="0"/>
                  </a:moveTo>
                  <a:lnTo>
                    <a:pt x="945" y="215"/>
                  </a:lnTo>
                  <a:lnTo>
                    <a:pt x="960" y="223"/>
                  </a:lnTo>
                  <a:lnTo>
                    <a:pt x="971" y="233"/>
                  </a:lnTo>
                  <a:lnTo>
                    <a:pt x="979" y="247"/>
                  </a:lnTo>
                  <a:lnTo>
                    <a:pt x="984" y="261"/>
                  </a:lnTo>
                  <a:lnTo>
                    <a:pt x="987" y="276"/>
                  </a:lnTo>
                  <a:lnTo>
                    <a:pt x="986" y="293"/>
                  </a:lnTo>
                  <a:lnTo>
                    <a:pt x="981" y="308"/>
                  </a:lnTo>
                  <a:lnTo>
                    <a:pt x="759" y="752"/>
                  </a:lnTo>
                  <a:lnTo>
                    <a:pt x="631" y="687"/>
                  </a:lnTo>
                  <a:lnTo>
                    <a:pt x="765" y="404"/>
                  </a:lnTo>
                  <a:lnTo>
                    <a:pt x="762" y="405"/>
                  </a:lnTo>
                  <a:lnTo>
                    <a:pt x="754" y="408"/>
                  </a:lnTo>
                  <a:lnTo>
                    <a:pt x="742" y="414"/>
                  </a:lnTo>
                  <a:lnTo>
                    <a:pt x="725" y="422"/>
                  </a:lnTo>
                  <a:lnTo>
                    <a:pt x="705" y="433"/>
                  </a:lnTo>
                  <a:lnTo>
                    <a:pt x="680" y="445"/>
                  </a:lnTo>
                  <a:lnTo>
                    <a:pt x="654" y="460"/>
                  </a:lnTo>
                  <a:lnTo>
                    <a:pt x="624" y="479"/>
                  </a:lnTo>
                  <a:lnTo>
                    <a:pt x="592" y="499"/>
                  </a:lnTo>
                  <a:lnTo>
                    <a:pt x="559" y="522"/>
                  </a:lnTo>
                  <a:lnTo>
                    <a:pt x="524" y="547"/>
                  </a:lnTo>
                  <a:lnTo>
                    <a:pt x="488" y="575"/>
                  </a:lnTo>
                  <a:lnTo>
                    <a:pt x="452" y="606"/>
                  </a:lnTo>
                  <a:lnTo>
                    <a:pt x="416" y="639"/>
                  </a:lnTo>
                  <a:lnTo>
                    <a:pt x="381" y="676"/>
                  </a:lnTo>
                  <a:lnTo>
                    <a:pt x="345" y="715"/>
                  </a:lnTo>
                  <a:lnTo>
                    <a:pt x="311" y="757"/>
                  </a:lnTo>
                  <a:lnTo>
                    <a:pt x="279" y="801"/>
                  </a:lnTo>
                  <a:lnTo>
                    <a:pt x="249" y="849"/>
                  </a:lnTo>
                  <a:lnTo>
                    <a:pt x="221" y="900"/>
                  </a:lnTo>
                  <a:lnTo>
                    <a:pt x="197" y="953"/>
                  </a:lnTo>
                  <a:lnTo>
                    <a:pt x="175" y="1010"/>
                  </a:lnTo>
                  <a:lnTo>
                    <a:pt x="158" y="1069"/>
                  </a:lnTo>
                  <a:lnTo>
                    <a:pt x="143" y="1132"/>
                  </a:lnTo>
                  <a:lnTo>
                    <a:pt x="0" y="1111"/>
                  </a:lnTo>
                  <a:lnTo>
                    <a:pt x="18" y="1039"/>
                  </a:lnTo>
                  <a:lnTo>
                    <a:pt x="38" y="971"/>
                  </a:lnTo>
                  <a:lnTo>
                    <a:pt x="63" y="906"/>
                  </a:lnTo>
                  <a:lnTo>
                    <a:pt x="89" y="845"/>
                  </a:lnTo>
                  <a:lnTo>
                    <a:pt x="119" y="788"/>
                  </a:lnTo>
                  <a:lnTo>
                    <a:pt x="151" y="733"/>
                  </a:lnTo>
                  <a:lnTo>
                    <a:pt x="185" y="683"/>
                  </a:lnTo>
                  <a:lnTo>
                    <a:pt x="220" y="636"/>
                  </a:lnTo>
                  <a:lnTo>
                    <a:pt x="257" y="592"/>
                  </a:lnTo>
                  <a:lnTo>
                    <a:pt x="294" y="551"/>
                  </a:lnTo>
                  <a:lnTo>
                    <a:pt x="333" y="514"/>
                  </a:lnTo>
                  <a:lnTo>
                    <a:pt x="370" y="479"/>
                  </a:lnTo>
                  <a:lnTo>
                    <a:pt x="408" y="447"/>
                  </a:lnTo>
                  <a:lnTo>
                    <a:pt x="445" y="418"/>
                  </a:lnTo>
                  <a:lnTo>
                    <a:pt x="481" y="392"/>
                  </a:lnTo>
                  <a:lnTo>
                    <a:pt x="517" y="368"/>
                  </a:lnTo>
                  <a:lnTo>
                    <a:pt x="549" y="348"/>
                  </a:lnTo>
                  <a:lnTo>
                    <a:pt x="581" y="329"/>
                  </a:lnTo>
                  <a:lnTo>
                    <a:pt x="610" y="313"/>
                  </a:lnTo>
                  <a:lnTo>
                    <a:pt x="636" y="300"/>
                  </a:lnTo>
                  <a:lnTo>
                    <a:pt x="659" y="289"/>
                  </a:lnTo>
                  <a:lnTo>
                    <a:pt x="679" y="279"/>
                  </a:lnTo>
                  <a:lnTo>
                    <a:pt x="695" y="272"/>
                  </a:lnTo>
                  <a:lnTo>
                    <a:pt x="707" y="267"/>
                  </a:lnTo>
                  <a:lnTo>
                    <a:pt x="714" y="265"/>
                  </a:lnTo>
                  <a:lnTo>
                    <a:pt x="717" y="264"/>
                  </a:lnTo>
                  <a:lnTo>
                    <a:pt x="437" y="129"/>
                  </a:lnTo>
                  <a:lnTo>
                    <a:pt x="5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141"/>
            <p:cNvSpPr>
              <a:spLocks/>
            </p:cNvSpPr>
            <p:nvPr/>
          </p:nvSpPr>
          <p:spPr bwMode="auto">
            <a:xfrm>
              <a:off x="7473950" y="5335588"/>
              <a:ext cx="174625" cy="200025"/>
            </a:xfrm>
            <a:custGeom>
              <a:avLst/>
              <a:gdLst>
                <a:gd name="T0" fmla="*/ 994 w 994"/>
                <a:gd name="T1" fmla="*/ 22 h 1131"/>
                <a:gd name="T2" fmla="*/ 958 w 994"/>
                <a:gd name="T3" fmla="*/ 161 h 1131"/>
                <a:gd name="T4" fmla="*/ 908 w 994"/>
                <a:gd name="T5" fmla="*/ 286 h 1131"/>
                <a:gd name="T6" fmla="*/ 847 w 994"/>
                <a:gd name="T7" fmla="*/ 397 h 1131"/>
                <a:gd name="T8" fmla="*/ 777 w 994"/>
                <a:gd name="T9" fmla="*/ 495 h 1131"/>
                <a:gd name="T10" fmla="*/ 701 w 994"/>
                <a:gd name="T11" fmla="*/ 580 h 1131"/>
                <a:gd name="T12" fmla="*/ 625 w 994"/>
                <a:gd name="T13" fmla="*/ 653 h 1131"/>
                <a:gd name="T14" fmla="*/ 548 w 994"/>
                <a:gd name="T15" fmla="*/ 714 h 1131"/>
                <a:gd name="T16" fmla="*/ 474 w 994"/>
                <a:gd name="T17" fmla="*/ 764 h 1131"/>
                <a:gd name="T18" fmla="*/ 408 w 994"/>
                <a:gd name="T19" fmla="*/ 803 h 1131"/>
                <a:gd name="T20" fmla="*/ 352 w 994"/>
                <a:gd name="T21" fmla="*/ 834 h 1131"/>
                <a:gd name="T22" fmla="*/ 308 w 994"/>
                <a:gd name="T23" fmla="*/ 854 h 1131"/>
                <a:gd name="T24" fmla="*/ 278 w 994"/>
                <a:gd name="T25" fmla="*/ 865 h 1131"/>
                <a:gd name="T26" fmla="*/ 268 w 994"/>
                <a:gd name="T27" fmla="*/ 870 h 1131"/>
                <a:gd name="T28" fmla="*/ 485 w 994"/>
                <a:gd name="T29" fmla="*/ 1131 h 1131"/>
                <a:gd name="T30" fmla="*/ 26 w 994"/>
                <a:gd name="T31" fmla="*/ 908 h 1131"/>
                <a:gd name="T32" fmla="*/ 7 w 994"/>
                <a:gd name="T33" fmla="*/ 885 h 1131"/>
                <a:gd name="T34" fmla="*/ 0 w 994"/>
                <a:gd name="T35" fmla="*/ 854 h 1131"/>
                <a:gd name="T36" fmla="*/ 5 w 994"/>
                <a:gd name="T37" fmla="*/ 824 h 1131"/>
                <a:gd name="T38" fmla="*/ 350 w 994"/>
                <a:gd name="T39" fmla="*/ 444 h 1131"/>
                <a:gd name="T40" fmla="*/ 215 w 994"/>
                <a:gd name="T41" fmla="*/ 735 h 1131"/>
                <a:gd name="T42" fmla="*/ 235 w 994"/>
                <a:gd name="T43" fmla="*/ 726 h 1131"/>
                <a:gd name="T44" fmla="*/ 273 w 994"/>
                <a:gd name="T45" fmla="*/ 709 h 1131"/>
                <a:gd name="T46" fmla="*/ 325 w 994"/>
                <a:gd name="T47" fmla="*/ 682 h 1131"/>
                <a:gd name="T48" fmla="*/ 387 w 994"/>
                <a:gd name="T49" fmla="*/ 647 h 1131"/>
                <a:gd name="T50" fmla="*/ 457 w 994"/>
                <a:gd name="T51" fmla="*/ 602 h 1131"/>
                <a:gd name="T52" fmla="*/ 530 w 994"/>
                <a:gd name="T53" fmla="*/ 546 h 1131"/>
                <a:gd name="T54" fmla="*/ 603 w 994"/>
                <a:gd name="T55" fmla="*/ 482 h 1131"/>
                <a:gd name="T56" fmla="*/ 673 w 994"/>
                <a:gd name="T57" fmla="*/ 407 h 1131"/>
                <a:gd name="T58" fmla="*/ 736 w 994"/>
                <a:gd name="T59" fmla="*/ 321 h 1131"/>
                <a:gd name="T60" fmla="*/ 789 w 994"/>
                <a:gd name="T61" fmla="*/ 225 h 1131"/>
                <a:gd name="T62" fmla="*/ 828 w 994"/>
                <a:gd name="T63" fmla="*/ 118 h 1131"/>
                <a:gd name="T64" fmla="*/ 850 w 994"/>
                <a:gd name="T65" fmla="*/ 0 h 1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94" h="1131">
                  <a:moveTo>
                    <a:pt x="850" y="0"/>
                  </a:moveTo>
                  <a:lnTo>
                    <a:pt x="994" y="22"/>
                  </a:lnTo>
                  <a:lnTo>
                    <a:pt x="978" y="93"/>
                  </a:lnTo>
                  <a:lnTo>
                    <a:pt x="958" y="161"/>
                  </a:lnTo>
                  <a:lnTo>
                    <a:pt x="935" y="225"/>
                  </a:lnTo>
                  <a:lnTo>
                    <a:pt x="908" y="286"/>
                  </a:lnTo>
                  <a:lnTo>
                    <a:pt x="878" y="343"/>
                  </a:lnTo>
                  <a:lnTo>
                    <a:pt x="847" y="397"/>
                  </a:lnTo>
                  <a:lnTo>
                    <a:pt x="813" y="447"/>
                  </a:lnTo>
                  <a:lnTo>
                    <a:pt x="777" y="495"/>
                  </a:lnTo>
                  <a:lnTo>
                    <a:pt x="739" y="539"/>
                  </a:lnTo>
                  <a:lnTo>
                    <a:pt x="701" y="580"/>
                  </a:lnTo>
                  <a:lnTo>
                    <a:pt x="664" y="618"/>
                  </a:lnTo>
                  <a:lnTo>
                    <a:pt x="625" y="653"/>
                  </a:lnTo>
                  <a:lnTo>
                    <a:pt x="586" y="684"/>
                  </a:lnTo>
                  <a:lnTo>
                    <a:pt x="548" y="714"/>
                  </a:lnTo>
                  <a:lnTo>
                    <a:pt x="510" y="740"/>
                  </a:lnTo>
                  <a:lnTo>
                    <a:pt x="474" y="764"/>
                  </a:lnTo>
                  <a:lnTo>
                    <a:pt x="441" y="785"/>
                  </a:lnTo>
                  <a:lnTo>
                    <a:pt x="408" y="803"/>
                  </a:lnTo>
                  <a:lnTo>
                    <a:pt x="378" y="819"/>
                  </a:lnTo>
                  <a:lnTo>
                    <a:pt x="352" y="834"/>
                  </a:lnTo>
                  <a:lnTo>
                    <a:pt x="327" y="845"/>
                  </a:lnTo>
                  <a:lnTo>
                    <a:pt x="308" y="854"/>
                  </a:lnTo>
                  <a:lnTo>
                    <a:pt x="290" y="861"/>
                  </a:lnTo>
                  <a:lnTo>
                    <a:pt x="278" y="865"/>
                  </a:lnTo>
                  <a:lnTo>
                    <a:pt x="271" y="869"/>
                  </a:lnTo>
                  <a:lnTo>
                    <a:pt x="268" y="870"/>
                  </a:lnTo>
                  <a:lnTo>
                    <a:pt x="549" y="1003"/>
                  </a:lnTo>
                  <a:lnTo>
                    <a:pt x="485" y="1131"/>
                  </a:lnTo>
                  <a:lnTo>
                    <a:pt x="41" y="917"/>
                  </a:lnTo>
                  <a:lnTo>
                    <a:pt x="26" y="908"/>
                  </a:lnTo>
                  <a:lnTo>
                    <a:pt x="15" y="898"/>
                  </a:lnTo>
                  <a:lnTo>
                    <a:pt x="7" y="885"/>
                  </a:lnTo>
                  <a:lnTo>
                    <a:pt x="2" y="871"/>
                  </a:lnTo>
                  <a:lnTo>
                    <a:pt x="0" y="854"/>
                  </a:lnTo>
                  <a:lnTo>
                    <a:pt x="1" y="839"/>
                  </a:lnTo>
                  <a:lnTo>
                    <a:pt x="5" y="824"/>
                  </a:lnTo>
                  <a:lnTo>
                    <a:pt x="220" y="380"/>
                  </a:lnTo>
                  <a:lnTo>
                    <a:pt x="350" y="444"/>
                  </a:lnTo>
                  <a:lnTo>
                    <a:pt x="212" y="736"/>
                  </a:lnTo>
                  <a:lnTo>
                    <a:pt x="215" y="735"/>
                  </a:lnTo>
                  <a:lnTo>
                    <a:pt x="223" y="732"/>
                  </a:lnTo>
                  <a:lnTo>
                    <a:pt x="235" y="726"/>
                  </a:lnTo>
                  <a:lnTo>
                    <a:pt x="252" y="718"/>
                  </a:lnTo>
                  <a:lnTo>
                    <a:pt x="273" y="709"/>
                  </a:lnTo>
                  <a:lnTo>
                    <a:pt x="297" y="697"/>
                  </a:lnTo>
                  <a:lnTo>
                    <a:pt x="325" y="682"/>
                  </a:lnTo>
                  <a:lnTo>
                    <a:pt x="356" y="666"/>
                  </a:lnTo>
                  <a:lnTo>
                    <a:pt x="387" y="647"/>
                  </a:lnTo>
                  <a:lnTo>
                    <a:pt x="422" y="625"/>
                  </a:lnTo>
                  <a:lnTo>
                    <a:pt x="457" y="602"/>
                  </a:lnTo>
                  <a:lnTo>
                    <a:pt x="494" y="575"/>
                  </a:lnTo>
                  <a:lnTo>
                    <a:pt x="530" y="546"/>
                  </a:lnTo>
                  <a:lnTo>
                    <a:pt x="566" y="516"/>
                  </a:lnTo>
                  <a:lnTo>
                    <a:pt x="603" y="482"/>
                  </a:lnTo>
                  <a:lnTo>
                    <a:pt x="639" y="446"/>
                  </a:lnTo>
                  <a:lnTo>
                    <a:pt x="673" y="407"/>
                  </a:lnTo>
                  <a:lnTo>
                    <a:pt x="706" y="365"/>
                  </a:lnTo>
                  <a:lnTo>
                    <a:pt x="736" y="321"/>
                  </a:lnTo>
                  <a:lnTo>
                    <a:pt x="764" y="274"/>
                  </a:lnTo>
                  <a:lnTo>
                    <a:pt x="789" y="225"/>
                  </a:lnTo>
                  <a:lnTo>
                    <a:pt x="811" y="173"/>
                  </a:lnTo>
                  <a:lnTo>
                    <a:pt x="828" y="118"/>
                  </a:lnTo>
                  <a:lnTo>
                    <a:pt x="842" y="61"/>
                  </a:lnTo>
                  <a:lnTo>
                    <a:pt x="8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3" name="Group 252"/>
          <p:cNvGrpSpPr/>
          <p:nvPr/>
        </p:nvGrpSpPr>
        <p:grpSpPr>
          <a:xfrm>
            <a:off x="8134834" y="4987926"/>
            <a:ext cx="590550" cy="590550"/>
            <a:chOff x="8148638" y="4987926"/>
            <a:chExt cx="590550" cy="5905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2" name="Freeform 146"/>
            <p:cNvSpPr>
              <a:spLocks noEditPoints="1"/>
            </p:cNvSpPr>
            <p:nvPr/>
          </p:nvSpPr>
          <p:spPr bwMode="auto">
            <a:xfrm>
              <a:off x="8378825" y="5162551"/>
              <a:ext cx="130175" cy="131763"/>
            </a:xfrm>
            <a:custGeom>
              <a:avLst/>
              <a:gdLst>
                <a:gd name="T0" fmla="*/ 336 w 741"/>
                <a:gd name="T1" fmla="*/ 137 h 741"/>
                <a:gd name="T2" fmla="*/ 273 w 741"/>
                <a:gd name="T3" fmla="*/ 158 h 741"/>
                <a:gd name="T4" fmla="*/ 220 w 741"/>
                <a:gd name="T5" fmla="*/ 192 h 741"/>
                <a:gd name="T6" fmla="*/ 179 w 741"/>
                <a:gd name="T7" fmla="*/ 241 h 741"/>
                <a:gd name="T8" fmla="*/ 152 w 741"/>
                <a:gd name="T9" fmla="*/ 300 h 741"/>
                <a:gd name="T10" fmla="*/ 142 w 741"/>
                <a:gd name="T11" fmla="*/ 364 h 741"/>
                <a:gd name="T12" fmla="*/ 155 w 741"/>
                <a:gd name="T13" fmla="*/ 433 h 741"/>
                <a:gd name="T14" fmla="*/ 188 w 741"/>
                <a:gd name="T15" fmla="*/ 495 h 741"/>
                <a:gd name="T16" fmla="*/ 238 w 741"/>
                <a:gd name="T17" fmla="*/ 546 h 741"/>
                <a:gd name="T18" fmla="*/ 301 w 741"/>
                <a:gd name="T19" fmla="*/ 579 h 741"/>
                <a:gd name="T20" fmla="*/ 371 w 741"/>
                <a:gd name="T21" fmla="*/ 591 h 741"/>
                <a:gd name="T22" fmla="*/ 441 w 741"/>
                <a:gd name="T23" fmla="*/ 579 h 741"/>
                <a:gd name="T24" fmla="*/ 504 w 741"/>
                <a:gd name="T25" fmla="*/ 546 h 741"/>
                <a:gd name="T26" fmla="*/ 554 w 741"/>
                <a:gd name="T27" fmla="*/ 495 h 741"/>
                <a:gd name="T28" fmla="*/ 587 w 741"/>
                <a:gd name="T29" fmla="*/ 433 h 741"/>
                <a:gd name="T30" fmla="*/ 598 w 741"/>
                <a:gd name="T31" fmla="*/ 364 h 741"/>
                <a:gd name="T32" fmla="*/ 587 w 741"/>
                <a:gd name="T33" fmla="*/ 293 h 741"/>
                <a:gd name="T34" fmla="*/ 556 w 741"/>
                <a:gd name="T35" fmla="*/ 231 h 741"/>
                <a:gd name="T36" fmla="*/ 507 w 741"/>
                <a:gd name="T37" fmla="*/ 181 h 741"/>
                <a:gd name="T38" fmla="*/ 443 w 741"/>
                <a:gd name="T39" fmla="*/ 148 h 741"/>
                <a:gd name="T40" fmla="*/ 371 w 741"/>
                <a:gd name="T41" fmla="*/ 135 h 741"/>
                <a:gd name="T42" fmla="*/ 418 w 741"/>
                <a:gd name="T43" fmla="*/ 2 h 741"/>
                <a:gd name="T44" fmla="*/ 506 w 741"/>
                <a:gd name="T45" fmla="*/ 24 h 741"/>
                <a:gd name="T46" fmla="*/ 583 w 741"/>
                <a:gd name="T47" fmla="*/ 65 h 741"/>
                <a:gd name="T48" fmla="*/ 648 w 741"/>
                <a:gd name="T49" fmla="*/ 123 h 741"/>
                <a:gd name="T50" fmla="*/ 698 w 741"/>
                <a:gd name="T51" fmla="*/ 194 h 741"/>
                <a:gd name="T52" fmla="*/ 730 w 741"/>
                <a:gd name="T53" fmla="*/ 278 h 741"/>
                <a:gd name="T54" fmla="*/ 741 w 741"/>
                <a:gd name="T55" fmla="*/ 370 h 741"/>
                <a:gd name="T56" fmla="*/ 730 w 741"/>
                <a:gd name="T57" fmla="*/ 462 h 741"/>
                <a:gd name="T58" fmla="*/ 698 w 741"/>
                <a:gd name="T59" fmla="*/ 545 h 741"/>
                <a:gd name="T60" fmla="*/ 648 w 741"/>
                <a:gd name="T61" fmla="*/ 618 h 741"/>
                <a:gd name="T62" fmla="*/ 583 w 741"/>
                <a:gd name="T63" fmla="*/ 675 h 741"/>
                <a:gd name="T64" fmla="*/ 506 w 741"/>
                <a:gd name="T65" fmla="*/ 717 h 741"/>
                <a:gd name="T66" fmla="*/ 418 w 741"/>
                <a:gd name="T67" fmla="*/ 738 h 741"/>
                <a:gd name="T68" fmla="*/ 324 w 741"/>
                <a:gd name="T69" fmla="*/ 738 h 741"/>
                <a:gd name="T70" fmla="*/ 236 w 741"/>
                <a:gd name="T71" fmla="*/ 717 h 741"/>
                <a:gd name="T72" fmla="*/ 158 w 741"/>
                <a:gd name="T73" fmla="*/ 675 h 741"/>
                <a:gd name="T74" fmla="*/ 92 w 741"/>
                <a:gd name="T75" fmla="*/ 618 h 741"/>
                <a:gd name="T76" fmla="*/ 42 w 741"/>
                <a:gd name="T77" fmla="*/ 545 h 741"/>
                <a:gd name="T78" fmla="*/ 11 w 741"/>
                <a:gd name="T79" fmla="*/ 463 h 741"/>
                <a:gd name="T80" fmla="*/ 0 w 741"/>
                <a:gd name="T81" fmla="*/ 370 h 741"/>
                <a:gd name="T82" fmla="*/ 11 w 741"/>
                <a:gd name="T83" fmla="*/ 278 h 741"/>
                <a:gd name="T84" fmla="*/ 42 w 741"/>
                <a:gd name="T85" fmla="*/ 194 h 741"/>
                <a:gd name="T86" fmla="*/ 92 w 741"/>
                <a:gd name="T87" fmla="*/ 123 h 741"/>
                <a:gd name="T88" fmla="*/ 158 w 741"/>
                <a:gd name="T89" fmla="*/ 65 h 741"/>
                <a:gd name="T90" fmla="*/ 236 w 741"/>
                <a:gd name="T91" fmla="*/ 24 h 741"/>
                <a:gd name="T92" fmla="*/ 324 w 741"/>
                <a:gd name="T93" fmla="*/ 2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1" h="741">
                  <a:moveTo>
                    <a:pt x="371" y="135"/>
                  </a:moveTo>
                  <a:lnTo>
                    <a:pt x="336" y="137"/>
                  </a:lnTo>
                  <a:lnTo>
                    <a:pt x="304" y="146"/>
                  </a:lnTo>
                  <a:lnTo>
                    <a:pt x="273" y="158"/>
                  </a:lnTo>
                  <a:lnTo>
                    <a:pt x="245" y="173"/>
                  </a:lnTo>
                  <a:lnTo>
                    <a:pt x="220" y="192"/>
                  </a:lnTo>
                  <a:lnTo>
                    <a:pt x="198" y="216"/>
                  </a:lnTo>
                  <a:lnTo>
                    <a:pt x="179" y="241"/>
                  </a:lnTo>
                  <a:lnTo>
                    <a:pt x="164" y="269"/>
                  </a:lnTo>
                  <a:lnTo>
                    <a:pt x="152" y="300"/>
                  </a:lnTo>
                  <a:lnTo>
                    <a:pt x="145" y="331"/>
                  </a:lnTo>
                  <a:lnTo>
                    <a:pt x="142" y="364"/>
                  </a:lnTo>
                  <a:lnTo>
                    <a:pt x="145" y="400"/>
                  </a:lnTo>
                  <a:lnTo>
                    <a:pt x="155" y="433"/>
                  </a:lnTo>
                  <a:lnTo>
                    <a:pt x="169" y="466"/>
                  </a:lnTo>
                  <a:lnTo>
                    <a:pt x="188" y="495"/>
                  </a:lnTo>
                  <a:lnTo>
                    <a:pt x="212" y="523"/>
                  </a:lnTo>
                  <a:lnTo>
                    <a:pt x="238" y="546"/>
                  </a:lnTo>
                  <a:lnTo>
                    <a:pt x="268" y="565"/>
                  </a:lnTo>
                  <a:lnTo>
                    <a:pt x="301" y="579"/>
                  </a:lnTo>
                  <a:lnTo>
                    <a:pt x="335" y="588"/>
                  </a:lnTo>
                  <a:lnTo>
                    <a:pt x="371" y="591"/>
                  </a:lnTo>
                  <a:lnTo>
                    <a:pt x="407" y="588"/>
                  </a:lnTo>
                  <a:lnTo>
                    <a:pt x="441" y="579"/>
                  </a:lnTo>
                  <a:lnTo>
                    <a:pt x="473" y="565"/>
                  </a:lnTo>
                  <a:lnTo>
                    <a:pt x="504" y="546"/>
                  </a:lnTo>
                  <a:lnTo>
                    <a:pt x="530" y="523"/>
                  </a:lnTo>
                  <a:lnTo>
                    <a:pt x="554" y="495"/>
                  </a:lnTo>
                  <a:lnTo>
                    <a:pt x="572" y="466"/>
                  </a:lnTo>
                  <a:lnTo>
                    <a:pt x="587" y="433"/>
                  </a:lnTo>
                  <a:lnTo>
                    <a:pt x="595" y="400"/>
                  </a:lnTo>
                  <a:lnTo>
                    <a:pt x="598" y="364"/>
                  </a:lnTo>
                  <a:lnTo>
                    <a:pt x="596" y="327"/>
                  </a:lnTo>
                  <a:lnTo>
                    <a:pt x="587" y="293"/>
                  </a:lnTo>
                  <a:lnTo>
                    <a:pt x="574" y="261"/>
                  </a:lnTo>
                  <a:lnTo>
                    <a:pt x="556" y="231"/>
                  </a:lnTo>
                  <a:lnTo>
                    <a:pt x="533" y="204"/>
                  </a:lnTo>
                  <a:lnTo>
                    <a:pt x="507" y="181"/>
                  </a:lnTo>
                  <a:lnTo>
                    <a:pt x="477" y="162"/>
                  </a:lnTo>
                  <a:lnTo>
                    <a:pt x="443" y="148"/>
                  </a:lnTo>
                  <a:lnTo>
                    <a:pt x="409" y="138"/>
                  </a:lnTo>
                  <a:lnTo>
                    <a:pt x="371" y="135"/>
                  </a:lnTo>
                  <a:close/>
                  <a:moveTo>
                    <a:pt x="371" y="0"/>
                  </a:moveTo>
                  <a:lnTo>
                    <a:pt x="418" y="2"/>
                  </a:lnTo>
                  <a:lnTo>
                    <a:pt x="463" y="11"/>
                  </a:lnTo>
                  <a:lnTo>
                    <a:pt x="506" y="24"/>
                  </a:lnTo>
                  <a:lnTo>
                    <a:pt x="546" y="43"/>
                  </a:lnTo>
                  <a:lnTo>
                    <a:pt x="583" y="65"/>
                  </a:lnTo>
                  <a:lnTo>
                    <a:pt x="618" y="92"/>
                  </a:lnTo>
                  <a:lnTo>
                    <a:pt x="648" y="123"/>
                  </a:lnTo>
                  <a:lnTo>
                    <a:pt x="676" y="158"/>
                  </a:lnTo>
                  <a:lnTo>
                    <a:pt x="698" y="194"/>
                  </a:lnTo>
                  <a:lnTo>
                    <a:pt x="717" y="235"/>
                  </a:lnTo>
                  <a:lnTo>
                    <a:pt x="730" y="278"/>
                  </a:lnTo>
                  <a:lnTo>
                    <a:pt x="739" y="323"/>
                  </a:lnTo>
                  <a:lnTo>
                    <a:pt x="741" y="370"/>
                  </a:lnTo>
                  <a:lnTo>
                    <a:pt x="739" y="417"/>
                  </a:lnTo>
                  <a:lnTo>
                    <a:pt x="730" y="462"/>
                  </a:lnTo>
                  <a:lnTo>
                    <a:pt x="717" y="505"/>
                  </a:lnTo>
                  <a:lnTo>
                    <a:pt x="698" y="545"/>
                  </a:lnTo>
                  <a:lnTo>
                    <a:pt x="676" y="583"/>
                  </a:lnTo>
                  <a:lnTo>
                    <a:pt x="648" y="618"/>
                  </a:lnTo>
                  <a:lnTo>
                    <a:pt x="618" y="648"/>
                  </a:lnTo>
                  <a:lnTo>
                    <a:pt x="583" y="675"/>
                  </a:lnTo>
                  <a:lnTo>
                    <a:pt x="546" y="698"/>
                  </a:lnTo>
                  <a:lnTo>
                    <a:pt x="506" y="717"/>
                  </a:lnTo>
                  <a:lnTo>
                    <a:pt x="463" y="730"/>
                  </a:lnTo>
                  <a:lnTo>
                    <a:pt x="418" y="738"/>
                  </a:lnTo>
                  <a:lnTo>
                    <a:pt x="371" y="741"/>
                  </a:lnTo>
                  <a:lnTo>
                    <a:pt x="324" y="738"/>
                  </a:lnTo>
                  <a:lnTo>
                    <a:pt x="279" y="730"/>
                  </a:lnTo>
                  <a:lnTo>
                    <a:pt x="236" y="717"/>
                  </a:lnTo>
                  <a:lnTo>
                    <a:pt x="195" y="698"/>
                  </a:lnTo>
                  <a:lnTo>
                    <a:pt x="158" y="675"/>
                  </a:lnTo>
                  <a:lnTo>
                    <a:pt x="124" y="648"/>
                  </a:lnTo>
                  <a:lnTo>
                    <a:pt x="92" y="618"/>
                  </a:lnTo>
                  <a:lnTo>
                    <a:pt x="66" y="583"/>
                  </a:lnTo>
                  <a:lnTo>
                    <a:pt x="42" y="545"/>
                  </a:lnTo>
                  <a:lnTo>
                    <a:pt x="24" y="506"/>
                  </a:lnTo>
                  <a:lnTo>
                    <a:pt x="11" y="463"/>
                  </a:lnTo>
                  <a:lnTo>
                    <a:pt x="3" y="417"/>
                  </a:lnTo>
                  <a:lnTo>
                    <a:pt x="0" y="370"/>
                  </a:lnTo>
                  <a:lnTo>
                    <a:pt x="3" y="323"/>
                  </a:lnTo>
                  <a:lnTo>
                    <a:pt x="11" y="278"/>
                  </a:lnTo>
                  <a:lnTo>
                    <a:pt x="24" y="235"/>
                  </a:lnTo>
                  <a:lnTo>
                    <a:pt x="42" y="194"/>
                  </a:lnTo>
                  <a:lnTo>
                    <a:pt x="66" y="158"/>
                  </a:lnTo>
                  <a:lnTo>
                    <a:pt x="92" y="123"/>
                  </a:lnTo>
                  <a:lnTo>
                    <a:pt x="124" y="92"/>
                  </a:lnTo>
                  <a:lnTo>
                    <a:pt x="158" y="65"/>
                  </a:lnTo>
                  <a:lnTo>
                    <a:pt x="195" y="43"/>
                  </a:lnTo>
                  <a:lnTo>
                    <a:pt x="236" y="24"/>
                  </a:lnTo>
                  <a:lnTo>
                    <a:pt x="279" y="11"/>
                  </a:lnTo>
                  <a:lnTo>
                    <a:pt x="324" y="2"/>
                  </a:lnTo>
                  <a:lnTo>
                    <a:pt x="3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47"/>
            <p:cNvSpPr>
              <a:spLocks noEditPoints="1"/>
            </p:cNvSpPr>
            <p:nvPr/>
          </p:nvSpPr>
          <p:spPr bwMode="auto">
            <a:xfrm>
              <a:off x="8148638" y="4987926"/>
              <a:ext cx="590550" cy="590550"/>
            </a:xfrm>
            <a:custGeom>
              <a:avLst/>
              <a:gdLst>
                <a:gd name="T0" fmla="*/ 2785 w 3352"/>
                <a:gd name="T1" fmla="*/ 2959 h 3352"/>
                <a:gd name="T2" fmla="*/ 2960 w 3352"/>
                <a:gd name="T3" fmla="*/ 3205 h 3352"/>
                <a:gd name="T4" fmla="*/ 3206 w 3352"/>
                <a:gd name="T5" fmla="*/ 3030 h 3352"/>
                <a:gd name="T6" fmla="*/ 3031 w 3352"/>
                <a:gd name="T7" fmla="*/ 2784 h 3352"/>
                <a:gd name="T8" fmla="*/ 154 w 3352"/>
                <a:gd name="T9" fmla="*/ 2925 h 3352"/>
                <a:gd name="T10" fmla="*/ 288 w 3352"/>
                <a:gd name="T11" fmla="*/ 3197 h 3352"/>
                <a:gd name="T12" fmla="*/ 560 w 3352"/>
                <a:gd name="T13" fmla="*/ 3063 h 3352"/>
                <a:gd name="T14" fmla="*/ 425 w 3352"/>
                <a:gd name="T15" fmla="*/ 2791 h 3352"/>
                <a:gd name="T16" fmla="*/ 1217 w 3352"/>
                <a:gd name="T17" fmla="*/ 2165 h 3352"/>
                <a:gd name="T18" fmla="*/ 1396 w 3352"/>
                <a:gd name="T19" fmla="*/ 2617 h 3352"/>
                <a:gd name="T20" fmla="*/ 2096 w 3352"/>
                <a:gd name="T21" fmla="*/ 2563 h 3352"/>
                <a:gd name="T22" fmla="*/ 2123 w 3352"/>
                <a:gd name="T23" fmla="*/ 2136 h 3352"/>
                <a:gd name="T24" fmla="*/ 1517 w 3352"/>
                <a:gd name="T25" fmla="*/ 706 h 3352"/>
                <a:gd name="T26" fmla="*/ 883 w 3352"/>
                <a:gd name="T27" fmla="*/ 1095 h 3352"/>
                <a:gd name="T28" fmla="*/ 706 w 3352"/>
                <a:gd name="T29" fmla="*/ 1825 h 3352"/>
                <a:gd name="T30" fmla="*/ 999 w 3352"/>
                <a:gd name="T31" fmla="*/ 2367 h 3352"/>
                <a:gd name="T32" fmla="*/ 1230 w 3352"/>
                <a:gd name="T33" fmla="*/ 1961 h 3352"/>
                <a:gd name="T34" fmla="*/ 2076 w 3352"/>
                <a:gd name="T35" fmla="*/ 1937 h 3352"/>
                <a:gd name="T36" fmla="*/ 2351 w 3352"/>
                <a:gd name="T37" fmla="*/ 2314 h 3352"/>
                <a:gd name="T38" fmla="*/ 2634 w 3352"/>
                <a:gd name="T39" fmla="*/ 1897 h 3352"/>
                <a:gd name="T40" fmla="*/ 2511 w 3352"/>
                <a:gd name="T41" fmla="*/ 1158 h 3352"/>
                <a:gd name="T42" fmla="*/ 1913 w 3352"/>
                <a:gd name="T43" fmla="*/ 721 h 3352"/>
                <a:gd name="T44" fmla="*/ 2821 w 3352"/>
                <a:gd name="T45" fmla="*/ 229 h 3352"/>
                <a:gd name="T46" fmla="*/ 2867 w 3352"/>
                <a:gd name="T47" fmla="*/ 529 h 3352"/>
                <a:gd name="T48" fmla="*/ 3168 w 3352"/>
                <a:gd name="T49" fmla="*/ 484 h 3352"/>
                <a:gd name="T50" fmla="*/ 3122 w 3352"/>
                <a:gd name="T51" fmla="*/ 183 h 3352"/>
                <a:gd name="T52" fmla="*/ 205 w 3352"/>
                <a:gd name="T53" fmla="*/ 204 h 3352"/>
                <a:gd name="T54" fmla="*/ 205 w 3352"/>
                <a:gd name="T55" fmla="*/ 508 h 3352"/>
                <a:gd name="T56" fmla="*/ 509 w 3352"/>
                <a:gd name="T57" fmla="*/ 508 h 3352"/>
                <a:gd name="T58" fmla="*/ 509 w 3352"/>
                <a:gd name="T59" fmla="*/ 204 h 3352"/>
                <a:gd name="T60" fmla="*/ 531 w 3352"/>
                <a:gd name="T61" fmla="*/ 44 h 3352"/>
                <a:gd name="T62" fmla="*/ 1713 w 3352"/>
                <a:gd name="T63" fmla="*/ 294 h 3352"/>
                <a:gd name="T64" fmla="*/ 2140 w 3352"/>
                <a:gd name="T65" fmla="*/ 657 h 3352"/>
                <a:gd name="T66" fmla="*/ 2691 w 3352"/>
                <a:gd name="T67" fmla="*/ 1205 h 3352"/>
                <a:gd name="T68" fmla="*/ 2800 w 3352"/>
                <a:gd name="T69" fmla="*/ 657 h 3352"/>
                <a:gd name="T70" fmla="*/ 2649 w 3352"/>
                <a:gd name="T71" fmla="*/ 267 h 3352"/>
                <a:gd name="T72" fmla="*/ 2949 w 3352"/>
                <a:gd name="T73" fmla="*/ 2 h 3352"/>
                <a:gd name="T74" fmla="*/ 3310 w 3352"/>
                <a:gd name="T75" fmla="*/ 188 h 3352"/>
                <a:gd name="T76" fmla="*/ 3256 w 3352"/>
                <a:gd name="T77" fmla="*/ 601 h 3352"/>
                <a:gd name="T78" fmla="*/ 3033 w 3352"/>
                <a:gd name="T79" fmla="*/ 1730 h 3352"/>
                <a:gd name="T80" fmla="*/ 2619 w 3352"/>
                <a:gd name="T81" fmla="*/ 2278 h 3352"/>
                <a:gd name="T82" fmla="*/ 1992 w 3352"/>
                <a:gd name="T83" fmla="*/ 2749 h 3352"/>
                <a:gd name="T84" fmla="*/ 2750 w 3352"/>
                <a:gd name="T85" fmla="*/ 2733 h 3352"/>
                <a:gd name="T86" fmla="*/ 3164 w 3352"/>
                <a:gd name="T87" fmla="*/ 2679 h 3352"/>
                <a:gd name="T88" fmla="*/ 3349 w 3352"/>
                <a:gd name="T89" fmla="*/ 3040 h 3352"/>
                <a:gd name="T90" fmla="*/ 3085 w 3352"/>
                <a:gd name="T91" fmla="*/ 3340 h 3352"/>
                <a:gd name="T92" fmla="*/ 2695 w 3352"/>
                <a:gd name="T93" fmla="*/ 3189 h 3352"/>
                <a:gd name="T94" fmla="*/ 1605 w 3352"/>
                <a:gd name="T95" fmla="*/ 2994 h 3352"/>
                <a:gd name="T96" fmla="*/ 940 w 3352"/>
                <a:gd name="T97" fmla="*/ 2518 h 3352"/>
                <a:gd name="T98" fmla="*/ 566 w 3352"/>
                <a:gd name="T99" fmla="*/ 1823 h 3352"/>
                <a:gd name="T100" fmla="*/ 669 w 3352"/>
                <a:gd name="T101" fmla="*/ 2820 h 3352"/>
                <a:gd name="T102" fmla="*/ 624 w 3352"/>
                <a:gd name="T103" fmla="*/ 3232 h 3352"/>
                <a:gd name="T104" fmla="*/ 226 w 3352"/>
                <a:gd name="T105" fmla="*/ 3327 h 3352"/>
                <a:gd name="T106" fmla="*/ 0 w 3352"/>
                <a:gd name="T107" fmla="*/ 2995 h 3352"/>
                <a:gd name="T108" fmla="*/ 242 w 3352"/>
                <a:gd name="T109" fmla="*/ 2656 h 3352"/>
                <a:gd name="T110" fmla="*/ 567 w 3352"/>
                <a:gd name="T111" fmla="*/ 1514 h 3352"/>
                <a:gd name="T112" fmla="*/ 945 w 3352"/>
                <a:gd name="T113" fmla="*/ 828 h 3352"/>
                <a:gd name="T114" fmla="*/ 1605 w 3352"/>
                <a:gd name="T115" fmla="*/ 427 h 3352"/>
                <a:gd name="T116" fmla="*/ 449 w 3352"/>
                <a:gd name="T117" fmla="*/ 701 h 3352"/>
                <a:gd name="T118" fmla="*/ 63 w 3352"/>
                <a:gd name="T119" fmla="*/ 561 h 3352"/>
                <a:gd name="T120" fmla="*/ 63 w 3352"/>
                <a:gd name="T121" fmla="*/ 151 h 3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52" h="3352">
                  <a:moveTo>
                    <a:pt x="2996" y="2781"/>
                  </a:moveTo>
                  <a:lnTo>
                    <a:pt x="2960" y="2784"/>
                  </a:lnTo>
                  <a:lnTo>
                    <a:pt x="2927" y="2791"/>
                  </a:lnTo>
                  <a:lnTo>
                    <a:pt x="2896" y="2804"/>
                  </a:lnTo>
                  <a:lnTo>
                    <a:pt x="2868" y="2821"/>
                  </a:lnTo>
                  <a:lnTo>
                    <a:pt x="2843" y="2842"/>
                  </a:lnTo>
                  <a:lnTo>
                    <a:pt x="2822" y="2866"/>
                  </a:lnTo>
                  <a:lnTo>
                    <a:pt x="2805" y="2895"/>
                  </a:lnTo>
                  <a:lnTo>
                    <a:pt x="2793" y="2925"/>
                  </a:lnTo>
                  <a:lnTo>
                    <a:pt x="2785" y="2959"/>
                  </a:lnTo>
                  <a:lnTo>
                    <a:pt x="2782" y="2994"/>
                  </a:lnTo>
                  <a:lnTo>
                    <a:pt x="2785" y="3030"/>
                  </a:lnTo>
                  <a:lnTo>
                    <a:pt x="2793" y="3063"/>
                  </a:lnTo>
                  <a:lnTo>
                    <a:pt x="2805" y="3094"/>
                  </a:lnTo>
                  <a:lnTo>
                    <a:pt x="2822" y="3121"/>
                  </a:lnTo>
                  <a:lnTo>
                    <a:pt x="2843" y="3147"/>
                  </a:lnTo>
                  <a:lnTo>
                    <a:pt x="2868" y="3167"/>
                  </a:lnTo>
                  <a:lnTo>
                    <a:pt x="2896" y="3185"/>
                  </a:lnTo>
                  <a:lnTo>
                    <a:pt x="2927" y="3197"/>
                  </a:lnTo>
                  <a:lnTo>
                    <a:pt x="2960" y="3205"/>
                  </a:lnTo>
                  <a:lnTo>
                    <a:pt x="2996" y="3208"/>
                  </a:lnTo>
                  <a:lnTo>
                    <a:pt x="3031" y="3205"/>
                  </a:lnTo>
                  <a:lnTo>
                    <a:pt x="3064" y="3197"/>
                  </a:lnTo>
                  <a:lnTo>
                    <a:pt x="3095" y="3185"/>
                  </a:lnTo>
                  <a:lnTo>
                    <a:pt x="3122" y="3167"/>
                  </a:lnTo>
                  <a:lnTo>
                    <a:pt x="3148" y="3147"/>
                  </a:lnTo>
                  <a:lnTo>
                    <a:pt x="3168" y="3121"/>
                  </a:lnTo>
                  <a:lnTo>
                    <a:pt x="3186" y="3094"/>
                  </a:lnTo>
                  <a:lnTo>
                    <a:pt x="3199" y="3063"/>
                  </a:lnTo>
                  <a:lnTo>
                    <a:pt x="3206" y="3030"/>
                  </a:lnTo>
                  <a:lnTo>
                    <a:pt x="3209" y="2994"/>
                  </a:lnTo>
                  <a:lnTo>
                    <a:pt x="3206" y="2959"/>
                  </a:lnTo>
                  <a:lnTo>
                    <a:pt x="3199" y="2925"/>
                  </a:lnTo>
                  <a:lnTo>
                    <a:pt x="3186" y="2895"/>
                  </a:lnTo>
                  <a:lnTo>
                    <a:pt x="3168" y="2866"/>
                  </a:lnTo>
                  <a:lnTo>
                    <a:pt x="3148" y="2842"/>
                  </a:lnTo>
                  <a:lnTo>
                    <a:pt x="3122" y="2821"/>
                  </a:lnTo>
                  <a:lnTo>
                    <a:pt x="3095" y="2804"/>
                  </a:lnTo>
                  <a:lnTo>
                    <a:pt x="3064" y="2791"/>
                  </a:lnTo>
                  <a:lnTo>
                    <a:pt x="3031" y="2784"/>
                  </a:lnTo>
                  <a:lnTo>
                    <a:pt x="2996" y="2781"/>
                  </a:lnTo>
                  <a:close/>
                  <a:moveTo>
                    <a:pt x="357" y="2781"/>
                  </a:moveTo>
                  <a:lnTo>
                    <a:pt x="321" y="2784"/>
                  </a:lnTo>
                  <a:lnTo>
                    <a:pt x="288" y="2791"/>
                  </a:lnTo>
                  <a:lnTo>
                    <a:pt x="257" y="2804"/>
                  </a:lnTo>
                  <a:lnTo>
                    <a:pt x="229" y="2821"/>
                  </a:lnTo>
                  <a:lnTo>
                    <a:pt x="205" y="2842"/>
                  </a:lnTo>
                  <a:lnTo>
                    <a:pt x="184" y="2866"/>
                  </a:lnTo>
                  <a:lnTo>
                    <a:pt x="166" y="2895"/>
                  </a:lnTo>
                  <a:lnTo>
                    <a:pt x="154" y="2925"/>
                  </a:lnTo>
                  <a:lnTo>
                    <a:pt x="146" y="2959"/>
                  </a:lnTo>
                  <a:lnTo>
                    <a:pt x="143" y="2994"/>
                  </a:lnTo>
                  <a:lnTo>
                    <a:pt x="146" y="3030"/>
                  </a:lnTo>
                  <a:lnTo>
                    <a:pt x="154" y="3063"/>
                  </a:lnTo>
                  <a:lnTo>
                    <a:pt x="166" y="3094"/>
                  </a:lnTo>
                  <a:lnTo>
                    <a:pt x="184" y="3121"/>
                  </a:lnTo>
                  <a:lnTo>
                    <a:pt x="205" y="3147"/>
                  </a:lnTo>
                  <a:lnTo>
                    <a:pt x="229" y="3167"/>
                  </a:lnTo>
                  <a:lnTo>
                    <a:pt x="257" y="3185"/>
                  </a:lnTo>
                  <a:lnTo>
                    <a:pt x="288" y="3197"/>
                  </a:lnTo>
                  <a:lnTo>
                    <a:pt x="321" y="3205"/>
                  </a:lnTo>
                  <a:lnTo>
                    <a:pt x="357" y="3208"/>
                  </a:lnTo>
                  <a:lnTo>
                    <a:pt x="392" y="3205"/>
                  </a:lnTo>
                  <a:lnTo>
                    <a:pt x="425" y="3197"/>
                  </a:lnTo>
                  <a:lnTo>
                    <a:pt x="456" y="3185"/>
                  </a:lnTo>
                  <a:lnTo>
                    <a:pt x="485" y="3167"/>
                  </a:lnTo>
                  <a:lnTo>
                    <a:pt x="509" y="3147"/>
                  </a:lnTo>
                  <a:lnTo>
                    <a:pt x="530" y="3121"/>
                  </a:lnTo>
                  <a:lnTo>
                    <a:pt x="547" y="3094"/>
                  </a:lnTo>
                  <a:lnTo>
                    <a:pt x="560" y="3063"/>
                  </a:lnTo>
                  <a:lnTo>
                    <a:pt x="568" y="3030"/>
                  </a:lnTo>
                  <a:lnTo>
                    <a:pt x="570" y="2994"/>
                  </a:lnTo>
                  <a:lnTo>
                    <a:pt x="568" y="2959"/>
                  </a:lnTo>
                  <a:lnTo>
                    <a:pt x="560" y="2925"/>
                  </a:lnTo>
                  <a:lnTo>
                    <a:pt x="547" y="2895"/>
                  </a:lnTo>
                  <a:lnTo>
                    <a:pt x="530" y="2866"/>
                  </a:lnTo>
                  <a:lnTo>
                    <a:pt x="509" y="2842"/>
                  </a:lnTo>
                  <a:lnTo>
                    <a:pt x="485" y="2821"/>
                  </a:lnTo>
                  <a:lnTo>
                    <a:pt x="456" y="2804"/>
                  </a:lnTo>
                  <a:lnTo>
                    <a:pt x="425" y="2791"/>
                  </a:lnTo>
                  <a:lnTo>
                    <a:pt x="392" y="2784"/>
                  </a:lnTo>
                  <a:lnTo>
                    <a:pt x="357" y="2781"/>
                  </a:lnTo>
                  <a:close/>
                  <a:moveTo>
                    <a:pt x="1476" y="2039"/>
                  </a:moveTo>
                  <a:lnTo>
                    <a:pt x="1432" y="2042"/>
                  </a:lnTo>
                  <a:lnTo>
                    <a:pt x="1389" y="2050"/>
                  </a:lnTo>
                  <a:lnTo>
                    <a:pt x="1350" y="2065"/>
                  </a:lnTo>
                  <a:lnTo>
                    <a:pt x="1312" y="2083"/>
                  </a:lnTo>
                  <a:lnTo>
                    <a:pt x="1277" y="2106"/>
                  </a:lnTo>
                  <a:lnTo>
                    <a:pt x="1245" y="2134"/>
                  </a:lnTo>
                  <a:lnTo>
                    <a:pt x="1217" y="2165"/>
                  </a:lnTo>
                  <a:lnTo>
                    <a:pt x="1193" y="2199"/>
                  </a:lnTo>
                  <a:lnTo>
                    <a:pt x="1174" y="2238"/>
                  </a:lnTo>
                  <a:lnTo>
                    <a:pt x="1160" y="2279"/>
                  </a:lnTo>
                  <a:lnTo>
                    <a:pt x="1152" y="2322"/>
                  </a:lnTo>
                  <a:lnTo>
                    <a:pt x="1149" y="2368"/>
                  </a:lnTo>
                  <a:lnTo>
                    <a:pt x="1149" y="2504"/>
                  </a:lnTo>
                  <a:lnTo>
                    <a:pt x="1207" y="2538"/>
                  </a:lnTo>
                  <a:lnTo>
                    <a:pt x="1268" y="2568"/>
                  </a:lnTo>
                  <a:lnTo>
                    <a:pt x="1331" y="2595"/>
                  </a:lnTo>
                  <a:lnTo>
                    <a:pt x="1396" y="2617"/>
                  </a:lnTo>
                  <a:lnTo>
                    <a:pt x="1464" y="2635"/>
                  </a:lnTo>
                  <a:lnTo>
                    <a:pt x="1533" y="2647"/>
                  </a:lnTo>
                  <a:lnTo>
                    <a:pt x="1604" y="2655"/>
                  </a:lnTo>
                  <a:lnTo>
                    <a:pt x="1676" y="2657"/>
                  </a:lnTo>
                  <a:lnTo>
                    <a:pt x="1750" y="2655"/>
                  </a:lnTo>
                  <a:lnTo>
                    <a:pt x="1823" y="2647"/>
                  </a:lnTo>
                  <a:lnTo>
                    <a:pt x="1894" y="2634"/>
                  </a:lnTo>
                  <a:lnTo>
                    <a:pt x="1964" y="2614"/>
                  </a:lnTo>
                  <a:lnTo>
                    <a:pt x="2031" y="2592"/>
                  </a:lnTo>
                  <a:lnTo>
                    <a:pt x="2096" y="2563"/>
                  </a:lnTo>
                  <a:lnTo>
                    <a:pt x="2158" y="2532"/>
                  </a:lnTo>
                  <a:lnTo>
                    <a:pt x="2218" y="2495"/>
                  </a:lnTo>
                  <a:lnTo>
                    <a:pt x="2217" y="2495"/>
                  </a:lnTo>
                  <a:lnTo>
                    <a:pt x="2217" y="2368"/>
                  </a:lnTo>
                  <a:lnTo>
                    <a:pt x="2215" y="2324"/>
                  </a:lnTo>
                  <a:lnTo>
                    <a:pt x="2205" y="2281"/>
                  </a:lnTo>
                  <a:lnTo>
                    <a:pt x="2192" y="2241"/>
                  </a:lnTo>
                  <a:lnTo>
                    <a:pt x="2174" y="2203"/>
                  </a:lnTo>
                  <a:lnTo>
                    <a:pt x="2150" y="2168"/>
                  </a:lnTo>
                  <a:lnTo>
                    <a:pt x="2123" y="2136"/>
                  </a:lnTo>
                  <a:lnTo>
                    <a:pt x="2091" y="2108"/>
                  </a:lnTo>
                  <a:lnTo>
                    <a:pt x="2056" y="2085"/>
                  </a:lnTo>
                  <a:lnTo>
                    <a:pt x="2019" y="2066"/>
                  </a:lnTo>
                  <a:lnTo>
                    <a:pt x="1978" y="2051"/>
                  </a:lnTo>
                  <a:lnTo>
                    <a:pt x="1935" y="2042"/>
                  </a:lnTo>
                  <a:lnTo>
                    <a:pt x="1889" y="2039"/>
                  </a:lnTo>
                  <a:lnTo>
                    <a:pt x="1476" y="2039"/>
                  </a:lnTo>
                  <a:close/>
                  <a:moveTo>
                    <a:pt x="1676" y="693"/>
                  </a:moveTo>
                  <a:lnTo>
                    <a:pt x="1595" y="696"/>
                  </a:lnTo>
                  <a:lnTo>
                    <a:pt x="1517" y="706"/>
                  </a:lnTo>
                  <a:lnTo>
                    <a:pt x="1440" y="721"/>
                  </a:lnTo>
                  <a:lnTo>
                    <a:pt x="1366" y="743"/>
                  </a:lnTo>
                  <a:lnTo>
                    <a:pt x="1294" y="770"/>
                  </a:lnTo>
                  <a:lnTo>
                    <a:pt x="1225" y="803"/>
                  </a:lnTo>
                  <a:lnTo>
                    <a:pt x="1159" y="841"/>
                  </a:lnTo>
                  <a:lnTo>
                    <a:pt x="1097" y="882"/>
                  </a:lnTo>
                  <a:lnTo>
                    <a:pt x="1037" y="929"/>
                  </a:lnTo>
                  <a:lnTo>
                    <a:pt x="981" y="980"/>
                  </a:lnTo>
                  <a:lnTo>
                    <a:pt x="930" y="1036"/>
                  </a:lnTo>
                  <a:lnTo>
                    <a:pt x="883" y="1095"/>
                  </a:lnTo>
                  <a:lnTo>
                    <a:pt x="842" y="1158"/>
                  </a:lnTo>
                  <a:lnTo>
                    <a:pt x="804" y="1224"/>
                  </a:lnTo>
                  <a:lnTo>
                    <a:pt x="771" y="1292"/>
                  </a:lnTo>
                  <a:lnTo>
                    <a:pt x="745" y="1365"/>
                  </a:lnTo>
                  <a:lnTo>
                    <a:pt x="722" y="1439"/>
                  </a:lnTo>
                  <a:lnTo>
                    <a:pt x="707" y="1516"/>
                  </a:lnTo>
                  <a:lnTo>
                    <a:pt x="698" y="1594"/>
                  </a:lnTo>
                  <a:lnTo>
                    <a:pt x="694" y="1675"/>
                  </a:lnTo>
                  <a:lnTo>
                    <a:pt x="697" y="1750"/>
                  </a:lnTo>
                  <a:lnTo>
                    <a:pt x="706" y="1825"/>
                  </a:lnTo>
                  <a:lnTo>
                    <a:pt x="719" y="1897"/>
                  </a:lnTo>
                  <a:lnTo>
                    <a:pt x="738" y="1968"/>
                  </a:lnTo>
                  <a:lnTo>
                    <a:pt x="762" y="2035"/>
                  </a:lnTo>
                  <a:lnTo>
                    <a:pt x="792" y="2101"/>
                  </a:lnTo>
                  <a:lnTo>
                    <a:pt x="824" y="2165"/>
                  </a:lnTo>
                  <a:lnTo>
                    <a:pt x="862" y="2225"/>
                  </a:lnTo>
                  <a:lnTo>
                    <a:pt x="904" y="2282"/>
                  </a:lnTo>
                  <a:lnTo>
                    <a:pt x="950" y="2336"/>
                  </a:lnTo>
                  <a:lnTo>
                    <a:pt x="999" y="2386"/>
                  </a:lnTo>
                  <a:lnTo>
                    <a:pt x="999" y="2367"/>
                  </a:lnTo>
                  <a:lnTo>
                    <a:pt x="1002" y="2316"/>
                  </a:lnTo>
                  <a:lnTo>
                    <a:pt x="1010" y="2267"/>
                  </a:lnTo>
                  <a:lnTo>
                    <a:pt x="1023" y="2219"/>
                  </a:lnTo>
                  <a:lnTo>
                    <a:pt x="1040" y="2174"/>
                  </a:lnTo>
                  <a:lnTo>
                    <a:pt x="1063" y="2130"/>
                  </a:lnTo>
                  <a:lnTo>
                    <a:pt x="1088" y="2090"/>
                  </a:lnTo>
                  <a:lnTo>
                    <a:pt x="1119" y="2052"/>
                  </a:lnTo>
                  <a:lnTo>
                    <a:pt x="1153" y="2018"/>
                  </a:lnTo>
                  <a:lnTo>
                    <a:pt x="1190" y="1987"/>
                  </a:lnTo>
                  <a:lnTo>
                    <a:pt x="1230" y="1961"/>
                  </a:lnTo>
                  <a:lnTo>
                    <a:pt x="1274" y="1938"/>
                  </a:lnTo>
                  <a:lnTo>
                    <a:pt x="1319" y="1920"/>
                  </a:lnTo>
                  <a:lnTo>
                    <a:pt x="1368" y="1906"/>
                  </a:lnTo>
                  <a:lnTo>
                    <a:pt x="1418" y="1898"/>
                  </a:lnTo>
                  <a:lnTo>
                    <a:pt x="1470" y="1896"/>
                  </a:lnTo>
                  <a:lnTo>
                    <a:pt x="1883" y="1896"/>
                  </a:lnTo>
                  <a:lnTo>
                    <a:pt x="1934" y="1898"/>
                  </a:lnTo>
                  <a:lnTo>
                    <a:pt x="1983" y="1906"/>
                  </a:lnTo>
                  <a:lnTo>
                    <a:pt x="2031" y="1920"/>
                  </a:lnTo>
                  <a:lnTo>
                    <a:pt x="2076" y="1937"/>
                  </a:lnTo>
                  <a:lnTo>
                    <a:pt x="2120" y="1960"/>
                  </a:lnTo>
                  <a:lnTo>
                    <a:pt x="2159" y="1985"/>
                  </a:lnTo>
                  <a:lnTo>
                    <a:pt x="2197" y="2016"/>
                  </a:lnTo>
                  <a:lnTo>
                    <a:pt x="2232" y="2049"/>
                  </a:lnTo>
                  <a:lnTo>
                    <a:pt x="2262" y="2087"/>
                  </a:lnTo>
                  <a:lnTo>
                    <a:pt x="2289" y="2127"/>
                  </a:lnTo>
                  <a:lnTo>
                    <a:pt x="2311" y="2171"/>
                  </a:lnTo>
                  <a:lnTo>
                    <a:pt x="2330" y="2217"/>
                  </a:lnTo>
                  <a:lnTo>
                    <a:pt x="2343" y="2265"/>
                  </a:lnTo>
                  <a:lnTo>
                    <a:pt x="2351" y="2314"/>
                  </a:lnTo>
                  <a:lnTo>
                    <a:pt x="2353" y="2367"/>
                  </a:lnTo>
                  <a:lnTo>
                    <a:pt x="2353" y="2386"/>
                  </a:lnTo>
                  <a:lnTo>
                    <a:pt x="2403" y="2336"/>
                  </a:lnTo>
                  <a:lnTo>
                    <a:pt x="2449" y="2282"/>
                  </a:lnTo>
                  <a:lnTo>
                    <a:pt x="2491" y="2225"/>
                  </a:lnTo>
                  <a:lnTo>
                    <a:pt x="2529" y="2165"/>
                  </a:lnTo>
                  <a:lnTo>
                    <a:pt x="2562" y="2101"/>
                  </a:lnTo>
                  <a:lnTo>
                    <a:pt x="2591" y="2035"/>
                  </a:lnTo>
                  <a:lnTo>
                    <a:pt x="2614" y="1968"/>
                  </a:lnTo>
                  <a:lnTo>
                    <a:pt x="2634" y="1897"/>
                  </a:lnTo>
                  <a:lnTo>
                    <a:pt x="2647" y="1825"/>
                  </a:lnTo>
                  <a:lnTo>
                    <a:pt x="2656" y="1750"/>
                  </a:lnTo>
                  <a:lnTo>
                    <a:pt x="2659" y="1675"/>
                  </a:lnTo>
                  <a:lnTo>
                    <a:pt x="2655" y="1594"/>
                  </a:lnTo>
                  <a:lnTo>
                    <a:pt x="2646" y="1516"/>
                  </a:lnTo>
                  <a:lnTo>
                    <a:pt x="2631" y="1439"/>
                  </a:lnTo>
                  <a:lnTo>
                    <a:pt x="2608" y="1365"/>
                  </a:lnTo>
                  <a:lnTo>
                    <a:pt x="2582" y="1292"/>
                  </a:lnTo>
                  <a:lnTo>
                    <a:pt x="2549" y="1224"/>
                  </a:lnTo>
                  <a:lnTo>
                    <a:pt x="2511" y="1158"/>
                  </a:lnTo>
                  <a:lnTo>
                    <a:pt x="2470" y="1095"/>
                  </a:lnTo>
                  <a:lnTo>
                    <a:pt x="2423" y="1036"/>
                  </a:lnTo>
                  <a:lnTo>
                    <a:pt x="2372" y="980"/>
                  </a:lnTo>
                  <a:lnTo>
                    <a:pt x="2316" y="929"/>
                  </a:lnTo>
                  <a:lnTo>
                    <a:pt x="2256" y="882"/>
                  </a:lnTo>
                  <a:lnTo>
                    <a:pt x="2194" y="841"/>
                  </a:lnTo>
                  <a:lnTo>
                    <a:pt x="2128" y="803"/>
                  </a:lnTo>
                  <a:lnTo>
                    <a:pt x="2058" y="770"/>
                  </a:lnTo>
                  <a:lnTo>
                    <a:pt x="1987" y="743"/>
                  </a:lnTo>
                  <a:lnTo>
                    <a:pt x="1913" y="721"/>
                  </a:lnTo>
                  <a:lnTo>
                    <a:pt x="1836" y="706"/>
                  </a:lnTo>
                  <a:lnTo>
                    <a:pt x="1757" y="696"/>
                  </a:lnTo>
                  <a:lnTo>
                    <a:pt x="1676" y="693"/>
                  </a:lnTo>
                  <a:close/>
                  <a:moveTo>
                    <a:pt x="2995" y="143"/>
                  </a:moveTo>
                  <a:lnTo>
                    <a:pt x="2959" y="145"/>
                  </a:lnTo>
                  <a:lnTo>
                    <a:pt x="2927" y="153"/>
                  </a:lnTo>
                  <a:lnTo>
                    <a:pt x="2895" y="166"/>
                  </a:lnTo>
                  <a:lnTo>
                    <a:pt x="2867" y="183"/>
                  </a:lnTo>
                  <a:lnTo>
                    <a:pt x="2843" y="204"/>
                  </a:lnTo>
                  <a:lnTo>
                    <a:pt x="2821" y="229"/>
                  </a:lnTo>
                  <a:lnTo>
                    <a:pt x="2804" y="257"/>
                  </a:lnTo>
                  <a:lnTo>
                    <a:pt x="2792" y="288"/>
                  </a:lnTo>
                  <a:lnTo>
                    <a:pt x="2784" y="321"/>
                  </a:lnTo>
                  <a:lnTo>
                    <a:pt x="2781" y="356"/>
                  </a:lnTo>
                  <a:lnTo>
                    <a:pt x="2784" y="392"/>
                  </a:lnTo>
                  <a:lnTo>
                    <a:pt x="2792" y="425"/>
                  </a:lnTo>
                  <a:lnTo>
                    <a:pt x="2804" y="456"/>
                  </a:lnTo>
                  <a:lnTo>
                    <a:pt x="2821" y="484"/>
                  </a:lnTo>
                  <a:lnTo>
                    <a:pt x="2843" y="508"/>
                  </a:lnTo>
                  <a:lnTo>
                    <a:pt x="2867" y="529"/>
                  </a:lnTo>
                  <a:lnTo>
                    <a:pt x="2895" y="547"/>
                  </a:lnTo>
                  <a:lnTo>
                    <a:pt x="2927" y="559"/>
                  </a:lnTo>
                  <a:lnTo>
                    <a:pt x="2959" y="567"/>
                  </a:lnTo>
                  <a:lnTo>
                    <a:pt x="2995" y="570"/>
                  </a:lnTo>
                  <a:lnTo>
                    <a:pt x="3031" y="567"/>
                  </a:lnTo>
                  <a:lnTo>
                    <a:pt x="3063" y="559"/>
                  </a:lnTo>
                  <a:lnTo>
                    <a:pt x="3094" y="547"/>
                  </a:lnTo>
                  <a:lnTo>
                    <a:pt x="3122" y="529"/>
                  </a:lnTo>
                  <a:lnTo>
                    <a:pt x="3147" y="508"/>
                  </a:lnTo>
                  <a:lnTo>
                    <a:pt x="3168" y="484"/>
                  </a:lnTo>
                  <a:lnTo>
                    <a:pt x="3185" y="456"/>
                  </a:lnTo>
                  <a:lnTo>
                    <a:pt x="3198" y="425"/>
                  </a:lnTo>
                  <a:lnTo>
                    <a:pt x="3206" y="392"/>
                  </a:lnTo>
                  <a:lnTo>
                    <a:pt x="3208" y="356"/>
                  </a:lnTo>
                  <a:lnTo>
                    <a:pt x="3206" y="321"/>
                  </a:lnTo>
                  <a:lnTo>
                    <a:pt x="3198" y="288"/>
                  </a:lnTo>
                  <a:lnTo>
                    <a:pt x="3185" y="257"/>
                  </a:lnTo>
                  <a:lnTo>
                    <a:pt x="3168" y="229"/>
                  </a:lnTo>
                  <a:lnTo>
                    <a:pt x="3147" y="204"/>
                  </a:lnTo>
                  <a:lnTo>
                    <a:pt x="3122" y="183"/>
                  </a:lnTo>
                  <a:lnTo>
                    <a:pt x="3094" y="166"/>
                  </a:lnTo>
                  <a:lnTo>
                    <a:pt x="3063" y="153"/>
                  </a:lnTo>
                  <a:lnTo>
                    <a:pt x="3031" y="145"/>
                  </a:lnTo>
                  <a:lnTo>
                    <a:pt x="2995" y="143"/>
                  </a:lnTo>
                  <a:close/>
                  <a:moveTo>
                    <a:pt x="357" y="143"/>
                  </a:moveTo>
                  <a:lnTo>
                    <a:pt x="321" y="145"/>
                  </a:lnTo>
                  <a:lnTo>
                    <a:pt x="288" y="153"/>
                  </a:lnTo>
                  <a:lnTo>
                    <a:pt x="257" y="166"/>
                  </a:lnTo>
                  <a:lnTo>
                    <a:pt x="229" y="183"/>
                  </a:lnTo>
                  <a:lnTo>
                    <a:pt x="205" y="204"/>
                  </a:lnTo>
                  <a:lnTo>
                    <a:pt x="184" y="229"/>
                  </a:lnTo>
                  <a:lnTo>
                    <a:pt x="166" y="257"/>
                  </a:lnTo>
                  <a:lnTo>
                    <a:pt x="154" y="288"/>
                  </a:lnTo>
                  <a:lnTo>
                    <a:pt x="146" y="321"/>
                  </a:lnTo>
                  <a:lnTo>
                    <a:pt x="143" y="356"/>
                  </a:lnTo>
                  <a:lnTo>
                    <a:pt x="146" y="392"/>
                  </a:lnTo>
                  <a:lnTo>
                    <a:pt x="154" y="425"/>
                  </a:lnTo>
                  <a:lnTo>
                    <a:pt x="166" y="456"/>
                  </a:lnTo>
                  <a:lnTo>
                    <a:pt x="184" y="484"/>
                  </a:lnTo>
                  <a:lnTo>
                    <a:pt x="205" y="508"/>
                  </a:lnTo>
                  <a:lnTo>
                    <a:pt x="229" y="529"/>
                  </a:lnTo>
                  <a:lnTo>
                    <a:pt x="257" y="547"/>
                  </a:lnTo>
                  <a:lnTo>
                    <a:pt x="288" y="559"/>
                  </a:lnTo>
                  <a:lnTo>
                    <a:pt x="321" y="567"/>
                  </a:lnTo>
                  <a:lnTo>
                    <a:pt x="357" y="570"/>
                  </a:lnTo>
                  <a:lnTo>
                    <a:pt x="392" y="567"/>
                  </a:lnTo>
                  <a:lnTo>
                    <a:pt x="425" y="559"/>
                  </a:lnTo>
                  <a:lnTo>
                    <a:pt x="456" y="547"/>
                  </a:lnTo>
                  <a:lnTo>
                    <a:pt x="485" y="529"/>
                  </a:lnTo>
                  <a:lnTo>
                    <a:pt x="509" y="508"/>
                  </a:lnTo>
                  <a:lnTo>
                    <a:pt x="530" y="484"/>
                  </a:lnTo>
                  <a:lnTo>
                    <a:pt x="547" y="456"/>
                  </a:lnTo>
                  <a:lnTo>
                    <a:pt x="560" y="425"/>
                  </a:lnTo>
                  <a:lnTo>
                    <a:pt x="568" y="392"/>
                  </a:lnTo>
                  <a:lnTo>
                    <a:pt x="570" y="356"/>
                  </a:lnTo>
                  <a:lnTo>
                    <a:pt x="568" y="321"/>
                  </a:lnTo>
                  <a:lnTo>
                    <a:pt x="560" y="288"/>
                  </a:lnTo>
                  <a:lnTo>
                    <a:pt x="547" y="257"/>
                  </a:lnTo>
                  <a:lnTo>
                    <a:pt x="530" y="229"/>
                  </a:lnTo>
                  <a:lnTo>
                    <a:pt x="509" y="204"/>
                  </a:lnTo>
                  <a:lnTo>
                    <a:pt x="485" y="183"/>
                  </a:lnTo>
                  <a:lnTo>
                    <a:pt x="456" y="166"/>
                  </a:lnTo>
                  <a:lnTo>
                    <a:pt x="425" y="153"/>
                  </a:lnTo>
                  <a:lnTo>
                    <a:pt x="392" y="145"/>
                  </a:lnTo>
                  <a:lnTo>
                    <a:pt x="357" y="143"/>
                  </a:lnTo>
                  <a:close/>
                  <a:moveTo>
                    <a:pt x="357" y="0"/>
                  </a:moveTo>
                  <a:lnTo>
                    <a:pt x="404" y="3"/>
                  </a:lnTo>
                  <a:lnTo>
                    <a:pt x="449" y="11"/>
                  </a:lnTo>
                  <a:lnTo>
                    <a:pt x="492" y="26"/>
                  </a:lnTo>
                  <a:lnTo>
                    <a:pt x="531" y="44"/>
                  </a:lnTo>
                  <a:lnTo>
                    <a:pt x="568" y="67"/>
                  </a:lnTo>
                  <a:lnTo>
                    <a:pt x="602" y="95"/>
                  </a:lnTo>
                  <a:lnTo>
                    <a:pt x="631" y="127"/>
                  </a:lnTo>
                  <a:lnTo>
                    <a:pt x="657" y="162"/>
                  </a:lnTo>
                  <a:lnTo>
                    <a:pt x="678" y="200"/>
                  </a:lnTo>
                  <a:lnTo>
                    <a:pt x="695" y="241"/>
                  </a:lnTo>
                  <a:lnTo>
                    <a:pt x="707" y="285"/>
                  </a:lnTo>
                  <a:lnTo>
                    <a:pt x="1675" y="285"/>
                  </a:lnTo>
                  <a:lnTo>
                    <a:pt x="1695" y="287"/>
                  </a:lnTo>
                  <a:lnTo>
                    <a:pt x="1713" y="294"/>
                  </a:lnTo>
                  <a:lnTo>
                    <a:pt x="1727" y="305"/>
                  </a:lnTo>
                  <a:lnTo>
                    <a:pt x="1737" y="319"/>
                  </a:lnTo>
                  <a:lnTo>
                    <a:pt x="1744" y="337"/>
                  </a:lnTo>
                  <a:lnTo>
                    <a:pt x="1746" y="356"/>
                  </a:lnTo>
                  <a:lnTo>
                    <a:pt x="1746" y="558"/>
                  </a:lnTo>
                  <a:lnTo>
                    <a:pt x="1830" y="566"/>
                  </a:lnTo>
                  <a:lnTo>
                    <a:pt x="1911" y="580"/>
                  </a:lnTo>
                  <a:lnTo>
                    <a:pt x="1990" y="601"/>
                  </a:lnTo>
                  <a:lnTo>
                    <a:pt x="2067" y="626"/>
                  </a:lnTo>
                  <a:lnTo>
                    <a:pt x="2140" y="657"/>
                  </a:lnTo>
                  <a:lnTo>
                    <a:pt x="2211" y="693"/>
                  </a:lnTo>
                  <a:lnTo>
                    <a:pt x="2280" y="733"/>
                  </a:lnTo>
                  <a:lnTo>
                    <a:pt x="2345" y="778"/>
                  </a:lnTo>
                  <a:lnTo>
                    <a:pt x="2406" y="828"/>
                  </a:lnTo>
                  <a:lnTo>
                    <a:pt x="2464" y="881"/>
                  </a:lnTo>
                  <a:lnTo>
                    <a:pt x="2518" y="940"/>
                  </a:lnTo>
                  <a:lnTo>
                    <a:pt x="2568" y="1001"/>
                  </a:lnTo>
                  <a:lnTo>
                    <a:pt x="2614" y="1065"/>
                  </a:lnTo>
                  <a:lnTo>
                    <a:pt x="2655" y="1133"/>
                  </a:lnTo>
                  <a:lnTo>
                    <a:pt x="2691" y="1205"/>
                  </a:lnTo>
                  <a:lnTo>
                    <a:pt x="2723" y="1278"/>
                  </a:lnTo>
                  <a:lnTo>
                    <a:pt x="2748" y="1355"/>
                  </a:lnTo>
                  <a:lnTo>
                    <a:pt x="2768" y="1433"/>
                  </a:lnTo>
                  <a:lnTo>
                    <a:pt x="2784" y="1514"/>
                  </a:lnTo>
                  <a:lnTo>
                    <a:pt x="2792" y="1597"/>
                  </a:lnTo>
                  <a:lnTo>
                    <a:pt x="2923" y="1597"/>
                  </a:lnTo>
                  <a:lnTo>
                    <a:pt x="2923" y="706"/>
                  </a:lnTo>
                  <a:lnTo>
                    <a:pt x="2880" y="695"/>
                  </a:lnTo>
                  <a:lnTo>
                    <a:pt x="2839" y="678"/>
                  </a:lnTo>
                  <a:lnTo>
                    <a:pt x="2800" y="657"/>
                  </a:lnTo>
                  <a:lnTo>
                    <a:pt x="2765" y="630"/>
                  </a:lnTo>
                  <a:lnTo>
                    <a:pt x="2734" y="601"/>
                  </a:lnTo>
                  <a:lnTo>
                    <a:pt x="2706" y="567"/>
                  </a:lnTo>
                  <a:lnTo>
                    <a:pt x="2683" y="531"/>
                  </a:lnTo>
                  <a:lnTo>
                    <a:pt x="2663" y="491"/>
                  </a:lnTo>
                  <a:lnTo>
                    <a:pt x="2650" y="448"/>
                  </a:lnTo>
                  <a:lnTo>
                    <a:pt x="2641" y="403"/>
                  </a:lnTo>
                  <a:lnTo>
                    <a:pt x="2638" y="356"/>
                  </a:lnTo>
                  <a:lnTo>
                    <a:pt x="2641" y="311"/>
                  </a:lnTo>
                  <a:lnTo>
                    <a:pt x="2649" y="267"/>
                  </a:lnTo>
                  <a:lnTo>
                    <a:pt x="2661" y="227"/>
                  </a:lnTo>
                  <a:lnTo>
                    <a:pt x="2680" y="188"/>
                  </a:lnTo>
                  <a:lnTo>
                    <a:pt x="2701" y="151"/>
                  </a:lnTo>
                  <a:lnTo>
                    <a:pt x="2728" y="118"/>
                  </a:lnTo>
                  <a:lnTo>
                    <a:pt x="2757" y="89"/>
                  </a:lnTo>
                  <a:lnTo>
                    <a:pt x="2790" y="63"/>
                  </a:lnTo>
                  <a:lnTo>
                    <a:pt x="2826" y="41"/>
                  </a:lnTo>
                  <a:lnTo>
                    <a:pt x="2864" y="24"/>
                  </a:lnTo>
                  <a:lnTo>
                    <a:pt x="2906" y="10"/>
                  </a:lnTo>
                  <a:lnTo>
                    <a:pt x="2949" y="2"/>
                  </a:lnTo>
                  <a:lnTo>
                    <a:pt x="2995" y="0"/>
                  </a:lnTo>
                  <a:lnTo>
                    <a:pt x="3040" y="2"/>
                  </a:lnTo>
                  <a:lnTo>
                    <a:pt x="3084" y="10"/>
                  </a:lnTo>
                  <a:lnTo>
                    <a:pt x="3124" y="24"/>
                  </a:lnTo>
                  <a:lnTo>
                    <a:pt x="3163" y="41"/>
                  </a:lnTo>
                  <a:lnTo>
                    <a:pt x="3200" y="63"/>
                  </a:lnTo>
                  <a:lnTo>
                    <a:pt x="3233" y="89"/>
                  </a:lnTo>
                  <a:lnTo>
                    <a:pt x="3262" y="118"/>
                  </a:lnTo>
                  <a:lnTo>
                    <a:pt x="3289" y="151"/>
                  </a:lnTo>
                  <a:lnTo>
                    <a:pt x="3310" y="188"/>
                  </a:lnTo>
                  <a:lnTo>
                    <a:pt x="3327" y="227"/>
                  </a:lnTo>
                  <a:lnTo>
                    <a:pt x="3341" y="267"/>
                  </a:lnTo>
                  <a:lnTo>
                    <a:pt x="3349" y="311"/>
                  </a:lnTo>
                  <a:lnTo>
                    <a:pt x="3351" y="356"/>
                  </a:lnTo>
                  <a:lnTo>
                    <a:pt x="3348" y="403"/>
                  </a:lnTo>
                  <a:lnTo>
                    <a:pt x="3340" y="448"/>
                  </a:lnTo>
                  <a:lnTo>
                    <a:pt x="3325" y="491"/>
                  </a:lnTo>
                  <a:lnTo>
                    <a:pt x="3307" y="531"/>
                  </a:lnTo>
                  <a:lnTo>
                    <a:pt x="3284" y="567"/>
                  </a:lnTo>
                  <a:lnTo>
                    <a:pt x="3256" y="601"/>
                  </a:lnTo>
                  <a:lnTo>
                    <a:pt x="3224" y="630"/>
                  </a:lnTo>
                  <a:lnTo>
                    <a:pt x="3190" y="657"/>
                  </a:lnTo>
                  <a:lnTo>
                    <a:pt x="3151" y="678"/>
                  </a:lnTo>
                  <a:lnTo>
                    <a:pt x="3110" y="695"/>
                  </a:lnTo>
                  <a:lnTo>
                    <a:pt x="3066" y="706"/>
                  </a:lnTo>
                  <a:lnTo>
                    <a:pt x="3066" y="1668"/>
                  </a:lnTo>
                  <a:lnTo>
                    <a:pt x="3064" y="1688"/>
                  </a:lnTo>
                  <a:lnTo>
                    <a:pt x="3057" y="1706"/>
                  </a:lnTo>
                  <a:lnTo>
                    <a:pt x="3047" y="1720"/>
                  </a:lnTo>
                  <a:lnTo>
                    <a:pt x="3033" y="1730"/>
                  </a:lnTo>
                  <a:lnTo>
                    <a:pt x="3015" y="1737"/>
                  </a:lnTo>
                  <a:lnTo>
                    <a:pt x="2995" y="1739"/>
                  </a:lnTo>
                  <a:lnTo>
                    <a:pt x="2794" y="1739"/>
                  </a:lnTo>
                  <a:lnTo>
                    <a:pt x="2786" y="1823"/>
                  </a:lnTo>
                  <a:lnTo>
                    <a:pt x="2771" y="1904"/>
                  </a:lnTo>
                  <a:lnTo>
                    <a:pt x="2752" y="1985"/>
                  </a:lnTo>
                  <a:lnTo>
                    <a:pt x="2727" y="2063"/>
                  </a:lnTo>
                  <a:lnTo>
                    <a:pt x="2696" y="2137"/>
                  </a:lnTo>
                  <a:lnTo>
                    <a:pt x="2660" y="2208"/>
                  </a:lnTo>
                  <a:lnTo>
                    <a:pt x="2619" y="2278"/>
                  </a:lnTo>
                  <a:lnTo>
                    <a:pt x="2574" y="2343"/>
                  </a:lnTo>
                  <a:lnTo>
                    <a:pt x="2524" y="2405"/>
                  </a:lnTo>
                  <a:lnTo>
                    <a:pt x="2470" y="2464"/>
                  </a:lnTo>
                  <a:lnTo>
                    <a:pt x="2411" y="2518"/>
                  </a:lnTo>
                  <a:lnTo>
                    <a:pt x="2350" y="2568"/>
                  </a:lnTo>
                  <a:lnTo>
                    <a:pt x="2285" y="2614"/>
                  </a:lnTo>
                  <a:lnTo>
                    <a:pt x="2216" y="2656"/>
                  </a:lnTo>
                  <a:lnTo>
                    <a:pt x="2144" y="2692"/>
                  </a:lnTo>
                  <a:lnTo>
                    <a:pt x="2070" y="2724"/>
                  </a:lnTo>
                  <a:lnTo>
                    <a:pt x="1992" y="2749"/>
                  </a:lnTo>
                  <a:lnTo>
                    <a:pt x="1913" y="2769"/>
                  </a:lnTo>
                  <a:lnTo>
                    <a:pt x="1831" y="2784"/>
                  </a:lnTo>
                  <a:lnTo>
                    <a:pt x="1747" y="2792"/>
                  </a:lnTo>
                  <a:lnTo>
                    <a:pt x="1747" y="2922"/>
                  </a:lnTo>
                  <a:lnTo>
                    <a:pt x="2645" y="2922"/>
                  </a:lnTo>
                  <a:lnTo>
                    <a:pt x="2656" y="2880"/>
                  </a:lnTo>
                  <a:lnTo>
                    <a:pt x="2674" y="2838"/>
                  </a:lnTo>
                  <a:lnTo>
                    <a:pt x="2694" y="2800"/>
                  </a:lnTo>
                  <a:lnTo>
                    <a:pt x="2720" y="2764"/>
                  </a:lnTo>
                  <a:lnTo>
                    <a:pt x="2750" y="2733"/>
                  </a:lnTo>
                  <a:lnTo>
                    <a:pt x="2784" y="2705"/>
                  </a:lnTo>
                  <a:lnTo>
                    <a:pt x="2820" y="2682"/>
                  </a:lnTo>
                  <a:lnTo>
                    <a:pt x="2860" y="2663"/>
                  </a:lnTo>
                  <a:lnTo>
                    <a:pt x="2903" y="2649"/>
                  </a:lnTo>
                  <a:lnTo>
                    <a:pt x="2948" y="2641"/>
                  </a:lnTo>
                  <a:lnTo>
                    <a:pt x="2995" y="2638"/>
                  </a:lnTo>
                  <a:lnTo>
                    <a:pt x="3040" y="2641"/>
                  </a:lnTo>
                  <a:lnTo>
                    <a:pt x="3084" y="2648"/>
                  </a:lnTo>
                  <a:lnTo>
                    <a:pt x="3124" y="2661"/>
                  </a:lnTo>
                  <a:lnTo>
                    <a:pt x="3164" y="2679"/>
                  </a:lnTo>
                  <a:lnTo>
                    <a:pt x="3200" y="2701"/>
                  </a:lnTo>
                  <a:lnTo>
                    <a:pt x="3233" y="2727"/>
                  </a:lnTo>
                  <a:lnTo>
                    <a:pt x="3263" y="2756"/>
                  </a:lnTo>
                  <a:lnTo>
                    <a:pt x="3289" y="2789"/>
                  </a:lnTo>
                  <a:lnTo>
                    <a:pt x="3311" y="2826"/>
                  </a:lnTo>
                  <a:lnTo>
                    <a:pt x="3328" y="2864"/>
                  </a:lnTo>
                  <a:lnTo>
                    <a:pt x="3342" y="2905"/>
                  </a:lnTo>
                  <a:lnTo>
                    <a:pt x="3349" y="2949"/>
                  </a:lnTo>
                  <a:lnTo>
                    <a:pt x="3352" y="2994"/>
                  </a:lnTo>
                  <a:lnTo>
                    <a:pt x="3349" y="3040"/>
                  </a:lnTo>
                  <a:lnTo>
                    <a:pt x="3342" y="3083"/>
                  </a:lnTo>
                  <a:lnTo>
                    <a:pt x="3328" y="3124"/>
                  </a:lnTo>
                  <a:lnTo>
                    <a:pt x="3311" y="3163"/>
                  </a:lnTo>
                  <a:lnTo>
                    <a:pt x="3289" y="3199"/>
                  </a:lnTo>
                  <a:lnTo>
                    <a:pt x="3263" y="3232"/>
                  </a:lnTo>
                  <a:lnTo>
                    <a:pt x="3234" y="3262"/>
                  </a:lnTo>
                  <a:lnTo>
                    <a:pt x="3201" y="3288"/>
                  </a:lnTo>
                  <a:lnTo>
                    <a:pt x="3164" y="3310"/>
                  </a:lnTo>
                  <a:lnTo>
                    <a:pt x="3125" y="3327"/>
                  </a:lnTo>
                  <a:lnTo>
                    <a:pt x="3085" y="3340"/>
                  </a:lnTo>
                  <a:lnTo>
                    <a:pt x="3041" y="3348"/>
                  </a:lnTo>
                  <a:lnTo>
                    <a:pt x="2996" y="3351"/>
                  </a:lnTo>
                  <a:lnTo>
                    <a:pt x="2949" y="3348"/>
                  </a:lnTo>
                  <a:lnTo>
                    <a:pt x="2904" y="3340"/>
                  </a:lnTo>
                  <a:lnTo>
                    <a:pt x="2861" y="3325"/>
                  </a:lnTo>
                  <a:lnTo>
                    <a:pt x="2821" y="3307"/>
                  </a:lnTo>
                  <a:lnTo>
                    <a:pt x="2784" y="3283"/>
                  </a:lnTo>
                  <a:lnTo>
                    <a:pt x="2751" y="3255"/>
                  </a:lnTo>
                  <a:lnTo>
                    <a:pt x="2720" y="3224"/>
                  </a:lnTo>
                  <a:lnTo>
                    <a:pt x="2695" y="3189"/>
                  </a:lnTo>
                  <a:lnTo>
                    <a:pt x="2674" y="3151"/>
                  </a:lnTo>
                  <a:lnTo>
                    <a:pt x="2657" y="3109"/>
                  </a:lnTo>
                  <a:lnTo>
                    <a:pt x="2646" y="3065"/>
                  </a:lnTo>
                  <a:lnTo>
                    <a:pt x="1676" y="3065"/>
                  </a:lnTo>
                  <a:lnTo>
                    <a:pt x="1657" y="3063"/>
                  </a:lnTo>
                  <a:lnTo>
                    <a:pt x="1639" y="3057"/>
                  </a:lnTo>
                  <a:lnTo>
                    <a:pt x="1625" y="3046"/>
                  </a:lnTo>
                  <a:lnTo>
                    <a:pt x="1614" y="3032"/>
                  </a:lnTo>
                  <a:lnTo>
                    <a:pt x="1608" y="3014"/>
                  </a:lnTo>
                  <a:lnTo>
                    <a:pt x="1605" y="2994"/>
                  </a:lnTo>
                  <a:lnTo>
                    <a:pt x="1605" y="2792"/>
                  </a:lnTo>
                  <a:lnTo>
                    <a:pt x="1521" y="2784"/>
                  </a:lnTo>
                  <a:lnTo>
                    <a:pt x="1439" y="2769"/>
                  </a:lnTo>
                  <a:lnTo>
                    <a:pt x="1360" y="2749"/>
                  </a:lnTo>
                  <a:lnTo>
                    <a:pt x="1282" y="2724"/>
                  </a:lnTo>
                  <a:lnTo>
                    <a:pt x="1208" y="2692"/>
                  </a:lnTo>
                  <a:lnTo>
                    <a:pt x="1136" y="2656"/>
                  </a:lnTo>
                  <a:lnTo>
                    <a:pt x="1068" y="2614"/>
                  </a:lnTo>
                  <a:lnTo>
                    <a:pt x="1002" y="2568"/>
                  </a:lnTo>
                  <a:lnTo>
                    <a:pt x="940" y="2518"/>
                  </a:lnTo>
                  <a:lnTo>
                    <a:pt x="882" y="2464"/>
                  </a:lnTo>
                  <a:lnTo>
                    <a:pt x="828" y="2405"/>
                  </a:lnTo>
                  <a:lnTo>
                    <a:pt x="778" y="2343"/>
                  </a:lnTo>
                  <a:lnTo>
                    <a:pt x="732" y="2278"/>
                  </a:lnTo>
                  <a:lnTo>
                    <a:pt x="692" y="2208"/>
                  </a:lnTo>
                  <a:lnTo>
                    <a:pt x="656" y="2137"/>
                  </a:lnTo>
                  <a:lnTo>
                    <a:pt x="625" y="2063"/>
                  </a:lnTo>
                  <a:lnTo>
                    <a:pt x="600" y="1985"/>
                  </a:lnTo>
                  <a:lnTo>
                    <a:pt x="580" y="1904"/>
                  </a:lnTo>
                  <a:lnTo>
                    <a:pt x="566" y="1823"/>
                  </a:lnTo>
                  <a:lnTo>
                    <a:pt x="559" y="1739"/>
                  </a:lnTo>
                  <a:lnTo>
                    <a:pt x="428" y="1739"/>
                  </a:lnTo>
                  <a:lnTo>
                    <a:pt x="428" y="2645"/>
                  </a:lnTo>
                  <a:lnTo>
                    <a:pt x="472" y="2656"/>
                  </a:lnTo>
                  <a:lnTo>
                    <a:pt x="513" y="2674"/>
                  </a:lnTo>
                  <a:lnTo>
                    <a:pt x="551" y="2695"/>
                  </a:lnTo>
                  <a:lnTo>
                    <a:pt x="587" y="2720"/>
                  </a:lnTo>
                  <a:lnTo>
                    <a:pt x="618" y="2750"/>
                  </a:lnTo>
                  <a:lnTo>
                    <a:pt x="646" y="2784"/>
                  </a:lnTo>
                  <a:lnTo>
                    <a:pt x="669" y="2820"/>
                  </a:lnTo>
                  <a:lnTo>
                    <a:pt x="687" y="2860"/>
                  </a:lnTo>
                  <a:lnTo>
                    <a:pt x="702" y="2903"/>
                  </a:lnTo>
                  <a:lnTo>
                    <a:pt x="710" y="2948"/>
                  </a:lnTo>
                  <a:lnTo>
                    <a:pt x="713" y="2995"/>
                  </a:lnTo>
                  <a:lnTo>
                    <a:pt x="711" y="3040"/>
                  </a:lnTo>
                  <a:lnTo>
                    <a:pt x="703" y="3084"/>
                  </a:lnTo>
                  <a:lnTo>
                    <a:pt x="690" y="3125"/>
                  </a:lnTo>
                  <a:lnTo>
                    <a:pt x="672" y="3164"/>
                  </a:lnTo>
                  <a:lnTo>
                    <a:pt x="650" y="3200"/>
                  </a:lnTo>
                  <a:lnTo>
                    <a:pt x="624" y="3232"/>
                  </a:lnTo>
                  <a:lnTo>
                    <a:pt x="595" y="3262"/>
                  </a:lnTo>
                  <a:lnTo>
                    <a:pt x="562" y="3289"/>
                  </a:lnTo>
                  <a:lnTo>
                    <a:pt x="525" y="3310"/>
                  </a:lnTo>
                  <a:lnTo>
                    <a:pt x="487" y="3327"/>
                  </a:lnTo>
                  <a:lnTo>
                    <a:pt x="446" y="3341"/>
                  </a:lnTo>
                  <a:lnTo>
                    <a:pt x="402" y="3349"/>
                  </a:lnTo>
                  <a:lnTo>
                    <a:pt x="357" y="3352"/>
                  </a:lnTo>
                  <a:lnTo>
                    <a:pt x="311" y="3349"/>
                  </a:lnTo>
                  <a:lnTo>
                    <a:pt x="268" y="3341"/>
                  </a:lnTo>
                  <a:lnTo>
                    <a:pt x="226" y="3327"/>
                  </a:lnTo>
                  <a:lnTo>
                    <a:pt x="188" y="3310"/>
                  </a:lnTo>
                  <a:lnTo>
                    <a:pt x="152" y="3289"/>
                  </a:lnTo>
                  <a:lnTo>
                    <a:pt x="118" y="3262"/>
                  </a:lnTo>
                  <a:lnTo>
                    <a:pt x="89" y="3232"/>
                  </a:lnTo>
                  <a:lnTo>
                    <a:pt x="63" y="3200"/>
                  </a:lnTo>
                  <a:lnTo>
                    <a:pt x="42" y="3164"/>
                  </a:lnTo>
                  <a:lnTo>
                    <a:pt x="23" y="3125"/>
                  </a:lnTo>
                  <a:lnTo>
                    <a:pt x="11" y="3084"/>
                  </a:lnTo>
                  <a:lnTo>
                    <a:pt x="3" y="3040"/>
                  </a:lnTo>
                  <a:lnTo>
                    <a:pt x="0" y="2995"/>
                  </a:lnTo>
                  <a:lnTo>
                    <a:pt x="3" y="2948"/>
                  </a:lnTo>
                  <a:lnTo>
                    <a:pt x="12" y="2903"/>
                  </a:lnTo>
                  <a:lnTo>
                    <a:pt x="25" y="2860"/>
                  </a:lnTo>
                  <a:lnTo>
                    <a:pt x="45" y="2820"/>
                  </a:lnTo>
                  <a:lnTo>
                    <a:pt x="68" y="2784"/>
                  </a:lnTo>
                  <a:lnTo>
                    <a:pt x="96" y="2750"/>
                  </a:lnTo>
                  <a:lnTo>
                    <a:pt x="127" y="2720"/>
                  </a:lnTo>
                  <a:lnTo>
                    <a:pt x="162" y="2695"/>
                  </a:lnTo>
                  <a:lnTo>
                    <a:pt x="201" y="2674"/>
                  </a:lnTo>
                  <a:lnTo>
                    <a:pt x="242" y="2656"/>
                  </a:lnTo>
                  <a:lnTo>
                    <a:pt x="286" y="2645"/>
                  </a:lnTo>
                  <a:lnTo>
                    <a:pt x="286" y="1669"/>
                  </a:lnTo>
                  <a:lnTo>
                    <a:pt x="288" y="1648"/>
                  </a:lnTo>
                  <a:lnTo>
                    <a:pt x="295" y="1631"/>
                  </a:lnTo>
                  <a:lnTo>
                    <a:pt x="305" y="1617"/>
                  </a:lnTo>
                  <a:lnTo>
                    <a:pt x="319" y="1606"/>
                  </a:lnTo>
                  <a:lnTo>
                    <a:pt x="337" y="1599"/>
                  </a:lnTo>
                  <a:lnTo>
                    <a:pt x="357" y="1597"/>
                  </a:lnTo>
                  <a:lnTo>
                    <a:pt x="559" y="1597"/>
                  </a:lnTo>
                  <a:lnTo>
                    <a:pt x="567" y="1514"/>
                  </a:lnTo>
                  <a:lnTo>
                    <a:pt x="582" y="1433"/>
                  </a:lnTo>
                  <a:lnTo>
                    <a:pt x="603" y="1355"/>
                  </a:lnTo>
                  <a:lnTo>
                    <a:pt x="628" y="1278"/>
                  </a:lnTo>
                  <a:lnTo>
                    <a:pt x="660" y="1205"/>
                  </a:lnTo>
                  <a:lnTo>
                    <a:pt x="696" y="1133"/>
                  </a:lnTo>
                  <a:lnTo>
                    <a:pt x="737" y="1065"/>
                  </a:lnTo>
                  <a:lnTo>
                    <a:pt x="782" y="1001"/>
                  </a:lnTo>
                  <a:lnTo>
                    <a:pt x="832" y="940"/>
                  </a:lnTo>
                  <a:lnTo>
                    <a:pt x="886" y="881"/>
                  </a:lnTo>
                  <a:lnTo>
                    <a:pt x="945" y="828"/>
                  </a:lnTo>
                  <a:lnTo>
                    <a:pt x="1006" y="778"/>
                  </a:lnTo>
                  <a:lnTo>
                    <a:pt x="1071" y="733"/>
                  </a:lnTo>
                  <a:lnTo>
                    <a:pt x="1139" y="693"/>
                  </a:lnTo>
                  <a:lnTo>
                    <a:pt x="1211" y="657"/>
                  </a:lnTo>
                  <a:lnTo>
                    <a:pt x="1284" y="626"/>
                  </a:lnTo>
                  <a:lnTo>
                    <a:pt x="1361" y="601"/>
                  </a:lnTo>
                  <a:lnTo>
                    <a:pt x="1440" y="580"/>
                  </a:lnTo>
                  <a:lnTo>
                    <a:pt x="1521" y="566"/>
                  </a:lnTo>
                  <a:lnTo>
                    <a:pt x="1605" y="558"/>
                  </a:lnTo>
                  <a:lnTo>
                    <a:pt x="1605" y="427"/>
                  </a:lnTo>
                  <a:lnTo>
                    <a:pt x="707" y="427"/>
                  </a:lnTo>
                  <a:lnTo>
                    <a:pt x="695" y="471"/>
                  </a:lnTo>
                  <a:lnTo>
                    <a:pt x="678" y="512"/>
                  </a:lnTo>
                  <a:lnTo>
                    <a:pt x="657" y="551"/>
                  </a:lnTo>
                  <a:lnTo>
                    <a:pt x="631" y="586"/>
                  </a:lnTo>
                  <a:lnTo>
                    <a:pt x="602" y="617"/>
                  </a:lnTo>
                  <a:lnTo>
                    <a:pt x="568" y="645"/>
                  </a:lnTo>
                  <a:lnTo>
                    <a:pt x="531" y="668"/>
                  </a:lnTo>
                  <a:lnTo>
                    <a:pt x="492" y="688"/>
                  </a:lnTo>
                  <a:lnTo>
                    <a:pt x="449" y="701"/>
                  </a:lnTo>
                  <a:lnTo>
                    <a:pt x="404" y="710"/>
                  </a:lnTo>
                  <a:lnTo>
                    <a:pt x="357" y="713"/>
                  </a:lnTo>
                  <a:lnTo>
                    <a:pt x="311" y="710"/>
                  </a:lnTo>
                  <a:lnTo>
                    <a:pt x="268" y="702"/>
                  </a:lnTo>
                  <a:lnTo>
                    <a:pt x="226" y="690"/>
                  </a:lnTo>
                  <a:lnTo>
                    <a:pt x="188" y="671"/>
                  </a:lnTo>
                  <a:lnTo>
                    <a:pt x="152" y="650"/>
                  </a:lnTo>
                  <a:lnTo>
                    <a:pt x="118" y="624"/>
                  </a:lnTo>
                  <a:lnTo>
                    <a:pt x="89" y="595"/>
                  </a:lnTo>
                  <a:lnTo>
                    <a:pt x="63" y="561"/>
                  </a:lnTo>
                  <a:lnTo>
                    <a:pt x="42" y="525"/>
                  </a:lnTo>
                  <a:lnTo>
                    <a:pt x="23" y="487"/>
                  </a:lnTo>
                  <a:lnTo>
                    <a:pt x="11" y="445"/>
                  </a:lnTo>
                  <a:lnTo>
                    <a:pt x="3" y="402"/>
                  </a:lnTo>
                  <a:lnTo>
                    <a:pt x="0" y="356"/>
                  </a:lnTo>
                  <a:lnTo>
                    <a:pt x="3" y="311"/>
                  </a:lnTo>
                  <a:lnTo>
                    <a:pt x="11" y="267"/>
                  </a:lnTo>
                  <a:lnTo>
                    <a:pt x="23" y="227"/>
                  </a:lnTo>
                  <a:lnTo>
                    <a:pt x="42" y="188"/>
                  </a:lnTo>
                  <a:lnTo>
                    <a:pt x="63" y="151"/>
                  </a:lnTo>
                  <a:lnTo>
                    <a:pt x="89" y="118"/>
                  </a:lnTo>
                  <a:lnTo>
                    <a:pt x="118" y="89"/>
                  </a:lnTo>
                  <a:lnTo>
                    <a:pt x="152" y="63"/>
                  </a:lnTo>
                  <a:lnTo>
                    <a:pt x="188" y="41"/>
                  </a:lnTo>
                  <a:lnTo>
                    <a:pt x="226" y="24"/>
                  </a:lnTo>
                  <a:lnTo>
                    <a:pt x="268" y="10"/>
                  </a:lnTo>
                  <a:lnTo>
                    <a:pt x="311" y="2"/>
                  </a:lnTo>
                  <a:lnTo>
                    <a:pt x="3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4" name="Group 253"/>
          <p:cNvGrpSpPr/>
          <p:nvPr/>
        </p:nvGrpSpPr>
        <p:grpSpPr>
          <a:xfrm>
            <a:off x="9070328" y="4986338"/>
            <a:ext cx="590550" cy="592138"/>
            <a:chOff x="9085263" y="4986338"/>
            <a:chExt cx="590550" cy="5921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7" name="Freeform 152"/>
            <p:cNvSpPr>
              <a:spLocks noEditPoints="1"/>
            </p:cNvSpPr>
            <p:nvPr/>
          </p:nvSpPr>
          <p:spPr bwMode="auto">
            <a:xfrm>
              <a:off x="9085263" y="4986338"/>
              <a:ext cx="590550" cy="592138"/>
            </a:xfrm>
            <a:custGeom>
              <a:avLst/>
              <a:gdLst>
                <a:gd name="T0" fmla="*/ 143 w 3352"/>
                <a:gd name="T1" fmla="*/ 864 h 3353"/>
                <a:gd name="T2" fmla="*/ 2497 w 3352"/>
                <a:gd name="T3" fmla="*/ 143 h 3353"/>
                <a:gd name="T4" fmla="*/ 71 w 3352"/>
                <a:gd name="T5" fmla="*/ 0 h 3353"/>
                <a:gd name="T6" fmla="*/ 2588 w 3352"/>
                <a:gd name="T7" fmla="*/ 2 h 3353"/>
                <a:gd name="T8" fmla="*/ 2619 w 3352"/>
                <a:gd name="T9" fmla="*/ 19 h 3353"/>
                <a:gd name="T10" fmla="*/ 2637 w 3352"/>
                <a:gd name="T11" fmla="*/ 51 h 3353"/>
                <a:gd name="T12" fmla="*/ 2640 w 3352"/>
                <a:gd name="T13" fmla="*/ 2853 h 3353"/>
                <a:gd name="T14" fmla="*/ 2497 w 3352"/>
                <a:gd name="T15" fmla="*/ 1006 h 3353"/>
                <a:gd name="T16" fmla="*/ 143 w 3352"/>
                <a:gd name="T17" fmla="*/ 3210 h 3353"/>
                <a:gd name="T18" fmla="*/ 2850 w 3352"/>
                <a:gd name="T19" fmla="*/ 3207 h 3353"/>
                <a:gd name="T20" fmla="*/ 2939 w 3352"/>
                <a:gd name="T21" fmla="*/ 3187 h 3353"/>
                <a:gd name="T22" fmla="*/ 3019 w 3352"/>
                <a:gd name="T23" fmla="*/ 3147 h 3353"/>
                <a:gd name="T24" fmla="*/ 3090 w 3352"/>
                <a:gd name="T25" fmla="*/ 3092 h 3353"/>
                <a:gd name="T26" fmla="*/ 3146 w 3352"/>
                <a:gd name="T27" fmla="*/ 3022 h 3353"/>
                <a:gd name="T28" fmla="*/ 3186 w 3352"/>
                <a:gd name="T29" fmla="*/ 2942 h 3353"/>
                <a:gd name="T30" fmla="*/ 3207 w 3352"/>
                <a:gd name="T31" fmla="*/ 2851 h 3353"/>
                <a:gd name="T32" fmla="*/ 3210 w 3352"/>
                <a:gd name="T33" fmla="*/ 428 h 3353"/>
                <a:gd name="T34" fmla="*/ 3352 w 3352"/>
                <a:gd name="T35" fmla="*/ 2803 h 3353"/>
                <a:gd name="T36" fmla="*/ 3341 w 3352"/>
                <a:gd name="T37" fmla="*/ 2915 h 3353"/>
                <a:gd name="T38" fmla="*/ 3309 w 3352"/>
                <a:gd name="T39" fmla="*/ 3018 h 3353"/>
                <a:gd name="T40" fmla="*/ 3259 w 3352"/>
                <a:gd name="T41" fmla="*/ 3112 h 3353"/>
                <a:gd name="T42" fmla="*/ 3193 w 3352"/>
                <a:gd name="T43" fmla="*/ 3193 h 3353"/>
                <a:gd name="T44" fmla="*/ 3111 w 3352"/>
                <a:gd name="T45" fmla="*/ 3260 h 3353"/>
                <a:gd name="T46" fmla="*/ 3018 w 3352"/>
                <a:gd name="T47" fmla="*/ 3310 h 3353"/>
                <a:gd name="T48" fmla="*/ 2914 w 3352"/>
                <a:gd name="T49" fmla="*/ 3342 h 3353"/>
                <a:gd name="T50" fmla="*/ 2803 w 3352"/>
                <a:gd name="T51" fmla="*/ 3353 h 3353"/>
                <a:gd name="T52" fmla="*/ 52 w 3352"/>
                <a:gd name="T53" fmla="*/ 3350 h 3353"/>
                <a:gd name="T54" fmla="*/ 20 w 3352"/>
                <a:gd name="T55" fmla="*/ 3332 h 3353"/>
                <a:gd name="T56" fmla="*/ 2 w 3352"/>
                <a:gd name="T57" fmla="*/ 3301 h 3353"/>
                <a:gd name="T58" fmla="*/ 0 w 3352"/>
                <a:gd name="T59" fmla="*/ 71 h 3353"/>
                <a:gd name="T60" fmla="*/ 9 w 3352"/>
                <a:gd name="T61" fmla="*/ 34 h 3353"/>
                <a:gd name="T62" fmla="*/ 35 w 3352"/>
                <a:gd name="T63" fmla="*/ 9 h 3353"/>
                <a:gd name="T64" fmla="*/ 71 w 3352"/>
                <a:gd name="T65" fmla="*/ 0 h 3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52" h="3353">
                  <a:moveTo>
                    <a:pt x="143" y="143"/>
                  </a:moveTo>
                  <a:lnTo>
                    <a:pt x="143" y="864"/>
                  </a:lnTo>
                  <a:lnTo>
                    <a:pt x="2497" y="864"/>
                  </a:lnTo>
                  <a:lnTo>
                    <a:pt x="2497" y="143"/>
                  </a:lnTo>
                  <a:lnTo>
                    <a:pt x="143" y="143"/>
                  </a:lnTo>
                  <a:close/>
                  <a:moveTo>
                    <a:pt x="71" y="0"/>
                  </a:moveTo>
                  <a:lnTo>
                    <a:pt x="2568" y="0"/>
                  </a:lnTo>
                  <a:lnTo>
                    <a:pt x="2588" y="2"/>
                  </a:lnTo>
                  <a:lnTo>
                    <a:pt x="2605" y="9"/>
                  </a:lnTo>
                  <a:lnTo>
                    <a:pt x="2619" y="19"/>
                  </a:lnTo>
                  <a:lnTo>
                    <a:pt x="2631" y="34"/>
                  </a:lnTo>
                  <a:lnTo>
                    <a:pt x="2637" y="51"/>
                  </a:lnTo>
                  <a:lnTo>
                    <a:pt x="2640" y="71"/>
                  </a:lnTo>
                  <a:lnTo>
                    <a:pt x="2640" y="2853"/>
                  </a:lnTo>
                  <a:lnTo>
                    <a:pt x="2497" y="2853"/>
                  </a:lnTo>
                  <a:lnTo>
                    <a:pt x="2497" y="1006"/>
                  </a:lnTo>
                  <a:lnTo>
                    <a:pt x="143" y="1006"/>
                  </a:lnTo>
                  <a:lnTo>
                    <a:pt x="143" y="3210"/>
                  </a:lnTo>
                  <a:lnTo>
                    <a:pt x="2803" y="3210"/>
                  </a:lnTo>
                  <a:lnTo>
                    <a:pt x="2850" y="3207"/>
                  </a:lnTo>
                  <a:lnTo>
                    <a:pt x="2895" y="3199"/>
                  </a:lnTo>
                  <a:lnTo>
                    <a:pt x="2939" y="3187"/>
                  </a:lnTo>
                  <a:lnTo>
                    <a:pt x="2981" y="3169"/>
                  </a:lnTo>
                  <a:lnTo>
                    <a:pt x="3019" y="3147"/>
                  </a:lnTo>
                  <a:lnTo>
                    <a:pt x="3056" y="3121"/>
                  </a:lnTo>
                  <a:lnTo>
                    <a:pt x="3090" y="3092"/>
                  </a:lnTo>
                  <a:lnTo>
                    <a:pt x="3119" y="3059"/>
                  </a:lnTo>
                  <a:lnTo>
                    <a:pt x="3146" y="3022"/>
                  </a:lnTo>
                  <a:lnTo>
                    <a:pt x="3168" y="2984"/>
                  </a:lnTo>
                  <a:lnTo>
                    <a:pt x="3186" y="2942"/>
                  </a:lnTo>
                  <a:lnTo>
                    <a:pt x="3199" y="2897"/>
                  </a:lnTo>
                  <a:lnTo>
                    <a:pt x="3207" y="2851"/>
                  </a:lnTo>
                  <a:lnTo>
                    <a:pt x="3210" y="2803"/>
                  </a:lnTo>
                  <a:lnTo>
                    <a:pt x="3210" y="428"/>
                  </a:lnTo>
                  <a:lnTo>
                    <a:pt x="3352" y="428"/>
                  </a:lnTo>
                  <a:lnTo>
                    <a:pt x="3352" y="2803"/>
                  </a:lnTo>
                  <a:lnTo>
                    <a:pt x="3349" y="2860"/>
                  </a:lnTo>
                  <a:lnTo>
                    <a:pt x="3341" y="2915"/>
                  </a:lnTo>
                  <a:lnTo>
                    <a:pt x="3327" y="2968"/>
                  </a:lnTo>
                  <a:lnTo>
                    <a:pt x="3309" y="3018"/>
                  </a:lnTo>
                  <a:lnTo>
                    <a:pt x="3287" y="3066"/>
                  </a:lnTo>
                  <a:lnTo>
                    <a:pt x="3259" y="3112"/>
                  </a:lnTo>
                  <a:lnTo>
                    <a:pt x="3227" y="3154"/>
                  </a:lnTo>
                  <a:lnTo>
                    <a:pt x="3193" y="3193"/>
                  </a:lnTo>
                  <a:lnTo>
                    <a:pt x="3154" y="3228"/>
                  </a:lnTo>
                  <a:lnTo>
                    <a:pt x="3111" y="3260"/>
                  </a:lnTo>
                  <a:lnTo>
                    <a:pt x="3066" y="3287"/>
                  </a:lnTo>
                  <a:lnTo>
                    <a:pt x="3018" y="3310"/>
                  </a:lnTo>
                  <a:lnTo>
                    <a:pt x="2967" y="3328"/>
                  </a:lnTo>
                  <a:lnTo>
                    <a:pt x="2914" y="3342"/>
                  </a:lnTo>
                  <a:lnTo>
                    <a:pt x="2859" y="3350"/>
                  </a:lnTo>
                  <a:lnTo>
                    <a:pt x="2803" y="3353"/>
                  </a:lnTo>
                  <a:lnTo>
                    <a:pt x="71" y="3353"/>
                  </a:lnTo>
                  <a:lnTo>
                    <a:pt x="52" y="3350"/>
                  </a:lnTo>
                  <a:lnTo>
                    <a:pt x="35" y="3344"/>
                  </a:lnTo>
                  <a:lnTo>
                    <a:pt x="20" y="3332"/>
                  </a:lnTo>
                  <a:lnTo>
                    <a:pt x="9" y="3318"/>
                  </a:lnTo>
                  <a:lnTo>
                    <a:pt x="2" y="3301"/>
                  </a:lnTo>
                  <a:lnTo>
                    <a:pt x="0" y="3281"/>
                  </a:lnTo>
                  <a:lnTo>
                    <a:pt x="0" y="71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19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153"/>
            <p:cNvSpPr>
              <a:spLocks noEditPoints="1"/>
            </p:cNvSpPr>
            <p:nvPr/>
          </p:nvSpPr>
          <p:spPr bwMode="auto">
            <a:xfrm>
              <a:off x="9148763" y="5310188"/>
              <a:ext cx="192087" cy="204788"/>
            </a:xfrm>
            <a:custGeom>
              <a:avLst/>
              <a:gdLst>
                <a:gd name="T0" fmla="*/ 143 w 1091"/>
                <a:gd name="T1" fmla="*/ 143 h 1163"/>
                <a:gd name="T2" fmla="*/ 143 w 1091"/>
                <a:gd name="T3" fmla="*/ 1020 h 1163"/>
                <a:gd name="T4" fmla="*/ 949 w 1091"/>
                <a:gd name="T5" fmla="*/ 1020 h 1163"/>
                <a:gd name="T6" fmla="*/ 949 w 1091"/>
                <a:gd name="T7" fmla="*/ 143 h 1163"/>
                <a:gd name="T8" fmla="*/ 143 w 1091"/>
                <a:gd name="T9" fmla="*/ 143 h 1163"/>
                <a:gd name="T10" fmla="*/ 71 w 1091"/>
                <a:gd name="T11" fmla="*/ 0 h 1163"/>
                <a:gd name="T12" fmla="*/ 1020 w 1091"/>
                <a:gd name="T13" fmla="*/ 0 h 1163"/>
                <a:gd name="T14" fmla="*/ 1040 w 1091"/>
                <a:gd name="T15" fmla="*/ 2 h 1163"/>
                <a:gd name="T16" fmla="*/ 1058 w 1091"/>
                <a:gd name="T17" fmla="*/ 9 h 1163"/>
                <a:gd name="T18" fmla="*/ 1072 w 1091"/>
                <a:gd name="T19" fmla="*/ 19 h 1163"/>
                <a:gd name="T20" fmla="*/ 1082 w 1091"/>
                <a:gd name="T21" fmla="*/ 34 h 1163"/>
                <a:gd name="T22" fmla="*/ 1089 w 1091"/>
                <a:gd name="T23" fmla="*/ 51 h 1163"/>
                <a:gd name="T24" fmla="*/ 1091 w 1091"/>
                <a:gd name="T25" fmla="*/ 71 h 1163"/>
                <a:gd name="T26" fmla="*/ 1091 w 1091"/>
                <a:gd name="T27" fmla="*/ 1091 h 1163"/>
                <a:gd name="T28" fmla="*/ 1089 w 1091"/>
                <a:gd name="T29" fmla="*/ 1112 h 1163"/>
                <a:gd name="T30" fmla="*/ 1082 w 1091"/>
                <a:gd name="T31" fmla="*/ 1129 h 1163"/>
                <a:gd name="T32" fmla="*/ 1072 w 1091"/>
                <a:gd name="T33" fmla="*/ 1143 h 1163"/>
                <a:gd name="T34" fmla="*/ 1058 w 1091"/>
                <a:gd name="T35" fmla="*/ 1154 h 1163"/>
                <a:gd name="T36" fmla="*/ 1040 w 1091"/>
                <a:gd name="T37" fmla="*/ 1161 h 1163"/>
                <a:gd name="T38" fmla="*/ 1020 w 1091"/>
                <a:gd name="T39" fmla="*/ 1163 h 1163"/>
                <a:gd name="T40" fmla="*/ 71 w 1091"/>
                <a:gd name="T41" fmla="*/ 1163 h 1163"/>
                <a:gd name="T42" fmla="*/ 51 w 1091"/>
                <a:gd name="T43" fmla="*/ 1161 h 1163"/>
                <a:gd name="T44" fmla="*/ 34 w 1091"/>
                <a:gd name="T45" fmla="*/ 1154 h 1163"/>
                <a:gd name="T46" fmla="*/ 19 w 1091"/>
                <a:gd name="T47" fmla="*/ 1143 h 1163"/>
                <a:gd name="T48" fmla="*/ 9 w 1091"/>
                <a:gd name="T49" fmla="*/ 1129 h 1163"/>
                <a:gd name="T50" fmla="*/ 2 w 1091"/>
                <a:gd name="T51" fmla="*/ 1112 h 1163"/>
                <a:gd name="T52" fmla="*/ 0 w 1091"/>
                <a:gd name="T53" fmla="*/ 1091 h 1163"/>
                <a:gd name="T54" fmla="*/ 0 w 1091"/>
                <a:gd name="T55" fmla="*/ 71 h 1163"/>
                <a:gd name="T56" fmla="*/ 2 w 1091"/>
                <a:gd name="T57" fmla="*/ 51 h 1163"/>
                <a:gd name="T58" fmla="*/ 9 w 1091"/>
                <a:gd name="T59" fmla="*/ 34 h 1163"/>
                <a:gd name="T60" fmla="*/ 19 w 1091"/>
                <a:gd name="T61" fmla="*/ 19 h 1163"/>
                <a:gd name="T62" fmla="*/ 34 w 1091"/>
                <a:gd name="T63" fmla="*/ 9 h 1163"/>
                <a:gd name="T64" fmla="*/ 51 w 1091"/>
                <a:gd name="T65" fmla="*/ 2 h 1163"/>
                <a:gd name="T66" fmla="*/ 71 w 1091"/>
                <a:gd name="T67" fmla="*/ 0 h 1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1" h="1163">
                  <a:moveTo>
                    <a:pt x="143" y="143"/>
                  </a:moveTo>
                  <a:lnTo>
                    <a:pt x="143" y="1020"/>
                  </a:lnTo>
                  <a:lnTo>
                    <a:pt x="949" y="1020"/>
                  </a:lnTo>
                  <a:lnTo>
                    <a:pt x="949" y="143"/>
                  </a:lnTo>
                  <a:lnTo>
                    <a:pt x="143" y="143"/>
                  </a:lnTo>
                  <a:close/>
                  <a:moveTo>
                    <a:pt x="71" y="0"/>
                  </a:moveTo>
                  <a:lnTo>
                    <a:pt x="1020" y="0"/>
                  </a:lnTo>
                  <a:lnTo>
                    <a:pt x="1040" y="2"/>
                  </a:lnTo>
                  <a:lnTo>
                    <a:pt x="1058" y="9"/>
                  </a:lnTo>
                  <a:lnTo>
                    <a:pt x="1072" y="19"/>
                  </a:lnTo>
                  <a:lnTo>
                    <a:pt x="1082" y="34"/>
                  </a:lnTo>
                  <a:lnTo>
                    <a:pt x="1089" y="51"/>
                  </a:lnTo>
                  <a:lnTo>
                    <a:pt x="1091" y="71"/>
                  </a:lnTo>
                  <a:lnTo>
                    <a:pt x="1091" y="1091"/>
                  </a:lnTo>
                  <a:lnTo>
                    <a:pt x="1089" y="1112"/>
                  </a:lnTo>
                  <a:lnTo>
                    <a:pt x="1082" y="1129"/>
                  </a:lnTo>
                  <a:lnTo>
                    <a:pt x="1072" y="1143"/>
                  </a:lnTo>
                  <a:lnTo>
                    <a:pt x="1058" y="1154"/>
                  </a:lnTo>
                  <a:lnTo>
                    <a:pt x="1040" y="1161"/>
                  </a:lnTo>
                  <a:lnTo>
                    <a:pt x="1020" y="1163"/>
                  </a:lnTo>
                  <a:lnTo>
                    <a:pt x="71" y="1163"/>
                  </a:lnTo>
                  <a:lnTo>
                    <a:pt x="51" y="1161"/>
                  </a:lnTo>
                  <a:lnTo>
                    <a:pt x="34" y="1154"/>
                  </a:lnTo>
                  <a:lnTo>
                    <a:pt x="19" y="1143"/>
                  </a:lnTo>
                  <a:lnTo>
                    <a:pt x="9" y="1129"/>
                  </a:lnTo>
                  <a:lnTo>
                    <a:pt x="2" y="1112"/>
                  </a:lnTo>
                  <a:lnTo>
                    <a:pt x="0" y="1091"/>
                  </a:lnTo>
                  <a:lnTo>
                    <a:pt x="0" y="71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19" y="19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Rectangle 154"/>
            <p:cNvSpPr>
              <a:spLocks noChangeArrowheads="1"/>
            </p:cNvSpPr>
            <p:nvPr/>
          </p:nvSpPr>
          <p:spPr bwMode="auto">
            <a:xfrm>
              <a:off x="9142413" y="5222876"/>
              <a:ext cx="349250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Rectangle 155"/>
            <p:cNvSpPr>
              <a:spLocks noChangeArrowheads="1"/>
            </p:cNvSpPr>
            <p:nvPr/>
          </p:nvSpPr>
          <p:spPr bwMode="auto">
            <a:xfrm>
              <a:off x="9374188" y="5332413"/>
              <a:ext cx="119062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Rectangle 156"/>
            <p:cNvSpPr>
              <a:spLocks noChangeArrowheads="1"/>
            </p:cNvSpPr>
            <p:nvPr/>
          </p:nvSpPr>
          <p:spPr bwMode="auto">
            <a:xfrm>
              <a:off x="9374188" y="5399088"/>
              <a:ext cx="119062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Rectangle 157"/>
            <p:cNvSpPr>
              <a:spLocks noChangeArrowheads="1"/>
            </p:cNvSpPr>
            <p:nvPr/>
          </p:nvSpPr>
          <p:spPr bwMode="auto">
            <a:xfrm>
              <a:off x="9374188" y="5465763"/>
              <a:ext cx="119062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5" name="Group 254"/>
          <p:cNvGrpSpPr/>
          <p:nvPr/>
        </p:nvGrpSpPr>
        <p:grpSpPr>
          <a:xfrm>
            <a:off x="10074878" y="4986338"/>
            <a:ext cx="452438" cy="590550"/>
            <a:chOff x="10044113" y="4986338"/>
            <a:chExt cx="452438" cy="5905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6" name="Freeform 162"/>
            <p:cNvSpPr>
              <a:spLocks noEditPoints="1"/>
            </p:cNvSpPr>
            <p:nvPr/>
          </p:nvSpPr>
          <p:spPr bwMode="auto">
            <a:xfrm>
              <a:off x="10044113" y="4986338"/>
              <a:ext cx="452438" cy="590550"/>
            </a:xfrm>
            <a:custGeom>
              <a:avLst/>
              <a:gdLst>
                <a:gd name="T0" fmla="*/ 143 w 2570"/>
                <a:gd name="T1" fmla="*/ 711 h 3346"/>
                <a:gd name="T2" fmla="*/ 143 w 2570"/>
                <a:gd name="T3" fmla="*/ 3202 h 3346"/>
                <a:gd name="T4" fmla="*/ 2427 w 2570"/>
                <a:gd name="T5" fmla="*/ 3202 h 3346"/>
                <a:gd name="T6" fmla="*/ 2427 w 2570"/>
                <a:gd name="T7" fmla="*/ 711 h 3346"/>
                <a:gd name="T8" fmla="*/ 2070 w 2570"/>
                <a:gd name="T9" fmla="*/ 711 h 3346"/>
                <a:gd name="T10" fmla="*/ 2070 w 2570"/>
                <a:gd name="T11" fmla="*/ 996 h 3346"/>
                <a:gd name="T12" fmla="*/ 500 w 2570"/>
                <a:gd name="T13" fmla="*/ 996 h 3346"/>
                <a:gd name="T14" fmla="*/ 500 w 2570"/>
                <a:gd name="T15" fmla="*/ 711 h 3346"/>
                <a:gd name="T16" fmla="*/ 143 w 2570"/>
                <a:gd name="T17" fmla="*/ 711 h 3346"/>
                <a:gd name="T18" fmla="*/ 643 w 2570"/>
                <a:gd name="T19" fmla="*/ 427 h 3346"/>
                <a:gd name="T20" fmla="*/ 643 w 2570"/>
                <a:gd name="T21" fmla="*/ 855 h 3346"/>
                <a:gd name="T22" fmla="*/ 1927 w 2570"/>
                <a:gd name="T23" fmla="*/ 855 h 3346"/>
                <a:gd name="T24" fmla="*/ 1927 w 2570"/>
                <a:gd name="T25" fmla="*/ 427 h 3346"/>
                <a:gd name="T26" fmla="*/ 643 w 2570"/>
                <a:gd name="T27" fmla="*/ 427 h 3346"/>
                <a:gd name="T28" fmla="*/ 1070 w 2570"/>
                <a:gd name="T29" fmla="*/ 141 h 3346"/>
                <a:gd name="T30" fmla="*/ 1070 w 2570"/>
                <a:gd name="T31" fmla="*/ 284 h 3346"/>
                <a:gd name="T32" fmla="*/ 1499 w 2570"/>
                <a:gd name="T33" fmla="*/ 284 h 3346"/>
                <a:gd name="T34" fmla="*/ 1499 w 2570"/>
                <a:gd name="T35" fmla="*/ 141 h 3346"/>
                <a:gd name="T36" fmla="*/ 1070 w 2570"/>
                <a:gd name="T37" fmla="*/ 141 h 3346"/>
                <a:gd name="T38" fmla="*/ 928 w 2570"/>
                <a:gd name="T39" fmla="*/ 0 h 3346"/>
                <a:gd name="T40" fmla="*/ 1642 w 2570"/>
                <a:gd name="T41" fmla="*/ 0 h 3346"/>
                <a:gd name="T42" fmla="*/ 1642 w 2570"/>
                <a:gd name="T43" fmla="*/ 284 h 3346"/>
                <a:gd name="T44" fmla="*/ 2070 w 2570"/>
                <a:gd name="T45" fmla="*/ 284 h 3346"/>
                <a:gd name="T46" fmla="*/ 2070 w 2570"/>
                <a:gd name="T47" fmla="*/ 569 h 3346"/>
                <a:gd name="T48" fmla="*/ 2570 w 2570"/>
                <a:gd name="T49" fmla="*/ 569 h 3346"/>
                <a:gd name="T50" fmla="*/ 2570 w 2570"/>
                <a:gd name="T51" fmla="*/ 3346 h 3346"/>
                <a:gd name="T52" fmla="*/ 0 w 2570"/>
                <a:gd name="T53" fmla="*/ 3346 h 3346"/>
                <a:gd name="T54" fmla="*/ 0 w 2570"/>
                <a:gd name="T55" fmla="*/ 570 h 3346"/>
                <a:gd name="T56" fmla="*/ 500 w 2570"/>
                <a:gd name="T57" fmla="*/ 570 h 3346"/>
                <a:gd name="T58" fmla="*/ 500 w 2570"/>
                <a:gd name="T59" fmla="*/ 285 h 3346"/>
                <a:gd name="T60" fmla="*/ 928 w 2570"/>
                <a:gd name="T61" fmla="*/ 285 h 3346"/>
                <a:gd name="T62" fmla="*/ 928 w 2570"/>
                <a:gd name="T63" fmla="*/ 0 h 3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70" h="3346">
                  <a:moveTo>
                    <a:pt x="143" y="711"/>
                  </a:moveTo>
                  <a:lnTo>
                    <a:pt x="143" y="3202"/>
                  </a:lnTo>
                  <a:lnTo>
                    <a:pt x="2427" y="3202"/>
                  </a:lnTo>
                  <a:lnTo>
                    <a:pt x="2427" y="711"/>
                  </a:lnTo>
                  <a:lnTo>
                    <a:pt x="2070" y="711"/>
                  </a:lnTo>
                  <a:lnTo>
                    <a:pt x="2070" y="996"/>
                  </a:lnTo>
                  <a:lnTo>
                    <a:pt x="500" y="996"/>
                  </a:lnTo>
                  <a:lnTo>
                    <a:pt x="500" y="711"/>
                  </a:lnTo>
                  <a:lnTo>
                    <a:pt x="143" y="711"/>
                  </a:lnTo>
                  <a:close/>
                  <a:moveTo>
                    <a:pt x="643" y="427"/>
                  </a:moveTo>
                  <a:lnTo>
                    <a:pt x="643" y="855"/>
                  </a:lnTo>
                  <a:lnTo>
                    <a:pt x="1927" y="855"/>
                  </a:lnTo>
                  <a:lnTo>
                    <a:pt x="1927" y="427"/>
                  </a:lnTo>
                  <a:lnTo>
                    <a:pt x="643" y="427"/>
                  </a:lnTo>
                  <a:close/>
                  <a:moveTo>
                    <a:pt x="1070" y="141"/>
                  </a:moveTo>
                  <a:lnTo>
                    <a:pt x="1070" y="284"/>
                  </a:lnTo>
                  <a:lnTo>
                    <a:pt x="1499" y="284"/>
                  </a:lnTo>
                  <a:lnTo>
                    <a:pt x="1499" y="141"/>
                  </a:lnTo>
                  <a:lnTo>
                    <a:pt x="1070" y="141"/>
                  </a:lnTo>
                  <a:close/>
                  <a:moveTo>
                    <a:pt x="928" y="0"/>
                  </a:moveTo>
                  <a:lnTo>
                    <a:pt x="1642" y="0"/>
                  </a:lnTo>
                  <a:lnTo>
                    <a:pt x="1642" y="284"/>
                  </a:lnTo>
                  <a:lnTo>
                    <a:pt x="2070" y="284"/>
                  </a:lnTo>
                  <a:lnTo>
                    <a:pt x="2070" y="569"/>
                  </a:lnTo>
                  <a:lnTo>
                    <a:pt x="2570" y="569"/>
                  </a:lnTo>
                  <a:lnTo>
                    <a:pt x="2570" y="3346"/>
                  </a:lnTo>
                  <a:lnTo>
                    <a:pt x="0" y="3346"/>
                  </a:lnTo>
                  <a:lnTo>
                    <a:pt x="0" y="570"/>
                  </a:lnTo>
                  <a:lnTo>
                    <a:pt x="500" y="570"/>
                  </a:lnTo>
                  <a:lnTo>
                    <a:pt x="500" y="285"/>
                  </a:lnTo>
                  <a:lnTo>
                    <a:pt x="928" y="285"/>
                  </a:lnTo>
                  <a:lnTo>
                    <a:pt x="9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Rectangle 163"/>
            <p:cNvSpPr>
              <a:spLocks noChangeArrowheads="1"/>
            </p:cNvSpPr>
            <p:nvPr/>
          </p:nvSpPr>
          <p:spPr bwMode="auto">
            <a:xfrm>
              <a:off x="10118726" y="5241925"/>
              <a:ext cx="25400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" name="Rectangle 164"/>
            <p:cNvSpPr>
              <a:spLocks noChangeArrowheads="1"/>
            </p:cNvSpPr>
            <p:nvPr/>
          </p:nvSpPr>
          <p:spPr bwMode="auto">
            <a:xfrm>
              <a:off x="10118726" y="5345113"/>
              <a:ext cx="25400" cy="2381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" name="Rectangle 165"/>
            <p:cNvSpPr>
              <a:spLocks noChangeArrowheads="1"/>
            </p:cNvSpPr>
            <p:nvPr/>
          </p:nvSpPr>
          <p:spPr bwMode="auto">
            <a:xfrm>
              <a:off x="10118726" y="5448300"/>
              <a:ext cx="25400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Rectangle 166"/>
            <p:cNvSpPr>
              <a:spLocks noChangeArrowheads="1"/>
            </p:cNvSpPr>
            <p:nvPr/>
          </p:nvSpPr>
          <p:spPr bwMode="auto">
            <a:xfrm>
              <a:off x="10169526" y="5241925"/>
              <a:ext cx="252413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" name="Rectangle 167"/>
            <p:cNvSpPr>
              <a:spLocks noChangeArrowheads="1"/>
            </p:cNvSpPr>
            <p:nvPr/>
          </p:nvSpPr>
          <p:spPr bwMode="auto">
            <a:xfrm>
              <a:off x="10169526" y="5345113"/>
              <a:ext cx="252413" cy="2381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Rectangle 168"/>
            <p:cNvSpPr>
              <a:spLocks noChangeArrowheads="1"/>
            </p:cNvSpPr>
            <p:nvPr/>
          </p:nvSpPr>
          <p:spPr bwMode="auto">
            <a:xfrm>
              <a:off x="10169526" y="5448300"/>
              <a:ext cx="252413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68" name="Group 767"/>
          <p:cNvGrpSpPr/>
          <p:nvPr/>
        </p:nvGrpSpPr>
        <p:grpSpPr>
          <a:xfrm>
            <a:off x="10939734" y="4986338"/>
            <a:ext cx="593725" cy="593725"/>
            <a:chOff x="10939463" y="4986338"/>
            <a:chExt cx="593725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6" name="Freeform 173"/>
            <p:cNvSpPr>
              <a:spLocks noEditPoints="1"/>
            </p:cNvSpPr>
            <p:nvPr/>
          </p:nvSpPr>
          <p:spPr bwMode="auto">
            <a:xfrm>
              <a:off x="11126788" y="5032376"/>
              <a:ext cx="217488" cy="217488"/>
            </a:xfrm>
            <a:custGeom>
              <a:avLst/>
              <a:gdLst>
                <a:gd name="T0" fmla="*/ 566 w 1233"/>
                <a:gd name="T1" fmla="*/ 154 h 1232"/>
                <a:gd name="T2" fmla="*/ 468 w 1233"/>
                <a:gd name="T3" fmla="*/ 176 h 1232"/>
                <a:gd name="T4" fmla="*/ 379 w 1233"/>
                <a:gd name="T5" fmla="*/ 215 h 1232"/>
                <a:gd name="T6" fmla="*/ 301 w 1233"/>
                <a:gd name="T7" fmla="*/ 272 h 1232"/>
                <a:gd name="T8" fmla="*/ 236 w 1233"/>
                <a:gd name="T9" fmla="*/ 343 h 1232"/>
                <a:gd name="T10" fmla="*/ 186 w 1233"/>
                <a:gd name="T11" fmla="*/ 428 h 1232"/>
                <a:gd name="T12" fmla="*/ 155 w 1233"/>
                <a:gd name="T13" fmla="*/ 521 h 1232"/>
                <a:gd name="T14" fmla="*/ 144 w 1233"/>
                <a:gd name="T15" fmla="*/ 624 h 1232"/>
                <a:gd name="T16" fmla="*/ 156 w 1233"/>
                <a:gd name="T17" fmla="*/ 734 h 1232"/>
                <a:gd name="T18" fmla="*/ 191 w 1233"/>
                <a:gd name="T19" fmla="*/ 834 h 1232"/>
                <a:gd name="T20" fmla="*/ 246 w 1233"/>
                <a:gd name="T21" fmla="*/ 921 h 1232"/>
                <a:gd name="T22" fmla="*/ 319 w 1233"/>
                <a:gd name="T23" fmla="*/ 995 h 1232"/>
                <a:gd name="T24" fmla="*/ 407 w 1233"/>
                <a:gd name="T25" fmla="*/ 1050 h 1232"/>
                <a:gd name="T26" fmla="*/ 507 w 1233"/>
                <a:gd name="T27" fmla="*/ 1084 h 1232"/>
                <a:gd name="T28" fmla="*/ 616 w 1233"/>
                <a:gd name="T29" fmla="*/ 1097 h 1232"/>
                <a:gd name="T30" fmla="*/ 726 w 1233"/>
                <a:gd name="T31" fmla="*/ 1084 h 1232"/>
                <a:gd name="T32" fmla="*/ 826 w 1233"/>
                <a:gd name="T33" fmla="*/ 1050 h 1232"/>
                <a:gd name="T34" fmla="*/ 914 w 1233"/>
                <a:gd name="T35" fmla="*/ 995 h 1232"/>
                <a:gd name="T36" fmla="*/ 987 w 1233"/>
                <a:gd name="T37" fmla="*/ 921 h 1232"/>
                <a:gd name="T38" fmla="*/ 1042 w 1233"/>
                <a:gd name="T39" fmla="*/ 834 h 1232"/>
                <a:gd name="T40" fmla="*/ 1078 w 1233"/>
                <a:gd name="T41" fmla="*/ 734 h 1232"/>
                <a:gd name="T42" fmla="*/ 1090 w 1233"/>
                <a:gd name="T43" fmla="*/ 624 h 1232"/>
                <a:gd name="T44" fmla="*/ 1079 w 1233"/>
                <a:gd name="T45" fmla="*/ 521 h 1232"/>
                <a:gd name="T46" fmla="*/ 1047 w 1233"/>
                <a:gd name="T47" fmla="*/ 428 h 1232"/>
                <a:gd name="T48" fmla="*/ 997 w 1233"/>
                <a:gd name="T49" fmla="*/ 343 h 1232"/>
                <a:gd name="T50" fmla="*/ 932 w 1233"/>
                <a:gd name="T51" fmla="*/ 272 h 1232"/>
                <a:gd name="T52" fmla="*/ 855 w 1233"/>
                <a:gd name="T53" fmla="*/ 215 h 1232"/>
                <a:gd name="T54" fmla="*/ 765 w 1233"/>
                <a:gd name="T55" fmla="*/ 176 h 1232"/>
                <a:gd name="T56" fmla="*/ 668 w 1233"/>
                <a:gd name="T57" fmla="*/ 154 h 1232"/>
                <a:gd name="T58" fmla="*/ 616 w 1233"/>
                <a:gd name="T59" fmla="*/ 0 h 1232"/>
                <a:gd name="T60" fmla="*/ 742 w 1233"/>
                <a:gd name="T61" fmla="*/ 12 h 1232"/>
                <a:gd name="T62" fmla="*/ 859 w 1233"/>
                <a:gd name="T63" fmla="*/ 48 h 1232"/>
                <a:gd name="T64" fmla="*/ 963 w 1233"/>
                <a:gd name="T65" fmla="*/ 105 h 1232"/>
                <a:gd name="T66" fmla="*/ 1055 w 1233"/>
                <a:gd name="T67" fmla="*/ 180 h 1232"/>
                <a:gd name="T68" fmla="*/ 1129 w 1233"/>
                <a:gd name="T69" fmla="*/ 270 h 1232"/>
                <a:gd name="T70" fmla="*/ 1185 w 1233"/>
                <a:gd name="T71" fmla="*/ 376 h 1232"/>
                <a:gd name="T72" fmla="*/ 1221 w 1233"/>
                <a:gd name="T73" fmla="*/ 492 h 1232"/>
                <a:gd name="T74" fmla="*/ 1233 w 1233"/>
                <a:gd name="T75" fmla="*/ 616 h 1232"/>
                <a:gd name="T76" fmla="*/ 1222 w 1233"/>
                <a:gd name="T77" fmla="*/ 735 h 1232"/>
                <a:gd name="T78" fmla="*/ 1190 w 1233"/>
                <a:gd name="T79" fmla="*/ 845 h 1232"/>
                <a:gd name="T80" fmla="*/ 1139 w 1233"/>
                <a:gd name="T81" fmla="*/ 946 h 1232"/>
                <a:gd name="T82" fmla="*/ 1071 w 1233"/>
                <a:gd name="T83" fmla="*/ 1033 h 1232"/>
                <a:gd name="T84" fmla="*/ 988 w 1233"/>
                <a:gd name="T85" fmla="*/ 1109 h 1232"/>
                <a:gd name="T86" fmla="*/ 893 w 1233"/>
                <a:gd name="T87" fmla="*/ 1167 h 1232"/>
                <a:gd name="T88" fmla="*/ 788 w 1233"/>
                <a:gd name="T89" fmla="*/ 1209 h 1232"/>
                <a:gd name="T90" fmla="*/ 675 w 1233"/>
                <a:gd name="T91" fmla="*/ 1230 h 1232"/>
                <a:gd name="T92" fmla="*/ 558 w 1233"/>
                <a:gd name="T93" fmla="*/ 1230 h 1232"/>
                <a:gd name="T94" fmla="*/ 445 w 1233"/>
                <a:gd name="T95" fmla="*/ 1209 h 1232"/>
                <a:gd name="T96" fmla="*/ 340 w 1233"/>
                <a:gd name="T97" fmla="*/ 1167 h 1232"/>
                <a:gd name="T98" fmla="*/ 245 w 1233"/>
                <a:gd name="T99" fmla="*/ 1108 h 1232"/>
                <a:gd name="T100" fmla="*/ 162 w 1233"/>
                <a:gd name="T101" fmla="*/ 1033 h 1232"/>
                <a:gd name="T102" fmla="*/ 95 w 1233"/>
                <a:gd name="T103" fmla="*/ 945 h 1232"/>
                <a:gd name="T104" fmla="*/ 44 w 1233"/>
                <a:gd name="T105" fmla="*/ 845 h 1232"/>
                <a:gd name="T106" fmla="*/ 11 w 1233"/>
                <a:gd name="T107" fmla="*/ 735 h 1232"/>
                <a:gd name="T108" fmla="*/ 0 w 1233"/>
                <a:gd name="T109" fmla="*/ 616 h 1232"/>
                <a:gd name="T110" fmla="*/ 11 w 1233"/>
                <a:gd name="T111" fmla="*/ 501 h 1232"/>
                <a:gd name="T112" fmla="*/ 43 w 1233"/>
                <a:gd name="T113" fmla="*/ 392 h 1232"/>
                <a:gd name="T114" fmla="*/ 93 w 1233"/>
                <a:gd name="T115" fmla="*/ 291 h 1232"/>
                <a:gd name="T116" fmla="*/ 160 w 1233"/>
                <a:gd name="T117" fmla="*/ 202 h 1232"/>
                <a:gd name="T118" fmla="*/ 242 w 1233"/>
                <a:gd name="T119" fmla="*/ 127 h 1232"/>
                <a:gd name="T120" fmla="*/ 337 w 1233"/>
                <a:gd name="T121" fmla="*/ 68 h 1232"/>
                <a:gd name="T122" fmla="*/ 443 w 1233"/>
                <a:gd name="T123" fmla="*/ 26 h 1232"/>
                <a:gd name="T124" fmla="*/ 557 w 1233"/>
                <a:gd name="T125" fmla="*/ 3 h 1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33" h="1232">
                  <a:moveTo>
                    <a:pt x="616" y="151"/>
                  </a:moveTo>
                  <a:lnTo>
                    <a:pt x="566" y="154"/>
                  </a:lnTo>
                  <a:lnTo>
                    <a:pt x="516" y="162"/>
                  </a:lnTo>
                  <a:lnTo>
                    <a:pt x="468" y="176"/>
                  </a:lnTo>
                  <a:lnTo>
                    <a:pt x="422" y="193"/>
                  </a:lnTo>
                  <a:lnTo>
                    <a:pt x="379" y="215"/>
                  </a:lnTo>
                  <a:lnTo>
                    <a:pt x="339" y="242"/>
                  </a:lnTo>
                  <a:lnTo>
                    <a:pt x="301" y="272"/>
                  </a:lnTo>
                  <a:lnTo>
                    <a:pt x="266" y="306"/>
                  </a:lnTo>
                  <a:lnTo>
                    <a:pt x="236" y="343"/>
                  </a:lnTo>
                  <a:lnTo>
                    <a:pt x="209" y="384"/>
                  </a:lnTo>
                  <a:lnTo>
                    <a:pt x="186" y="428"/>
                  </a:lnTo>
                  <a:lnTo>
                    <a:pt x="168" y="473"/>
                  </a:lnTo>
                  <a:lnTo>
                    <a:pt x="155" y="521"/>
                  </a:lnTo>
                  <a:lnTo>
                    <a:pt x="146" y="572"/>
                  </a:lnTo>
                  <a:lnTo>
                    <a:pt x="144" y="624"/>
                  </a:lnTo>
                  <a:lnTo>
                    <a:pt x="147" y="681"/>
                  </a:lnTo>
                  <a:lnTo>
                    <a:pt x="156" y="734"/>
                  </a:lnTo>
                  <a:lnTo>
                    <a:pt x="170" y="786"/>
                  </a:lnTo>
                  <a:lnTo>
                    <a:pt x="191" y="834"/>
                  </a:lnTo>
                  <a:lnTo>
                    <a:pt x="216" y="879"/>
                  </a:lnTo>
                  <a:lnTo>
                    <a:pt x="246" y="921"/>
                  </a:lnTo>
                  <a:lnTo>
                    <a:pt x="280" y="960"/>
                  </a:lnTo>
                  <a:lnTo>
                    <a:pt x="319" y="995"/>
                  </a:lnTo>
                  <a:lnTo>
                    <a:pt x="361" y="1024"/>
                  </a:lnTo>
                  <a:lnTo>
                    <a:pt x="407" y="1050"/>
                  </a:lnTo>
                  <a:lnTo>
                    <a:pt x="456" y="1070"/>
                  </a:lnTo>
                  <a:lnTo>
                    <a:pt x="507" y="1084"/>
                  </a:lnTo>
                  <a:lnTo>
                    <a:pt x="561" y="1094"/>
                  </a:lnTo>
                  <a:lnTo>
                    <a:pt x="616" y="1097"/>
                  </a:lnTo>
                  <a:lnTo>
                    <a:pt x="672" y="1094"/>
                  </a:lnTo>
                  <a:lnTo>
                    <a:pt x="726" y="1084"/>
                  </a:lnTo>
                  <a:lnTo>
                    <a:pt x="778" y="1070"/>
                  </a:lnTo>
                  <a:lnTo>
                    <a:pt x="826" y="1050"/>
                  </a:lnTo>
                  <a:lnTo>
                    <a:pt x="872" y="1024"/>
                  </a:lnTo>
                  <a:lnTo>
                    <a:pt x="914" y="995"/>
                  </a:lnTo>
                  <a:lnTo>
                    <a:pt x="953" y="960"/>
                  </a:lnTo>
                  <a:lnTo>
                    <a:pt x="987" y="921"/>
                  </a:lnTo>
                  <a:lnTo>
                    <a:pt x="1017" y="879"/>
                  </a:lnTo>
                  <a:lnTo>
                    <a:pt x="1042" y="834"/>
                  </a:lnTo>
                  <a:lnTo>
                    <a:pt x="1063" y="786"/>
                  </a:lnTo>
                  <a:lnTo>
                    <a:pt x="1078" y="734"/>
                  </a:lnTo>
                  <a:lnTo>
                    <a:pt x="1087" y="681"/>
                  </a:lnTo>
                  <a:lnTo>
                    <a:pt x="1090" y="624"/>
                  </a:lnTo>
                  <a:lnTo>
                    <a:pt x="1087" y="572"/>
                  </a:lnTo>
                  <a:lnTo>
                    <a:pt x="1079" y="521"/>
                  </a:lnTo>
                  <a:lnTo>
                    <a:pt x="1066" y="473"/>
                  </a:lnTo>
                  <a:lnTo>
                    <a:pt x="1047" y="428"/>
                  </a:lnTo>
                  <a:lnTo>
                    <a:pt x="1025" y="384"/>
                  </a:lnTo>
                  <a:lnTo>
                    <a:pt x="997" y="343"/>
                  </a:lnTo>
                  <a:lnTo>
                    <a:pt x="967" y="306"/>
                  </a:lnTo>
                  <a:lnTo>
                    <a:pt x="932" y="272"/>
                  </a:lnTo>
                  <a:lnTo>
                    <a:pt x="894" y="242"/>
                  </a:lnTo>
                  <a:lnTo>
                    <a:pt x="855" y="215"/>
                  </a:lnTo>
                  <a:lnTo>
                    <a:pt x="811" y="193"/>
                  </a:lnTo>
                  <a:lnTo>
                    <a:pt x="765" y="176"/>
                  </a:lnTo>
                  <a:lnTo>
                    <a:pt x="717" y="162"/>
                  </a:lnTo>
                  <a:lnTo>
                    <a:pt x="668" y="154"/>
                  </a:lnTo>
                  <a:lnTo>
                    <a:pt x="616" y="151"/>
                  </a:lnTo>
                  <a:close/>
                  <a:moveTo>
                    <a:pt x="616" y="0"/>
                  </a:moveTo>
                  <a:lnTo>
                    <a:pt x="680" y="3"/>
                  </a:lnTo>
                  <a:lnTo>
                    <a:pt x="742" y="12"/>
                  </a:lnTo>
                  <a:lnTo>
                    <a:pt x="802" y="28"/>
                  </a:lnTo>
                  <a:lnTo>
                    <a:pt x="859" y="48"/>
                  </a:lnTo>
                  <a:lnTo>
                    <a:pt x="912" y="75"/>
                  </a:lnTo>
                  <a:lnTo>
                    <a:pt x="963" y="105"/>
                  </a:lnTo>
                  <a:lnTo>
                    <a:pt x="1011" y="140"/>
                  </a:lnTo>
                  <a:lnTo>
                    <a:pt x="1055" y="180"/>
                  </a:lnTo>
                  <a:lnTo>
                    <a:pt x="1093" y="224"/>
                  </a:lnTo>
                  <a:lnTo>
                    <a:pt x="1129" y="270"/>
                  </a:lnTo>
                  <a:lnTo>
                    <a:pt x="1160" y="321"/>
                  </a:lnTo>
                  <a:lnTo>
                    <a:pt x="1185" y="376"/>
                  </a:lnTo>
                  <a:lnTo>
                    <a:pt x="1207" y="433"/>
                  </a:lnTo>
                  <a:lnTo>
                    <a:pt x="1221" y="492"/>
                  </a:lnTo>
                  <a:lnTo>
                    <a:pt x="1230" y="553"/>
                  </a:lnTo>
                  <a:lnTo>
                    <a:pt x="1233" y="616"/>
                  </a:lnTo>
                  <a:lnTo>
                    <a:pt x="1231" y="676"/>
                  </a:lnTo>
                  <a:lnTo>
                    <a:pt x="1222" y="735"/>
                  </a:lnTo>
                  <a:lnTo>
                    <a:pt x="1209" y="791"/>
                  </a:lnTo>
                  <a:lnTo>
                    <a:pt x="1190" y="845"/>
                  </a:lnTo>
                  <a:lnTo>
                    <a:pt x="1167" y="897"/>
                  </a:lnTo>
                  <a:lnTo>
                    <a:pt x="1139" y="946"/>
                  </a:lnTo>
                  <a:lnTo>
                    <a:pt x="1107" y="992"/>
                  </a:lnTo>
                  <a:lnTo>
                    <a:pt x="1071" y="1033"/>
                  </a:lnTo>
                  <a:lnTo>
                    <a:pt x="1031" y="1073"/>
                  </a:lnTo>
                  <a:lnTo>
                    <a:pt x="988" y="1109"/>
                  </a:lnTo>
                  <a:lnTo>
                    <a:pt x="942" y="1140"/>
                  </a:lnTo>
                  <a:lnTo>
                    <a:pt x="893" y="1167"/>
                  </a:lnTo>
                  <a:lnTo>
                    <a:pt x="842" y="1191"/>
                  </a:lnTo>
                  <a:lnTo>
                    <a:pt x="788" y="1209"/>
                  </a:lnTo>
                  <a:lnTo>
                    <a:pt x="733" y="1222"/>
                  </a:lnTo>
                  <a:lnTo>
                    <a:pt x="675" y="1230"/>
                  </a:lnTo>
                  <a:lnTo>
                    <a:pt x="616" y="1232"/>
                  </a:lnTo>
                  <a:lnTo>
                    <a:pt x="558" y="1230"/>
                  </a:lnTo>
                  <a:lnTo>
                    <a:pt x="501" y="1222"/>
                  </a:lnTo>
                  <a:lnTo>
                    <a:pt x="445" y="1209"/>
                  </a:lnTo>
                  <a:lnTo>
                    <a:pt x="392" y="1191"/>
                  </a:lnTo>
                  <a:lnTo>
                    <a:pt x="340" y="1167"/>
                  </a:lnTo>
                  <a:lnTo>
                    <a:pt x="291" y="1140"/>
                  </a:lnTo>
                  <a:lnTo>
                    <a:pt x="245" y="1108"/>
                  </a:lnTo>
                  <a:lnTo>
                    <a:pt x="202" y="1072"/>
                  </a:lnTo>
                  <a:lnTo>
                    <a:pt x="162" y="1033"/>
                  </a:lnTo>
                  <a:lnTo>
                    <a:pt x="126" y="991"/>
                  </a:lnTo>
                  <a:lnTo>
                    <a:pt x="95" y="945"/>
                  </a:lnTo>
                  <a:lnTo>
                    <a:pt x="67" y="896"/>
                  </a:lnTo>
                  <a:lnTo>
                    <a:pt x="44" y="845"/>
                  </a:lnTo>
                  <a:lnTo>
                    <a:pt x="24" y="791"/>
                  </a:lnTo>
                  <a:lnTo>
                    <a:pt x="11" y="735"/>
                  </a:lnTo>
                  <a:lnTo>
                    <a:pt x="3" y="676"/>
                  </a:lnTo>
                  <a:lnTo>
                    <a:pt x="0" y="616"/>
                  </a:lnTo>
                  <a:lnTo>
                    <a:pt x="3" y="558"/>
                  </a:lnTo>
                  <a:lnTo>
                    <a:pt x="11" y="501"/>
                  </a:lnTo>
                  <a:lnTo>
                    <a:pt x="24" y="445"/>
                  </a:lnTo>
                  <a:lnTo>
                    <a:pt x="43" y="392"/>
                  </a:lnTo>
                  <a:lnTo>
                    <a:pt x="65" y="340"/>
                  </a:lnTo>
                  <a:lnTo>
                    <a:pt x="93" y="291"/>
                  </a:lnTo>
                  <a:lnTo>
                    <a:pt x="124" y="245"/>
                  </a:lnTo>
                  <a:lnTo>
                    <a:pt x="160" y="202"/>
                  </a:lnTo>
                  <a:lnTo>
                    <a:pt x="199" y="163"/>
                  </a:lnTo>
                  <a:lnTo>
                    <a:pt x="242" y="127"/>
                  </a:lnTo>
                  <a:lnTo>
                    <a:pt x="288" y="95"/>
                  </a:lnTo>
                  <a:lnTo>
                    <a:pt x="337" y="68"/>
                  </a:lnTo>
                  <a:lnTo>
                    <a:pt x="389" y="44"/>
                  </a:lnTo>
                  <a:lnTo>
                    <a:pt x="443" y="26"/>
                  </a:lnTo>
                  <a:lnTo>
                    <a:pt x="499" y="11"/>
                  </a:lnTo>
                  <a:lnTo>
                    <a:pt x="557" y="3"/>
                  </a:lnTo>
                  <a:lnTo>
                    <a:pt x="6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174"/>
            <p:cNvSpPr>
              <a:spLocks noEditPoints="1"/>
            </p:cNvSpPr>
            <p:nvPr/>
          </p:nvSpPr>
          <p:spPr bwMode="auto">
            <a:xfrm>
              <a:off x="10939463" y="4986338"/>
              <a:ext cx="593725" cy="593725"/>
            </a:xfrm>
            <a:custGeom>
              <a:avLst/>
              <a:gdLst>
                <a:gd name="T0" fmla="*/ 2213 w 3366"/>
                <a:gd name="T1" fmla="*/ 1790 h 3366"/>
                <a:gd name="T2" fmla="*/ 2067 w 3366"/>
                <a:gd name="T3" fmla="*/ 2039 h 3366"/>
                <a:gd name="T4" fmla="*/ 1920 w 3366"/>
                <a:gd name="T5" fmla="*/ 2276 h 3366"/>
                <a:gd name="T6" fmla="*/ 1792 w 3366"/>
                <a:gd name="T7" fmla="*/ 2471 h 3366"/>
                <a:gd name="T8" fmla="*/ 1706 w 3366"/>
                <a:gd name="T9" fmla="*/ 2600 h 3366"/>
                <a:gd name="T10" fmla="*/ 1681 w 3366"/>
                <a:gd name="T11" fmla="*/ 2633 h 3366"/>
                <a:gd name="T12" fmla="*/ 1630 w 3366"/>
                <a:gd name="T13" fmla="*/ 2557 h 3366"/>
                <a:gd name="T14" fmla="*/ 1524 w 3366"/>
                <a:gd name="T15" fmla="*/ 2397 h 3366"/>
                <a:gd name="T16" fmla="*/ 1385 w 3366"/>
                <a:gd name="T17" fmla="*/ 2181 h 3366"/>
                <a:gd name="T18" fmla="*/ 1236 w 3366"/>
                <a:gd name="T19" fmla="*/ 1937 h 3366"/>
                <a:gd name="T20" fmla="*/ 1682 w 3366"/>
                <a:gd name="T21" fmla="*/ 143 h 3366"/>
                <a:gd name="T22" fmla="*/ 1366 w 3366"/>
                <a:gd name="T23" fmla="*/ 214 h 3366"/>
                <a:gd name="T24" fmla="*/ 1118 w 3366"/>
                <a:gd name="T25" fmla="*/ 405 h 3366"/>
                <a:gd name="T26" fmla="*/ 971 w 3366"/>
                <a:gd name="T27" fmla="*/ 684 h 3366"/>
                <a:gd name="T28" fmla="*/ 952 w 3366"/>
                <a:gd name="T29" fmla="*/ 969 h 3366"/>
                <a:gd name="T30" fmla="*/ 1023 w 3366"/>
                <a:gd name="T31" fmla="*/ 1225 h 3366"/>
                <a:gd name="T32" fmla="*/ 1150 w 3366"/>
                <a:gd name="T33" fmla="*/ 1508 h 3366"/>
                <a:gd name="T34" fmla="*/ 1305 w 3366"/>
                <a:gd name="T35" fmla="*/ 1790 h 3366"/>
                <a:gd name="T36" fmla="*/ 1462 w 3366"/>
                <a:gd name="T37" fmla="*/ 2045 h 3366"/>
                <a:gd name="T38" fmla="*/ 1594 w 3366"/>
                <a:gd name="T39" fmla="*/ 2246 h 3366"/>
                <a:gd name="T40" fmla="*/ 1675 w 3366"/>
                <a:gd name="T41" fmla="*/ 2365 h 3366"/>
                <a:gd name="T42" fmla="*/ 1730 w 3366"/>
                <a:gd name="T43" fmla="*/ 2306 h 3366"/>
                <a:gd name="T44" fmla="*/ 1840 w 3366"/>
                <a:gd name="T45" fmla="*/ 2136 h 3366"/>
                <a:gd name="T46" fmla="*/ 1985 w 3366"/>
                <a:gd name="T47" fmla="*/ 1900 h 3366"/>
                <a:gd name="T48" fmla="*/ 2139 w 3366"/>
                <a:gd name="T49" fmla="*/ 1629 h 3366"/>
                <a:gd name="T50" fmla="*/ 2280 w 3366"/>
                <a:gd name="T51" fmla="*/ 1350 h 3366"/>
                <a:gd name="T52" fmla="*/ 2382 w 3366"/>
                <a:gd name="T53" fmla="*/ 1091 h 3366"/>
                <a:gd name="T54" fmla="*/ 2421 w 3366"/>
                <a:gd name="T55" fmla="*/ 880 h 3366"/>
                <a:gd name="T56" fmla="*/ 2350 w 3366"/>
                <a:gd name="T57" fmla="*/ 564 h 3366"/>
                <a:gd name="T58" fmla="*/ 2159 w 3366"/>
                <a:gd name="T59" fmla="*/ 316 h 3366"/>
                <a:gd name="T60" fmla="*/ 1879 w 3366"/>
                <a:gd name="T61" fmla="*/ 169 h 3366"/>
                <a:gd name="T62" fmla="*/ 1758 w 3366"/>
                <a:gd name="T63" fmla="*/ 3 h 3366"/>
                <a:gd name="T64" fmla="*/ 2107 w 3366"/>
                <a:gd name="T65" fmla="*/ 108 h 3366"/>
                <a:gd name="T66" fmla="*/ 2378 w 3366"/>
                <a:gd name="T67" fmla="*/ 338 h 3366"/>
                <a:gd name="T68" fmla="*/ 2537 w 3366"/>
                <a:gd name="T69" fmla="*/ 658 h 3366"/>
                <a:gd name="T70" fmla="*/ 2557 w 3366"/>
                <a:gd name="T71" fmla="*/ 966 h 3366"/>
                <a:gd name="T72" fmla="*/ 2484 w 3366"/>
                <a:gd name="T73" fmla="*/ 1224 h 3366"/>
                <a:gd name="T74" fmla="*/ 2352 w 3366"/>
                <a:gd name="T75" fmla="*/ 1523 h 3366"/>
                <a:gd name="T76" fmla="*/ 2777 w 3366"/>
                <a:gd name="T77" fmla="*/ 1655 h 3366"/>
                <a:gd name="T78" fmla="*/ 3365 w 3366"/>
                <a:gd name="T79" fmla="*/ 3288 h 3366"/>
                <a:gd name="T80" fmla="*/ 3328 w 3366"/>
                <a:gd name="T81" fmla="*/ 3357 h 3366"/>
                <a:gd name="T82" fmla="*/ 38 w 3366"/>
                <a:gd name="T83" fmla="*/ 3357 h 3366"/>
                <a:gd name="T84" fmla="*/ 1 w 3366"/>
                <a:gd name="T85" fmla="*/ 3288 h 3366"/>
                <a:gd name="T86" fmla="*/ 589 w 3366"/>
                <a:gd name="T87" fmla="*/ 1656 h 3366"/>
                <a:gd name="T88" fmla="*/ 1007 w 3366"/>
                <a:gd name="T89" fmla="*/ 1516 h 3366"/>
                <a:gd name="T90" fmla="*/ 870 w 3366"/>
                <a:gd name="T91" fmla="*/ 1200 h 3366"/>
                <a:gd name="T92" fmla="*/ 803 w 3366"/>
                <a:gd name="T93" fmla="*/ 932 h 3366"/>
                <a:gd name="T94" fmla="*/ 846 w 3366"/>
                <a:gd name="T95" fmla="*/ 606 h 3366"/>
                <a:gd name="T96" fmla="*/ 1013 w 3366"/>
                <a:gd name="T97" fmla="*/ 308 h 3366"/>
                <a:gd name="T98" fmla="*/ 1277 w 3366"/>
                <a:gd name="T99" fmla="*/ 98 h 3366"/>
                <a:gd name="T100" fmla="*/ 1611 w 3366"/>
                <a:gd name="T101" fmla="*/ 3 h 3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66" h="3366">
                  <a:moveTo>
                    <a:pt x="671" y="1790"/>
                  </a:moveTo>
                  <a:lnTo>
                    <a:pt x="169" y="3222"/>
                  </a:lnTo>
                  <a:lnTo>
                    <a:pt x="3197" y="3222"/>
                  </a:lnTo>
                  <a:lnTo>
                    <a:pt x="2695" y="1790"/>
                  </a:lnTo>
                  <a:lnTo>
                    <a:pt x="2213" y="1790"/>
                  </a:lnTo>
                  <a:lnTo>
                    <a:pt x="2186" y="1840"/>
                  </a:lnTo>
                  <a:lnTo>
                    <a:pt x="2156" y="1889"/>
                  </a:lnTo>
                  <a:lnTo>
                    <a:pt x="2127" y="1939"/>
                  </a:lnTo>
                  <a:lnTo>
                    <a:pt x="2097" y="1989"/>
                  </a:lnTo>
                  <a:lnTo>
                    <a:pt x="2067" y="2039"/>
                  </a:lnTo>
                  <a:lnTo>
                    <a:pt x="2037" y="2088"/>
                  </a:lnTo>
                  <a:lnTo>
                    <a:pt x="2006" y="2137"/>
                  </a:lnTo>
                  <a:lnTo>
                    <a:pt x="1977" y="2184"/>
                  </a:lnTo>
                  <a:lnTo>
                    <a:pt x="1948" y="2231"/>
                  </a:lnTo>
                  <a:lnTo>
                    <a:pt x="1920" y="2276"/>
                  </a:lnTo>
                  <a:lnTo>
                    <a:pt x="1891" y="2318"/>
                  </a:lnTo>
                  <a:lnTo>
                    <a:pt x="1865" y="2360"/>
                  </a:lnTo>
                  <a:lnTo>
                    <a:pt x="1839" y="2400"/>
                  </a:lnTo>
                  <a:lnTo>
                    <a:pt x="1815" y="2437"/>
                  </a:lnTo>
                  <a:lnTo>
                    <a:pt x="1792" y="2471"/>
                  </a:lnTo>
                  <a:lnTo>
                    <a:pt x="1771" y="2503"/>
                  </a:lnTo>
                  <a:lnTo>
                    <a:pt x="1751" y="2533"/>
                  </a:lnTo>
                  <a:lnTo>
                    <a:pt x="1734" y="2558"/>
                  </a:lnTo>
                  <a:lnTo>
                    <a:pt x="1720" y="2581"/>
                  </a:lnTo>
                  <a:lnTo>
                    <a:pt x="1706" y="2600"/>
                  </a:lnTo>
                  <a:lnTo>
                    <a:pt x="1696" y="2615"/>
                  </a:lnTo>
                  <a:lnTo>
                    <a:pt x="1689" y="2625"/>
                  </a:lnTo>
                  <a:lnTo>
                    <a:pt x="1684" y="2633"/>
                  </a:lnTo>
                  <a:lnTo>
                    <a:pt x="1682" y="2635"/>
                  </a:lnTo>
                  <a:lnTo>
                    <a:pt x="1681" y="2633"/>
                  </a:lnTo>
                  <a:lnTo>
                    <a:pt x="1677" y="2625"/>
                  </a:lnTo>
                  <a:lnTo>
                    <a:pt x="1669" y="2614"/>
                  </a:lnTo>
                  <a:lnTo>
                    <a:pt x="1659" y="2599"/>
                  </a:lnTo>
                  <a:lnTo>
                    <a:pt x="1645" y="2581"/>
                  </a:lnTo>
                  <a:lnTo>
                    <a:pt x="1630" y="2557"/>
                  </a:lnTo>
                  <a:lnTo>
                    <a:pt x="1613" y="2532"/>
                  </a:lnTo>
                  <a:lnTo>
                    <a:pt x="1593" y="2502"/>
                  </a:lnTo>
                  <a:lnTo>
                    <a:pt x="1572" y="2469"/>
                  </a:lnTo>
                  <a:lnTo>
                    <a:pt x="1548" y="2435"/>
                  </a:lnTo>
                  <a:lnTo>
                    <a:pt x="1524" y="2397"/>
                  </a:lnTo>
                  <a:lnTo>
                    <a:pt x="1498" y="2357"/>
                  </a:lnTo>
                  <a:lnTo>
                    <a:pt x="1471" y="2315"/>
                  </a:lnTo>
                  <a:lnTo>
                    <a:pt x="1443" y="2273"/>
                  </a:lnTo>
                  <a:lnTo>
                    <a:pt x="1415" y="2227"/>
                  </a:lnTo>
                  <a:lnTo>
                    <a:pt x="1385" y="2181"/>
                  </a:lnTo>
                  <a:lnTo>
                    <a:pt x="1356" y="2134"/>
                  </a:lnTo>
                  <a:lnTo>
                    <a:pt x="1326" y="2085"/>
                  </a:lnTo>
                  <a:lnTo>
                    <a:pt x="1295" y="2036"/>
                  </a:lnTo>
                  <a:lnTo>
                    <a:pt x="1266" y="1987"/>
                  </a:lnTo>
                  <a:lnTo>
                    <a:pt x="1236" y="1937"/>
                  </a:lnTo>
                  <a:lnTo>
                    <a:pt x="1208" y="1888"/>
                  </a:lnTo>
                  <a:lnTo>
                    <a:pt x="1179" y="1839"/>
                  </a:lnTo>
                  <a:lnTo>
                    <a:pt x="1152" y="1790"/>
                  </a:lnTo>
                  <a:lnTo>
                    <a:pt x="671" y="1790"/>
                  </a:lnTo>
                  <a:close/>
                  <a:moveTo>
                    <a:pt x="1682" y="143"/>
                  </a:moveTo>
                  <a:lnTo>
                    <a:pt x="1616" y="146"/>
                  </a:lnTo>
                  <a:lnTo>
                    <a:pt x="1549" y="155"/>
                  </a:lnTo>
                  <a:lnTo>
                    <a:pt x="1486" y="169"/>
                  </a:lnTo>
                  <a:lnTo>
                    <a:pt x="1425" y="189"/>
                  </a:lnTo>
                  <a:lnTo>
                    <a:pt x="1366" y="214"/>
                  </a:lnTo>
                  <a:lnTo>
                    <a:pt x="1310" y="244"/>
                  </a:lnTo>
                  <a:lnTo>
                    <a:pt x="1257" y="277"/>
                  </a:lnTo>
                  <a:lnTo>
                    <a:pt x="1207" y="316"/>
                  </a:lnTo>
                  <a:lnTo>
                    <a:pt x="1160" y="359"/>
                  </a:lnTo>
                  <a:lnTo>
                    <a:pt x="1118" y="405"/>
                  </a:lnTo>
                  <a:lnTo>
                    <a:pt x="1079" y="455"/>
                  </a:lnTo>
                  <a:lnTo>
                    <a:pt x="1044" y="508"/>
                  </a:lnTo>
                  <a:lnTo>
                    <a:pt x="1015" y="564"/>
                  </a:lnTo>
                  <a:lnTo>
                    <a:pt x="990" y="623"/>
                  </a:lnTo>
                  <a:lnTo>
                    <a:pt x="971" y="684"/>
                  </a:lnTo>
                  <a:lnTo>
                    <a:pt x="956" y="748"/>
                  </a:lnTo>
                  <a:lnTo>
                    <a:pt x="948" y="813"/>
                  </a:lnTo>
                  <a:lnTo>
                    <a:pt x="945" y="880"/>
                  </a:lnTo>
                  <a:lnTo>
                    <a:pt x="947" y="924"/>
                  </a:lnTo>
                  <a:lnTo>
                    <a:pt x="952" y="969"/>
                  </a:lnTo>
                  <a:lnTo>
                    <a:pt x="960" y="1017"/>
                  </a:lnTo>
                  <a:lnTo>
                    <a:pt x="972" y="1067"/>
                  </a:lnTo>
                  <a:lnTo>
                    <a:pt x="986" y="1118"/>
                  </a:lnTo>
                  <a:lnTo>
                    <a:pt x="1004" y="1171"/>
                  </a:lnTo>
                  <a:lnTo>
                    <a:pt x="1023" y="1225"/>
                  </a:lnTo>
                  <a:lnTo>
                    <a:pt x="1044" y="1280"/>
                  </a:lnTo>
                  <a:lnTo>
                    <a:pt x="1068" y="1336"/>
                  </a:lnTo>
                  <a:lnTo>
                    <a:pt x="1093" y="1392"/>
                  </a:lnTo>
                  <a:lnTo>
                    <a:pt x="1121" y="1449"/>
                  </a:lnTo>
                  <a:lnTo>
                    <a:pt x="1150" y="1508"/>
                  </a:lnTo>
                  <a:lnTo>
                    <a:pt x="1179" y="1565"/>
                  </a:lnTo>
                  <a:lnTo>
                    <a:pt x="1210" y="1622"/>
                  </a:lnTo>
                  <a:lnTo>
                    <a:pt x="1240" y="1679"/>
                  </a:lnTo>
                  <a:lnTo>
                    <a:pt x="1273" y="1735"/>
                  </a:lnTo>
                  <a:lnTo>
                    <a:pt x="1305" y="1790"/>
                  </a:lnTo>
                  <a:lnTo>
                    <a:pt x="1336" y="1844"/>
                  </a:lnTo>
                  <a:lnTo>
                    <a:pt x="1369" y="1896"/>
                  </a:lnTo>
                  <a:lnTo>
                    <a:pt x="1400" y="1948"/>
                  </a:lnTo>
                  <a:lnTo>
                    <a:pt x="1431" y="1997"/>
                  </a:lnTo>
                  <a:lnTo>
                    <a:pt x="1462" y="2045"/>
                  </a:lnTo>
                  <a:lnTo>
                    <a:pt x="1491" y="2090"/>
                  </a:lnTo>
                  <a:lnTo>
                    <a:pt x="1519" y="2134"/>
                  </a:lnTo>
                  <a:lnTo>
                    <a:pt x="1545" y="2174"/>
                  </a:lnTo>
                  <a:lnTo>
                    <a:pt x="1571" y="2211"/>
                  </a:lnTo>
                  <a:lnTo>
                    <a:pt x="1594" y="2246"/>
                  </a:lnTo>
                  <a:lnTo>
                    <a:pt x="1616" y="2278"/>
                  </a:lnTo>
                  <a:lnTo>
                    <a:pt x="1634" y="2305"/>
                  </a:lnTo>
                  <a:lnTo>
                    <a:pt x="1650" y="2330"/>
                  </a:lnTo>
                  <a:lnTo>
                    <a:pt x="1665" y="2349"/>
                  </a:lnTo>
                  <a:lnTo>
                    <a:pt x="1675" y="2365"/>
                  </a:lnTo>
                  <a:lnTo>
                    <a:pt x="1682" y="2378"/>
                  </a:lnTo>
                  <a:lnTo>
                    <a:pt x="1690" y="2366"/>
                  </a:lnTo>
                  <a:lnTo>
                    <a:pt x="1700" y="2350"/>
                  </a:lnTo>
                  <a:lnTo>
                    <a:pt x="1714" y="2330"/>
                  </a:lnTo>
                  <a:lnTo>
                    <a:pt x="1730" y="2306"/>
                  </a:lnTo>
                  <a:lnTo>
                    <a:pt x="1748" y="2279"/>
                  </a:lnTo>
                  <a:lnTo>
                    <a:pt x="1769" y="2247"/>
                  </a:lnTo>
                  <a:lnTo>
                    <a:pt x="1790" y="2213"/>
                  </a:lnTo>
                  <a:lnTo>
                    <a:pt x="1815" y="2176"/>
                  </a:lnTo>
                  <a:lnTo>
                    <a:pt x="1840" y="2136"/>
                  </a:lnTo>
                  <a:lnTo>
                    <a:pt x="1867" y="2093"/>
                  </a:lnTo>
                  <a:lnTo>
                    <a:pt x="1895" y="2048"/>
                  </a:lnTo>
                  <a:lnTo>
                    <a:pt x="1924" y="2000"/>
                  </a:lnTo>
                  <a:lnTo>
                    <a:pt x="1954" y="1951"/>
                  </a:lnTo>
                  <a:lnTo>
                    <a:pt x="1985" y="1900"/>
                  </a:lnTo>
                  <a:lnTo>
                    <a:pt x="2016" y="1848"/>
                  </a:lnTo>
                  <a:lnTo>
                    <a:pt x="2046" y="1795"/>
                  </a:lnTo>
                  <a:lnTo>
                    <a:pt x="2078" y="1740"/>
                  </a:lnTo>
                  <a:lnTo>
                    <a:pt x="2108" y="1685"/>
                  </a:lnTo>
                  <a:lnTo>
                    <a:pt x="2139" y="1629"/>
                  </a:lnTo>
                  <a:lnTo>
                    <a:pt x="2170" y="1573"/>
                  </a:lnTo>
                  <a:lnTo>
                    <a:pt x="2198" y="1517"/>
                  </a:lnTo>
                  <a:lnTo>
                    <a:pt x="2227" y="1461"/>
                  </a:lnTo>
                  <a:lnTo>
                    <a:pt x="2254" y="1406"/>
                  </a:lnTo>
                  <a:lnTo>
                    <a:pt x="2280" y="1350"/>
                  </a:lnTo>
                  <a:lnTo>
                    <a:pt x="2304" y="1295"/>
                  </a:lnTo>
                  <a:lnTo>
                    <a:pt x="2327" y="1242"/>
                  </a:lnTo>
                  <a:lnTo>
                    <a:pt x="2347" y="1190"/>
                  </a:lnTo>
                  <a:lnTo>
                    <a:pt x="2365" y="1140"/>
                  </a:lnTo>
                  <a:lnTo>
                    <a:pt x="2382" y="1091"/>
                  </a:lnTo>
                  <a:lnTo>
                    <a:pt x="2395" y="1044"/>
                  </a:lnTo>
                  <a:lnTo>
                    <a:pt x="2406" y="1000"/>
                  </a:lnTo>
                  <a:lnTo>
                    <a:pt x="2414" y="957"/>
                  </a:lnTo>
                  <a:lnTo>
                    <a:pt x="2419" y="918"/>
                  </a:lnTo>
                  <a:lnTo>
                    <a:pt x="2421" y="880"/>
                  </a:lnTo>
                  <a:lnTo>
                    <a:pt x="2418" y="813"/>
                  </a:lnTo>
                  <a:lnTo>
                    <a:pt x="2409" y="748"/>
                  </a:lnTo>
                  <a:lnTo>
                    <a:pt x="2395" y="684"/>
                  </a:lnTo>
                  <a:lnTo>
                    <a:pt x="2375" y="623"/>
                  </a:lnTo>
                  <a:lnTo>
                    <a:pt x="2350" y="564"/>
                  </a:lnTo>
                  <a:lnTo>
                    <a:pt x="2321" y="508"/>
                  </a:lnTo>
                  <a:lnTo>
                    <a:pt x="2286" y="455"/>
                  </a:lnTo>
                  <a:lnTo>
                    <a:pt x="2248" y="405"/>
                  </a:lnTo>
                  <a:lnTo>
                    <a:pt x="2205" y="359"/>
                  </a:lnTo>
                  <a:lnTo>
                    <a:pt x="2159" y="316"/>
                  </a:lnTo>
                  <a:lnTo>
                    <a:pt x="2109" y="277"/>
                  </a:lnTo>
                  <a:lnTo>
                    <a:pt x="2056" y="244"/>
                  </a:lnTo>
                  <a:lnTo>
                    <a:pt x="1999" y="214"/>
                  </a:lnTo>
                  <a:lnTo>
                    <a:pt x="1941" y="189"/>
                  </a:lnTo>
                  <a:lnTo>
                    <a:pt x="1879" y="169"/>
                  </a:lnTo>
                  <a:lnTo>
                    <a:pt x="1816" y="155"/>
                  </a:lnTo>
                  <a:lnTo>
                    <a:pt x="1750" y="146"/>
                  </a:lnTo>
                  <a:lnTo>
                    <a:pt x="1682" y="143"/>
                  </a:lnTo>
                  <a:close/>
                  <a:moveTo>
                    <a:pt x="1682" y="0"/>
                  </a:moveTo>
                  <a:lnTo>
                    <a:pt x="1758" y="3"/>
                  </a:lnTo>
                  <a:lnTo>
                    <a:pt x="1833" y="12"/>
                  </a:lnTo>
                  <a:lnTo>
                    <a:pt x="1905" y="29"/>
                  </a:lnTo>
                  <a:lnTo>
                    <a:pt x="1976" y="50"/>
                  </a:lnTo>
                  <a:lnTo>
                    <a:pt x="2043" y="77"/>
                  </a:lnTo>
                  <a:lnTo>
                    <a:pt x="2107" y="108"/>
                  </a:lnTo>
                  <a:lnTo>
                    <a:pt x="2169" y="145"/>
                  </a:lnTo>
                  <a:lnTo>
                    <a:pt x="2227" y="187"/>
                  </a:lnTo>
                  <a:lnTo>
                    <a:pt x="2281" y="233"/>
                  </a:lnTo>
                  <a:lnTo>
                    <a:pt x="2332" y="284"/>
                  </a:lnTo>
                  <a:lnTo>
                    <a:pt x="2378" y="338"/>
                  </a:lnTo>
                  <a:lnTo>
                    <a:pt x="2419" y="395"/>
                  </a:lnTo>
                  <a:lnTo>
                    <a:pt x="2456" y="456"/>
                  </a:lnTo>
                  <a:lnTo>
                    <a:pt x="2488" y="521"/>
                  </a:lnTo>
                  <a:lnTo>
                    <a:pt x="2515" y="588"/>
                  </a:lnTo>
                  <a:lnTo>
                    <a:pt x="2537" y="658"/>
                  </a:lnTo>
                  <a:lnTo>
                    <a:pt x="2552" y="730"/>
                  </a:lnTo>
                  <a:lnTo>
                    <a:pt x="2561" y="804"/>
                  </a:lnTo>
                  <a:lnTo>
                    <a:pt x="2564" y="880"/>
                  </a:lnTo>
                  <a:lnTo>
                    <a:pt x="2563" y="921"/>
                  </a:lnTo>
                  <a:lnTo>
                    <a:pt x="2557" y="966"/>
                  </a:lnTo>
                  <a:lnTo>
                    <a:pt x="2549" y="1013"/>
                  </a:lnTo>
                  <a:lnTo>
                    <a:pt x="2537" y="1062"/>
                  </a:lnTo>
                  <a:lnTo>
                    <a:pt x="2521" y="1114"/>
                  </a:lnTo>
                  <a:lnTo>
                    <a:pt x="2504" y="1169"/>
                  </a:lnTo>
                  <a:lnTo>
                    <a:pt x="2484" y="1224"/>
                  </a:lnTo>
                  <a:lnTo>
                    <a:pt x="2461" y="1282"/>
                  </a:lnTo>
                  <a:lnTo>
                    <a:pt x="2437" y="1341"/>
                  </a:lnTo>
                  <a:lnTo>
                    <a:pt x="2409" y="1400"/>
                  </a:lnTo>
                  <a:lnTo>
                    <a:pt x="2382" y="1462"/>
                  </a:lnTo>
                  <a:lnTo>
                    <a:pt x="2352" y="1523"/>
                  </a:lnTo>
                  <a:lnTo>
                    <a:pt x="2321" y="1585"/>
                  </a:lnTo>
                  <a:lnTo>
                    <a:pt x="2289" y="1646"/>
                  </a:lnTo>
                  <a:lnTo>
                    <a:pt x="2744" y="1646"/>
                  </a:lnTo>
                  <a:lnTo>
                    <a:pt x="2761" y="1649"/>
                  </a:lnTo>
                  <a:lnTo>
                    <a:pt x="2777" y="1655"/>
                  </a:lnTo>
                  <a:lnTo>
                    <a:pt x="2791" y="1667"/>
                  </a:lnTo>
                  <a:lnTo>
                    <a:pt x="2802" y="1680"/>
                  </a:lnTo>
                  <a:lnTo>
                    <a:pt x="2809" y="1696"/>
                  </a:lnTo>
                  <a:lnTo>
                    <a:pt x="3361" y="3272"/>
                  </a:lnTo>
                  <a:lnTo>
                    <a:pt x="3365" y="3288"/>
                  </a:lnTo>
                  <a:lnTo>
                    <a:pt x="3366" y="3305"/>
                  </a:lnTo>
                  <a:lnTo>
                    <a:pt x="3362" y="3321"/>
                  </a:lnTo>
                  <a:lnTo>
                    <a:pt x="3354" y="3337"/>
                  </a:lnTo>
                  <a:lnTo>
                    <a:pt x="3342" y="3348"/>
                  </a:lnTo>
                  <a:lnTo>
                    <a:pt x="3328" y="3357"/>
                  </a:lnTo>
                  <a:lnTo>
                    <a:pt x="3312" y="3364"/>
                  </a:lnTo>
                  <a:lnTo>
                    <a:pt x="3297" y="3366"/>
                  </a:lnTo>
                  <a:lnTo>
                    <a:pt x="69" y="3366"/>
                  </a:lnTo>
                  <a:lnTo>
                    <a:pt x="53" y="3364"/>
                  </a:lnTo>
                  <a:lnTo>
                    <a:pt x="38" y="3357"/>
                  </a:lnTo>
                  <a:lnTo>
                    <a:pt x="23" y="3348"/>
                  </a:lnTo>
                  <a:lnTo>
                    <a:pt x="11" y="3337"/>
                  </a:lnTo>
                  <a:lnTo>
                    <a:pt x="3" y="3321"/>
                  </a:lnTo>
                  <a:lnTo>
                    <a:pt x="0" y="3305"/>
                  </a:lnTo>
                  <a:lnTo>
                    <a:pt x="1" y="3288"/>
                  </a:lnTo>
                  <a:lnTo>
                    <a:pt x="4" y="3272"/>
                  </a:lnTo>
                  <a:lnTo>
                    <a:pt x="557" y="1697"/>
                  </a:lnTo>
                  <a:lnTo>
                    <a:pt x="563" y="1681"/>
                  </a:lnTo>
                  <a:lnTo>
                    <a:pt x="574" y="1668"/>
                  </a:lnTo>
                  <a:lnTo>
                    <a:pt x="589" y="1656"/>
                  </a:lnTo>
                  <a:lnTo>
                    <a:pt x="604" y="1649"/>
                  </a:lnTo>
                  <a:lnTo>
                    <a:pt x="621" y="1647"/>
                  </a:lnTo>
                  <a:lnTo>
                    <a:pt x="1074" y="1647"/>
                  </a:lnTo>
                  <a:lnTo>
                    <a:pt x="1040" y="1581"/>
                  </a:lnTo>
                  <a:lnTo>
                    <a:pt x="1007" y="1516"/>
                  </a:lnTo>
                  <a:lnTo>
                    <a:pt x="975" y="1449"/>
                  </a:lnTo>
                  <a:lnTo>
                    <a:pt x="946" y="1385"/>
                  </a:lnTo>
                  <a:lnTo>
                    <a:pt x="918" y="1322"/>
                  </a:lnTo>
                  <a:lnTo>
                    <a:pt x="893" y="1260"/>
                  </a:lnTo>
                  <a:lnTo>
                    <a:pt x="870" y="1200"/>
                  </a:lnTo>
                  <a:lnTo>
                    <a:pt x="850" y="1140"/>
                  </a:lnTo>
                  <a:lnTo>
                    <a:pt x="832" y="1084"/>
                  </a:lnTo>
                  <a:lnTo>
                    <a:pt x="819" y="1031"/>
                  </a:lnTo>
                  <a:lnTo>
                    <a:pt x="809" y="980"/>
                  </a:lnTo>
                  <a:lnTo>
                    <a:pt x="803" y="932"/>
                  </a:lnTo>
                  <a:lnTo>
                    <a:pt x="801" y="888"/>
                  </a:lnTo>
                  <a:lnTo>
                    <a:pt x="804" y="815"/>
                  </a:lnTo>
                  <a:lnTo>
                    <a:pt x="812" y="744"/>
                  </a:lnTo>
                  <a:lnTo>
                    <a:pt x="826" y="673"/>
                  </a:lnTo>
                  <a:lnTo>
                    <a:pt x="846" y="606"/>
                  </a:lnTo>
                  <a:lnTo>
                    <a:pt x="870" y="541"/>
                  </a:lnTo>
                  <a:lnTo>
                    <a:pt x="899" y="478"/>
                  </a:lnTo>
                  <a:lnTo>
                    <a:pt x="932" y="418"/>
                  </a:lnTo>
                  <a:lnTo>
                    <a:pt x="971" y="362"/>
                  </a:lnTo>
                  <a:lnTo>
                    <a:pt x="1013" y="308"/>
                  </a:lnTo>
                  <a:lnTo>
                    <a:pt x="1059" y="259"/>
                  </a:lnTo>
                  <a:lnTo>
                    <a:pt x="1109" y="212"/>
                  </a:lnTo>
                  <a:lnTo>
                    <a:pt x="1162" y="170"/>
                  </a:lnTo>
                  <a:lnTo>
                    <a:pt x="1218" y="133"/>
                  </a:lnTo>
                  <a:lnTo>
                    <a:pt x="1277" y="98"/>
                  </a:lnTo>
                  <a:lnTo>
                    <a:pt x="1339" y="69"/>
                  </a:lnTo>
                  <a:lnTo>
                    <a:pt x="1404" y="45"/>
                  </a:lnTo>
                  <a:lnTo>
                    <a:pt x="1471" y="26"/>
                  </a:lnTo>
                  <a:lnTo>
                    <a:pt x="1539" y="11"/>
                  </a:lnTo>
                  <a:lnTo>
                    <a:pt x="1611" y="3"/>
                  </a:lnTo>
                  <a:lnTo>
                    <a:pt x="16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72" name="Freeform 179"/>
          <p:cNvSpPr>
            <a:spLocks noEditPoints="1"/>
          </p:cNvSpPr>
          <p:nvPr/>
        </p:nvSpPr>
        <p:spPr bwMode="auto">
          <a:xfrm>
            <a:off x="648501" y="4213225"/>
            <a:ext cx="595312" cy="595313"/>
          </a:xfrm>
          <a:custGeom>
            <a:avLst/>
            <a:gdLst>
              <a:gd name="T0" fmla="*/ 3174 w 3375"/>
              <a:gd name="T1" fmla="*/ 3229 h 3375"/>
              <a:gd name="T2" fmla="*/ 545 w 3375"/>
              <a:gd name="T3" fmla="*/ 781 h 3375"/>
              <a:gd name="T4" fmla="*/ 2837 w 3375"/>
              <a:gd name="T5" fmla="*/ 781 h 3375"/>
              <a:gd name="T6" fmla="*/ 2188 w 3375"/>
              <a:gd name="T7" fmla="*/ 865 h 3375"/>
              <a:gd name="T8" fmla="*/ 2127 w 3375"/>
              <a:gd name="T9" fmla="*/ 999 h 3375"/>
              <a:gd name="T10" fmla="*/ 2057 w 3375"/>
              <a:gd name="T11" fmla="*/ 1139 h 3375"/>
              <a:gd name="T12" fmla="*/ 1980 w 3375"/>
              <a:gd name="T13" fmla="*/ 1279 h 3375"/>
              <a:gd name="T14" fmla="*/ 1904 w 3375"/>
              <a:gd name="T15" fmla="*/ 1411 h 3375"/>
              <a:gd name="T16" fmla="*/ 1832 w 3375"/>
              <a:gd name="T17" fmla="*/ 1531 h 3375"/>
              <a:gd name="T18" fmla="*/ 1769 w 3375"/>
              <a:gd name="T19" fmla="*/ 1632 h 3375"/>
              <a:gd name="T20" fmla="*/ 1722 w 3375"/>
              <a:gd name="T21" fmla="*/ 1708 h 3375"/>
              <a:gd name="T22" fmla="*/ 1694 w 3375"/>
              <a:gd name="T23" fmla="*/ 1752 h 3375"/>
              <a:gd name="T24" fmla="*/ 1686 w 3375"/>
              <a:gd name="T25" fmla="*/ 1758 h 3375"/>
              <a:gd name="T26" fmla="*/ 1665 w 3375"/>
              <a:gd name="T27" fmla="*/ 1726 h 3375"/>
              <a:gd name="T28" fmla="*/ 1623 w 3375"/>
              <a:gd name="T29" fmla="*/ 1660 h 3375"/>
              <a:gd name="T30" fmla="*/ 1565 w 3375"/>
              <a:gd name="T31" fmla="*/ 1568 h 3375"/>
              <a:gd name="T32" fmla="*/ 1496 w 3375"/>
              <a:gd name="T33" fmla="*/ 1453 h 3375"/>
              <a:gd name="T34" fmla="*/ 1421 w 3375"/>
              <a:gd name="T35" fmla="*/ 1324 h 3375"/>
              <a:gd name="T36" fmla="*/ 1344 w 3375"/>
              <a:gd name="T37" fmla="*/ 1186 h 3375"/>
              <a:gd name="T38" fmla="*/ 1270 w 3375"/>
              <a:gd name="T39" fmla="*/ 1046 h 3375"/>
              <a:gd name="T40" fmla="*/ 1206 w 3375"/>
              <a:gd name="T41" fmla="*/ 909 h 3375"/>
              <a:gd name="T42" fmla="*/ 1155 w 3375"/>
              <a:gd name="T43" fmla="*/ 781 h 3375"/>
              <a:gd name="T44" fmla="*/ 1636 w 3375"/>
              <a:gd name="T45" fmla="*/ 149 h 3375"/>
              <a:gd name="T46" fmla="*/ 1494 w 3375"/>
              <a:gd name="T47" fmla="*/ 191 h 3375"/>
              <a:gd name="T48" fmla="*/ 1377 w 3375"/>
              <a:gd name="T49" fmla="*/ 275 h 3375"/>
              <a:gd name="T50" fmla="*/ 1294 w 3375"/>
              <a:gd name="T51" fmla="*/ 395 h 3375"/>
              <a:gd name="T52" fmla="*/ 1253 w 3375"/>
              <a:gd name="T53" fmla="*/ 539 h 3375"/>
              <a:gd name="T54" fmla="*/ 1257 w 3375"/>
              <a:gd name="T55" fmla="*/ 654 h 3375"/>
              <a:gd name="T56" fmla="*/ 1292 w 3375"/>
              <a:gd name="T57" fmla="*/ 768 h 3375"/>
              <a:gd name="T58" fmla="*/ 1349 w 3375"/>
              <a:gd name="T59" fmla="*/ 902 h 3375"/>
              <a:gd name="T60" fmla="*/ 1423 w 3375"/>
              <a:gd name="T61" fmla="*/ 1047 h 3375"/>
              <a:gd name="T62" fmla="*/ 1503 w 3375"/>
              <a:gd name="T63" fmla="*/ 1195 h 3375"/>
              <a:gd name="T64" fmla="*/ 1587 w 3375"/>
              <a:gd name="T65" fmla="*/ 1335 h 3375"/>
              <a:gd name="T66" fmla="*/ 1664 w 3375"/>
              <a:gd name="T67" fmla="*/ 1460 h 3375"/>
              <a:gd name="T68" fmla="*/ 1736 w 3375"/>
              <a:gd name="T69" fmla="*/ 1421 h 3375"/>
              <a:gd name="T70" fmla="*/ 1815 w 3375"/>
              <a:gd name="T71" fmla="*/ 1290 h 3375"/>
              <a:gd name="T72" fmla="*/ 1899 w 3375"/>
              <a:gd name="T73" fmla="*/ 1145 h 3375"/>
              <a:gd name="T74" fmla="*/ 1978 w 3375"/>
              <a:gd name="T75" fmla="*/ 998 h 3375"/>
              <a:gd name="T76" fmla="*/ 2048 w 3375"/>
              <a:gd name="T77" fmla="*/ 856 h 3375"/>
              <a:gd name="T78" fmla="*/ 2098 w 3375"/>
              <a:gd name="T79" fmla="*/ 727 h 3375"/>
              <a:gd name="T80" fmla="*/ 2123 w 3375"/>
              <a:gd name="T81" fmla="*/ 621 h 3375"/>
              <a:gd name="T82" fmla="*/ 2114 w 3375"/>
              <a:gd name="T83" fmla="*/ 491 h 3375"/>
              <a:gd name="T84" fmla="*/ 2058 w 3375"/>
              <a:gd name="T85" fmla="*/ 355 h 3375"/>
              <a:gd name="T86" fmla="*/ 1963 w 3375"/>
              <a:gd name="T87" fmla="*/ 245 h 3375"/>
              <a:gd name="T88" fmla="*/ 1836 w 3375"/>
              <a:gd name="T89" fmla="*/ 173 h 3375"/>
              <a:gd name="T90" fmla="*/ 1688 w 3375"/>
              <a:gd name="T91" fmla="*/ 146 h 3375"/>
              <a:gd name="T92" fmla="*/ 1803 w 3375"/>
              <a:gd name="T93" fmla="*/ 12 h 3375"/>
              <a:gd name="T94" fmla="*/ 1961 w 3375"/>
              <a:gd name="T95" fmla="*/ 71 h 3375"/>
              <a:gd name="T96" fmla="*/ 2094 w 3375"/>
              <a:gd name="T97" fmla="*/ 173 h 3375"/>
              <a:gd name="T98" fmla="*/ 2193 w 3375"/>
              <a:gd name="T99" fmla="*/ 309 h 3375"/>
              <a:gd name="T100" fmla="*/ 2250 w 3375"/>
              <a:gd name="T101" fmla="*/ 471 h 3375"/>
              <a:gd name="T102" fmla="*/ 2260 w 3375"/>
              <a:gd name="T103" fmla="*/ 616 h 3375"/>
              <a:gd name="T104" fmla="*/ 2973 w 3375"/>
              <a:gd name="T105" fmla="*/ 2307 h 3375"/>
              <a:gd name="T106" fmla="*/ 402 w 3375"/>
              <a:gd name="T107" fmla="*/ 2307 h 3375"/>
              <a:gd name="T108" fmla="*/ 1114 w 3375"/>
              <a:gd name="T109" fmla="*/ 617 h 3375"/>
              <a:gd name="T110" fmla="*/ 1125 w 3375"/>
              <a:gd name="T111" fmla="*/ 471 h 3375"/>
              <a:gd name="T112" fmla="*/ 1182 w 3375"/>
              <a:gd name="T113" fmla="*/ 309 h 3375"/>
              <a:gd name="T114" fmla="*/ 1281 w 3375"/>
              <a:gd name="T115" fmla="*/ 173 h 3375"/>
              <a:gd name="T116" fmla="*/ 1414 w 3375"/>
              <a:gd name="T117" fmla="*/ 71 h 3375"/>
              <a:gd name="T118" fmla="*/ 1572 w 3375"/>
              <a:gd name="T119" fmla="*/ 12 h 3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75" h="3375">
                <a:moveTo>
                  <a:pt x="525" y="2396"/>
                </a:moveTo>
                <a:lnTo>
                  <a:pt x="208" y="3229"/>
                </a:lnTo>
                <a:lnTo>
                  <a:pt x="3174" y="3229"/>
                </a:lnTo>
                <a:lnTo>
                  <a:pt x="2858" y="2396"/>
                </a:lnTo>
                <a:lnTo>
                  <a:pt x="525" y="2396"/>
                </a:lnTo>
                <a:close/>
                <a:moveTo>
                  <a:pt x="545" y="781"/>
                </a:moveTo>
                <a:lnTo>
                  <a:pt x="545" y="2250"/>
                </a:lnTo>
                <a:lnTo>
                  <a:pt x="2837" y="2250"/>
                </a:lnTo>
                <a:lnTo>
                  <a:pt x="2837" y="781"/>
                </a:lnTo>
                <a:lnTo>
                  <a:pt x="2220" y="781"/>
                </a:lnTo>
                <a:lnTo>
                  <a:pt x="2205" y="822"/>
                </a:lnTo>
                <a:lnTo>
                  <a:pt x="2188" y="865"/>
                </a:lnTo>
                <a:lnTo>
                  <a:pt x="2169" y="909"/>
                </a:lnTo>
                <a:lnTo>
                  <a:pt x="2149" y="954"/>
                </a:lnTo>
                <a:lnTo>
                  <a:pt x="2127" y="999"/>
                </a:lnTo>
                <a:lnTo>
                  <a:pt x="2105" y="1046"/>
                </a:lnTo>
                <a:lnTo>
                  <a:pt x="2080" y="1092"/>
                </a:lnTo>
                <a:lnTo>
                  <a:pt x="2057" y="1139"/>
                </a:lnTo>
                <a:lnTo>
                  <a:pt x="2031" y="1186"/>
                </a:lnTo>
                <a:lnTo>
                  <a:pt x="2006" y="1233"/>
                </a:lnTo>
                <a:lnTo>
                  <a:pt x="1980" y="1279"/>
                </a:lnTo>
                <a:lnTo>
                  <a:pt x="1954" y="1324"/>
                </a:lnTo>
                <a:lnTo>
                  <a:pt x="1929" y="1368"/>
                </a:lnTo>
                <a:lnTo>
                  <a:pt x="1904" y="1411"/>
                </a:lnTo>
                <a:lnTo>
                  <a:pt x="1879" y="1453"/>
                </a:lnTo>
                <a:lnTo>
                  <a:pt x="1855" y="1493"/>
                </a:lnTo>
                <a:lnTo>
                  <a:pt x="1832" y="1531"/>
                </a:lnTo>
                <a:lnTo>
                  <a:pt x="1810" y="1568"/>
                </a:lnTo>
                <a:lnTo>
                  <a:pt x="1789" y="1601"/>
                </a:lnTo>
                <a:lnTo>
                  <a:pt x="1769" y="1632"/>
                </a:lnTo>
                <a:lnTo>
                  <a:pt x="1752" y="1660"/>
                </a:lnTo>
                <a:lnTo>
                  <a:pt x="1736" y="1685"/>
                </a:lnTo>
                <a:lnTo>
                  <a:pt x="1722" y="1708"/>
                </a:lnTo>
                <a:lnTo>
                  <a:pt x="1710" y="1726"/>
                </a:lnTo>
                <a:lnTo>
                  <a:pt x="1701" y="1741"/>
                </a:lnTo>
                <a:lnTo>
                  <a:pt x="1694" y="1752"/>
                </a:lnTo>
                <a:lnTo>
                  <a:pt x="1689" y="1758"/>
                </a:lnTo>
                <a:lnTo>
                  <a:pt x="1688" y="1760"/>
                </a:lnTo>
                <a:lnTo>
                  <a:pt x="1686" y="1758"/>
                </a:lnTo>
                <a:lnTo>
                  <a:pt x="1681" y="1752"/>
                </a:lnTo>
                <a:lnTo>
                  <a:pt x="1674" y="1741"/>
                </a:lnTo>
                <a:lnTo>
                  <a:pt x="1665" y="1726"/>
                </a:lnTo>
                <a:lnTo>
                  <a:pt x="1653" y="1708"/>
                </a:lnTo>
                <a:lnTo>
                  <a:pt x="1639" y="1685"/>
                </a:lnTo>
                <a:lnTo>
                  <a:pt x="1623" y="1660"/>
                </a:lnTo>
                <a:lnTo>
                  <a:pt x="1606" y="1632"/>
                </a:lnTo>
                <a:lnTo>
                  <a:pt x="1586" y="1601"/>
                </a:lnTo>
                <a:lnTo>
                  <a:pt x="1565" y="1568"/>
                </a:lnTo>
                <a:lnTo>
                  <a:pt x="1543" y="1531"/>
                </a:lnTo>
                <a:lnTo>
                  <a:pt x="1520" y="1493"/>
                </a:lnTo>
                <a:lnTo>
                  <a:pt x="1496" y="1453"/>
                </a:lnTo>
                <a:lnTo>
                  <a:pt x="1471" y="1411"/>
                </a:lnTo>
                <a:lnTo>
                  <a:pt x="1446" y="1368"/>
                </a:lnTo>
                <a:lnTo>
                  <a:pt x="1421" y="1324"/>
                </a:lnTo>
                <a:lnTo>
                  <a:pt x="1395" y="1279"/>
                </a:lnTo>
                <a:lnTo>
                  <a:pt x="1369" y="1233"/>
                </a:lnTo>
                <a:lnTo>
                  <a:pt x="1344" y="1186"/>
                </a:lnTo>
                <a:lnTo>
                  <a:pt x="1318" y="1139"/>
                </a:lnTo>
                <a:lnTo>
                  <a:pt x="1295" y="1092"/>
                </a:lnTo>
                <a:lnTo>
                  <a:pt x="1270" y="1046"/>
                </a:lnTo>
                <a:lnTo>
                  <a:pt x="1248" y="999"/>
                </a:lnTo>
                <a:lnTo>
                  <a:pt x="1226" y="954"/>
                </a:lnTo>
                <a:lnTo>
                  <a:pt x="1206" y="909"/>
                </a:lnTo>
                <a:lnTo>
                  <a:pt x="1187" y="865"/>
                </a:lnTo>
                <a:lnTo>
                  <a:pt x="1170" y="822"/>
                </a:lnTo>
                <a:lnTo>
                  <a:pt x="1155" y="781"/>
                </a:lnTo>
                <a:lnTo>
                  <a:pt x="545" y="781"/>
                </a:lnTo>
                <a:close/>
                <a:moveTo>
                  <a:pt x="1688" y="146"/>
                </a:moveTo>
                <a:lnTo>
                  <a:pt x="1636" y="149"/>
                </a:lnTo>
                <a:lnTo>
                  <a:pt x="1586" y="158"/>
                </a:lnTo>
                <a:lnTo>
                  <a:pt x="1539" y="172"/>
                </a:lnTo>
                <a:lnTo>
                  <a:pt x="1494" y="191"/>
                </a:lnTo>
                <a:lnTo>
                  <a:pt x="1452" y="215"/>
                </a:lnTo>
                <a:lnTo>
                  <a:pt x="1412" y="243"/>
                </a:lnTo>
                <a:lnTo>
                  <a:pt x="1377" y="275"/>
                </a:lnTo>
                <a:lnTo>
                  <a:pt x="1345" y="312"/>
                </a:lnTo>
                <a:lnTo>
                  <a:pt x="1317" y="352"/>
                </a:lnTo>
                <a:lnTo>
                  <a:pt x="1294" y="395"/>
                </a:lnTo>
                <a:lnTo>
                  <a:pt x="1274" y="441"/>
                </a:lnTo>
                <a:lnTo>
                  <a:pt x="1261" y="489"/>
                </a:lnTo>
                <a:lnTo>
                  <a:pt x="1253" y="539"/>
                </a:lnTo>
                <a:lnTo>
                  <a:pt x="1250" y="592"/>
                </a:lnTo>
                <a:lnTo>
                  <a:pt x="1252" y="621"/>
                </a:lnTo>
                <a:lnTo>
                  <a:pt x="1257" y="654"/>
                </a:lnTo>
                <a:lnTo>
                  <a:pt x="1265" y="688"/>
                </a:lnTo>
                <a:lnTo>
                  <a:pt x="1277" y="727"/>
                </a:lnTo>
                <a:lnTo>
                  <a:pt x="1292" y="768"/>
                </a:lnTo>
                <a:lnTo>
                  <a:pt x="1309" y="811"/>
                </a:lnTo>
                <a:lnTo>
                  <a:pt x="1328" y="856"/>
                </a:lnTo>
                <a:lnTo>
                  <a:pt x="1349" y="902"/>
                </a:lnTo>
                <a:lnTo>
                  <a:pt x="1373" y="950"/>
                </a:lnTo>
                <a:lnTo>
                  <a:pt x="1397" y="998"/>
                </a:lnTo>
                <a:lnTo>
                  <a:pt x="1423" y="1047"/>
                </a:lnTo>
                <a:lnTo>
                  <a:pt x="1449" y="1096"/>
                </a:lnTo>
                <a:lnTo>
                  <a:pt x="1476" y="1145"/>
                </a:lnTo>
                <a:lnTo>
                  <a:pt x="1503" y="1195"/>
                </a:lnTo>
                <a:lnTo>
                  <a:pt x="1532" y="1243"/>
                </a:lnTo>
                <a:lnTo>
                  <a:pt x="1560" y="1290"/>
                </a:lnTo>
                <a:lnTo>
                  <a:pt x="1587" y="1335"/>
                </a:lnTo>
                <a:lnTo>
                  <a:pt x="1614" y="1379"/>
                </a:lnTo>
                <a:lnTo>
                  <a:pt x="1639" y="1421"/>
                </a:lnTo>
                <a:lnTo>
                  <a:pt x="1664" y="1460"/>
                </a:lnTo>
                <a:lnTo>
                  <a:pt x="1688" y="1497"/>
                </a:lnTo>
                <a:lnTo>
                  <a:pt x="1711" y="1460"/>
                </a:lnTo>
                <a:lnTo>
                  <a:pt x="1736" y="1421"/>
                </a:lnTo>
                <a:lnTo>
                  <a:pt x="1761" y="1379"/>
                </a:lnTo>
                <a:lnTo>
                  <a:pt x="1788" y="1336"/>
                </a:lnTo>
                <a:lnTo>
                  <a:pt x="1815" y="1290"/>
                </a:lnTo>
                <a:lnTo>
                  <a:pt x="1843" y="1243"/>
                </a:lnTo>
                <a:lnTo>
                  <a:pt x="1872" y="1195"/>
                </a:lnTo>
                <a:lnTo>
                  <a:pt x="1899" y="1145"/>
                </a:lnTo>
                <a:lnTo>
                  <a:pt x="1926" y="1096"/>
                </a:lnTo>
                <a:lnTo>
                  <a:pt x="1952" y="1047"/>
                </a:lnTo>
                <a:lnTo>
                  <a:pt x="1978" y="998"/>
                </a:lnTo>
                <a:lnTo>
                  <a:pt x="2003" y="950"/>
                </a:lnTo>
                <a:lnTo>
                  <a:pt x="2026" y="902"/>
                </a:lnTo>
                <a:lnTo>
                  <a:pt x="2048" y="856"/>
                </a:lnTo>
                <a:lnTo>
                  <a:pt x="2066" y="811"/>
                </a:lnTo>
                <a:lnTo>
                  <a:pt x="2083" y="768"/>
                </a:lnTo>
                <a:lnTo>
                  <a:pt x="2098" y="727"/>
                </a:lnTo>
                <a:lnTo>
                  <a:pt x="2110" y="688"/>
                </a:lnTo>
                <a:lnTo>
                  <a:pt x="2118" y="654"/>
                </a:lnTo>
                <a:lnTo>
                  <a:pt x="2123" y="621"/>
                </a:lnTo>
                <a:lnTo>
                  <a:pt x="2125" y="592"/>
                </a:lnTo>
                <a:lnTo>
                  <a:pt x="2122" y="541"/>
                </a:lnTo>
                <a:lnTo>
                  <a:pt x="2114" y="491"/>
                </a:lnTo>
                <a:lnTo>
                  <a:pt x="2101" y="444"/>
                </a:lnTo>
                <a:lnTo>
                  <a:pt x="2081" y="398"/>
                </a:lnTo>
                <a:lnTo>
                  <a:pt x="2058" y="355"/>
                </a:lnTo>
                <a:lnTo>
                  <a:pt x="2030" y="315"/>
                </a:lnTo>
                <a:lnTo>
                  <a:pt x="1998" y="278"/>
                </a:lnTo>
                <a:lnTo>
                  <a:pt x="1963" y="245"/>
                </a:lnTo>
                <a:lnTo>
                  <a:pt x="1923" y="217"/>
                </a:lnTo>
                <a:lnTo>
                  <a:pt x="1881" y="192"/>
                </a:lnTo>
                <a:lnTo>
                  <a:pt x="1836" y="173"/>
                </a:lnTo>
                <a:lnTo>
                  <a:pt x="1789" y="159"/>
                </a:lnTo>
                <a:lnTo>
                  <a:pt x="1739" y="149"/>
                </a:lnTo>
                <a:lnTo>
                  <a:pt x="1688" y="146"/>
                </a:lnTo>
                <a:close/>
                <a:moveTo>
                  <a:pt x="1688" y="0"/>
                </a:moveTo>
                <a:lnTo>
                  <a:pt x="1746" y="3"/>
                </a:lnTo>
                <a:lnTo>
                  <a:pt x="1803" y="12"/>
                </a:lnTo>
                <a:lnTo>
                  <a:pt x="1858" y="27"/>
                </a:lnTo>
                <a:lnTo>
                  <a:pt x="1910" y="46"/>
                </a:lnTo>
                <a:lnTo>
                  <a:pt x="1961" y="71"/>
                </a:lnTo>
                <a:lnTo>
                  <a:pt x="2009" y="100"/>
                </a:lnTo>
                <a:lnTo>
                  <a:pt x="2053" y="135"/>
                </a:lnTo>
                <a:lnTo>
                  <a:pt x="2094" y="173"/>
                </a:lnTo>
                <a:lnTo>
                  <a:pt x="2130" y="215"/>
                </a:lnTo>
                <a:lnTo>
                  <a:pt x="2163" y="260"/>
                </a:lnTo>
                <a:lnTo>
                  <a:pt x="2193" y="309"/>
                </a:lnTo>
                <a:lnTo>
                  <a:pt x="2216" y="361"/>
                </a:lnTo>
                <a:lnTo>
                  <a:pt x="2236" y="415"/>
                </a:lnTo>
                <a:lnTo>
                  <a:pt x="2250" y="471"/>
                </a:lnTo>
                <a:lnTo>
                  <a:pt x="2259" y="531"/>
                </a:lnTo>
                <a:lnTo>
                  <a:pt x="2262" y="592"/>
                </a:lnTo>
                <a:lnTo>
                  <a:pt x="2260" y="616"/>
                </a:lnTo>
                <a:lnTo>
                  <a:pt x="2257" y="642"/>
                </a:lnTo>
                <a:lnTo>
                  <a:pt x="2973" y="642"/>
                </a:lnTo>
                <a:lnTo>
                  <a:pt x="2973" y="2307"/>
                </a:lnTo>
                <a:lnTo>
                  <a:pt x="3375" y="3375"/>
                </a:lnTo>
                <a:lnTo>
                  <a:pt x="0" y="3375"/>
                </a:lnTo>
                <a:lnTo>
                  <a:pt x="402" y="2307"/>
                </a:lnTo>
                <a:lnTo>
                  <a:pt x="402" y="642"/>
                </a:lnTo>
                <a:lnTo>
                  <a:pt x="1118" y="642"/>
                </a:lnTo>
                <a:lnTo>
                  <a:pt x="1114" y="617"/>
                </a:lnTo>
                <a:lnTo>
                  <a:pt x="1113" y="592"/>
                </a:lnTo>
                <a:lnTo>
                  <a:pt x="1116" y="531"/>
                </a:lnTo>
                <a:lnTo>
                  <a:pt x="1125" y="471"/>
                </a:lnTo>
                <a:lnTo>
                  <a:pt x="1139" y="415"/>
                </a:lnTo>
                <a:lnTo>
                  <a:pt x="1159" y="361"/>
                </a:lnTo>
                <a:lnTo>
                  <a:pt x="1182" y="309"/>
                </a:lnTo>
                <a:lnTo>
                  <a:pt x="1212" y="260"/>
                </a:lnTo>
                <a:lnTo>
                  <a:pt x="1245" y="215"/>
                </a:lnTo>
                <a:lnTo>
                  <a:pt x="1281" y="173"/>
                </a:lnTo>
                <a:lnTo>
                  <a:pt x="1322" y="135"/>
                </a:lnTo>
                <a:lnTo>
                  <a:pt x="1366" y="100"/>
                </a:lnTo>
                <a:lnTo>
                  <a:pt x="1414" y="71"/>
                </a:lnTo>
                <a:lnTo>
                  <a:pt x="1465" y="46"/>
                </a:lnTo>
                <a:lnTo>
                  <a:pt x="1517" y="27"/>
                </a:lnTo>
                <a:lnTo>
                  <a:pt x="1572" y="12"/>
                </a:lnTo>
                <a:lnTo>
                  <a:pt x="1629" y="3"/>
                </a:lnTo>
                <a:lnTo>
                  <a:pt x="168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40" name="Group 839"/>
          <p:cNvGrpSpPr/>
          <p:nvPr/>
        </p:nvGrpSpPr>
        <p:grpSpPr>
          <a:xfrm>
            <a:off x="1583995" y="4249738"/>
            <a:ext cx="595313" cy="520700"/>
            <a:chOff x="1555750" y="4249738"/>
            <a:chExt cx="595313" cy="5207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6" name="Freeform 184"/>
            <p:cNvSpPr>
              <a:spLocks noEditPoints="1"/>
            </p:cNvSpPr>
            <p:nvPr/>
          </p:nvSpPr>
          <p:spPr bwMode="auto">
            <a:xfrm>
              <a:off x="1555750" y="4249738"/>
              <a:ext cx="595313" cy="520700"/>
            </a:xfrm>
            <a:custGeom>
              <a:avLst/>
              <a:gdLst>
                <a:gd name="T0" fmla="*/ 518 w 3375"/>
                <a:gd name="T1" fmla="*/ 1890 h 2950"/>
                <a:gd name="T2" fmla="*/ 201 w 3375"/>
                <a:gd name="T3" fmla="*/ 2813 h 2950"/>
                <a:gd name="T4" fmla="*/ 3182 w 3375"/>
                <a:gd name="T5" fmla="*/ 2813 h 2950"/>
                <a:gd name="T6" fmla="*/ 2859 w 3375"/>
                <a:gd name="T7" fmla="*/ 1890 h 2950"/>
                <a:gd name="T8" fmla="*/ 518 w 3375"/>
                <a:gd name="T9" fmla="*/ 1890 h 2950"/>
                <a:gd name="T10" fmla="*/ 539 w 3375"/>
                <a:gd name="T11" fmla="*/ 136 h 2950"/>
                <a:gd name="T12" fmla="*/ 539 w 3375"/>
                <a:gd name="T13" fmla="*/ 1747 h 2950"/>
                <a:gd name="T14" fmla="*/ 2836 w 3375"/>
                <a:gd name="T15" fmla="*/ 1747 h 2950"/>
                <a:gd name="T16" fmla="*/ 2836 w 3375"/>
                <a:gd name="T17" fmla="*/ 136 h 2950"/>
                <a:gd name="T18" fmla="*/ 539 w 3375"/>
                <a:gd name="T19" fmla="*/ 136 h 2950"/>
                <a:gd name="T20" fmla="*/ 402 w 3375"/>
                <a:gd name="T21" fmla="*/ 0 h 2950"/>
                <a:gd name="T22" fmla="*/ 2980 w 3375"/>
                <a:gd name="T23" fmla="*/ 0 h 2950"/>
                <a:gd name="T24" fmla="*/ 2980 w 3375"/>
                <a:gd name="T25" fmla="*/ 1828 h 2950"/>
                <a:gd name="T26" fmla="*/ 3375 w 3375"/>
                <a:gd name="T27" fmla="*/ 2950 h 2950"/>
                <a:gd name="T28" fmla="*/ 0 w 3375"/>
                <a:gd name="T29" fmla="*/ 2950 h 2950"/>
                <a:gd name="T30" fmla="*/ 402 w 3375"/>
                <a:gd name="T31" fmla="*/ 1787 h 2950"/>
                <a:gd name="T32" fmla="*/ 402 w 3375"/>
                <a:gd name="T33" fmla="*/ 0 h 2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75" h="2950">
                  <a:moveTo>
                    <a:pt x="518" y="1890"/>
                  </a:moveTo>
                  <a:lnTo>
                    <a:pt x="201" y="2813"/>
                  </a:lnTo>
                  <a:lnTo>
                    <a:pt x="3182" y="2813"/>
                  </a:lnTo>
                  <a:lnTo>
                    <a:pt x="2859" y="1890"/>
                  </a:lnTo>
                  <a:lnTo>
                    <a:pt x="518" y="1890"/>
                  </a:lnTo>
                  <a:close/>
                  <a:moveTo>
                    <a:pt x="539" y="136"/>
                  </a:moveTo>
                  <a:lnTo>
                    <a:pt x="539" y="1747"/>
                  </a:lnTo>
                  <a:lnTo>
                    <a:pt x="2836" y="1747"/>
                  </a:lnTo>
                  <a:lnTo>
                    <a:pt x="2836" y="136"/>
                  </a:lnTo>
                  <a:lnTo>
                    <a:pt x="539" y="136"/>
                  </a:lnTo>
                  <a:close/>
                  <a:moveTo>
                    <a:pt x="402" y="0"/>
                  </a:moveTo>
                  <a:lnTo>
                    <a:pt x="2980" y="0"/>
                  </a:lnTo>
                  <a:lnTo>
                    <a:pt x="2980" y="1828"/>
                  </a:lnTo>
                  <a:lnTo>
                    <a:pt x="3375" y="2950"/>
                  </a:lnTo>
                  <a:lnTo>
                    <a:pt x="0" y="2950"/>
                  </a:lnTo>
                  <a:lnTo>
                    <a:pt x="402" y="1787"/>
                  </a:lnTo>
                  <a:lnTo>
                    <a:pt x="4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7" name="Freeform 185"/>
            <p:cNvSpPr>
              <a:spLocks/>
            </p:cNvSpPr>
            <p:nvPr/>
          </p:nvSpPr>
          <p:spPr bwMode="auto">
            <a:xfrm>
              <a:off x="1720850" y="4368800"/>
              <a:ext cx="95250" cy="96837"/>
            </a:xfrm>
            <a:custGeom>
              <a:avLst/>
              <a:gdLst>
                <a:gd name="T0" fmla="*/ 538 w 538"/>
                <a:gd name="T1" fmla="*/ 0 h 551"/>
                <a:gd name="T2" fmla="*/ 538 w 538"/>
                <a:gd name="T3" fmla="*/ 100 h 551"/>
                <a:gd name="T4" fmla="*/ 107 w 538"/>
                <a:gd name="T5" fmla="*/ 272 h 551"/>
                <a:gd name="T6" fmla="*/ 531 w 538"/>
                <a:gd name="T7" fmla="*/ 451 h 551"/>
                <a:gd name="T8" fmla="*/ 531 w 538"/>
                <a:gd name="T9" fmla="*/ 551 h 551"/>
                <a:gd name="T10" fmla="*/ 0 w 538"/>
                <a:gd name="T11" fmla="*/ 321 h 551"/>
                <a:gd name="T12" fmla="*/ 0 w 538"/>
                <a:gd name="T13" fmla="*/ 228 h 551"/>
                <a:gd name="T14" fmla="*/ 538 w 538"/>
                <a:gd name="T15" fmla="*/ 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8" h="551">
                  <a:moveTo>
                    <a:pt x="538" y="0"/>
                  </a:moveTo>
                  <a:lnTo>
                    <a:pt x="538" y="100"/>
                  </a:lnTo>
                  <a:lnTo>
                    <a:pt x="107" y="272"/>
                  </a:lnTo>
                  <a:lnTo>
                    <a:pt x="531" y="451"/>
                  </a:lnTo>
                  <a:lnTo>
                    <a:pt x="531" y="551"/>
                  </a:lnTo>
                  <a:lnTo>
                    <a:pt x="0" y="321"/>
                  </a:lnTo>
                  <a:lnTo>
                    <a:pt x="0" y="228"/>
                  </a:lnTo>
                  <a:lnTo>
                    <a:pt x="5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8" name="Freeform 186"/>
            <p:cNvSpPr>
              <a:spLocks/>
            </p:cNvSpPr>
            <p:nvPr/>
          </p:nvSpPr>
          <p:spPr bwMode="auto">
            <a:xfrm>
              <a:off x="1825625" y="4341813"/>
              <a:ext cx="55563" cy="147637"/>
            </a:xfrm>
            <a:custGeom>
              <a:avLst/>
              <a:gdLst>
                <a:gd name="T0" fmla="*/ 236 w 315"/>
                <a:gd name="T1" fmla="*/ 0 h 838"/>
                <a:gd name="T2" fmla="*/ 315 w 315"/>
                <a:gd name="T3" fmla="*/ 0 h 838"/>
                <a:gd name="T4" fmla="*/ 79 w 315"/>
                <a:gd name="T5" fmla="*/ 838 h 838"/>
                <a:gd name="T6" fmla="*/ 0 w 315"/>
                <a:gd name="T7" fmla="*/ 838 h 838"/>
                <a:gd name="T8" fmla="*/ 236 w 315"/>
                <a:gd name="T9" fmla="*/ 0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838">
                  <a:moveTo>
                    <a:pt x="236" y="0"/>
                  </a:moveTo>
                  <a:lnTo>
                    <a:pt x="315" y="0"/>
                  </a:lnTo>
                  <a:lnTo>
                    <a:pt x="79" y="838"/>
                  </a:lnTo>
                  <a:lnTo>
                    <a:pt x="0" y="838"/>
                  </a:lnTo>
                  <a:lnTo>
                    <a:pt x="2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9" name="Freeform 187"/>
            <p:cNvSpPr>
              <a:spLocks/>
            </p:cNvSpPr>
            <p:nvPr/>
          </p:nvSpPr>
          <p:spPr bwMode="auto">
            <a:xfrm>
              <a:off x="1890713" y="4368800"/>
              <a:ext cx="95250" cy="96837"/>
            </a:xfrm>
            <a:custGeom>
              <a:avLst/>
              <a:gdLst>
                <a:gd name="T0" fmla="*/ 0 w 538"/>
                <a:gd name="T1" fmla="*/ 0 h 551"/>
                <a:gd name="T2" fmla="*/ 538 w 538"/>
                <a:gd name="T3" fmla="*/ 228 h 551"/>
                <a:gd name="T4" fmla="*/ 538 w 538"/>
                <a:gd name="T5" fmla="*/ 321 h 551"/>
                <a:gd name="T6" fmla="*/ 0 w 538"/>
                <a:gd name="T7" fmla="*/ 551 h 551"/>
                <a:gd name="T8" fmla="*/ 0 w 538"/>
                <a:gd name="T9" fmla="*/ 451 h 551"/>
                <a:gd name="T10" fmla="*/ 424 w 538"/>
                <a:gd name="T11" fmla="*/ 272 h 551"/>
                <a:gd name="T12" fmla="*/ 0 w 538"/>
                <a:gd name="T13" fmla="*/ 100 h 551"/>
                <a:gd name="T14" fmla="*/ 0 w 538"/>
                <a:gd name="T15" fmla="*/ 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8" h="551">
                  <a:moveTo>
                    <a:pt x="0" y="0"/>
                  </a:moveTo>
                  <a:lnTo>
                    <a:pt x="538" y="228"/>
                  </a:lnTo>
                  <a:lnTo>
                    <a:pt x="538" y="321"/>
                  </a:lnTo>
                  <a:lnTo>
                    <a:pt x="0" y="551"/>
                  </a:lnTo>
                  <a:lnTo>
                    <a:pt x="0" y="451"/>
                  </a:lnTo>
                  <a:lnTo>
                    <a:pt x="424" y="272"/>
                  </a:lnTo>
                  <a:lnTo>
                    <a:pt x="0" y="1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83" name="Freeform 192"/>
          <p:cNvSpPr>
            <a:spLocks noEditPoints="1"/>
          </p:cNvSpPr>
          <p:nvPr/>
        </p:nvSpPr>
        <p:spPr bwMode="auto">
          <a:xfrm>
            <a:off x="2635377" y="4214813"/>
            <a:ext cx="363537" cy="593725"/>
          </a:xfrm>
          <a:custGeom>
            <a:avLst/>
            <a:gdLst>
              <a:gd name="T0" fmla="*/ 1252 w 2058"/>
              <a:gd name="T1" fmla="*/ 2786 h 3366"/>
              <a:gd name="T2" fmla="*/ 919 w 2058"/>
              <a:gd name="T3" fmla="*/ 150 h 3366"/>
              <a:gd name="T4" fmla="*/ 640 w 2058"/>
              <a:gd name="T5" fmla="*/ 235 h 3366"/>
              <a:gd name="T6" fmla="*/ 407 w 2058"/>
              <a:gd name="T7" fmla="*/ 401 h 3366"/>
              <a:gd name="T8" fmla="*/ 238 w 2058"/>
              <a:gd name="T9" fmla="*/ 631 h 3366"/>
              <a:gd name="T10" fmla="*/ 151 w 2058"/>
              <a:gd name="T11" fmla="*/ 907 h 3366"/>
              <a:gd name="T12" fmla="*/ 158 w 2058"/>
              <a:gd name="T13" fmla="*/ 1190 h 3366"/>
              <a:gd name="T14" fmla="*/ 253 w 2058"/>
              <a:gd name="T15" fmla="*/ 1446 h 3366"/>
              <a:gd name="T16" fmla="*/ 438 w 2058"/>
              <a:gd name="T17" fmla="*/ 1692 h 3366"/>
              <a:gd name="T18" fmla="*/ 641 w 2058"/>
              <a:gd name="T19" fmla="*/ 2010 h 3366"/>
              <a:gd name="T20" fmla="*/ 766 w 2058"/>
              <a:gd name="T21" fmla="*/ 2360 h 3366"/>
              <a:gd name="T22" fmla="*/ 1252 w 2058"/>
              <a:gd name="T23" fmla="*/ 2636 h 3366"/>
              <a:gd name="T24" fmla="*/ 1311 w 2058"/>
              <a:gd name="T25" fmla="*/ 2266 h 3366"/>
              <a:gd name="T26" fmla="*/ 1455 w 2058"/>
              <a:gd name="T27" fmla="*/ 1924 h 3366"/>
              <a:gd name="T28" fmla="*/ 1677 w 2058"/>
              <a:gd name="T29" fmla="*/ 1625 h 3366"/>
              <a:gd name="T30" fmla="*/ 1826 w 2058"/>
              <a:gd name="T31" fmla="*/ 1406 h 3366"/>
              <a:gd name="T32" fmla="*/ 1904 w 2058"/>
              <a:gd name="T33" fmla="*/ 1156 h 3366"/>
              <a:gd name="T34" fmla="*/ 1902 w 2058"/>
              <a:gd name="T35" fmla="*/ 879 h 3366"/>
              <a:gd name="T36" fmla="*/ 1810 w 2058"/>
              <a:gd name="T37" fmla="*/ 612 h 3366"/>
              <a:gd name="T38" fmla="*/ 1643 w 2058"/>
              <a:gd name="T39" fmla="*/ 390 h 3366"/>
              <a:gd name="T40" fmla="*/ 1415 w 2058"/>
              <a:gd name="T41" fmla="*/ 230 h 3366"/>
              <a:gd name="T42" fmla="*/ 1141 w 2058"/>
              <a:gd name="T43" fmla="*/ 150 h 3366"/>
              <a:gd name="T44" fmla="*/ 1152 w 2058"/>
              <a:gd name="T45" fmla="*/ 7 h 3366"/>
              <a:gd name="T46" fmla="*/ 1457 w 2058"/>
              <a:gd name="T47" fmla="*/ 92 h 3366"/>
              <a:gd name="T48" fmla="*/ 1715 w 2058"/>
              <a:gd name="T49" fmla="*/ 261 h 3366"/>
              <a:gd name="T50" fmla="*/ 1911 w 2058"/>
              <a:gd name="T51" fmla="*/ 496 h 3366"/>
              <a:gd name="T52" fmla="*/ 2029 w 2058"/>
              <a:gd name="T53" fmla="*/ 785 h 3366"/>
              <a:gd name="T54" fmla="*/ 2055 w 2058"/>
              <a:gd name="T55" fmla="*/ 1096 h 3366"/>
              <a:gd name="T56" fmla="*/ 1997 w 2058"/>
              <a:gd name="T57" fmla="*/ 1368 h 3366"/>
              <a:gd name="T58" fmla="*/ 1867 w 2058"/>
              <a:gd name="T59" fmla="*/ 1616 h 3366"/>
              <a:gd name="T60" fmla="*/ 1663 w 2058"/>
              <a:gd name="T61" fmla="*/ 1866 h 3366"/>
              <a:gd name="T62" fmla="*/ 1495 w 2058"/>
              <a:gd name="T63" fmla="*/ 2178 h 3366"/>
              <a:gd name="T64" fmla="*/ 1408 w 2058"/>
              <a:gd name="T65" fmla="*/ 2524 h 3366"/>
              <a:gd name="T66" fmla="*/ 1393 w 2058"/>
              <a:gd name="T67" fmla="*/ 3170 h 3366"/>
              <a:gd name="T68" fmla="*/ 1342 w 2058"/>
              <a:gd name="T69" fmla="*/ 3221 h 3366"/>
              <a:gd name="T70" fmla="*/ 1099 w 2058"/>
              <a:gd name="T71" fmla="*/ 3315 h 3366"/>
              <a:gd name="T72" fmla="*/ 1050 w 2058"/>
              <a:gd name="T73" fmla="*/ 3364 h 3366"/>
              <a:gd name="T74" fmla="*/ 977 w 2058"/>
              <a:gd name="T75" fmla="*/ 3347 h 3366"/>
              <a:gd name="T76" fmla="*/ 958 w 2058"/>
              <a:gd name="T77" fmla="*/ 3223 h 3366"/>
              <a:gd name="T78" fmla="*/ 683 w 2058"/>
              <a:gd name="T79" fmla="*/ 3203 h 3366"/>
              <a:gd name="T80" fmla="*/ 663 w 2058"/>
              <a:gd name="T81" fmla="*/ 2707 h 3366"/>
              <a:gd name="T82" fmla="*/ 617 w 2058"/>
              <a:gd name="T83" fmla="*/ 2349 h 3366"/>
              <a:gd name="T84" fmla="*/ 485 w 2058"/>
              <a:gd name="T85" fmla="*/ 2014 h 3366"/>
              <a:gd name="T86" fmla="*/ 267 w 2058"/>
              <a:gd name="T87" fmla="*/ 1712 h 3366"/>
              <a:gd name="T88" fmla="*/ 101 w 2058"/>
              <a:gd name="T89" fmla="*/ 1471 h 3366"/>
              <a:gd name="T90" fmla="*/ 13 w 2058"/>
              <a:gd name="T91" fmla="*/ 1195 h 3366"/>
              <a:gd name="T92" fmla="*/ 7 w 2058"/>
              <a:gd name="T93" fmla="*/ 897 h 3366"/>
              <a:gd name="T94" fmla="*/ 90 w 2058"/>
              <a:gd name="T95" fmla="*/ 605 h 3366"/>
              <a:gd name="T96" fmla="*/ 254 w 2058"/>
              <a:gd name="T97" fmla="*/ 354 h 3366"/>
              <a:gd name="T98" fmla="*/ 481 w 2058"/>
              <a:gd name="T99" fmla="*/ 160 h 3366"/>
              <a:gd name="T100" fmla="*/ 757 w 2058"/>
              <a:gd name="T101" fmla="*/ 36 h 3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058" h="3366">
                <a:moveTo>
                  <a:pt x="807" y="2786"/>
                </a:moveTo>
                <a:lnTo>
                  <a:pt x="807" y="3080"/>
                </a:lnTo>
                <a:lnTo>
                  <a:pt x="1252" y="3080"/>
                </a:lnTo>
                <a:lnTo>
                  <a:pt x="1252" y="2786"/>
                </a:lnTo>
                <a:lnTo>
                  <a:pt x="807" y="2786"/>
                </a:lnTo>
                <a:close/>
                <a:moveTo>
                  <a:pt x="1069" y="143"/>
                </a:moveTo>
                <a:lnTo>
                  <a:pt x="994" y="143"/>
                </a:lnTo>
                <a:lnTo>
                  <a:pt x="919" y="150"/>
                </a:lnTo>
                <a:lnTo>
                  <a:pt x="846" y="163"/>
                </a:lnTo>
                <a:lnTo>
                  <a:pt x="775" y="181"/>
                </a:lnTo>
                <a:lnTo>
                  <a:pt x="706" y="206"/>
                </a:lnTo>
                <a:lnTo>
                  <a:pt x="640" y="235"/>
                </a:lnTo>
                <a:lnTo>
                  <a:pt x="576" y="270"/>
                </a:lnTo>
                <a:lnTo>
                  <a:pt x="517" y="309"/>
                </a:lnTo>
                <a:lnTo>
                  <a:pt x="460" y="353"/>
                </a:lnTo>
                <a:lnTo>
                  <a:pt x="407" y="401"/>
                </a:lnTo>
                <a:lnTo>
                  <a:pt x="359" y="453"/>
                </a:lnTo>
                <a:lnTo>
                  <a:pt x="313" y="510"/>
                </a:lnTo>
                <a:lnTo>
                  <a:pt x="273" y="568"/>
                </a:lnTo>
                <a:lnTo>
                  <a:pt x="238" y="631"/>
                </a:lnTo>
                <a:lnTo>
                  <a:pt x="209" y="696"/>
                </a:lnTo>
                <a:lnTo>
                  <a:pt x="183" y="764"/>
                </a:lnTo>
                <a:lnTo>
                  <a:pt x="164" y="835"/>
                </a:lnTo>
                <a:lnTo>
                  <a:pt x="151" y="907"/>
                </a:lnTo>
                <a:lnTo>
                  <a:pt x="145" y="981"/>
                </a:lnTo>
                <a:lnTo>
                  <a:pt x="144" y="1052"/>
                </a:lnTo>
                <a:lnTo>
                  <a:pt x="148" y="1121"/>
                </a:lnTo>
                <a:lnTo>
                  <a:pt x="158" y="1190"/>
                </a:lnTo>
                <a:lnTo>
                  <a:pt x="175" y="1256"/>
                </a:lnTo>
                <a:lnTo>
                  <a:pt x="195" y="1322"/>
                </a:lnTo>
                <a:lnTo>
                  <a:pt x="222" y="1385"/>
                </a:lnTo>
                <a:lnTo>
                  <a:pt x="253" y="1446"/>
                </a:lnTo>
                <a:lnTo>
                  <a:pt x="289" y="1507"/>
                </a:lnTo>
                <a:lnTo>
                  <a:pt x="330" y="1564"/>
                </a:lnTo>
                <a:lnTo>
                  <a:pt x="375" y="1619"/>
                </a:lnTo>
                <a:lnTo>
                  <a:pt x="438" y="1692"/>
                </a:lnTo>
                <a:lnTo>
                  <a:pt x="495" y="1767"/>
                </a:lnTo>
                <a:lnTo>
                  <a:pt x="549" y="1846"/>
                </a:lnTo>
                <a:lnTo>
                  <a:pt x="597" y="1927"/>
                </a:lnTo>
                <a:lnTo>
                  <a:pt x="641" y="2010"/>
                </a:lnTo>
                <a:lnTo>
                  <a:pt x="680" y="2095"/>
                </a:lnTo>
                <a:lnTo>
                  <a:pt x="714" y="2182"/>
                </a:lnTo>
                <a:lnTo>
                  <a:pt x="743" y="2271"/>
                </a:lnTo>
                <a:lnTo>
                  <a:pt x="766" y="2360"/>
                </a:lnTo>
                <a:lnTo>
                  <a:pt x="785" y="2451"/>
                </a:lnTo>
                <a:lnTo>
                  <a:pt x="798" y="2543"/>
                </a:lnTo>
                <a:lnTo>
                  <a:pt x="807" y="2636"/>
                </a:lnTo>
                <a:lnTo>
                  <a:pt x="1252" y="2636"/>
                </a:lnTo>
                <a:lnTo>
                  <a:pt x="1259" y="2542"/>
                </a:lnTo>
                <a:lnTo>
                  <a:pt x="1271" y="2448"/>
                </a:lnTo>
                <a:lnTo>
                  <a:pt x="1288" y="2356"/>
                </a:lnTo>
                <a:lnTo>
                  <a:pt x="1311" y="2266"/>
                </a:lnTo>
                <a:lnTo>
                  <a:pt x="1340" y="2177"/>
                </a:lnTo>
                <a:lnTo>
                  <a:pt x="1373" y="2091"/>
                </a:lnTo>
                <a:lnTo>
                  <a:pt x="1412" y="2006"/>
                </a:lnTo>
                <a:lnTo>
                  <a:pt x="1455" y="1924"/>
                </a:lnTo>
                <a:lnTo>
                  <a:pt x="1503" y="1845"/>
                </a:lnTo>
                <a:lnTo>
                  <a:pt x="1557" y="1769"/>
                </a:lnTo>
                <a:lnTo>
                  <a:pt x="1614" y="1696"/>
                </a:lnTo>
                <a:lnTo>
                  <a:pt x="1677" y="1625"/>
                </a:lnTo>
                <a:lnTo>
                  <a:pt x="1720" y="1575"/>
                </a:lnTo>
                <a:lnTo>
                  <a:pt x="1760" y="1521"/>
                </a:lnTo>
                <a:lnTo>
                  <a:pt x="1795" y="1465"/>
                </a:lnTo>
                <a:lnTo>
                  <a:pt x="1826" y="1406"/>
                </a:lnTo>
                <a:lnTo>
                  <a:pt x="1852" y="1346"/>
                </a:lnTo>
                <a:lnTo>
                  <a:pt x="1874" y="1285"/>
                </a:lnTo>
                <a:lnTo>
                  <a:pt x="1891" y="1221"/>
                </a:lnTo>
                <a:lnTo>
                  <a:pt x="1904" y="1156"/>
                </a:lnTo>
                <a:lnTo>
                  <a:pt x="1912" y="1090"/>
                </a:lnTo>
                <a:lnTo>
                  <a:pt x="1914" y="1024"/>
                </a:lnTo>
                <a:lnTo>
                  <a:pt x="1911" y="950"/>
                </a:lnTo>
                <a:lnTo>
                  <a:pt x="1902" y="879"/>
                </a:lnTo>
                <a:lnTo>
                  <a:pt x="1887" y="808"/>
                </a:lnTo>
                <a:lnTo>
                  <a:pt x="1867" y="741"/>
                </a:lnTo>
                <a:lnTo>
                  <a:pt x="1841" y="675"/>
                </a:lnTo>
                <a:lnTo>
                  <a:pt x="1810" y="612"/>
                </a:lnTo>
                <a:lnTo>
                  <a:pt x="1775" y="551"/>
                </a:lnTo>
                <a:lnTo>
                  <a:pt x="1735" y="494"/>
                </a:lnTo>
                <a:lnTo>
                  <a:pt x="1691" y="441"/>
                </a:lnTo>
                <a:lnTo>
                  <a:pt x="1643" y="390"/>
                </a:lnTo>
                <a:lnTo>
                  <a:pt x="1590" y="344"/>
                </a:lnTo>
                <a:lnTo>
                  <a:pt x="1535" y="302"/>
                </a:lnTo>
                <a:lnTo>
                  <a:pt x="1476" y="264"/>
                </a:lnTo>
                <a:lnTo>
                  <a:pt x="1415" y="230"/>
                </a:lnTo>
                <a:lnTo>
                  <a:pt x="1350" y="203"/>
                </a:lnTo>
                <a:lnTo>
                  <a:pt x="1282" y="179"/>
                </a:lnTo>
                <a:lnTo>
                  <a:pt x="1213" y="162"/>
                </a:lnTo>
                <a:lnTo>
                  <a:pt x="1141" y="150"/>
                </a:lnTo>
                <a:lnTo>
                  <a:pt x="1069" y="143"/>
                </a:lnTo>
                <a:close/>
                <a:moveTo>
                  <a:pt x="986" y="0"/>
                </a:moveTo>
                <a:lnTo>
                  <a:pt x="1070" y="0"/>
                </a:lnTo>
                <a:lnTo>
                  <a:pt x="1152" y="7"/>
                </a:lnTo>
                <a:lnTo>
                  <a:pt x="1232" y="20"/>
                </a:lnTo>
                <a:lnTo>
                  <a:pt x="1309" y="38"/>
                </a:lnTo>
                <a:lnTo>
                  <a:pt x="1384" y="63"/>
                </a:lnTo>
                <a:lnTo>
                  <a:pt x="1457" y="92"/>
                </a:lnTo>
                <a:lnTo>
                  <a:pt x="1527" y="127"/>
                </a:lnTo>
                <a:lnTo>
                  <a:pt x="1592" y="167"/>
                </a:lnTo>
                <a:lnTo>
                  <a:pt x="1656" y="212"/>
                </a:lnTo>
                <a:lnTo>
                  <a:pt x="1715" y="261"/>
                </a:lnTo>
                <a:lnTo>
                  <a:pt x="1770" y="314"/>
                </a:lnTo>
                <a:lnTo>
                  <a:pt x="1822" y="371"/>
                </a:lnTo>
                <a:lnTo>
                  <a:pt x="1869" y="432"/>
                </a:lnTo>
                <a:lnTo>
                  <a:pt x="1911" y="496"/>
                </a:lnTo>
                <a:lnTo>
                  <a:pt x="1949" y="564"/>
                </a:lnTo>
                <a:lnTo>
                  <a:pt x="1981" y="635"/>
                </a:lnTo>
                <a:lnTo>
                  <a:pt x="2009" y="708"/>
                </a:lnTo>
                <a:lnTo>
                  <a:pt x="2029" y="785"/>
                </a:lnTo>
                <a:lnTo>
                  <a:pt x="2046" y="862"/>
                </a:lnTo>
                <a:lnTo>
                  <a:pt x="2055" y="943"/>
                </a:lnTo>
                <a:lnTo>
                  <a:pt x="2058" y="1025"/>
                </a:lnTo>
                <a:lnTo>
                  <a:pt x="2055" y="1096"/>
                </a:lnTo>
                <a:lnTo>
                  <a:pt x="2048" y="1165"/>
                </a:lnTo>
                <a:lnTo>
                  <a:pt x="2035" y="1234"/>
                </a:lnTo>
                <a:lnTo>
                  <a:pt x="2019" y="1301"/>
                </a:lnTo>
                <a:lnTo>
                  <a:pt x="1997" y="1368"/>
                </a:lnTo>
                <a:lnTo>
                  <a:pt x="1972" y="1432"/>
                </a:lnTo>
                <a:lnTo>
                  <a:pt x="1941" y="1495"/>
                </a:lnTo>
                <a:lnTo>
                  <a:pt x="1906" y="1557"/>
                </a:lnTo>
                <a:lnTo>
                  <a:pt x="1867" y="1616"/>
                </a:lnTo>
                <a:lnTo>
                  <a:pt x="1824" y="1672"/>
                </a:lnTo>
                <a:lnTo>
                  <a:pt x="1776" y="1727"/>
                </a:lnTo>
                <a:lnTo>
                  <a:pt x="1718" y="1795"/>
                </a:lnTo>
                <a:lnTo>
                  <a:pt x="1663" y="1866"/>
                </a:lnTo>
                <a:lnTo>
                  <a:pt x="1614" y="1939"/>
                </a:lnTo>
                <a:lnTo>
                  <a:pt x="1570" y="2016"/>
                </a:lnTo>
                <a:lnTo>
                  <a:pt x="1530" y="2096"/>
                </a:lnTo>
                <a:lnTo>
                  <a:pt x="1495" y="2178"/>
                </a:lnTo>
                <a:lnTo>
                  <a:pt x="1465" y="2261"/>
                </a:lnTo>
                <a:lnTo>
                  <a:pt x="1440" y="2347"/>
                </a:lnTo>
                <a:lnTo>
                  <a:pt x="1421" y="2434"/>
                </a:lnTo>
                <a:lnTo>
                  <a:pt x="1408" y="2524"/>
                </a:lnTo>
                <a:lnTo>
                  <a:pt x="1398" y="2615"/>
                </a:lnTo>
                <a:lnTo>
                  <a:pt x="1396" y="2707"/>
                </a:lnTo>
                <a:lnTo>
                  <a:pt x="1396" y="3151"/>
                </a:lnTo>
                <a:lnTo>
                  <a:pt x="1393" y="3170"/>
                </a:lnTo>
                <a:lnTo>
                  <a:pt x="1385" y="3186"/>
                </a:lnTo>
                <a:lnTo>
                  <a:pt x="1374" y="3200"/>
                </a:lnTo>
                <a:lnTo>
                  <a:pt x="1358" y="3213"/>
                </a:lnTo>
                <a:lnTo>
                  <a:pt x="1342" y="3221"/>
                </a:lnTo>
                <a:lnTo>
                  <a:pt x="1324" y="3223"/>
                </a:lnTo>
                <a:lnTo>
                  <a:pt x="1101" y="3223"/>
                </a:lnTo>
                <a:lnTo>
                  <a:pt x="1101" y="3294"/>
                </a:lnTo>
                <a:lnTo>
                  <a:pt x="1099" y="3315"/>
                </a:lnTo>
                <a:lnTo>
                  <a:pt x="1092" y="3332"/>
                </a:lnTo>
                <a:lnTo>
                  <a:pt x="1082" y="3347"/>
                </a:lnTo>
                <a:lnTo>
                  <a:pt x="1067" y="3357"/>
                </a:lnTo>
                <a:lnTo>
                  <a:pt x="1050" y="3364"/>
                </a:lnTo>
                <a:lnTo>
                  <a:pt x="1029" y="3366"/>
                </a:lnTo>
                <a:lnTo>
                  <a:pt x="1009" y="3364"/>
                </a:lnTo>
                <a:lnTo>
                  <a:pt x="991" y="3357"/>
                </a:lnTo>
                <a:lnTo>
                  <a:pt x="977" y="3347"/>
                </a:lnTo>
                <a:lnTo>
                  <a:pt x="967" y="3332"/>
                </a:lnTo>
                <a:lnTo>
                  <a:pt x="960" y="3315"/>
                </a:lnTo>
                <a:lnTo>
                  <a:pt x="958" y="3294"/>
                </a:lnTo>
                <a:lnTo>
                  <a:pt x="958" y="3223"/>
                </a:lnTo>
                <a:lnTo>
                  <a:pt x="735" y="3223"/>
                </a:lnTo>
                <a:lnTo>
                  <a:pt x="714" y="3221"/>
                </a:lnTo>
                <a:lnTo>
                  <a:pt x="697" y="3215"/>
                </a:lnTo>
                <a:lnTo>
                  <a:pt x="683" y="3203"/>
                </a:lnTo>
                <a:lnTo>
                  <a:pt x="672" y="3189"/>
                </a:lnTo>
                <a:lnTo>
                  <a:pt x="665" y="3172"/>
                </a:lnTo>
                <a:lnTo>
                  <a:pt x="663" y="3151"/>
                </a:lnTo>
                <a:lnTo>
                  <a:pt x="663" y="2707"/>
                </a:lnTo>
                <a:lnTo>
                  <a:pt x="660" y="2616"/>
                </a:lnTo>
                <a:lnTo>
                  <a:pt x="651" y="2526"/>
                </a:lnTo>
                <a:lnTo>
                  <a:pt x="637" y="2437"/>
                </a:lnTo>
                <a:lnTo>
                  <a:pt x="617" y="2349"/>
                </a:lnTo>
                <a:lnTo>
                  <a:pt x="593" y="2262"/>
                </a:lnTo>
                <a:lnTo>
                  <a:pt x="562" y="2178"/>
                </a:lnTo>
                <a:lnTo>
                  <a:pt x="526" y="2095"/>
                </a:lnTo>
                <a:lnTo>
                  <a:pt x="485" y="2014"/>
                </a:lnTo>
                <a:lnTo>
                  <a:pt x="439" y="1934"/>
                </a:lnTo>
                <a:lnTo>
                  <a:pt x="386" y="1857"/>
                </a:lnTo>
                <a:lnTo>
                  <a:pt x="330" y="1784"/>
                </a:lnTo>
                <a:lnTo>
                  <a:pt x="267" y="1712"/>
                </a:lnTo>
                <a:lnTo>
                  <a:pt x="219" y="1656"/>
                </a:lnTo>
                <a:lnTo>
                  <a:pt x="175" y="1597"/>
                </a:lnTo>
                <a:lnTo>
                  <a:pt x="136" y="1535"/>
                </a:lnTo>
                <a:lnTo>
                  <a:pt x="101" y="1471"/>
                </a:lnTo>
                <a:lnTo>
                  <a:pt x="72" y="1404"/>
                </a:lnTo>
                <a:lnTo>
                  <a:pt x="47" y="1336"/>
                </a:lnTo>
                <a:lnTo>
                  <a:pt x="28" y="1265"/>
                </a:lnTo>
                <a:lnTo>
                  <a:pt x="13" y="1195"/>
                </a:lnTo>
                <a:lnTo>
                  <a:pt x="4" y="1122"/>
                </a:lnTo>
                <a:lnTo>
                  <a:pt x="0" y="1049"/>
                </a:lnTo>
                <a:lnTo>
                  <a:pt x="1" y="975"/>
                </a:lnTo>
                <a:lnTo>
                  <a:pt x="7" y="897"/>
                </a:lnTo>
                <a:lnTo>
                  <a:pt x="20" y="820"/>
                </a:lnTo>
                <a:lnTo>
                  <a:pt x="38" y="747"/>
                </a:lnTo>
                <a:lnTo>
                  <a:pt x="62" y="674"/>
                </a:lnTo>
                <a:lnTo>
                  <a:pt x="90" y="605"/>
                </a:lnTo>
                <a:lnTo>
                  <a:pt x="124" y="537"/>
                </a:lnTo>
                <a:lnTo>
                  <a:pt x="162" y="473"/>
                </a:lnTo>
                <a:lnTo>
                  <a:pt x="205" y="411"/>
                </a:lnTo>
                <a:lnTo>
                  <a:pt x="254" y="354"/>
                </a:lnTo>
                <a:lnTo>
                  <a:pt x="305" y="299"/>
                </a:lnTo>
                <a:lnTo>
                  <a:pt x="361" y="249"/>
                </a:lnTo>
                <a:lnTo>
                  <a:pt x="419" y="202"/>
                </a:lnTo>
                <a:lnTo>
                  <a:pt x="481" y="160"/>
                </a:lnTo>
                <a:lnTo>
                  <a:pt x="547" y="121"/>
                </a:lnTo>
                <a:lnTo>
                  <a:pt x="614" y="88"/>
                </a:lnTo>
                <a:lnTo>
                  <a:pt x="684" y="60"/>
                </a:lnTo>
                <a:lnTo>
                  <a:pt x="757" y="36"/>
                </a:lnTo>
                <a:lnTo>
                  <a:pt x="832" y="19"/>
                </a:lnTo>
                <a:lnTo>
                  <a:pt x="908" y="6"/>
                </a:lnTo>
                <a:lnTo>
                  <a:pt x="98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41" name="Group 840"/>
          <p:cNvGrpSpPr/>
          <p:nvPr/>
        </p:nvGrpSpPr>
        <p:grpSpPr>
          <a:xfrm>
            <a:off x="3501814" y="4213226"/>
            <a:ext cx="501650" cy="593725"/>
            <a:chOff x="3470275" y="4213226"/>
            <a:chExt cx="501650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7" name="Freeform 197"/>
            <p:cNvSpPr>
              <a:spLocks noEditPoints="1"/>
            </p:cNvSpPr>
            <p:nvPr/>
          </p:nvSpPr>
          <p:spPr bwMode="auto">
            <a:xfrm>
              <a:off x="3554413" y="4298951"/>
              <a:ext cx="333375" cy="508000"/>
            </a:xfrm>
            <a:custGeom>
              <a:avLst/>
              <a:gdLst>
                <a:gd name="T0" fmla="*/ 1244 w 1888"/>
                <a:gd name="T1" fmla="*/ 2461 h 2880"/>
                <a:gd name="T2" fmla="*/ 1244 w 1888"/>
                <a:gd name="T3" fmla="*/ 2315 h 2880"/>
                <a:gd name="T4" fmla="*/ 908 w 1888"/>
                <a:gd name="T5" fmla="*/ 147 h 2880"/>
                <a:gd name="T6" fmla="*/ 644 w 1888"/>
                <a:gd name="T7" fmla="*/ 208 h 2880"/>
                <a:gd name="T8" fmla="*/ 422 w 1888"/>
                <a:gd name="T9" fmla="*/ 347 h 2880"/>
                <a:gd name="T10" fmla="*/ 256 w 1888"/>
                <a:gd name="T11" fmla="*/ 551 h 2880"/>
                <a:gd name="T12" fmla="*/ 165 w 1888"/>
                <a:gd name="T13" fmla="*/ 804 h 2880"/>
                <a:gd name="T14" fmla="*/ 162 w 1888"/>
                <a:gd name="T15" fmla="*/ 1071 h 2880"/>
                <a:gd name="T16" fmla="*/ 243 w 1888"/>
                <a:gd name="T17" fmla="*/ 1317 h 2880"/>
                <a:gd name="T18" fmla="*/ 404 w 1888"/>
                <a:gd name="T19" fmla="*/ 1524 h 2880"/>
                <a:gd name="T20" fmla="*/ 562 w 1888"/>
                <a:gd name="T21" fmla="*/ 1731 h 2880"/>
                <a:gd name="T22" fmla="*/ 643 w 1888"/>
                <a:gd name="T23" fmla="*/ 1968 h 2880"/>
                <a:gd name="T24" fmla="*/ 1262 w 1888"/>
                <a:gd name="T25" fmla="*/ 1904 h 2880"/>
                <a:gd name="T26" fmla="*/ 1360 w 1888"/>
                <a:gd name="T27" fmla="*/ 1674 h 2880"/>
                <a:gd name="T28" fmla="*/ 1530 w 1888"/>
                <a:gd name="T29" fmla="*/ 1477 h 2880"/>
                <a:gd name="T30" fmla="*/ 1672 w 1888"/>
                <a:gd name="T31" fmla="*/ 1260 h 2880"/>
                <a:gd name="T32" fmla="*/ 1737 w 1888"/>
                <a:gd name="T33" fmla="*/ 1011 h 2880"/>
                <a:gd name="T34" fmla="*/ 1712 w 1888"/>
                <a:gd name="T35" fmla="*/ 738 h 2880"/>
                <a:gd name="T36" fmla="*/ 1601 w 1888"/>
                <a:gd name="T37" fmla="*/ 495 h 2880"/>
                <a:gd name="T38" fmla="*/ 1418 w 1888"/>
                <a:gd name="T39" fmla="*/ 304 h 2880"/>
                <a:gd name="T40" fmla="*/ 1181 w 1888"/>
                <a:gd name="T41" fmla="*/ 182 h 2880"/>
                <a:gd name="T42" fmla="*/ 977 w 1888"/>
                <a:gd name="T43" fmla="*/ 0 h 2880"/>
                <a:gd name="T44" fmla="*/ 1265 w 1888"/>
                <a:gd name="T45" fmla="*/ 55 h 2880"/>
                <a:gd name="T46" fmla="*/ 1515 w 1888"/>
                <a:gd name="T47" fmla="*/ 192 h 2880"/>
                <a:gd name="T48" fmla="*/ 1712 w 1888"/>
                <a:gd name="T49" fmla="*/ 397 h 2880"/>
                <a:gd name="T50" fmla="*/ 1841 w 1888"/>
                <a:gd name="T51" fmla="*/ 654 h 2880"/>
                <a:gd name="T52" fmla="*/ 1888 w 1888"/>
                <a:gd name="T53" fmla="*/ 946 h 2880"/>
                <a:gd name="T54" fmla="*/ 1846 w 1888"/>
                <a:gd name="T55" fmla="*/ 1221 h 2880"/>
                <a:gd name="T56" fmla="*/ 1725 w 1888"/>
                <a:gd name="T57" fmla="*/ 1473 h 2880"/>
                <a:gd name="T58" fmla="*/ 1548 w 1888"/>
                <a:gd name="T59" fmla="*/ 1675 h 2880"/>
                <a:gd name="T60" fmla="*/ 1433 w 1888"/>
                <a:gd name="T61" fmla="*/ 1859 h 2880"/>
                <a:gd name="T62" fmla="*/ 1391 w 1888"/>
                <a:gd name="T63" fmla="*/ 2074 h 2880"/>
                <a:gd name="T64" fmla="*/ 1367 w 1888"/>
                <a:gd name="T65" fmla="*/ 2735 h 2880"/>
                <a:gd name="T66" fmla="*/ 1019 w 1888"/>
                <a:gd name="T67" fmla="*/ 2755 h 2880"/>
                <a:gd name="T68" fmla="*/ 998 w 1888"/>
                <a:gd name="T69" fmla="*/ 2859 h 2880"/>
                <a:gd name="T70" fmla="*/ 924 w 1888"/>
                <a:gd name="T71" fmla="*/ 2877 h 2880"/>
                <a:gd name="T72" fmla="*/ 873 w 1888"/>
                <a:gd name="T73" fmla="*/ 2826 h 2880"/>
                <a:gd name="T74" fmla="*/ 551 w 1888"/>
                <a:gd name="T75" fmla="*/ 2752 h 2880"/>
                <a:gd name="T76" fmla="*/ 501 w 1888"/>
                <a:gd name="T77" fmla="*/ 2701 h 2880"/>
                <a:gd name="T78" fmla="*/ 488 w 1888"/>
                <a:gd name="T79" fmla="*/ 1963 h 2880"/>
                <a:gd name="T80" fmla="*/ 406 w 1888"/>
                <a:gd name="T81" fmla="*/ 1760 h 2880"/>
                <a:gd name="T82" fmla="*/ 247 w 1888"/>
                <a:gd name="T83" fmla="*/ 1579 h 2880"/>
                <a:gd name="T84" fmla="*/ 99 w 1888"/>
                <a:gd name="T85" fmla="*/ 1365 h 2880"/>
                <a:gd name="T86" fmla="*/ 17 w 1888"/>
                <a:gd name="T87" fmla="*/ 1119 h 2880"/>
                <a:gd name="T88" fmla="*/ 2 w 1888"/>
                <a:gd name="T89" fmla="*/ 858 h 2880"/>
                <a:gd name="T90" fmla="*/ 73 w 1888"/>
                <a:gd name="T91" fmla="*/ 578 h 2880"/>
                <a:gd name="T92" fmla="*/ 221 w 1888"/>
                <a:gd name="T93" fmla="*/ 339 h 2880"/>
                <a:gd name="T94" fmla="*/ 429 w 1888"/>
                <a:gd name="T95" fmla="*/ 154 h 2880"/>
                <a:gd name="T96" fmla="*/ 686 w 1888"/>
                <a:gd name="T97" fmla="*/ 36 h 2880"/>
                <a:gd name="T98" fmla="*/ 977 w 1888"/>
                <a:gd name="T99" fmla="*/ 0 h 2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88" h="2880">
                  <a:moveTo>
                    <a:pt x="652" y="2461"/>
                  </a:moveTo>
                  <a:lnTo>
                    <a:pt x="652" y="2608"/>
                  </a:lnTo>
                  <a:lnTo>
                    <a:pt x="1244" y="2608"/>
                  </a:lnTo>
                  <a:lnTo>
                    <a:pt x="1244" y="2461"/>
                  </a:lnTo>
                  <a:lnTo>
                    <a:pt x="652" y="2461"/>
                  </a:lnTo>
                  <a:close/>
                  <a:moveTo>
                    <a:pt x="652" y="2175"/>
                  </a:moveTo>
                  <a:lnTo>
                    <a:pt x="652" y="2315"/>
                  </a:lnTo>
                  <a:lnTo>
                    <a:pt x="1244" y="2315"/>
                  </a:lnTo>
                  <a:lnTo>
                    <a:pt x="1244" y="2175"/>
                  </a:lnTo>
                  <a:lnTo>
                    <a:pt x="652" y="2175"/>
                  </a:lnTo>
                  <a:close/>
                  <a:moveTo>
                    <a:pt x="979" y="147"/>
                  </a:moveTo>
                  <a:lnTo>
                    <a:pt x="908" y="147"/>
                  </a:lnTo>
                  <a:lnTo>
                    <a:pt x="839" y="154"/>
                  </a:lnTo>
                  <a:lnTo>
                    <a:pt x="772" y="167"/>
                  </a:lnTo>
                  <a:lnTo>
                    <a:pt x="707" y="184"/>
                  </a:lnTo>
                  <a:lnTo>
                    <a:pt x="644" y="208"/>
                  </a:lnTo>
                  <a:lnTo>
                    <a:pt x="584" y="236"/>
                  </a:lnTo>
                  <a:lnTo>
                    <a:pt x="527" y="269"/>
                  </a:lnTo>
                  <a:lnTo>
                    <a:pt x="472" y="306"/>
                  </a:lnTo>
                  <a:lnTo>
                    <a:pt x="422" y="347"/>
                  </a:lnTo>
                  <a:lnTo>
                    <a:pt x="374" y="393"/>
                  </a:lnTo>
                  <a:lnTo>
                    <a:pt x="331" y="443"/>
                  </a:lnTo>
                  <a:lnTo>
                    <a:pt x="291" y="495"/>
                  </a:lnTo>
                  <a:lnTo>
                    <a:pt x="256" y="551"/>
                  </a:lnTo>
                  <a:lnTo>
                    <a:pt x="226" y="611"/>
                  </a:lnTo>
                  <a:lnTo>
                    <a:pt x="200" y="672"/>
                  </a:lnTo>
                  <a:lnTo>
                    <a:pt x="180" y="737"/>
                  </a:lnTo>
                  <a:lnTo>
                    <a:pt x="165" y="804"/>
                  </a:lnTo>
                  <a:lnTo>
                    <a:pt x="156" y="872"/>
                  </a:lnTo>
                  <a:lnTo>
                    <a:pt x="152" y="940"/>
                  </a:lnTo>
                  <a:lnTo>
                    <a:pt x="154" y="1007"/>
                  </a:lnTo>
                  <a:lnTo>
                    <a:pt x="162" y="1071"/>
                  </a:lnTo>
                  <a:lnTo>
                    <a:pt x="175" y="1136"/>
                  </a:lnTo>
                  <a:lnTo>
                    <a:pt x="192" y="1198"/>
                  </a:lnTo>
                  <a:lnTo>
                    <a:pt x="216" y="1258"/>
                  </a:lnTo>
                  <a:lnTo>
                    <a:pt x="243" y="1317"/>
                  </a:lnTo>
                  <a:lnTo>
                    <a:pt x="276" y="1373"/>
                  </a:lnTo>
                  <a:lnTo>
                    <a:pt x="314" y="1426"/>
                  </a:lnTo>
                  <a:lnTo>
                    <a:pt x="357" y="1477"/>
                  </a:lnTo>
                  <a:lnTo>
                    <a:pt x="404" y="1524"/>
                  </a:lnTo>
                  <a:lnTo>
                    <a:pt x="451" y="1572"/>
                  </a:lnTo>
                  <a:lnTo>
                    <a:pt x="493" y="1623"/>
                  </a:lnTo>
                  <a:lnTo>
                    <a:pt x="530" y="1677"/>
                  </a:lnTo>
                  <a:lnTo>
                    <a:pt x="562" y="1731"/>
                  </a:lnTo>
                  <a:lnTo>
                    <a:pt x="590" y="1788"/>
                  </a:lnTo>
                  <a:lnTo>
                    <a:pt x="614" y="1847"/>
                  </a:lnTo>
                  <a:lnTo>
                    <a:pt x="631" y="1906"/>
                  </a:lnTo>
                  <a:lnTo>
                    <a:pt x="643" y="1968"/>
                  </a:lnTo>
                  <a:lnTo>
                    <a:pt x="650" y="2029"/>
                  </a:lnTo>
                  <a:lnTo>
                    <a:pt x="1245" y="2029"/>
                  </a:lnTo>
                  <a:lnTo>
                    <a:pt x="1251" y="1966"/>
                  </a:lnTo>
                  <a:lnTo>
                    <a:pt x="1262" y="1904"/>
                  </a:lnTo>
                  <a:lnTo>
                    <a:pt x="1278" y="1844"/>
                  </a:lnTo>
                  <a:lnTo>
                    <a:pt x="1301" y="1785"/>
                  </a:lnTo>
                  <a:lnTo>
                    <a:pt x="1329" y="1728"/>
                  </a:lnTo>
                  <a:lnTo>
                    <a:pt x="1360" y="1674"/>
                  </a:lnTo>
                  <a:lnTo>
                    <a:pt x="1397" y="1621"/>
                  </a:lnTo>
                  <a:lnTo>
                    <a:pt x="1438" y="1571"/>
                  </a:lnTo>
                  <a:lnTo>
                    <a:pt x="1484" y="1524"/>
                  </a:lnTo>
                  <a:lnTo>
                    <a:pt x="1530" y="1477"/>
                  </a:lnTo>
                  <a:lnTo>
                    <a:pt x="1573" y="1426"/>
                  </a:lnTo>
                  <a:lnTo>
                    <a:pt x="1611" y="1373"/>
                  </a:lnTo>
                  <a:lnTo>
                    <a:pt x="1644" y="1318"/>
                  </a:lnTo>
                  <a:lnTo>
                    <a:pt x="1672" y="1260"/>
                  </a:lnTo>
                  <a:lnTo>
                    <a:pt x="1696" y="1200"/>
                  </a:lnTo>
                  <a:lnTo>
                    <a:pt x="1715" y="1138"/>
                  </a:lnTo>
                  <a:lnTo>
                    <a:pt x="1729" y="1075"/>
                  </a:lnTo>
                  <a:lnTo>
                    <a:pt x="1737" y="1011"/>
                  </a:lnTo>
                  <a:lnTo>
                    <a:pt x="1740" y="945"/>
                  </a:lnTo>
                  <a:lnTo>
                    <a:pt x="1737" y="874"/>
                  </a:lnTo>
                  <a:lnTo>
                    <a:pt x="1727" y="806"/>
                  </a:lnTo>
                  <a:lnTo>
                    <a:pt x="1712" y="738"/>
                  </a:lnTo>
                  <a:lnTo>
                    <a:pt x="1693" y="673"/>
                  </a:lnTo>
                  <a:lnTo>
                    <a:pt x="1666" y="611"/>
                  </a:lnTo>
                  <a:lnTo>
                    <a:pt x="1635" y="551"/>
                  </a:lnTo>
                  <a:lnTo>
                    <a:pt x="1601" y="495"/>
                  </a:lnTo>
                  <a:lnTo>
                    <a:pt x="1561" y="442"/>
                  </a:lnTo>
                  <a:lnTo>
                    <a:pt x="1517" y="391"/>
                  </a:lnTo>
                  <a:lnTo>
                    <a:pt x="1469" y="345"/>
                  </a:lnTo>
                  <a:lnTo>
                    <a:pt x="1418" y="304"/>
                  </a:lnTo>
                  <a:lnTo>
                    <a:pt x="1362" y="266"/>
                  </a:lnTo>
                  <a:lnTo>
                    <a:pt x="1305" y="233"/>
                  </a:lnTo>
                  <a:lnTo>
                    <a:pt x="1245" y="206"/>
                  </a:lnTo>
                  <a:lnTo>
                    <a:pt x="1181" y="182"/>
                  </a:lnTo>
                  <a:lnTo>
                    <a:pt x="1116" y="165"/>
                  </a:lnTo>
                  <a:lnTo>
                    <a:pt x="1048" y="153"/>
                  </a:lnTo>
                  <a:lnTo>
                    <a:pt x="979" y="147"/>
                  </a:lnTo>
                  <a:close/>
                  <a:moveTo>
                    <a:pt x="977" y="0"/>
                  </a:moveTo>
                  <a:lnTo>
                    <a:pt x="1051" y="6"/>
                  </a:lnTo>
                  <a:lnTo>
                    <a:pt x="1125" y="17"/>
                  </a:lnTo>
                  <a:lnTo>
                    <a:pt x="1197" y="33"/>
                  </a:lnTo>
                  <a:lnTo>
                    <a:pt x="1265" y="55"/>
                  </a:lnTo>
                  <a:lnTo>
                    <a:pt x="1332" y="83"/>
                  </a:lnTo>
                  <a:lnTo>
                    <a:pt x="1396" y="114"/>
                  </a:lnTo>
                  <a:lnTo>
                    <a:pt x="1457" y="151"/>
                  </a:lnTo>
                  <a:lnTo>
                    <a:pt x="1515" y="192"/>
                  </a:lnTo>
                  <a:lnTo>
                    <a:pt x="1570" y="238"/>
                  </a:lnTo>
                  <a:lnTo>
                    <a:pt x="1621" y="288"/>
                  </a:lnTo>
                  <a:lnTo>
                    <a:pt x="1668" y="340"/>
                  </a:lnTo>
                  <a:lnTo>
                    <a:pt x="1712" y="397"/>
                  </a:lnTo>
                  <a:lnTo>
                    <a:pt x="1751" y="457"/>
                  </a:lnTo>
                  <a:lnTo>
                    <a:pt x="1786" y="520"/>
                  </a:lnTo>
                  <a:lnTo>
                    <a:pt x="1815" y="585"/>
                  </a:lnTo>
                  <a:lnTo>
                    <a:pt x="1841" y="654"/>
                  </a:lnTo>
                  <a:lnTo>
                    <a:pt x="1860" y="724"/>
                  </a:lnTo>
                  <a:lnTo>
                    <a:pt x="1876" y="796"/>
                  </a:lnTo>
                  <a:lnTo>
                    <a:pt x="1885" y="870"/>
                  </a:lnTo>
                  <a:lnTo>
                    <a:pt x="1888" y="946"/>
                  </a:lnTo>
                  <a:lnTo>
                    <a:pt x="1885" y="1016"/>
                  </a:lnTo>
                  <a:lnTo>
                    <a:pt x="1877" y="1086"/>
                  </a:lnTo>
                  <a:lnTo>
                    <a:pt x="1864" y="1154"/>
                  </a:lnTo>
                  <a:lnTo>
                    <a:pt x="1846" y="1221"/>
                  </a:lnTo>
                  <a:lnTo>
                    <a:pt x="1823" y="1288"/>
                  </a:lnTo>
                  <a:lnTo>
                    <a:pt x="1795" y="1352"/>
                  </a:lnTo>
                  <a:lnTo>
                    <a:pt x="1762" y="1414"/>
                  </a:lnTo>
                  <a:lnTo>
                    <a:pt x="1725" y="1473"/>
                  </a:lnTo>
                  <a:lnTo>
                    <a:pt x="1684" y="1531"/>
                  </a:lnTo>
                  <a:lnTo>
                    <a:pt x="1639" y="1584"/>
                  </a:lnTo>
                  <a:lnTo>
                    <a:pt x="1588" y="1635"/>
                  </a:lnTo>
                  <a:lnTo>
                    <a:pt x="1548" y="1675"/>
                  </a:lnTo>
                  <a:lnTo>
                    <a:pt x="1514" y="1718"/>
                  </a:lnTo>
                  <a:lnTo>
                    <a:pt x="1482" y="1763"/>
                  </a:lnTo>
                  <a:lnTo>
                    <a:pt x="1455" y="1810"/>
                  </a:lnTo>
                  <a:lnTo>
                    <a:pt x="1433" y="1859"/>
                  </a:lnTo>
                  <a:lnTo>
                    <a:pt x="1414" y="1910"/>
                  </a:lnTo>
                  <a:lnTo>
                    <a:pt x="1401" y="1964"/>
                  </a:lnTo>
                  <a:lnTo>
                    <a:pt x="1394" y="2017"/>
                  </a:lnTo>
                  <a:lnTo>
                    <a:pt x="1391" y="2074"/>
                  </a:lnTo>
                  <a:lnTo>
                    <a:pt x="1391" y="2688"/>
                  </a:lnTo>
                  <a:lnTo>
                    <a:pt x="1388" y="2705"/>
                  </a:lnTo>
                  <a:lnTo>
                    <a:pt x="1380" y="2722"/>
                  </a:lnTo>
                  <a:lnTo>
                    <a:pt x="1367" y="2735"/>
                  </a:lnTo>
                  <a:lnTo>
                    <a:pt x="1353" y="2745"/>
                  </a:lnTo>
                  <a:lnTo>
                    <a:pt x="1336" y="2752"/>
                  </a:lnTo>
                  <a:lnTo>
                    <a:pt x="1317" y="2755"/>
                  </a:lnTo>
                  <a:lnTo>
                    <a:pt x="1019" y="2755"/>
                  </a:lnTo>
                  <a:lnTo>
                    <a:pt x="1019" y="2806"/>
                  </a:lnTo>
                  <a:lnTo>
                    <a:pt x="1016" y="2826"/>
                  </a:lnTo>
                  <a:lnTo>
                    <a:pt x="1008" y="2845"/>
                  </a:lnTo>
                  <a:lnTo>
                    <a:pt x="998" y="2859"/>
                  </a:lnTo>
                  <a:lnTo>
                    <a:pt x="983" y="2871"/>
                  </a:lnTo>
                  <a:lnTo>
                    <a:pt x="965" y="2877"/>
                  </a:lnTo>
                  <a:lnTo>
                    <a:pt x="945" y="2880"/>
                  </a:lnTo>
                  <a:lnTo>
                    <a:pt x="924" y="2877"/>
                  </a:lnTo>
                  <a:lnTo>
                    <a:pt x="906" y="2871"/>
                  </a:lnTo>
                  <a:lnTo>
                    <a:pt x="892" y="2859"/>
                  </a:lnTo>
                  <a:lnTo>
                    <a:pt x="880" y="2845"/>
                  </a:lnTo>
                  <a:lnTo>
                    <a:pt x="873" y="2826"/>
                  </a:lnTo>
                  <a:lnTo>
                    <a:pt x="871" y="2806"/>
                  </a:lnTo>
                  <a:lnTo>
                    <a:pt x="871" y="2755"/>
                  </a:lnTo>
                  <a:lnTo>
                    <a:pt x="572" y="2755"/>
                  </a:lnTo>
                  <a:lnTo>
                    <a:pt x="551" y="2752"/>
                  </a:lnTo>
                  <a:lnTo>
                    <a:pt x="534" y="2745"/>
                  </a:lnTo>
                  <a:lnTo>
                    <a:pt x="518" y="2734"/>
                  </a:lnTo>
                  <a:lnTo>
                    <a:pt x="508" y="2720"/>
                  </a:lnTo>
                  <a:lnTo>
                    <a:pt x="501" y="2701"/>
                  </a:lnTo>
                  <a:lnTo>
                    <a:pt x="499" y="2681"/>
                  </a:lnTo>
                  <a:lnTo>
                    <a:pt x="499" y="2074"/>
                  </a:lnTo>
                  <a:lnTo>
                    <a:pt x="496" y="2017"/>
                  </a:lnTo>
                  <a:lnTo>
                    <a:pt x="488" y="1963"/>
                  </a:lnTo>
                  <a:lnTo>
                    <a:pt x="474" y="1910"/>
                  </a:lnTo>
                  <a:lnTo>
                    <a:pt x="457" y="1858"/>
                  </a:lnTo>
                  <a:lnTo>
                    <a:pt x="433" y="1809"/>
                  </a:lnTo>
                  <a:lnTo>
                    <a:pt x="406" y="1760"/>
                  </a:lnTo>
                  <a:lnTo>
                    <a:pt x="373" y="1714"/>
                  </a:lnTo>
                  <a:lnTo>
                    <a:pt x="336" y="1669"/>
                  </a:lnTo>
                  <a:lnTo>
                    <a:pt x="294" y="1626"/>
                  </a:lnTo>
                  <a:lnTo>
                    <a:pt x="247" y="1579"/>
                  </a:lnTo>
                  <a:lnTo>
                    <a:pt x="204" y="1530"/>
                  </a:lnTo>
                  <a:lnTo>
                    <a:pt x="165" y="1477"/>
                  </a:lnTo>
                  <a:lnTo>
                    <a:pt x="131" y="1422"/>
                  </a:lnTo>
                  <a:lnTo>
                    <a:pt x="99" y="1365"/>
                  </a:lnTo>
                  <a:lnTo>
                    <a:pt x="72" y="1305"/>
                  </a:lnTo>
                  <a:lnTo>
                    <a:pt x="50" y="1245"/>
                  </a:lnTo>
                  <a:lnTo>
                    <a:pt x="31" y="1182"/>
                  </a:lnTo>
                  <a:lnTo>
                    <a:pt x="17" y="1119"/>
                  </a:lnTo>
                  <a:lnTo>
                    <a:pt x="7" y="1055"/>
                  </a:lnTo>
                  <a:lnTo>
                    <a:pt x="1" y="989"/>
                  </a:lnTo>
                  <a:lnTo>
                    <a:pt x="0" y="924"/>
                  </a:lnTo>
                  <a:lnTo>
                    <a:pt x="2" y="858"/>
                  </a:lnTo>
                  <a:lnTo>
                    <a:pt x="12" y="785"/>
                  </a:lnTo>
                  <a:lnTo>
                    <a:pt x="27" y="713"/>
                  </a:lnTo>
                  <a:lnTo>
                    <a:pt x="48" y="645"/>
                  </a:lnTo>
                  <a:lnTo>
                    <a:pt x="73" y="578"/>
                  </a:lnTo>
                  <a:lnTo>
                    <a:pt x="103" y="514"/>
                  </a:lnTo>
                  <a:lnTo>
                    <a:pt x="138" y="453"/>
                  </a:lnTo>
                  <a:lnTo>
                    <a:pt x="178" y="394"/>
                  </a:lnTo>
                  <a:lnTo>
                    <a:pt x="221" y="339"/>
                  </a:lnTo>
                  <a:lnTo>
                    <a:pt x="268" y="287"/>
                  </a:lnTo>
                  <a:lnTo>
                    <a:pt x="318" y="238"/>
                  </a:lnTo>
                  <a:lnTo>
                    <a:pt x="372" y="194"/>
                  </a:lnTo>
                  <a:lnTo>
                    <a:pt x="429" y="154"/>
                  </a:lnTo>
                  <a:lnTo>
                    <a:pt x="490" y="117"/>
                  </a:lnTo>
                  <a:lnTo>
                    <a:pt x="553" y="86"/>
                  </a:lnTo>
                  <a:lnTo>
                    <a:pt x="619" y="59"/>
                  </a:lnTo>
                  <a:lnTo>
                    <a:pt x="686" y="36"/>
                  </a:lnTo>
                  <a:lnTo>
                    <a:pt x="756" y="20"/>
                  </a:lnTo>
                  <a:lnTo>
                    <a:pt x="827" y="8"/>
                  </a:lnTo>
                  <a:lnTo>
                    <a:pt x="900" y="2"/>
                  </a:lnTo>
                  <a:lnTo>
                    <a:pt x="9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8" name="Freeform 198"/>
            <p:cNvSpPr>
              <a:spLocks noEditPoints="1"/>
            </p:cNvSpPr>
            <p:nvPr/>
          </p:nvSpPr>
          <p:spPr bwMode="auto">
            <a:xfrm>
              <a:off x="3613150" y="4365626"/>
              <a:ext cx="215900" cy="212725"/>
            </a:xfrm>
            <a:custGeom>
              <a:avLst/>
              <a:gdLst>
                <a:gd name="T0" fmla="*/ 254 w 1221"/>
                <a:gd name="T1" fmla="*/ 658 h 1210"/>
                <a:gd name="T2" fmla="*/ 523 w 1221"/>
                <a:gd name="T3" fmla="*/ 659 h 1210"/>
                <a:gd name="T4" fmla="*/ 553 w 1221"/>
                <a:gd name="T5" fmla="*/ 673 h 1210"/>
                <a:gd name="T6" fmla="*/ 570 w 1221"/>
                <a:gd name="T7" fmla="*/ 694 h 1210"/>
                <a:gd name="T8" fmla="*/ 576 w 1221"/>
                <a:gd name="T9" fmla="*/ 723 h 1210"/>
                <a:gd name="T10" fmla="*/ 554 w 1221"/>
                <a:gd name="T11" fmla="*/ 951 h 1210"/>
                <a:gd name="T12" fmla="*/ 714 w 1221"/>
                <a:gd name="T13" fmla="*/ 542 h 1210"/>
                <a:gd name="T14" fmla="*/ 693 w 1221"/>
                <a:gd name="T15" fmla="*/ 538 h 1210"/>
                <a:gd name="T16" fmla="*/ 671 w 1221"/>
                <a:gd name="T17" fmla="*/ 530 h 1210"/>
                <a:gd name="T18" fmla="*/ 653 w 1221"/>
                <a:gd name="T19" fmla="*/ 514 h 1210"/>
                <a:gd name="T20" fmla="*/ 643 w 1221"/>
                <a:gd name="T21" fmla="*/ 486 h 1210"/>
                <a:gd name="T22" fmla="*/ 649 w 1221"/>
                <a:gd name="T23" fmla="*/ 263 h 1210"/>
                <a:gd name="T24" fmla="*/ 744 w 1221"/>
                <a:gd name="T25" fmla="*/ 2 h 1210"/>
                <a:gd name="T26" fmla="*/ 773 w 1221"/>
                <a:gd name="T27" fmla="*/ 16 h 1210"/>
                <a:gd name="T28" fmla="*/ 794 w 1221"/>
                <a:gd name="T29" fmla="*/ 41 h 1210"/>
                <a:gd name="T30" fmla="*/ 802 w 1221"/>
                <a:gd name="T31" fmla="*/ 73 h 1210"/>
                <a:gd name="T32" fmla="*/ 1145 w 1221"/>
                <a:gd name="T33" fmla="*/ 387 h 1210"/>
                <a:gd name="T34" fmla="*/ 1183 w 1221"/>
                <a:gd name="T35" fmla="*/ 395 h 1210"/>
                <a:gd name="T36" fmla="*/ 1206 w 1221"/>
                <a:gd name="T37" fmla="*/ 414 h 1210"/>
                <a:gd name="T38" fmla="*/ 1219 w 1221"/>
                <a:gd name="T39" fmla="*/ 442 h 1210"/>
                <a:gd name="T40" fmla="*/ 1219 w 1221"/>
                <a:gd name="T41" fmla="*/ 473 h 1210"/>
                <a:gd name="T42" fmla="*/ 1207 w 1221"/>
                <a:gd name="T43" fmla="*/ 499 h 1210"/>
                <a:gd name="T44" fmla="*/ 518 w 1221"/>
                <a:gd name="T45" fmla="*/ 1192 h 1210"/>
                <a:gd name="T46" fmla="*/ 486 w 1221"/>
                <a:gd name="T47" fmla="*/ 1207 h 1210"/>
                <a:gd name="T48" fmla="*/ 453 w 1221"/>
                <a:gd name="T49" fmla="*/ 1209 h 1210"/>
                <a:gd name="T50" fmla="*/ 424 w 1221"/>
                <a:gd name="T51" fmla="*/ 1198 h 1210"/>
                <a:gd name="T52" fmla="*/ 402 w 1221"/>
                <a:gd name="T53" fmla="*/ 1172 h 1210"/>
                <a:gd name="T54" fmla="*/ 393 w 1221"/>
                <a:gd name="T55" fmla="*/ 1133 h 1210"/>
                <a:gd name="T56" fmla="*/ 80 w 1221"/>
                <a:gd name="T57" fmla="*/ 797 h 1210"/>
                <a:gd name="T58" fmla="*/ 38 w 1221"/>
                <a:gd name="T59" fmla="*/ 788 h 1210"/>
                <a:gd name="T60" fmla="*/ 10 w 1221"/>
                <a:gd name="T61" fmla="*/ 763 h 1210"/>
                <a:gd name="T62" fmla="*/ 0 w 1221"/>
                <a:gd name="T63" fmla="*/ 729 h 1210"/>
                <a:gd name="T64" fmla="*/ 12 w 1221"/>
                <a:gd name="T65" fmla="*/ 691 h 1210"/>
                <a:gd name="T66" fmla="*/ 677 w 1221"/>
                <a:gd name="T67" fmla="*/ 20 h 1210"/>
                <a:gd name="T68" fmla="*/ 710 w 1221"/>
                <a:gd name="T69" fmla="*/ 2 h 1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21" h="1210">
                  <a:moveTo>
                    <a:pt x="649" y="263"/>
                  </a:moveTo>
                  <a:lnTo>
                    <a:pt x="254" y="658"/>
                  </a:lnTo>
                  <a:lnTo>
                    <a:pt x="502" y="658"/>
                  </a:lnTo>
                  <a:lnTo>
                    <a:pt x="523" y="659"/>
                  </a:lnTo>
                  <a:lnTo>
                    <a:pt x="539" y="665"/>
                  </a:lnTo>
                  <a:lnTo>
                    <a:pt x="553" y="673"/>
                  </a:lnTo>
                  <a:lnTo>
                    <a:pt x="563" y="683"/>
                  </a:lnTo>
                  <a:lnTo>
                    <a:pt x="570" y="694"/>
                  </a:lnTo>
                  <a:lnTo>
                    <a:pt x="575" y="709"/>
                  </a:lnTo>
                  <a:lnTo>
                    <a:pt x="576" y="723"/>
                  </a:lnTo>
                  <a:lnTo>
                    <a:pt x="576" y="738"/>
                  </a:lnTo>
                  <a:lnTo>
                    <a:pt x="554" y="951"/>
                  </a:lnTo>
                  <a:lnTo>
                    <a:pt x="963" y="542"/>
                  </a:lnTo>
                  <a:lnTo>
                    <a:pt x="714" y="542"/>
                  </a:lnTo>
                  <a:lnTo>
                    <a:pt x="704" y="541"/>
                  </a:lnTo>
                  <a:lnTo>
                    <a:pt x="693" y="538"/>
                  </a:lnTo>
                  <a:lnTo>
                    <a:pt x="681" y="535"/>
                  </a:lnTo>
                  <a:lnTo>
                    <a:pt x="671" y="530"/>
                  </a:lnTo>
                  <a:lnTo>
                    <a:pt x="661" y="523"/>
                  </a:lnTo>
                  <a:lnTo>
                    <a:pt x="653" y="514"/>
                  </a:lnTo>
                  <a:lnTo>
                    <a:pt x="647" y="502"/>
                  </a:lnTo>
                  <a:lnTo>
                    <a:pt x="643" y="486"/>
                  </a:lnTo>
                  <a:lnTo>
                    <a:pt x="641" y="468"/>
                  </a:lnTo>
                  <a:lnTo>
                    <a:pt x="649" y="263"/>
                  </a:lnTo>
                  <a:close/>
                  <a:moveTo>
                    <a:pt x="728" y="0"/>
                  </a:moveTo>
                  <a:lnTo>
                    <a:pt x="744" y="2"/>
                  </a:lnTo>
                  <a:lnTo>
                    <a:pt x="759" y="8"/>
                  </a:lnTo>
                  <a:lnTo>
                    <a:pt x="773" y="16"/>
                  </a:lnTo>
                  <a:lnTo>
                    <a:pt x="785" y="28"/>
                  </a:lnTo>
                  <a:lnTo>
                    <a:pt x="794" y="41"/>
                  </a:lnTo>
                  <a:lnTo>
                    <a:pt x="800" y="56"/>
                  </a:lnTo>
                  <a:lnTo>
                    <a:pt x="802" y="73"/>
                  </a:lnTo>
                  <a:lnTo>
                    <a:pt x="794" y="387"/>
                  </a:lnTo>
                  <a:lnTo>
                    <a:pt x="1145" y="387"/>
                  </a:lnTo>
                  <a:lnTo>
                    <a:pt x="1165" y="389"/>
                  </a:lnTo>
                  <a:lnTo>
                    <a:pt x="1183" y="395"/>
                  </a:lnTo>
                  <a:lnTo>
                    <a:pt x="1196" y="403"/>
                  </a:lnTo>
                  <a:lnTo>
                    <a:pt x="1206" y="414"/>
                  </a:lnTo>
                  <a:lnTo>
                    <a:pt x="1214" y="428"/>
                  </a:lnTo>
                  <a:lnTo>
                    <a:pt x="1219" y="442"/>
                  </a:lnTo>
                  <a:lnTo>
                    <a:pt x="1221" y="457"/>
                  </a:lnTo>
                  <a:lnTo>
                    <a:pt x="1219" y="473"/>
                  </a:lnTo>
                  <a:lnTo>
                    <a:pt x="1214" y="487"/>
                  </a:lnTo>
                  <a:lnTo>
                    <a:pt x="1207" y="499"/>
                  </a:lnTo>
                  <a:lnTo>
                    <a:pt x="1197" y="511"/>
                  </a:lnTo>
                  <a:lnTo>
                    <a:pt x="518" y="1192"/>
                  </a:lnTo>
                  <a:lnTo>
                    <a:pt x="502" y="1202"/>
                  </a:lnTo>
                  <a:lnTo>
                    <a:pt x="486" y="1207"/>
                  </a:lnTo>
                  <a:lnTo>
                    <a:pt x="470" y="1210"/>
                  </a:lnTo>
                  <a:lnTo>
                    <a:pt x="453" y="1209"/>
                  </a:lnTo>
                  <a:lnTo>
                    <a:pt x="437" y="1205"/>
                  </a:lnTo>
                  <a:lnTo>
                    <a:pt x="424" y="1198"/>
                  </a:lnTo>
                  <a:lnTo>
                    <a:pt x="411" y="1187"/>
                  </a:lnTo>
                  <a:lnTo>
                    <a:pt x="402" y="1172"/>
                  </a:lnTo>
                  <a:lnTo>
                    <a:pt x="396" y="1155"/>
                  </a:lnTo>
                  <a:lnTo>
                    <a:pt x="393" y="1133"/>
                  </a:lnTo>
                  <a:lnTo>
                    <a:pt x="423" y="797"/>
                  </a:lnTo>
                  <a:lnTo>
                    <a:pt x="80" y="797"/>
                  </a:lnTo>
                  <a:lnTo>
                    <a:pt x="57" y="795"/>
                  </a:lnTo>
                  <a:lnTo>
                    <a:pt x="38" y="788"/>
                  </a:lnTo>
                  <a:lnTo>
                    <a:pt x="22" y="777"/>
                  </a:lnTo>
                  <a:lnTo>
                    <a:pt x="10" y="763"/>
                  </a:lnTo>
                  <a:lnTo>
                    <a:pt x="3" y="748"/>
                  </a:lnTo>
                  <a:lnTo>
                    <a:pt x="0" y="729"/>
                  </a:lnTo>
                  <a:lnTo>
                    <a:pt x="3" y="711"/>
                  </a:lnTo>
                  <a:lnTo>
                    <a:pt x="12" y="691"/>
                  </a:lnTo>
                  <a:lnTo>
                    <a:pt x="28" y="673"/>
                  </a:lnTo>
                  <a:lnTo>
                    <a:pt x="677" y="20"/>
                  </a:lnTo>
                  <a:lnTo>
                    <a:pt x="694" y="9"/>
                  </a:lnTo>
                  <a:lnTo>
                    <a:pt x="710" y="2"/>
                  </a:lnTo>
                  <a:lnTo>
                    <a:pt x="7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9" name="Rectangle 199"/>
            <p:cNvSpPr>
              <a:spLocks noChangeArrowheads="1"/>
            </p:cNvSpPr>
            <p:nvPr/>
          </p:nvSpPr>
          <p:spPr bwMode="auto">
            <a:xfrm>
              <a:off x="3708400" y="4213226"/>
              <a:ext cx="25400" cy="539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0" name="Freeform 200"/>
            <p:cNvSpPr>
              <a:spLocks/>
            </p:cNvSpPr>
            <p:nvPr/>
          </p:nvSpPr>
          <p:spPr bwMode="auto">
            <a:xfrm>
              <a:off x="3535363" y="4278313"/>
              <a:ext cx="55563" cy="55563"/>
            </a:xfrm>
            <a:custGeom>
              <a:avLst/>
              <a:gdLst>
                <a:gd name="T0" fmla="*/ 104 w 320"/>
                <a:gd name="T1" fmla="*/ 0 h 321"/>
                <a:gd name="T2" fmla="*/ 320 w 320"/>
                <a:gd name="T3" fmla="*/ 218 h 321"/>
                <a:gd name="T4" fmla="*/ 217 w 320"/>
                <a:gd name="T5" fmla="*/ 321 h 321"/>
                <a:gd name="T6" fmla="*/ 0 w 320"/>
                <a:gd name="T7" fmla="*/ 104 h 321"/>
                <a:gd name="T8" fmla="*/ 104 w 320"/>
                <a:gd name="T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321">
                  <a:moveTo>
                    <a:pt x="104" y="0"/>
                  </a:moveTo>
                  <a:lnTo>
                    <a:pt x="320" y="218"/>
                  </a:lnTo>
                  <a:lnTo>
                    <a:pt x="217" y="321"/>
                  </a:lnTo>
                  <a:lnTo>
                    <a:pt x="0" y="104"/>
                  </a:lnTo>
                  <a:lnTo>
                    <a:pt x="1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1" name="Rectangle 201"/>
            <p:cNvSpPr>
              <a:spLocks noChangeArrowheads="1"/>
            </p:cNvSpPr>
            <p:nvPr/>
          </p:nvSpPr>
          <p:spPr bwMode="auto">
            <a:xfrm>
              <a:off x="3470275" y="4451351"/>
              <a:ext cx="53975" cy="269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2" name="Rectangle 202"/>
            <p:cNvSpPr>
              <a:spLocks noChangeArrowheads="1"/>
            </p:cNvSpPr>
            <p:nvPr/>
          </p:nvSpPr>
          <p:spPr bwMode="auto">
            <a:xfrm>
              <a:off x="3917950" y="4451351"/>
              <a:ext cx="53975" cy="269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3" name="Freeform 203"/>
            <p:cNvSpPr>
              <a:spLocks/>
            </p:cNvSpPr>
            <p:nvPr/>
          </p:nvSpPr>
          <p:spPr bwMode="auto">
            <a:xfrm>
              <a:off x="3851275" y="4278313"/>
              <a:ext cx="57150" cy="55563"/>
            </a:xfrm>
            <a:custGeom>
              <a:avLst/>
              <a:gdLst>
                <a:gd name="T0" fmla="*/ 216 w 320"/>
                <a:gd name="T1" fmla="*/ 0 h 320"/>
                <a:gd name="T2" fmla="*/ 320 w 320"/>
                <a:gd name="T3" fmla="*/ 104 h 320"/>
                <a:gd name="T4" fmla="*/ 103 w 320"/>
                <a:gd name="T5" fmla="*/ 320 h 320"/>
                <a:gd name="T6" fmla="*/ 0 w 320"/>
                <a:gd name="T7" fmla="*/ 218 h 320"/>
                <a:gd name="T8" fmla="*/ 216 w 320"/>
                <a:gd name="T9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320">
                  <a:moveTo>
                    <a:pt x="216" y="0"/>
                  </a:moveTo>
                  <a:lnTo>
                    <a:pt x="320" y="104"/>
                  </a:lnTo>
                  <a:lnTo>
                    <a:pt x="103" y="320"/>
                  </a:lnTo>
                  <a:lnTo>
                    <a:pt x="0" y="218"/>
                  </a:lnTo>
                  <a:lnTo>
                    <a:pt x="2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42" name="Group 841"/>
          <p:cNvGrpSpPr/>
          <p:nvPr/>
        </p:nvGrpSpPr>
        <p:grpSpPr>
          <a:xfrm>
            <a:off x="4391271" y="4213225"/>
            <a:ext cx="593725" cy="595313"/>
            <a:chOff x="4378325" y="4213225"/>
            <a:chExt cx="593725" cy="5953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97" name="Freeform 208"/>
            <p:cNvSpPr>
              <a:spLocks noEditPoints="1"/>
            </p:cNvSpPr>
            <p:nvPr/>
          </p:nvSpPr>
          <p:spPr bwMode="auto">
            <a:xfrm>
              <a:off x="4514850" y="4252913"/>
              <a:ext cx="417513" cy="417513"/>
            </a:xfrm>
            <a:custGeom>
              <a:avLst/>
              <a:gdLst>
                <a:gd name="T0" fmla="*/ 157 w 2367"/>
                <a:gd name="T1" fmla="*/ 2080 h 2366"/>
                <a:gd name="T2" fmla="*/ 157 w 2367"/>
                <a:gd name="T3" fmla="*/ 2179 h 2366"/>
                <a:gd name="T4" fmla="*/ 246 w 2367"/>
                <a:gd name="T5" fmla="*/ 2222 h 2366"/>
                <a:gd name="T6" fmla="*/ 324 w 2367"/>
                <a:gd name="T7" fmla="*/ 2160 h 2366"/>
                <a:gd name="T8" fmla="*/ 302 w 2367"/>
                <a:gd name="T9" fmla="*/ 2064 h 2366"/>
                <a:gd name="T10" fmla="*/ 1024 w 2367"/>
                <a:gd name="T11" fmla="*/ 1251 h 2366"/>
                <a:gd name="T12" fmla="*/ 941 w 2367"/>
                <a:gd name="T13" fmla="*/ 1303 h 2366"/>
                <a:gd name="T14" fmla="*/ 952 w 2367"/>
                <a:gd name="T15" fmla="*/ 1402 h 2366"/>
                <a:gd name="T16" fmla="*/ 1045 w 2367"/>
                <a:gd name="T17" fmla="*/ 1435 h 2366"/>
                <a:gd name="T18" fmla="*/ 1115 w 2367"/>
                <a:gd name="T19" fmla="*/ 1365 h 2366"/>
                <a:gd name="T20" fmla="*/ 1082 w 2367"/>
                <a:gd name="T21" fmla="*/ 1271 h 2366"/>
                <a:gd name="T22" fmla="*/ 2110 w 2367"/>
                <a:gd name="T23" fmla="*/ 146 h 2366"/>
                <a:gd name="T24" fmla="*/ 2040 w 2367"/>
                <a:gd name="T25" fmla="*/ 216 h 2366"/>
                <a:gd name="T26" fmla="*/ 2073 w 2367"/>
                <a:gd name="T27" fmla="*/ 310 h 2366"/>
                <a:gd name="T28" fmla="*/ 2171 w 2367"/>
                <a:gd name="T29" fmla="*/ 321 h 2366"/>
                <a:gd name="T30" fmla="*/ 2224 w 2367"/>
                <a:gd name="T31" fmla="*/ 237 h 2366"/>
                <a:gd name="T32" fmla="*/ 2171 w 2367"/>
                <a:gd name="T33" fmla="*/ 153 h 2366"/>
                <a:gd name="T34" fmla="*/ 988 w 2367"/>
                <a:gd name="T35" fmla="*/ 153 h 2366"/>
                <a:gd name="T36" fmla="*/ 935 w 2367"/>
                <a:gd name="T37" fmla="*/ 237 h 2366"/>
                <a:gd name="T38" fmla="*/ 988 w 2367"/>
                <a:gd name="T39" fmla="*/ 321 h 2366"/>
                <a:gd name="T40" fmla="*/ 1086 w 2367"/>
                <a:gd name="T41" fmla="*/ 310 h 2366"/>
                <a:gd name="T42" fmla="*/ 1118 w 2367"/>
                <a:gd name="T43" fmla="*/ 216 h 2366"/>
                <a:gd name="T44" fmla="*/ 1049 w 2367"/>
                <a:gd name="T45" fmla="*/ 146 h 2366"/>
                <a:gd name="T46" fmla="*/ 1137 w 2367"/>
                <a:gd name="T47" fmla="*/ 28 h 2366"/>
                <a:gd name="T48" fmla="*/ 1252 w 2367"/>
                <a:gd name="T49" fmla="*/ 166 h 2366"/>
                <a:gd name="T50" fmla="*/ 1990 w 2367"/>
                <a:gd name="T51" fmla="*/ 47 h 2366"/>
                <a:gd name="T52" fmla="*/ 2168 w 2367"/>
                <a:gd name="T53" fmla="*/ 3 h 2366"/>
                <a:gd name="T54" fmla="*/ 2321 w 2367"/>
                <a:gd name="T55" fmla="*/ 98 h 2366"/>
                <a:gd name="T56" fmla="*/ 2364 w 2367"/>
                <a:gd name="T57" fmla="*/ 275 h 2366"/>
                <a:gd name="T58" fmla="*/ 2269 w 2367"/>
                <a:gd name="T59" fmla="*/ 427 h 2366"/>
                <a:gd name="T60" fmla="*/ 2092 w 2367"/>
                <a:gd name="T61" fmla="*/ 470 h 2366"/>
                <a:gd name="T62" fmla="*/ 1939 w 2367"/>
                <a:gd name="T63" fmla="*/ 374 h 2366"/>
                <a:gd name="T64" fmla="*/ 1223 w 2367"/>
                <a:gd name="T65" fmla="*/ 368 h 2366"/>
                <a:gd name="T66" fmla="*/ 1092 w 2367"/>
                <a:gd name="T67" fmla="*/ 464 h 2366"/>
                <a:gd name="T68" fmla="*/ 1202 w 2367"/>
                <a:gd name="T69" fmla="*/ 1188 h 2366"/>
                <a:gd name="T70" fmla="*/ 1260 w 2367"/>
                <a:gd name="T71" fmla="*/ 1343 h 2366"/>
                <a:gd name="T72" fmla="*/ 1190 w 2367"/>
                <a:gd name="T73" fmla="*/ 1511 h 2366"/>
                <a:gd name="T74" fmla="*/ 1023 w 2367"/>
                <a:gd name="T75" fmla="*/ 1580 h 2366"/>
                <a:gd name="T76" fmla="*/ 459 w 2367"/>
                <a:gd name="T77" fmla="*/ 2055 h 2366"/>
                <a:gd name="T78" fmla="*/ 456 w 2367"/>
                <a:gd name="T79" fmla="*/ 2214 h 2366"/>
                <a:gd name="T80" fmla="*/ 348 w 2367"/>
                <a:gd name="T81" fmla="*/ 2338 h 2366"/>
                <a:gd name="T82" fmla="*/ 187 w 2367"/>
                <a:gd name="T83" fmla="*/ 2361 h 2366"/>
                <a:gd name="T84" fmla="*/ 46 w 2367"/>
                <a:gd name="T85" fmla="*/ 2271 h 2366"/>
                <a:gd name="T86" fmla="*/ 0 w 2367"/>
                <a:gd name="T87" fmla="*/ 2114 h 2366"/>
                <a:gd name="T88" fmla="*/ 69 w 2367"/>
                <a:gd name="T89" fmla="*/ 1963 h 2366"/>
                <a:gd name="T90" fmla="*/ 219 w 2367"/>
                <a:gd name="T91" fmla="*/ 1895 h 2366"/>
                <a:gd name="T92" fmla="*/ 814 w 2367"/>
                <a:gd name="T93" fmla="*/ 1453 h 2366"/>
                <a:gd name="T94" fmla="*/ 791 w 2367"/>
                <a:gd name="T95" fmla="*/ 1306 h 2366"/>
                <a:gd name="T96" fmla="*/ 885 w 2367"/>
                <a:gd name="T97" fmla="*/ 1154 h 2366"/>
                <a:gd name="T98" fmla="*/ 886 w 2367"/>
                <a:gd name="T99" fmla="*/ 425 h 2366"/>
                <a:gd name="T100" fmla="*/ 795 w 2367"/>
                <a:gd name="T101" fmla="*/ 275 h 2366"/>
                <a:gd name="T102" fmla="*/ 838 w 2367"/>
                <a:gd name="T103" fmla="*/ 98 h 2366"/>
                <a:gd name="T104" fmla="*/ 990 w 2367"/>
                <a:gd name="T105" fmla="*/ 3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67" h="2366">
                  <a:moveTo>
                    <a:pt x="226" y="2037"/>
                  </a:moveTo>
                  <a:lnTo>
                    <a:pt x="206" y="2041"/>
                  </a:lnTo>
                  <a:lnTo>
                    <a:pt x="187" y="2051"/>
                  </a:lnTo>
                  <a:lnTo>
                    <a:pt x="171" y="2064"/>
                  </a:lnTo>
                  <a:lnTo>
                    <a:pt x="157" y="2080"/>
                  </a:lnTo>
                  <a:lnTo>
                    <a:pt x="149" y="2099"/>
                  </a:lnTo>
                  <a:lnTo>
                    <a:pt x="144" y="2119"/>
                  </a:lnTo>
                  <a:lnTo>
                    <a:pt x="144" y="2140"/>
                  </a:lnTo>
                  <a:lnTo>
                    <a:pt x="149" y="2160"/>
                  </a:lnTo>
                  <a:lnTo>
                    <a:pt x="157" y="2179"/>
                  </a:lnTo>
                  <a:lnTo>
                    <a:pt x="171" y="2196"/>
                  </a:lnTo>
                  <a:lnTo>
                    <a:pt x="187" y="2209"/>
                  </a:lnTo>
                  <a:lnTo>
                    <a:pt x="206" y="2218"/>
                  </a:lnTo>
                  <a:lnTo>
                    <a:pt x="226" y="2222"/>
                  </a:lnTo>
                  <a:lnTo>
                    <a:pt x="246" y="2222"/>
                  </a:lnTo>
                  <a:lnTo>
                    <a:pt x="266" y="2218"/>
                  </a:lnTo>
                  <a:lnTo>
                    <a:pt x="286" y="2209"/>
                  </a:lnTo>
                  <a:lnTo>
                    <a:pt x="302" y="2196"/>
                  </a:lnTo>
                  <a:lnTo>
                    <a:pt x="315" y="2179"/>
                  </a:lnTo>
                  <a:lnTo>
                    <a:pt x="324" y="2160"/>
                  </a:lnTo>
                  <a:lnTo>
                    <a:pt x="329" y="2141"/>
                  </a:lnTo>
                  <a:lnTo>
                    <a:pt x="329" y="2120"/>
                  </a:lnTo>
                  <a:lnTo>
                    <a:pt x="324" y="2100"/>
                  </a:lnTo>
                  <a:lnTo>
                    <a:pt x="315" y="2080"/>
                  </a:lnTo>
                  <a:lnTo>
                    <a:pt x="302" y="2064"/>
                  </a:lnTo>
                  <a:lnTo>
                    <a:pt x="286" y="2051"/>
                  </a:lnTo>
                  <a:lnTo>
                    <a:pt x="266" y="2041"/>
                  </a:lnTo>
                  <a:lnTo>
                    <a:pt x="246" y="2037"/>
                  </a:lnTo>
                  <a:lnTo>
                    <a:pt x="226" y="2037"/>
                  </a:lnTo>
                  <a:close/>
                  <a:moveTo>
                    <a:pt x="1024" y="1251"/>
                  </a:moveTo>
                  <a:lnTo>
                    <a:pt x="1003" y="1253"/>
                  </a:lnTo>
                  <a:lnTo>
                    <a:pt x="984" y="1260"/>
                  </a:lnTo>
                  <a:lnTo>
                    <a:pt x="966" y="1271"/>
                  </a:lnTo>
                  <a:lnTo>
                    <a:pt x="952" y="1286"/>
                  </a:lnTo>
                  <a:lnTo>
                    <a:pt x="941" y="1303"/>
                  </a:lnTo>
                  <a:lnTo>
                    <a:pt x="934" y="1322"/>
                  </a:lnTo>
                  <a:lnTo>
                    <a:pt x="930" y="1344"/>
                  </a:lnTo>
                  <a:lnTo>
                    <a:pt x="934" y="1365"/>
                  </a:lnTo>
                  <a:lnTo>
                    <a:pt x="941" y="1385"/>
                  </a:lnTo>
                  <a:lnTo>
                    <a:pt x="952" y="1402"/>
                  </a:lnTo>
                  <a:lnTo>
                    <a:pt x="966" y="1416"/>
                  </a:lnTo>
                  <a:lnTo>
                    <a:pt x="984" y="1428"/>
                  </a:lnTo>
                  <a:lnTo>
                    <a:pt x="1003" y="1435"/>
                  </a:lnTo>
                  <a:lnTo>
                    <a:pt x="1024" y="1438"/>
                  </a:lnTo>
                  <a:lnTo>
                    <a:pt x="1045" y="1435"/>
                  </a:lnTo>
                  <a:lnTo>
                    <a:pt x="1065" y="1428"/>
                  </a:lnTo>
                  <a:lnTo>
                    <a:pt x="1082" y="1416"/>
                  </a:lnTo>
                  <a:lnTo>
                    <a:pt x="1097" y="1402"/>
                  </a:lnTo>
                  <a:lnTo>
                    <a:pt x="1108" y="1385"/>
                  </a:lnTo>
                  <a:lnTo>
                    <a:pt x="1115" y="1365"/>
                  </a:lnTo>
                  <a:lnTo>
                    <a:pt x="1117" y="1344"/>
                  </a:lnTo>
                  <a:lnTo>
                    <a:pt x="1115" y="1323"/>
                  </a:lnTo>
                  <a:lnTo>
                    <a:pt x="1108" y="1303"/>
                  </a:lnTo>
                  <a:lnTo>
                    <a:pt x="1097" y="1286"/>
                  </a:lnTo>
                  <a:lnTo>
                    <a:pt x="1082" y="1271"/>
                  </a:lnTo>
                  <a:lnTo>
                    <a:pt x="1065" y="1260"/>
                  </a:lnTo>
                  <a:lnTo>
                    <a:pt x="1045" y="1253"/>
                  </a:lnTo>
                  <a:lnTo>
                    <a:pt x="1024" y="1251"/>
                  </a:lnTo>
                  <a:close/>
                  <a:moveTo>
                    <a:pt x="2131" y="143"/>
                  </a:moveTo>
                  <a:lnTo>
                    <a:pt x="2110" y="146"/>
                  </a:lnTo>
                  <a:lnTo>
                    <a:pt x="2090" y="153"/>
                  </a:lnTo>
                  <a:lnTo>
                    <a:pt x="2073" y="165"/>
                  </a:lnTo>
                  <a:lnTo>
                    <a:pt x="2059" y="179"/>
                  </a:lnTo>
                  <a:lnTo>
                    <a:pt x="2047" y="196"/>
                  </a:lnTo>
                  <a:lnTo>
                    <a:pt x="2040" y="216"/>
                  </a:lnTo>
                  <a:lnTo>
                    <a:pt x="2037" y="237"/>
                  </a:lnTo>
                  <a:lnTo>
                    <a:pt x="2040" y="258"/>
                  </a:lnTo>
                  <a:lnTo>
                    <a:pt x="2047" y="278"/>
                  </a:lnTo>
                  <a:lnTo>
                    <a:pt x="2059" y="296"/>
                  </a:lnTo>
                  <a:lnTo>
                    <a:pt x="2073" y="310"/>
                  </a:lnTo>
                  <a:lnTo>
                    <a:pt x="2090" y="321"/>
                  </a:lnTo>
                  <a:lnTo>
                    <a:pt x="2110" y="328"/>
                  </a:lnTo>
                  <a:lnTo>
                    <a:pt x="2131" y="330"/>
                  </a:lnTo>
                  <a:lnTo>
                    <a:pt x="2151" y="328"/>
                  </a:lnTo>
                  <a:lnTo>
                    <a:pt x="2171" y="321"/>
                  </a:lnTo>
                  <a:lnTo>
                    <a:pt x="2188" y="310"/>
                  </a:lnTo>
                  <a:lnTo>
                    <a:pt x="2203" y="296"/>
                  </a:lnTo>
                  <a:lnTo>
                    <a:pt x="2215" y="278"/>
                  </a:lnTo>
                  <a:lnTo>
                    <a:pt x="2222" y="258"/>
                  </a:lnTo>
                  <a:lnTo>
                    <a:pt x="2224" y="237"/>
                  </a:lnTo>
                  <a:lnTo>
                    <a:pt x="2222" y="216"/>
                  </a:lnTo>
                  <a:lnTo>
                    <a:pt x="2215" y="196"/>
                  </a:lnTo>
                  <a:lnTo>
                    <a:pt x="2203" y="179"/>
                  </a:lnTo>
                  <a:lnTo>
                    <a:pt x="2188" y="165"/>
                  </a:lnTo>
                  <a:lnTo>
                    <a:pt x="2171" y="153"/>
                  </a:lnTo>
                  <a:lnTo>
                    <a:pt x="2151" y="146"/>
                  </a:lnTo>
                  <a:lnTo>
                    <a:pt x="2131" y="143"/>
                  </a:lnTo>
                  <a:close/>
                  <a:moveTo>
                    <a:pt x="1027" y="143"/>
                  </a:moveTo>
                  <a:lnTo>
                    <a:pt x="1007" y="146"/>
                  </a:lnTo>
                  <a:lnTo>
                    <a:pt x="988" y="153"/>
                  </a:lnTo>
                  <a:lnTo>
                    <a:pt x="970" y="165"/>
                  </a:lnTo>
                  <a:lnTo>
                    <a:pt x="955" y="179"/>
                  </a:lnTo>
                  <a:lnTo>
                    <a:pt x="944" y="196"/>
                  </a:lnTo>
                  <a:lnTo>
                    <a:pt x="937" y="216"/>
                  </a:lnTo>
                  <a:lnTo>
                    <a:pt x="935" y="237"/>
                  </a:lnTo>
                  <a:lnTo>
                    <a:pt x="937" y="258"/>
                  </a:lnTo>
                  <a:lnTo>
                    <a:pt x="944" y="278"/>
                  </a:lnTo>
                  <a:lnTo>
                    <a:pt x="955" y="296"/>
                  </a:lnTo>
                  <a:lnTo>
                    <a:pt x="970" y="310"/>
                  </a:lnTo>
                  <a:lnTo>
                    <a:pt x="988" y="321"/>
                  </a:lnTo>
                  <a:lnTo>
                    <a:pt x="1007" y="328"/>
                  </a:lnTo>
                  <a:lnTo>
                    <a:pt x="1027" y="330"/>
                  </a:lnTo>
                  <a:lnTo>
                    <a:pt x="1049" y="328"/>
                  </a:lnTo>
                  <a:lnTo>
                    <a:pt x="1068" y="321"/>
                  </a:lnTo>
                  <a:lnTo>
                    <a:pt x="1086" y="310"/>
                  </a:lnTo>
                  <a:lnTo>
                    <a:pt x="1100" y="296"/>
                  </a:lnTo>
                  <a:lnTo>
                    <a:pt x="1111" y="278"/>
                  </a:lnTo>
                  <a:lnTo>
                    <a:pt x="1118" y="258"/>
                  </a:lnTo>
                  <a:lnTo>
                    <a:pt x="1121" y="237"/>
                  </a:lnTo>
                  <a:lnTo>
                    <a:pt x="1118" y="216"/>
                  </a:lnTo>
                  <a:lnTo>
                    <a:pt x="1111" y="196"/>
                  </a:lnTo>
                  <a:lnTo>
                    <a:pt x="1100" y="179"/>
                  </a:lnTo>
                  <a:lnTo>
                    <a:pt x="1086" y="165"/>
                  </a:lnTo>
                  <a:lnTo>
                    <a:pt x="1068" y="153"/>
                  </a:lnTo>
                  <a:lnTo>
                    <a:pt x="1049" y="146"/>
                  </a:lnTo>
                  <a:lnTo>
                    <a:pt x="1027" y="143"/>
                  </a:lnTo>
                  <a:close/>
                  <a:moveTo>
                    <a:pt x="1027" y="0"/>
                  </a:moveTo>
                  <a:lnTo>
                    <a:pt x="1066" y="3"/>
                  </a:lnTo>
                  <a:lnTo>
                    <a:pt x="1102" y="12"/>
                  </a:lnTo>
                  <a:lnTo>
                    <a:pt x="1137" y="28"/>
                  </a:lnTo>
                  <a:lnTo>
                    <a:pt x="1167" y="47"/>
                  </a:lnTo>
                  <a:lnTo>
                    <a:pt x="1195" y="72"/>
                  </a:lnTo>
                  <a:lnTo>
                    <a:pt x="1219" y="99"/>
                  </a:lnTo>
                  <a:lnTo>
                    <a:pt x="1238" y="131"/>
                  </a:lnTo>
                  <a:lnTo>
                    <a:pt x="1252" y="166"/>
                  </a:lnTo>
                  <a:lnTo>
                    <a:pt x="1906" y="166"/>
                  </a:lnTo>
                  <a:lnTo>
                    <a:pt x="1920" y="131"/>
                  </a:lnTo>
                  <a:lnTo>
                    <a:pt x="1939" y="99"/>
                  </a:lnTo>
                  <a:lnTo>
                    <a:pt x="1963" y="72"/>
                  </a:lnTo>
                  <a:lnTo>
                    <a:pt x="1990" y="47"/>
                  </a:lnTo>
                  <a:lnTo>
                    <a:pt x="2022" y="28"/>
                  </a:lnTo>
                  <a:lnTo>
                    <a:pt x="2056" y="12"/>
                  </a:lnTo>
                  <a:lnTo>
                    <a:pt x="2092" y="3"/>
                  </a:lnTo>
                  <a:lnTo>
                    <a:pt x="2130" y="0"/>
                  </a:lnTo>
                  <a:lnTo>
                    <a:pt x="2168" y="3"/>
                  </a:lnTo>
                  <a:lnTo>
                    <a:pt x="2204" y="12"/>
                  </a:lnTo>
                  <a:lnTo>
                    <a:pt x="2238" y="27"/>
                  </a:lnTo>
                  <a:lnTo>
                    <a:pt x="2269" y="46"/>
                  </a:lnTo>
                  <a:lnTo>
                    <a:pt x="2296" y="71"/>
                  </a:lnTo>
                  <a:lnTo>
                    <a:pt x="2321" y="98"/>
                  </a:lnTo>
                  <a:lnTo>
                    <a:pt x="2340" y="129"/>
                  </a:lnTo>
                  <a:lnTo>
                    <a:pt x="2354" y="163"/>
                  </a:lnTo>
                  <a:lnTo>
                    <a:pt x="2364" y="199"/>
                  </a:lnTo>
                  <a:lnTo>
                    <a:pt x="2367" y="237"/>
                  </a:lnTo>
                  <a:lnTo>
                    <a:pt x="2364" y="275"/>
                  </a:lnTo>
                  <a:lnTo>
                    <a:pt x="2354" y="312"/>
                  </a:lnTo>
                  <a:lnTo>
                    <a:pt x="2340" y="346"/>
                  </a:lnTo>
                  <a:lnTo>
                    <a:pt x="2321" y="376"/>
                  </a:lnTo>
                  <a:lnTo>
                    <a:pt x="2296" y="404"/>
                  </a:lnTo>
                  <a:lnTo>
                    <a:pt x="2269" y="427"/>
                  </a:lnTo>
                  <a:lnTo>
                    <a:pt x="2238" y="447"/>
                  </a:lnTo>
                  <a:lnTo>
                    <a:pt x="2204" y="462"/>
                  </a:lnTo>
                  <a:lnTo>
                    <a:pt x="2168" y="470"/>
                  </a:lnTo>
                  <a:lnTo>
                    <a:pt x="2130" y="475"/>
                  </a:lnTo>
                  <a:lnTo>
                    <a:pt x="2092" y="470"/>
                  </a:lnTo>
                  <a:lnTo>
                    <a:pt x="2056" y="461"/>
                  </a:lnTo>
                  <a:lnTo>
                    <a:pt x="2022" y="447"/>
                  </a:lnTo>
                  <a:lnTo>
                    <a:pt x="1990" y="427"/>
                  </a:lnTo>
                  <a:lnTo>
                    <a:pt x="1963" y="403"/>
                  </a:lnTo>
                  <a:lnTo>
                    <a:pt x="1939" y="374"/>
                  </a:lnTo>
                  <a:lnTo>
                    <a:pt x="1920" y="344"/>
                  </a:lnTo>
                  <a:lnTo>
                    <a:pt x="1906" y="309"/>
                  </a:lnTo>
                  <a:lnTo>
                    <a:pt x="1252" y="309"/>
                  </a:lnTo>
                  <a:lnTo>
                    <a:pt x="1240" y="340"/>
                  </a:lnTo>
                  <a:lnTo>
                    <a:pt x="1223" y="368"/>
                  </a:lnTo>
                  <a:lnTo>
                    <a:pt x="1203" y="395"/>
                  </a:lnTo>
                  <a:lnTo>
                    <a:pt x="1178" y="417"/>
                  </a:lnTo>
                  <a:lnTo>
                    <a:pt x="1152" y="437"/>
                  </a:lnTo>
                  <a:lnTo>
                    <a:pt x="1123" y="453"/>
                  </a:lnTo>
                  <a:lnTo>
                    <a:pt x="1092" y="464"/>
                  </a:lnTo>
                  <a:lnTo>
                    <a:pt x="1092" y="1117"/>
                  </a:lnTo>
                  <a:lnTo>
                    <a:pt x="1123" y="1129"/>
                  </a:lnTo>
                  <a:lnTo>
                    <a:pt x="1152" y="1145"/>
                  </a:lnTo>
                  <a:lnTo>
                    <a:pt x="1178" y="1165"/>
                  </a:lnTo>
                  <a:lnTo>
                    <a:pt x="1202" y="1188"/>
                  </a:lnTo>
                  <a:lnTo>
                    <a:pt x="1221" y="1215"/>
                  </a:lnTo>
                  <a:lnTo>
                    <a:pt x="1238" y="1245"/>
                  </a:lnTo>
                  <a:lnTo>
                    <a:pt x="1250" y="1275"/>
                  </a:lnTo>
                  <a:lnTo>
                    <a:pt x="1257" y="1309"/>
                  </a:lnTo>
                  <a:lnTo>
                    <a:pt x="1260" y="1343"/>
                  </a:lnTo>
                  <a:lnTo>
                    <a:pt x="1257" y="1382"/>
                  </a:lnTo>
                  <a:lnTo>
                    <a:pt x="1248" y="1417"/>
                  </a:lnTo>
                  <a:lnTo>
                    <a:pt x="1233" y="1451"/>
                  </a:lnTo>
                  <a:lnTo>
                    <a:pt x="1214" y="1483"/>
                  </a:lnTo>
                  <a:lnTo>
                    <a:pt x="1190" y="1511"/>
                  </a:lnTo>
                  <a:lnTo>
                    <a:pt x="1162" y="1534"/>
                  </a:lnTo>
                  <a:lnTo>
                    <a:pt x="1131" y="1553"/>
                  </a:lnTo>
                  <a:lnTo>
                    <a:pt x="1098" y="1568"/>
                  </a:lnTo>
                  <a:lnTo>
                    <a:pt x="1061" y="1577"/>
                  </a:lnTo>
                  <a:lnTo>
                    <a:pt x="1023" y="1580"/>
                  </a:lnTo>
                  <a:lnTo>
                    <a:pt x="986" y="1577"/>
                  </a:lnTo>
                  <a:lnTo>
                    <a:pt x="950" y="1568"/>
                  </a:lnTo>
                  <a:lnTo>
                    <a:pt x="916" y="1555"/>
                  </a:lnTo>
                  <a:lnTo>
                    <a:pt x="447" y="2025"/>
                  </a:lnTo>
                  <a:lnTo>
                    <a:pt x="459" y="2055"/>
                  </a:lnTo>
                  <a:lnTo>
                    <a:pt x="467" y="2086"/>
                  </a:lnTo>
                  <a:lnTo>
                    <a:pt x="471" y="2118"/>
                  </a:lnTo>
                  <a:lnTo>
                    <a:pt x="470" y="2151"/>
                  </a:lnTo>
                  <a:lnTo>
                    <a:pt x="465" y="2182"/>
                  </a:lnTo>
                  <a:lnTo>
                    <a:pt x="456" y="2214"/>
                  </a:lnTo>
                  <a:lnTo>
                    <a:pt x="443" y="2244"/>
                  </a:lnTo>
                  <a:lnTo>
                    <a:pt x="426" y="2271"/>
                  </a:lnTo>
                  <a:lnTo>
                    <a:pt x="403" y="2297"/>
                  </a:lnTo>
                  <a:lnTo>
                    <a:pt x="377" y="2320"/>
                  </a:lnTo>
                  <a:lnTo>
                    <a:pt x="348" y="2338"/>
                  </a:lnTo>
                  <a:lnTo>
                    <a:pt x="317" y="2352"/>
                  </a:lnTo>
                  <a:lnTo>
                    <a:pt x="286" y="2360"/>
                  </a:lnTo>
                  <a:lnTo>
                    <a:pt x="253" y="2366"/>
                  </a:lnTo>
                  <a:lnTo>
                    <a:pt x="220" y="2366"/>
                  </a:lnTo>
                  <a:lnTo>
                    <a:pt x="187" y="2361"/>
                  </a:lnTo>
                  <a:lnTo>
                    <a:pt x="155" y="2352"/>
                  </a:lnTo>
                  <a:lnTo>
                    <a:pt x="124" y="2339"/>
                  </a:lnTo>
                  <a:lnTo>
                    <a:pt x="95" y="2321"/>
                  </a:lnTo>
                  <a:lnTo>
                    <a:pt x="69" y="2298"/>
                  </a:lnTo>
                  <a:lnTo>
                    <a:pt x="46" y="2271"/>
                  </a:lnTo>
                  <a:lnTo>
                    <a:pt x="28" y="2243"/>
                  </a:lnTo>
                  <a:lnTo>
                    <a:pt x="15" y="2212"/>
                  </a:lnTo>
                  <a:lnTo>
                    <a:pt x="5" y="2179"/>
                  </a:lnTo>
                  <a:lnTo>
                    <a:pt x="0" y="2147"/>
                  </a:lnTo>
                  <a:lnTo>
                    <a:pt x="0" y="2114"/>
                  </a:lnTo>
                  <a:lnTo>
                    <a:pt x="5" y="2080"/>
                  </a:lnTo>
                  <a:lnTo>
                    <a:pt x="15" y="2048"/>
                  </a:lnTo>
                  <a:lnTo>
                    <a:pt x="28" y="2018"/>
                  </a:lnTo>
                  <a:lnTo>
                    <a:pt x="46" y="1989"/>
                  </a:lnTo>
                  <a:lnTo>
                    <a:pt x="69" y="1963"/>
                  </a:lnTo>
                  <a:lnTo>
                    <a:pt x="95" y="1940"/>
                  </a:lnTo>
                  <a:lnTo>
                    <a:pt x="124" y="1922"/>
                  </a:lnTo>
                  <a:lnTo>
                    <a:pt x="154" y="1908"/>
                  </a:lnTo>
                  <a:lnTo>
                    <a:pt x="186" y="1899"/>
                  </a:lnTo>
                  <a:lnTo>
                    <a:pt x="219" y="1895"/>
                  </a:lnTo>
                  <a:lnTo>
                    <a:pt x="252" y="1895"/>
                  </a:lnTo>
                  <a:lnTo>
                    <a:pt x="285" y="1899"/>
                  </a:lnTo>
                  <a:lnTo>
                    <a:pt x="316" y="1908"/>
                  </a:lnTo>
                  <a:lnTo>
                    <a:pt x="347" y="1922"/>
                  </a:lnTo>
                  <a:lnTo>
                    <a:pt x="814" y="1453"/>
                  </a:lnTo>
                  <a:lnTo>
                    <a:pt x="803" y="1428"/>
                  </a:lnTo>
                  <a:lnTo>
                    <a:pt x="795" y="1401"/>
                  </a:lnTo>
                  <a:lnTo>
                    <a:pt x="789" y="1373"/>
                  </a:lnTo>
                  <a:lnTo>
                    <a:pt x="787" y="1344"/>
                  </a:lnTo>
                  <a:lnTo>
                    <a:pt x="791" y="1306"/>
                  </a:lnTo>
                  <a:lnTo>
                    <a:pt x="799" y="1270"/>
                  </a:lnTo>
                  <a:lnTo>
                    <a:pt x="814" y="1236"/>
                  </a:lnTo>
                  <a:lnTo>
                    <a:pt x="834" y="1205"/>
                  </a:lnTo>
                  <a:lnTo>
                    <a:pt x="857" y="1177"/>
                  </a:lnTo>
                  <a:lnTo>
                    <a:pt x="885" y="1154"/>
                  </a:lnTo>
                  <a:lnTo>
                    <a:pt x="915" y="1134"/>
                  </a:lnTo>
                  <a:lnTo>
                    <a:pt x="949" y="1120"/>
                  </a:lnTo>
                  <a:lnTo>
                    <a:pt x="949" y="460"/>
                  </a:lnTo>
                  <a:lnTo>
                    <a:pt x="916" y="446"/>
                  </a:lnTo>
                  <a:lnTo>
                    <a:pt x="886" y="425"/>
                  </a:lnTo>
                  <a:lnTo>
                    <a:pt x="859" y="402"/>
                  </a:lnTo>
                  <a:lnTo>
                    <a:pt x="836" y="374"/>
                  </a:lnTo>
                  <a:lnTo>
                    <a:pt x="817" y="344"/>
                  </a:lnTo>
                  <a:lnTo>
                    <a:pt x="803" y="310"/>
                  </a:lnTo>
                  <a:lnTo>
                    <a:pt x="795" y="275"/>
                  </a:lnTo>
                  <a:lnTo>
                    <a:pt x="792" y="237"/>
                  </a:lnTo>
                  <a:lnTo>
                    <a:pt x="795" y="199"/>
                  </a:lnTo>
                  <a:lnTo>
                    <a:pt x="803" y="163"/>
                  </a:lnTo>
                  <a:lnTo>
                    <a:pt x="818" y="129"/>
                  </a:lnTo>
                  <a:lnTo>
                    <a:pt x="838" y="98"/>
                  </a:lnTo>
                  <a:lnTo>
                    <a:pt x="861" y="71"/>
                  </a:lnTo>
                  <a:lnTo>
                    <a:pt x="889" y="46"/>
                  </a:lnTo>
                  <a:lnTo>
                    <a:pt x="919" y="27"/>
                  </a:lnTo>
                  <a:lnTo>
                    <a:pt x="953" y="12"/>
                  </a:lnTo>
                  <a:lnTo>
                    <a:pt x="990" y="3"/>
                  </a:lnTo>
                  <a:lnTo>
                    <a:pt x="10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8" name="Freeform 209"/>
            <p:cNvSpPr>
              <a:spLocks/>
            </p:cNvSpPr>
            <p:nvPr/>
          </p:nvSpPr>
          <p:spPr bwMode="auto">
            <a:xfrm>
              <a:off x="4378325" y="4213225"/>
              <a:ext cx="593725" cy="595313"/>
            </a:xfrm>
            <a:custGeom>
              <a:avLst/>
              <a:gdLst>
                <a:gd name="T0" fmla="*/ 0 w 3366"/>
                <a:gd name="T1" fmla="*/ 0 h 3375"/>
                <a:gd name="T2" fmla="*/ 144 w 3366"/>
                <a:gd name="T3" fmla="*/ 0 h 3375"/>
                <a:gd name="T4" fmla="*/ 144 w 3366"/>
                <a:gd name="T5" fmla="*/ 395 h 3375"/>
                <a:gd name="T6" fmla="*/ 365 w 3366"/>
                <a:gd name="T7" fmla="*/ 395 h 3375"/>
                <a:gd name="T8" fmla="*/ 365 w 3366"/>
                <a:gd name="T9" fmla="*/ 538 h 3375"/>
                <a:gd name="T10" fmla="*/ 144 w 3366"/>
                <a:gd name="T11" fmla="*/ 538 h 3375"/>
                <a:gd name="T12" fmla="*/ 144 w 3366"/>
                <a:gd name="T13" fmla="*/ 868 h 3375"/>
                <a:gd name="T14" fmla="*/ 365 w 3366"/>
                <a:gd name="T15" fmla="*/ 868 h 3375"/>
                <a:gd name="T16" fmla="*/ 365 w 3366"/>
                <a:gd name="T17" fmla="*/ 1013 h 3375"/>
                <a:gd name="T18" fmla="*/ 144 w 3366"/>
                <a:gd name="T19" fmla="*/ 1013 h 3375"/>
                <a:gd name="T20" fmla="*/ 144 w 3366"/>
                <a:gd name="T21" fmla="*/ 1343 h 3375"/>
                <a:gd name="T22" fmla="*/ 365 w 3366"/>
                <a:gd name="T23" fmla="*/ 1343 h 3375"/>
                <a:gd name="T24" fmla="*/ 365 w 3366"/>
                <a:gd name="T25" fmla="*/ 1484 h 3375"/>
                <a:gd name="T26" fmla="*/ 144 w 3366"/>
                <a:gd name="T27" fmla="*/ 1484 h 3375"/>
                <a:gd name="T28" fmla="*/ 144 w 3366"/>
                <a:gd name="T29" fmla="*/ 1815 h 3375"/>
                <a:gd name="T30" fmla="*/ 365 w 3366"/>
                <a:gd name="T31" fmla="*/ 1815 h 3375"/>
                <a:gd name="T32" fmla="*/ 365 w 3366"/>
                <a:gd name="T33" fmla="*/ 1959 h 3375"/>
                <a:gd name="T34" fmla="*/ 144 w 3366"/>
                <a:gd name="T35" fmla="*/ 1959 h 3375"/>
                <a:gd name="T36" fmla="*/ 144 w 3366"/>
                <a:gd name="T37" fmla="*/ 2282 h 3375"/>
                <a:gd name="T38" fmla="*/ 365 w 3366"/>
                <a:gd name="T39" fmla="*/ 2282 h 3375"/>
                <a:gd name="T40" fmla="*/ 365 w 3366"/>
                <a:gd name="T41" fmla="*/ 2426 h 3375"/>
                <a:gd name="T42" fmla="*/ 144 w 3366"/>
                <a:gd name="T43" fmla="*/ 2426 h 3375"/>
                <a:gd name="T44" fmla="*/ 144 w 3366"/>
                <a:gd name="T45" fmla="*/ 2756 h 3375"/>
                <a:gd name="T46" fmla="*/ 365 w 3366"/>
                <a:gd name="T47" fmla="*/ 2756 h 3375"/>
                <a:gd name="T48" fmla="*/ 365 w 3366"/>
                <a:gd name="T49" fmla="*/ 2900 h 3375"/>
                <a:gd name="T50" fmla="*/ 143 w 3366"/>
                <a:gd name="T51" fmla="*/ 2900 h 3375"/>
                <a:gd name="T52" fmla="*/ 143 w 3366"/>
                <a:gd name="T53" fmla="*/ 3231 h 3375"/>
                <a:gd name="T54" fmla="*/ 472 w 3366"/>
                <a:gd name="T55" fmla="*/ 3231 h 3375"/>
                <a:gd name="T56" fmla="*/ 472 w 3366"/>
                <a:gd name="T57" fmla="*/ 3009 h 3375"/>
                <a:gd name="T58" fmla="*/ 614 w 3366"/>
                <a:gd name="T59" fmla="*/ 3009 h 3375"/>
                <a:gd name="T60" fmla="*/ 614 w 3366"/>
                <a:gd name="T61" fmla="*/ 3231 h 3375"/>
                <a:gd name="T62" fmla="*/ 936 w 3366"/>
                <a:gd name="T63" fmla="*/ 3231 h 3375"/>
                <a:gd name="T64" fmla="*/ 936 w 3366"/>
                <a:gd name="T65" fmla="*/ 3009 h 3375"/>
                <a:gd name="T66" fmla="*/ 1080 w 3366"/>
                <a:gd name="T67" fmla="*/ 3009 h 3375"/>
                <a:gd name="T68" fmla="*/ 1080 w 3366"/>
                <a:gd name="T69" fmla="*/ 3231 h 3375"/>
                <a:gd name="T70" fmla="*/ 1410 w 3366"/>
                <a:gd name="T71" fmla="*/ 3231 h 3375"/>
                <a:gd name="T72" fmla="*/ 1410 w 3366"/>
                <a:gd name="T73" fmla="*/ 3009 h 3375"/>
                <a:gd name="T74" fmla="*/ 1553 w 3366"/>
                <a:gd name="T75" fmla="*/ 3009 h 3375"/>
                <a:gd name="T76" fmla="*/ 1553 w 3366"/>
                <a:gd name="T77" fmla="*/ 3231 h 3375"/>
                <a:gd name="T78" fmla="*/ 1883 w 3366"/>
                <a:gd name="T79" fmla="*/ 3231 h 3375"/>
                <a:gd name="T80" fmla="*/ 1883 w 3366"/>
                <a:gd name="T81" fmla="*/ 3009 h 3375"/>
                <a:gd name="T82" fmla="*/ 2027 w 3366"/>
                <a:gd name="T83" fmla="*/ 3009 h 3375"/>
                <a:gd name="T84" fmla="*/ 2027 w 3366"/>
                <a:gd name="T85" fmla="*/ 3231 h 3375"/>
                <a:gd name="T86" fmla="*/ 2349 w 3366"/>
                <a:gd name="T87" fmla="*/ 3231 h 3375"/>
                <a:gd name="T88" fmla="*/ 2349 w 3366"/>
                <a:gd name="T89" fmla="*/ 3009 h 3375"/>
                <a:gd name="T90" fmla="*/ 2492 w 3366"/>
                <a:gd name="T91" fmla="*/ 3009 h 3375"/>
                <a:gd name="T92" fmla="*/ 2492 w 3366"/>
                <a:gd name="T93" fmla="*/ 3231 h 3375"/>
                <a:gd name="T94" fmla="*/ 2821 w 3366"/>
                <a:gd name="T95" fmla="*/ 3231 h 3375"/>
                <a:gd name="T96" fmla="*/ 2821 w 3366"/>
                <a:gd name="T97" fmla="*/ 3009 h 3375"/>
                <a:gd name="T98" fmla="*/ 2965 w 3366"/>
                <a:gd name="T99" fmla="*/ 3009 h 3375"/>
                <a:gd name="T100" fmla="*/ 2965 w 3366"/>
                <a:gd name="T101" fmla="*/ 3231 h 3375"/>
                <a:gd name="T102" fmla="*/ 3366 w 3366"/>
                <a:gd name="T103" fmla="*/ 3231 h 3375"/>
                <a:gd name="T104" fmla="*/ 3366 w 3366"/>
                <a:gd name="T105" fmla="*/ 3375 h 3375"/>
                <a:gd name="T106" fmla="*/ 71 w 3366"/>
                <a:gd name="T107" fmla="*/ 3375 h 3375"/>
                <a:gd name="T108" fmla="*/ 54 w 3366"/>
                <a:gd name="T109" fmla="*/ 3373 h 3375"/>
                <a:gd name="T110" fmla="*/ 39 w 3366"/>
                <a:gd name="T111" fmla="*/ 3367 h 3375"/>
                <a:gd name="T112" fmla="*/ 26 w 3366"/>
                <a:gd name="T113" fmla="*/ 3358 h 3375"/>
                <a:gd name="T114" fmla="*/ 14 w 3366"/>
                <a:gd name="T115" fmla="*/ 3346 h 3375"/>
                <a:gd name="T116" fmla="*/ 7 w 3366"/>
                <a:gd name="T117" fmla="*/ 3333 h 3375"/>
                <a:gd name="T118" fmla="*/ 2 w 3366"/>
                <a:gd name="T119" fmla="*/ 3319 h 3375"/>
                <a:gd name="T120" fmla="*/ 0 w 3366"/>
                <a:gd name="T121" fmla="*/ 3303 h 3375"/>
                <a:gd name="T122" fmla="*/ 0 w 3366"/>
                <a:gd name="T123" fmla="*/ 0 h 3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66" h="3375">
                  <a:moveTo>
                    <a:pt x="0" y="0"/>
                  </a:moveTo>
                  <a:lnTo>
                    <a:pt x="144" y="0"/>
                  </a:lnTo>
                  <a:lnTo>
                    <a:pt x="144" y="395"/>
                  </a:lnTo>
                  <a:lnTo>
                    <a:pt x="365" y="395"/>
                  </a:lnTo>
                  <a:lnTo>
                    <a:pt x="365" y="538"/>
                  </a:lnTo>
                  <a:lnTo>
                    <a:pt x="144" y="538"/>
                  </a:lnTo>
                  <a:lnTo>
                    <a:pt x="144" y="868"/>
                  </a:lnTo>
                  <a:lnTo>
                    <a:pt x="365" y="868"/>
                  </a:lnTo>
                  <a:lnTo>
                    <a:pt x="365" y="1013"/>
                  </a:lnTo>
                  <a:lnTo>
                    <a:pt x="144" y="1013"/>
                  </a:lnTo>
                  <a:lnTo>
                    <a:pt x="144" y="1343"/>
                  </a:lnTo>
                  <a:lnTo>
                    <a:pt x="365" y="1343"/>
                  </a:lnTo>
                  <a:lnTo>
                    <a:pt x="365" y="1484"/>
                  </a:lnTo>
                  <a:lnTo>
                    <a:pt x="144" y="1484"/>
                  </a:lnTo>
                  <a:lnTo>
                    <a:pt x="144" y="1815"/>
                  </a:lnTo>
                  <a:lnTo>
                    <a:pt x="365" y="1815"/>
                  </a:lnTo>
                  <a:lnTo>
                    <a:pt x="365" y="1959"/>
                  </a:lnTo>
                  <a:lnTo>
                    <a:pt x="144" y="1959"/>
                  </a:lnTo>
                  <a:lnTo>
                    <a:pt x="144" y="2282"/>
                  </a:lnTo>
                  <a:lnTo>
                    <a:pt x="365" y="2282"/>
                  </a:lnTo>
                  <a:lnTo>
                    <a:pt x="365" y="2426"/>
                  </a:lnTo>
                  <a:lnTo>
                    <a:pt x="144" y="2426"/>
                  </a:lnTo>
                  <a:lnTo>
                    <a:pt x="144" y="2756"/>
                  </a:lnTo>
                  <a:lnTo>
                    <a:pt x="365" y="2756"/>
                  </a:lnTo>
                  <a:lnTo>
                    <a:pt x="365" y="2900"/>
                  </a:lnTo>
                  <a:lnTo>
                    <a:pt x="143" y="2900"/>
                  </a:lnTo>
                  <a:lnTo>
                    <a:pt x="143" y="3231"/>
                  </a:lnTo>
                  <a:lnTo>
                    <a:pt x="472" y="3231"/>
                  </a:lnTo>
                  <a:lnTo>
                    <a:pt x="472" y="3009"/>
                  </a:lnTo>
                  <a:lnTo>
                    <a:pt x="614" y="3009"/>
                  </a:lnTo>
                  <a:lnTo>
                    <a:pt x="614" y="3231"/>
                  </a:lnTo>
                  <a:lnTo>
                    <a:pt x="936" y="3231"/>
                  </a:lnTo>
                  <a:lnTo>
                    <a:pt x="936" y="3009"/>
                  </a:lnTo>
                  <a:lnTo>
                    <a:pt x="1080" y="3009"/>
                  </a:lnTo>
                  <a:lnTo>
                    <a:pt x="1080" y="3231"/>
                  </a:lnTo>
                  <a:lnTo>
                    <a:pt x="1410" y="3231"/>
                  </a:lnTo>
                  <a:lnTo>
                    <a:pt x="1410" y="3009"/>
                  </a:lnTo>
                  <a:lnTo>
                    <a:pt x="1553" y="3009"/>
                  </a:lnTo>
                  <a:lnTo>
                    <a:pt x="1553" y="3231"/>
                  </a:lnTo>
                  <a:lnTo>
                    <a:pt x="1883" y="3231"/>
                  </a:lnTo>
                  <a:lnTo>
                    <a:pt x="1883" y="3009"/>
                  </a:lnTo>
                  <a:lnTo>
                    <a:pt x="2027" y="3009"/>
                  </a:lnTo>
                  <a:lnTo>
                    <a:pt x="2027" y="3231"/>
                  </a:lnTo>
                  <a:lnTo>
                    <a:pt x="2349" y="3231"/>
                  </a:lnTo>
                  <a:lnTo>
                    <a:pt x="2349" y="3009"/>
                  </a:lnTo>
                  <a:lnTo>
                    <a:pt x="2492" y="3009"/>
                  </a:lnTo>
                  <a:lnTo>
                    <a:pt x="2492" y="3231"/>
                  </a:lnTo>
                  <a:lnTo>
                    <a:pt x="2821" y="3231"/>
                  </a:lnTo>
                  <a:lnTo>
                    <a:pt x="2821" y="3009"/>
                  </a:lnTo>
                  <a:lnTo>
                    <a:pt x="2965" y="3009"/>
                  </a:lnTo>
                  <a:lnTo>
                    <a:pt x="2965" y="3231"/>
                  </a:lnTo>
                  <a:lnTo>
                    <a:pt x="3366" y="3231"/>
                  </a:lnTo>
                  <a:lnTo>
                    <a:pt x="3366" y="3375"/>
                  </a:lnTo>
                  <a:lnTo>
                    <a:pt x="71" y="3375"/>
                  </a:lnTo>
                  <a:lnTo>
                    <a:pt x="54" y="3373"/>
                  </a:lnTo>
                  <a:lnTo>
                    <a:pt x="39" y="3367"/>
                  </a:lnTo>
                  <a:lnTo>
                    <a:pt x="26" y="3358"/>
                  </a:lnTo>
                  <a:lnTo>
                    <a:pt x="14" y="3346"/>
                  </a:lnTo>
                  <a:lnTo>
                    <a:pt x="7" y="3333"/>
                  </a:lnTo>
                  <a:lnTo>
                    <a:pt x="2" y="3319"/>
                  </a:lnTo>
                  <a:lnTo>
                    <a:pt x="0" y="330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08" name="Freeform 214"/>
          <p:cNvSpPr>
            <a:spLocks noEditPoints="1"/>
          </p:cNvSpPr>
          <p:nvPr/>
        </p:nvSpPr>
        <p:spPr bwMode="auto">
          <a:xfrm>
            <a:off x="5326765" y="4213225"/>
            <a:ext cx="593725" cy="593725"/>
          </a:xfrm>
          <a:custGeom>
            <a:avLst/>
            <a:gdLst>
              <a:gd name="T0" fmla="*/ 1289 w 3366"/>
              <a:gd name="T1" fmla="*/ 1457 h 3366"/>
              <a:gd name="T2" fmla="*/ 171 w 3366"/>
              <a:gd name="T3" fmla="*/ 2556 h 3366"/>
              <a:gd name="T4" fmla="*/ 144 w 3366"/>
              <a:gd name="T5" fmla="*/ 2615 h 3366"/>
              <a:gd name="T6" fmla="*/ 159 w 3366"/>
              <a:gd name="T7" fmla="*/ 2670 h 3366"/>
              <a:gd name="T8" fmla="*/ 695 w 3366"/>
              <a:gd name="T9" fmla="*/ 3206 h 3366"/>
              <a:gd name="T10" fmla="*/ 757 w 3366"/>
              <a:gd name="T11" fmla="*/ 3220 h 3366"/>
              <a:gd name="T12" fmla="*/ 814 w 3366"/>
              <a:gd name="T13" fmla="*/ 3194 h 3366"/>
              <a:gd name="T14" fmla="*/ 1916 w 3366"/>
              <a:gd name="T15" fmla="*/ 2080 h 3366"/>
              <a:gd name="T16" fmla="*/ 1919 w 3366"/>
              <a:gd name="T17" fmla="*/ 2024 h 3366"/>
              <a:gd name="T18" fmla="*/ 1690 w 3366"/>
              <a:gd name="T19" fmla="*/ 1780 h 3366"/>
              <a:gd name="T20" fmla="*/ 1588 w 3366"/>
              <a:gd name="T21" fmla="*/ 1678 h 3366"/>
              <a:gd name="T22" fmla="*/ 1351 w 3366"/>
              <a:gd name="T23" fmla="*/ 1454 h 3366"/>
              <a:gd name="T24" fmla="*/ 2621 w 3366"/>
              <a:gd name="T25" fmla="*/ 137 h 3366"/>
              <a:gd name="T26" fmla="*/ 2565 w 3366"/>
              <a:gd name="T27" fmla="*/ 164 h 3366"/>
              <a:gd name="T28" fmla="*/ 1467 w 3366"/>
              <a:gd name="T29" fmla="*/ 1274 h 3366"/>
              <a:gd name="T30" fmla="*/ 1463 w 3366"/>
              <a:gd name="T31" fmla="*/ 1329 h 3366"/>
              <a:gd name="T32" fmla="*/ 1486 w 3366"/>
              <a:gd name="T33" fmla="*/ 1375 h 3366"/>
              <a:gd name="T34" fmla="*/ 2145 w 3366"/>
              <a:gd name="T35" fmla="*/ 1322 h 3366"/>
              <a:gd name="T36" fmla="*/ 2010 w 3366"/>
              <a:gd name="T37" fmla="*/ 1896 h 3366"/>
              <a:gd name="T38" fmla="*/ 2072 w 3366"/>
              <a:gd name="T39" fmla="*/ 1909 h 3366"/>
              <a:gd name="T40" fmla="*/ 2129 w 3366"/>
              <a:gd name="T41" fmla="*/ 1883 h 3366"/>
              <a:gd name="T42" fmla="*/ 3224 w 3366"/>
              <a:gd name="T43" fmla="*/ 778 h 3366"/>
              <a:gd name="T44" fmla="*/ 3232 w 3366"/>
              <a:gd name="T45" fmla="*/ 726 h 3366"/>
              <a:gd name="T46" fmla="*/ 3208 w 3366"/>
              <a:gd name="T47" fmla="*/ 672 h 3366"/>
              <a:gd name="T48" fmla="*/ 2663 w 3366"/>
              <a:gd name="T49" fmla="*/ 141 h 3366"/>
              <a:gd name="T50" fmla="*/ 2646 w 3366"/>
              <a:gd name="T51" fmla="*/ 0 h 3366"/>
              <a:gd name="T52" fmla="*/ 2741 w 3366"/>
              <a:gd name="T53" fmla="*/ 26 h 3366"/>
              <a:gd name="T54" fmla="*/ 3301 w 3366"/>
              <a:gd name="T55" fmla="*/ 572 h 3366"/>
              <a:gd name="T56" fmla="*/ 3354 w 3366"/>
              <a:gd name="T57" fmla="*/ 662 h 3366"/>
              <a:gd name="T58" fmla="*/ 3365 w 3366"/>
              <a:gd name="T59" fmla="*/ 760 h 3366"/>
              <a:gd name="T60" fmla="*/ 3338 w 3366"/>
              <a:gd name="T61" fmla="*/ 852 h 3366"/>
              <a:gd name="T62" fmla="*/ 2221 w 3366"/>
              <a:gd name="T63" fmla="*/ 1984 h 3366"/>
              <a:gd name="T64" fmla="*/ 2125 w 3366"/>
              <a:gd name="T65" fmla="*/ 2042 h 3366"/>
              <a:gd name="T66" fmla="*/ 2055 w 3366"/>
              <a:gd name="T67" fmla="*/ 2085 h 3366"/>
              <a:gd name="T68" fmla="*/ 2025 w 3366"/>
              <a:gd name="T69" fmla="*/ 2167 h 3366"/>
              <a:gd name="T70" fmla="*/ 907 w 3366"/>
              <a:gd name="T71" fmla="*/ 3294 h 3366"/>
              <a:gd name="T72" fmla="*/ 834 w 3366"/>
              <a:gd name="T73" fmla="*/ 3345 h 3366"/>
              <a:gd name="T74" fmla="*/ 743 w 3366"/>
              <a:gd name="T75" fmla="*/ 3366 h 3366"/>
              <a:gd name="T76" fmla="*/ 653 w 3366"/>
              <a:gd name="T77" fmla="*/ 3348 h 3366"/>
              <a:gd name="T78" fmla="*/ 579 w 3366"/>
              <a:gd name="T79" fmla="*/ 3294 h 3366"/>
              <a:gd name="T80" fmla="*/ 34 w 3366"/>
              <a:gd name="T81" fmla="*/ 2738 h 3366"/>
              <a:gd name="T82" fmla="*/ 2 w 3366"/>
              <a:gd name="T83" fmla="*/ 2652 h 3366"/>
              <a:gd name="T84" fmla="*/ 7 w 3366"/>
              <a:gd name="T85" fmla="*/ 2559 h 3366"/>
              <a:gd name="T86" fmla="*/ 49 w 3366"/>
              <a:gd name="T87" fmla="*/ 2478 h 3366"/>
              <a:gd name="T88" fmla="*/ 1174 w 3366"/>
              <a:gd name="T89" fmla="*/ 1354 h 3366"/>
              <a:gd name="T90" fmla="*/ 1255 w 3366"/>
              <a:gd name="T91" fmla="*/ 1317 h 3366"/>
              <a:gd name="T92" fmla="*/ 1317 w 3366"/>
              <a:gd name="T93" fmla="*/ 1278 h 3366"/>
              <a:gd name="T94" fmla="*/ 1346 w 3366"/>
              <a:gd name="T95" fmla="*/ 1193 h 3366"/>
              <a:gd name="T96" fmla="*/ 2465 w 3366"/>
              <a:gd name="T97" fmla="*/ 63 h 3366"/>
              <a:gd name="T98" fmla="*/ 2549 w 3366"/>
              <a:gd name="T99" fmla="*/ 12 h 3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366" h="3366">
                <a:moveTo>
                  <a:pt x="1331" y="1450"/>
                </a:moveTo>
                <a:lnTo>
                  <a:pt x="1309" y="1451"/>
                </a:lnTo>
                <a:lnTo>
                  <a:pt x="1289" y="1457"/>
                </a:lnTo>
                <a:lnTo>
                  <a:pt x="1268" y="1467"/>
                </a:lnTo>
                <a:lnTo>
                  <a:pt x="1250" y="1482"/>
                </a:lnTo>
                <a:lnTo>
                  <a:pt x="171" y="2556"/>
                </a:lnTo>
                <a:lnTo>
                  <a:pt x="156" y="2575"/>
                </a:lnTo>
                <a:lnTo>
                  <a:pt x="147" y="2595"/>
                </a:lnTo>
                <a:lnTo>
                  <a:pt x="144" y="2615"/>
                </a:lnTo>
                <a:lnTo>
                  <a:pt x="145" y="2635"/>
                </a:lnTo>
                <a:lnTo>
                  <a:pt x="150" y="2653"/>
                </a:lnTo>
                <a:lnTo>
                  <a:pt x="159" y="2670"/>
                </a:lnTo>
                <a:lnTo>
                  <a:pt x="171" y="2686"/>
                </a:lnTo>
                <a:lnTo>
                  <a:pt x="678" y="3194"/>
                </a:lnTo>
                <a:lnTo>
                  <a:pt x="695" y="3206"/>
                </a:lnTo>
                <a:lnTo>
                  <a:pt x="715" y="3215"/>
                </a:lnTo>
                <a:lnTo>
                  <a:pt x="735" y="3220"/>
                </a:lnTo>
                <a:lnTo>
                  <a:pt x="757" y="3220"/>
                </a:lnTo>
                <a:lnTo>
                  <a:pt x="778" y="3215"/>
                </a:lnTo>
                <a:lnTo>
                  <a:pt x="798" y="3206"/>
                </a:lnTo>
                <a:lnTo>
                  <a:pt x="814" y="3194"/>
                </a:lnTo>
                <a:lnTo>
                  <a:pt x="1894" y="2112"/>
                </a:lnTo>
                <a:lnTo>
                  <a:pt x="1906" y="2098"/>
                </a:lnTo>
                <a:lnTo>
                  <a:pt x="1916" y="2080"/>
                </a:lnTo>
                <a:lnTo>
                  <a:pt x="1922" y="2063"/>
                </a:lnTo>
                <a:lnTo>
                  <a:pt x="1923" y="2043"/>
                </a:lnTo>
                <a:lnTo>
                  <a:pt x="1919" y="2024"/>
                </a:lnTo>
                <a:lnTo>
                  <a:pt x="1909" y="2004"/>
                </a:lnTo>
                <a:lnTo>
                  <a:pt x="1893" y="1983"/>
                </a:lnTo>
                <a:lnTo>
                  <a:pt x="1690" y="1780"/>
                </a:lnTo>
                <a:lnTo>
                  <a:pt x="1327" y="2144"/>
                </a:lnTo>
                <a:lnTo>
                  <a:pt x="1226" y="2042"/>
                </a:lnTo>
                <a:lnTo>
                  <a:pt x="1588" y="1678"/>
                </a:lnTo>
                <a:lnTo>
                  <a:pt x="1386" y="1475"/>
                </a:lnTo>
                <a:lnTo>
                  <a:pt x="1369" y="1463"/>
                </a:lnTo>
                <a:lnTo>
                  <a:pt x="1351" y="1454"/>
                </a:lnTo>
                <a:lnTo>
                  <a:pt x="1331" y="1450"/>
                </a:lnTo>
                <a:close/>
                <a:moveTo>
                  <a:pt x="2643" y="136"/>
                </a:moveTo>
                <a:lnTo>
                  <a:pt x="2621" y="137"/>
                </a:lnTo>
                <a:lnTo>
                  <a:pt x="2602" y="141"/>
                </a:lnTo>
                <a:lnTo>
                  <a:pt x="2583" y="150"/>
                </a:lnTo>
                <a:lnTo>
                  <a:pt x="2565" y="164"/>
                </a:lnTo>
                <a:lnTo>
                  <a:pt x="1486" y="1246"/>
                </a:lnTo>
                <a:lnTo>
                  <a:pt x="1475" y="1258"/>
                </a:lnTo>
                <a:lnTo>
                  <a:pt x="1467" y="1274"/>
                </a:lnTo>
                <a:lnTo>
                  <a:pt x="1462" y="1292"/>
                </a:lnTo>
                <a:lnTo>
                  <a:pt x="1461" y="1310"/>
                </a:lnTo>
                <a:lnTo>
                  <a:pt x="1463" y="1329"/>
                </a:lnTo>
                <a:lnTo>
                  <a:pt x="1468" y="1346"/>
                </a:lnTo>
                <a:lnTo>
                  <a:pt x="1475" y="1361"/>
                </a:lnTo>
                <a:lnTo>
                  <a:pt x="1486" y="1375"/>
                </a:lnTo>
                <a:lnTo>
                  <a:pt x="1689" y="1578"/>
                </a:lnTo>
                <a:lnTo>
                  <a:pt x="2045" y="1221"/>
                </a:lnTo>
                <a:lnTo>
                  <a:pt x="2145" y="1322"/>
                </a:lnTo>
                <a:lnTo>
                  <a:pt x="1790" y="1678"/>
                </a:lnTo>
                <a:lnTo>
                  <a:pt x="1993" y="1883"/>
                </a:lnTo>
                <a:lnTo>
                  <a:pt x="2010" y="1896"/>
                </a:lnTo>
                <a:lnTo>
                  <a:pt x="2029" y="1904"/>
                </a:lnTo>
                <a:lnTo>
                  <a:pt x="2051" y="1909"/>
                </a:lnTo>
                <a:lnTo>
                  <a:pt x="2072" y="1909"/>
                </a:lnTo>
                <a:lnTo>
                  <a:pt x="2093" y="1904"/>
                </a:lnTo>
                <a:lnTo>
                  <a:pt x="2112" y="1896"/>
                </a:lnTo>
                <a:lnTo>
                  <a:pt x="2129" y="1883"/>
                </a:lnTo>
                <a:lnTo>
                  <a:pt x="3208" y="802"/>
                </a:lnTo>
                <a:lnTo>
                  <a:pt x="3217" y="792"/>
                </a:lnTo>
                <a:lnTo>
                  <a:pt x="3224" y="778"/>
                </a:lnTo>
                <a:lnTo>
                  <a:pt x="3229" y="762"/>
                </a:lnTo>
                <a:lnTo>
                  <a:pt x="3232" y="745"/>
                </a:lnTo>
                <a:lnTo>
                  <a:pt x="3232" y="726"/>
                </a:lnTo>
                <a:lnTo>
                  <a:pt x="3228" y="707"/>
                </a:lnTo>
                <a:lnTo>
                  <a:pt x="3220" y="689"/>
                </a:lnTo>
                <a:lnTo>
                  <a:pt x="3208" y="672"/>
                </a:lnTo>
                <a:lnTo>
                  <a:pt x="2701" y="164"/>
                </a:lnTo>
                <a:lnTo>
                  <a:pt x="2683" y="150"/>
                </a:lnTo>
                <a:lnTo>
                  <a:pt x="2663" y="141"/>
                </a:lnTo>
                <a:lnTo>
                  <a:pt x="2643" y="136"/>
                </a:lnTo>
                <a:close/>
                <a:moveTo>
                  <a:pt x="2613" y="0"/>
                </a:moveTo>
                <a:lnTo>
                  <a:pt x="2646" y="0"/>
                </a:lnTo>
                <a:lnTo>
                  <a:pt x="2679" y="4"/>
                </a:lnTo>
                <a:lnTo>
                  <a:pt x="2710" y="12"/>
                </a:lnTo>
                <a:lnTo>
                  <a:pt x="2741" y="26"/>
                </a:lnTo>
                <a:lnTo>
                  <a:pt x="2769" y="42"/>
                </a:lnTo>
                <a:lnTo>
                  <a:pt x="2794" y="63"/>
                </a:lnTo>
                <a:lnTo>
                  <a:pt x="3301" y="572"/>
                </a:lnTo>
                <a:lnTo>
                  <a:pt x="3323" y="600"/>
                </a:lnTo>
                <a:lnTo>
                  <a:pt x="3341" y="630"/>
                </a:lnTo>
                <a:lnTo>
                  <a:pt x="3354" y="662"/>
                </a:lnTo>
                <a:lnTo>
                  <a:pt x="3362" y="694"/>
                </a:lnTo>
                <a:lnTo>
                  <a:pt x="3366" y="727"/>
                </a:lnTo>
                <a:lnTo>
                  <a:pt x="3365" y="760"/>
                </a:lnTo>
                <a:lnTo>
                  <a:pt x="3361" y="792"/>
                </a:lnTo>
                <a:lnTo>
                  <a:pt x="3352" y="823"/>
                </a:lnTo>
                <a:lnTo>
                  <a:pt x="3338" y="852"/>
                </a:lnTo>
                <a:lnTo>
                  <a:pt x="3321" y="879"/>
                </a:lnTo>
                <a:lnTo>
                  <a:pt x="3301" y="902"/>
                </a:lnTo>
                <a:lnTo>
                  <a:pt x="2221" y="1984"/>
                </a:lnTo>
                <a:lnTo>
                  <a:pt x="2191" y="2008"/>
                </a:lnTo>
                <a:lnTo>
                  <a:pt x="2158" y="2027"/>
                </a:lnTo>
                <a:lnTo>
                  <a:pt x="2125" y="2042"/>
                </a:lnTo>
                <a:lnTo>
                  <a:pt x="2092" y="2052"/>
                </a:lnTo>
                <a:lnTo>
                  <a:pt x="2057" y="2056"/>
                </a:lnTo>
                <a:lnTo>
                  <a:pt x="2055" y="2085"/>
                </a:lnTo>
                <a:lnTo>
                  <a:pt x="2049" y="2114"/>
                </a:lnTo>
                <a:lnTo>
                  <a:pt x="2039" y="2142"/>
                </a:lnTo>
                <a:lnTo>
                  <a:pt x="2025" y="2167"/>
                </a:lnTo>
                <a:lnTo>
                  <a:pt x="2008" y="2191"/>
                </a:lnTo>
                <a:lnTo>
                  <a:pt x="1986" y="2212"/>
                </a:lnTo>
                <a:lnTo>
                  <a:pt x="907" y="3294"/>
                </a:lnTo>
                <a:lnTo>
                  <a:pt x="885" y="3314"/>
                </a:lnTo>
                <a:lnTo>
                  <a:pt x="860" y="3331"/>
                </a:lnTo>
                <a:lnTo>
                  <a:pt x="834" y="3345"/>
                </a:lnTo>
                <a:lnTo>
                  <a:pt x="805" y="3357"/>
                </a:lnTo>
                <a:lnTo>
                  <a:pt x="774" y="3363"/>
                </a:lnTo>
                <a:lnTo>
                  <a:pt x="743" y="3366"/>
                </a:lnTo>
                <a:lnTo>
                  <a:pt x="712" y="3364"/>
                </a:lnTo>
                <a:lnTo>
                  <a:pt x="681" y="3358"/>
                </a:lnTo>
                <a:lnTo>
                  <a:pt x="653" y="3348"/>
                </a:lnTo>
                <a:lnTo>
                  <a:pt x="626" y="3335"/>
                </a:lnTo>
                <a:lnTo>
                  <a:pt x="601" y="3317"/>
                </a:lnTo>
                <a:lnTo>
                  <a:pt x="579" y="3294"/>
                </a:lnTo>
                <a:lnTo>
                  <a:pt x="72" y="2786"/>
                </a:lnTo>
                <a:lnTo>
                  <a:pt x="51" y="2762"/>
                </a:lnTo>
                <a:lnTo>
                  <a:pt x="34" y="2738"/>
                </a:lnTo>
                <a:lnTo>
                  <a:pt x="20" y="2711"/>
                </a:lnTo>
                <a:lnTo>
                  <a:pt x="9" y="2683"/>
                </a:lnTo>
                <a:lnTo>
                  <a:pt x="2" y="2652"/>
                </a:lnTo>
                <a:lnTo>
                  <a:pt x="0" y="2620"/>
                </a:lnTo>
                <a:lnTo>
                  <a:pt x="2" y="2589"/>
                </a:lnTo>
                <a:lnTo>
                  <a:pt x="7" y="2559"/>
                </a:lnTo>
                <a:lnTo>
                  <a:pt x="17" y="2530"/>
                </a:lnTo>
                <a:lnTo>
                  <a:pt x="31" y="2504"/>
                </a:lnTo>
                <a:lnTo>
                  <a:pt x="49" y="2478"/>
                </a:lnTo>
                <a:lnTo>
                  <a:pt x="72" y="2456"/>
                </a:lnTo>
                <a:lnTo>
                  <a:pt x="1151" y="1375"/>
                </a:lnTo>
                <a:lnTo>
                  <a:pt x="1174" y="1354"/>
                </a:lnTo>
                <a:lnTo>
                  <a:pt x="1199" y="1339"/>
                </a:lnTo>
                <a:lnTo>
                  <a:pt x="1226" y="1325"/>
                </a:lnTo>
                <a:lnTo>
                  <a:pt x="1255" y="1317"/>
                </a:lnTo>
                <a:lnTo>
                  <a:pt x="1285" y="1311"/>
                </a:lnTo>
                <a:lnTo>
                  <a:pt x="1315" y="1310"/>
                </a:lnTo>
                <a:lnTo>
                  <a:pt x="1317" y="1278"/>
                </a:lnTo>
                <a:lnTo>
                  <a:pt x="1322" y="1248"/>
                </a:lnTo>
                <a:lnTo>
                  <a:pt x="1332" y="1219"/>
                </a:lnTo>
                <a:lnTo>
                  <a:pt x="1346" y="1193"/>
                </a:lnTo>
                <a:lnTo>
                  <a:pt x="1364" y="1168"/>
                </a:lnTo>
                <a:lnTo>
                  <a:pt x="1387" y="1145"/>
                </a:lnTo>
                <a:lnTo>
                  <a:pt x="2465" y="63"/>
                </a:lnTo>
                <a:lnTo>
                  <a:pt x="2490" y="42"/>
                </a:lnTo>
                <a:lnTo>
                  <a:pt x="2518" y="26"/>
                </a:lnTo>
                <a:lnTo>
                  <a:pt x="2549" y="12"/>
                </a:lnTo>
                <a:lnTo>
                  <a:pt x="2580" y="4"/>
                </a:lnTo>
                <a:lnTo>
                  <a:pt x="261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2" name="Freeform 219"/>
          <p:cNvSpPr>
            <a:spLocks noEditPoints="1"/>
          </p:cNvSpPr>
          <p:nvPr/>
        </p:nvSpPr>
        <p:spPr bwMode="auto">
          <a:xfrm>
            <a:off x="6261465" y="4213225"/>
            <a:ext cx="595313" cy="593725"/>
          </a:xfrm>
          <a:custGeom>
            <a:avLst/>
            <a:gdLst>
              <a:gd name="T0" fmla="*/ 1472 w 3376"/>
              <a:gd name="T1" fmla="*/ 1709 h 3366"/>
              <a:gd name="T2" fmla="*/ 1471 w 3376"/>
              <a:gd name="T3" fmla="*/ 1772 h 3366"/>
              <a:gd name="T4" fmla="*/ 1500 w 3376"/>
              <a:gd name="T5" fmla="*/ 1820 h 3366"/>
              <a:gd name="T6" fmla="*/ 1891 w 3376"/>
              <a:gd name="T7" fmla="*/ 1660 h 3366"/>
              <a:gd name="T8" fmla="*/ 1907 w 3376"/>
              <a:gd name="T9" fmla="*/ 1606 h 3366"/>
              <a:gd name="T10" fmla="*/ 1892 w 3376"/>
              <a:gd name="T11" fmla="*/ 1548 h 3366"/>
              <a:gd name="T12" fmla="*/ 1682 w 3376"/>
              <a:gd name="T13" fmla="*/ 1397 h 3366"/>
              <a:gd name="T14" fmla="*/ 1245 w 3376"/>
              <a:gd name="T15" fmla="*/ 1151 h 3366"/>
              <a:gd name="T16" fmla="*/ 1195 w 3376"/>
              <a:gd name="T17" fmla="*/ 1182 h 3366"/>
              <a:gd name="T18" fmla="*/ 148 w 3376"/>
              <a:gd name="T19" fmla="*/ 2722 h 3366"/>
              <a:gd name="T20" fmla="*/ 147 w 3376"/>
              <a:gd name="T21" fmla="*/ 2785 h 3366"/>
              <a:gd name="T22" fmla="*/ 175 w 3376"/>
              <a:gd name="T23" fmla="*/ 2833 h 3366"/>
              <a:gd name="T24" fmla="*/ 739 w 3376"/>
              <a:gd name="T25" fmla="*/ 3209 h 3366"/>
              <a:gd name="T26" fmla="*/ 799 w 3376"/>
              <a:gd name="T27" fmla="*/ 3212 h 3366"/>
              <a:gd name="T28" fmla="*/ 853 w 3376"/>
              <a:gd name="T29" fmla="*/ 3187 h 3366"/>
              <a:gd name="T30" fmla="*/ 1433 w 3376"/>
              <a:gd name="T31" fmla="*/ 1953 h 3366"/>
              <a:gd name="T32" fmla="*/ 1364 w 3376"/>
              <a:gd name="T33" fmla="*/ 1885 h 3366"/>
              <a:gd name="T34" fmla="*/ 1328 w 3376"/>
              <a:gd name="T35" fmla="*/ 1790 h 3366"/>
              <a:gd name="T36" fmla="*/ 1334 w 3376"/>
              <a:gd name="T37" fmla="*/ 1682 h 3366"/>
              <a:gd name="T38" fmla="*/ 1566 w 3376"/>
              <a:gd name="T39" fmla="*/ 1320 h 3366"/>
              <a:gd name="T40" fmla="*/ 1286 w 3376"/>
              <a:gd name="T41" fmla="*/ 1147 h 3366"/>
              <a:gd name="T42" fmla="*/ 2570 w 3376"/>
              <a:gd name="T43" fmla="*/ 139 h 3366"/>
              <a:gd name="T44" fmla="*/ 2519 w 3376"/>
              <a:gd name="T45" fmla="*/ 170 h 3366"/>
              <a:gd name="T46" fmla="*/ 1941 w 3376"/>
              <a:gd name="T47" fmla="*/ 1410 h 3366"/>
              <a:gd name="T48" fmla="*/ 2016 w 3376"/>
              <a:gd name="T49" fmla="*/ 1489 h 3366"/>
              <a:gd name="T50" fmla="*/ 2050 w 3376"/>
              <a:gd name="T51" fmla="*/ 1586 h 3366"/>
              <a:gd name="T52" fmla="*/ 2039 w 3376"/>
              <a:gd name="T53" fmla="*/ 1689 h 3366"/>
              <a:gd name="T54" fmla="*/ 1816 w 3376"/>
              <a:gd name="T55" fmla="*/ 2034 h 3366"/>
              <a:gd name="T56" fmla="*/ 2084 w 3376"/>
              <a:gd name="T57" fmla="*/ 2203 h 3366"/>
              <a:gd name="T58" fmla="*/ 2144 w 3376"/>
              <a:gd name="T59" fmla="*/ 2196 h 3366"/>
              <a:gd name="T60" fmla="*/ 2191 w 3376"/>
              <a:gd name="T61" fmla="*/ 2160 h 3366"/>
              <a:gd name="T62" fmla="*/ 3230 w 3376"/>
              <a:gd name="T63" fmla="*/ 614 h 3366"/>
              <a:gd name="T64" fmla="*/ 3225 w 3376"/>
              <a:gd name="T65" fmla="*/ 555 h 3366"/>
              <a:gd name="T66" fmla="*/ 3186 w 3376"/>
              <a:gd name="T67" fmla="*/ 506 h 3366"/>
              <a:gd name="T68" fmla="*/ 2611 w 3376"/>
              <a:gd name="T69" fmla="*/ 134 h 3366"/>
              <a:gd name="T70" fmla="*/ 2640 w 3376"/>
              <a:gd name="T71" fmla="*/ 5 h 3366"/>
              <a:gd name="T72" fmla="*/ 2712 w 3376"/>
              <a:gd name="T73" fmla="*/ 30 h 3366"/>
              <a:gd name="T74" fmla="*/ 3295 w 3376"/>
              <a:gd name="T75" fmla="*/ 422 h 3366"/>
              <a:gd name="T76" fmla="*/ 3356 w 3376"/>
              <a:gd name="T77" fmla="*/ 508 h 3366"/>
              <a:gd name="T78" fmla="*/ 3376 w 3376"/>
              <a:gd name="T79" fmla="*/ 609 h 3366"/>
              <a:gd name="T80" fmla="*/ 3349 w 3376"/>
              <a:gd name="T81" fmla="*/ 710 h 3366"/>
              <a:gd name="T82" fmla="*/ 2294 w 3376"/>
              <a:gd name="T83" fmla="*/ 2260 h 3366"/>
              <a:gd name="T84" fmla="*/ 2242 w 3376"/>
              <a:gd name="T85" fmla="*/ 2308 h 3366"/>
              <a:gd name="T86" fmla="*/ 2166 w 3376"/>
              <a:gd name="T87" fmla="*/ 2345 h 3366"/>
              <a:gd name="T88" fmla="*/ 2072 w 3376"/>
              <a:gd name="T89" fmla="*/ 2351 h 3366"/>
              <a:gd name="T90" fmla="*/ 1967 w 3376"/>
              <a:gd name="T91" fmla="*/ 2309 h 3366"/>
              <a:gd name="T92" fmla="*/ 969 w 3376"/>
              <a:gd name="T93" fmla="*/ 3273 h 3366"/>
              <a:gd name="T94" fmla="*/ 916 w 3376"/>
              <a:gd name="T95" fmla="*/ 3321 h 3366"/>
              <a:gd name="T96" fmla="*/ 841 w 3376"/>
              <a:gd name="T97" fmla="*/ 3357 h 3366"/>
              <a:gd name="T98" fmla="*/ 748 w 3376"/>
              <a:gd name="T99" fmla="*/ 3363 h 3366"/>
              <a:gd name="T100" fmla="*/ 642 w 3376"/>
              <a:gd name="T101" fmla="*/ 3322 h 3366"/>
              <a:gd name="T102" fmla="*/ 59 w 3376"/>
              <a:gd name="T103" fmla="*/ 2921 h 3366"/>
              <a:gd name="T104" fmla="*/ 11 w 3376"/>
              <a:gd name="T105" fmla="*/ 2834 h 3366"/>
              <a:gd name="T106" fmla="*/ 2 w 3376"/>
              <a:gd name="T107" fmla="*/ 2729 h 3366"/>
              <a:gd name="T108" fmla="*/ 43 w 3376"/>
              <a:gd name="T109" fmla="*/ 2620 h 3366"/>
              <a:gd name="T110" fmla="*/ 1117 w 3376"/>
              <a:gd name="T111" fmla="*/ 1063 h 3366"/>
              <a:gd name="T112" fmla="*/ 1201 w 3376"/>
              <a:gd name="T113" fmla="*/ 1020 h 3366"/>
              <a:gd name="T114" fmla="*/ 1287 w 3376"/>
              <a:gd name="T115" fmla="*/ 1013 h 3366"/>
              <a:gd name="T116" fmla="*/ 1364 w 3376"/>
              <a:gd name="T117" fmla="*/ 1031 h 3366"/>
              <a:gd name="T118" fmla="*/ 1641 w 3376"/>
              <a:gd name="T119" fmla="*/ 1209 h 3366"/>
              <a:gd name="T120" fmla="*/ 2443 w 3376"/>
              <a:gd name="T121" fmla="*/ 51 h 3366"/>
              <a:gd name="T122" fmla="*/ 2526 w 3376"/>
              <a:gd name="T123" fmla="*/ 8 h 3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76" h="3366">
                <a:moveTo>
                  <a:pt x="1682" y="1397"/>
                </a:moveTo>
                <a:lnTo>
                  <a:pt x="1484" y="1688"/>
                </a:lnTo>
                <a:lnTo>
                  <a:pt x="1472" y="1709"/>
                </a:lnTo>
                <a:lnTo>
                  <a:pt x="1466" y="1732"/>
                </a:lnTo>
                <a:lnTo>
                  <a:pt x="1466" y="1752"/>
                </a:lnTo>
                <a:lnTo>
                  <a:pt x="1471" y="1772"/>
                </a:lnTo>
                <a:lnTo>
                  <a:pt x="1479" y="1791"/>
                </a:lnTo>
                <a:lnTo>
                  <a:pt x="1489" y="1807"/>
                </a:lnTo>
                <a:lnTo>
                  <a:pt x="1500" y="1820"/>
                </a:lnTo>
                <a:lnTo>
                  <a:pt x="1513" y="1831"/>
                </a:lnTo>
                <a:lnTo>
                  <a:pt x="1693" y="1951"/>
                </a:lnTo>
                <a:lnTo>
                  <a:pt x="1891" y="1660"/>
                </a:lnTo>
                <a:lnTo>
                  <a:pt x="1900" y="1644"/>
                </a:lnTo>
                <a:lnTo>
                  <a:pt x="1905" y="1625"/>
                </a:lnTo>
                <a:lnTo>
                  <a:pt x="1907" y="1606"/>
                </a:lnTo>
                <a:lnTo>
                  <a:pt x="1906" y="1586"/>
                </a:lnTo>
                <a:lnTo>
                  <a:pt x="1900" y="1567"/>
                </a:lnTo>
                <a:lnTo>
                  <a:pt x="1892" y="1548"/>
                </a:lnTo>
                <a:lnTo>
                  <a:pt x="1879" y="1532"/>
                </a:lnTo>
                <a:lnTo>
                  <a:pt x="1862" y="1518"/>
                </a:lnTo>
                <a:lnTo>
                  <a:pt x="1682" y="1397"/>
                </a:lnTo>
                <a:close/>
                <a:moveTo>
                  <a:pt x="1286" y="1147"/>
                </a:moveTo>
                <a:lnTo>
                  <a:pt x="1265" y="1147"/>
                </a:lnTo>
                <a:lnTo>
                  <a:pt x="1245" y="1151"/>
                </a:lnTo>
                <a:lnTo>
                  <a:pt x="1225" y="1159"/>
                </a:lnTo>
                <a:lnTo>
                  <a:pt x="1209" y="1169"/>
                </a:lnTo>
                <a:lnTo>
                  <a:pt x="1195" y="1182"/>
                </a:lnTo>
                <a:lnTo>
                  <a:pt x="1183" y="1196"/>
                </a:lnTo>
                <a:lnTo>
                  <a:pt x="159" y="2700"/>
                </a:lnTo>
                <a:lnTo>
                  <a:pt x="148" y="2722"/>
                </a:lnTo>
                <a:lnTo>
                  <a:pt x="142" y="2743"/>
                </a:lnTo>
                <a:lnTo>
                  <a:pt x="142" y="2764"/>
                </a:lnTo>
                <a:lnTo>
                  <a:pt x="147" y="2785"/>
                </a:lnTo>
                <a:lnTo>
                  <a:pt x="154" y="2803"/>
                </a:lnTo>
                <a:lnTo>
                  <a:pt x="164" y="2820"/>
                </a:lnTo>
                <a:lnTo>
                  <a:pt x="175" y="2833"/>
                </a:lnTo>
                <a:lnTo>
                  <a:pt x="188" y="2842"/>
                </a:lnTo>
                <a:lnTo>
                  <a:pt x="722" y="3200"/>
                </a:lnTo>
                <a:lnTo>
                  <a:pt x="739" y="3209"/>
                </a:lnTo>
                <a:lnTo>
                  <a:pt x="758" y="3213"/>
                </a:lnTo>
                <a:lnTo>
                  <a:pt x="778" y="3215"/>
                </a:lnTo>
                <a:lnTo>
                  <a:pt x="799" y="3212"/>
                </a:lnTo>
                <a:lnTo>
                  <a:pt x="818" y="3207"/>
                </a:lnTo>
                <a:lnTo>
                  <a:pt x="837" y="3198"/>
                </a:lnTo>
                <a:lnTo>
                  <a:pt x="853" y="3187"/>
                </a:lnTo>
                <a:lnTo>
                  <a:pt x="865" y="3172"/>
                </a:lnTo>
                <a:lnTo>
                  <a:pt x="1610" y="2073"/>
                </a:lnTo>
                <a:lnTo>
                  <a:pt x="1433" y="1953"/>
                </a:lnTo>
                <a:lnTo>
                  <a:pt x="1407" y="1934"/>
                </a:lnTo>
                <a:lnTo>
                  <a:pt x="1384" y="1910"/>
                </a:lnTo>
                <a:lnTo>
                  <a:pt x="1364" y="1885"/>
                </a:lnTo>
                <a:lnTo>
                  <a:pt x="1348" y="1855"/>
                </a:lnTo>
                <a:lnTo>
                  <a:pt x="1336" y="1824"/>
                </a:lnTo>
                <a:lnTo>
                  <a:pt x="1328" y="1790"/>
                </a:lnTo>
                <a:lnTo>
                  <a:pt x="1325" y="1755"/>
                </a:lnTo>
                <a:lnTo>
                  <a:pt x="1327" y="1719"/>
                </a:lnTo>
                <a:lnTo>
                  <a:pt x="1334" y="1682"/>
                </a:lnTo>
                <a:lnTo>
                  <a:pt x="1347" y="1647"/>
                </a:lnTo>
                <a:lnTo>
                  <a:pt x="1368" y="1610"/>
                </a:lnTo>
                <a:lnTo>
                  <a:pt x="1566" y="1320"/>
                </a:lnTo>
                <a:lnTo>
                  <a:pt x="1327" y="1160"/>
                </a:lnTo>
                <a:lnTo>
                  <a:pt x="1307" y="1151"/>
                </a:lnTo>
                <a:lnTo>
                  <a:pt x="1286" y="1147"/>
                </a:lnTo>
                <a:close/>
                <a:moveTo>
                  <a:pt x="2611" y="134"/>
                </a:moveTo>
                <a:lnTo>
                  <a:pt x="2590" y="135"/>
                </a:lnTo>
                <a:lnTo>
                  <a:pt x="2570" y="139"/>
                </a:lnTo>
                <a:lnTo>
                  <a:pt x="2550" y="147"/>
                </a:lnTo>
                <a:lnTo>
                  <a:pt x="2533" y="158"/>
                </a:lnTo>
                <a:lnTo>
                  <a:pt x="2519" y="170"/>
                </a:lnTo>
                <a:lnTo>
                  <a:pt x="2508" y="184"/>
                </a:lnTo>
                <a:lnTo>
                  <a:pt x="1757" y="1287"/>
                </a:lnTo>
                <a:lnTo>
                  <a:pt x="1941" y="1410"/>
                </a:lnTo>
                <a:lnTo>
                  <a:pt x="1971" y="1434"/>
                </a:lnTo>
                <a:lnTo>
                  <a:pt x="1996" y="1460"/>
                </a:lnTo>
                <a:lnTo>
                  <a:pt x="2016" y="1489"/>
                </a:lnTo>
                <a:lnTo>
                  <a:pt x="2032" y="1520"/>
                </a:lnTo>
                <a:lnTo>
                  <a:pt x="2043" y="1553"/>
                </a:lnTo>
                <a:lnTo>
                  <a:pt x="2050" y="1586"/>
                </a:lnTo>
                <a:lnTo>
                  <a:pt x="2051" y="1620"/>
                </a:lnTo>
                <a:lnTo>
                  <a:pt x="2048" y="1655"/>
                </a:lnTo>
                <a:lnTo>
                  <a:pt x="2039" y="1689"/>
                </a:lnTo>
                <a:lnTo>
                  <a:pt x="2025" y="1722"/>
                </a:lnTo>
                <a:lnTo>
                  <a:pt x="2007" y="1754"/>
                </a:lnTo>
                <a:lnTo>
                  <a:pt x="1816" y="2034"/>
                </a:lnTo>
                <a:lnTo>
                  <a:pt x="2047" y="2189"/>
                </a:lnTo>
                <a:lnTo>
                  <a:pt x="2064" y="2198"/>
                </a:lnTo>
                <a:lnTo>
                  <a:pt x="2084" y="2203"/>
                </a:lnTo>
                <a:lnTo>
                  <a:pt x="2104" y="2204"/>
                </a:lnTo>
                <a:lnTo>
                  <a:pt x="2124" y="2202"/>
                </a:lnTo>
                <a:lnTo>
                  <a:pt x="2144" y="2196"/>
                </a:lnTo>
                <a:lnTo>
                  <a:pt x="2163" y="2187"/>
                </a:lnTo>
                <a:lnTo>
                  <a:pt x="2178" y="2175"/>
                </a:lnTo>
                <a:lnTo>
                  <a:pt x="2191" y="2160"/>
                </a:lnTo>
                <a:lnTo>
                  <a:pt x="3216" y="649"/>
                </a:lnTo>
                <a:lnTo>
                  <a:pt x="3224" y="632"/>
                </a:lnTo>
                <a:lnTo>
                  <a:pt x="3230" y="614"/>
                </a:lnTo>
                <a:lnTo>
                  <a:pt x="3232" y="594"/>
                </a:lnTo>
                <a:lnTo>
                  <a:pt x="3230" y="575"/>
                </a:lnTo>
                <a:lnTo>
                  <a:pt x="3225" y="555"/>
                </a:lnTo>
                <a:lnTo>
                  <a:pt x="3216" y="537"/>
                </a:lnTo>
                <a:lnTo>
                  <a:pt x="3202" y="521"/>
                </a:lnTo>
                <a:lnTo>
                  <a:pt x="3186" y="506"/>
                </a:lnTo>
                <a:lnTo>
                  <a:pt x="2652" y="148"/>
                </a:lnTo>
                <a:lnTo>
                  <a:pt x="2632" y="138"/>
                </a:lnTo>
                <a:lnTo>
                  <a:pt x="2611" y="134"/>
                </a:lnTo>
                <a:close/>
                <a:moveTo>
                  <a:pt x="2583" y="0"/>
                </a:moveTo>
                <a:lnTo>
                  <a:pt x="2612" y="1"/>
                </a:lnTo>
                <a:lnTo>
                  <a:pt x="2640" y="5"/>
                </a:lnTo>
                <a:lnTo>
                  <a:pt x="2665" y="11"/>
                </a:lnTo>
                <a:lnTo>
                  <a:pt x="2690" y="19"/>
                </a:lnTo>
                <a:lnTo>
                  <a:pt x="2712" y="30"/>
                </a:lnTo>
                <a:lnTo>
                  <a:pt x="2732" y="41"/>
                </a:lnTo>
                <a:lnTo>
                  <a:pt x="3266" y="399"/>
                </a:lnTo>
                <a:lnTo>
                  <a:pt x="3295" y="422"/>
                </a:lnTo>
                <a:lnTo>
                  <a:pt x="3320" y="448"/>
                </a:lnTo>
                <a:lnTo>
                  <a:pt x="3341" y="478"/>
                </a:lnTo>
                <a:lnTo>
                  <a:pt x="3356" y="508"/>
                </a:lnTo>
                <a:lnTo>
                  <a:pt x="3368" y="541"/>
                </a:lnTo>
                <a:lnTo>
                  <a:pt x="3374" y="574"/>
                </a:lnTo>
                <a:lnTo>
                  <a:pt x="3376" y="609"/>
                </a:lnTo>
                <a:lnTo>
                  <a:pt x="3372" y="642"/>
                </a:lnTo>
                <a:lnTo>
                  <a:pt x="3363" y="676"/>
                </a:lnTo>
                <a:lnTo>
                  <a:pt x="3349" y="710"/>
                </a:lnTo>
                <a:lnTo>
                  <a:pt x="3331" y="740"/>
                </a:lnTo>
                <a:lnTo>
                  <a:pt x="2306" y="2245"/>
                </a:lnTo>
                <a:lnTo>
                  <a:pt x="2294" y="2260"/>
                </a:lnTo>
                <a:lnTo>
                  <a:pt x="2280" y="2277"/>
                </a:lnTo>
                <a:lnTo>
                  <a:pt x="2262" y="2293"/>
                </a:lnTo>
                <a:lnTo>
                  <a:pt x="2242" y="2308"/>
                </a:lnTo>
                <a:lnTo>
                  <a:pt x="2218" y="2323"/>
                </a:lnTo>
                <a:lnTo>
                  <a:pt x="2193" y="2335"/>
                </a:lnTo>
                <a:lnTo>
                  <a:pt x="2166" y="2345"/>
                </a:lnTo>
                <a:lnTo>
                  <a:pt x="2136" y="2351"/>
                </a:lnTo>
                <a:lnTo>
                  <a:pt x="2105" y="2353"/>
                </a:lnTo>
                <a:lnTo>
                  <a:pt x="2072" y="2351"/>
                </a:lnTo>
                <a:lnTo>
                  <a:pt x="2039" y="2343"/>
                </a:lnTo>
                <a:lnTo>
                  <a:pt x="2004" y="2330"/>
                </a:lnTo>
                <a:lnTo>
                  <a:pt x="1967" y="2309"/>
                </a:lnTo>
                <a:lnTo>
                  <a:pt x="1733" y="2153"/>
                </a:lnTo>
                <a:lnTo>
                  <a:pt x="980" y="3256"/>
                </a:lnTo>
                <a:lnTo>
                  <a:pt x="969" y="3273"/>
                </a:lnTo>
                <a:lnTo>
                  <a:pt x="955" y="3288"/>
                </a:lnTo>
                <a:lnTo>
                  <a:pt x="936" y="3304"/>
                </a:lnTo>
                <a:lnTo>
                  <a:pt x="916" y="3321"/>
                </a:lnTo>
                <a:lnTo>
                  <a:pt x="893" y="3335"/>
                </a:lnTo>
                <a:lnTo>
                  <a:pt x="868" y="3347"/>
                </a:lnTo>
                <a:lnTo>
                  <a:pt x="841" y="3357"/>
                </a:lnTo>
                <a:lnTo>
                  <a:pt x="811" y="3363"/>
                </a:lnTo>
                <a:lnTo>
                  <a:pt x="780" y="3366"/>
                </a:lnTo>
                <a:lnTo>
                  <a:pt x="748" y="3363"/>
                </a:lnTo>
                <a:lnTo>
                  <a:pt x="713" y="3356"/>
                </a:lnTo>
                <a:lnTo>
                  <a:pt x="678" y="3341"/>
                </a:lnTo>
                <a:lnTo>
                  <a:pt x="642" y="3322"/>
                </a:lnTo>
                <a:lnTo>
                  <a:pt x="108" y="2964"/>
                </a:lnTo>
                <a:lnTo>
                  <a:pt x="82" y="2944"/>
                </a:lnTo>
                <a:lnTo>
                  <a:pt x="59" y="2921"/>
                </a:lnTo>
                <a:lnTo>
                  <a:pt x="40" y="2894"/>
                </a:lnTo>
                <a:lnTo>
                  <a:pt x="24" y="2865"/>
                </a:lnTo>
                <a:lnTo>
                  <a:pt x="11" y="2834"/>
                </a:lnTo>
                <a:lnTo>
                  <a:pt x="3" y="2800"/>
                </a:lnTo>
                <a:lnTo>
                  <a:pt x="0" y="2765"/>
                </a:lnTo>
                <a:lnTo>
                  <a:pt x="2" y="2729"/>
                </a:lnTo>
                <a:lnTo>
                  <a:pt x="9" y="2693"/>
                </a:lnTo>
                <a:lnTo>
                  <a:pt x="24" y="2656"/>
                </a:lnTo>
                <a:lnTo>
                  <a:pt x="43" y="2620"/>
                </a:lnTo>
                <a:lnTo>
                  <a:pt x="1067" y="1117"/>
                </a:lnTo>
                <a:lnTo>
                  <a:pt x="1091" y="1087"/>
                </a:lnTo>
                <a:lnTo>
                  <a:pt x="1117" y="1063"/>
                </a:lnTo>
                <a:lnTo>
                  <a:pt x="1144" y="1043"/>
                </a:lnTo>
                <a:lnTo>
                  <a:pt x="1172" y="1030"/>
                </a:lnTo>
                <a:lnTo>
                  <a:pt x="1201" y="1020"/>
                </a:lnTo>
                <a:lnTo>
                  <a:pt x="1230" y="1014"/>
                </a:lnTo>
                <a:lnTo>
                  <a:pt x="1258" y="1012"/>
                </a:lnTo>
                <a:lnTo>
                  <a:pt x="1287" y="1013"/>
                </a:lnTo>
                <a:lnTo>
                  <a:pt x="1314" y="1017"/>
                </a:lnTo>
                <a:lnTo>
                  <a:pt x="1340" y="1023"/>
                </a:lnTo>
                <a:lnTo>
                  <a:pt x="1364" y="1031"/>
                </a:lnTo>
                <a:lnTo>
                  <a:pt x="1386" y="1041"/>
                </a:lnTo>
                <a:lnTo>
                  <a:pt x="1407" y="1052"/>
                </a:lnTo>
                <a:lnTo>
                  <a:pt x="1641" y="1209"/>
                </a:lnTo>
                <a:lnTo>
                  <a:pt x="2392" y="105"/>
                </a:lnTo>
                <a:lnTo>
                  <a:pt x="2417" y="76"/>
                </a:lnTo>
                <a:lnTo>
                  <a:pt x="2443" y="51"/>
                </a:lnTo>
                <a:lnTo>
                  <a:pt x="2469" y="33"/>
                </a:lnTo>
                <a:lnTo>
                  <a:pt x="2497" y="18"/>
                </a:lnTo>
                <a:lnTo>
                  <a:pt x="2526" y="8"/>
                </a:lnTo>
                <a:lnTo>
                  <a:pt x="2554" y="2"/>
                </a:lnTo>
                <a:lnTo>
                  <a:pt x="258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43" name="Group 842"/>
          <p:cNvGrpSpPr/>
          <p:nvPr/>
        </p:nvGrpSpPr>
        <p:grpSpPr>
          <a:xfrm>
            <a:off x="7197753" y="4211638"/>
            <a:ext cx="593725" cy="595313"/>
            <a:chOff x="7212013" y="4211638"/>
            <a:chExt cx="593725" cy="5953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6" name="Freeform 224"/>
            <p:cNvSpPr>
              <a:spLocks noEditPoints="1"/>
            </p:cNvSpPr>
            <p:nvPr/>
          </p:nvSpPr>
          <p:spPr bwMode="auto">
            <a:xfrm>
              <a:off x="7212013" y="4211638"/>
              <a:ext cx="593725" cy="595313"/>
            </a:xfrm>
            <a:custGeom>
              <a:avLst/>
              <a:gdLst>
                <a:gd name="T0" fmla="*/ 2160 w 3368"/>
                <a:gd name="T1" fmla="*/ 2163 h 3373"/>
                <a:gd name="T2" fmla="*/ 2060 w 3368"/>
                <a:gd name="T3" fmla="*/ 2270 h 3373"/>
                <a:gd name="T4" fmla="*/ 2185 w 3368"/>
                <a:gd name="T5" fmla="*/ 2399 h 3373"/>
                <a:gd name="T6" fmla="*/ 2408 w 3368"/>
                <a:gd name="T7" fmla="*/ 2664 h 3373"/>
                <a:gd name="T8" fmla="*/ 2649 w 3368"/>
                <a:gd name="T9" fmla="*/ 3025 h 3373"/>
                <a:gd name="T10" fmla="*/ 2835 w 3368"/>
                <a:gd name="T11" fmla="*/ 3209 h 3373"/>
                <a:gd name="T12" fmla="*/ 3088 w 3368"/>
                <a:gd name="T13" fmla="*/ 3183 h 3373"/>
                <a:gd name="T14" fmla="*/ 3221 w 3368"/>
                <a:gd name="T15" fmla="*/ 2980 h 3373"/>
                <a:gd name="T16" fmla="*/ 3170 w 3368"/>
                <a:gd name="T17" fmla="*/ 2774 h 3373"/>
                <a:gd name="T18" fmla="*/ 2951 w 3368"/>
                <a:gd name="T19" fmla="*/ 2613 h 3373"/>
                <a:gd name="T20" fmla="*/ 2603 w 3368"/>
                <a:gd name="T21" fmla="*/ 2370 h 3373"/>
                <a:gd name="T22" fmla="*/ 2360 w 3368"/>
                <a:gd name="T23" fmla="*/ 2156 h 3373"/>
                <a:gd name="T24" fmla="*/ 2254 w 3368"/>
                <a:gd name="T25" fmla="*/ 2050 h 3373"/>
                <a:gd name="T26" fmla="*/ 784 w 3368"/>
                <a:gd name="T27" fmla="*/ 208 h 3373"/>
                <a:gd name="T28" fmla="*/ 384 w 3368"/>
                <a:gd name="T29" fmla="*/ 485 h 3373"/>
                <a:gd name="T30" fmla="*/ 170 w 3368"/>
                <a:gd name="T31" fmla="*/ 915 h 3373"/>
                <a:gd name="T32" fmla="*/ 187 w 3368"/>
                <a:gd name="T33" fmla="*/ 1384 h 3373"/>
                <a:gd name="T34" fmla="*/ 433 w 3368"/>
                <a:gd name="T35" fmla="*/ 1800 h 3373"/>
                <a:gd name="T36" fmla="*/ 848 w 3368"/>
                <a:gd name="T37" fmla="*/ 2047 h 3373"/>
                <a:gd name="T38" fmla="*/ 1317 w 3368"/>
                <a:gd name="T39" fmla="*/ 2063 h 3373"/>
                <a:gd name="T40" fmla="*/ 1746 w 3368"/>
                <a:gd name="T41" fmla="*/ 1850 h 3373"/>
                <a:gd name="T42" fmla="*/ 2024 w 3368"/>
                <a:gd name="T43" fmla="*/ 1448 h 3373"/>
                <a:gd name="T44" fmla="*/ 2074 w 3368"/>
                <a:gd name="T45" fmla="*/ 982 h 3373"/>
                <a:gd name="T46" fmla="*/ 1893 w 3368"/>
                <a:gd name="T47" fmla="*/ 541 h 3373"/>
                <a:gd name="T48" fmla="*/ 1512 w 3368"/>
                <a:gd name="T49" fmla="*/ 234 h 3373"/>
                <a:gd name="T50" fmla="*/ 1079 w 3368"/>
                <a:gd name="T51" fmla="*/ 0 h 3373"/>
                <a:gd name="T52" fmla="*/ 1589 w 3368"/>
                <a:gd name="T53" fmla="*/ 104 h 3373"/>
                <a:gd name="T54" fmla="*/ 2010 w 3368"/>
                <a:gd name="T55" fmla="*/ 447 h 3373"/>
                <a:gd name="T56" fmla="*/ 2217 w 3368"/>
                <a:gd name="T57" fmla="*/ 934 h 3373"/>
                <a:gd name="T58" fmla="*/ 2181 w 3368"/>
                <a:gd name="T59" fmla="*/ 1453 h 3373"/>
                <a:gd name="T60" fmla="*/ 2110 w 3368"/>
                <a:gd name="T61" fmla="*/ 2007 h 3373"/>
                <a:gd name="T62" fmla="*/ 2243 w 3368"/>
                <a:gd name="T63" fmla="*/ 1870 h 3373"/>
                <a:gd name="T64" fmla="*/ 2295 w 3368"/>
                <a:gd name="T65" fmla="*/ 1899 h 3373"/>
                <a:gd name="T66" fmla="*/ 2421 w 3368"/>
                <a:gd name="T67" fmla="*/ 2025 h 3373"/>
                <a:gd name="T68" fmla="*/ 2666 w 3368"/>
                <a:gd name="T69" fmla="*/ 2244 h 3373"/>
                <a:gd name="T70" fmla="*/ 2980 w 3368"/>
                <a:gd name="T71" fmla="*/ 2474 h 3373"/>
                <a:gd name="T72" fmla="*/ 3238 w 3368"/>
                <a:gd name="T73" fmla="*/ 2635 h 3373"/>
                <a:gd name="T74" fmla="*/ 3361 w 3368"/>
                <a:gd name="T75" fmla="*/ 2870 h 3373"/>
                <a:gd name="T76" fmla="*/ 3308 w 3368"/>
                <a:gd name="T77" fmla="*/ 3152 h 3373"/>
                <a:gd name="T78" fmla="*/ 3021 w 3368"/>
                <a:gd name="T79" fmla="*/ 3364 h 3373"/>
                <a:gd name="T80" fmla="*/ 2729 w 3368"/>
                <a:gd name="T81" fmla="*/ 3317 h 3373"/>
                <a:gd name="T82" fmla="*/ 2559 w 3368"/>
                <a:gd name="T83" fmla="*/ 3147 h 3373"/>
                <a:gd name="T84" fmla="*/ 2303 w 3368"/>
                <a:gd name="T85" fmla="*/ 2752 h 3373"/>
                <a:gd name="T86" fmla="*/ 2059 w 3368"/>
                <a:gd name="T87" fmla="*/ 2462 h 3373"/>
                <a:gd name="T88" fmla="*/ 1906 w 3368"/>
                <a:gd name="T89" fmla="*/ 2307 h 3373"/>
                <a:gd name="T90" fmla="*/ 1871 w 3368"/>
                <a:gd name="T91" fmla="*/ 2254 h 3373"/>
                <a:gd name="T92" fmla="*/ 1940 w 3368"/>
                <a:gd name="T93" fmla="*/ 2160 h 3373"/>
                <a:gd name="T94" fmla="*/ 1596 w 3368"/>
                <a:gd name="T95" fmla="*/ 2125 h 3373"/>
                <a:gd name="T96" fmla="*/ 1084 w 3368"/>
                <a:gd name="T97" fmla="*/ 2233 h 3373"/>
                <a:gd name="T98" fmla="*/ 577 w 3368"/>
                <a:gd name="T99" fmla="*/ 2096 h 3373"/>
                <a:gd name="T100" fmla="*/ 178 w 3368"/>
                <a:gd name="T101" fmla="*/ 1723 h 3373"/>
                <a:gd name="T102" fmla="*/ 5 w 3368"/>
                <a:gd name="T103" fmla="*/ 1228 h 3373"/>
                <a:gd name="T104" fmla="*/ 74 w 3368"/>
                <a:gd name="T105" fmla="*/ 714 h 3373"/>
                <a:gd name="T106" fmla="*/ 385 w 3368"/>
                <a:gd name="T107" fmla="*/ 272 h 3373"/>
                <a:gd name="T108" fmla="*/ 856 w 3368"/>
                <a:gd name="T109" fmla="*/ 30 h 3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368" h="3373">
                  <a:moveTo>
                    <a:pt x="2252" y="2048"/>
                  </a:moveTo>
                  <a:lnTo>
                    <a:pt x="2243" y="2062"/>
                  </a:lnTo>
                  <a:lnTo>
                    <a:pt x="2231" y="2078"/>
                  </a:lnTo>
                  <a:lnTo>
                    <a:pt x="2216" y="2098"/>
                  </a:lnTo>
                  <a:lnTo>
                    <a:pt x="2199" y="2118"/>
                  </a:lnTo>
                  <a:lnTo>
                    <a:pt x="2180" y="2141"/>
                  </a:lnTo>
                  <a:lnTo>
                    <a:pt x="2160" y="2163"/>
                  </a:lnTo>
                  <a:lnTo>
                    <a:pt x="2139" y="2186"/>
                  </a:lnTo>
                  <a:lnTo>
                    <a:pt x="2118" y="2208"/>
                  </a:lnTo>
                  <a:lnTo>
                    <a:pt x="2095" y="2228"/>
                  </a:lnTo>
                  <a:lnTo>
                    <a:pt x="2074" y="2247"/>
                  </a:lnTo>
                  <a:lnTo>
                    <a:pt x="2052" y="2262"/>
                  </a:lnTo>
                  <a:lnTo>
                    <a:pt x="2054" y="2264"/>
                  </a:lnTo>
                  <a:lnTo>
                    <a:pt x="2060" y="2270"/>
                  </a:lnTo>
                  <a:lnTo>
                    <a:pt x="2070" y="2278"/>
                  </a:lnTo>
                  <a:lnTo>
                    <a:pt x="2082" y="2291"/>
                  </a:lnTo>
                  <a:lnTo>
                    <a:pt x="2097" y="2306"/>
                  </a:lnTo>
                  <a:lnTo>
                    <a:pt x="2116" y="2326"/>
                  </a:lnTo>
                  <a:lnTo>
                    <a:pt x="2137" y="2347"/>
                  </a:lnTo>
                  <a:lnTo>
                    <a:pt x="2160" y="2372"/>
                  </a:lnTo>
                  <a:lnTo>
                    <a:pt x="2185" y="2399"/>
                  </a:lnTo>
                  <a:lnTo>
                    <a:pt x="2213" y="2430"/>
                  </a:lnTo>
                  <a:lnTo>
                    <a:pt x="2243" y="2463"/>
                  </a:lnTo>
                  <a:lnTo>
                    <a:pt x="2274" y="2499"/>
                  </a:lnTo>
                  <a:lnTo>
                    <a:pt x="2305" y="2537"/>
                  </a:lnTo>
                  <a:lnTo>
                    <a:pt x="2339" y="2577"/>
                  </a:lnTo>
                  <a:lnTo>
                    <a:pt x="2373" y="2620"/>
                  </a:lnTo>
                  <a:lnTo>
                    <a:pt x="2408" y="2664"/>
                  </a:lnTo>
                  <a:lnTo>
                    <a:pt x="2443" y="2710"/>
                  </a:lnTo>
                  <a:lnTo>
                    <a:pt x="2478" y="2759"/>
                  </a:lnTo>
                  <a:lnTo>
                    <a:pt x="2513" y="2810"/>
                  </a:lnTo>
                  <a:lnTo>
                    <a:pt x="2548" y="2861"/>
                  </a:lnTo>
                  <a:lnTo>
                    <a:pt x="2582" y="2914"/>
                  </a:lnTo>
                  <a:lnTo>
                    <a:pt x="2616" y="2970"/>
                  </a:lnTo>
                  <a:lnTo>
                    <a:pt x="2649" y="3025"/>
                  </a:lnTo>
                  <a:lnTo>
                    <a:pt x="2681" y="3083"/>
                  </a:lnTo>
                  <a:lnTo>
                    <a:pt x="2698" y="3109"/>
                  </a:lnTo>
                  <a:lnTo>
                    <a:pt x="2719" y="3134"/>
                  </a:lnTo>
                  <a:lnTo>
                    <a:pt x="2743" y="3156"/>
                  </a:lnTo>
                  <a:lnTo>
                    <a:pt x="2771" y="3177"/>
                  </a:lnTo>
                  <a:lnTo>
                    <a:pt x="2802" y="3194"/>
                  </a:lnTo>
                  <a:lnTo>
                    <a:pt x="2835" y="3209"/>
                  </a:lnTo>
                  <a:lnTo>
                    <a:pt x="2869" y="3219"/>
                  </a:lnTo>
                  <a:lnTo>
                    <a:pt x="2904" y="3226"/>
                  </a:lnTo>
                  <a:lnTo>
                    <a:pt x="2941" y="3228"/>
                  </a:lnTo>
                  <a:lnTo>
                    <a:pt x="2978" y="3225"/>
                  </a:lnTo>
                  <a:lnTo>
                    <a:pt x="3015" y="3217"/>
                  </a:lnTo>
                  <a:lnTo>
                    <a:pt x="3052" y="3203"/>
                  </a:lnTo>
                  <a:lnTo>
                    <a:pt x="3088" y="3183"/>
                  </a:lnTo>
                  <a:lnTo>
                    <a:pt x="3121" y="3157"/>
                  </a:lnTo>
                  <a:lnTo>
                    <a:pt x="3149" y="3131"/>
                  </a:lnTo>
                  <a:lnTo>
                    <a:pt x="3173" y="3102"/>
                  </a:lnTo>
                  <a:lnTo>
                    <a:pt x="3191" y="3072"/>
                  </a:lnTo>
                  <a:lnTo>
                    <a:pt x="3206" y="3043"/>
                  </a:lnTo>
                  <a:lnTo>
                    <a:pt x="3216" y="3011"/>
                  </a:lnTo>
                  <a:lnTo>
                    <a:pt x="3221" y="2980"/>
                  </a:lnTo>
                  <a:lnTo>
                    <a:pt x="3223" y="2948"/>
                  </a:lnTo>
                  <a:lnTo>
                    <a:pt x="3222" y="2917"/>
                  </a:lnTo>
                  <a:lnTo>
                    <a:pt x="3217" y="2887"/>
                  </a:lnTo>
                  <a:lnTo>
                    <a:pt x="3210" y="2857"/>
                  </a:lnTo>
                  <a:lnTo>
                    <a:pt x="3199" y="2828"/>
                  </a:lnTo>
                  <a:lnTo>
                    <a:pt x="3185" y="2800"/>
                  </a:lnTo>
                  <a:lnTo>
                    <a:pt x="3170" y="2774"/>
                  </a:lnTo>
                  <a:lnTo>
                    <a:pt x="3152" y="2750"/>
                  </a:lnTo>
                  <a:lnTo>
                    <a:pt x="3133" y="2728"/>
                  </a:lnTo>
                  <a:lnTo>
                    <a:pt x="3112" y="2708"/>
                  </a:lnTo>
                  <a:lnTo>
                    <a:pt x="3090" y="2691"/>
                  </a:lnTo>
                  <a:lnTo>
                    <a:pt x="3066" y="2676"/>
                  </a:lnTo>
                  <a:lnTo>
                    <a:pt x="3008" y="2645"/>
                  </a:lnTo>
                  <a:lnTo>
                    <a:pt x="2951" y="2613"/>
                  </a:lnTo>
                  <a:lnTo>
                    <a:pt x="2897" y="2579"/>
                  </a:lnTo>
                  <a:lnTo>
                    <a:pt x="2844" y="2545"/>
                  </a:lnTo>
                  <a:lnTo>
                    <a:pt x="2791" y="2510"/>
                  </a:lnTo>
                  <a:lnTo>
                    <a:pt x="2741" y="2475"/>
                  </a:lnTo>
                  <a:lnTo>
                    <a:pt x="2693" y="2439"/>
                  </a:lnTo>
                  <a:lnTo>
                    <a:pt x="2647" y="2404"/>
                  </a:lnTo>
                  <a:lnTo>
                    <a:pt x="2603" y="2370"/>
                  </a:lnTo>
                  <a:lnTo>
                    <a:pt x="2561" y="2336"/>
                  </a:lnTo>
                  <a:lnTo>
                    <a:pt x="2521" y="2303"/>
                  </a:lnTo>
                  <a:lnTo>
                    <a:pt x="2484" y="2270"/>
                  </a:lnTo>
                  <a:lnTo>
                    <a:pt x="2449" y="2239"/>
                  </a:lnTo>
                  <a:lnTo>
                    <a:pt x="2416" y="2210"/>
                  </a:lnTo>
                  <a:lnTo>
                    <a:pt x="2386" y="2182"/>
                  </a:lnTo>
                  <a:lnTo>
                    <a:pt x="2360" y="2156"/>
                  </a:lnTo>
                  <a:lnTo>
                    <a:pt x="2335" y="2133"/>
                  </a:lnTo>
                  <a:lnTo>
                    <a:pt x="2314" y="2112"/>
                  </a:lnTo>
                  <a:lnTo>
                    <a:pt x="2295" y="2094"/>
                  </a:lnTo>
                  <a:lnTo>
                    <a:pt x="2281" y="2077"/>
                  </a:lnTo>
                  <a:lnTo>
                    <a:pt x="2268" y="2065"/>
                  </a:lnTo>
                  <a:lnTo>
                    <a:pt x="2259" y="2056"/>
                  </a:lnTo>
                  <a:lnTo>
                    <a:pt x="2254" y="2050"/>
                  </a:lnTo>
                  <a:lnTo>
                    <a:pt x="2252" y="2048"/>
                  </a:lnTo>
                  <a:close/>
                  <a:moveTo>
                    <a:pt x="1116" y="150"/>
                  </a:moveTo>
                  <a:lnTo>
                    <a:pt x="1048" y="152"/>
                  </a:lnTo>
                  <a:lnTo>
                    <a:pt x="981" y="159"/>
                  </a:lnTo>
                  <a:lnTo>
                    <a:pt x="915" y="170"/>
                  </a:lnTo>
                  <a:lnTo>
                    <a:pt x="848" y="187"/>
                  </a:lnTo>
                  <a:lnTo>
                    <a:pt x="784" y="208"/>
                  </a:lnTo>
                  <a:lnTo>
                    <a:pt x="720" y="234"/>
                  </a:lnTo>
                  <a:lnTo>
                    <a:pt x="658" y="265"/>
                  </a:lnTo>
                  <a:lnTo>
                    <a:pt x="599" y="300"/>
                  </a:lnTo>
                  <a:lnTo>
                    <a:pt x="540" y="340"/>
                  </a:lnTo>
                  <a:lnTo>
                    <a:pt x="485" y="384"/>
                  </a:lnTo>
                  <a:lnTo>
                    <a:pt x="433" y="433"/>
                  </a:lnTo>
                  <a:lnTo>
                    <a:pt x="384" y="485"/>
                  </a:lnTo>
                  <a:lnTo>
                    <a:pt x="338" y="542"/>
                  </a:lnTo>
                  <a:lnTo>
                    <a:pt x="299" y="599"/>
                  </a:lnTo>
                  <a:lnTo>
                    <a:pt x="264" y="660"/>
                  </a:lnTo>
                  <a:lnTo>
                    <a:pt x="234" y="721"/>
                  </a:lnTo>
                  <a:lnTo>
                    <a:pt x="208" y="785"/>
                  </a:lnTo>
                  <a:lnTo>
                    <a:pt x="187" y="849"/>
                  </a:lnTo>
                  <a:lnTo>
                    <a:pt x="170" y="915"/>
                  </a:lnTo>
                  <a:lnTo>
                    <a:pt x="159" y="982"/>
                  </a:lnTo>
                  <a:lnTo>
                    <a:pt x="152" y="1049"/>
                  </a:lnTo>
                  <a:lnTo>
                    <a:pt x="150" y="1117"/>
                  </a:lnTo>
                  <a:lnTo>
                    <a:pt x="152" y="1184"/>
                  </a:lnTo>
                  <a:lnTo>
                    <a:pt x="159" y="1252"/>
                  </a:lnTo>
                  <a:lnTo>
                    <a:pt x="170" y="1318"/>
                  </a:lnTo>
                  <a:lnTo>
                    <a:pt x="187" y="1384"/>
                  </a:lnTo>
                  <a:lnTo>
                    <a:pt x="208" y="1448"/>
                  </a:lnTo>
                  <a:lnTo>
                    <a:pt x="234" y="1512"/>
                  </a:lnTo>
                  <a:lnTo>
                    <a:pt x="264" y="1575"/>
                  </a:lnTo>
                  <a:lnTo>
                    <a:pt x="299" y="1634"/>
                  </a:lnTo>
                  <a:lnTo>
                    <a:pt x="338" y="1692"/>
                  </a:lnTo>
                  <a:lnTo>
                    <a:pt x="384" y="1748"/>
                  </a:lnTo>
                  <a:lnTo>
                    <a:pt x="433" y="1800"/>
                  </a:lnTo>
                  <a:lnTo>
                    <a:pt x="485" y="1850"/>
                  </a:lnTo>
                  <a:lnTo>
                    <a:pt x="540" y="1894"/>
                  </a:lnTo>
                  <a:lnTo>
                    <a:pt x="599" y="1934"/>
                  </a:lnTo>
                  <a:lnTo>
                    <a:pt x="658" y="1969"/>
                  </a:lnTo>
                  <a:lnTo>
                    <a:pt x="720" y="1999"/>
                  </a:lnTo>
                  <a:lnTo>
                    <a:pt x="784" y="2025"/>
                  </a:lnTo>
                  <a:lnTo>
                    <a:pt x="848" y="2047"/>
                  </a:lnTo>
                  <a:lnTo>
                    <a:pt x="915" y="2063"/>
                  </a:lnTo>
                  <a:lnTo>
                    <a:pt x="981" y="2074"/>
                  </a:lnTo>
                  <a:lnTo>
                    <a:pt x="1048" y="2081"/>
                  </a:lnTo>
                  <a:lnTo>
                    <a:pt x="1116" y="2083"/>
                  </a:lnTo>
                  <a:lnTo>
                    <a:pt x="1183" y="2081"/>
                  </a:lnTo>
                  <a:lnTo>
                    <a:pt x="1250" y="2074"/>
                  </a:lnTo>
                  <a:lnTo>
                    <a:pt x="1317" y="2063"/>
                  </a:lnTo>
                  <a:lnTo>
                    <a:pt x="1382" y="2047"/>
                  </a:lnTo>
                  <a:lnTo>
                    <a:pt x="1448" y="2025"/>
                  </a:lnTo>
                  <a:lnTo>
                    <a:pt x="1512" y="1999"/>
                  </a:lnTo>
                  <a:lnTo>
                    <a:pt x="1573" y="1969"/>
                  </a:lnTo>
                  <a:lnTo>
                    <a:pt x="1634" y="1934"/>
                  </a:lnTo>
                  <a:lnTo>
                    <a:pt x="1691" y="1894"/>
                  </a:lnTo>
                  <a:lnTo>
                    <a:pt x="1746" y="1850"/>
                  </a:lnTo>
                  <a:lnTo>
                    <a:pt x="1800" y="1800"/>
                  </a:lnTo>
                  <a:lnTo>
                    <a:pt x="1849" y="1748"/>
                  </a:lnTo>
                  <a:lnTo>
                    <a:pt x="1893" y="1692"/>
                  </a:lnTo>
                  <a:lnTo>
                    <a:pt x="1933" y="1634"/>
                  </a:lnTo>
                  <a:lnTo>
                    <a:pt x="1968" y="1574"/>
                  </a:lnTo>
                  <a:lnTo>
                    <a:pt x="1999" y="1512"/>
                  </a:lnTo>
                  <a:lnTo>
                    <a:pt x="2024" y="1448"/>
                  </a:lnTo>
                  <a:lnTo>
                    <a:pt x="2045" y="1384"/>
                  </a:lnTo>
                  <a:lnTo>
                    <a:pt x="2061" y="1317"/>
                  </a:lnTo>
                  <a:lnTo>
                    <a:pt x="2074" y="1251"/>
                  </a:lnTo>
                  <a:lnTo>
                    <a:pt x="2080" y="1184"/>
                  </a:lnTo>
                  <a:lnTo>
                    <a:pt x="2083" y="1116"/>
                  </a:lnTo>
                  <a:lnTo>
                    <a:pt x="2080" y="1048"/>
                  </a:lnTo>
                  <a:lnTo>
                    <a:pt x="2074" y="982"/>
                  </a:lnTo>
                  <a:lnTo>
                    <a:pt x="2061" y="915"/>
                  </a:lnTo>
                  <a:lnTo>
                    <a:pt x="2045" y="849"/>
                  </a:lnTo>
                  <a:lnTo>
                    <a:pt x="2024" y="785"/>
                  </a:lnTo>
                  <a:lnTo>
                    <a:pt x="1999" y="721"/>
                  </a:lnTo>
                  <a:lnTo>
                    <a:pt x="1968" y="659"/>
                  </a:lnTo>
                  <a:lnTo>
                    <a:pt x="1933" y="599"/>
                  </a:lnTo>
                  <a:lnTo>
                    <a:pt x="1893" y="541"/>
                  </a:lnTo>
                  <a:lnTo>
                    <a:pt x="1849" y="485"/>
                  </a:lnTo>
                  <a:lnTo>
                    <a:pt x="1800" y="433"/>
                  </a:lnTo>
                  <a:lnTo>
                    <a:pt x="1746" y="384"/>
                  </a:lnTo>
                  <a:lnTo>
                    <a:pt x="1691" y="340"/>
                  </a:lnTo>
                  <a:lnTo>
                    <a:pt x="1634" y="300"/>
                  </a:lnTo>
                  <a:lnTo>
                    <a:pt x="1573" y="265"/>
                  </a:lnTo>
                  <a:lnTo>
                    <a:pt x="1512" y="234"/>
                  </a:lnTo>
                  <a:lnTo>
                    <a:pt x="1448" y="208"/>
                  </a:lnTo>
                  <a:lnTo>
                    <a:pt x="1382" y="187"/>
                  </a:lnTo>
                  <a:lnTo>
                    <a:pt x="1317" y="170"/>
                  </a:lnTo>
                  <a:lnTo>
                    <a:pt x="1250" y="159"/>
                  </a:lnTo>
                  <a:lnTo>
                    <a:pt x="1183" y="152"/>
                  </a:lnTo>
                  <a:lnTo>
                    <a:pt x="1116" y="150"/>
                  </a:lnTo>
                  <a:close/>
                  <a:moveTo>
                    <a:pt x="1079" y="0"/>
                  </a:moveTo>
                  <a:lnTo>
                    <a:pt x="1153" y="0"/>
                  </a:lnTo>
                  <a:lnTo>
                    <a:pt x="1228" y="5"/>
                  </a:lnTo>
                  <a:lnTo>
                    <a:pt x="1301" y="15"/>
                  </a:lnTo>
                  <a:lnTo>
                    <a:pt x="1375" y="30"/>
                  </a:lnTo>
                  <a:lnTo>
                    <a:pt x="1447" y="49"/>
                  </a:lnTo>
                  <a:lnTo>
                    <a:pt x="1519" y="74"/>
                  </a:lnTo>
                  <a:lnTo>
                    <a:pt x="1589" y="104"/>
                  </a:lnTo>
                  <a:lnTo>
                    <a:pt x="1656" y="139"/>
                  </a:lnTo>
                  <a:lnTo>
                    <a:pt x="1722" y="179"/>
                  </a:lnTo>
                  <a:lnTo>
                    <a:pt x="1785" y="223"/>
                  </a:lnTo>
                  <a:lnTo>
                    <a:pt x="1847" y="272"/>
                  </a:lnTo>
                  <a:lnTo>
                    <a:pt x="1905" y="327"/>
                  </a:lnTo>
                  <a:lnTo>
                    <a:pt x="1960" y="386"/>
                  </a:lnTo>
                  <a:lnTo>
                    <a:pt x="2010" y="447"/>
                  </a:lnTo>
                  <a:lnTo>
                    <a:pt x="2054" y="511"/>
                  </a:lnTo>
                  <a:lnTo>
                    <a:pt x="2094" y="578"/>
                  </a:lnTo>
                  <a:lnTo>
                    <a:pt x="2129" y="645"/>
                  </a:lnTo>
                  <a:lnTo>
                    <a:pt x="2158" y="715"/>
                  </a:lnTo>
                  <a:lnTo>
                    <a:pt x="2183" y="787"/>
                  </a:lnTo>
                  <a:lnTo>
                    <a:pt x="2203" y="860"/>
                  </a:lnTo>
                  <a:lnTo>
                    <a:pt x="2217" y="934"/>
                  </a:lnTo>
                  <a:lnTo>
                    <a:pt x="2227" y="1007"/>
                  </a:lnTo>
                  <a:lnTo>
                    <a:pt x="2232" y="1082"/>
                  </a:lnTo>
                  <a:lnTo>
                    <a:pt x="2232" y="1157"/>
                  </a:lnTo>
                  <a:lnTo>
                    <a:pt x="2226" y="1232"/>
                  </a:lnTo>
                  <a:lnTo>
                    <a:pt x="2216" y="1306"/>
                  </a:lnTo>
                  <a:lnTo>
                    <a:pt x="2201" y="1380"/>
                  </a:lnTo>
                  <a:lnTo>
                    <a:pt x="2181" y="1453"/>
                  </a:lnTo>
                  <a:lnTo>
                    <a:pt x="2156" y="1523"/>
                  </a:lnTo>
                  <a:lnTo>
                    <a:pt x="2126" y="1593"/>
                  </a:lnTo>
                  <a:lnTo>
                    <a:pt x="2091" y="1662"/>
                  </a:lnTo>
                  <a:lnTo>
                    <a:pt x="2051" y="1727"/>
                  </a:lnTo>
                  <a:lnTo>
                    <a:pt x="2006" y="1791"/>
                  </a:lnTo>
                  <a:lnTo>
                    <a:pt x="1956" y="1853"/>
                  </a:lnTo>
                  <a:lnTo>
                    <a:pt x="2110" y="2007"/>
                  </a:lnTo>
                  <a:lnTo>
                    <a:pt x="2146" y="1957"/>
                  </a:lnTo>
                  <a:lnTo>
                    <a:pt x="2181" y="1905"/>
                  </a:lnTo>
                  <a:lnTo>
                    <a:pt x="2193" y="1890"/>
                  </a:lnTo>
                  <a:lnTo>
                    <a:pt x="2204" y="1879"/>
                  </a:lnTo>
                  <a:lnTo>
                    <a:pt x="2217" y="1872"/>
                  </a:lnTo>
                  <a:lnTo>
                    <a:pt x="2229" y="1870"/>
                  </a:lnTo>
                  <a:lnTo>
                    <a:pt x="2243" y="1870"/>
                  </a:lnTo>
                  <a:lnTo>
                    <a:pt x="2254" y="1872"/>
                  </a:lnTo>
                  <a:lnTo>
                    <a:pt x="2265" y="1876"/>
                  </a:lnTo>
                  <a:lnTo>
                    <a:pt x="2275" y="1880"/>
                  </a:lnTo>
                  <a:lnTo>
                    <a:pt x="2283" y="1885"/>
                  </a:lnTo>
                  <a:lnTo>
                    <a:pt x="2288" y="1891"/>
                  </a:lnTo>
                  <a:lnTo>
                    <a:pt x="2290" y="1893"/>
                  </a:lnTo>
                  <a:lnTo>
                    <a:pt x="2295" y="1899"/>
                  </a:lnTo>
                  <a:lnTo>
                    <a:pt x="2304" y="1908"/>
                  </a:lnTo>
                  <a:lnTo>
                    <a:pt x="2317" y="1920"/>
                  </a:lnTo>
                  <a:lnTo>
                    <a:pt x="2332" y="1936"/>
                  </a:lnTo>
                  <a:lnTo>
                    <a:pt x="2351" y="1955"/>
                  </a:lnTo>
                  <a:lnTo>
                    <a:pt x="2371" y="1976"/>
                  </a:lnTo>
                  <a:lnTo>
                    <a:pt x="2396" y="1999"/>
                  </a:lnTo>
                  <a:lnTo>
                    <a:pt x="2421" y="2025"/>
                  </a:lnTo>
                  <a:lnTo>
                    <a:pt x="2451" y="2053"/>
                  </a:lnTo>
                  <a:lnTo>
                    <a:pt x="2482" y="2082"/>
                  </a:lnTo>
                  <a:lnTo>
                    <a:pt x="2515" y="2113"/>
                  </a:lnTo>
                  <a:lnTo>
                    <a:pt x="2550" y="2145"/>
                  </a:lnTo>
                  <a:lnTo>
                    <a:pt x="2587" y="2178"/>
                  </a:lnTo>
                  <a:lnTo>
                    <a:pt x="2626" y="2211"/>
                  </a:lnTo>
                  <a:lnTo>
                    <a:pt x="2666" y="2244"/>
                  </a:lnTo>
                  <a:lnTo>
                    <a:pt x="2708" y="2278"/>
                  </a:lnTo>
                  <a:lnTo>
                    <a:pt x="2751" y="2313"/>
                  </a:lnTo>
                  <a:lnTo>
                    <a:pt x="2796" y="2346"/>
                  </a:lnTo>
                  <a:lnTo>
                    <a:pt x="2841" y="2380"/>
                  </a:lnTo>
                  <a:lnTo>
                    <a:pt x="2887" y="2412"/>
                  </a:lnTo>
                  <a:lnTo>
                    <a:pt x="2933" y="2443"/>
                  </a:lnTo>
                  <a:lnTo>
                    <a:pt x="2980" y="2474"/>
                  </a:lnTo>
                  <a:lnTo>
                    <a:pt x="3027" y="2502"/>
                  </a:lnTo>
                  <a:lnTo>
                    <a:pt x="3076" y="2530"/>
                  </a:lnTo>
                  <a:lnTo>
                    <a:pt x="3123" y="2554"/>
                  </a:lnTo>
                  <a:lnTo>
                    <a:pt x="3153" y="2570"/>
                  </a:lnTo>
                  <a:lnTo>
                    <a:pt x="3182" y="2589"/>
                  </a:lnTo>
                  <a:lnTo>
                    <a:pt x="3211" y="2611"/>
                  </a:lnTo>
                  <a:lnTo>
                    <a:pt x="3238" y="2635"/>
                  </a:lnTo>
                  <a:lnTo>
                    <a:pt x="3262" y="2663"/>
                  </a:lnTo>
                  <a:lnTo>
                    <a:pt x="3285" y="2693"/>
                  </a:lnTo>
                  <a:lnTo>
                    <a:pt x="3305" y="2726"/>
                  </a:lnTo>
                  <a:lnTo>
                    <a:pt x="3324" y="2759"/>
                  </a:lnTo>
                  <a:lnTo>
                    <a:pt x="3339" y="2794"/>
                  </a:lnTo>
                  <a:lnTo>
                    <a:pt x="3351" y="2831"/>
                  </a:lnTo>
                  <a:lnTo>
                    <a:pt x="3361" y="2870"/>
                  </a:lnTo>
                  <a:lnTo>
                    <a:pt x="3366" y="2909"/>
                  </a:lnTo>
                  <a:lnTo>
                    <a:pt x="3368" y="2949"/>
                  </a:lnTo>
                  <a:lnTo>
                    <a:pt x="3365" y="2989"/>
                  </a:lnTo>
                  <a:lnTo>
                    <a:pt x="3358" y="3030"/>
                  </a:lnTo>
                  <a:lnTo>
                    <a:pt x="3346" y="3071"/>
                  </a:lnTo>
                  <a:lnTo>
                    <a:pt x="3330" y="3112"/>
                  </a:lnTo>
                  <a:lnTo>
                    <a:pt x="3308" y="3152"/>
                  </a:lnTo>
                  <a:lnTo>
                    <a:pt x="3282" y="3191"/>
                  </a:lnTo>
                  <a:lnTo>
                    <a:pt x="3249" y="3230"/>
                  </a:lnTo>
                  <a:lnTo>
                    <a:pt x="3211" y="3268"/>
                  </a:lnTo>
                  <a:lnTo>
                    <a:pt x="3166" y="3304"/>
                  </a:lnTo>
                  <a:lnTo>
                    <a:pt x="3117" y="3331"/>
                  </a:lnTo>
                  <a:lnTo>
                    <a:pt x="3068" y="3350"/>
                  </a:lnTo>
                  <a:lnTo>
                    <a:pt x="3021" y="3364"/>
                  </a:lnTo>
                  <a:lnTo>
                    <a:pt x="2975" y="3371"/>
                  </a:lnTo>
                  <a:lnTo>
                    <a:pt x="2930" y="3373"/>
                  </a:lnTo>
                  <a:lnTo>
                    <a:pt x="2886" y="3370"/>
                  </a:lnTo>
                  <a:lnTo>
                    <a:pt x="2844" y="3362"/>
                  </a:lnTo>
                  <a:lnTo>
                    <a:pt x="2803" y="3350"/>
                  </a:lnTo>
                  <a:lnTo>
                    <a:pt x="2765" y="3336"/>
                  </a:lnTo>
                  <a:lnTo>
                    <a:pt x="2729" y="3317"/>
                  </a:lnTo>
                  <a:lnTo>
                    <a:pt x="2695" y="3297"/>
                  </a:lnTo>
                  <a:lnTo>
                    <a:pt x="2664" y="3274"/>
                  </a:lnTo>
                  <a:lnTo>
                    <a:pt x="2637" y="3251"/>
                  </a:lnTo>
                  <a:lnTo>
                    <a:pt x="2612" y="3225"/>
                  </a:lnTo>
                  <a:lnTo>
                    <a:pt x="2590" y="3199"/>
                  </a:lnTo>
                  <a:lnTo>
                    <a:pt x="2573" y="3174"/>
                  </a:lnTo>
                  <a:lnTo>
                    <a:pt x="2559" y="3147"/>
                  </a:lnTo>
                  <a:lnTo>
                    <a:pt x="2525" y="3086"/>
                  </a:lnTo>
                  <a:lnTo>
                    <a:pt x="2490" y="3026"/>
                  </a:lnTo>
                  <a:lnTo>
                    <a:pt x="2453" y="2968"/>
                  </a:lnTo>
                  <a:lnTo>
                    <a:pt x="2416" y="2910"/>
                  </a:lnTo>
                  <a:lnTo>
                    <a:pt x="2379" y="2856"/>
                  </a:lnTo>
                  <a:lnTo>
                    <a:pt x="2341" y="2802"/>
                  </a:lnTo>
                  <a:lnTo>
                    <a:pt x="2303" y="2752"/>
                  </a:lnTo>
                  <a:lnTo>
                    <a:pt x="2266" y="2703"/>
                  </a:lnTo>
                  <a:lnTo>
                    <a:pt x="2229" y="2657"/>
                  </a:lnTo>
                  <a:lnTo>
                    <a:pt x="2193" y="2613"/>
                  </a:lnTo>
                  <a:lnTo>
                    <a:pt x="2158" y="2572"/>
                  </a:lnTo>
                  <a:lnTo>
                    <a:pt x="2124" y="2532"/>
                  </a:lnTo>
                  <a:lnTo>
                    <a:pt x="2091" y="2496"/>
                  </a:lnTo>
                  <a:lnTo>
                    <a:pt x="2059" y="2462"/>
                  </a:lnTo>
                  <a:lnTo>
                    <a:pt x="2031" y="2430"/>
                  </a:lnTo>
                  <a:lnTo>
                    <a:pt x="2003" y="2402"/>
                  </a:lnTo>
                  <a:lnTo>
                    <a:pt x="1978" y="2377"/>
                  </a:lnTo>
                  <a:lnTo>
                    <a:pt x="1956" y="2354"/>
                  </a:lnTo>
                  <a:lnTo>
                    <a:pt x="1936" y="2336"/>
                  </a:lnTo>
                  <a:lnTo>
                    <a:pt x="1920" y="2320"/>
                  </a:lnTo>
                  <a:lnTo>
                    <a:pt x="1906" y="2307"/>
                  </a:lnTo>
                  <a:lnTo>
                    <a:pt x="1896" y="2299"/>
                  </a:lnTo>
                  <a:lnTo>
                    <a:pt x="1890" y="2293"/>
                  </a:lnTo>
                  <a:lnTo>
                    <a:pt x="1888" y="2292"/>
                  </a:lnTo>
                  <a:lnTo>
                    <a:pt x="1884" y="2286"/>
                  </a:lnTo>
                  <a:lnTo>
                    <a:pt x="1879" y="2277"/>
                  </a:lnTo>
                  <a:lnTo>
                    <a:pt x="1875" y="2266"/>
                  </a:lnTo>
                  <a:lnTo>
                    <a:pt x="1871" y="2254"/>
                  </a:lnTo>
                  <a:lnTo>
                    <a:pt x="1869" y="2241"/>
                  </a:lnTo>
                  <a:lnTo>
                    <a:pt x="1869" y="2228"/>
                  </a:lnTo>
                  <a:lnTo>
                    <a:pt x="1872" y="2215"/>
                  </a:lnTo>
                  <a:lnTo>
                    <a:pt x="1878" y="2203"/>
                  </a:lnTo>
                  <a:lnTo>
                    <a:pt x="1888" y="2192"/>
                  </a:lnTo>
                  <a:lnTo>
                    <a:pt x="1902" y="2184"/>
                  </a:lnTo>
                  <a:lnTo>
                    <a:pt x="1940" y="2160"/>
                  </a:lnTo>
                  <a:lnTo>
                    <a:pt x="1976" y="2136"/>
                  </a:lnTo>
                  <a:lnTo>
                    <a:pt x="2011" y="2110"/>
                  </a:lnTo>
                  <a:lnTo>
                    <a:pt x="1854" y="1954"/>
                  </a:lnTo>
                  <a:lnTo>
                    <a:pt x="1794" y="2004"/>
                  </a:lnTo>
                  <a:lnTo>
                    <a:pt x="1730" y="2050"/>
                  </a:lnTo>
                  <a:lnTo>
                    <a:pt x="1663" y="2090"/>
                  </a:lnTo>
                  <a:lnTo>
                    <a:pt x="1596" y="2125"/>
                  </a:lnTo>
                  <a:lnTo>
                    <a:pt x="1526" y="2156"/>
                  </a:lnTo>
                  <a:lnTo>
                    <a:pt x="1454" y="2181"/>
                  </a:lnTo>
                  <a:lnTo>
                    <a:pt x="1381" y="2201"/>
                  </a:lnTo>
                  <a:lnTo>
                    <a:pt x="1308" y="2217"/>
                  </a:lnTo>
                  <a:lnTo>
                    <a:pt x="1234" y="2227"/>
                  </a:lnTo>
                  <a:lnTo>
                    <a:pt x="1159" y="2233"/>
                  </a:lnTo>
                  <a:lnTo>
                    <a:pt x="1084" y="2233"/>
                  </a:lnTo>
                  <a:lnTo>
                    <a:pt x="1009" y="2228"/>
                  </a:lnTo>
                  <a:lnTo>
                    <a:pt x="934" y="2219"/>
                  </a:lnTo>
                  <a:lnTo>
                    <a:pt x="860" y="2204"/>
                  </a:lnTo>
                  <a:lnTo>
                    <a:pt x="788" y="2184"/>
                  </a:lnTo>
                  <a:lnTo>
                    <a:pt x="716" y="2159"/>
                  </a:lnTo>
                  <a:lnTo>
                    <a:pt x="646" y="2130"/>
                  </a:lnTo>
                  <a:lnTo>
                    <a:pt x="577" y="2096"/>
                  </a:lnTo>
                  <a:lnTo>
                    <a:pt x="511" y="2056"/>
                  </a:lnTo>
                  <a:lnTo>
                    <a:pt x="447" y="2011"/>
                  </a:lnTo>
                  <a:lnTo>
                    <a:pt x="386" y="1961"/>
                  </a:lnTo>
                  <a:lnTo>
                    <a:pt x="326" y="1906"/>
                  </a:lnTo>
                  <a:lnTo>
                    <a:pt x="272" y="1848"/>
                  </a:lnTo>
                  <a:lnTo>
                    <a:pt x="223" y="1787"/>
                  </a:lnTo>
                  <a:lnTo>
                    <a:pt x="178" y="1723"/>
                  </a:lnTo>
                  <a:lnTo>
                    <a:pt x="138" y="1657"/>
                  </a:lnTo>
                  <a:lnTo>
                    <a:pt x="104" y="1589"/>
                  </a:lnTo>
                  <a:lnTo>
                    <a:pt x="74" y="1519"/>
                  </a:lnTo>
                  <a:lnTo>
                    <a:pt x="49" y="1448"/>
                  </a:lnTo>
                  <a:lnTo>
                    <a:pt x="30" y="1376"/>
                  </a:lnTo>
                  <a:lnTo>
                    <a:pt x="14" y="1302"/>
                  </a:lnTo>
                  <a:lnTo>
                    <a:pt x="5" y="1228"/>
                  </a:lnTo>
                  <a:lnTo>
                    <a:pt x="0" y="1154"/>
                  </a:lnTo>
                  <a:lnTo>
                    <a:pt x="0" y="1079"/>
                  </a:lnTo>
                  <a:lnTo>
                    <a:pt x="5" y="1005"/>
                  </a:lnTo>
                  <a:lnTo>
                    <a:pt x="14" y="930"/>
                  </a:lnTo>
                  <a:lnTo>
                    <a:pt x="30" y="858"/>
                  </a:lnTo>
                  <a:lnTo>
                    <a:pt x="49" y="785"/>
                  </a:lnTo>
                  <a:lnTo>
                    <a:pt x="74" y="714"/>
                  </a:lnTo>
                  <a:lnTo>
                    <a:pt x="104" y="644"/>
                  </a:lnTo>
                  <a:lnTo>
                    <a:pt x="138" y="577"/>
                  </a:lnTo>
                  <a:lnTo>
                    <a:pt x="178" y="510"/>
                  </a:lnTo>
                  <a:lnTo>
                    <a:pt x="223" y="446"/>
                  </a:lnTo>
                  <a:lnTo>
                    <a:pt x="272" y="386"/>
                  </a:lnTo>
                  <a:lnTo>
                    <a:pt x="326" y="327"/>
                  </a:lnTo>
                  <a:lnTo>
                    <a:pt x="385" y="272"/>
                  </a:lnTo>
                  <a:lnTo>
                    <a:pt x="446" y="223"/>
                  </a:lnTo>
                  <a:lnTo>
                    <a:pt x="510" y="179"/>
                  </a:lnTo>
                  <a:lnTo>
                    <a:pt x="575" y="139"/>
                  </a:lnTo>
                  <a:lnTo>
                    <a:pt x="643" y="104"/>
                  </a:lnTo>
                  <a:lnTo>
                    <a:pt x="713" y="74"/>
                  </a:lnTo>
                  <a:lnTo>
                    <a:pt x="785" y="49"/>
                  </a:lnTo>
                  <a:lnTo>
                    <a:pt x="856" y="30"/>
                  </a:lnTo>
                  <a:lnTo>
                    <a:pt x="930" y="15"/>
                  </a:lnTo>
                  <a:lnTo>
                    <a:pt x="1004" y="5"/>
                  </a:lnTo>
                  <a:lnTo>
                    <a:pt x="10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7" name="Freeform 225"/>
            <p:cNvSpPr>
              <a:spLocks/>
            </p:cNvSpPr>
            <p:nvPr/>
          </p:nvSpPr>
          <p:spPr bwMode="auto">
            <a:xfrm>
              <a:off x="7313613" y="4333876"/>
              <a:ext cx="190500" cy="150813"/>
            </a:xfrm>
            <a:custGeom>
              <a:avLst/>
              <a:gdLst>
                <a:gd name="T0" fmla="*/ 848 w 1076"/>
                <a:gd name="T1" fmla="*/ 850 h 850"/>
                <a:gd name="T2" fmla="*/ 738 w 1076"/>
                <a:gd name="T3" fmla="*/ 839 h 850"/>
                <a:gd name="T4" fmla="*/ 723 w 1076"/>
                <a:gd name="T5" fmla="*/ 784 h 850"/>
                <a:gd name="T6" fmla="*/ 699 w 1076"/>
                <a:gd name="T7" fmla="*/ 696 h 850"/>
                <a:gd name="T8" fmla="*/ 668 w 1076"/>
                <a:gd name="T9" fmla="*/ 585 h 850"/>
                <a:gd name="T10" fmla="*/ 635 w 1076"/>
                <a:gd name="T11" fmla="*/ 463 h 850"/>
                <a:gd name="T12" fmla="*/ 601 w 1076"/>
                <a:gd name="T13" fmla="*/ 344 h 850"/>
                <a:gd name="T14" fmla="*/ 572 w 1076"/>
                <a:gd name="T15" fmla="*/ 237 h 850"/>
                <a:gd name="T16" fmla="*/ 549 w 1076"/>
                <a:gd name="T17" fmla="*/ 156 h 850"/>
                <a:gd name="T18" fmla="*/ 536 w 1076"/>
                <a:gd name="T19" fmla="*/ 112 h 850"/>
                <a:gd name="T20" fmla="*/ 530 w 1076"/>
                <a:gd name="T21" fmla="*/ 127 h 850"/>
                <a:gd name="T22" fmla="*/ 512 w 1076"/>
                <a:gd name="T23" fmla="*/ 192 h 850"/>
                <a:gd name="T24" fmla="*/ 486 w 1076"/>
                <a:gd name="T25" fmla="*/ 291 h 850"/>
                <a:gd name="T26" fmla="*/ 455 w 1076"/>
                <a:gd name="T27" fmla="*/ 409 h 850"/>
                <a:gd name="T28" fmla="*/ 421 w 1076"/>
                <a:gd name="T29" fmla="*/ 534 h 850"/>
                <a:gd name="T30" fmla="*/ 388 w 1076"/>
                <a:gd name="T31" fmla="*/ 653 h 850"/>
                <a:gd name="T32" fmla="*/ 360 w 1076"/>
                <a:gd name="T33" fmla="*/ 753 h 850"/>
                <a:gd name="T34" fmla="*/ 342 w 1076"/>
                <a:gd name="T35" fmla="*/ 823 h 850"/>
                <a:gd name="T36" fmla="*/ 335 w 1076"/>
                <a:gd name="T37" fmla="*/ 850 h 850"/>
                <a:gd name="T38" fmla="*/ 114 w 1076"/>
                <a:gd name="T39" fmla="*/ 8 h 850"/>
                <a:gd name="T40" fmla="*/ 120 w 1076"/>
                <a:gd name="T41" fmla="*/ 34 h 850"/>
                <a:gd name="T42" fmla="*/ 137 w 1076"/>
                <a:gd name="T43" fmla="*/ 105 h 850"/>
                <a:gd name="T44" fmla="*/ 160 w 1076"/>
                <a:gd name="T45" fmla="*/ 207 h 850"/>
                <a:gd name="T46" fmla="*/ 189 w 1076"/>
                <a:gd name="T47" fmla="*/ 326 h 850"/>
                <a:gd name="T48" fmla="*/ 218 w 1076"/>
                <a:gd name="T49" fmla="*/ 450 h 850"/>
                <a:gd name="T50" fmla="*/ 243 w 1076"/>
                <a:gd name="T51" fmla="*/ 566 h 850"/>
                <a:gd name="T52" fmla="*/ 265 w 1076"/>
                <a:gd name="T53" fmla="*/ 660 h 850"/>
                <a:gd name="T54" fmla="*/ 276 w 1076"/>
                <a:gd name="T55" fmla="*/ 720 h 850"/>
                <a:gd name="T56" fmla="*/ 286 w 1076"/>
                <a:gd name="T57" fmla="*/ 697 h 850"/>
                <a:gd name="T58" fmla="*/ 306 w 1076"/>
                <a:gd name="T59" fmla="*/ 617 h 850"/>
                <a:gd name="T60" fmla="*/ 334 w 1076"/>
                <a:gd name="T61" fmla="*/ 511 h 850"/>
                <a:gd name="T62" fmla="*/ 366 w 1076"/>
                <a:gd name="T63" fmla="*/ 391 h 850"/>
                <a:gd name="T64" fmla="*/ 398 w 1076"/>
                <a:gd name="T65" fmla="*/ 269 h 850"/>
                <a:gd name="T66" fmla="*/ 429 w 1076"/>
                <a:gd name="T67" fmla="*/ 157 h 850"/>
                <a:gd name="T68" fmla="*/ 453 w 1076"/>
                <a:gd name="T69" fmla="*/ 67 h 850"/>
                <a:gd name="T70" fmla="*/ 467 w 1076"/>
                <a:gd name="T71" fmla="*/ 13 h 850"/>
                <a:gd name="T72" fmla="*/ 606 w 1076"/>
                <a:gd name="T73" fmla="*/ 0 h 850"/>
                <a:gd name="T74" fmla="*/ 613 w 1076"/>
                <a:gd name="T75" fmla="*/ 26 h 850"/>
                <a:gd name="T76" fmla="*/ 631 w 1076"/>
                <a:gd name="T77" fmla="*/ 94 h 850"/>
                <a:gd name="T78" fmla="*/ 657 w 1076"/>
                <a:gd name="T79" fmla="*/ 193 h 850"/>
                <a:gd name="T80" fmla="*/ 687 w 1076"/>
                <a:gd name="T81" fmla="*/ 309 h 850"/>
                <a:gd name="T82" fmla="*/ 720 w 1076"/>
                <a:gd name="T83" fmla="*/ 432 h 850"/>
                <a:gd name="T84" fmla="*/ 750 w 1076"/>
                <a:gd name="T85" fmla="*/ 549 h 850"/>
                <a:gd name="T86" fmla="*/ 774 w 1076"/>
                <a:gd name="T87" fmla="*/ 648 h 850"/>
                <a:gd name="T88" fmla="*/ 789 w 1076"/>
                <a:gd name="T89" fmla="*/ 715 h 850"/>
                <a:gd name="T90" fmla="*/ 797 w 1076"/>
                <a:gd name="T91" fmla="*/ 705 h 850"/>
                <a:gd name="T92" fmla="*/ 815 w 1076"/>
                <a:gd name="T93" fmla="*/ 633 h 850"/>
                <a:gd name="T94" fmla="*/ 839 w 1076"/>
                <a:gd name="T95" fmla="*/ 531 h 850"/>
                <a:gd name="T96" fmla="*/ 868 w 1076"/>
                <a:gd name="T97" fmla="*/ 409 h 850"/>
                <a:gd name="T98" fmla="*/ 897 w 1076"/>
                <a:gd name="T99" fmla="*/ 284 h 850"/>
                <a:gd name="T100" fmla="*/ 924 w 1076"/>
                <a:gd name="T101" fmla="*/ 166 h 850"/>
                <a:gd name="T102" fmla="*/ 946 w 1076"/>
                <a:gd name="T103" fmla="*/ 71 h 850"/>
                <a:gd name="T104" fmla="*/ 959 w 1076"/>
                <a:gd name="T105" fmla="*/ 13 h 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76" h="850">
                  <a:moveTo>
                    <a:pt x="962" y="0"/>
                  </a:moveTo>
                  <a:lnTo>
                    <a:pt x="1076" y="0"/>
                  </a:lnTo>
                  <a:lnTo>
                    <a:pt x="848" y="850"/>
                  </a:lnTo>
                  <a:lnTo>
                    <a:pt x="742" y="850"/>
                  </a:lnTo>
                  <a:lnTo>
                    <a:pt x="741" y="847"/>
                  </a:lnTo>
                  <a:lnTo>
                    <a:pt x="738" y="839"/>
                  </a:lnTo>
                  <a:lnTo>
                    <a:pt x="735" y="825"/>
                  </a:lnTo>
                  <a:lnTo>
                    <a:pt x="729" y="807"/>
                  </a:lnTo>
                  <a:lnTo>
                    <a:pt x="723" y="784"/>
                  </a:lnTo>
                  <a:lnTo>
                    <a:pt x="716" y="757"/>
                  </a:lnTo>
                  <a:lnTo>
                    <a:pt x="708" y="728"/>
                  </a:lnTo>
                  <a:lnTo>
                    <a:pt x="699" y="696"/>
                  </a:lnTo>
                  <a:lnTo>
                    <a:pt x="689" y="660"/>
                  </a:lnTo>
                  <a:lnTo>
                    <a:pt x="679" y="623"/>
                  </a:lnTo>
                  <a:lnTo>
                    <a:pt x="668" y="585"/>
                  </a:lnTo>
                  <a:lnTo>
                    <a:pt x="658" y="545"/>
                  </a:lnTo>
                  <a:lnTo>
                    <a:pt x="646" y="504"/>
                  </a:lnTo>
                  <a:lnTo>
                    <a:pt x="635" y="463"/>
                  </a:lnTo>
                  <a:lnTo>
                    <a:pt x="624" y="423"/>
                  </a:lnTo>
                  <a:lnTo>
                    <a:pt x="613" y="383"/>
                  </a:lnTo>
                  <a:lnTo>
                    <a:pt x="601" y="344"/>
                  </a:lnTo>
                  <a:lnTo>
                    <a:pt x="591" y="306"/>
                  </a:lnTo>
                  <a:lnTo>
                    <a:pt x="581" y="270"/>
                  </a:lnTo>
                  <a:lnTo>
                    <a:pt x="572" y="237"/>
                  </a:lnTo>
                  <a:lnTo>
                    <a:pt x="563" y="207"/>
                  </a:lnTo>
                  <a:lnTo>
                    <a:pt x="555" y="180"/>
                  </a:lnTo>
                  <a:lnTo>
                    <a:pt x="549" y="156"/>
                  </a:lnTo>
                  <a:lnTo>
                    <a:pt x="544" y="137"/>
                  </a:lnTo>
                  <a:lnTo>
                    <a:pt x="539" y="122"/>
                  </a:lnTo>
                  <a:lnTo>
                    <a:pt x="536" y="112"/>
                  </a:lnTo>
                  <a:lnTo>
                    <a:pt x="535" y="107"/>
                  </a:lnTo>
                  <a:lnTo>
                    <a:pt x="533" y="114"/>
                  </a:lnTo>
                  <a:lnTo>
                    <a:pt x="530" y="127"/>
                  </a:lnTo>
                  <a:lnTo>
                    <a:pt x="525" y="144"/>
                  </a:lnTo>
                  <a:lnTo>
                    <a:pt x="519" y="167"/>
                  </a:lnTo>
                  <a:lnTo>
                    <a:pt x="512" y="192"/>
                  </a:lnTo>
                  <a:lnTo>
                    <a:pt x="504" y="222"/>
                  </a:lnTo>
                  <a:lnTo>
                    <a:pt x="496" y="255"/>
                  </a:lnTo>
                  <a:lnTo>
                    <a:pt x="486" y="291"/>
                  </a:lnTo>
                  <a:lnTo>
                    <a:pt x="476" y="329"/>
                  </a:lnTo>
                  <a:lnTo>
                    <a:pt x="465" y="368"/>
                  </a:lnTo>
                  <a:lnTo>
                    <a:pt x="455" y="409"/>
                  </a:lnTo>
                  <a:lnTo>
                    <a:pt x="443" y="450"/>
                  </a:lnTo>
                  <a:lnTo>
                    <a:pt x="432" y="492"/>
                  </a:lnTo>
                  <a:lnTo>
                    <a:pt x="421" y="534"/>
                  </a:lnTo>
                  <a:lnTo>
                    <a:pt x="410" y="575"/>
                  </a:lnTo>
                  <a:lnTo>
                    <a:pt x="398" y="615"/>
                  </a:lnTo>
                  <a:lnTo>
                    <a:pt x="388" y="653"/>
                  </a:lnTo>
                  <a:lnTo>
                    <a:pt x="378" y="689"/>
                  </a:lnTo>
                  <a:lnTo>
                    <a:pt x="369" y="723"/>
                  </a:lnTo>
                  <a:lnTo>
                    <a:pt x="360" y="753"/>
                  </a:lnTo>
                  <a:lnTo>
                    <a:pt x="353" y="781"/>
                  </a:lnTo>
                  <a:lnTo>
                    <a:pt x="347" y="805"/>
                  </a:lnTo>
                  <a:lnTo>
                    <a:pt x="342" y="823"/>
                  </a:lnTo>
                  <a:lnTo>
                    <a:pt x="338" y="837"/>
                  </a:lnTo>
                  <a:lnTo>
                    <a:pt x="336" y="847"/>
                  </a:lnTo>
                  <a:lnTo>
                    <a:pt x="335" y="850"/>
                  </a:lnTo>
                  <a:lnTo>
                    <a:pt x="221" y="850"/>
                  </a:lnTo>
                  <a:lnTo>
                    <a:pt x="0" y="8"/>
                  </a:lnTo>
                  <a:lnTo>
                    <a:pt x="114" y="8"/>
                  </a:lnTo>
                  <a:lnTo>
                    <a:pt x="114" y="11"/>
                  </a:lnTo>
                  <a:lnTo>
                    <a:pt x="117" y="20"/>
                  </a:lnTo>
                  <a:lnTo>
                    <a:pt x="120" y="34"/>
                  </a:lnTo>
                  <a:lnTo>
                    <a:pt x="124" y="54"/>
                  </a:lnTo>
                  <a:lnTo>
                    <a:pt x="131" y="77"/>
                  </a:lnTo>
                  <a:lnTo>
                    <a:pt x="137" y="105"/>
                  </a:lnTo>
                  <a:lnTo>
                    <a:pt x="144" y="136"/>
                  </a:lnTo>
                  <a:lnTo>
                    <a:pt x="152" y="170"/>
                  </a:lnTo>
                  <a:lnTo>
                    <a:pt x="160" y="207"/>
                  </a:lnTo>
                  <a:lnTo>
                    <a:pt x="170" y="245"/>
                  </a:lnTo>
                  <a:lnTo>
                    <a:pt x="179" y="285"/>
                  </a:lnTo>
                  <a:lnTo>
                    <a:pt x="189" y="326"/>
                  </a:lnTo>
                  <a:lnTo>
                    <a:pt x="198" y="368"/>
                  </a:lnTo>
                  <a:lnTo>
                    <a:pt x="208" y="409"/>
                  </a:lnTo>
                  <a:lnTo>
                    <a:pt x="218" y="450"/>
                  </a:lnTo>
                  <a:lnTo>
                    <a:pt x="227" y="491"/>
                  </a:lnTo>
                  <a:lnTo>
                    <a:pt x="235" y="529"/>
                  </a:lnTo>
                  <a:lnTo>
                    <a:pt x="243" y="566"/>
                  </a:lnTo>
                  <a:lnTo>
                    <a:pt x="252" y="601"/>
                  </a:lnTo>
                  <a:lnTo>
                    <a:pt x="259" y="631"/>
                  </a:lnTo>
                  <a:lnTo>
                    <a:pt x="265" y="660"/>
                  </a:lnTo>
                  <a:lnTo>
                    <a:pt x="270" y="685"/>
                  </a:lnTo>
                  <a:lnTo>
                    <a:pt x="274" y="704"/>
                  </a:lnTo>
                  <a:lnTo>
                    <a:pt x="276" y="720"/>
                  </a:lnTo>
                  <a:lnTo>
                    <a:pt x="278" y="729"/>
                  </a:lnTo>
                  <a:lnTo>
                    <a:pt x="281" y="715"/>
                  </a:lnTo>
                  <a:lnTo>
                    <a:pt x="286" y="697"/>
                  </a:lnTo>
                  <a:lnTo>
                    <a:pt x="292" y="674"/>
                  </a:lnTo>
                  <a:lnTo>
                    <a:pt x="299" y="648"/>
                  </a:lnTo>
                  <a:lnTo>
                    <a:pt x="306" y="617"/>
                  </a:lnTo>
                  <a:lnTo>
                    <a:pt x="315" y="584"/>
                  </a:lnTo>
                  <a:lnTo>
                    <a:pt x="324" y="549"/>
                  </a:lnTo>
                  <a:lnTo>
                    <a:pt x="334" y="511"/>
                  </a:lnTo>
                  <a:lnTo>
                    <a:pt x="345" y="472"/>
                  </a:lnTo>
                  <a:lnTo>
                    <a:pt x="355" y="432"/>
                  </a:lnTo>
                  <a:lnTo>
                    <a:pt x="366" y="391"/>
                  </a:lnTo>
                  <a:lnTo>
                    <a:pt x="377" y="350"/>
                  </a:lnTo>
                  <a:lnTo>
                    <a:pt x="388" y="309"/>
                  </a:lnTo>
                  <a:lnTo>
                    <a:pt x="398" y="269"/>
                  </a:lnTo>
                  <a:lnTo>
                    <a:pt x="409" y="230"/>
                  </a:lnTo>
                  <a:lnTo>
                    <a:pt x="419" y="193"/>
                  </a:lnTo>
                  <a:lnTo>
                    <a:pt x="429" y="157"/>
                  </a:lnTo>
                  <a:lnTo>
                    <a:pt x="437" y="125"/>
                  </a:lnTo>
                  <a:lnTo>
                    <a:pt x="445" y="94"/>
                  </a:lnTo>
                  <a:lnTo>
                    <a:pt x="453" y="67"/>
                  </a:lnTo>
                  <a:lnTo>
                    <a:pt x="459" y="45"/>
                  </a:lnTo>
                  <a:lnTo>
                    <a:pt x="464" y="26"/>
                  </a:lnTo>
                  <a:lnTo>
                    <a:pt x="467" y="13"/>
                  </a:lnTo>
                  <a:lnTo>
                    <a:pt x="470" y="4"/>
                  </a:lnTo>
                  <a:lnTo>
                    <a:pt x="471" y="0"/>
                  </a:lnTo>
                  <a:lnTo>
                    <a:pt x="606" y="0"/>
                  </a:lnTo>
                  <a:lnTo>
                    <a:pt x="606" y="4"/>
                  </a:lnTo>
                  <a:lnTo>
                    <a:pt x="610" y="13"/>
                  </a:lnTo>
                  <a:lnTo>
                    <a:pt x="613" y="26"/>
                  </a:lnTo>
                  <a:lnTo>
                    <a:pt x="618" y="45"/>
                  </a:lnTo>
                  <a:lnTo>
                    <a:pt x="624" y="67"/>
                  </a:lnTo>
                  <a:lnTo>
                    <a:pt x="631" y="94"/>
                  </a:lnTo>
                  <a:lnTo>
                    <a:pt x="639" y="125"/>
                  </a:lnTo>
                  <a:lnTo>
                    <a:pt x="647" y="157"/>
                  </a:lnTo>
                  <a:lnTo>
                    <a:pt x="657" y="193"/>
                  </a:lnTo>
                  <a:lnTo>
                    <a:pt x="667" y="230"/>
                  </a:lnTo>
                  <a:lnTo>
                    <a:pt x="677" y="269"/>
                  </a:lnTo>
                  <a:lnTo>
                    <a:pt x="687" y="309"/>
                  </a:lnTo>
                  <a:lnTo>
                    <a:pt x="699" y="350"/>
                  </a:lnTo>
                  <a:lnTo>
                    <a:pt x="709" y="391"/>
                  </a:lnTo>
                  <a:lnTo>
                    <a:pt x="720" y="432"/>
                  </a:lnTo>
                  <a:lnTo>
                    <a:pt x="731" y="472"/>
                  </a:lnTo>
                  <a:lnTo>
                    <a:pt x="740" y="511"/>
                  </a:lnTo>
                  <a:lnTo>
                    <a:pt x="750" y="549"/>
                  </a:lnTo>
                  <a:lnTo>
                    <a:pt x="758" y="584"/>
                  </a:lnTo>
                  <a:lnTo>
                    <a:pt x="766" y="617"/>
                  </a:lnTo>
                  <a:lnTo>
                    <a:pt x="774" y="648"/>
                  </a:lnTo>
                  <a:lnTo>
                    <a:pt x="780" y="674"/>
                  </a:lnTo>
                  <a:lnTo>
                    <a:pt x="785" y="697"/>
                  </a:lnTo>
                  <a:lnTo>
                    <a:pt x="789" y="715"/>
                  </a:lnTo>
                  <a:lnTo>
                    <a:pt x="791" y="729"/>
                  </a:lnTo>
                  <a:lnTo>
                    <a:pt x="794" y="720"/>
                  </a:lnTo>
                  <a:lnTo>
                    <a:pt x="797" y="705"/>
                  </a:lnTo>
                  <a:lnTo>
                    <a:pt x="802" y="686"/>
                  </a:lnTo>
                  <a:lnTo>
                    <a:pt x="808" y="662"/>
                  </a:lnTo>
                  <a:lnTo>
                    <a:pt x="815" y="633"/>
                  </a:lnTo>
                  <a:lnTo>
                    <a:pt x="822" y="603"/>
                  </a:lnTo>
                  <a:lnTo>
                    <a:pt x="830" y="568"/>
                  </a:lnTo>
                  <a:lnTo>
                    <a:pt x="839" y="531"/>
                  </a:lnTo>
                  <a:lnTo>
                    <a:pt x="848" y="492"/>
                  </a:lnTo>
                  <a:lnTo>
                    <a:pt x="858" y="451"/>
                  </a:lnTo>
                  <a:lnTo>
                    <a:pt x="868" y="409"/>
                  </a:lnTo>
                  <a:lnTo>
                    <a:pt x="877" y="367"/>
                  </a:lnTo>
                  <a:lnTo>
                    <a:pt x="887" y="325"/>
                  </a:lnTo>
                  <a:lnTo>
                    <a:pt x="897" y="284"/>
                  </a:lnTo>
                  <a:lnTo>
                    <a:pt x="907" y="243"/>
                  </a:lnTo>
                  <a:lnTo>
                    <a:pt x="915" y="204"/>
                  </a:lnTo>
                  <a:lnTo>
                    <a:pt x="924" y="166"/>
                  </a:lnTo>
                  <a:lnTo>
                    <a:pt x="933" y="132"/>
                  </a:lnTo>
                  <a:lnTo>
                    <a:pt x="940" y="100"/>
                  </a:lnTo>
                  <a:lnTo>
                    <a:pt x="946" y="71"/>
                  </a:lnTo>
                  <a:lnTo>
                    <a:pt x="952" y="47"/>
                  </a:lnTo>
                  <a:lnTo>
                    <a:pt x="956" y="27"/>
                  </a:lnTo>
                  <a:lnTo>
                    <a:pt x="959" y="13"/>
                  </a:lnTo>
                  <a:lnTo>
                    <a:pt x="962" y="4"/>
                  </a:lnTo>
                  <a:lnTo>
                    <a:pt x="9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44" name="Group 843"/>
          <p:cNvGrpSpPr/>
          <p:nvPr/>
        </p:nvGrpSpPr>
        <p:grpSpPr>
          <a:xfrm>
            <a:off x="8133247" y="4213226"/>
            <a:ext cx="593725" cy="593725"/>
            <a:chOff x="8132763" y="4213226"/>
            <a:chExt cx="593725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1" name="Freeform 230"/>
            <p:cNvSpPr>
              <a:spLocks noEditPoints="1"/>
            </p:cNvSpPr>
            <p:nvPr/>
          </p:nvSpPr>
          <p:spPr bwMode="auto">
            <a:xfrm>
              <a:off x="8132763" y="4213226"/>
              <a:ext cx="593725" cy="593725"/>
            </a:xfrm>
            <a:custGeom>
              <a:avLst/>
              <a:gdLst>
                <a:gd name="T0" fmla="*/ 2157 w 3365"/>
                <a:gd name="T1" fmla="*/ 2160 h 3368"/>
                <a:gd name="T2" fmla="*/ 2058 w 3365"/>
                <a:gd name="T3" fmla="*/ 2266 h 3368"/>
                <a:gd name="T4" fmla="*/ 2183 w 3365"/>
                <a:gd name="T5" fmla="*/ 2396 h 3368"/>
                <a:gd name="T6" fmla="*/ 2404 w 3365"/>
                <a:gd name="T7" fmla="*/ 2660 h 3368"/>
                <a:gd name="T8" fmla="*/ 2646 w 3365"/>
                <a:gd name="T9" fmla="*/ 3022 h 3368"/>
                <a:gd name="T10" fmla="*/ 2832 w 3365"/>
                <a:gd name="T11" fmla="*/ 3204 h 3368"/>
                <a:gd name="T12" fmla="*/ 3084 w 3365"/>
                <a:gd name="T13" fmla="*/ 3179 h 3368"/>
                <a:gd name="T14" fmla="*/ 3218 w 3365"/>
                <a:gd name="T15" fmla="*/ 2976 h 3368"/>
                <a:gd name="T16" fmla="*/ 3167 w 3365"/>
                <a:gd name="T17" fmla="*/ 2771 h 3368"/>
                <a:gd name="T18" fmla="*/ 2948 w 3365"/>
                <a:gd name="T19" fmla="*/ 2609 h 3368"/>
                <a:gd name="T20" fmla="*/ 2600 w 3365"/>
                <a:gd name="T21" fmla="*/ 2367 h 3368"/>
                <a:gd name="T22" fmla="*/ 2356 w 3365"/>
                <a:gd name="T23" fmla="*/ 2153 h 3368"/>
                <a:gd name="T24" fmla="*/ 2252 w 3365"/>
                <a:gd name="T25" fmla="*/ 2048 h 3368"/>
                <a:gd name="T26" fmla="*/ 702 w 3365"/>
                <a:gd name="T27" fmla="*/ 1531 h 3368"/>
                <a:gd name="T28" fmla="*/ 558 w 3365"/>
                <a:gd name="T29" fmla="*/ 1758 h 3368"/>
                <a:gd name="T30" fmla="*/ 890 w 3365"/>
                <a:gd name="T31" fmla="*/ 2055 h 3368"/>
                <a:gd name="T32" fmla="*/ 1392 w 3365"/>
                <a:gd name="T33" fmla="*/ 2040 h 3368"/>
                <a:gd name="T34" fmla="*/ 1657 w 3365"/>
                <a:gd name="T35" fmla="*/ 1756 h 3368"/>
                <a:gd name="T36" fmla="*/ 1494 w 3365"/>
                <a:gd name="T37" fmla="*/ 1518 h 3368"/>
                <a:gd name="T38" fmla="*/ 1046 w 3365"/>
                <a:gd name="T39" fmla="*/ 151 h 3368"/>
                <a:gd name="T40" fmla="*/ 597 w 3365"/>
                <a:gd name="T41" fmla="*/ 298 h 3368"/>
                <a:gd name="T42" fmla="*/ 257 w 3365"/>
                <a:gd name="T43" fmla="*/ 666 h 3368"/>
                <a:gd name="T44" fmla="*/ 148 w 3365"/>
                <a:gd name="T45" fmla="*/ 1140 h 3368"/>
                <a:gd name="T46" fmla="*/ 283 w 3365"/>
                <a:gd name="T47" fmla="*/ 1608 h 3368"/>
                <a:gd name="T48" fmla="*/ 471 w 3365"/>
                <a:gd name="T49" fmla="*/ 1586 h 3368"/>
                <a:gd name="T50" fmla="*/ 740 w 3365"/>
                <a:gd name="T51" fmla="*/ 1362 h 3368"/>
                <a:gd name="T52" fmla="*/ 1485 w 3365"/>
                <a:gd name="T53" fmla="*/ 1362 h 3368"/>
                <a:gd name="T54" fmla="*/ 1755 w 3365"/>
                <a:gd name="T55" fmla="*/ 1584 h 3368"/>
                <a:gd name="T56" fmla="*/ 1945 w 3365"/>
                <a:gd name="T57" fmla="*/ 1609 h 3368"/>
                <a:gd name="T58" fmla="*/ 2080 w 3365"/>
                <a:gd name="T59" fmla="*/ 1140 h 3368"/>
                <a:gd name="T60" fmla="*/ 1970 w 3365"/>
                <a:gd name="T61" fmla="*/ 666 h 3368"/>
                <a:gd name="T62" fmla="*/ 1630 w 3365"/>
                <a:gd name="T63" fmla="*/ 298 h 3368"/>
                <a:gd name="T64" fmla="*/ 1181 w 3365"/>
                <a:gd name="T65" fmla="*/ 151 h 3368"/>
                <a:gd name="T66" fmla="*/ 1447 w 3365"/>
                <a:gd name="T67" fmla="*/ 49 h 3368"/>
                <a:gd name="T68" fmla="*/ 1904 w 3365"/>
                <a:gd name="T69" fmla="*/ 326 h 3368"/>
                <a:gd name="T70" fmla="*/ 2182 w 3365"/>
                <a:gd name="T71" fmla="*/ 786 h 3368"/>
                <a:gd name="T72" fmla="*/ 2215 w 3365"/>
                <a:gd name="T73" fmla="*/ 1304 h 3368"/>
                <a:gd name="T74" fmla="*/ 2004 w 3365"/>
                <a:gd name="T75" fmla="*/ 1789 h 3368"/>
                <a:gd name="T76" fmla="*/ 2215 w 3365"/>
                <a:gd name="T77" fmla="*/ 1870 h 3368"/>
                <a:gd name="T78" fmla="*/ 2286 w 3365"/>
                <a:gd name="T79" fmla="*/ 1888 h 3368"/>
                <a:gd name="T80" fmla="*/ 2369 w 3365"/>
                <a:gd name="T81" fmla="*/ 1974 h 3368"/>
                <a:gd name="T82" fmla="*/ 2585 w 3365"/>
                <a:gd name="T83" fmla="*/ 2175 h 3368"/>
                <a:gd name="T84" fmla="*/ 2884 w 3365"/>
                <a:gd name="T85" fmla="*/ 2409 h 3368"/>
                <a:gd name="T86" fmla="*/ 3180 w 3365"/>
                <a:gd name="T87" fmla="*/ 2585 h 3368"/>
                <a:gd name="T88" fmla="*/ 3337 w 3365"/>
                <a:gd name="T89" fmla="*/ 2791 h 3368"/>
                <a:gd name="T90" fmla="*/ 3344 w 3365"/>
                <a:gd name="T91" fmla="*/ 3067 h 3368"/>
                <a:gd name="T92" fmla="*/ 3116 w 3365"/>
                <a:gd name="T93" fmla="*/ 3326 h 3368"/>
                <a:gd name="T94" fmla="*/ 2802 w 3365"/>
                <a:gd name="T95" fmla="*/ 3345 h 3368"/>
                <a:gd name="T96" fmla="*/ 2590 w 3365"/>
                <a:gd name="T97" fmla="*/ 3194 h 3368"/>
                <a:gd name="T98" fmla="*/ 2379 w 3365"/>
                <a:gd name="T99" fmla="*/ 2851 h 3368"/>
                <a:gd name="T100" fmla="*/ 2122 w 3365"/>
                <a:gd name="T101" fmla="*/ 2528 h 3368"/>
                <a:gd name="T102" fmla="*/ 1935 w 3365"/>
                <a:gd name="T103" fmla="*/ 2332 h 3368"/>
                <a:gd name="T104" fmla="*/ 1878 w 3365"/>
                <a:gd name="T105" fmla="*/ 2273 h 3368"/>
                <a:gd name="T106" fmla="*/ 1888 w 3365"/>
                <a:gd name="T107" fmla="*/ 2188 h 3368"/>
                <a:gd name="T108" fmla="*/ 1729 w 3365"/>
                <a:gd name="T109" fmla="*/ 2047 h 3368"/>
                <a:gd name="T110" fmla="*/ 1232 w 3365"/>
                <a:gd name="T111" fmla="*/ 2224 h 3368"/>
                <a:gd name="T112" fmla="*/ 716 w 3365"/>
                <a:gd name="T113" fmla="*/ 2156 h 3368"/>
                <a:gd name="T114" fmla="*/ 272 w 3365"/>
                <a:gd name="T115" fmla="*/ 1846 h 3368"/>
                <a:gd name="T116" fmla="*/ 30 w 3365"/>
                <a:gd name="T117" fmla="*/ 1374 h 3368"/>
                <a:gd name="T118" fmla="*/ 30 w 3365"/>
                <a:gd name="T119" fmla="*/ 857 h 3368"/>
                <a:gd name="T120" fmla="*/ 272 w 3365"/>
                <a:gd name="T121" fmla="*/ 385 h 3368"/>
                <a:gd name="T122" fmla="*/ 713 w 3365"/>
                <a:gd name="T123" fmla="*/ 74 h 3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65" h="3368">
                  <a:moveTo>
                    <a:pt x="2249" y="2046"/>
                  </a:moveTo>
                  <a:lnTo>
                    <a:pt x="2240" y="2059"/>
                  </a:lnTo>
                  <a:lnTo>
                    <a:pt x="2228" y="2075"/>
                  </a:lnTo>
                  <a:lnTo>
                    <a:pt x="2213" y="2095"/>
                  </a:lnTo>
                  <a:lnTo>
                    <a:pt x="2196" y="2115"/>
                  </a:lnTo>
                  <a:lnTo>
                    <a:pt x="2178" y="2138"/>
                  </a:lnTo>
                  <a:lnTo>
                    <a:pt x="2157" y="2160"/>
                  </a:lnTo>
                  <a:lnTo>
                    <a:pt x="2137" y="2183"/>
                  </a:lnTo>
                  <a:lnTo>
                    <a:pt x="2114" y="2205"/>
                  </a:lnTo>
                  <a:lnTo>
                    <a:pt x="2093" y="2225"/>
                  </a:lnTo>
                  <a:lnTo>
                    <a:pt x="2071" y="2244"/>
                  </a:lnTo>
                  <a:lnTo>
                    <a:pt x="2050" y="2259"/>
                  </a:lnTo>
                  <a:lnTo>
                    <a:pt x="2052" y="2261"/>
                  </a:lnTo>
                  <a:lnTo>
                    <a:pt x="2058" y="2266"/>
                  </a:lnTo>
                  <a:lnTo>
                    <a:pt x="2067" y="2275"/>
                  </a:lnTo>
                  <a:lnTo>
                    <a:pt x="2079" y="2288"/>
                  </a:lnTo>
                  <a:lnTo>
                    <a:pt x="2095" y="2303"/>
                  </a:lnTo>
                  <a:lnTo>
                    <a:pt x="2113" y="2322"/>
                  </a:lnTo>
                  <a:lnTo>
                    <a:pt x="2134" y="2344"/>
                  </a:lnTo>
                  <a:lnTo>
                    <a:pt x="2157" y="2369"/>
                  </a:lnTo>
                  <a:lnTo>
                    <a:pt x="2183" y="2396"/>
                  </a:lnTo>
                  <a:lnTo>
                    <a:pt x="2211" y="2427"/>
                  </a:lnTo>
                  <a:lnTo>
                    <a:pt x="2240" y="2460"/>
                  </a:lnTo>
                  <a:lnTo>
                    <a:pt x="2271" y="2495"/>
                  </a:lnTo>
                  <a:lnTo>
                    <a:pt x="2303" y="2533"/>
                  </a:lnTo>
                  <a:lnTo>
                    <a:pt x="2336" y="2574"/>
                  </a:lnTo>
                  <a:lnTo>
                    <a:pt x="2369" y="2616"/>
                  </a:lnTo>
                  <a:lnTo>
                    <a:pt x="2404" y="2660"/>
                  </a:lnTo>
                  <a:lnTo>
                    <a:pt x="2439" y="2707"/>
                  </a:lnTo>
                  <a:lnTo>
                    <a:pt x="2475" y="2755"/>
                  </a:lnTo>
                  <a:lnTo>
                    <a:pt x="2510" y="2806"/>
                  </a:lnTo>
                  <a:lnTo>
                    <a:pt x="2545" y="2857"/>
                  </a:lnTo>
                  <a:lnTo>
                    <a:pt x="2580" y="2910"/>
                  </a:lnTo>
                  <a:lnTo>
                    <a:pt x="2613" y="2966"/>
                  </a:lnTo>
                  <a:lnTo>
                    <a:pt x="2646" y="3022"/>
                  </a:lnTo>
                  <a:lnTo>
                    <a:pt x="2678" y="3079"/>
                  </a:lnTo>
                  <a:lnTo>
                    <a:pt x="2694" y="3105"/>
                  </a:lnTo>
                  <a:lnTo>
                    <a:pt x="2716" y="3130"/>
                  </a:lnTo>
                  <a:lnTo>
                    <a:pt x="2741" y="3152"/>
                  </a:lnTo>
                  <a:lnTo>
                    <a:pt x="2768" y="3173"/>
                  </a:lnTo>
                  <a:lnTo>
                    <a:pt x="2799" y="3190"/>
                  </a:lnTo>
                  <a:lnTo>
                    <a:pt x="2832" y="3204"/>
                  </a:lnTo>
                  <a:lnTo>
                    <a:pt x="2866" y="3215"/>
                  </a:lnTo>
                  <a:lnTo>
                    <a:pt x="2902" y="3221"/>
                  </a:lnTo>
                  <a:lnTo>
                    <a:pt x="2938" y="3223"/>
                  </a:lnTo>
                  <a:lnTo>
                    <a:pt x="2975" y="3221"/>
                  </a:lnTo>
                  <a:lnTo>
                    <a:pt x="3012" y="3213"/>
                  </a:lnTo>
                  <a:lnTo>
                    <a:pt x="3049" y="3199"/>
                  </a:lnTo>
                  <a:lnTo>
                    <a:pt x="3084" y="3179"/>
                  </a:lnTo>
                  <a:lnTo>
                    <a:pt x="3118" y="3153"/>
                  </a:lnTo>
                  <a:lnTo>
                    <a:pt x="3147" y="3127"/>
                  </a:lnTo>
                  <a:lnTo>
                    <a:pt x="3170" y="3098"/>
                  </a:lnTo>
                  <a:lnTo>
                    <a:pt x="3189" y="3068"/>
                  </a:lnTo>
                  <a:lnTo>
                    <a:pt x="3203" y="3039"/>
                  </a:lnTo>
                  <a:lnTo>
                    <a:pt x="3212" y="3007"/>
                  </a:lnTo>
                  <a:lnTo>
                    <a:pt x="3218" y="2976"/>
                  </a:lnTo>
                  <a:lnTo>
                    <a:pt x="3220" y="2944"/>
                  </a:lnTo>
                  <a:lnTo>
                    <a:pt x="3219" y="2913"/>
                  </a:lnTo>
                  <a:lnTo>
                    <a:pt x="3214" y="2883"/>
                  </a:lnTo>
                  <a:lnTo>
                    <a:pt x="3206" y="2853"/>
                  </a:lnTo>
                  <a:lnTo>
                    <a:pt x="3196" y="2824"/>
                  </a:lnTo>
                  <a:lnTo>
                    <a:pt x="3182" y="2796"/>
                  </a:lnTo>
                  <a:lnTo>
                    <a:pt x="3167" y="2771"/>
                  </a:lnTo>
                  <a:lnTo>
                    <a:pt x="3149" y="2746"/>
                  </a:lnTo>
                  <a:lnTo>
                    <a:pt x="3129" y="2724"/>
                  </a:lnTo>
                  <a:lnTo>
                    <a:pt x="3109" y="2704"/>
                  </a:lnTo>
                  <a:lnTo>
                    <a:pt x="3086" y="2687"/>
                  </a:lnTo>
                  <a:lnTo>
                    <a:pt x="3063" y="2672"/>
                  </a:lnTo>
                  <a:lnTo>
                    <a:pt x="3004" y="2642"/>
                  </a:lnTo>
                  <a:lnTo>
                    <a:pt x="2948" y="2609"/>
                  </a:lnTo>
                  <a:lnTo>
                    <a:pt x="2893" y="2576"/>
                  </a:lnTo>
                  <a:lnTo>
                    <a:pt x="2840" y="2542"/>
                  </a:lnTo>
                  <a:lnTo>
                    <a:pt x="2788" y="2507"/>
                  </a:lnTo>
                  <a:lnTo>
                    <a:pt x="2739" y="2471"/>
                  </a:lnTo>
                  <a:lnTo>
                    <a:pt x="2690" y="2436"/>
                  </a:lnTo>
                  <a:lnTo>
                    <a:pt x="2644" y="2402"/>
                  </a:lnTo>
                  <a:lnTo>
                    <a:pt x="2600" y="2367"/>
                  </a:lnTo>
                  <a:lnTo>
                    <a:pt x="2558" y="2333"/>
                  </a:lnTo>
                  <a:lnTo>
                    <a:pt x="2518" y="2300"/>
                  </a:lnTo>
                  <a:lnTo>
                    <a:pt x="2481" y="2267"/>
                  </a:lnTo>
                  <a:lnTo>
                    <a:pt x="2445" y="2236"/>
                  </a:lnTo>
                  <a:lnTo>
                    <a:pt x="2414" y="2208"/>
                  </a:lnTo>
                  <a:lnTo>
                    <a:pt x="2384" y="2180"/>
                  </a:lnTo>
                  <a:lnTo>
                    <a:pt x="2356" y="2153"/>
                  </a:lnTo>
                  <a:lnTo>
                    <a:pt x="2333" y="2130"/>
                  </a:lnTo>
                  <a:lnTo>
                    <a:pt x="2311" y="2109"/>
                  </a:lnTo>
                  <a:lnTo>
                    <a:pt x="2293" y="2091"/>
                  </a:lnTo>
                  <a:lnTo>
                    <a:pt x="2277" y="2074"/>
                  </a:lnTo>
                  <a:lnTo>
                    <a:pt x="2265" y="2062"/>
                  </a:lnTo>
                  <a:lnTo>
                    <a:pt x="2257" y="2053"/>
                  </a:lnTo>
                  <a:lnTo>
                    <a:pt x="2252" y="2048"/>
                  </a:lnTo>
                  <a:lnTo>
                    <a:pt x="2249" y="2046"/>
                  </a:lnTo>
                  <a:close/>
                  <a:moveTo>
                    <a:pt x="894" y="1473"/>
                  </a:moveTo>
                  <a:lnTo>
                    <a:pt x="852" y="1475"/>
                  </a:lnTo>
                  <a:lnTo>
                    <a:pt x="812" y="1482"/>
                  </a:lnTo>
                  <a:lnTo>
                    <a:pt x="773" y="1494"/>
                  </a:lnTo>
                  <a:lnTo>
                    <a:pt x="736" y="1510"/>
                  </a:lnTo>
                  <a:lnTo>
                    <a:pt x="702" y="1531"/>
                  </a:lnTo>
                  <a:lnTo>
                    <a:pt x="671" y="1554"/>
                  </a:lnTo>
                  <a:lnTo>
                    <a:pt x="642" y="1581"/>
                  </a:lnTo>
                  <a:lnTo>
                    <a:pt x="617" y="1611"/>
                  </a:lnTo>
                  <a:lnTo>
                    <a:pt x="596" y="1645"/>
                  </a:lnTo>
                  <a:lnTo>
                    <a:pt x="578" y="1679"/>
                  </a:lnTo>
                  <a:lnTo>
                    <a:pt x="566" y="1718"/>
                  </a:lnTo>
                  <a:lnTo>
                    <a:pt x="558" y="1758"/>
                  </a:lnTo>
                  <a:lnTo>
                    <a:pt x="556" y="1799"/>
                  </a:lnTo>
                  <a:lnTo>
                    <a:pt x="556" y="1903"/>
                  </a:lnTo>
                  <a:lnTo>
                    <a:pt x="618" y="1944"/>
                  </a:lnTo>
                  <a:lnTo>
                    <a:pt x="684" y="1980"/>
                  </a:lnTo>
                  <a:lnTo>
                    <a:pt x="751" y="2010"/>
                  </a:lnTo>
                  <a:lnTo>
                    <a:pt x="820" y="2035"/>
                  </a:lnTo>
                  <a:lnTo>
                    <a:pt x="890" y="2055"/>
                  </a:lnTo>
                  <a:lnTo>
                    <a:pt x="962" y="2069"/>
                  </a:lnTo>
                  <a:lnTo>
                    <a:pt x="1033" y="2077"/>
                  </a:lnTo>
                  <a:lnTo>
                    <a:pt x="1106" y="2080"/>
                  </a:lnTo>
                  <a:lnTo>
                    <a:pt x="1178" y="2078"/>
                  </a:lnTo>
                  <a:lnTo>
                    <a:pt x="1251" y="2071"/>
                  </a:lnTo>
                  <a:lnTo>
                    <a:pt x="1322" y="2059"/>
                  </a:lnTo>
                  <a:lnTo>
                    <a:pt x="1392" y="2040"/>
                  </a:lnTo>
                  <a:lnTo>
                    <a:pt x="1462" y="2017"/>
                  </a:lnTo>
                  <a:lnTo>
                    <a:pt x="1530" y="1987"/>
                  </a:lnTo>
                  <a:lnTo>
                    <a:pt x="1595" y="1953"/>
                  </a:lnTo>
                  <a:lnTo>
                    <a:pt x="1659" y="1913"/>
                  </a:lnTo>
                  <a:lnTo>
                    <a:pt x="1660" y="1913"/>
                  </a:lnTo>
                  <a:lnTo>
                    <a:pt x="1660" y="1799"/>
                  </a:lnTo>
                  <a:lnTo>
                    <a:pt x="1657" y="1756"/>
                  </a:lnTo>
                  <a:lnTo>
                    <a:pt x="1648" y="1714"/>
                  </a:lnTo>
                  <a:lnTo>
                    <a:pt x="1633" y="1673"/>
                  </a:lnTo>
                  <a:lnTo>
                    <a:pt x="1614" y="1636"/>
                  </a:lnTo>
                  <a:lnTo>
                    <a:pt x="1590" y="1601"/>
                  </a:lnTo>
                  <a:lnTo>
                    <a:pt x="1562" y="1570"/>
                  </a:lnTo>
                  <a:lnTo>
                    <a:pt x="1530" y="1542"/>
                  </a:lnTo>
                  <a:lnTo>
                    <a:pt x="1494" y="1518"/>
                  </a:lnTo>
                  <a:lnTo>
                    <a:pt x="1454" y="1499"/>
                  </a:lnTo>
                  <a:lnTo>
                    <a:pt x="1412" y="1485"/>
                  </a:lnTo>
                  <a:lnTo>
                    <a:pt x="1368" y="1475"/>
                  </a:lnTo>
                  <a:lnTo>
                    <a:pt x="1321" y="1473"/>
                  </a:lnTo>
                  <a:lnTo>
                    <a:pt x="894" y="1473"/>
                  </a:lnTo>
                  <a:close/>
                  <a:moveTo>
                    <a:pt x="1113" y="148"/>
                  </a:moveTo>
                  <a:lnTo>
                    <a:pt x="1046" y="151"/>
                  </a:lnTo>
                  <a:lnTo>
                    <a:pt x="979" y="158"/>
                  </a:lnTo>
                  <a:lnTo>
                    <a:pt x="913" y="169"/>
                  </a:lnTo>
                  <a:lnTo>
                    <a:pt x="847" y="186"/>
                  </a:lnTo>
                  <a:lnTo>
                    <a:pt x="782" y="206"/>
                  </a:lnTo>
                  <a:lnTo>
                    <a:pt x="719" y="233"/>
                  </a:lnTo>
                  <a:lnTo>
                    <a:pt x="656" y="263"/>
                  </a:lnTo>
                  <a:lnTo>
                    <a:pt x="597" y="298"/>
                  </a:lnTo>
                  <a:lnTo>
                    <a:pt x="538" y="338"/>
                  </a:lnTo>
                  <a:lnTo>
                    <a:pt x="483" y="383"/>
                  </a:lnTo>
                  <a:lnTo>
                    <a:pt x="431" y="431"/>
                  </a:lnTo>
                  <a:lnTo>
                    <a:pt x="379" y="486"/>
                  </a:lnTo>
                  <a:lnTo>
                    <a:pt x="334" y="544"/>
                  </a:lnTo>
                  <a:lnTo>
                    <a:pt x="293" y="603"/>
                  </a:lnTo>
                  <a:lnTo>
                    <a:pt x="257" y="666"/>
                  </a:lnTo>
                  <a:lnTo>
                    <a:pt x="227" y="731"/>
                  </a:lnTo>
                  <a:lnTo>
                    <a:pt x="201" y="796"/>
                  </a:lnTo>
                  <a:lnTo>
                    <a:pt x="180" y="863"/>
                  </a:lnTo>
                  <a:lnTo>
                    <a:pt x="165" y="932"/>
                  </a:lnTo>
                  <a:lnTo>
                    <a:pt x="154" y="1000"/>
                  </a:lnTo>
                  <a:lnTo>
                    <a:pt x="149" y="1070"/>
                  </a:lnTo>
                  <a:lnTo>
                    <a:pt x="148" y="1140"/>
                  </a:lnTo>
                  <a:lnTo>
                    <a:pt x="152" y="1209"/>
                  </a:lnTo>
                  <a:lnTo>
                    <a:pt x="161" y="1278"/>
                  </a:lnTo>
                  <a:lnTo>
                    <a:pt x="175" y="1347"/>
                  </a:lnTo>
                  <a:lnTo>
                    <a:pt x="195" y="1414"/>
                  </a:lnTo>
                  <a:lnTo>
                    <a:pt x="219" y="1480"/>
                  </a:lnTo>
                  <a:lnTo>
                    <a:pt x="248" y="1545"/>
                  </a:lnTo>
                  <a:lnTo>
                    <a:pt x="283" y="1608"/>
                  </a:lnTo>
                  <a:lnTo>
                    <a:pt x="322" y="1668"/>
                  </a:lnTo>
                  <a:lnTo>
                    <a:pt x="366" y="1727"/>
                  </a:lnTo>
                  <a:lnTo>
                    <a:pt x="415" y="1782"/>
                  </a:lnTo>
                  <a:lnTo>
                    <a:pt x="421" y="1731"/>
                  </a:lnTo>
                  <a:lnTo>
                    <a:pt x="433" y="1680"/>
                  </a:lnTo>
                  <a:lnTo>
                    <a:pt x="449" y="1632"/>
                  </a:lnTo>
                  <a:lnTo>
                    <a:pt x="471" y="1586"/>
                  </a:lnTo>
                  <a:lnTo>
                    <a:pt x="497" y="1544"/>
                  </a:lnTo>
                  <a:lnTo>
                    <a:pt x="529" y="1504"/>
                  </a:lnTo>
                  <a:lnTo>
                    <a:pt x="564" y="1467"/>
                  </a:lnTo>
                  <a:lnTo>
                    <a:pt x="603" y="1434"/>
                  </a:lnTo>
                  <a:lnTo>
                    <a:pt x="645" y="1407"/>
                  </a:lnTo>
                  <a:lnTo>
                    <a:pt x="691" y="1382"/>
                  </a:lnTo>
                  <a:lnTo>
                    <a:pt x="740" y="1362"/>
                  </a:lnTo>
                  <a:lnTo>
                    <a:pt x="792" y="1348"/>
                  </a:lnTo>
                  <a:lnTo>
                    <a:pt x="845" y="1340"/>
                  </a:lnTo>
                  <a:lnTo>
                    <a:pt x="900" y="1337"/>
                  </a:lnTo>
                  <a:lnTo>
                    <a:pt x="1327" y="1337"/>
                  </a:lnTo>
                  <a:lnTo>
                    <a:pt x="1381" y="1340"/>
                  </a:lnTo>
                  <a:lnTo>
                    <a:pt x="1434" y="1348"/>
                  </a:lnTo>
                  <a:lnTo>
                    <a:pt x="1485" y="1362"/>
                  </a:lnTo>
                  <a:lnTo>
                    <a:pt x="1533" y="1381"/>
                  </a:lnTo>
                  <a:lnTo>
                    <a:pt x="1579" y="1405"/>
                  </a:lnTo>
                  <a:lnTo>
                    <a:pt x="1622" y="1433"/>
                  </a:lnTo>
                  <a:lnTo>
                    <a:pt x="1661" y="1465"/>
                  </a:lnTo>
                  <a:lnTo>
                    <a:pt x="1697" y="1502"/>
                  </a:lnTo>
                  <a:lnTo>
                    <a:pt x="1728" y="1541"/>
                  </a:lnTo>
                  <a:lnTo>
                    <a:pt x="1755" y="1584"/>
                  </a:lnTo>
                  <a:lnTo>
                    <a:pt x="1778" y="1630"/>
                  </a:lnTo>
                  <a:lnTo>
                    <a:pt x="1794" y="1678"/>
                  </a:lnTo>
                  <a:lnTo>
                    <a:pt x="1807" y="1730"/>
                  </a:lnTo>
                  <a:lnTo>
                    <a:pt x="1812" y="1783"/>
                  </a:lnTo>
                  <a:lnTo>
                    <a:pt x="1861" y="1728"/>
                  </a:lnTo>
                  <a:lnTo>
                    <a:pt x="1906" y="1669"/>
                  </a:lnTo>
                  <a:lnTo>
                    <a:pt x="1945" y="1609"/>
                  </a:lnTo>
                  <a:lnTo>
                    <a:pt x="1979" y="1546"/>
                  </a:lnTo>
                  <a:lnTo>
                    <a:pt x="2009" y="1480"/>
                  </a:lnTo>
                  <a:lnTo>
                    <a:pt x="2033" y="1415"/>
                  </a:lnTo>
                  <a:lnTo>
                    <a:pt x="2053" y="1347"/>
                  </a:lnTo>
                  <a:lnTo>
                    <a:pt x="2067" y="1278"/>
                  </a:lnTo>
                  <a:lnTo>
                    <a:pt x="2076" y="1210"/>
                  </a:lnTo>
                  <a:lnTo>
                    <a:pt x="2080" y="1140"/>
                  </a:lnTo>
                  <a:lnTo>
                    <a:pt x="2079" y="1070"/>
                  </a:lnTo>
                  <a:lnTo>
                    <a:pt x="2074" y="1000"/>
                  </a:lnTo>
                  <a:lnTo>
                    <a:pt x="2063" y="932"/>
                  </a:lnTo>
                  <a:lnTo>
                    <a:pt x="2047" y="863"/>
                  </a:lnTo>
                  <a:lnTo>
                    <a:pt x="2026" y="796"/>
                  </a:lnTo>
                  <a:lnTo>
                    <a:pt x="2000" y="731"/>
                  </a:lnTo>
                  <a:lnTo>
                    <a:pt x="1970" y="666"/>
                  </a:lnTo>
                  <a:lnTo>
                    <a:pt x="1935" y="603"/>
                  </a:lnTo>
                  <a:lnTo>
                    <a:pt x="1894" y="544"/>
                  </a:lnTo>
                  <a:lnTo>
                    <a:pt x="1848" y="486"/>
                  </a:lnTo>
                  <a:lnTo>
                    <a:pt x="1797" y="431"/>
                  </a:lnTo>
                  <a:lnTo>
                    <a:pt x="1744" y="383"/>
                  </a:lnTo>
                  <a:lnTo>
                    <a:pt x="1689" y="338"/>
                  </a:lnTo>
                  <a:lnTo>
                    <a:pt x="1630" y="298"/>
                  </a:lnTo>
                  <a:lnTo>
                    <a:pt x="1571" y="263"/>
                  </a:lnTo>
                  <a:lnTo>
                    <a:pt x="1509" y="233"/>
                  </a:lnTo>
                  <a:lnTo>
                    <a:pt x="1446" y="206"/>
                  </a:lnTo>
                  <a:lnTo>
                    <a:pt x="1381" y="186"/>
                  </a:lnTo>
                  <a:lnTo>
                    <a:pt x="1314" y="169"/>
                  </a:lnTo>
                  <a:lnTo>
                    <a:pt x="1248" y="158"/>
                  </a:lnTo>
                  <a:lnTo>
                    <a:pt x="1181" y="151"/>
                  </a:lnTo>
                  <a:lnTo>
                    <a:pt x="1113" y="148"/>
                  </a:lnTo>
                  <a:close/>
                  <a:moveTo>
                    <a:pt x="1078" y="0"/>
                  </a:moveTo>
                  <a:lnTo>
                    <a:pt x="1152" y="0"/>
                  </a:lnTo>
                  <a:lnTo>
                    <a:pt x="1226" y="5"/>
                  </a:lnTo>
                  <a:lnTo>
                    <a:pt x="1301" y="15"/>
                  </a:lnTo>
                  <a:lnTo>
                    <a:pt x="1374" y="30"/>
                  </a:lnTo>
                  <a:lnTo>
                    <a:pt x="1447" y="49"/>
                  </a:lnTo>
                  <a:lnTo>
                    <a:pt x="1517" y="74"/>
                  </a:lnTo>
                  <a:lnTo>
                    <a:pt x="1587" y="104"/>
                  </a:lnTo>
                  <a:lnTo>
                    <a:pt x="1655" y="139"/>
                  </a:lnTo>
                  <a:lnTo>
                    <a:pt x="1721" y="178"/>
                  </a:lnTo>
                  <a:lnTo>
                    <a:pt x="1785" y="223"/>
                  </a:lnTo>
                  <a:lnTo>
                    <a:pt x="1846" y="272"/>
                  </a:lnTo>
                  <a:lnTo>
                    <a:pt x="1904" y="326"/>
                  </a:lnTo>
                  <a:lnTo>
                    <a:pt x="1958" y="385"/>
                  </a:lnTo>
                  <a:lnTo>
                    <a:pt x="2009" y="446"/>
                  </a:lnTo>
                  <a:lnTo>
                    <a:pt x="2053" y="510"/>
                  </a:lnTo>
                  <a:lnTo>
                    <a:pt x="2093" y="576"/>
                  </a:lnTo>
                  <a:lnTo>
                    <a:pt x="2127" y="644"/>
                  </a:lnTo>
                  <a:lnTo>
                    <a:pt x="2157" y="714"/>
                  </a:lnTo>
                  <a:lnTo>
                    <a:pt x="2182" y="786"/>
                  </a:lnTo>
                  <a:lnTo>
                    <a:pt x="2201" y="859"/>
                  </a:lnTo>
                  <a:lnTo>
                    <a:pt x="2216" y="932"/>
                  </a:lnTo>
                  <a:lnTo>
                    <a:pt x="2226" y="1007"/>
                  </a:lnTo>
                  <a:lnTo>
                    <a:pt x="2230" y="1080"/>
                  </a:lnTo>
                  <a:lnTo>
                    <a:pt x="2230" y="1155"/>
                  </a:lnTo>
                  <a:lnTo>
                    <a:pt x="2225" y="1230"/>
                  </a:lnTo>
                  <a:lnTo>
                    <a:pt x="2215" y="1304"/>
                  </a:lnTo>
                  <a:lnTo>
                    <a:pt x="2199" y="1378"/>
                  </a:lnTo>
                  <a:lnTo>
                    <a:pt x="2180" y="1451"/>
                  </a:lnTo>
                  <a:lnTo>
                    <a:pt x="2154" y="1521"/>
                  </a:lnTo>
                  <a:lnTo>
                    <a:pt x="2124" y="1591"/>
                  </a:lnTo>
                  <a:lnTo>
                    <a:pt x="2090" y="1659"/>
                  </a:lnTo>
                  <a:lnTo>
                    <a:pt x="2050" y="1726"/>
                  </a:lnTo>
                  <a:lnTo>
                    <a:pt x="2004" y="1789"/>
                  </a:lnTo>
                  <a:lnTo>
                    <a:pt x="1954" y="1850"/>
                  </a:lnTo>
                  <a:lnTo>
                    <a:pt x="2107" y="2004"/>
                  </a:lnTo>
                  <a:lnTo>
                    <a:pt x="2145" y="1954"/>
                  </a:lnTo>
                  <a:lnTo>
                    <a:pt x="2179" y="1902"/>
                  </a:lnTo>
                  <a:lnTo>
                    <a:pt x="2190" y="1887"/>
                  </a:lnTo>
                  <a:lnTo>
                    <a:pt x="2202" y="1876"/>
                  </a:lnTo>
                  <a:lnTo>
                    <a:pt x="2215" y="1870"/>
                  </a:lnTo>
                  <a:lnTo>
                    <a:pt x="2228" y="1867"/>
                  </a:lnTo>
                  <a:lnTo>
                    <a:pt x="2240" y="1867"/>
                  </a:lnTo>
                  <a:lnTo>
                    <a:pt x="2253" y="1869"/>
                  </a:lnTo>
                  <a:lnTo>
                    <a:pt x="2263" y="1873"/>
                  </a:lnTo>
                  <a:lnTo>
                    <a:pt x="2273" y="1878"/>
                  </a:lnTo>
                  <a:lnTo>
                    <a:pt x="2280" y="1884"/>
                  </a:lnTo>
                  <a:lnTo>
                    <a:pt x="2286" y="1888"/>
                  </a:lnTo>
                  <a:lnTo>
                    <a:pt x="2287" y="1890"/>
                  </a:lnTo>
                  <a:lnTo>
                    <a:pt x="2294" y="1896"/>
                  </a:lnTo>
                  <a:lnTo>
                    <a:pt x="2302" y="1905"/>
                  </a:lnTo>
                  <a:lnTo>
                    <a:pt x="2314" y="1917"/>
                  </a:lnTo>
                  <a:lnTo>
                    <a:pt x="2329" y="1934"/>
                  </a:lnTo>
                  <a:lnTo>
                    <a:pt x="2348" y="1952"/>
                  </a:lnTo>
                  <a:lnTo>
                    <a:pt x="2369" y="1974"/>
                  </a:lnTo>
                  <a:lnTo>
                    <a:pt x="2393" y="1997"/>
                  </a:lnTo>
                  <a:lnTo>
                    <a:pt x="2420" y="2023"/>
                  </a:lnTo>
                  <a:lnTo>
                    <a:pt x="2448" y="2051"/>
                  </a:lnTo>
                  <a:lnTo>
                    <a:pt x="2479" y="2079"/>
                  </a:lnTo>
                  <a:lnTo>
                    <a:pt x="2513" y="2110"/>
                  </a:lnTo>
                  <a:lnTo>
                    <a:pt x="2548" y="2142"/>
                  </a:lnTo>
                  <a:lnTo>
                    <a:pt x="2585" y="2175"/>
                  </a:lnTo>
                  <a:lnTo>
                    <a:pt x="2624" y="2208"/>
                  </a:lnTo>
                  <a:lnTo>
                    <a:pt x="2665" y="2242"/>
                  </a:lnTo>
                  <a:lnTo>
                    <a:pt x="2706" y="2275"/>
                  </a:lnTo>
                  <a:lnTo>
                    <a:pt x="2749" y="2310"/>
                  </a:lnTo>
                  <a:lnTo>
                    <a:pt x="2793" y="2343"/>
                  </a:lnTo>
                  <a:lnTo>
                    <a:pt x="2838" y="2377"/>
                  </a:lnTo>
                  <a:lnTo>
                    <a:pt x="2884" y="2409"/>
                  </a:lnTo>
                  <a:lnTo>
                    <a:pt x="2930" y="2441"/>
                  </a:lnTo>
                  <a:lnTo>
                    <a:pt x="2977" y="2470"/>
                  </a:lnTo>
                  <a:lnTo>
                    <a:pt x="3026" y="2499"/>
                  </a:lnTo>
                  <a:lnTo>
                    <a:pt x="3073" y="2527"/>
                  </a:lnTo>
                  <a:lnTo>
                    <a:pt x="3121" y="2551"/>
                  </a:lnTo>
                  <a:lnTo>
                    <a:pt x="3151" y="2567"/>
                  </a:lnTo>
                  <a:lnTo>
                    <a:pt x="3180" y="2585"/>
                  </a:lnTo>
                  <a:lnTo>
                    <a:pt x="3208" y="2608"/>
                  </a:lnTo>
                  <a:lnTo>
                    <a:pt x="3235" y="2632"/>
                  </a:lnTo>
                  <a:lnTo>
                    <a:pt x="3260" y="2660"/>
                  </a:lnTo>
                  <a:lnTo>
                    <a:pt x="3283" y="2690"/>
                  </a:lnTo>
                  <a:lnTo>
                    <a:pt x="3303" y="2722"/>
                  </a:lnTo>
                  <a:lnTo>
                    <a:pt x="3322" y="2755"/>
                  </a:lnTo>
                  <a:lnTo>
                    <a:pt x="3337" y="2791"/>
                  </a:lnTo>
                  <a:lnTo>
                    <a:pt x="3350" y="2828"/>
                  </a:lnTo>
                  <a:lnTo>
                    <a:pt x="3358" y="2866"/>
                  </a:lnTo>
                  <a:lnTo>
                    <a:pt x="3364" y="2905"/>
                  </a:lnTo>
                  <a:lnTo>
                    <a:pt x="3365" y="2945"/>
                  </a:lnTo>
                  <a:lnTo>
                    <a:pt x="3363" y="2985"/>
                  </a:lnTo>
                  <a:lnTo>
                    <a:pt x="3356" y="3026"/>
                  </a:lnTo>
                  <a:lnTo>
                    <a:pt x="3344" y="3067"/>
                  </a:lnTo>
                  <a:lnTo>
                    <a:pt x="3328" y="3107"/>
                  </a:lnTo>
                  <a:lnTo>
                    <a:pt x="3307" y="3147"/>
                  </a:lnTo>
                  <a:lnTo>
                    <a:pt x="3280" y="3187"/>
                  </a:lnTo>
                  <a:lnTo>
                    <a:pt x="3247" y="3226"/>
                  </a:lnTo>
                  <a:lnTo>
                    <a:pt x="3208" y="3263"/>
                  </a:lnTo>
                  <a:lnTo>
                    <a:pt x="3164" y="3300"/>
                  </a:lnTo>
                  <a:lnTo>
                    <a:pt x="3116" y="3326"/>
                  </a:lnTo>
                  <a:lnTo>
                    <a:pt x="3068" y="3345"/>
                  </a:lnTo>
                  <a:lnTo>
                    <a:pt x="3020" y="3359"/>
                  </a:lnTo>
                  <a:lnTo>
                    <a:pt x="2973" y="3366"/>
                  </a:lnTo>
                  <a:lnTo>
                    <a:pt x="2928" y="3368"/>
                  </a:lnTo>
                  <a:lnTo>
                    <a:pt x="2884" y="3365"/>
                  </a:lnTo>
                  <a:lnTo>
                    <a:pt x="2842" y="3357"/>
                  </a:lnTo>
                  <a:lnTo>
                    <a:pt x="2802" y="3345"/>
                  </a:lnTo>
                  <a:lnTo>
                    <a:pt x="2763" y="3331"/>
                  </a:lnTo>
                  <a:lnTo>
                    <a:pt x="2727" y="3312"/>
                  </a:lnTo>
                  <a:lnTo>
                    <a:pt x="2694" y="3292"/>
                  </a:lnTo>
                  <a:lnTo>
                    <a:pt x="2664" y="3270"/>
                  </a:lnTo>
                  <a:lnTo>
                    <a:pt x="2635" y="3246"/>
                  </a:lnTo>
                  <a:lnTo>
                    <a:pt x="2610" y="3220"/>
                  </a:lnTo>
                  <a:lnTo>
                    <a:pt x="2590" y="3194"/>
                  </a:lnTo>
                  <a:lnTo>
                    <a:pt x="2571" y="3169"/>
                  </a:lnTo>
                  <a:lnTo>
                    <a:pt x="2558" y="3143"/>
                  </a:lnTo>
                  <a:lnTo>
                    <a:pt x="2524" y="3082"/>
                  </a:lnTo>
                  <a:lnTo>
                    <a:pt x="2488" y="3021"/>
                  </a:lnTo>
                  <a:lnTo>
                    <a:pt x="2452" y="2963"/>
                  </a:lnTo>
                  <a:lnTo>
                    <a:pt x="2416" y="2906"/>
                  </a:lnTo>
                  <a:lnTo>
                    <a:pt x="2379" y="2851"/>
                  </a:lnTo>
                  <a:lnTo>
                    <a:pt x="2341" y="2799"/>
                  </a:lnTo>
                  <a:lnTo>
                    <a:pt x="2303" y="2747"/>
                  </a:lnTo>
                  <a:lnTo>
                    <a:pt x="2266" y="2699"/>
                  </a:lnTo>
                  <a:lnTo>
                    <a:pt x="2229" y="2653"/>
                  </a:lnTo>
                  <a:lnTo>
                    <a:pt x="2192" y="2609"/>
                  </a:lnTo>
                  <a:lnTo>
                    <a:pt x="2157" y="2567"/>
                  </a:lnTo>
                  <a:lnTo>
                    <a:pt x="2122" y="2528"/>
                  </a:lnTo>
                  <a:lnTo>
                    <a:pt x="2090" y="2491"/>
                  </a:lnTo>
                  <a:lnTo>
                    <a:pt x="2059" y="2457"/>
                  </a:lnTo>
                  <a:lnTo>
                    <a:pt x="2029" y="2426"/>
                  </a:lnTo>
                  <a:lnTo>
                    <a:pt x="2002" y="2398"/>
                  </a:lnTo>
                  <a:lnTo>
                    <a:pt x="1977" y="2373"/>
                  </a:lnTo>
                  <a:lnTo>
                    <a:pt x="1955" y="2350"/>
                  </a:lnTo>
                  <a:lnTo>
                    <a:pt x="1935" y="2332"/>
                  </a:lnTo>
                  <a:lnTo>
                    <a:pt x="1918" y="2315"/>
                  </a:lnTo>
                  <a:lnTo>
                    <a:pt x="1905" y="2303"/>
                  </a:lnTo>
                  <a:lnTo>
                    <a:pt x="1896" y="2295"/>
                  </a:lnTo>
                  <a:lnTo>
                    <a:pt x="1890" y="2289"/>
                  </a:lnTo>
                  <a:lnTo>
                    <a:pt x="1888" y="2288"/>
                  </a:lnTo>
                  <a:lnTo>
                    <a:pt x="1882" y="2282"/>
                  </a:lnTo>
                  <a:lnTo>
                    <a:pt x="1878" y="2273"/>
                  </a:lnTo>
                  <a:lnTo>
                    <a:pt x="1873" y="2262"/>
                  </a:lnTo>
                  <a:lnTo>
                    <a:pt x="1870" y="2250"/>
                  </a:lnTo>
                  <a:lnTo>
                    <a:pt x="1868" y="2237"/>
                  </a:lnTo>
                  <a:lnTo>
                    <a:pt x="1868" y="2224"/>
                  </a:lnTo>
                  <a:lnTo>
                    <a:pt x="1871" y="2211"/>
                  </a:lnTo>
                  <a:lnTo>
                    <a:pt x="1877" y="2199"/>
                  </a:lnTo>
                  <a:lnTo>
                    <a:pt x="1888" y="2188"/>
                  </a:lnTo>
                  <a:lnTo>
                    <a:pt x="1902" y="2180"/>
                  </a:lnTo>
                  <a:lnTo>
                    <a:pt x="1939" y="2157"/>
                  </a:lnTo>
                  <a:lnTo>
                    <a:pt x="1976" y="2133"/>
                  </a:lnTo>
                  <a:lnTo>
                    <a:pt x="2010" y="2106"/>
                  </a:lnTo>
                  <a:lnTo>
                    <a:pt x="1854" y="1951"/>
                  </a:lnTo>
                  <a:lnTo>
                    <a:pt x="1793" y="2002"/>
                  </a:lnTo>
                  <a:lnTo>
                    <a:pt x="1729" y="2047"/>
                  </a:lnTo>
                  <a:lnTo>
                    <a:pt x="1663" y="2088"/>
                  </a:lnTo>
                  <a:lnTo>
                    <a:pt x="1594" y="2123"/>
                  </a:lnTo>
                  <a:lnTo>
                    <a:pt x="1525" y="2153"/>
                  </a:lnTo>
                  <a:lnTo>
                    <a:pt x="1453" y="2178"/>
                  </a:lnTo>
                  <a:lnTo>
                    <a:pt x="1381" y="2198"/>
                  </a:lnTo>
                  <a:lnTo>
                    <a:pt x="1307" y="2214"/>
                  </a:lnTo>
                  <a:lnTo>
                    <a:pt x="1232" y="2224"/>
                  </a:lnTo>
                  <a:lnTo>
                    <a:pt x="1158" y="2229"/>
                  </a:lnTo>
                  <a:lnTo>
                    <a:pt x="1083" y="2230"/>
                  </a:lnTo>
                  <a:lnTo>
                    <a:pt x="1008" y="2225"/>
                  </a:lnTo>
                  <a:lnTo>
                    <a:pt x="933" y="2216"/>
                  </a:lnTo>
                  <a:lnTo>
                    <a:pt x="859" y="2202"/>
                  </a:lnTo>
                  <a:lnTo>
                    <a:pt x="786" y="2181"/>
                  </a:lnTo>
                  <a:lnTo>
                    <a:pt x="716" y="2156"/>
                  </a:lnTo>
                  <a:lnTo>
                    <a:pt x="645" y="2127"/>
                  </a:lnTo>
                  <a:lnTo>
                    <a:pt x="576" y="2093"/>
                  </a:lnTo>
                  <a:lnTo>
                    <a:pt x="511" y="2053"/>
                  </a:lnTo>
                  <a:lnTo>
                    <a:pt x="446" y="2008"/>
                  </a:lnTo>
                  <a:lnTo>
                    <a:pt x="384" y="1958"/>
                  </a:lnTo>
                  <a:lnTo>
                    <a:pt x="326" y="1904"/>
                  </a:lnTo>
                  <a:lnTo>
                    <a:pt x="272" y="1846"/>
                  </a:lnTo>
                  <a:lnTo>
                    <a:pt x="222" y="1784"/>
                  </a:lnTo>
                  <a:lnTo>
                    <a:pt x="177" y="1720"/>
                  </a:lnTo>
                  <a:lnTo>
                    <a:pt x="138" y="1655"/>
                  </a:lnTo>
                  <a:lnTo>
                    <a:pt x="104" y="1587"/>
                  </a:lnTo>
                  <a:lnTo>
                    <a:pt x="74" y="1517"/>
                  </a:lnTo>
                  <a:lnTo>
                    <a:pt x="49" y="1446"/>
                  </a:lnTo>
                  <a:lnTo>
                    <a:pt x="30" y="1374"/>
                  </a:lnTo>
                  <a:lnTo>
                    <a:pt x="14" y="1301"/>
                  </a:lnTo>
                  <a:lnTo>
                    <a:pt x="5" y="1226"/>
                  </a:lnTo>
                  <a:lnTo>
                    <a:pt x="0" y="1152"/>
                  </a:lnTo>
                  <a:lnTo>
                    <a:pt x="0" y="1077"/>
                  </a:lnTo>
                  <a:lnTo>
                    <a:pt x="5" y="1003"/>
                  </a:lnTo>
                  <a:lnTo>
                    <a:pt x="14" y="930"/>
                  </a:lnTo>
                  <a:lnTo>
                    <a:pt x="30" y="857"/>
                  </a:lnTo>
                  <a:lnTo>
                    <a:pt x="49" y="784"/>
                  </a:lnTo>
                  <a:lnTo>
                    <a:pt x="74" y="713"/>
                  </a:lnTo>
                  <a:lnTo>
                    <a:pt x="104" y="643"/>
                  </a:lnTo>
                  <a:lnTo>
                    <a:pt x="138" y="576"/>
                  </a:lnTo>
                  <a:lnTo>
                    <a:pt x="177" y="509"/>
                  </a:lnTo>
                  <a:lnTo>
                    <a:pt x="222" y="445"/>
                  </a:lnTo>
                  <a:lnTo>
                    <a:pt x="272" y="385"/>
                  </a:lnTo>
                  <a:lnTo>
                    <a:pt x="326" y="326"/>
                  </a:lnTo>
                  <a:lnTo>
                    <a:pt x="384" y="272"/>
                  </a:lnTo>
                  <a:lnTo>
                    <a:pt x="445" y="223"/>
                  </a:lnTo>
                  <a:lnTo>
                    <a:pt x="510" y="178"/>
                  </a:lnTo>
                  <a:lnTo>
                    <a:pt x="575" y="139"/>
                  </a:lnTo>
                  <a:lnTo>
                    <a:pt x="643" y="104"/>
                  </a:lnTo>
                  <a:lnTo>
                    <a:pt x="713" y="74"/>
                  </a:lnTo>
                  <a:lnTo>
                    <a:pt x="783" y="49"/>
                  </a:lnTo>
                  <a:lnTo>
                    <a:pt x="856" y="30"/>
                  </a:lnTo>
                  <a:lnTo>
                    <a:pt x="930" y="15"/>
                  </a:lnTo>
                  <a:lnTo>
                    <a:pt x="1004" y="5"/>
                  </a:lnTo>
                  <a:lnTo>
                    <a:pt x="10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2" name="Freeform 231"/>
            <p:cNvSpPr>
              <a:spLocks noEditPoints="1"/>
            </p:cNvSpPr>
            <p:nvPr/>
          </p:nvSpPr>
          <p:spPr bwMode="auto">
            <a:xfrm>
              <a:off x="8264526" y="4289426"/>
              <a:ext cx="130175" cy="130175"/>
            </a:xfrm>
            <a:custGeom>
              <a:avLst/>
              <a:gdLst>
                <a:gd name="T0" fmla="*/ 334 w 741"/>
                <a:gd name="T1" fmla="*/ 139 h 740"/>
                <a:gd name="T2" fmla="*/ 265 w 741"/>
                <a:gd name="T3" fmla="*/ 162 h 740"/>
                <a:gd name="T4" fmla="*/ 210 w 741"/>
                <a:gd name="T5" fmla="*/ 204 h 740"/>
                <a:gd name="T6" fmla="*/ 169 w 741"/>
                <a:gd name="T7" fmla="*/ 261 h 740"/>
                <a:gd name="T8" fmla="*/ 146 w 741"/>
                <a:gd name="T9" fmla="*/ 327 h 740"/>
                <a:gd name="T10" fmla="*/ 146 w 741"/>
                <a:gd name="T11" fmla="*/ 399 h 740"/>
                <a:gd name="T12" fmla="*/ 170 w 741"/>
                <a:gd name="T13" fmla="*/ 466 h 740"/>
                <a:gd name="T14" fmla="*/ 212 w 741"/>
                <a:gd name="T15" fmla="*/ 522 h 740"/>
                <a:gd name="T16" fmla="*/ 268 w 741"/>
                <a:gd name="T17" fmla="*/ 564 h 740"/>
                <a:gd name="T18" fmla="*/ 335 w 741"/>
                <a:gd name="T19" fmla="*/ 588 h 740"/>
                <a:gd name="T20" fmla="*/ 408 w 741"/>
                <a:gd name="T21" fmla="*/ 588 h 740"/>
                <a:gd name="T22" fmla="*/ 476 w 741"/>
                <a:gd name="T23" fmla="*/ 564 h 740"/>
                <a:gd name="T24" fmla="*/ 532 w 741"/>
                <a:gd name="T25" fmla="*/ 522 h 740"/>
                <a:gd name="T26" fmla="*/ 573 w 741"/>
                <a:gd name="T27" fmla="*/ 466 h 740"/>
                <a:gd name="T28" fmla="*/ 595 w 741"/>
                <a:gd name="T29" fmla="*/ 399 h 740"/>
                <a:gd name="T30" fmla="*/ 595 w 741"/>
                <a:gd name="T31" fmla="*/ 327 h 740"/>
                <a:gd name="T32" fmla="*/ 571 w 741"/>
                <a:gd name="T33" fmla="*/ 261 h 740"/>
                <a:gd name="T34" fmla="*/ 529 w 741"/>
                <a:gd name="T35" fmla="*/ 204 h 740"/>
                <a:gd name="T36" fmla="*/ 473 w 741"/>
                <a:gd name="T37" fmla="*/ 162 h 740"/>
                <a:gd name="T38" fmla="*/ 406 w 741"/>
                <a:gd name="T39" fmla="*/ 139 h 740"/>
                <a:gd name="T40" fmla="*/ 370 w 741"/>
                <a:gd name="T41" fmla="*/ 0 h 740"/>
                <a:gd name="T42" fmla="*/ 463 w 741"/>
                <a:gd name="T43" fmla="*/ 11 h 740"/>
                <a:gd name="T44" fmla="*/ 546 w 741"/>
                <a:gd name="T45" fmla="*/ 43 h 740"/>
                <a:gd name="T46" fmla="*/ 618 w 741"/>
                <a:gd name="T47" fmla="*/ 93 h 740"/>
                <a:gd name="T48" fmla="*/ 675 w 741"/>
                <a:gd name="T49" fmla="*/ 158 h 740"/>
                <a:gd name="T50" fmla="*/ 716 w 741"/>
                <a:gd name="T51" fmla="*/ 236 h 740"/>
                <a:gd name="T52" fmla="*/ 739 w 741"/>
                <a:gd name="T53" fmla="*/ 323 h 740"/>
                <a:gd name="T54" fmla="*/ 738 w 741"/>
                <a:gd name="T55" fmla="*/ 417 h 740"/>
                <a:gd name="T56" fmla="*/ 715 w 741"/>
                <a:gd name="T57" fmla="*/ 505 h 740"/>
                <a:gd name="T58" fmla="*/ 673 w 741"/>
                <a:gd name="T59" fmla="*/ 583 h 740"/>
                <a:gd name="T60" fmla="*/ 614 w 741"/>
                <a:gd name="T61" fmla="*/ 647 h 740"/>
                <a:gd name="T62" fmla="*/ 543 w 741"/>
                <a:gd name="T63" fmla="*/ 698 h 740"/>
                <a:gd name="T64" fmla="*/ 460 w 741"/>
                <a:gd name="T65" fmla="*/ 728 h 740"/>
                <a:gd name="T66" fmla="*/ 370 w 741"/>
                <a:gd name="T67" fmla="*/ 740 h 740"/>
                <a:gd name="T68" fmla="*/ 279 w 741"/>
                <a:gd name="T69" fmla="*/ 728 h 740"/>
                <a:gd name="T70" fmla="*/ 195 w 741"/>
                <a:gd name="T71" fmla="*/ 698 h 740"/>
                <a:gd name="T72" fmla="*/ 123 w 741"/>
                <a:gd name="T73" fmla="*/ 647 h 740"/>
                <a:gd name="T74" fmla="*/ 66 w 741"/>
                <a:gd name="T75" fmla="*/ 583 h 740"/>
                <a:gd name="T76" fmla="*/ 25 w 741"/>
                <a:gd name="T77" fmla="*/ 505 h 740"/>
                <a:gd name="T78" fmla="*/ 3 w 741"/>
                <a:gd name="T79" fmla="*/ 417 h 740"/>
                <a:gd name="T80" fmla="*/ 3 w 741"/>
                <a:gd name="T81" fmla="*/ 323 h 740"/>
                <a:gd name="T82" fmla="*/ 25 w 741"/>
                <a:gd name="T83" fmla="*/ 236 h 740"/>
                <a:gd name="T84" fmla="*/ 66 w 741"/>
                <a:gd name="T85" fmla="*/ 158 h 740"/>
                <a:gd name="T86" fmla="*/ 124 w 741"/>
                <a:gd name="T87" fmla="*/ 93 h 740"/>
                <a:gd name="T88" fmla="*/ 196 w 741"/>
                <a:gd name="T89" fmla="*/ 43 h 740"/>
                <a:gd name="T90" fmla="*/ 279 w 741"/>
                <a:gd name="T91" fmla="*/ 11 h 740"/>
                <a:gd name="T92" fmla="*/ 370 w 741"/>
                <a:gd name="T93" fmla="*/ 0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1" h="740">
                  <a:moveTo>
                    <a:pt x="370" y="136"/>
                  </a:moveTo>
                  <a:lnTo>
                    <a:pt x="334" y="139"/>
                  </a:lnTo>
                  <a:lnTo>
                    <a:pt x="298" y="148"/>
                  </a:lnTo>
                  <a:lnTo>
                    <a:pt x="265" y="162"/>
                  </a:lnTo>
                  <a:lnTo>
                    <a:pt x="235" y="182"/>
                  </a:lnTo>
                  <a:lnTo>
                    <a:pt x="210" y="204"/>
                  </a:lnTo>
                  <a:lnTo>
                    <a:pt x="187" y="231"/>
                  </a:lnTo>
                  <a:lnTo>
                    <a:pt x="169" y="261"/>
                  </a:lnTo>
                  <a:lnTo>
                    <a:pt x="155" y="293"/>
                  </a:lnTo>
                  <a:lnTo>
                    <a:pt x="146" y="327"/>
                  </a:lnTo>
                  <a:lnTo>
                    <a:pt x="143" y="363"/>
                  </a:lnTo>
                  <a:lnTo>
                    <a:pt x="146" y="399"/>
                  </a:lnTo>
                  <a:lnTo>
                    <a:pt x="155" y="434"/>
                  </a:lnTo>
                  <a:lnTo>
                    <a:pt x="170" y="466"/>
                  </a:lnTo>
                  <a:lnTo>
                    <a:pt x="189" y="496"/>
                  </a:lnTo>
                  <a:lnTo>
                    <a:pt x="212" y="522"/>
                  </a:lnTo>
                  <a:lnTo>
                    <a:pt x="238" y="546"/>
                  </a:lnTo>
                  <a:lnTo>
                    <a:pt x="268" y="564"/>
                  </a:lnTo>
                  <a:lnTo>
                    <a:pt x="301" y="579"/>
                  </a:lnTo>
                  <a:lnTo>
                    <a:pt x="335" y="588"/>
                  </a:lnTo>
                  <a:lnTo>
                    <a:pt x="370" y="591"/>
                  </a:lnTo>
                  <a:lnTo>
                    <a:pt x="408" y="588"/>
                  </a:lnTo>
                  <a:lnTo>
                    <a:pt x="443" y="579"/>
                  </a:lnTo>
                  <a:lnTo>
                    <a:pt x="476" y="564"/>
                  </a:lnTo>
                  <a:lnTo>
                    <a:pt x="506" y="546"/>
                  </a:lnTo>
                  <a:lnTo>
                    <a:pt x="532" y="522"/>
                  </a:lnTo>
                  <a:lnTo>
                    <a:pt x="555" y="496"/>
                  </a:lnTo>
                  <a:lnTo>
                    <a:pt x="573" y="466"/>
                  </a:lnTo>
                  <a:lnTo>
                    <a:pt x="587" y="434"/>
                  </a:lnTo>
                  <a:lnTo>
                    <a:pt x="595" y="399"/>
                  </a:lnTo>
                  <a:lnTo>
                    <a:pt x="598" y="363"/>
                  </a:lnTo>
                  <a:lnTo>
                    <a:pt x="595" y="327"/>
                  </a:lnTo>
                  <a:lnTo>
                    <a:pt x="586" y="293"/>
                  </a:lnTo>
                  <a:lnTo>
                    <a:pt x="571" y="261"/>
                  </a:lnTo>
                  <a:lnTo>
                    <a:pt x="553" y="231"/>
                  </a:lnTo>
                  <a:lnTo>
                    <a:pt x="529" y="204"/>
                  </a:lnTo>
                  <a:lnTo>
                    <a:pt x="503" y="182"/>
                  </a:lnTo>
                  <a:lnTo>
                    <a:pt x="473" y="162"/>
                  </a:lnTo>
                  <a:lnTo>
                    <a:pt x="441" y="148"/>
                  </a:lnTo>
                  <a:lnTo>
                    <a:pt x="406" y="139"/>
                  </a:lnTo>
                  <a:lnTo>
                    <a:pt x="370" y="136"/>
                  </a:lnTo>
                  <a:close/>
                  <a:moveTo>
                    <a:pt x="370" y="0"/>
                  </a:moveTo>
                  <a:lnTo>
                    <a:pt x="418" y="3"/>
                  </a:lnTo>
                  <a:lnTo>
                    <a:pt x="463" y="11"/>
                  </a:lnTo>
                  <a:lnTo>
                    <a:pt x="505" y="25"/>
                  </a:lnTo>
                  <a:lnTo>
                    <a:pt x="546" y="43"/>
                  </a:lnTo>
                  <a:lnTo>
                    <a:pt x="583" y="66"/>
                  </a:lnTo>
                  <a:lnTo>
                    <a:pt x="618" y="93"/>
                  </a:lnTo>
                  <a:lnTo>
                    <a:pt x="648" y="124"/>
                  </a:lnTo>
                  <a:lnTo>
                    <a:pt x="675" y="158"/>
                  </a:lnTo>
                  <a:lnTo>
                    <a:pt x="698" y="196"/>
                  </a:lnTo>
                  <a:lnTo>
                    <a:pt x="716" y="236"/>
                  </a:lnTo>
                  <a:lnTo>
                    <a:pt x="729" y="278"/>
                  </a:lnTo>
                  <a:lnTo>
                    <a:pt x="739" y="323"/>
                  </a:lnTo>
                  <a:lnTo>
                    <a:pt x="741" y="370"/>
                  </a:lnTo>
                  <a:lnTo>
                    <a:pt x="738" y="417"/>
                  </a:lnTo>
                  <a:lnTo>
                    <a:pt x="729" y="462"/>
                  </a:lnTo>
                  <a:lnTo>
                    <a:pt x="715" y="505"/>
                  </a:lnTo>
                  <a:lnTo>
                    <a:pt x="697" y="545"/>
                  </a:lnTo>
                  <a:lnTo>
                    <a:pt x="673" y="583"/>
                  </a:lnTo>
                  <a:lnTo>
                    <a:pt x="645" y="617"/>
                  </a:lnTo>
                  <a:lnTo>
                    <a:pt x="614" y="647"/>
                  </a:lnTo>
                  <a:lnTo>
                    <a:pt x="580" y="674"/>
                  </a:lnTo>
                  <a:lnTo>
                    <a:pt x="543" y="698"/>
                  </a:lnTo>
                  <a:lnTo>
                    <a:pt x="503" y="715"/>
                  </a:lnTo>
                  <a:lnTo>
                    <a:pt x="460" y="728"/>
                  </a:lnTo>
                  <a:lnTo>
                    <a:pt x="416" y="738"/>
                  </a:lnTo>
                  <a:lnTo>
                    <a:pt x="370" y="740"/>
                  </a:lnTo>
                  <a:lnTo>
                    <a:pt x="323" y="738"/>
                  </a:lnTo>
                  <a:lnTo>
                    <a:pt x="279" y="728"/>
                  </a:lnTo>
                  <a:lnTo>
                    <a:pt x="236" y="715"/>
                  </a:lnTo>
                  <a:lnTo>
                    <a:pt x="195" y="698"/>
                  </a:lnTo>
                  <a:lnTo>
                    <a:pt x="158" y="674"/>
                  </a:lnTo>
                  <a:lnTo>
                    <a:pt x="123" y="647"/>
                  </a:lnTo>
                  <a:lnTo>
                    <a:pt x="93" y="617"/>
                  </a:lnTo>
                  <a:lnTo>
                    <a:pt x="66" y="583"/>
                  </a:lnTo>
                  <a:lnTo>
                    <a:pt x="43" y="545"/>
                  </a:lnTo>
                  <a:lnTo>
                    <a:pt x="25" y="505"/>
                  </a:lnTo>
                  <a:lnTo>
                    <a:pt x="12" y="462"/>
                  </a:lnTo>
                  <a:lnTo>
                    <a:pt x="3" y="417"/>
                  </a:lnTo>
                  <a:lnTo>
                    <a:pt x="0" y="370"/>
                  </a:lnTo>
                  <a:lnTo>
                    <a:pt x="3" y="323"/>
                  </a:lnTo>
                  <a:lnTo>
                    <a:pt x="12" y="278"/>
                  </a:lnTo>
                  <a:lnTo>
                    <a:pt x="25" y="236"/>
                  </a:lnTo>
                  <a:lnTo>
                    <a:pt x="43" y="196"/>
                  </a:lnTo>
                  <a:lnTo>
                    <a:pt x="66" y="158"/>
                  </a:lnTo>
                  <a:lnTo>
                    <a:pt x="94" y="124"/>
                  </a:lnTo>
                  <a:lnTo>
                    <a:pt x="124" y="93"/>
                  </a:lnTo>
                  <a:lnTo>
                    <a:pt x="158" y="66"/>
                  </a:lnTo>
                  <a:lnTo>
                    <a:pt x="196" y="43"/>
                  </a:lnTo>
                  <a:lnTo>
                    <a:pt x="236" y="25"/>
                  </a:lnTo>
                  <a:lnTo>
                    <a:pt x="279" y="11"/>
                  </a:lnTo>
                  <a:lnTo>
                    <a:pt x="324" y="3"/>
                  </a:lnTo>
                  <a:lnTo>
                    <a:pt x="3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45" name="Group 844"/>
          <p:cNvGrpSpPr/>
          <p:nvPr/>
        </p:nvGrpSpPr>
        <p:grpSpPr>
          <a:xfrm>
            <a:off x="9067947" y="4213226"/>
            <a:ext cx="595312" cy="593725"/>
            <a:chOff x="9056688" y="4213226"/>
            <a:chExt cx="595312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6" name="Freeform 236"/>
            <p:cNvSpPr>
              <a:spLocks noEditPoints="1"/>
            </p:cNvSpPr>
            <p:nvPr/>
          </p:nvSpPr>
          <p:spPr bwMode="auto">
            <a:xfrm>
              <a:off x="9056688" y="4213226"/>
              <a:ext cx="595312" cy="593725"/>
            </a:xfrm>
            <a:custGeom>
              <a:avLst/>
              <a:gdLst>
                <a:gd name="T0" fmla="*/ 2164 w 3374"/>
                <a:gd name="T1" fmla="*/ 2160 h 3368"/>
                <a:gd name="T2" fmla="*/ 2063 w 3374"/>
                <a:gd name="T3" fmla="*/ 2266 h 3368"/>
                <a:gd name="T4" fmla="*/ 2190 w 3374"/>
                <a:gd name="T5" fmla="*/ 2396 h 3368"/>
                <a:gd name="T6" fmla="*/ 2412 w 3374"/>
                <a:gd name="T7" fmla="*/ 2660 h 3368"/>
                <a:gd name="T8" fmla="*/ 2653 w 3374"/>
                <a:gd name="T9" fmla="*/ 3022 h 3368"/>
                <a:gd name="T10" fmla="*/ 2839 w 3374"/>
                <a:gd name="T11" fmla="*/ 3204 h 3368"/>
                <a:gd name="T12" fmla="*/ 3093 w 3374"/>
                <a:gd name="T13" fmla="*/ 3179 h 3368"/>
                <a:gd name="T14" fmla="*/ 3228 w 3374"/>
                <a:gd name="T15" fmla="*/ 2976 h 3368"/>
                <a:gd name="T16" fmla="*/ 3176 w 3374"/>
                <a:gd name="T17" fmla="*/ 2771 h 3368"/>
                <a:gd name="T18" fmla="*/ 2957 w 3374"/>
                <a:gd name="T19" fmla="*/ 2609 h 3368"/>
                <a:gd name="T20" fmla="*/ 2607 w 3374"/>
                <a:gd name="T21" fmla="*/ 2367 h 3368"/>
                <a:gd name="T22" fmla="*/ 2363 w 3374"/>
                <a:gd name="T23" fmla="*/ 2153 h 3368"/>
                <a:gd name="T24" fmla="*/ 2259 w 3374"/>
                <a:gd name="T25" fmla="*/ 2048 h 3368"/>
                <a:gd name="T26" fmla="*/ 785 w 3374"/>
                <a:gd name="T27" fmla="*/ 207 h 3368"/>
                <a:gd name="T28" fmla="*/ 383 w 3374"/>
                <a:gd name="T29" fmla="*/ 484 h 3368"/>
                <a:gd name="T30" fmla="*/ 170 w 3374"/>
                <a:gd name="T31" fmla="*/ 914 h 3368"/>
                <a:gd name="T32" fmla="*/ 186 w 3374"/>
                <a:gd name="T33" fmla="*/ 1382 h 3368"/>
                <a:gd name="T34" fmla="*/ 433 w 3374"/>
                <a:gd name="T35" fmla="*/ 1797 h 3368"/>
                <a:gd name="T36" fmla="*/ 850 w 3374"/>
                <a:gd name="T37" fmla="*/ 2044 h 3368"/>
                <a:gd name="T38" fmla="*/ 1320 w 3374"/>
                <a:gd name="T39" fmla="*/ 2060 h 3368"/>
                <a:gd name="T40" fmla="*/ 1750 w 3374"/>
                <a:gd name="T41" fmla="*/ 1847 h 3368"/>
                <a:gd name="T42" fmla="*/ 2028 w 3374"/>
                <a:gd name="T43" fmla="*/ 1447 h 3368"/>
                <a:gd name="T44" fmla="*/ 2078 w 3374"/>
                <a:gd name="T45" fmla="*/ 980 h 3368"/>
                <a:gd name="T46" fmla="*/ 1897 w 3374"/>
                <a:gd name="T47" fmla="*/ 541 h 3368"/>
                <a:gd name="T48" fmla="*/ 1514 w 3374"/>
                <a:gd name="T49" fmla="*/ 233 h 3368"/>
                <a:gd name="T50" fmla="*/ 1080 w 3374"/>
                <a:gd name="T51" fmla="*/ 0 h 3368"/>
                <a:gd name="T52" fmla="*/ 1591 w 3374"/>
                <a:gd name="T53" fmla="*/ 104 h 3368"/>
                <a:gd name="T54" fmla="*/ 2014 w 3374"/>
                <a:gd name="T55" fmla="*/ 446 h 3368"/>
                <a:gd name="T56" fmla="*/ 2222 w 3374"/>
                <a:gd name="T57" fmla="*/ 932 h 3368"/>
                <a:gd name="T58" fmla="*/ 2186 w 3374"/>
                <a:gd name="T59" fmla="*/ 1451 h 3368"/>
                <a:gd name="T60" fmla="*/ 2113 w 3374"/>
                <a:gd name="T61" fmla="*/ 2004 h 3368"/>
                <a:gd name="T62" fmla="*/ 2246 w 3374"/>
                <a:gd name="T63" fmla="*/ 1867 h 3368"/>
                <a:gd name="T64" fmla="*/ 2300 w 3374"/>
                <a:gd name="T65" fmla="*/ 1896 h 3368"/>
                <a:gd name="T66" fmla="*/ 2426 w 3374"/>
                <a:gd name="T67" fmla="*/ 2023 h 3368"/>
                <a:gd name="T68" fmla="*/ 2672 w 3374"/>
                <a:gd name="T69" fmla="*/ 2242 h 3368"/>
                <a:gd name="T70" fmla="*/ 2985 w 3374"/>
                <a:gd name="T71" fmla="*/ 2470 h 3368"/>
                <a:gd name="T72" fmla="*/ 3243 w 3374"/>
                <a:gd name="T73" fmla="*/ 2632 h 3368"/>
                <a:gd name="T74" fmla="*/ 3367 w 3374"/>
                <a:gd name="T75" fmla="*/ 2866 h 3368"/>
                <a:gd name="T76" fmla="*/ 3315 w 3374"/>
                <a:gd name="T77" fmla="*/ 3147 h 3368"/>
                <a:gd name="T78" fmla="*/ 3029 w 3374"/>
                <a:gd name="T79" fmla="*/ 3359 h 3368"/>
                <a:gd name="T80" fmla="*/ 2735 w 3374"/>
                <a:gd name="T81" fmla="*/ 3312 h 3368"/>
                <a:gd name="T82" fmla="*/ 2565 w 3374"/>
                <a:gd name="T83" fmla="*/ 3143 h 3368"/>
                <a:gd name="T84" fmla="*/ 2309 w 3374"/>
                <a:gd name="T85" fmla="*/ 2747 h 3368"/>
                <a:gd name="T86" fmla="*/ 2064 w 3374"/>
                <a:gd name="T87" fmla="*/ 2457 h 3368"/>
                <a:gd name="T88" fmla="*/ 1910 w 3374"/>
                <a:gd name="T89" fmla="*/ 2303 h 3368"/>
                <a:gd name="T90" fmla="*/ 1875 w 3374"/>
                <a:gd name="T91" fmla="*/ 2250 h 3368"/>
                <a:gd name="T92" fmla="*/ 1944 w 3374"/>
                <a:gd name="T93" fmla="*/ 2157 h 3368"/>
                <a:gd name="T94" fmla="*/ 1599 w 3374"/>
                <a:gd name="T95" fmla="*/ 2123 h 3368"/>
                <a:gd name="T96" fmla="*/ 1086 w 3374"/>
                <a:gd name="T97" fmla="*/ 2230 h 3368"/>
                <a:gd name="T98" fmla="*/ 578 w 3374"/>
                <a:gd name="T99" fmla="*/ 2093 h 3368"/>
                <a:gd name="T100" fmla="*/ 178 w 3374"/>
                <a:gd name="T101" fmla="*/ 1720 h 3368"/>
                <a:gd name="T102" fmla="*/ 5 w 3374"/>
                <a:gd name="T103" fmla="*/ 1226 h 3368"/>
                <a:gd name="T104" fmla="*/ 74 w 3374"/>
                <a:gd name="T105" fmla="*/ 713 h 3368"/>
                <a:gd name="T106" fmla="*/ 386 w 3374"/>
                <a:gd name="T107" fmla="*/ 272 h 3368"/>
                <a:gd name="T108" fmla="*/ 858 w 3374"/>
                <a:gd name="T109" fmla="*/ 30 h 3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374" h="3368">
                  <a:moveTo>
                    <a:pt x="2257" y="2046"/>
                  </a:moveTo>
                  <a:lnTo>
                    <a:pt x="2247" y="2059"/>
                  </a:lnTo>
                  <a:lnTo>
                    <a:pt x="2235" y="2075"/>
                  </a:lnTo>
                  <a:lnTo>
                    <a:pt x="2220" y="2095"/>
                  </a:lnTo>
                  <a:lnTo>
                    <a:pt x="2203" y="2115"/>
                  </a:lnTo>
                  <a:lnTo>
                    <a:pt x="2184" y="2138"/>
                  </a:lnTo>
                  <a:lnTo>
                    <a:pt x="2164" y="2160"/>
                  </a:lnTo>
                  <a:lnTo>
                    <a:pt x="2142" y="2183"/>
                  </a:lnTo>
                  <a:lnTo>
                    <a:pt x="2121" y="2205"/>
                  </a:lnTo>
                  <a:lnTo>
                    <a:pt x="2099" y="2225"/>
                  </a:lnTo>
                  <a:lnTo>
                    <a:pt x="2077" y="2244"/>
                  </a:lnTo>
                  <a:lnTo>
                    <a:pt x="2056" y="2259"/>
                  </a:lnTo>
                  <a:lnTo>
                    <a:pt x="2058" y="2261"/>
                  </a:lnTo>
                  <a:lnTo>
                    <a:pt x="2063" y="2266"/>
                  </a:lnTo>
                  <a:lnTo>
                    <a:pt x="2072" y="2275"/>
                  </a:lnTo>
                  <a:lnTo>
                    <a:pt x="2085" y="2288"/>
                  </a:lnTo>
                  <a:lnTo>
                    <a:pt x="2101" y="2303"/>
                  </a:lnTo>
                  <a:lnTo>
                    <a:pt x="2119" y="2322"/>
                  </a:lnTo>
                  <a:lnTo>
                    <a:pt x="2140" y="2344"/>
                  </a:lnTo>
                  <a:lnTo>
                    <a:pt x="2164" y="2369"/>
                  </a:lnTo>
                  <a:lnTo>
                    <a:pt x="2190" y="2396"/>
                  </a:lnTo>
                  <a:lnTo>
                    <a:pt x="2217" y="2427"/>
                  </a:lnTo>
                  <a:lnTo>
                    <a:pt x="2246" y="2460"/>
                  </a:lnTo>
                  <a:lnTo>
                    <a:pt x="2277" y="2495"/>
                  </a:lnTo>
                  <a:lnTo>
                    <a:pt x="2310" y="2533"/>
                  </a:lnTo>
                  <a:lnTo>
                    <a:pt x="2343" y="2574"/>
                  </a:lnTo>
                  <a:lnTo>
                    <a:pt x="2377" y="2616"/>
                  </a:lnTo>
                  <a:lnTo>
                    <a:pt x="2412" y="2660"/>
                  </a:lnTo>
                  <a:lnTo>
                    <a:pt x="2447" y="2707"/>
                  </a:lnTo>
                  <a:lnTo>
                    <a:pt x="2482" y="2755"/>
                  </a:lnTo>
                  <a:lnTo>
                    <a:pt x="2518" y="2806"/>
                  </a:lnTo>
                  <a:lnTo>
                    <a:pt x="2553" y="2857"/>
                  </a:lnTo>
                  <a:lnTo>
                    <a:pt x="2587" y="2910"/>
                  </a:lnTo>
                  <a:lnTo>
                    <a:pt x="2620" y="2966"/>
                  </a:lnTo>
                  <a:lnTo>
                    <a:pt x="2653" y="3022"/>
                  </a:lnTo>
                  <a:lnTo>
                    <a:pt x="2685" y="3079"/>
                  </a:lnTo>
                  <a:lnTo>
                    <a:pt x="2703" y="3105"/>
                  </a:lnTo>
                  <a:lnTo>
                    <a:pt x="2723" y="3130"/>
                  </a:lnTo>
                  <a:lnTo>
                    <a:pt x="2749" y="3152"/>
                  </a:lnTo>
                  <a:lnTo>
                    <a:pt x="2777" y="3173"/>
                  </a:lnTo>
                  <a:lnTo>
                    <a:pt x="2807" y="3190"/>
                  </a:lnTo>
                  <a:lnTo>
                    <a:pt x="2839" y="3204"/>
                  </a:lnTo>
                  <a:lnTo>
                    <a:pt x="2874" y="3215"/>
                  </a:lnTo>
                  <a:lnTo>
                    <a:pt x="2910" y="3221"/>
                  </a:lnTo>
                  <a:lnTo>
                    <a:pt x="2947" y="3223"/>
                  </a:lnTo>
                  <a:lnTo>
                    <a:pt x="2984" y="3221"/>
                  </a:lnTo>
                  <a:lnTo>
                    <a:pt x="3021" y="3213"/>
                  </a:lnTo>
                  <a:lnTo>
                    <a:pt x="3057" y="3199"/>
                  </a:lnTo>
                  <a:lnTo>
                    <a:pt x="3093" y="3179"/>
                  </a:lnTo>
                  <a:lnTo>
                    <a:pt x="3127" y="3153"/>
                  </a:lnTo>
                  <a:lnTo>
                    <a:pt x="3156" y="3127"/>
                  </a:lnTo>
                  <a:lnTo>
                    <a:pt x="3179" y="3098"/>
                  </a:lnTo>
                  <a:lnTo>
                    <a:pt x="3198" y="3068"/>
                  </a:lnTo>
                  <a:lnTo>
                    <a:pt x="3213" y="3039"/>
                  </a:lnTo>
                  <a:lnTo>
                    <a:pt x="3222" y="3007"/>
                  </a:lnTo>
                  <a:lnTo>
                    <a:pt x="3228" y="2976"/>
                  </a:lnTo>
                  <a:lnTo>
                    <a:pt x="3230" y="2944"/>
                  </a:lnTo>
                  <a:lnTo>
                    <a:pt x="3228" y="2913"/>
                  </a:lnTo>
                  <a:lnTo>
                    <a:pt x="3224" y="2883"/>
                  </a:lnTo>
                  <a:lnTo>
                    <a:pt x="3216" y="2853"/>
                  </a:lnTo>
                  <a:lnTo>
                    <a:pt x="3205" y="2824"/>
                  </a:lnTo>
                  <a:lnTo>
                    <a:pt x="3192" y="2796"/>
                  </a:lnTo>
                  <a:lnTo>
                    <a:pt x="3176" y="2771"/>
                  </a:lnTo>
                  <a:lnTo>
                    <a:pt x="3158" y="2746"/>
                  </a:lnTo>
                  <a:lnTo>
                    <a:pt x="3139" y="2724"/>
                  </a:lnTo>
                  <a:lnTo>
                    <a:pt x="3117" y="2704"/>
                  </a:lnTo>
                  <a:lnTo>
                    <a:pt x="3095" y="2687"/>
                  </a:lnTo>
                  <a:lnTo>
                    <a:pt x="3071" y="2672"/>
                  </a:lnTo>
                  <a:lnTo>
                    <a:pt x="3013" y="2642"/>
                  </a:lnTo>
                  <a:lnTo>
                    <a:pt x="2957" y="2609"/>
                  </a:lnTo>
                  <a:lnTo>
                    <a:pt x="2902" y="2576"/>
                  </a:lnTo>
                  <a:lnTo>
                    <a:pt x="2849" y="2542"/>
                  </a:lnTo>
                  <a:lnTo>
                    <a:pt x="2796" y="2507"/>
                  </a:lnTo>
                  <a:lnTo>
                    <a:pt x="2746" y="2471"/>
                  </a:lnTo>
                  <a:lnTo>
                    <a:pt x="2698" y="2436"/>
                  </a:lnTo>
                  <a:lnTo>
                    <a:pt x="2651" y="2402"/>
                  </a:lnTo>
                  <a:lnTo>
                    <a:pt x="2607" y="2367"/>
                  </a:lnTo>
                  <a:lnTo>
                    <a:pt x="2565" y="2333"/>
                  </a:lnTo>
                  <a:lnTo>
                    <a:pt x="2526" y="2300"/>
                  </a:lnTo>
                  <a:lnTo>
                    <a:pt x="2488" y="2267"/>
                  </a:lnTo>
                  <a:lnTo>
                    <a:pt x="2453" y="2236"/>
                  </a:lnTo>
                  <a:lnTo>
                    <a:pt x="2421" y="2208"/>
                  </a:lnTo>
                  <a:lnTo>
                    <a:pt x="2390" y="2180"/>
                  </a:lnTo>
                  <a:lnTo>
                    <a:pt x="2363" y="2153"/>
                  </a:lnTo>
                  <a:lnTo>
                    <a:pt x="2339" y="2130"/>
                  </a:lnTo>
                  <a:lnTo>
                    <a:pt x="2318" y="2109"/>
                  </a:lnTo>
                  <a:lnTo>
                    <a:pt x="2300" y="2091"/>
                  </a:lnTo>
                  <a:lnTo>
                    <a:pt x="2284" y="2074"/>
                  </a:lnTo>
                  <a:lnTo>
                    <a:pt x="2272" y="2062"/>
                  </a:lnTo>
                  <a:lnTo>
                    <a:pt x="2264" y="2053"/>
                  </a:lnTo>
                  <a:lnTo>
                    <a:pt x="2259" y="2048"/>
                  </a:lnTo>
                  <a:lnTo>
                    <a:pt x="2257" y="2046"/>
                  </a:lnTo>
                  <a:close/>
                  <a:moveTo>
                    <a:pt x="1118" y="149"/>
                  </a:moveTo>
                  <a:lnTo>
                    <a:pt x="1051" y="151"/>
                  </a:lnTo>
                  <a:lnTo>
                    <a:pt x="983" y="158"/>
                  </a:lnTo>
                  <a:lnTo>
                    <a:pt x="916" y="171"/>
                  </a:lnTo>
                  <a:lnTo>
                    <a:pt x="850" y="187"/>
                  </a:lnTo>
                  <a:lnTo>
                    <a:pt x="785" y="207"/>
                  </a:lnTo>
                  <a:lnTo>
                    <a:pt x="722" y="233"/>
                  </a:lnTo>
                  <a:lnTo>
                    <a:pt x="660" y="264"/>
                  </a:lnTo>
                  <a:lnTo>
                    <a:pt x="599" y="299"/>
                  </a:lnTo>
                  <a:lnTo>
                    <a:pt x="542" y="339"/>
                  </a:lnTo>
                  <a:lnTo>
                    <a:pt x="486" y="383"/>
                  </a:lnTo>
                  <a:lnTo>
                    <a:pt x="433" y="432"/>
                  </a:lnTo>
                  <a:lnTo>
                    <a:pt x="383" y="484"/>
                  </a:lnTo>
                  <a:lnTo>
                    <a:pt x="339" y="541"/>
                  </a:lnTo>
                  <a:lnTo>
                    <a:pt x="299" y="598"/>
                  </a:lnTo>
                  <a:lnTo>
                    <a:pt x="264" y="658"/>
                  </a:lnTo>
                  <a:lnTo>
                    <a:pt x="233" y="720"/>
                  </a:lnTo>
                  <a:lnTo>
                    <a:pt x="208" y="783"/>
                  </a:lnTo>
                  <a:lnTo>
                    <a:pt x="186" y="848"/>
                  </a:lnTo>
                  <a:lnTo>
                    <a:pt x="170" y="914"/>
                  </a:lnTo>
                  <a:lnTo>
                    <a:pt x="158" y="980"/>
                  </a:lnTo>
                  <a:lnTo>
                    <a:pt x="151" y="1048"/>
                  </a:lnTo>
                  <a:lnTo>
                    <a:pt x="149" y="1114"/>
                  </a:lnTo>
                  <a:lnTo>
                    <a:pt x="151" y="1182"/>
                  </a:lnTo>
                  <a:lnTo>
                    <a:pt x="158" y="1250"/>
                  </a:lnTo>
                  <a:lnTo>
                    <a:pt x="170" y="1316"/>
                  </a:lnTo>
                  <a:lnTo>
                    <a:pt x="186" y="1382"/>
                  </a:lnTo>
                  <a:lnTo>
                    <a:pt x="208" y="1447"/>
                  </a:lnTo>
                  <a:lnTo>
                    <a:pt x="233" y="1510"/>
                  </a:lnTo>
                  <a:lnTo>
                    <a:pt x="264" y="1572"/>
                  </a:lnTo>
                  <a:lnTo>
                    <a:pt x="299" y="1631"/>
                  </a:lnTo>
                  <a:lnTo>
                    <a:pt x="339" y="1690"/>
                  </a:lnTo>
                  <a:lnTo>
                    <a:pt x="383" y="1745"/>
                  </a:lnTo>
                  <a:lnTo>
                    <a:pt x="433" y="1797"/>
                  </a:lnTo>
                  <a:lnTo>
                    <a:pt x="486" y="1847"/>
                  </a:lnTo>
                  <a:lnTo>
                    <a:pt x="542" y="1892"/>
                  </a:lnTo>
                  <a:lnTo>
                    <a:pt x="599" y="1931"/>
                  </a:lnTo>
                  <a:lnTo>
                    <a:pt x="660" y="1967"/>
                  </a:lnTo>
                  <a:lnTo>
                    <a:pt x="722" y="1996"/>
                  </a:lnTo>
                  <a:lnTo>
                    <a:pt x="785" y="2022"/>
                  </a:lnTo>
                  <a:lnTo>
                    <a:pt x="850" y="2044"/>
                  </a:lnTo>
                  <a:lnTo>
                    <a:pt x="916" y="2060"/>
                  </a:lnTo>
                  <a:lnTo>
                    <a:pt x="983" y="2071"/>
                  </a:lnTo>
                  <a:lnTo>
                    <a:pt x="1051" y="2078"/>
                  </a:lnTo>
                  <a:lnTo>
                    <a:pt x="1118" y="2080"/>
                  </a:lnTo>
                  <a:lnTo>
                    <a:pt x="1185" y="2078"/>
                  </a:lnTo>
                  <a:lnTo>
                    <a:pt x="1253" y="2071"/>
                  </a:lnTo>
                  <a:lnTo>
                    <a:pt x="1320" y="2060"/>
                  </a:lnTo>
                  <a:lnTo>
                    <a:pt x="1386" y="2044"/>
                  </a:lnTo>
                  <a:lnTo>
                    <a:pt x="1451" y="2022"/>
                  </a:lnTo>
                  <a:lnTo>
                    <a:pt x="1514" y="1996"/>
                  </a:lnTo>
                  <a:lnTo>
                    <a:pt x="1576" y="1967"/>
                  </a:lnTo>
                  <a:lnTo>
                    <a:pt x="1637" y="1931"/>
                  </a:lnTo>
                  <a:lnTo>
                    <a:pt x="1694" y="1892"/>
                  </a:lnTo>
                  <a:lnTo>
                    <a:pt x="1750" y="1847"/>
                  </a:lnTo>
                  <a:lnTo>
                    <a:pt x="1803" y="1797"/>
                  </a:lnTo>
                  <a:lnTo>
                    <a:pt x="1852" y="1745"/>
                  </a:lnTo>
                  <a:lnTo>
                    <a:pt x="1897" y="1690"/>
                  </a:lnTo>
                  <a:lnTo>
                    <a:pt x="1937" y="1631"/>
                  </a:lnTo>
                  <a:lnTo>
                    <a:pt x="1972" y="1572"/>
                  </a:lnTo>
                  <a:lnTo>
                    <a:pt x="2003" y="1510"/>
                  </a:lnTo>
                  <a:lnTo>
                    <a:pt x="2028" y="1447"/>
                  </a:lnTo>
                  <a:lnTo>
                    <a:pt x="2049" y="1382"/>
                  </a:lnTo>
                  <a:lnTo>
                    <a:pt x="2065" y="1316"/>
                  </a:lnTo>
                  <a:lnTo>
                    <a:pt x="2078" y="1250"/>
                  </a:lnTo>
                  <a:lnTo>
                    <a:pt x="2085" y="1182"/>
                  </a:lnTo>
                  <a:lnTo>
                    <a:pt x="2087" y="1114"/>
                  </a:lnTo>
                  <a:lnTo>
                    <a:pt x="2085" y="1048"/>
                  </a:lnTo>
                  <a:lnTo>
                    <a:pt x="2078" y="980"/>
                  </a:lnTo>
                  <a:lnTo>
                    <a:pt x="2065" y="914"/>
                  </a:lnTo>
                  <a:lnTo>
                    <a:pt x="2049" y="848"/>
                  </a:lnTo>
                  <a:lnTo>
                    <a:pt x="2028" y="783"/>
                  </a:lnTo>
                  <a:lnTo>
                    <a:pt x="2003" y="720"/>
                  </a:lnTo>
                  <a:lnTo>
                    <a:pt x="1972" y="658"/>
                  </a:lnTo>
                  <a:lnTo>
                    <a:pt x="1937" y="598"/>
                  </a:lnTo>
                  <a:lnTo>
                    <a:pt x="1897" y="541"/>
                  </a:lnTo>
                  <a:lnTo>
                    <a:pt x="1852" y="484"/>
                  </a:lnTo>
                  <a:lnTo>
                    <a:pt x="1803" y="432"/>
                  </a:lnTo>
                  <a:lnTo>
                    <a:pt x="1750" y="383"/>
                  </a:lnTo>
                  <a:lnTo>
                    <a:pt x="1694" y="339"/>
                  </a:lnTo>
                  <a:lnTo>
                    <a:pt x="1637" y="299"/>
                  </a:lnTo>
                  <a:lnTo>
                    <a:pt x="1576" y="264"/>
                  </a:lnTo>
                  <a:lnTo>
                    <a:pt x="1514" y="233"/>
                  </a:lnTo>
                  <a:lnTo>
                    <a:pt x="1451" y="207"/>
                  </a:lnTo>
                  <a:lnTo>
                    <a:pt x="1386" y="187"/>
                  </a:lnTo>
                  <a:lnTo>
                    <a:pt x="1320" y="171"/>
                  </a:lnTo>
                  <a:lnTo>
                    <a:pt x="1253" y="158"/>
                  </a:lnTo>
                  <a:lnTo>
                    <a:pt x="1185" y="151"/>
                  </a:lnTo>
                  <a:lnTo>
                    <a:pt x="1118" y="149"/>
                  </a:lnTo>
                  <a:close/>
                  <a:moveTo>
                    <a:pt x="1080" y="0"/>
                  </a:moveTo>
                  <a:lnTo>
                    <a:pt x="1155" y="0"/>
                  </a:lnTo>
                  <a:lnTo>
                    <a:pt x="1230" y="5"/>
                  </a:lnTo>
                  <a:lnTo>
                    <a:pt x="1304" y="15"/>
                  </a:lnTo>
                  <a:lnTo>
                    <a:pt x="1378" y="30"/>
                  </a:lnTo>
                  <a:lnTo>
                    <a:pt x="1450" y="49"/>
                  </a:lnTo>
                  <a:lnTo>
                    <a:pt x="1521" y="74"/>
                  </a:lnTo>
                  <a:lnTo>
                    <a:pt x="1591" y="104"/>
                  </a:lnTo>
                  <a:lnTo>
                    <a:pt x="1659" y="139"/>
                  </a:lnTo>
                  <a:lnTo>
                    <a:pt x="1725" y="178"/>
                  </a:lnTo>
                  <a:lnTo>
                    <a:pt x="1789" y="223"/>
                  </a:lnTo>
                  <a:lnTo>
                    <a:pt x="1850" y="272"/>
                  </a:lnTo>
                  <a:lnTo>
                    <a:pt x="1909" y="326"/>
                  </a:lnTo>
                  <a:lnTo>
                    <a:pt x="1964" y="385"/>
                  </a:lnTo>
                  <a:lnTo>
                    <a:pt x="2014" y="446"/>
                  </a:lnTo>
                  <a:lnTo>
                    <a:pt x="2058" y="510"/>
                  </a:lnTo>
                  <a:lnTo>
                    <a:pt x="2098" y="576"/>
                  </a:lnTo>
                  <a:lnTo>
                    <a:pt x="2133" y="644"/>
                  </a:lnTo>
                  <a:lnTo>
                    <a:pt x="2163" y="714"/>
                  </a:lnTo>
                  <a:lnTo>
                    <a:pt x="2188" y="786"/>
                  </a:lnTo>
                  <a:lnTo>
                    <a:pt x="2207" y="859"/>
                  </a:lnTo>
                  <a:lnTo>
                    <a:pt x="2222" y="932"/>
                  </a:lnTo>
                  <a:lnTo>
                    <a:pt x="2232" y="1007"/>
                  </a:lnTo>
                  <a:lnTo>
                    <a:pt x="2236" y="1080"/>
                  </a:lnTo>
                  <a:lnTo>
                    <a:pt x="2236" y="1155"/>
                  </a:lnTo>
                  <a:lnTo>
                    <a:pt x="2231" y="1230"/>
                  </a:lnTo>
                  <a:lnTo>
                    <a:pt x="2221" y="1304"/>
                  </a:lnTo>
                  <a:lnTo>
                    <a:pt x="2205" y="1378"/>
                  </a:lnTo>
                  <a:lnTo>
                    <a:pt x="2186" y="1451"/>
                  </a:lnTo>
                  <a:lnTo>
                    <a:pt x="2160" y="1521"/>
                  </a:lnTo>
                  <a:lnTo>
                    <a:pt x="2130" y="1591"/>
                  </a:lnTo>
                  <a:lnTo>
                    <a:pt x="2095" y="1659"/>
                  </a:lnTo>
                  <a:lnTo>
                    <a:pt x="2055" y="1726"/>
                  </a:lnTo>
                  <a:lnTo>
                    <a:pt x="2010" y="1789"/>
                  </a:lnTo>
                  <a:lnTo>
                    <a:pt x="1959" y="1850"/>
                  </a:lnTo>
                  <a:lnTo>
                    <a:pt x="2113" y="2004"/>
                  </a:lnTo>
                  <a:lnTo>
                    <a:pt x="2151" y="1954"/>
                  </a:lnTo>
                  <a:lnTo>
                    <a:pt x="2185" y="1902"/>
                  </a:lnTo>
                  <a:lnTo>
                    <a:pt x="2196" y="1887"/>
                  </a:lnTo>
                  <a:lnTo>
                    <a:pt x="2208" y="1876"/>
                  </a:lnTo>
                  <a:lnTo>
                    <a:pt x="2221" y="1870"/>
                  </a:lnTo>
                  <a:lnTo>
                    <a:pt x="2234" y="1867"/>
                  </a:lnTo>
                  <a:lnTo>
                    <a:pt x="2246" y="1867"/>
                  </a:lnTo>
                  <a:lnTo>
                    <a:pt x="2259" y="1869"/>
                  </a:lnTo>
                  <a:lnTo>
                    <a:pt x="2269" y="1873"/>
                  </a:lnTo>
                  <a:lnTo>
                    <a:pt x="2279" y="1878"/>
                  </a:lnTo>
                  <a:lnTo>
                    <a:pt x="2286" y="1884"/>
                  </a:lnTo>
                  <a:lnTo>
                    <a:pt x="2292" y="1888"/>
                  </a:lnTo>
                  <a:lnTo>
                    <a:pt x="2294" y="1890"/>
                  </a:lnTo>
                  <a:lnTo>
                    <a:pt x="2300" y="1896"/>
                  </a:lnTo>
                  <a:lnTo>
                    <a:pt x="2308" y="1905"/>
                  </a:lnTo>
                  <a:lnTo>
                    <a:pt x="2320" y="1917"/>
                  </a:lnTo>
                  <a:lnTo>
                    <a:pt x="2336" y="1934"/>
                  </a:lnTo>
                  <a:lnTo>
                    <a:pt x="2354" y="1952"/>
                  </a:lnTo>
                  <a:lnTo>
                    <a:pt x="2376" y="1974"/>
                  </a:lnTo>
                  <a:lnTo>
                    <a:pt x="2399" y="1997"/>
                  </a:lnTo>
                  <a:lnTo>
                    <a:pt x="2426" y="2023"/>
                  </a:lnTo>
                  <a:lnTo>
                    <a:pt x="2455" y="2051"/>
                  </a:lnTo>
                  <a:lnTo>
                    <a:pt x="2486" y="2079"/>
                  </a:lnTo>
                  <a:lnTo>
                    <a:pt x="2520" y="2110"/>
                  </a:lnTo>
                  <a:lnTo>
                    <a:pt x="2555" y="2142"/>
                  </a:lnTo>
                  <a:lnTo>
                    <a:pt x="2592" y="2175"/>
                  </a:lnTo>
                  <a:lnTo>
                    <a:pt x="2631" y="2208"/>
                  </a:lnTo>
                  <a:lnTo>
                    <a:pt x="2672" y="2242"/>
                  </a:lnTo>
                  <a:lnTo>
                    <a:pt x="2713" y="2275"/>
                  </a:lnTo>
                  <a:lnTo>
                    <a:pt x="2756" y="2310"/>
                  </a:lnTo>
                  <a:lnTo>
                    <a:pt x="2800" y="2343"/>
                  </a:lnTo>
                  <a:lnTo>
                    <a:pt x="2846" y="2377"/>
                  </a:lnTo>
                  <a:lnTo>
                    <a:pt x="2892" y="2409"/>
                  </a:lnTo>
                  <a:lnTo>
                    <a:pt x="2938" y="2441"/>
                  </a:lnTo>
                  <a:lnTo>
                    <a:pt x="2985" y="2470"/>
                  </a:lnTo>
                  <a:lnTo>
                    <a:pt x="3034" y="2499"/>
                  </a:lnTo>
                  <a:lnTo>
                    <a:pt x="3081" y="2527"/>
                  </a:lnTo>
                  <a:lnTo>
                    <a:pt x="3129" y="2551"/>
                  </a:lnTo>
                  <a:lnTo>
                    <a:pt x="3159" y="2567"/>
                  </a:lnTo>
                  <a:lnTo>
                    <a:pt x="3189" y="2585"/>
                  </a:lnTo>
                  <a:lnTo>
                    <a:pt x="3217" y="2608"/>
                  </a:lnTo>
                  <a:lnTo>
                    <a:pt x="3243" y="2632"/>
                  </a:lnTo>
                  <a:lnTo>
                    <a:pt x="3269" y="2660"/>
                  </a:lnTo>
                  <a:lnTo>
                    <a:pt x="3292" y="2690"/>
                  </a:lnTo>
                  <a:lnTo>
                    <a:pt x="3312" y="2722"/>
                  </a:lnTo>
                  <a:lnTo>
                    <a:pt x="3331" y="2755"/>
                  </a:lnTo>
                  <a:lnTo>
                    <a:pt x="3346" y="2791"/>
                  </a:lnTo>
                  <a:lnTo>
                    <a:pt x="3359" y="2828"/>
                  </a:lnTo>
                  <a:lnTo>
                    <a:pt x="3367" y="2866"/>
                  </a:lnTo>
                  <a:lnTo>
                    <a:pt x="3373" y="2905"/>
                  </a:lnTo>
                  <a:lnTo>
                    <a:pt x="3374" y="2945"/>
                  </a:lnTo>
                  <a:lnTo>
                    <a:pt x="3372" y="2985"/>
                  </a:lnTo>
                  <a:lnTo>
                    <a:pt x="3365" y="3026"/>
                  </a:lnTo>
                  <a:lnTo>
                    <a:pt x="3353" y="3067"/>
                  </a:lnTo>
                  <a:lnTo>
                    <a:pt x="3337" y="3107"/>
                  </a:lnTo>
                  <a:lnTo>
                    <a:pt x="3315" y="3147"/>
                  </a:lnTo>
                  <a:lnTo>
                    <a:pt x="3289" y="3187"/>
                  </a:lnTo>
                  <a:lnTo>
                    <a:pt x="3256" y="3226"/>
                  </a:lnTo>
                  <a:lnTo>
                    <a:pt x="3217" y="3263"/>
                  </a:lnTo>
                  <a:lnTo>
                    <a:pt x="3172" y="3300"/>
                  </a:lnTo>
                  <a:lnTo>
                    <a:pt x="3124" y="3326"/>
                  </a:lnTo>
                  <a:lnTo>
                    <a:pt x="3076" y="3345"/>
                  </a:lnTo>
                  <a:lnTo>
                    <a:pt x="3029" y="3359"/>
                  </a:lnTo>
                  <a:lnTo>
                    <a:pt x="2981" y="3366"/>
                  </a:lnTo>
                  <a:lnTo>
                    <a:pt x="2936" y="3368"/>
                  </a:lnTo>
                  <a:lnTo>
                    <a:pt x="2892" y="3365"/>
                  </a:lnTo>
                  <a:lnTo>
                    <a:pt x="2850" y="3357"/>
                  </a:lnTo>
                  <a:lnTo>
                    <a:pt x="2810" y="3345"/>
                  </a:lnTo>
                  <a:lnTo>
                    <a:pt x="2771" y="3331"/>
                  </a:lnTo>
                  <a:lnTo>
                    <a:pt x="2735" y="3312"/>
                  </a:lnTo>
                  <a:lnTo>
                    <a:pt x="2702" y="3292"/>
                  </a:lnTo>
                  <a:lnTo>
                    <a:pt x="2671" y="3270"/>
                  </a:lnTo>
                  <a:lnTo>
                    <a:pt x="2642" y="3246"/>
                  </a:lnTo>
                  <a:lnTo>
                    <a:pt x="2617" y="3220"/>
                  </a:lnTo>
                  <a:lnTo>
                    <a:pt x="2597" y="3194"/>
                  </a:lnTo>
                  <a:lnTo>
                    <a:pt x="2578" y="3169"/>
                  </a:lnTo>
                  <a:lnTo>
                    <a:pt x="2565" y="3143"/>
                  </a:lnTo>
                  <a:lnTo>
                    <a:pt x="2531" y="3082"/>
                  </a:lnTo>
                  <a:lnTo>
                    <a:pt x="2495" y="3021"/>
                  </a:lnTo>
                  <a:lnTo>
                    <a:pt x="2459" y="2963"/>
                  </a:lnTo>
                  <a:lnTo>
                    <a:pt x="2422" y="2906"/>
                  </a:lnTo>
                  <a:lnTo>
                    <a:pt x="2385" y="2851"/>
                  </a:lnTo>
                  <a:lnTo>
                    <a:pt x="2347" y="2799"/>
                  </a:lnTo>
                  <a:lnTo>
                    <a:pt x="2309" y="2747"/>
                  </a:lnTo>
                  <a:lnTo>
                    <a:pt x="2272" y="2699"/>
                  </a:lnTo>
                  <a:lnTo>
                    <a:pt x="2235" y="2653"/>
                  </a:lnTo>
                  <a:lnTo>
                    <a:pt x="2198" y="2609"/>
                  </a:lnTo>
                  <a:lnTo>
                    <a:pt x="2163" y="2567"/>
                  </a:lnTo>
                  <a:lnTo>
                    <a:pt x="2128" y="2528"/>
                  </a:lnTo>
                  <a:lnTo>
                    <a:pt x="2095" y="2491"/>
                  </a:lnTo>
                  <a:lnTo>
                    <a:pt x="2064" y="2457"/>
                  </a:lnTo>
                  <a:lnTo>
                    <a:pt x="2034" y="2426"/>
                  </a:lnTo>
                  <a:lnTo>
                    <a:pt x="2008" y="2398"/>
                  </a:lnTo>
                  <a:lnTo>
                    <a:pt x="1982" y="2373"/>
                  </a:lnTo>
                  <a:lnTo>
                    <a:pt x="1960" y="2350"/>
                  </a:lnTo>
                  <a:lnTo>
                    <a:pt x="1940" y="2332"/>
                  </a:lnTo>
                  <a:lnTo>
                    <a:pt x="1923" y="2315"/>
                  </a:lnTo>
                  <a:lnTo>
                    <a:pt x="1910" y="2303"/>
                  </a:lnTo>
                  <a:lnTo>
                    <a:pt x="1901" y="2295"/>
                  </a:lnTo>
                  <a:lnTo>
                    <a:pt x="1895" y="2289"/>
                  </a:lnTo>
                  <a:lnTo>
                    <a:pt x="1893" y="2288"/>
                  </a:lnTo>
                  <a:lnTo>
                    <a:pt x="1887" y="2282"/>
                  </a:lnTo>
                  <a:lnTo>
                    <a:pt x="1883" y="2273"/>
                  </a:lnTo>
                  <a:lnTo>
                    <a:pt x="1878" y="2262"/>
                  </a:lnTo>
                  <a:lnTo>
                    <a:pt x="1875" y="2250"/>
                  </a:lnTo>
                  <a:lnTo>
                    <a:pt x="1873" y="2237"/>
                  </a:lnTo>
                  <a:lnTo>
                    <a:pt x="1873" y="2224"/>
                  </a:lnTo>
                  <a:lnTo>
                    <a:pt x="1876" y="2211"/>
                  </a:lnTo>
                  <a:lnTo>
                    <a:pt x="1882" y="2199"/>
                  </a:lnTo>
                  <a:lnTo>
                    <a:pt x="1893" y="2188"/>
                  </a:lnTo>
                  <a:lnTo>
                    <a:pt x="1907" y="2180"/>
                  </a:lnTo>
                  <a:lnTo>
                    <a:pt x="1944" y="2157"/>
                  </a:lnTo>
                  <a:lnTo>
                    <a:pt x="1981" y="2133"/>
                  </a:lnTo>
                  <a:lnTo>
                    <a:pt x="2015" y="2106"/>
                  </a:lnTo>
                  <a:lnTo>
                    <a:pt x="1859" y="1951"/>
                  </a:lnTo>
                  <a:lnTo>
                    <a:pt x="1798" y="2002"/>
                  </a:lnTo>
                  <a:lnTo>
                    <a:pt x="1733" y="2047"/>
                  </a:lnTo>
                  <a:lnTo>
                    <a:pt x="1667" y="2088"/>
                  </a:lnTo>
                  <a:lnTo>
                    <a:pt x="1599" y="2123"/>
                  </a:lnTo>
                  <a:lnTo>
                    <a:pt x="1529" y="2153"/>
                  </a:lnTo>
                  <a:lnTo>
                    <a:pt x="1457" y="2178"/>
                  </a:lnTo>
                  <a:lnTo>
                    <a:pt x="1385" y="2198"/>
                  </a:lnTo>
                  <a:lnTo>
                    <a:pt x="1311" y="2214"/>
                  </a:lnTo>
                  <a:lnTo>
                    <a:pt x="1236" y="2224"/>
                  </a:lnTo>
                  <a:lnTo>
                    <a:pt x="1161" y="2229"/>
                  </a:lnTo>
                  <a:lnTo>
                    <a:pt x="1086" y="2230"/>
                  </a:lnTo>
                  <a:lnTo>
                    <a:pt x="1011" y="2225"/>
                  </a:lnTo>
                  <a:lnTo>
                    <a:pt x="936" y="2216"/>
                  </a:lnTo>
                  <a:lnTo>
                    <a:pt x="861" y="2202"/>
                  </a:lnTo>
                  <a:lnTo>
                    <a:pt x="788" y="2181"/>
                  </a:lnTo>
                  <a:lnTo>
                    <a:pt x="718" y="2156"/>
                  </a:lnTo>
                  <a:lnTo>
                    <a:pt x="647" y="2127"/>
                  </a:lnTo>
                  <a:lnTo>
                    <a:pt x="578" y="2093"/>
                  </a:lnTo>
                  <a:lnTo>
                    <a:pt x="512" y="2053"/>
                  </a:lnTo>
                  <a:lnTo>
                    <a:pt x="447" y="2008"/>
                  </a:lnTo>
                  <a:lnTo>
                    <a:pt x="386" y="1958"/>
                  </a:lnTo>
                  <a:lnTo>
                    <a:pt x="327" y="1904"/>
                  </a:lnTo>
                  <a:lnTo>
                    <a:pt x="272" y="1846"/>
                  </a:lnTo>
                  <a:lnTo>
                    <a:pt x="223" y="1784"/>
                  </a:lnTo>
                  <a:lnTo>
                    <a:pt x="178" y="1720"/>
                  </a:lnTo>
                  <a:lnTo>
                    <a:pt x="139" y="1655"/>
                  </a:lnTo>
                  <a:lnTo>
                    <a:pt x="104" y="1587"/>
                  </a:lnTo>
                  <a:lnTo>
                    <a:pt x="74" y="1517"/>
                  </a:lnTo>
                  <a:lnTo>
                    <a:pt x="49" y="1446"/>
                  </a:lnTo>
                  <a:lnTo>
                    <a:pt x="30" y="1374"/>
                  </a:lnTo>
                  <a:lnTo>
                    <a:pt x="14" y="1301"/>
                  </a:lnTo>
                  <a:lnTo>
                    <a:pt x="5" y="1226"/>
                  </a:lnTo>
                  <a:lnTo>
                    <a:pt x="0" y="1152"/>
                  </a:lnTo>
                  <a:lnTo>
                    <a:pt x="0" y="1077"/>
                  </a:lnTo>
                  <a:lnTo>
                    <a:pt x="5" y="1003"/>
                  </a:lnTo>
                  <a:lnTo>
                    <a:pt x="14" y="930"/>
                  </a:lnTo>
                  <a:lnTo>
                    <a:pt x="30" y="857"/>
                  </a:lnTo>
                  <a:lnTo>
                    <a:pt x="49" y="784"/>
                  </a:lnTo>
                  <a:lnTo>
                    <a:pt x="74" y="713"/>
                  </a:lnTo>
                  <a:lnTo>
                    <a:pt x="104" y="643"/>
                  </a:lnTo>
                  <a:lnTo>
                    <a:pt x="139" y="576"/>
                  </a:lnTo>
                  <a:lnTo>
                    <a:pt x="178" y="509"/>
                  </a:lnTo>
                  <a:lnTo>
                    <a:pt x="223" y="445"/>
                  </a:lnTo>
                  <a:lnTo>
                    <a:pt x="272" y="385"/>
                  </a:lnTo>
                  <a:lnTo>
                    <a:pt x="327" y="326"/>
                  </a:lnTo>
                  <a:lnTo>
                    <a:pt x="386" y="272"/>
                  </a:lnTo>
                  <a:lnTo>
                    <a:pt x="446" y="223"/>
                  </a:lnTo>
                  <a:lnTo>
                    <a:pt x="511" y="178"/>
                  </a:lnTo>
                  <a:lnTo>
                    <a:pt x="577" y="139"/>
                  </a:lnTo>
                  <a:lnTo>
                    <a:pt x="645" y="104"/>
                  </a:lnTo>
                  <a:lnTo>
                    <a:pt x="714" y="74"/>
                  </a:lnTo>
                  <a:lnTo>
                    <a:pt x="785" y="49"/>
                  </a:lnTo>
                  <a:lnTo>
                    <a:pt x="858" y="30"/>
                  </a:lnTo>
                  <a:lnTo>
                    <a:pt x="931" y="15"/>
                  </a:lnTo>
                  <a:lnTo>
                    <a:pt x="1005" y="5"/>
                  </a:lnTo>
                  <a:lnTo>
                    <a:pt x="10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" name="Freeform 237"/>
            <p:cNvSpPr>
              <a:spLocks noEditPoints="1"/>
            </p:cNvSpPr>
            <p:nvPr/>
          </p:nvSpPr>
          <p:spPr bwMode="auto">
            <a:xfrm>
              <a:off x="9105900" y="4264026"/>
              <a:ext cx="293687" cy="292100"/>
            </a:xfrm>
            <a:custGeom>
              <a:avLst/>
              <a:gdLst>
                <a:gd name="T0" fmla="*/ 654 w 1662"/>
                <a:gd name="T1" fmla="*/ 314 h 1659"/>
                <a:gd name="T2" fmla="*/ 509 w 1662"/>
                <a:gd name="T3" fmla="*/ 391 h 1659"/>
                <a:gd name="T4" fmla="*/ 393 w 1662"/>
                <a:gd name="T5" fmla="*/ 506 h 1659"/>
                <a:gd name="T6" fmla="*/ 317 w 1662"/>
                <a:gd name="T7" fmla="*/ 651 h 1659"/>
                <a:gd name="T8" fmla="*/ 428 w 1662"/>
                <a:gd name="T9" fmla="*/ 759 h 1659"/>
                <a:gd name="T10" fmla="*/ 302 w 1662"/>
                <a:gd name="T11" fmla="*/ 957 h 1659"/>
                <a:gd name="T12" fmla="*/ 364 w 1662"/>
                <a:gd name="T13" fmla="*/ 1110 h 1659"/>
                <a:gd name="T14" fmla="*/ 467 w 1662"/>
                <a:gd name="T15" fmla="*/ 1235 h 1659"/>
                <a:gd name="T16" fmla="*/ 603 w 1662"/>
                <a:gd name="T17" fmla="*/ 1326 h 1659"/>
                <a:gd name="T18" fmla="*/ 764 w 1662"/>
                <a:gd name="T19" fmla="*/ 1372 h 1659"/>
                <a:gd name="T20" fmla="*/ 905 w 1662"/>
                <a:gd name="T21" fmla="*/ 1372 h 1659"/>
                <a:gd name="T22" fmla="*/ 1067 w 1662"/>
                <a:gd name="T23" fmla="*/ 1327 h 1659"/>
                <a:gd name="T24" fmla="*/ 1204 w 1662"/>
                <a:gd name="T25" fmla="*/ 1236 h 1659"/>
                <a:gd name="T26" fmla="*/ 1306 w 1662"/>
                <a:gd name="T27" fmla="*/ 1111 h 1659"/>
                <a:gd name="T28" fmla="*/ 1369 w 1662"/>
                <a:gd name="T29" fmla="*/ 958 h 1659"/>
                <a:gd name="T30" fmla="*/ 1234 w 1662"/>
                <a:gd name="T31" fmla="*/ 760 h 1659"/>
                <a:gd name="T32" fmla="*/ 1354 w 1662"/>
                <a:gd name="T33" fmla="*/ 651 h 1659"/>
                <a:gd name="T34" fmla="*/ 1277 w 1662"/>
                <a:gd name="T35" fmla="*/ 506 h 1659"/>
                <a:gd name="T36" fmla="*/ 1161 w 1662"/>
                <a:gd name="T37" fmla="*/ 391 h 1659"/>
                <a:gd name="T38" fmla="*/ 1015 w 1662"/>
                <a:gd name="T39" fmla="*/ 314 h 1659"/>
                <a:gd name="T40" fmla="*/ 905 w 1662"/>
                <a:gd name="T41" fmla="*/ 426 h 1659"/>
                <a:gd name="T42" fmla="*/ 764 w 1662"/>
                <a:gd name="T43" fmla="*/ 0 h 1659"/>
                <a:gd name="T44" fmla="*/ 969 w 1662"/>
                <a:gd name="T45" fmla="*/ 161 h 1659"/>
                <a:gd name="T46" fmla="*/ 1146 w 1662"/>
                <a:gd name="T47" fmla="*/ 222 h 1659"/>
                <a:gd name="T48" fmla="*/ 1298 w 1662"/>
                <a:gd name="T49" fmla="*/ 327 h 1659"/>
                <a:gd name="T50" fmla="*/ 1415 w 1662"/>
                <a:gd name="T51" fmla="*/ 467 h 1659"/>
                <a:gd name="T52" fmla="*/ 1492 w 1662"/>
                <a:gd name="T53" fmla="*/ 636 h 1659"/>
                <a:gd name="T54" fmla="*/ 1517 w 1662"/>
                <a:gd name="T55" fmla="*/ 763 h 1659"/>
                <a:gd name="T56" fmla="*/ 1517 w 1662"/>
                <a:gd name="T57" fmla="*/ 905 h 1659"/>
                <a:gd name="T58" fmla="*/ 1472 w 1662"/>
                <a:gd name="T59" fmla="*/ 1089 h 1659"/>
                <a:gd name="T60" fmla="*/ 1380 w 1662"/>
                <a:gd name="T61" fmla="*/ 1248 h 1659"/>
                <a:gd name="T62" fmla="*/ 1250 w 1662"/>
                <a:gd name="T63" fmla="*/ 1377 h 1659"/>
                <a:gd name="T64" fmla="*/ 1089 w 1662"/>
                <a:gd name="T65" fmla="*/ 1468 h 1659"/>
                <a:gd name="T66" fmla="*/ 905 w 1662"/>
                <a:gd name="T67" fmla="*/ 1513 h 1659"/>
                <a:gd name="T68" fmla="*/ 764 w 1662"/>
                <a:gd name="T69" fmla="*/ 1512 h 1659"/>
                <a:gd name="T70" fmla="*/ 580 w 1662"/>
                <a:gd name="T71" fmla="*/ 1467 h 1659"/>
                <a:gd name="T72" fmla="*/ 419 w 1662"/>
                <a:gd name="T73" fmla="*/ 1376 h 1659"/>
                <a:gd name="T74" fmla="*/ 291 w 1662"/>
                <a:gd name="T75" fmla="*/ 1247 h 1659"/>
                <a:gd name="T76" fmla="*/ 199 w 1662"/>
                <a:gd name="T77" fmla="*/ 1088 h 1659"/>
                <a:gd name="T78" fmla="*/ 154 w 1662"/>
                <a:gd name="T79" fmla="*/ 904 h 1659"/>
                <a:gd name="T80" fmla="*/ 154 w 1662"/>
                <a:gd name="T81" fmla="*/ 761 h 1659"/>
                <a:gd name="T82" fmla="*/ 199 w 1662"/>
                <a:gd name="T83" fmla="*/ 579 h 1659"/>
                <a:gd name="T84" fmla="*/ 290 w 1662"/>
                <a:gd name="T85" fmla="*/ 418 h 1659"/>
                <a:gd name="T86" fmla="*/ 419 w 1662"/>
                <a:gd name="T87" fmla="*/ 289 h 1659"/>
                <a:gd name="T88" fmla="*/ 580 w 1662"/>
                <a:gd name="T89" fmla="*/ 197 h 1659"/>
                <a:gd name="T90" fmla="*/ 764 w 1662"/>
                <a:gd name="T91" fmla="*/ 152 h 1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62" h="1659">
                  <a:moveTo>
                    <a:pt x="764" y="289"/>
                  </a:moveTo>
                  <a:lnTo>
                    <a:pt x="707" y="299"/>
                  </a:lnTo>
                  <a:lnTo>
                    <a:pt x="654" y="314"/>
                  </a:lnTo>
                  <a:lnTo>
                    <a:pt x="602" y="335"/>
                  </a:lnTo>
                  <a:lnTo>
                    <a:pt x="554" y="360"/>
                  </a:lnTo>
                  <a:lnTo>
                    <a:pt x="509" y="391"/>
                  </a:lnTo>
                  <a:lnTo>
                    <a:pt x="466" y="425"/>
                  </a:lnTo>
                  <a:lnTo>
                    <a:pt x="428" y="464"/>
                  </a:lnTo>
                  <a:lnTo>
                    <a:pt x="393" y="506"/>
                  </a:lnTo>
                  <a:lnTo>
                    <a:pt x="364" y="551"/>
                  </a:lnTo>
                  <a:lnTo>
                    <a:pt x="338" y="599"/>
                  </a:lnTo>
                  <a:lnTo>
                    <a:pt x="317" y="651"/>
                  </a:lnTo>
                  <a:lnTo>
                    <a:pt x="301" y="704"/>
                  </a:lnTo>
                  <a:lnTo>
                    <a:pt x="292" y="759"/>
                  </a:lnTo>
                  <a:lnTo>
                    <a:pt x="428" y="759"/>
                  </a:lnTo>
                  <a:lnTo>
                    <a:pt x="428" y="902"/>
                  </a:lnTo>
                  <a:lnTo>
                    <a:pt x="292" y="902"/>
                  </a:lnTo>
                  <a:lnTo>
                    <a:pt x="302" y="957"/>
                  </a:lnTo>
                  <a:lnTo>
                    <a:pt x="317" y="1011"/>
                  </a:lnTo>
                  <a:lnTo>
                    <a:pt x="338" y="1062"/>
                  </a:lnTo>
                  <a:lnTo>
                    <a:pt x="364" y="1110"/>
                  </a:lnTo>
                  <a:lnTo>
                    <a:pt x="394" y="1155"/>
                  </a:lnTo>
                  <a:lnTo>
                    <a:pt x="428" y="1197"/>
                  </a:lnTo>
                  <a:lnTo>
                    <a:pt x="467" y="1235"/>
                  </a:lnTo>
                  <a:lnTo>
                    <a:pt x="509" y="1270"/>
                  </a:lnTo>
                  <a:lnTo>
                    <a:pt x="555" y="1300"/>
                  </a:lnTo>
                  <a:lnTo>
                    <a:pt x="603" y="1326"/>
                  </a:lnTo>
                  <a:lnTo>
                    <a:pt x="654" y="1346"/>
                  </a:lnTo>
                  <a:lnTo>
                    <a:pt x="707" y="1362"/>
                  </a:lnTo>
                  <a:lnTo>
                    <a:pt x="764" y="1372"/>
                  </a:lnTo>
                  <a:lnTo>
                    <a:pt x="764" y="1229"/>
                  </a:lnTo>
                  <a:lnTo>
                    <a:pt x="905" y="1229"/>
                  </a:lnTo>
                  <a:lnTo>
                    <a:pt x="905" y="1372"/>
                  </a:lnTo>
                  <a:lnTo>
                    <a:pt x="962" y="1363"/>
                  </a:lnTo>
                  <a:lnTo>
                    <a:pt x="1015" y="1347"/>
                  </a:lnTo>
                  <a:lnTo>
                    <a:pt x="1067" y="1327"/>
                  </a:lnTo>
                  <a:lnTo>
                    <a:pt x="1115" y="1301"/>
                  </a:lnTo>
                  <a:lnTo>
                    <a:pt x="1161" y="1270"/>
                  </a:lnTo>
                  <a:lnTo>
                    <a:pt x="1204" y="1236"/>
                  </a:lnTo>
                  <a:lnTo>
                    <a:pt x="1242" y="1198"/>
                  </a:lnTo>
                  <a:lnTo>
                    <a:pt x="1277" y="1156"/>
                  </a:lnTo>
                  <a:lnTo>
                    <a:pt x="1306" y="1111"/>
                  </a:lnTo>
                  <a:lnTo>
                    <a:pt x="1332" y="1063"/>
                  </a:lnTo>
                  <a:lnTo>
                    <a:pt x="1354" y="1012"/>
                  </a:lnTo>
                  <a:lnTo>
                    <a:pt x="1369" y="958"/>
                  </a:lnTo>
                  <a:lnTo>
                    <a:pt x="1379" y="903"/>
                  </a:lnTo>
                  <a:lnTo>
                    <a:pt x="1234" y="903"/>
                  </a:lnTo>
                  <a:lnTo>
                    <a:pt x="1234" y="760"/>
                  </a:lnTo>
                  <a:lnTo>
                    <a:pt x="1379" y="760"/>
                  </a:lnTo>
                  <a:lnTo>
                    <a:pt x="1369" y="705"/>
                  </a:lnTo>
                  <a:lnTo>
                    <a:pt x="1354" y="651"/>
                  </a:lnTo>
                  <a:lnTo>
                    <a:pt x="1333" y="599"/>
                  </a:lnTo>
                  <a:lnTo>
                    <a:pt x="1307" y="551"/>
                  </a:lnTo>
                  <a:lnTo>
                    <a:pt x="1277" y="506"/>
                  </a:lnTo>
                  <a:lnTo>
                    <a:pt x="1242" y="464"/>
                  </a:lnTo>
                  <a:lnTo>
                    <a:pt x="1204" y="425"/>
                  </a:lnTo>
                  <a:lnTo>
                    <a:pt x="1161" y="391"/>
                  </a:lnTo>
                  <a:lnTo>
                    <a:pt x="1115" y="360"/>
                  </a:lnTo>
                  <a:lnTo>
                    <a:pt x="1067" y="335"/>
                  </a:lnTo>
                  <a:lnTo>
                    <a:pt x="1015" y="314"/>
                  </a:lnTo>
                  <a:lnTo>
                    <a:pt x="962" y="299"/>
                  </a:lnTo>
                  <a:lnTo>
                    <a:pt x="905" y="289"/>
                  </a:lnTo>
                  <a:lnTo>
                    <a:pt x="905" y="426"/>
                  </a:lnTo>
                  <a:lnTo>
                    <a:pt x="764" y="426"/>
                  </a:lnTo>
                  <a:lnTo>
                    <a:pt x="764" y="289"/>
                  </a:lnTo>
                  <a:close/>
                  <a:moveTo>
                    <a:pt x="764" y="0"/>
                  </a:moveTo>
                  <a:lnTo>
                    <a:pt x="905" y="0"/>
                  </a:lnTo>
                  <a:lnTo>
                    <a:pt x="905" y="151"/>
                  </a:lnTo>
                  <a:lnTo>
                    <a:pt x="969" y="161"/>
                  </a:lnTo>
                  <a:lnTo>
                    <a:pt x="1031" y="176"/>
                  </a:lnTo>
                  <a:lnTo>
                    <a:pt x="1089" y="196"/>
                  </a:lnTo>
                  <a:lnTo>
                    <a:pt x="1146" y="222"/>
                  </a:lnTo>
                  <a:lnTo>
                    <a:pt x="1200" y="253"/>
                  </a:lnTo>
                  <a:lnTo>
                    <a:pt x="1251" y="288"/>
                  </a:lnTo>
                  <a:lnTo>
                    <a:pt x="1298" y="327"/>
                  </a:lnTo>
                  <a:lnTo>
                    <a:pt x="1341" y="371"/>
                  </a:lnTo>
                  <a:lnTo>
                    <a:pt x="1380" y="417"/>
                  </a:lnTo>
                  <a:lnTo>
                    <a:pt x="1415" y="467"/>
                  </a:lnTo>
                  <a:lnTo>
                    <a:pt x="1446" y="521"/>
                  </a:lnTo>
                  <a:lnTo>
                    <a:pt x="1472" y="578"/>
                  </a:lnTo>
                  <a:lnTo>
                    <a:pt x="1492" y="636"/>
                  </a:lnTo>
                  <a:lnTo>
                    <a:pt x="1508" y="698"/>
                  </a:lnTo>
                  <a:lnTo>
                    <a:pt x="1517" y="761"/>
                  </a:lnTo>
                  <a:lnTo>
                    <a:pt x="1517" y="763"/>
                  </a:lnTo>
                  <a:lnTo>
                    <a:pt x="1662" y="763"/>
                  </a:lnTo>
                  <a:lnTo>
                    <a:pt x="1662" y="905"/>
                  </a:lnTo>
                  <a:lnTo>
                    <a:pt x="1517" y="905"/>
                  </a:lnTo>
                  <a:lnTo>
                    <a:pt x="1508" y="968"/>
                  </a:lnTo>
                  <a:lnTo>
                    <a:pt x="1492" y="1029"/>
                  </a:lnTo>
                  <a:lnTo>
                    <a:pt x="1472" y="1089"/>
                  </a:lnTo>
                  <a:lnTo>
                    <a:pt x="1446" y="1144"/>
                  </a:lnTo>
                  <a:lnTo>
                    <a:pt x="1415" y="1197"/>
                  </a:lnTo>
                  <a:lnTo>
                    <a:pt x="1380" y="1248"/>
                  </a:lnTo>
                  <a:lnTo>
                    <a:pt x="1340" y="1295"/>
                  </a:lnTo>
                  <a:lnTo>
                    <a:pt x="1297" y="1338"/>
                  </a:lnTo>
                  <a:lnTo>
                    <a:pt x="1250" y="1377"/>
                  </a:lnTo>
                  <a:lnTo>
                    <a:pt x="1199" y="1412"/>
                  </a:lnTo>
                  <a:lnTo>
                    <a:pt x="1146" y="1443"/>
                  </a:lnTo>
                  <a:lnTo>
                    <a:pt x="1089" y="1468"/>
                  </a:lnTo>
                  <a:lnTo>
                    <a:pt x="1031" y="1489"/>
                  </a:lnTo>
                  <a:lnTo>
                    <a:pt x="969" y="1503"/>
                  </a:lnTo>
                  <a:lnTo>
                    <a:pt x="905" y="1513"/>
                  </a:lnTo>
                  <a:lnTo>
                    <a:pt x="905" y="1659"/>
                  </a:lnTo>
                  <a:lnTo>
                    <a:pt x="764" y="1659"/>
                  </a:lnTo>
                  <a:lnTo>
                    <a:pt x="764" y="1512"/>
                  </a:lnTo>
                  <a:lnTo>
                    <a:pt x="700" y="1503"/>
                  </a:lnTo>
                  <a:lnTo>
                    <a:pt x="638" y="1488"/>
                  </a:lnTo>
                  <a:lnTo>
                    <a:pt x="580" y="1467"/>
                  </a:lnTo>
                  <a:lnTo>
                    <a:pt x="523" y="1442"/>
                  </a:lnTo>
                  <a:lnTo>
                    <a:pt x="470" y="1411"/>
                  </a:lnTo>
                  <a:lnTo>
                    <a:pt x="419" y="1376"/>
                  </a:lnTo>
                  <a:lnTo>
                    <a:pt x="373" y="1337"/>
                  </a:lnTo>
                  <a:lnTo>
                    <a:pt x="330" y="1294"/>
                  </a:lnTo>
                  <a:lnTo>
                    <a:pt x="291" y="1247"/>
                  </a:lnTo>
                  <a:lnTo>
                    <a:pt x="255" y="1196"/>
                  </a:lnTo>
                  <a:lnTo>
                    <a:pt x="225" y="1143"/>
                  </a:lnTo>
                  <a:lnTo>
                    <a:pt x="199" y="1088"/>
                  </a:lnTo>
                  <a:lnTo>
                    <a:pt x="179" y="1028"/>
                  </a:lnTo>
                  <a:lnTo>
                    <a:pt x="163" y="968"/>
                  </a:lnTo>
                  <a:lnTo>
                    <a:pt x="154" y="904"/>
                  </a:lnTo>
                  <a:lnTo>
                    <a:pt x="0" y="904"/>
                  </a:lnTo>
                  <a:lnTo>
                    <a:pt x="0" y="761"/>
                  </a:lnTo>
                  <a:lnTo>
                    <a:pt x="154" y="761"/>
                  </a:lnTo>
                  <a:lnTo>
                    <a:pt x="163" y="699"/>
                  </a:lnTo>
                  <a:lnTo>
                    <a:pt x="179" y="637"/>
                  </a:lnTo>
                  <a:lnTo>
                    <a:pt x="199" y="579"/>
                  </a:lnTo>
                  <a:lnTo>
                    <a:pt x="224" y="522"/>
                  </a:lnTo>
                  <a:lnTo>
                    <a:pt x="255" y="469"/>
                  </a:lnTo>
                  <a:lnTo>
                    <a:pt x="290" y="418"/>
                  </a:lnTo>
                  <a:lnTo>
                    <a:pt x="329" y="372"/>
                  </a:lnTo>
                  <a:lnTo>
                    <a:pt x="372" y="329"/>
                  </a:lnTo>
                  <a:lnTo>
                    <a:pt x="419" y="289"/>
                  </a:lnTo>
                  <a:lnTo>
                    <a:pt x="470" y="254"/>
                  </a:lnTo>
                  <a:lnTo>
                    <a:pt x="523" y="224"/>
                  </a:lnTo>
                  <a:lnTo>
                    <a:pt x="580" y="197"/>
                  </a:lnTo>
                  <a:lnTo>
                    <a:pt x="638" y="177"/>
                  </a:lnTo>
                  <a:lnTo>
                    <a:pt x="700" y="161"/>
                  </a:lnTo>
                  <a:lnTo>
                    <a:pt x="764" y="152"/>
                  </a:lnTo>
                  <a:lnTo>
                    <a:pt x="7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46" name="Group 845"/>
          <p:cNvGrpSpPr/>
          <p:nvPr/>
        </p:nvGrpSpPr>
        <p:grpSpPr>
          <a:xfrm>
            <a:off x="10004235" y="4213225"/>
            <a:ext cx="593725" cy="593725"/>
            <a:chOff x="10023475" y="4213225"/>
            <a:chExt cx="593725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1" name="Freeform 242"/>
            <p:cNvSpPr>
              <a:spLocks noEditPoints="1"/>
            </p:cNvSpPr>
            <p:nvPr/>
          </p:nvSpPr>
          <p:spPr bwMode="auto">
            <a:xfrm>
              <a:off x="10099675" y="4289425"/>
              <a:ext cx="242888" cy="242888"/>
            </a:xfrm>
            <a:custGeom>
              <a:avLst/>
              <a:gdLst>
                <a:gd name="T0" fmla="*/ 940 w 1374"/>
                <a:gd name="T1" fmla="*/ 1133 h 1372"/>
                <a:gd name="T2" fmla="*/ 1054 w 1374"/>
                <a:gd name="T3" fmla="*/ 1091 h 1372"/>
                <a:gd name="T4" fmla="*/ 989 w 1374"/>
                <a:gd name="T5" fmla="*/ 966 h 1372"/>
                <a:gd name="T6" fmla="*/ 556 w 1374"/>
                <a:gd name="T7" fmla="*/ 1103 h 1372"/>
                <a:gd name="T8" fmla="*/ 632 w 1374"/>
                <a:gd name="T9" fmla="*/ 1218 h 1372"/>
                <a:gd name="T10" fmla="*/ 687 w 1374"/>
                <a:gd name="T11" fmla="*/ 1232 h 1372"/>
                <a:gd name="T12" fmla="*/ 742 w 1374"/>
                <a:gd name="T13" fmla="*/ 1218 h 1372"/>
                <a:gd name="T14" fmla="*/ 818 w 1374"/>
                <a:gd name="T15" fmla="*/ 1103 h 1372"/>
                <a:gd name="T16" fmla="*/ 514 w 1374"/>
                <a:gd name="T17" fmla="*/ 966 h 1372"/>
                <a:gd name="T18" fmla="*/ 320 w 1374"/>
                <a:gd name="T19" fmla="*/ 1091 h 1372"/>
                <a:gd name="T20" fmla="*/ 434 w 1374"/>
                <a:gd name="T21" fmla="*/ 1133 h 1372"/>
                <a:gd name="T22" fmla="*/ 217 w 1374"/>
                <a:gd name="T23" fmla="*/ 966 h 1372"/>
                <a:gd name="T24" fmla="*/ 489 w 1374"/>
                <a:gd name="T25" fmla="*/ 765 h 1372"/>
                <a:gd name="T26" fmla="*/ 887 w 1374"/>
                <a:gd name="T27" fmla="*/ 687 h 1372"/>
                <a:gd name="T28" fmla="*/ 1009 w 1374"/>
                <a:gd name="T29" fmla="*/ 540 h 1372"/>
                <a:gd name="T30" fmla="*/ 1008 w 1374"/>
                <a:gd name="T31" fmla="*/ 838 h 1372"/>
                <a:gd name="T32" fmla="*/ 1234 w 1374"/>
                <a:gd name="T33" fmla="*/ 686 h 1372"/>
                <a:gd name="T34" fmla="*/ 1009 w 1374"/>
                <a:gd name="T35" fmla="*/ 540 h 1372"/>
                <a:gd name="T36" fmla="*/ 140 w 1374"/>
                <a:gd name="T37" fmla="*/ 686 h 1372"/>
                <a:gd name="T38" fmla="*/ 365 w 1374"/>
                <a:gd name="T39" fmla="*/ 838 h 1372"/>
                <a:gd name="T40" fmla="*/ 359 w 1374"/>
                <a:gd name="T41" fmla="*/ 611 h 1372"/>
                <a:gd name="T42" fmla="*/ 940 w 1374"/>
                <a:gd name="T43" fmla="*/ 239 h 1372"/>
                <a:gd name="T44" fmla="*/ 1156 w 1374"/>
                <a:gd name="T45" fmla="*/ 406 h 1372"/>
                <a:gd name="T46" fmla="*/ 1012 w 1374"/>
                <a:gd name="T47" fmla="*/ 246 h 1372"/>
                <a:gd name="T48" fmla="*/ 407 w 1374"/>
                <a:gd name="T49" fmla="*/ 216 h 1372"/>
                <a:gd name="T50" fmla="*/ 247 w 1374"/>
                <a:gd name="T51" fmla="*/ 361 h 1372"/>
                <a:gd name="T52" fmla="*/ 416 w 1374"/>
                <a:gd name="T53" fmla="*/ 291 h 1372"/>
                <a:gd name="T54" fmla="*/ 674 w 1374"/>
                <a:gd name="T55" fmla="*/ 141 h 1372"/>
                <a:gd name="T56" fmla="*/ 611 w 1374"/>
                <a:gd name="T57" fmla="*/ 175 h 1372"/>
                <a:gd name="T58" fmla="*/ 540 w 1374"/>
                <a:gd name="T59" fmla="*/ 310 h 1372"/>
                <a:gd name="T60" fmla="*/ 848 w 1374"/>
                <a:gd name="T61" fmla="*/ 357 h 1372"/>
                <a:gd name="T62" fmla="*/ 783 w 1374"/>
                <a:gd name="T63" fmla="*/ 200 h 1372"/>
                <a:gd name="T64" fmla="*/ 713 w 1374"/>
                <a:gd name="T65" fmla="*/ 141 h 1372"/>
                <a:gd name="T66" fmla="*/ 752 w 1374"/>
                <a:gd name="T67" fmla="*/ 3 h 1372"/>
                <a:gd name="T68" fmla="*/ 997 w 1374"/>
                <a:gd name="T69" fmla="*/ 73 h 1372"/>
                <a:gd name="T70" fmla="*/ 1194 w 1374"/>
                <a:gd name="T71" fmla="*/ 223 h 1372"/>
                <a:gd name="T72" fmla="*/ 1326 w 1374"/>
                <a:gd name="T73" fmla="*/ 433 h 1372"/>
                <a:gd name="T74" fmla="*/ 1374 w 1374"/>
                <a:gd name="T75" fmla="*/ 686 h 1372"/>
                <a:gd name="T76" fmla="*/ 1326 w 1374"/>
                <a:gd name="T77" fmla="*/ 938 h 1372"/>
                <a:gd name="T78" fmla="*/ 1194 w 1374"/>
                <a:gd name="T79" fmla="*/ 1149 h 1372"/>
                <a:gd name="T80" fmla="*/ 997 w 1374"/>
                <a:gd name="T81" fmla="*/ 1298 h 1372"/>
                <a:gd name="T82" fmla="*/ 752 w 1374"/>
                <a:gd name="T83" fmla="*/ 1369 h 1372"/>
                <a:gd name="T84" fmla="*/ 494 w 1374"/>
                <a:gd name="T85" fmla="*/ 1345 h 1372"/>
                <a:gd name="T86" fmla="*/ 271 w 1374"/>
                <a:gd name="T87" fmla="*/ 1232 h 1372"/>
                <a:gd name="T88" fmla="*/ 104 w 1374"/>
                <a:gd name="T89" fmla="*/ 1050 h 1372"/>
                <a:gd name="T90" fmla="*/ 12 w 1374"/>
                <a:gd name="T91" fmla="*/ 816 h 1372"/>
                <a:gd name="T92" fmla="*/ 12 w 1374"/>
                <a:gd name="T93" fmla="*/ 555 h 1372"/>
                <a:gd name="T94" fmla="*/ 104 w 1374"/>
                <a:gd name="T95" fmla="*/ 322 h 1372"/>
                <a:gd name="T96" fmla="*/ 271 w 1374"/>
                <a:gd name="T97" fmla="*/ 139 h 1372"/>
                <a:gd name="T98" fmla="*/ 494 w 1374"/>
                <a:gd name="T99" fmla="*/ 27 h 1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374" h="1372">
                  <a:moveTo>
                    <a:pt x="989" y="966"/>
                  </a:moveTo>
                  <a:lnTo>
                    <a:pt x="975" y="1024"/>
                  </a:lnTo>
                  <a:lnTo>
                    <a:pt x="959" y="1081"/>
                  </a:lnTo>
                  <a:lnTo>
                    <a:pt x="940" y="1133"/>
                  </a:lnTo>
                  <a:lnTo>
                    <a:pt x="919" y="1180"/>
                  </a:lnTo>
                  <a:lnTo>
                    <a:pt x="967" y="1155"/>
                  </a:lnTo>
                  <a:lnTo>
                    <a:pt x="1012" y="1125"/>
                  </a:lnTo>
                  <a:lnTo>
                    <a:pt x="1054" y="1091"/>
                  </a:lnTo>
                  <a:lnTo>
                    <a:pt x="1092" y="1053"/>
                  </a:lnTo>
                  <a:lnTo>
                    <a:pt x="1127" y="1011"/>
                  </a:lnTo>
                  <a:lnTo>
                    <a:pt x="1156" y="966"/>
                  </a:lnTo>
                  <a:lnTo>
                    <a:pt x="989" y="966"/>
                  </a:lnTo>
                  <a:close/>
                  <a:moveTo>
                    <a:pt x="514" y="966"/>
                  </a:moveTo>
                  <a:lnTo>
                    <a:pt x="526" y="1016"/>
                  </a:lnTo>
                  <a:lnTo>
                    <a:pt x="540" y="1062"/>
                  </a:lnTo>
                  <a:lnTo>
                    <a:pt x="556" y="1103"/>
                  </a:lnTo>
                  <a:lnTo>
                    <a:pt x="572" y="1140"/>
                  </a:lnTo>
                  <a:lnTo>
                    <a:pt x="591" y="1172"/>
                  </a:lnTo>
                  <a:lnTo>
                    <a:pt x="611" y="1197"/>
                  </a:lnTo>
                  <a:lnTo>
                    <a:pt x="632" y="1218"/>
                  </a:lnTo>
                  <a:lnTo>
                    <a:pt x="654" y="1231"/>
                  </a:lnTo>
                  <a:lnTo>
                    <a:pt x="661" y="1231"/>
                  </a:lnTo>
                  <a:lnTo>
                    <a:pt x="674" y="1232"/>
                  </a:lnTo>
                  <a:lnTo>
                    <a:pt x="687" y="1232"/>
                  </a:lnTo>
                  <a:lnTo>
                    <a:pt x="700" y="1232"/>
                  </a:lnTo>
                  <a:lnTo>
                    <a:pt x="713" y="1231"/>
                  </a:lnTo>
                  <a:lnTo>
                    <a:pt x="721" y="1231"/>
                  </a:lnTo>
                  <a:lnTo>
                    <a:pt x="742" y="1218"/>
                  </a:lnTo>
                  <a:lnTo>
                    <a:pt x="763" y="1197"/>
                  </a:lnTo>
                  <a:lnTo>
                    <a:pt x="783" y="1172"/>
                  </a:lnTo>
                  <a:lnTo>
                    <a:pt x="801" y="1140"/>
                  </a:lnTo>
                  <a:lnTo>
                    <a:pt x="818" y="1103"/>
                  </a:lnTo>
                  <a:lnTo>
                    <a:pt x="834" y="1062"/>
                  </a:lnTo>
                  <a:lnTo>
                    <a:pt x="848" y="1016"/>
                  </a:lnTo>
                  <a:lnTo>
                    <a:pt x="860" y="966"/>
                  </a:lnTo>
                  <a:lnTo>
                    <a:pt x="514" y="966"/>
                  </a:lnTo>
                  <a:close/>
                  <a:moveTo>
                    <a:pt x="217" y="966"/>
                  </a:moveTo>
                  <a:lnTo>
                    <a:pt x="247" y="1011"/>
                  </a:lnTo>
                  <a:lnTo>
                    <a:pt x="282" y="1053"/>
                  </a:lnTo>
                  <a:lnTo>
                    <a:pt x="320" y="1091"/>
                  </a:lnTo>
                  <a:lnTo>
                    <a:pt x="362" y="1125"/>
                  </a:lnTo>
                  <a:lnTo>
                    <a:pt x="407" y="1155"/>
                  </a:lnTo>
                  <a:lnTo>
                    <a:pt x="455" y="1180"/>
                  </a:lnTo>
                  <a:lnTo>
                    <a:pt x="434" y="1133"/>
                  </a:lnTo>
                  <a:lnTo>
                    <a:pt x="415" y="1081"/>
                  </a:lnTo>
                  <a:lnTo>
                    <a:pt x="399" y="1024"/>
                  </a:lnTo>
                  <a:lnTo>
                    <a:pt x="385" y="966"/>
                  </a:lnTo>
                  <a:lnTo>
                    <a:pt x="217" y="966"/>
                  </a:lnTo>
                  <a:close/>
                  <a:moveTo>
                    <a:pt x="494" y="540"/>
                  </a:moveTo>
                  <a:lnTo>
                    <a:pt x="489" y="611"/>
                  </a:lnTo>
                  <a:lnTo>
                    <a:pt x="486" y="687"/>
                  </a:lnTo>
                  <a:lnTo>
                    <a:pt x="489" y="765"/>
                  </a:lnTo>
                  <a:lnTo>
                    <a:pt x="495" y="839"/>
                  </a:lnTo>
                  <a:lnTo>
                    <a:pt x="880" y="839"/>
                  </a:lnTo>
                  <a:lnTo>
                    <a:pt x="885" y="765"/>
                  </a:lnTo>
                  <a:lnTo>
                    <a:pt x="887" y="687"/>
                  </a:lnTo>
                  <a:lnTo>
                    <a:pt x="885" y="611"/>
                  </a:lnTo>
                  <a:lnTo>
                    <a:pt x="880" y="540"/>
                  </a:lnTo>
                  <a:lnTo>
                    <a:pt x="494" y="540"/>
                  </a:lnTo>
                  <a:close/>
                  <a:moveTo>
                    <a:pt x="1009" y="540"/>
                  </a:moveTo>
                  <a:lnTo>
                    <a:pt x="1014" y="611"/>
                  </a:lnTo>
                  <a:lnTo>
                    <a:pt x="1016" y="686"/>
                  </a:lnTo>
                  <a:lnTo>
                    <a:pt x="1014" y="763"/>
                  </a:lnTo>
                  <a:lnTo>
                    <a:pt x="1008" y="838"/>
                  </a:lnTo>
                  <a:lnTo>
                    <a:pt x="1212" y="838"/>
                  </a:lnTo>
                  <a:lnTo>
                    <a:pt x="1224" y="789"/>
                  </a:lnTo>
                  <a:lnTo>
                    <a:pt x="1231" y="738"/>
                  </a:lnTo>
                  <a:lnTo>
                    <a:pt x="1234" y="686"/>
                  </a:lnTo>
                  <a:lnTo>
                    <a:pt x="1231" y="636"/>
                  </a:lnTo>
                  <a:lnTo>
                    <a:pt x="1225" y="587"/>
                  </a:lnTo>
                  <a:lnTo>
                    <a:pt x="1214" y="540"/>
                  </a:lnTo>
                  <a:lnTo>
                    <a:pt x="1009" y="540"/>
                  </a:lnTo>
                  <a:close/>
                  <a:moveTo>
                    <a:pt x="160" y="540"/>
                  </a:moveTo>
                  <a:lnTo>
                    <a:pt x="149" y="587"/>
                  </a:lnTo>
                  <a:lnTo>
                    <a:pt x="142" y="636"/>
                  </a:lnTo>
                  <a:lnTo>
                    <a:pt x="140" y="686"/>
                  </a:lnTo>
                  <a:lnTo>
                    <a:pt x="143" y="738"/>
                  </a:lnTo>
                  <a:lnTo>
                    <a:pt x="150" y="789"/>
                  </a:lnTo>
                  <a:lnTo>
                    <a:pt x="162" y="838"/>
                  </a:lnTo>
                  <a:lnTo>
                    <a:pt x="365" y="838"/>
                  </a:lnTo>
                  <a:lnTo>
                    <a:pt x="361" y="788"/>
                  </a:lnTo>
                  <a:lnTo>
                    <a:pt x="358" y="738"/>
                  </a:lnTo>
                  <a:lnTo>
                    <a:pt x="357" y="686"/>
                  </a:lnTo>
                  <a:lnTo>
                    <a:pt x="359" y="611"/>
                  </a:lnTo>
                  <a:lnTo>
                    <a:pt x="365" y="540"/>
                  </a:lnTo>
                  <a:lnTo>
                    <a:pt x="160" y="540"/>
                  </a:lnTo>
                  <a:close/>
                  <a:moveTo>
                    <a:pt x="919" y="191"/>
                  </a:moveTo>
                  <a:lnTo>
                    <a:pt x="940" y="239"/>
                  </a:lnTo>
                  <a:lnTo>
                    <a:pt x="959" y="291"/>
                  </a:lnTo>
                  <a:lnTo>
                    <a:pt x="975" y="346"/>
                  </a:lnTo>
                  <a:lnTo>
                    <a:pt x="989" y="406"/>
                  </a:lnTo>
                  <a:lnTo>
                    <a:pt x="1156" y="406"/>
                  </a:lnTo>
                  <a:lnTo>
                    <a:pt x="1126" y="361"/>
                  </a:lnTo>
                  <a:lnTo>
                    <a:pt x="1092" y="319"/>
                  </a:lnTo>
                  <a:lnTo>
                    <a:pt x="1054" y="281"/>
                  </a:lnTo>
                  <a:lnTo>
                    <a:pt x="1012" y="246"/>
                  </a:lnTo>
                  <a:lnTo>
                    <a:pt x="967" y="216"/>
                  </a:lnTo>
                  <a:lnTo>
                    <a:pt x="919" y="191"/>
                  </a:lnTo>
                  <a:close/>
                  <a:moveTo>
                    <a:pt x="455" y="191"/>
                  </a:moveTo>
                  <a:lnTo>
                    <a:pt x="407" y="216"/>
                  </a:lnTo>
                  <a:lnTo>
                    <a:pt x="362" y="246"/>
                  </a:lnTo>
                  <a:lnTo>
                    <a:pt x="320" y="281"/>
                  </a:lnTo>
                  <a:lnTo>
                    <a:pt x="282" y="319"/>
                  </a:lnTo>
                  <a:lnTo>
                    <a:pt x="247" y="361"/>
                  </a:lnTo>
                  <a:lnTo>
                    <a:pt x="217" y="406"/>
                  </a:lnTo>
                  <a:lnTo>
                    <a:pt x="385" y="406"/>
                  </a:lnTo>
                  <a:lnTo>
                    <a:pt x="400" y="346"/>
                  </a:lnTo>
                  <a:lnTo>
                    <a:pt x="416" y="291"/>
                  </a:lnTo>
                  <a:lnTo>
                    <a:pt x="434" y="239"/>
                  </a:lnTo>
                  <a:lnTo>
                    <a:pt x="455" y="191"/>
                  </a:lnTo>
                  <a:close/>
                  <a:moveTo>
                    <a:pt x="687" y="141"/>
                  </a:moveTo>
                  <a:lnTo>
                    <a:pt x="674" y="141"/>
                  </a:lnTo>
                  <a:lnTo>
                    <a:pt x="661" y="141"/>
                  </a:lnTo>
                  <a:lnTo>
                    <a:pt x="654" y="141"/>
                  </a:lnTo>
                  <a:lnTo>
                    <a:pt x="632" y="154"/>
                  </a:lnTo>
                  <a:lnTo>
                    <a:pt x="611" y="175"/>
                  </a:lnTo>
                  <a:lnTo>
                    <a:pt x="591" y="200"/>
                  </a:lnTo>
                  <a:lnTo>
                    <a:pt x="572" y="232"/>
                  </a:lnTo>
                  <a:lnTo>
                    <a:pt x="556" y="269"/>
                  </a:lnTo>
                  <a:lnTo>
                    <a:pt x="540" y="310"/>
                  </a:lnTo>
                  <a:lnTo>
                    <a:pt x="526" y="356"/>
                  </a:lnTo>
                  <a:lnTo>
                    <a:pt x="514" y="406"/>
                  </a:lnTo>
                  <a:lnTo>
                    <a:pt x="860" y="406"/>
                  </a:lnTo>
                  <a:lnTo>
                    <a:pt x="848" y="357"/>
                  </a:lnTo>
                  <a:lnTo>
                    <a:pt x="834" y="311"/>
                  </a:lnTo>
                  <a:lnTo>
                    <a:pt x="819" y="269"/>
                  </a:lnTo>
                  <a:lnTo>
                    <a:pt x="801" y="232"/>
                  </a:lnTo>
                  <a:lnTo>
                    <a:pt x="783" y="200"/>
                  </a:lnTo>
                  <a:lnTo>
                    <a:pt x="764" y="175"/>
                  </a:lnTo>
                  <a:lnTo>
                    <a:pt x="742" y="154"/>
                  </a:lnTo>
                  <a:lnTo>
                    <a:pt x="721" y="141"/>
                  </a:lnTo>
                  <a:lnTo>
                    <a:pt x="713" y="141"/>
                  </a:lnTo>
                  <a:lnTo>
                    <a:pt x="700" y="141"/>
                  </a:lnTo>
                  <a:lnTo>
                    <a:pt x="687" y="141"/>
                  </a:lnTo>
                  <a:close/>
                  <a:moveTo>
                    <a:pt x="687" y="0"/>
                  </a:moveTo>
                  <a:lnTo>
                    <a:pt x="752" y="3"/>
                  </a:lnTo>
                  <a:lnTo>
                    <a:pt x="817" y="12"/>
                  </a:lnTo>
                  <a:lnTo>
                    <a:pt x="879" y="27"/>
                  </a:lnTo>
                  <a:lnTo>
                    <a:pt x="940" y="48"/>
                  </a:lnTo>
                  <a:lnTo>
                    <a:pt x="997" y="73"/>
                  </a:lnTo>
                  <a:lnTo>
                    <a:pt x="1051" y="104"/>
                  </a:lnTo>
                  <a:lnTo>
                    <a:pt x="1102" y="139"/>
                  </a:lnTo>
                  <a:lnTo>
                    <a:pt x="1150" y="179"/>
                  </a:lnTo>
                  <a:lnTo>
                    <a:pt x="1194" y="223"/>
                  </a:lnTo>
                  <a:lnTo>
                    <a:pt x="1234" y="271"/>
                  </a:lnTo>
                  <a:lnTo>
                    <a:pt x="1269" y="322"/>
                  </a:lnTo>
                  <a:lnTo>
                    <a:pt x="1300" y="376"/>
                  </a:lnTo>
                  <a:lnTo>
                    <a:pt x="1326" y="433"/>
                  </a:lnTo>
                  <a:lnTo>
                    <a:pt x="1347" y="493"/>
                  </a:lnTo>
                  <a:lnTo>
                    <a:pt x="1361" y="555"/>
                  </a:lnTo>
                  <a:lnTo>
                    <a:pt x="1370" y="619"/>
                  </a:lnTo>
                  <a:lnTo>
                    <a:pt x="1374" y="686"/>
                  </a:lnTo>
                  <a:lnTo>
                    <a:pt x="1370" y="752"/>
                  </a:lnTo>
                  <a:lnTo>
                    <a:pt x="1361" y="816"/>
                  </a:lnTo>
                  <a:lnTo>
                    <a:pt x="1347" y="878"/>
                  </a:lnTo>
                  <a:lnTo>
                    <a:pt x="1326" y="938"/>
                  </a:lnTo>
                  <a:lnTo>
                    <a:pt x="1300" y="996"/>
                  </a:lnTo>
                  <a:lnTo>
                    <a:pt x="1269" y="1050"/>
                  </a:lnTo>
                  <a:lnTo>
                    <a:pt x="1234" y="1101"/>
                  </a:lnTo>
                  <a:lnTo>
                    <a:pt x="1194" y="1149"/>
                  </a:lnTo>
                  <a:lnTo>
                    <a:pt x="1150" y="1192"/>
                  </a:lnTo>
                  <a:lnTo>
                    <a:pt x="1102" y="1232"/>
                  </a:lnTo>
                  <a:lnTo>
                    <a:pt x="1051" y="1268"/>
                  </a:lnTo>
                  <a:lnTo>
                    <a:pt x="997" y="1298"/>
                  </a:lnTo>
                  <a:lnTo>
                    <a:pt x="940" y="1324"/>
                  </a:lnTo>
                  <a:lnTo>
                    <a:pt x="879" y="1345"/>
                  </a:lnTo>
                  <a:lnTo>
                    <a:pt x="817" y="1360"/>
                  </a:lnTo>
                  <a:lnTo>
                    <a:pt x="752" y="1369"/>
                  </a:lnTo>
                  <a:lnTo>
                    <a:pt x="687" y="1372"/>
                  </a:lnTo>
                  <a:lnTo>
                    <a:pt x="620" y="1369"/>
                  </a:lnTo>
                  <a:lnTo>
                    <a:pt x="556" y="1360"/>
                  </a:lnTo>
                  <a:lnTo>
                    <a:pt x="494" y="1345"/>
                  </a:lnTo>
                  <a:lnTo>
                    <a:pt x="434" y="1324"/>
                  </a:lnTo>
                  <a:lnTo>
                    <a:pt x="377" y="1298"/>
                  </a:lnTo>
                  <a:lnTo>
                    <a:pt x="322" y="1268"/>
                  </a:lnTo>
                  <a:lnTo>
                    <a:pt x="271" y="1232"/>
                  </a:lnTo>
                  <a:lnTo>
                    <a:pt x="224" y="1192"/>
                  </a:lnTo>
                  <a:lnTo>
                    <a:pt x="180" y="1149"/>
                  </a:lnTo>
                  <a:lnTo>
                    <a:pt x="140" y="1101"/>
                  </a:lnTo>
                  <a:lnTo>
                    <a:pt x="104" y="1050"/>
                  </a:lnTo>
                  <a:lnTo>
                    <a:pt x="73" y="996"/>
                  </a:lnTo>
                  <a:lnTo>
                    <a:pt x="48" y="938"/>
                  </a:lnTo>
                  <a:lnTo>
                    <a:pt x="27" y="878"/>
                  </a:lnTo>
                  <a:lnTo>
                    <a:pt x="12" y="816"/>
                  </a:lnTo>
                  <a:lnTo>
                    <a:pt x="3" y="752"/>
                  </a:lnTo>
                  <a:lnTo>
                    <a:pt x="0" y="686"/>
                  </a:lnTo>
                  <a:lnTo>
                    <a:pt x="3" y="619"/>
                  </a:lnTo>
                  <a:lnTo>
                    <a:pt x="12" y="555"/>
                  </a:lnTo>
                  <a:lnTo>
                    <a:pt x="27" y="493"/>
                  </a:lnTo>
                  <a:lnTo>
                    <a:pt x="48" y="433"/>
                  </a:lnTo>
                  <a:lnTo>
                    <a:pt x="73" y="376"/>
                  </a:lnTo>
                  <a:lnTo>
                    <a:pt x="104" y="322"/>
                  </a:lnTo>
                  <a:lnTo>
                    <a:pt x="140" y="271"/>
                  </a:lnTo>
                  <a:lnTo>
                    <a:pt x="180" y="223"/>
                  </a:lnTo>
                  <a:lnTo>
                    <a:pt x="224" y="179"/>
                  </a:lnTo>
                  <a:lnTo>
                    <a:pt x="271" y="139"/>
                  </a:lnTo>
                  <a:lnTo>
                    <a:pt x="322" y="104"/>
                  </a:lnTo>
                  <a:lnTo>
                    <a:pt x="377" y="73"/>
                  </a:lnTo>
                  <a:lnTo>
                    <a:pt x="434" y="48"/>
                  </a:lnTo>
                  <a:lnTo>
                    <a:pt x="494" y="27"/>
                  </a:lnTo>
                  <a:lnTo>
                    <a:pt x="556" y="12"/>
                  </a:lnTo>
                  <a:lnTo>
                    <a:pt x="620" y="3"/>
                  </a:lnTo>
                  <a:lnTo>
                    <a:pt x="6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2" name="Freeform 243"/>
            <p:cNvSpPr>
              <a:spLocks noEditPoints="1"/>
            </p:cNvSpPr>
            <p:nvPr/>
          </p:nvSpPr>
          <p:spPr bwMode="auto">
            <a:xfrm>
              <a:off x="10023475" y="4213225"/>
              <a:ext cx="593725" cy="593725"/>
            </a:xfrm>
            <a:custGeom>
              <a:avLst/>
              <a:gdLst>
                <a:gd name="T0" fmla="*/ 2158 w 3366"/>
                <a:gd name="T1" fmla="*/ 2159 h 3366"/>
                <a:gd name="T2" fmla="*/ 2058 w 3366"/>
                <a:gd name="T3" fmla="*/ 2264 h 3366"/>
                <a:gd name="T4" fmla="*/ 2184 w 3366"/>
                <a:gd name="T5" fmla="*/ 2394 h 3366"/>
                <a:gd name="T6" fmla="*/ 2406 w 3366"/>
                <a:gd name="T7" fmla="*/ 2659 h 3366"/>
                <a:gd name="T8" fmla="*/ 2647 w 3366"/>
                <a:gd name="T9" fmla="*/ 3020 h 3366"/>
                <a:gd name="T10" fmla="*/ 2832 w 3366"/>
                <a:gd name="T11" fmla="*/ 3202 h 3366"/>
                <a:gd name="T12" fmla="*/ 3085 w 3366"/>
                <a:gd name="T13" fmla="*/ 3177 h 3366"/>
                <a:gd name="T14" fmla="*/ 3220 w 3366"/>
                <a:gd name="T15" fmla="*/ 2974 h 3366"/>
                <a:gd name="T16" fmla="*/ 3168 w 3366"/>
                <a:gd name="T17" fmla="*/ 2769 h 3366"/>
                <a:gd name="T18" fmla="*/ 2949 w 3366"/>
                <a:gd name="T19" fmla="*/ 2608 h 3366"/>
                <a:gd name="T20" fmla="*/ 2601 w 3366"/>
                <a:gd name="T21" fmla="*/ 2366 h 3366"/>
                <a:gd name="T22" fmla="*/ 2358 w 3366"/>
                <a:gd name="T23" fmla="*/ 2152 h 3366"/>
                <a:gd name="T24" fmla="*/ 2252 w 3366"/>
                <a:gd name="T25" fmla="*/ 2045 h 3366"/>
                <a:gd name="T26" fmla="*/ 783 w 3366"/>
                <a:gd name="T27" fmla="*/ 207 h 3366"/>
                <a:gd name="T28" fmla="*/ 383 w 3366"/>
                <a:gd name="T29" fmla="*/ 484 h 3366"/>
                <a:gd name="T30" fmla="*/ 170 w 3366"/>
                <a:gd name="T31" fmla="*/ 913 h 3366"/>
                <a:gd name="T32" fmla="*/ 186 w 3366"/>
                <a:gd name="T33" fmla="*/ 1381 h 3366"/>
                <a:gd name="T34" fmla="*/ 432 w 3366"/>
                <a:gd name="T35" fmla="*/ 1797 h 3366"/>
                <a:gd name="T36" fmla="*/ 848 w 3366"/>
                <a:gd name="T37" fmla="*/ 2042 h 3366"/>
                <a:gd name="T38" fmla="*/ 1316 w 3366"/>
                <a:gd name="T39" fmla="*/ 2059 h 3366"/>
                <a:gd name="T40" fmla="*/ 1746 w 3366"/>
                <a:gd name="T41" fmla="*/ 1846 h 3366"/>
                <a:gd name="T42" fmla="*/ 2023 w 3366"/>
                <a:gd name="T43" fmla="*/ 1445 h 3366"/>
                <a:gd name="T44" fmla="*/ 2072 w 3366"/>
                <a:gd name="T45" fmla="*/ 980 h 3366"/>
                <a:gd name="T46" fmla="*/ 1892 w 3366"/>
                <a:gd name="T47" fmla="*/ 540 h 3366"/>
                <a:gd name="T48" fmla="*/ 1511 w 3366"/>
                <a:gd name="T49" fmla="*/ 232 h 3366"/>
                <a:gd name="T50" fmla="*/ 1077 w 3366"/>
                <a:gd name="T51" fmla="*/ 0 h 3366"/>
                <a:gd name="T52" fmla="*/ 1586 w 3366"/>
                <a:gd name="T53" fmla="*/ 104 h 3366"/>
                <a:gd name="T54" fmla="*/ 2008 w 3366"/>
                <a:gd name="T55" fmla="*/ 446 h 3366"/>
                <a:gd name="T56" fmla="*/ 2215 w 3366"/>
                <a:gd name="T57" fmla="*/ 932 h 3366"/>
                <a:gd name="T58" fmla="*/ 2180 w 3366"/>
                <a:gd name="T59" fmla="*/ 1449 h 3366"/>
                <a:gd name="T60" fmla="*/ 2108 w 3366"/>
                <a:gd name="T61" fmla="*/ 2004 h 3366"/>
                <a:gd name="T62" fmla="*/ 2241 w 3366"/>
                <a:gd name="T63" fmla="*/ 1867 h 3366"/>
                <a:gd name="T64" fmla="*/ 2294 w 3366"/>
                <a:gd name="T65" fmla="*/ 1895 h 3366"/>
                <a:gd name="T66" fmla="*/ 2420 w 3366"/>
                <a:gd name="T67" fmla="*/ 2022 h 3366"/>
                <a:gd name="T68" fmla="*/ 2664 w 3366"/>
                <a:gd name="T69" fmla="*/ 2241 h 3366"/>
                <a:gd name="T70" fmla="*/ 2978 w 3366"/>
                <a:gd name="T71" fmla="*/ 2469 h 3366"/>
                <a:gd name="T72" fmla="*/ 3235 w 3366"/>
                <a:gd name="T73" fmla="*/ 2630 h 3366"/>
                <a:gd name="T74" fmla="*/ 3359 w 3366"/>
                <a:gd name="T75" fmla="*/ 2865 h 3366"/>
                <a:gd name="T76" fmla="*/ 3307 w 3366"/>
                <a:gd name="T77" fmla="*/ 3146 h 3366"/>
                <a:gd name="T78" fmla="*/ 3020 w 3366"/>
                <a:gd name="T79" fmla="*/ 3357 h 3366"/>
                <a:gd name="T80" fmla="*/ 2728 w 3366"/>
                <a:gd name="T81" fmla="*/ 3311 h 3366"/>
                <a:gd name="T82" fmla="*/ 2558 w 3366"/>
                <a:gd name="T83" fmla="*/ 3141 h 3366"/>
                <a:gd name="T84" fmla="*/ 2303 w 3366"/>
                <a:gd name="T85" fmla="*/ 2746 h 3366"/>
                <a:gd name="T86" fmla="*/ 2059 w 3366"/>
                <a:gd name="T87" fmla="*/ 2456 h 3366"/>
                <a:gd name="T88" fmla="*/ 1905 w 3366"/>
                <a:gd name="T89" fmla="*/ 2302 h 3366"/>
                <a:gd name="T90" fmla="*/ 1870 w 3366"/>
                <a:gd name="T91" fmla="*/ 2249 h 3366"/>
                <a:gd name="T92" fmla="*/ 1939 w 3366"/>
                <a:gd name="T93" fmla="*/ 2156 h 3366"/>
                <a:gd name="T94" fmla="*/ 1595 w 3366"/>
                <a:gd name="T95" fmla="*/ 2121 h 3366"/>
                <a:gd name="T96" fmla="*/ 1083 w 3366"/>
                <a:gd name="T97" fmla="*/ 2229 h 3366"/>
                <a:gd name="T98" fmla="*/ 577 w 3366"/>
                <a:gd name="T99" fmla="*/ 2090 h 3366"/>
                <a:gd name="T100" fmla="*/ 178 w 3366"/>
                <a:gd name="T101" fmla="*/ 1719 h 3366"/>
                <a:gd name="T102" fmla="*/ 5 w 3366"/>
                <a:gd name="T103" fmla="*/ 1225 h 3366"/>
                <a:gd name="T104" fmla="*/ 74 w 3366"/>
                <a:gd name="T105" fmla="*/ 712 h 3366"/>
                <a:gd name="T106" fmla="*/ 385 w 3366"/>
                <a:gd name="T107" fmla="*/ 271 h 3366"/>
                <a:gd name="T108" fmla="*/ 856 w 3366"/>
                <a:gd name="T109" fmla="*/ 30 h 3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366" h="3366">
                  <a:moveTo>
                    <a:pt x="2250" y="2043"/>
                  </a:moveTo>
                  <a:lnTo>
                    <a:pt x="2241" y="2057"/>
                  </a:lnTo>
                  <a:lnTo>
                    <a:pt x="2229" y="2074"/>
                  </a:lnTo>
                  <a:lnTo>
                    <a:pt x="2213" y="2093"/>
                  </a:lnTo>
                  <a:lnTo>
                    <a:pt x="2197" y="2114"/>
                  </a:lnTo>
                  <a:lnTo>
                    <a:pt x="2179" y="2135"/>
                  </a:lnTo>
                  <a:lnTo>
                    <a:pt x="2158" y="2159"/>
                  </a:lnTo>
                  <a:lnTo>
                    <a:pt x="2137" y="2182"/>
                  </a:lnTo>
                  <a:lnTo>
                    <a:pt x="2115" y="2203"/>
                  </a:lnTo>
                  <a:lnTo>
                    <a:pt x="2094" y="2223"/>
                  </a:lnTo>
                  <a:lnTo>
                    <a:pt x="2071" y="2242"/>
                  </a:lnTo>
                  <a:lnTo>
                    <a:pt x="2051" y="2257"/>
                  </a:lnTo>
                  <a:lnTo>
                    <a:pt x="2053" y="2259"/>
                  </a:lnTo>
                  <a:lnTo>
                    <a:pt x="2058" y="2264"/>
                  </a:lnTo>
                  <a:lnTo>
                    <a:pt x="2067" y="2274"/>
                  </a:lnTo>
                  <a:lnTo>
                    <a:pt x="2079" y="2286"/>
                  </a:lnTo>
                  <a:lnTo>
                    <a:pt x="2096" y="2301"/>
                  </a:lnTo>
                  <a:lnTo>
                    <a:pt x="2114" y="2321"/>
                  </a:lnTo>
                  <a:lnTo>
                    <a:pt x="2135" y="2342"/>
                  </a:lnTo>
                  <a:lnTo>
                    <a:pt x="2158" y="2367"/>
                  </a:lnTo>
                  <a:lnTo>
                    <a:pt x="2184" y="2394"/>
                  </a:lnTo>
                  <a:lnTo>
                    <a:pt x="2211" y="2425"/>
                  </a:lnTo>
                  <a:lnTo>
                    <a:pt x="2241" y="2458"/>
                  </a:lnTo>
                  <a:lnTo>
                    <a:pt x="2272" y="2493"/>
                  </a:lnTo>
                  <a:lnTo>
                    <a:pt x="2303" y="2531"/>
                  </a:lnTo>
                  <a:lnTo>
                    <a:pt x="2337" y="2572"/>
                  </a:lnTo>
                  <a:lnTo>
                    <a:pt x="2371" y="2614"/>
                  </a:lnTo>
                  <a:lnTo>
                    <a:pt x="2406" y="2659"/>
                  </a:lnTo>
                  <a:lnTo>
                    <a:pt x="2440" y="2705"/>
                  </a:lnTo>
                  <a:lnTo>
                    <a:pt x="2475" y="2753"/>
                  </a:lnTo>
                  <a:lnTo>
                    <a:pt x="2511" y="2803"/>
                  </a:lnTo>
                  <a:lnTo>
                    <a:pt x="2546" y="2855"/>
                  </a:lnTo>
                  <a:lnTo>
                    <a:pt x="2580" y="2909"/>
                  </a:lnTo>
                  <a:lnTo>
                    <a:pt x="2614" y="2964"/>
                  </a:lnTo>
                  <a:lnTo>
                    <a:pt x="2647" y="3020"/>
                  </a:lnTo>
                  <a:lnTo>
                    <a:pt x="2679" y="3077"/>
                  </a:lnTo>
                  <a:lnTo>
                    <a:pt x="2695" y="3103"/>
                  </a:lnTo>
                  <a:lnTo>
                    <a:pt x="2717" y="3128"/>
                  </a:lnTo>
                  <a:lnTo>
                    <a:pt x="2741" y="3150"/>
                  </a:lnTo>
                  <a:lnTo>
                    <a:pt x="2769" y="3170"/>
                  </a:lnTo>
                  <a:lnTo>
                    <a:pt x="2799" y="3188"/>
                  </a:lnTo>
                  <a:lnTo>
                    <a:pt x="2832" y="3202"/>
                  </a:lnTo>
                  <a:lnTo>
                    <a:pt x="2867" y="3212"/>
                  </a:lnTo>
                  <a:lnTo>
                    <a:pt x="2903" y="3220"/>
                  </a:lnTo>
                  <a:lnTo>
                    <a:pt x="2939" y="3222"/>
                  </a:lnTo>
                  <a:lnTo>
                    <a:pt x="2976" y="3219"/>
                  </a:lnTo>
                  <a:lnTo>
                    <a:pt x="3013" y="3210"/>
                  </a:lnTo>
                  <a:lnTo>
                    <a:pt x="3050" y="3197"/>
                  </a:lnTo>
                  <a:lnTo>
                    <a:pt x="3085" y="3177"/>
                  </a:lnTo>
                  <a:lnTo>
                    <a:pt x="3118" y="3151"/>
                  </a:lnTo>
                  <a:lnTo>
                    <a:pt x="3147" y="3124"/>
                  </a:lnTo>
                  <a:lnTo>
                    <a:pt x="3171" y="3096"/>
                  </a:lnTo>
                  <a:lnTo>
                    <a:pt x="3189" y="3066"/>
                  </a:lnTo>
                  <a:lnTo>
                    <a:pt x="3203" y="3037"/>
                  </a:lnTo>
                  <a:lnTo>
                    <a:pt x="3214" y="3006"/>
                  </a:lnTo>
                  <a:lnTo>
                    <a:pt x="3220" y="2974"/>
                  </a:lnTo>
                  <a:lnTo>
                    <a:pt x="3222" y="2942"/>
                  </a:lnTo>
                  <a:lnTo>
                    <a:pt x="3220" y="2912"/>
                  </a:lnTo>
                  <a:lnTo>
                    <a:pt x="3215" y="2881"/>
                  </a:lnTo>
                  <a:lnTo>
                    <a:pt x="3207" y="2851"/>
                  </a:lnTo>
                  <a:lnTo>
                    <a:pt x="3196" y="2823"/>
                  </a:lnTo>
                  <a:lnTo>
                    <a:pt x="3183" y="2795"/>
                  </a:lnTo>
                  <a:lnTo>
                    <a:pt x="3168" y="2769"/>
                  </a:lnTo>
                  <a:lnTo>
                    <a:pt x="3150" y="2745"/>
                  </a:lnTo>
                  <a:lnTo>
                    <a:pt x="3131" y="2723"/>
                  </a:lnTo>
                  <a:lnTo>
                    <a:pt x="3109" y="2703"/>
                  </a:lnTo>
                  <a:lnTo>
                    <a:pt x="3087" y="2686"/>
                  </a:lnTo>
                  <a:lnTo>
                    <a:pt x="3063" y="2671"/>
                  </a:lnTo>
                  <a:lnTo>
                    <a:pt x="3005" y="2640"/>
                  </a:lnTo>
                  <a:lnTo>
                    <a:pt x="2949" y="2608"/>
                  </a:lnTo>
                  <a:lnTo>
                    <a:pt x="2894" y="2574"/>
                  </a:lnTo>
                  <a:lnTo>
                    <a:pt x="2840" y="2539"/>
                  </a:lnTo>
                  <a:lnTo>
                    <a:pt x="2789" y="2506"/>
                  </a:lnTo>
                  <a:lnTo>
                    <a:pt x="2739" y="2470"/>
                  </a:lnTo>
                  <a:lnTo>
                    <a:pt x="2691" y="2435"/>
                  </a:lnTo>
                  <a:lnTo>
                    <a:pt x="2645" y="2400"/>
                  </a:lnTo>
                  <a:lnTo>
                    <a:pt x="2601" y="2366"/>
                  </a:lnTo>
                  <a:lnTo>
                    <a:pt x="2559" y="2332"/>
                  </a:lnTo>
                  <a:lnTo>
                    <a:pt x="2519" y="2298"/>
                  </a:lnTo>
                  <a:lnTo>
                    <a:pt x="2481" y="2266"/>
                  </a:lnTo>
                  <a:lnTo>
                    <a:pt x="2447" y="2235"/>
                  </a:lnTo>
                  <a:lnTo>
                    <a:pt x="2414" y="2206"/>
                  </a:lnTo>
                  <a:lnTo>
                    <a:pt x="2384" y="2178"/>
                  </a:lnTo>
                  <a:lnTo>
                    <a:pt x="2358" y="2152"/>
                  </a:lnTo>
                  <a:lnTo>
                    <a:pt x="2333" y="2128"/>
                  </a:lnTo>
                  <a:lnTo>
                    <a:pt x="2312" y="2108"/>
                  </a:lnTo>
                  <a:lnTo>
                    <a:pt x="2293" y="2089"/>
                  </a:lnTo>
                  <a:lnTo>
                    <a:pt x="2278" y="2073"/>
                  </a:lnTo>
                  <a:lnTo>
                    <a:pt x="2267" y="2061"/>
                  </a:lnTo>
                  <a:lnTo>
                    <a:pt x="2257" y="2052"/>
                  </a:lnTo>
                  <a:lnTo>
                    <a:pt x="2252" y="2045"/>
                  </a:lnTo>
                  <a:lnTo>
                    <a:pt x="2250" y="2043"/>
                  </a:lnTo>
                  <a:close/>
                  <a:moveTo>
                    <a:pt x="1115" y="148"/>
                  </a:moveTo>
                  <a:lnTo>
                    <a:pt x="1047" y="150"/>
                  </a:lnTo>
                  <a:lnTo>
                    <a:pt x="981" y="158"/>
                  </a:lnTo>
                  <a:lnTo>
                    <a:pt x="913" y="170"/>
                  </a:lnTo>
                  <a:lnTo>
                    <a:pt x="848" y="186"/>
                  </a:lnTo>
                  <a:lnTo>
                    <a:pt x="783" y="207"/>
                  </a:lnTo>
                  <a:lnTo>
                    <a:pt x="720" y="232"/>
                  </a:lnTo>
                  <a:lnTo>
                    <a:pt x="658" y="263"/>
                  </a:lnTo>
                  <a:lnTo>
                    <a:pt x="598" y="298"/>
                  </a:lnTo>
                  <a:lnTo>
                    <a:pt x="540" y="338"/>
                  </a:lnTo>
                  <a:lnTo>
                    <a:pt x="485" y="383"/>
                  </a:lnTo>
                  <a:lnTo>
                    <a:pt x="432" y="432"/>
                  </a:lnTo>
                  <a:lnTo>
                    <a:pt x="383" y="484"/>
                  </a:lnTo>
                  <a:lnTo>
                    <a:pt x="339" y="540"/>
                  </a:lnTo>
                  <a:lnTo>
                    <a:pt x="299" y="597"/>
                  </a:lnTo>
                  <a:lnTo>
                    <a:pt x="263" y="658"/>
                  </a:lnTo>
                  <a:lnTo>
                    <a:pt x="233" y="719"/>
                  </a:lnTo>
                  <a:lnTo>
                    <a:pt x="208" y="782"/>
                  </a:lnTo>
                  <a:lnTo>
                    <a:pt x="186" y="847"/>
                  </a:lnTo>
                  <a:lnTo>
                    <a:pt x="170" y="913"/>
                  </a:lnTo>
                  <a:lnTo>
                    <a:pt x="159" y="980"/>
                  </a:lnTo>
                  <a:lnTo>
                    <a:pt x="151" y="1046"/>
                  </a:lnTo>
                  <a:lnTo>
                    <a:pt x="148" y="1114"/>
                  </a:lnTo>
                  <a:lnTo>
                    <a:pt x="151" y="1181"/>
                  </a:lnTo>
                  <a:lnTo>
                    <a:pt x="159" y="1249"/>
                  </a:lnTo>
                  <a:lnTo>
                    <a:pt x="170" y="1315"/>
                  </a:lnTo>
                  <a:lnTo>
                    <a:pt x="186" y="1381"/>
                  </a:lnTo>
                  <a:lnTo>
                    <a:pt x="208" y="1445"/>
                  </a:lnTo>
                  <a:lnTo>
                    <a:pt x="233" y="1509"/>
                  </a:lnTo>
                  <a:lnTo>
                    <a:pt x="263" y="1570"/>
                  </a:lnTo>
                  <a:lnTo>
                    <a:pt x="299" y="1630"/>
                  </a:lnTo>
                  <a:lnTo>
                    <a:pt x="339" y="1689"/>
                  </a:lnTo>
                  <a:lnTo>
                    <a:pt x="383" y="1744"/>
                  </a:lnTo>
                  <a:lnTo>
                    <a:pt x="432" y="1797"/>
                  </a:lnTo>
                  <a:lnTo>
                    <a:pt x="485" y="1846"/>
                  </a:lnTo>
                  <a:lnTo>
                    <a:pt x="540" y="1890"/>
                  </a:lnTo>
                  <a:lnTo>
                    <a:pt x="598" y="1930"/>
                  </a:lnTo>
                  <a:lnTo>
                    <a:pt x="658" y="1965"/>
                  </a:lnTo>
                  <a:lnTo>
                    <a:pt x="720" y="1995"/>
                  </a:lnTo>
                  <a:lnTo>
                    <a:pt x="783" y="2021"/>
                  </a:lnTo>
                  <a:lnTo>
                    <a:pt x="848" y="2042"/>
                  </a:lnTo>
                  <a:lnTo>
                    <a:pt x="913" y="2059"/>
                  </a:lnTo>
                  <a:lnTo>
                    <a:pt x="981" y="2070"/>
                  </a:lnTo>
                  <a:lnTo>
                    <a:pt x="1047" y="2077"/>
                  </a:lnTo>
                  <a:lnTo>
                    <a:pt x="1115" y="2079"/>
                  </a:lnTo>
                  <a:lnTo>
                    <a:pt x="1182" y="2077"/>
                  </a:lnTo>
                  <a:lnTo>
                    <a:pt x="1250" y="2070"/>
                  </a:lnTo>
                  <a:lnTo>
                    <a:pt x="1316" y="2059"/>
                  </a:lnTo>
                  <a:lnTo>
                    <a:pt x="1382" y="2042"/>
                  </a:lnTo>
                  <a:lnTo>
                    <a:pt x="1447" y="2021"/>
                  </a:lnTo>
                  <a:lnTo>
                    <a:pt x="1511" y="1995"/>
                  </a:lnTo>
                  <a:lnTo>
                    <a:pt x="1572" y="1965"/>
                  </a:lnTo>
                  <a:lnTo>
                    <a:pt x="1632" y="1930"/>
                  </a:lnTo>
                  <a:lnTo>
                    <a:pt x="1690" y="1890"/>
                  </a:lnTo>
                  <a:lnTo>
                    <a:pt x="1746" y="1846"/>
                  </a:lnTo>
                  <a:lnTo>
                    <a:pt x="1798" y="1797"/>
                  </a:lnTo>
                  <a:lnTo>
                    <a:pt x="1847" y="1744"/>
                  </a:lnTo>
                  <a:lnTo>
                    <a:pt x="1892" y="1689"/>
                  </a:lnTo>
                  <a:lnTo>
                    <a:pt x="1931" y="1630"/>
                  </a:lnTo>
                  <a:lnTo>
                    <a:pt x="1967" y="1571"/>
                  </a:lnTo>
                  <a:lnTo>
                    <a:pt x="1996" y="1509"/>
                  </a:lnTo>
                  <a:lnTo>
                    <a:pt x="2023" y="1445"/>
                  </a:lnTo>
                  <a:lnTo>
                    <a:pt x="2044" y="1381"/>
                  </a:lnTo>
                  <a:lnTo>
                    <a:pt x="2060" y="1315"/>
                  </a:lnTo>
                  <a:lnTo>
                    <a:pt x="2072" y="1249"/>
                  </a:lnTo>
                  <a:lnTo>
                    <a:pt x="2078" y="1181"/>
                  </a:lnTo>
                  <a:lnTo>
                    <a:pt x="2081" y="1114"/>
                  </a:lnTo>
                  <a:lnTo>
                    <a:pt x="2078" y="1047"/>
                  </a:lnTo>
                  <a:lnTo>
                    <a:pt x="2072" y="980"/>
                  </a:lnTo>
                  <a:lnTo>
                    <a:pt x="2060" y="913"/>
                  </a:lnTo>
                  <a:lnTo>
                    <a:pt x="2044" y="848"/>
                  </a:lnTo>
                  <a:lnTo>
                    <a:pt x="2023" y="782"/>
                  </a:lnTo>
                  <a:lnTo>
                    <a:pt x="1996" y="719"/>
                  </a:lnTo>
                  <a:lnTo>
                    <a:pt x="1967" y="658"/>
                  </a:lnTo>
                  <a:lnTo>
                    <a:pt x="1931" y="597"/>
                  </a:lnTo>
                  <a:lnTo>
                    <a:pt x="1892" y="540"/>
                  </a:lnTo>
                  <a:lnTo>
                    <a:pt x="1847" y="484"/>
                  </a:lnTo>
                  <a:lnTo>
                    <a:pt x="1798" y="432"/>
                  </a:lnTo>
                  <a:lnTo>
                    <a:pt x="1746" y="383"/>
                  </a:lnTo>
                  <a:lnTo>
                    <a:pt x="1690" y="338"/>
                  </a:lnTo>
                  <a:lnTo>
                    <a:pt x="1632" y="298"/>
                  </a:lnTo>
                  <a:lnTo>
                    <a:pt x="1572" y="263"/>
                  </a:lnTo>
                  <a:lnTo>
                    <a:pt x="1511" y="232"/>
                  </a:lnTo>
                  <a:lnTo>
                    <a:pt x="1447" y="207"/>
                  </a:lnTo>
                  <a:lnTo>
                    <a:pt x="1382" y="186"/>
                  </a:lnTo>
                  <a:lnTo>
                    <a:pt x="1316" y="170"/>
                  </a:lnTo>
                  <a:lnTo>
                    <a:pt x="1250" y="158"/>
                  </a:lnTo>
                  <a:lnTo>
                    <a:pt x="1182" y="150"/>
                  </a:lnTo>
                  <a:lnTo>
                    <a:pt x="1115" y="148"/>
                  </a:lnTo>
                  <a:close/>
                  <a:moveTo>
                    <a:pt x="1077" y="0"/>
                  </a:moveTo>
                  <a:lnTo>
                    <a:pt x="1152" y="0"/>
                  </a:lnTo>
                  <a:lnTo>
                    <a:pt x="1226" y="5"/>
                  </a:lnTo>
                  <a:lnTo>
                    <a:pt x="1300" y="15"/>
                  </a:lnTo>
                  <a:lnTo>
                    <a:pt x="1374" y="30"/>
                  </a:lnTo>
                  <a:lnTo>
                    <a:pt x="1446" y="49"/>
                  </a:lnTo>
                  <a:lnTo>
                    <a:pt x="1517" y="75"/>
                  </a:lnTo>
                  <a:lnTo>
                    <a:pt x="1586" y="104"/>
                  </a:lnTo>
                  <a:lnTo>
                    <a:pt x="1655" y="138"/>
                  </a:lnTo>
                  <a:lnTo>
                    <a:pt x="1720" y="178"/>
                  </a:lnTo>
                  <a:lnTo>
                    <a:pt x="1785" y="223"/>
                  </a:lnTo>
                  <a:lnTo>
                    <a:pt x="1846" y="272"/>
                  </a:lnTo>
                  <a:lnTo>
                    <a:pt x="1904" y="326"/>
                  </a:lnTo>
                  <a:lnTo>
                    <a:pt x="1959" y="385"/>
                  </a:lnTo>
                  <a:lnTo>
                    <a:pt x="2008" y="446"/>
                  </a:lnTo>
                  <a:lnTo>
                    <a:pt x="2053" y="510"/>
                  </a:lnTo>
                  <a:lnTo>
                    <a:pt x="2093" y="576"/>
                  </a:lnTo>
                  <a:lnTo>
                    <a:pt x="2127" y="644"/>
                  </a:lnTo>
                  <a:lnTo>
                    <a:pt x="2157" y="714"/>
                  </a:lnTo>
                  <a:lnTo>
                    <a:pt x="2182" y="785"/>
                  </a:lnTo>
                  <a:lnTo>
                    <a:pt x="2201" y="858"/>
                  </a:lnTo>
                  <a:lnTo>
                    <a:pt x="2215" y="932"/>
                  </a:lnTo>
                  <a:lnTo>
                    <a:pt x="2226" y="1005"/>
                  </a:lnTo>
                  <a:lnTo>
                    <a:pt x="2231" y="1080"/>
                  </a:lnTo>
                  <a:lnTo>
                    <a:pt x="2230" y="1155"/>
                  </a:lnTo>
                  <a:lnTo>
                    <a:pt x="2225" y="1229"/>
                  </a:lnTo>
                  <a:lnTo>
                    <a:pt x="2214" y="1304"/>
                  </a:lnTo>
                  <a:lnTo>
                    <a:pt x="2200" y="1378"/>
                  </a:lnTo>
                  <a:lnTo>
                    <a:pt x="2180" y="1449"/>
                  </a:lnTo>
                  <a:lnTo>
                    <a:pt x="2154" y="1521"/>
                  </a:lnTo>
                  <a:lnTo>
                    <a:pt x="2124" y="1590"/>
                  </a:lnTo>
                  <a:lnTo>
                    <a:pt x="2090" y="1659"/>
                  </a:lnTo>
                  <a:lnTo>
                    <a:pt x="2050" y="1724"/>
                  </a:lnTo>
                  <a:lnTo>
                    <a:pt x="2005" y="1789"/>
                  </a:lnTo>
                  <a:lnTo>
                    <a:pt x="1955" y="1849"/>
                  </a:lnTo>
                  <a:lnTo>
                    <a:pt x="2108" y="2004"/>
                  </a:lnTo>
                  <a:lnTo>
                    <a:pt x="2145" y="1954"/>
                  </a:lnTo>
                  <a:lnTo>
                    <a:pt x="2180" y="1901"/>
                  </a:lnTo>
                  <a:lnTo>
                    <a:pt x="2191" y="1886"/>
                  </a:lnTo>
                  <a:lnTo>
                    <a:pt x="2203" y="1876"/>
                  </a:lnTo>
                  <a:lnTo>
                    <a:pt x="2215" y="1870"/>
                  </a:lnTo>
                  <a:lnTo>
                    <a:pt x="2229" y="1867"/>
                  </a:lnTo>
                  <a:lnTo>
                    <a:pt x="2241" y="1867"/>
                  </a:lnTo>
                  <a:lnTo>
                    <a:pt x="2253" y="1869"/>
                  </a:lnTo>
                  <a:lnTo>
                    <a:pt x="2264" y="1873"/>
                  </a:lnTo>
                  <a:lnTo>
                    <a:pt x="2274" y="1878"/>
                  </a:lnTo>
                  <a:lnTo>
                    <a:pt x="2281" y="1883"/>
                  </a:lnTo>
                  <a:lnTo>
                    <a:pt x="2287" y="1887"/>
                  </a:lnTo>
                  <a:lnTo>
                    <a:pt x="2289" y="1889"/>
                  </a:lnTo>
                  <a:lnTo>
                    <a:pt x="2294" y="1895"/>
                  </a:lnTo>
                  <a:lnTo>
                    <a:pt x="2303" y="1904"/>
                  </a:lnTo>
                  <a:lnTo>
                    <a:pt x="2315" y="1917"/>
                  </a:lnTo>
                  <a:lnTo>
                    <a:pt x="2330" y="1933"/>
                  </a:lnTo>
                  <a:lnTo>
                    <a:pt x="2348" y="1951"/>
                  </a:lnTo>
                  <a:lnTo>
                    <a:pt x="2370" y="1973"/>
                  </a:lnTo>
                  <a:lnTo>
                    <a:pt x="2393" y="1996"/>
                  </a:lnTo>
                  <a:lnTo>
                    <a:pt x="2420" y="2022"/>
                  </a:lnTo>
                  <a:lnTo>
                    <a:pt x="2449" y="2050"/>
                  </a:lnTo>
                  <a:lnTo>
                    <a:pt x="2480" y="2078"/>
                  </a:lnTo>
                  <a:lnTo>
                    <a:pt x="2513" y="2109"/>
                  </a:lnTo>
                  <a:lnTo>
                    <a:pt x="2549" y="2141"/>
                  </a:lnTo>
                  <a:lnTo>
                    <a:pt x="2586" y="2173"/>
                  </a:lnTo>
                  <a:lnTo>
                    <a:pt x="2624" y="2207"/>
                  </a:lnTo>
                  <a:lnTo>
                    <a:pt x="2664" y="2241"/>
                  </a:lnTo>
                  <a:lnTo>
                    <a:pt x="2706" y="2275"/>
                  </a:lnTo>
                  <a:lnTo>
                    <a:pt x="2749" y="2308"/>
                  </a:lnTo>
                  <a:lnTo>
                    <a:pt x="2793" y="2342"/>
                  </a:lnTo>
                  <a:lnTo>
                    <a:pt x="2838" y="2375"/>
                  </a:lnTo>
                  <a:lnTo>
                    <a:pt x="2884" y="2408"/>
                  </a:lnTo>
                  <a:lnTo>
                    <a:pt x="2930" y="2439"/>
                  </a:lnTo>
                  <a:lnTo>
                    <a:pt x="2978" y="2469"/>
                  </a:lnTo>
                  <a:lnTo>
                    <a:pt x="3025" y="2498"/>
                  </a:lnTo>
                  <a:lnTo>
                    <a:pt x="3073" y="2524"/>
                  </a:lnTo>
                  <a:lnTo>
                    <a:pt x="3121" y="2550"/>
                  </a:lnTo>
                  <a:lnTo>
                    <a:pt x="3151" y="2565"/>
                  </a:lnTo>
                  <a:lnTo>
                    <a:pt x="3181" y="2584"/>
                  </a:lnTo>
                  <a:lnTo>
                    <a:pt x="3208" y="2606"/>
                  </a:lnTo>
                  <a:lnTo>
                    <a:pt x="3235" y="2630"/>
                  </a:lnTo>
                  <a:lnTo>
                    <a:pt x="3261" y="2658"/>
                  </a:lnTo>
                  <a:lnTo>
                    <a:pt x="3283" y="2688"/>
                  </a:lnTo>
                  <a:lnTo>
                    <a:pt x="3304" y="2719"/>
                  </a:lnTo>
                  <a:lnTo>
                    <a:pt x="3322" y="2754"/>
                  </a:lnTo>
                  <a:lnTo>
                    <a:pt x="3337" y="2789"/>
                  </a:lnTo>
                  <a:lnTo>
                    <a:pt x="3350" y="2827"/>
                  </a:lnTo>
                  <a:lnTo>
                    <a:pt x="3359" y="2865"/>
                  </a:lnTo>
                  <a:lnTo>
                    <a:pt x="3364" y="2904"/>
                  </a:lnTo>
                  <a:lnTo>
                    <a:pt x="3366" y="2943"/>
                  </a:lnTo>
                  <a:lnTo>
                    <a:pt x="3363" y="2984"/>
                  </a:lnTo>
                  <a:lnTo>
                    <a:pt x="3356" y="3024"/>
                  </a:lnTo>
                  <a:lnTo>
                    <a:pt x="3345" y="3065"/>
                  </a:lnTo>
                  <a:lnTo>
                    <a:pt x="3328" y="3106"/>
                  </a:lnTo>
                  <a:lnTo>
                    <a:pt x="3307" y="3146"/>
                  </a:lnTo>
                  <a:lnTo>
                    <a:pt x="3280" y="3186"/>
                  </a:lnTo>
                  <a:lnTo>
                    <a:pt x="3247" y="3224"/>
                  </a:lnTo>
                  <a:lnTo>
                    <a:pt x="3208" y="3262"/>
                  </a:lnTo>
                  <a:lnTo>
                    <a:pt x="3165" y="3297"/>
                  </a:lnTo>
                  <a:lnTo>
                    <a:pt x="3115" y="3324"/>
                  </a:lnTo>
                  <a:lnTo>
                    <a:pt x="3067" y="3343"/>
                  </a:lnTo>
                  <a:lnTo>
                    <a:pt x="3020" y="3357"/>
                  </a:lnTo>
                  <a:lnTo>
                    <a:pt x="2973" y="3364"/>
                  </a:lnTo>
                  <a:lnTo>
                    <a:pt x="2928" y="3366"/>
                  </a:lnTo>
                  <a:lnTo>
                    <a:pt x="2884" y="3363"/>
                  </a:lnTo>
                  <a:lnTo>
                    <a:pt x="2842" y="3355"/>
                  </a:lnTo>
                  <a:lnTo>
                    <a:pt x="2802" y="3343"/>
                  </a:lnTo>
                  <a:lnTo>
                    <a:pt x="2764" y="3329"/>
                  </a:lnTo>
                  <a:lnTo>
                    <a:pt x="2728" y="3311"/>
                  </a:lnTo>
                  <a:lnTo>
                    <a:pt x="2694" y="3290"/>
                  </a:lnTo>
                  <a:lnTo>
                    <a:pt x="2663" y="3268"/>
                  </a:lnTo>
                  <a:lnTo>
                    <a:pt x="2636" y="3244"/>
                  </a:lnTo>
                  <a:lnTo>
                    <a:pt x="2611" y="3219"/>
                  </a:lnTo>
                  <a:lnTo>
                    <a:pt x="2590" y="3193"/>
                  </a:lnTo>
                  <a:lnTo>
                    <a:pt x="2572" y="3166"/>
                  </a:lnTo>
                  <a:lnTo>
                    <a:pt x="2558" y="3141"/>
                  </a:lnTo>
                  <a:lnTo>
                    <a:pt x="2524" y="3079"/>
                  </a:lnTo>
                  <a:lnTo>
                    <a:pt x="2488" y="3019"/>
                  </a:lnTo>
                  <a:lnTo>
                    <a:pt x="2453" y="2961"/>
                  </a:lnTo>
                  <a:lnTo>
                    <a:pt x="2416" y="2905"/>
                  </a:lnTo>
                  <a:lnTo>
                    <a:pt x="2378" y="2849"/>
                  </a:lnTo>
                  <a:lnTo>
                    <a:pt x="2340" y="2796"/>
                  </a:lnTo>
                  <a:lnTo>
                    <a:pt x="2303" y="2746"/>
                  </a:lnTo>
                  <a:lnTo>
                    <a:pt x="2265" y="2697"/>
                  </a:lnTo>
                  <a:lnTo>
                    <a:pt x="2229" y="2651"/>
                  </a:lnTo>
                  <a:lnTo>
                    <a:pt x="2192" y="2607"/>
                  </a:lnTo>
                  <a:lnTo>
                    <a:pt x="2157" y="2565"/>
                  </a:lnTo>
                  <a:lnTo>
                    <a:pt x="2122" y="2526"/>
                  </a:lnTo>
                  <a:lnTo>
                    <a:pt x="2090" y="2489"/>
                  </a:lnTo>
                  <a:lnTo>
                    <a:pt x="2059" y="2456"/>
                  </a:lnTo>
                  <a:lnTo>
                    <a:pt x="2029" y="2425"/>
                  </a:lnTo>
                  <a:lnTo>
                    <a:pt x="2002" y="2396"/>
                  </a:lnTo>
                  <a:lnTo>
                    <a:pt x="1977" y="2371"/>
                  </a:lnTo>
                  <a:lnTo>
                    <a:pt x="1955" y="2349"/>
                  </a:lnTo>
                  <a:lnTo>
                    <a:pt x="1935" y="2330"/>
                  </a:lnTo>
                  <a:lnTo>
                    <a:pt x="1919" y="2314"/>
                  </a:lnTo>
                  <a:lnTo>
                    <a:pt x="1905" y="2302"/>
                  </a:lnTo>
                  <a:lnTo>
                    <a:pt x="1895" y="2293"/>
                  </a:lnTo>
                  <a:lnTo>
                    <a:pt x="1890" y="2288"/>
                  </a:lnTo>
                  <a:lnTo>
                    <a:pt x="1888" y="2286"/>
                  </a:lnTo>
                  <a:lnTo>
                    <a:pt x="1883" y="2280"/>
                  </a:lnTo>
                  <a:lnTo>
                    <a:pt x="1878" y="2272"/>
                  </a:lnTo>
                  <a:lnTo>
                    <a:pt x="1874" y="2260"/>
                  </a:lnTo>
                  <a:lnTo>
                    <a:pt x="1870" y="2249"/>
                  </a:lnTo>
                  <a:lnTo>
                    <a:pt x="1868" y="2236"/>
                  </a:lnTo>
                  <a:lnTo>
                    <a:pt x="1868" y="2222"/>
                  </a:lnTo>
                  <a:lnTo>
                    <a:pt x="1871" y="2209"/>
                  </a:lnTo>
                  <a:lnTo>
                    <a:pt x="1877" y="2198"/>
                  </a:lnTo>
                  <a:lnTo>
                    <a:pt x="1887" y="2187"/>
                  </a:lnTo>
                  <a:lnTo>
                    <a:pt x="1902" y="2178"/>
                  </a:lnTo>
                  <a:lnTo>
                    <a:pt x="1939" y="2156"/>
                  </a:lnTo>
                  <a:lnTo>
                    <a:pt x="1975" y="2131"/>
                  </a:lnTo>
                  <a:lnTo>
                    <a:pt x="2010" y="2105"/>
                  </a:lnTo>
                  <a:lnTo>
                    <a:pt x="1854" y="1949"/>
                  </a:lnTo>
                  <a:lnTo>
                    <a:pt x="1793" y="2000"/>
                  </a:lnTo>
                  <a:lnTo>
                    <a:pt x="1729" y="2045"/>
                  </a:lnTo>
                  <a:lnTo>
                    <a:pt x="1663" y="2085"/>
                  </a:lnTo>
                  <a:lnTo>
                    <a:pt x="1595" y="2121"/>
                  </a:lnTo>
                  <a:lnTo>
                    <a:pt x="1525" y="2152"/>
                  </a:lnTo>
                  <a:lnTo>
                    <a:pt x="1453" y="2176"/>
                  </a:lnTo>
                  <a:lnTo>
                    <a:pt x="1381" y="2197"/>
                  </a:lnTo>
                  <a:lnTo>
                    <a:pt x="1307" y="2212"/>
                  </a:lnTo>
                  <a:lnTo>
                    <a:pt x="1232" y="2222"/>
                  </a:lnTo>
                  <a:lnTo>
                    <a:pt x="1158" y="2229"/>
                  </a:lnTo>
                  <a:lnTo>
                    <a:pt x="1083" y="2229"/>
                  </a:lnTo>
                  <a:lnTo>
                    <a:pt x="1007" y="2223"/>
                  </a:lnTo>
                  <a:lnTo>
                    <a:pt x="934" y="2214"/>
                  </a:lnTo>
                  <a:lnTo>
                    <a:pt x="859" y="2200"/>
                  </a:lnTo>
                  <a:lnTo>
                    <a:pt x="787" y="2179"/>
                  </a:lnTo>
                  <a:lnTo>
                    <a:pt x="715" y="2155"/>
                  </a:lnTo>
                  <a:lnTo>
                    <a:pt x="645" y="2125"/>
                  </a:lnTo>
                  <a:lnTo>
                    <a:pt x="577" y="2090"/>
                  </a:lnTo>
                  <a:lnTo>
                    <a:pt x="510" y="2052"/>
                  </a:lnTo>
                  <a:lnTo>
                    <a:pt x="446" y="2007"/>
                  </a:lnTo>
                  <a:lnTo>
                    <a:pt x="385" y="1957"/>
                  </a:lnTo>
                  <a:lnTo>
                    <a:pt x="326" y="1902"/>
                  </a:lnTo>
                  <a:lnTo>
                    <a:pt x="271" y="1844"/>
                  </a:lnTo>
                  <a:lnTo>
                    <a:pt x="222" y="1783"/>
                  </a:lnTo>
                  <a:lnTo>
                    <a:pt x="178" y="1719"/>
                  </a:lnTo>
                  <a:lnTo>
                    <a:pt x="138" y="1654"/>
                  </a:lnTo>
                  <a:lnTo>
                    <a:pt x="103" y="1585"/>
                  </a:lnTo>
                  <a:lnTo>
                    <a:pt x="74" y="1516"/>
                  </a:lnTo>
                  <a:lnTo>
                    <a:pt x="49" y="1445"/>
                  </a:lnTo>
                  <a:lnTo>
                    <a:pt x="30" y="1373"/>
                  </a:lnTo>
                  <a:lnTo>
                    <a:pt x="14" y="1299"/>
                  </a:lnTo>
                  <a:lnTo>
                    <a:pt x="5" y="1225"/>
                  </a:lnTo>
                  <a:lnTo>
                    <a:pt x="0" y="1152"/>
                  </a:lnTo>
                  <a:lnTo>
                    <a:pt x="0" y="1077"/>
                  </a:lnTo>
                  <a:lnTo>
                    <a:pt x="5" y="1002"/>
                  </a:lnTo>
                  <a:lnTo>
                    <a:pt x="14" y="929"/>
                  </a:lnTo>
                  <a:lnTo>
                    <a:pt x="30" y="855"/>
                  </a:lnTo>
                  <a:lnTo>
                    <a:pt x="49" y="783"/>
                  </a:lnTo>
                  <a:lnTo>
                    <a:pt x="74" y="712"/>
                  </a:lnTo>
                  <a:lnTo>
                    <a:pt x="103" y="642"/>
                  </a:lnTo>
                  <a:lnTo>
                    <a:pt x="138" y="575"/>
                  </a:lnTo>
                  <a:lnTo>
                    <a:pt x="178" y="508"/>
                  </a:lnTo>
                  <a:lnTo>
                    <a:pt x="222" y="445"/>
                  </a:lnTo>
                  <a:lnTo>
                    <a:pt x="271" y="384"/>
                  </a:lnTo>
                  <a:lnTo>
                    <a:pt x="326" y="325"/>
                  </a:lnTo>
                  <a:lnTo>
                    <a:pt x="385" y="271"/>
                  </a:lnTo>
                  <a:lnTo>
                    <a:pt x="445" y="222"/>
                  </a:lnTo>
                  <a:lnTo>
                    <a:pt x="509" y="178"/>
                  </a:lnTo>
                  <a:lnTo>
                    <a:pt x="575" y="138"/>
                  </a:lnTo>
                  <a:lnTo>
                    <a:pt x="642" y="103"/>
                  </a:lnTo>
                  <a:lnTo>
                    <a:pt x="713" y="74"/>
                  </a:lnTo>
                  <a:lnTo>
                    <a:pt x="783" y="49"/>
                  </a:lnTo>
                  <a:lnTo>
                    <a:pt x="856" y="30"/>
                  </a:lnTo>
                  <a:lnTo>
                    <a:pt x="929" y="14"/>
                  </a:lnTo>
                  <a:lnTo>
                    <a:pt x="1003" y="5"/>
                  </a:lnTo>
                  <a:lnTo>
                    <a:pt x="10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47" name="Group 846"/>
          <p:cNvGrpSpPr/>
          <p:nvPr/>
        </p:nvGrpSpPr>
        <p:grpSpPr>
          <a:xfrm>
            <a:off x="10938940" y="4213226"/>
            <a:ext cx="595313" cy="593725"/>
            <a:chOff x="10868025" y="4213226"/>
            <a:chExt cx="595313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6" name="Freeform 248"/>
            <p:cNvSpPr>
              <a:spLocks noEditPoints="1"/>
            </p:cNvSpPr>
            <p:nvPr/>
          </p:nvSpPr>
          <p:spPr bwMode="auto">
            <a:xfrm>
              <a:off x="10955338" y="4213226"/>
              <a:ext cx="508000" cy="527050"/>
            </a:xfrm>
            <a:custGeom>
              <a:avLst/>
              <a:gdLst>
                <a:gd name="T0" fmla="*/ 2002 w 2879"/>
                <a:gd name="T1" fmla="*/ 262 h 2990"/>
                <a:gd name="T2" fmla="*/ 1729 w 2879"/>
                <a:gd name="T3" fmla="*/ 1822 h 2990"/>
                <a:gd name="T4" fmla="*/ 1724 w 2879"/>
                <a:gd name="T5" fmla="*/ 1842 h 2990"/>
                <a:gd name="T6" fmla="*/ 1714 w 2879"/>
                <a:gd name="T7" fmla="*/ 1860 h 2990"/>
                <a:gd name="T8" fmla="*/ 1701 w 2879"/>
                <a:gd name="T9" fmla="*/ 1874 h 2990"/>
                <a:gd name="T10" fmla="*/ 1687 w 2879"/>
                <a:gd name="T11" fmla="*/ 1886 h 2990"/>
                <a:gd name="T12" fmla="*/ 1672 w 2879"/>
                <a:gd name="T13" fmla="*/ 1892 h 2990"/>
                <a:gd name="T14" fmla="*/ 1657 w 2879"/>
                <a:gd name="T15" fmla="*/ 1894 h 2990"/>
                <a:gd name="T16" fmla="*/ 1649 w 2879"/>
                <a:gd name="T17" fmla="*/ 1894 h 2990"/>
                <a:gd name="T18" fmla="*/ 223 w 2879"/>
                <a:gd name="T19" fmla="*/ 1718 h 2990"/>
                <a:gd name="T20" fmla="*/ 939 w 2879"/>
                <a:gd name="T21" fmla="*/ 2810 h 2990"/>
                <a:gd name="T22" fmla="*/ 2714 w 2879"/>
                <a:gd name="T23" fmla="*/ 1346 h 2990"/>
                <a:gd name="T24" fmla="*/ 2002 w 2879"/>
                <a:gd name="T25" fmla="*/ 262 h 2990"/>
                <a:gd name="T26" fmla="*/ 1854 w 2879"/>
                <a:gd name="T27" fmla="*/ 255 h 2990"/>
                <a:gd name="T28" fmla="*/ 252 w 2879"/>
                <a:gd name="T29" fmla="*/ 1576 h 2990"/>
                <a:gd name="T30" fmla="*/ 1591 w 2879"/>
                <a:gd name="T31" fmla="*/ 1736 h 2990"/>
                <a:gd name="T32" fmla="*/ 1854 w 2879"/>
                <a:gd name="T33" fmla="*/ 255 h 2990"/>
                <a:gd name="T34" fmla="*/ 1963 w 2879"/>
                <a:gd name="T35" fmla="*/ 0 h 2990"/>
                <a:gd name="T36" fmla="*/ 1980 w 2879"/>
                <a:gd name="T37" fmla="*/ 3 h 2990"/>
                <a:gd name="T38" fmla="*/ 1995 w 2879"/>
                <a:gd name="T39" fmla="*/ 10 h 2990"/>
                <a:gd name="T40" fmla="*/ 2009 w 2879"/>
                <a:gd name="T41" fmla="*/ 21 h 2990"/>
                <a:gd name="T42" fmla="*/ 2019 w 2879"/>
                <a:gd name="T43" fmla="*/ 34 h 2990"/>
                <a:gd name="T44" fmla="*/ 2866 w 2879"/>
                <a:gd name="T45" fmla="*/ 1324 h 2990"/>
                <a:gd name="T46" fmla="*/ 2875 w 2879"/>
                <a:gd name="T47" fmla="*/ 1340 h 2990"/>
                <a:gd name="T48" fmla="*/ 2879 w 2879"/>
                <a:gd name="T49" fmla="*/ 1356 h 2990"/>
                <a:gd name="T50" fmla="*/ 2879 w 2879"/>
                <a:gd name="T51" fmla="*/ 1374 h 2990"/>
                <a:gd name="T52" fmla="*/ 2874 w 2879"/>
                <a:gd name="T53" fmla="*/ 1390 h 2990"/>
                <a:gd name="T54" fmla="*/ 2865 w 2879"/>
                <a:gd name="T55" fmla="*/ 1406 h 2990"/>
                <a:gd name="T56" fmla="*/ 2852 w 2879"/>
                <a:gd name="T57" fmla="*/ 1418 h 2990"/>
                <a:gd name="T58" fmla="*/ 968 w 2879"/>
                <a:gd name="T59" fmla="*/ 2975 h 2990"/>
                <a:gd name="T60" fmla="*/ 959 w 2879"/>
                <a:gd name="T61" fmla="*/ 2982 h 2990"/>
                <a:gd name="T62" fmla="*/ 948 w 2879"/>
                <a:gd name="T63" fmla="*/ 2987 h 2990"/>
                <a:gd name="T64" fmla="*/ 934 w 2879"/>
                <a:gd name="T65" fmla="*/ 2990 h 2990"/>
                <a:gd name="T66" fmla="*/ 920 w 2879"/>
                <a:gd name="T67" fmla="*/ 2990 h 2990"/>
                <a:gd name="T68" fmla="*/ 906 w 2879"/>
                <a:gd name="T69" fmla="*/ 2988 h 2990"/>
                <a:gd name="T70" fmla="*/ 891 w 2879"/>
                <a:gd name="T71" fmla="*/ 2982 h 2990"/>
                <a:gd name="T72" fmla="*/ 879 w 2879"/>
                <a:gd name="T73" fmla="*/ 2974 h 2990"/>
                <a:gd name="T74" fmla="*/ 867 w 2879"/>
                <a:gd name="T75" fmla="*/ 2961 h 2990"/>
                <a:gd name="T76" fmla="*/ 12 w 2879"/>
                <a:gd name="T77" fmla="*/ 1670 h 2990"/>
                <a:gd name="T78" fmla="*/ 4 w 2879"/>
                <a:gd name="T79" fmla="*/ 1655 h 2990"/>
                <a:gd name="T80" fmla="*/ 0 w 2879"/>
                <a:gd name="T81" fmla="*/ 1637 h 2990"/>
                <a:gd name="T82" fmla="*/ 1 w 2879"/>
                <a:gd name="T83" fmla="*/ 1621 h 2990"/>
                <a:gd name="T84" fmla="*/ 6 w 2879"/>
                <a:gd name="T85" fmla="*/ 1603 h 2990"/>
                <a:gd name="T86" fmla="*/ 14 w 2879"/>
                <a:gd name="T87" fmla="*/ 1589 h 2990"/>
                <a:gd name="T88" fmla="*/ 26 w 2879"/>
                <a:gd name="T89" fmla="*/ 1577 h 2990"/>
                <a:gd name="T90" fmla="*/ 1910 w 2879"/>
                <a:gd name="T91" fmla="*/ 19 h 2990"/>
                <a:gd name="T92" fmla="*/ 1928 w 2879"/>
                <a:gd name="T93" fmla="*/ 7 h 2990"/>
                <a:gd name="T94" fmla="*/ 1945 w 2879"/>
                <a:gd name="T95" fmla="*/ 1 h 2990"/>
                <a:gd name="T96" fmla="*/ 1963 w 2879"/>
                <a:gd name="T97" fmla="*/ 0 h 2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879" h="2990">
                  <a:moveTo>
                    <a:pt x="2002" y="262"/>
                  </a:moveTo>
                  <a:lnTo>
                    <a:pt x="1729" y="1822"/>
                  </a:lnTo>
                  <a:lnTo>
                    <a:pt x="1724" y="1842"/>
                  </a:lnTo>
                  <a:lnTo>
                    <a:pt x="1714" y="1860"/>
                  </a:lnTo>
                  <a:lnTo>
                    <a:pt x="1701" y="1874"/>
                  </a:lnTo>
                  <a:lnTo>
                    <a:pt x="1687" y="1886"/>
                  </a:lnTo>
                  <a:lnTo>
                    <a:pt x="1672" y="1892"/>
                  </a:lnTo>
                  <a:lnTo>
                    <a:pt x="1657" y="1894"/>
                  </a:lnTo>
                  <a:lnTo>
                    <a:pt x="1649" y="1894"/>
                  </a:lnTo>
                  <a:lnTo>
                    <a:pt x="223" y="1718"/>
                  </a:lnTo>
                  <a:lnTo>
                    <a:pt x="939" y="2810"/>
                  </a:lnTo>
                  <a:lnTo>
                    <a:pt x="2714" y="1346"/>
                  </a:lnTo>
                  <a:lnTo>
                    <a:pt x="2002" y="262"/>
                  </a:lnTo>
                  <a:close/>
                  <a:moveTo>
                    <a:pt x="1854" y="255"/>
                  </a:moveTo>
                  <a:lnTo>
                    <a:pt x="252" y="1576"/>
                  </a:lnTo>
                  <a:lnTo>
                    <a:pt x="1591" y="1736"/>
                  </a:lnTo>
                  <a:lnTo>
                    <a:pt x="1854" y="255"/>
                  </a:lnTo>
                  <a:close/>
                  <a:moveTo>
                    <a:pt x="1963" y="0"/>
                  </a:moveTo>
                  <a:lnTo>
                    <a:pt x="1980" y="3"/>
                  </a:lnTo>
                  <a:lnTo>
                    <a:pt x="1995" y="10"/>
                  </a:lnTo>
                  <a:lnTo>
                    <a:pt x="2009" y="21"/>
                  </a:lnTo>
                  <a:lnTo>
                    <a:pt x="2019" y="34"/>
                  </a:lnTo>
                  <a:lnTo>
                    <a:pt x="2866" y="1324"/>
                  </a:lnTo>
                  <a:lnTo>
                    <a:pt x="2875" y="1340"/>
                  </a:lnTo>
                  <a:lnTo>
                    <a:pt x="2879" y="1356"/>
                  </a:lnTo>
                  <a:lnTo>
                    <a:pt x="2879" y="1374"/>
                  </a:lnTo>
                  <a:lnTo>
                    <a:pt x="2874" y="1390"/>
                  </a:lnTo>
                  <a:lnTo>
                    <a:pt x="2865" y="1406"/>
                  </a:lnTo>
                  <a:lnTo>
                    <a:pt x="2852" y="1418"/>
                  </a:lnTo>
                  <a:lnTo>
                    <a:pt x="968" y="2975"/>
                  </a:lnTo>
                  <a:lnTo>
                    <a:pt x="959" y="2982"/>
                  </a:lnTo>
                  <a:lnTo>
                    <a:pt x="948" y="2987"/>
                  </a:lnTo>
                  <a:lnTo>
                    <a:pt x="934" y="2990"/>
                  </a:lnTo>
                  <a:lnTo>
                    <a:pt x="920" y="2990"/>
                  </a:lnTo>
                  <a:lnTo>
                    <a:pt x="906" y="2988"/>
                  </a:lnTo>
                  <a:lnTo>
                    <a:pt x="891" y="2982"/>
                  </a:lnTo>
                  <a:lnTo>
                    <a:pt x="879" y="2974"/>
                  </a:lnTo>
                  <a:lnTo>
                    <a:pt x="867" y="2961"/>
                  </a:lnTo>
                  <a:lnTo>
                    <a:pt x="12" y="1670"/>
                  </a:lnTo>
                  <a:lnTo>
                    <a:pt x="4" y="1655"/>
                  </a:lnTo>
                  <a:lnTo>
                    <a:pt x="0" y="1637"/>
                  </a:lnTo>
                  <a:lnTo>
                    <a:pt x="1" y="1621"/>
                  </a:lnTo>
                  <a:lnTo>
                    <a:pt x="6" y="1603"/>
                  </a:lnTo>
                  <a:lnTo>
                    <a:pt x="14" y="1589"/>
                  </a:lnTo>
                  <a:lnTo>
                    <a:pt x="26" y="1577"/>
                  </a:lnTo>
                  <a:lnTo>
                    <a:pt x="1910" y="19"/>
                  </a:lnTo>
                  <a:lnTo>
                    <a:pt x="1928" y="7"/>
                  </a:lnTo>
                  <a:lnTo>
                    <a:pt x="1945" y="1"/>
                  </a:lnTo>
                  <a:lnTo>
                    <a:pt x="19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" name="Freeform 249"/>
            <p:cNvSpPr>
              <a:spLocks/>
            </p:cNvSpPr>
            <p:nvPr/>
          </p:nvSpPr>
          <p:spPr bwMode="auto">
            <a:xfrm>
              <a:off x="10868025" y="4591051"/>
              <a:ext cx="95250" cy="84138"/>
            </a:xfrm>
            <a:custGeom>
              <a:avLst/>
              <a:gdLst>
                <a:gd name="T0" fmla="*/ 446 w 539"/>
                <a:gd name="T1" fmla="*/ 0 h 479"/>
                <a:gd name="T2" fmla="*/ 539 w 539"/>
                <a:gd name="T3" fmla="*/ 111 h 479"/>
                <a:gd name="T4" fmla="*/ 93 w 539"/>
                <a:gd name="T5" fmla="*/ 479 h 479"/>
                <a:gd name="T6" fmla="*/ 0 w 539"/>
                <a:gd name="T7" fmla="*/ 368 h 479"/>
                <a:gd name="T8" fmla="*/ 0 w 539"/>
                <a:gd name="T9" fmla="*/ 368 h 479"/>
                <a:gd name="T10" fmla="*/ 446 w 539"/>
                <a:gd name="T11" fmla="*/ 0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9" h="479">
                  <a:moveTo>
                    <a:pt x="446" y="0"/>
                  </a:moveTo>
                  <a:lnTo>
                    <a:pt x="539" y="111"/>
                  </a:lnTo>
                  <a:lnTo>
                    <a:pt x="93" y="479"/>
                  </a:lnTo>
                  <a:lnTo>
                    <a:pt x="0" y="368"/>
                  </a:lnTo>
                  <a:lnTo>
                    <a:pt x="0" y="368"/>
                  </a:lnTo>
                  <a:lnTo>
                    <a:pt x="4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8" name="Freeform 250"/>
            <p:cNvSpPr>
              <a:spLocks/>
            </p:cNvSpPr>
            <p:nvPr/>
          </p:nvSpPr>
          <p:spPr bwMode="auto">
            <a:xfrm>
              <a:off x="10893425" y="4656138"/>
              <a:ext cx="95250" cy="84138"/>
            </a:xfrm>
            <a:custGeom>
              <a:avLst/>
              <a:gdLst>
                <a:gd name="T0" fmla="*/ 445 w 538"/>
                <a:gd name="T1" fmla="*/ 0 h 479"/>
                <a:gd name="T2" fmla="*/ 538 w 538"/>
                <a:gd name="T3" fmla="*/ 111 h 479"/>
                <a:gd name="T4" fmla="*/ 93 w 538"/>
                <a:gd name="T5" fmla="*/ 479 h 479"/>
                <a:gd name="T6" fmla="*/ 0 w 538"/>
                <a:gd name="T7" fmla="*/ 369 h 479"/>
                <a:gd name="T8" fmla="*/ 445 w 538"/>
                <a:gd name="T9" fmla="*/ 0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8" h="479">
                  <a:moveTo>
                    <a:pt x="445" y="0"/>
                  </a:moveTo>
                  <a:lnTo>
                    <a:pt x="538" y="111"/>
                  </a:lnTo>
                  <a:lnTo>
                    <a:pt x="93" y="479"/>
                  </a:lnTo>
                  <a:lnTo>
                    <a:pt x="0" y="369"/>
                  </a:lnTo>
                  <a:lnTo>
                    <a:pt x="4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" name="Freeform 251"/>
            <p:cNvSpPr>
              <a:spLocks/>
            </p:cNvSpPr>
            <p:nvPr/>
          </p:nvSpPr>
          <p:spPr bwMode="auto">
            <a:xfrm>
              <a:off x="10920413" y="4722813"/>
              <a:ext cx="95250" cy="84138"/>
            </a:xfrm>
            <a:custGeom>
              <a:avLst/>
              <a:gdLst>
                <a:gd name="T0" fmla="*/ 445 w 539"/>
                <a:gd name="T1" fmla="*/ 0 h 479"/>
                <a:gd name="T2" fmla="*/ 539 w 539"/>
                <a:gd name="T3" fmla="*/ 110 h 479"/>
                <a:gd name="T4" fmla="*/ 92 w 539"/>
                <a:gd name="T5" fmla="*/ 479 h 479"/>
                <a:gd name="T6" fmla="*/ 0 w 539"/>
                <a:gd name="T7" fmla="*/ 367 h 479"/>
                <a:gd name="T8" fmla="*/ 445 w 539"/>
                <a:gd name="T9" fmla="*/ 0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9" h="479">
                  <a:moveTo>
                    <a:pt x="445" y="0"/>
                  </a:moveTo>
                  <a:lnTo>
                    <a:pt x="539" y="110"/>
                  </a:lnTo>
                  <a:lnTo>
                    <a:pt x="92" y="479"/>
                  </a:lnTo>
                  <a:lnTo>
                    <a:pt x="0" y="367"/>
                  </a:lnTo>
                  <a:lnTo>
                    <a:pt x="4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4" name="Group 913"/>
          <p:cNvGrpSpPr/>
          <p:nvPr/>
        </p:nvGrpSpPr>
        <p:grpSpPr>
          <a:xfrm>
            <a:off x="649295" y="3556000"/>
            <a:ext cx="593725" cy="363538"/>
            <a:chOff x="633413" y="3556000"/>
            <a:chExt cx="593725" cy="3635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51" name="Freeform 256"/>
            <p:cNvSpPr>
              <a:spLocks noEditPoints="1"/>
            </p:cNvSpPr>
            <p:nvPr/>
          </p:nvSpPr>
          <p:spPr bwMode="auto">
            <a:xfrm>
              <a:off x="633413" y="3556000"/>
              <a:ext cx="593725" cy="363538"/>
            </a:xfrm>
            <a:custGeom>
              <a:avLst/>
              <a:gdLst>
                <a:gd name="T0" fmla="*/ 1359 w 3365"/>
                <a:gd name="T1" fmla="*/ 167 h 2062"/>
                <a:gd name="T2" fmla="*/ 1139 w 3365"/>
                <a:gd name="T3" fmla="*/ 263 h 2062"/>
                <a:gd name="T4" fmla="*/ 962 w 3365"/>
                <a:gd name="T5" fmla="*/ 424 h 2062"/>
                <a:gd name="T6" fmla="*/ 843 w 3365"/>
                <a:gd name="T7" fmla="*/ 637 h 2062"/>
                <a:gd name="T8" fmla="*/ 806 w 3365"/>
                <a:gd name="T9" fmla="*/ 726 h 2062"/>
                <a:gd name="T10" fmla="*/ 743 w 3365"/>
                <a:gd name="T11" fmla="*/ 746 h 2062"/>
                <a:gd name="T12" fmla="*/ 547 w 3365"/>
                <a:gd name="T13" fmla="*/ 774 h 2062"/>
                <a:gd name="T14" fmla="*/ 353 w 3365"/>
                <a:gd name="T15" fmla="*/ 881 h 2062"/>
                <a:gd name="T16" fmla="*/ 213 w 3365"/>
                <a:gd name="T17" fmla="*/ 1052 h 2062"/>
                <a:gd name="T18" fmla="*/ 147 w 3365"/>
                <a:gd name="T19" fmla="*/ 1269 h 2062"/>
                <a:gd name="T20" fmla="*/ 169 w 3365"/>
                <a:gd name="T21" fmla="*/ 1500 h 2062"/>
                <a:gd name="T22" fmla="*/ 274 w 3365"/>
                <a:gd name="T23" fmla="*/ 1697 h 2062"/>
                <a:gd name="T24" fmla="*/ 444 w 3365"/>
                <a:gd name="T25" fmla="*/ 1839 h 2062"/>
                <a:gd name="T26" fmla="*/ 658 w 3365"/>
                <a:gd name="T27" fmla="*/ 1907 h 2062"/>
                <a:gd name="T28" fmla="*/ 2869 w 3365"/>
                <a:gd name="T29" fmla="*/ 1896 h 2062"/>
                <a:gd name="T30" fmla="*/ 3051 w 3365"/>
                <a:gd name="T31" fmla="*/ 1807 h 2062"/>
                <a:gd name="T32" fmla="*/ 3176 w 3365"/>
                <a:gd name="T33" fmla="*/ 1647 h 2062"/>
                <a:gd name="T34" fmla="*/ 3223 w 3365"/>
                <a:gd name="T35" fmla="*/ 1444 h 2062"/>
                <a:gd name="T36" fmla="*/ 3176 w 3365"/>
                <a:gd name="T37" fmla="*/ 1239 h 2062"/>
                <a:gd name="T38" fmla="*/ 3050 w 3365"/>
                <a:gd name="T39" fmla="*/ 1080 h 2062"/>
                <a:gd name="T40" fmla="*/ 2867 w 3365"/>
                <a:gd name="T41" fmla="*/ 989 h 2062"/>
                <a:gd name="T42" fmla="*/ 2772 w 3365"/>
                <a:gd name="T43" fmla="*/ 959 h 2062"/>
                <a:gd name="T44" fmla="*/ 2752 w 3365"/>
                <a:gd name="T45" fmla="*/ 898 h 2062"/>
                <a:gd name="T46" fmla="*/ 2799 w 3365"/>
                <a:gd name="T47" fmla="*/ 759 h 2062"/>
                <a:gd name="T48" fmla="*/ 2797 w 3365"/>
                <a:gd name="T49" fmla="*/ 572 h 2062"/>
                <a:gd name="T50" fmla="*/ 2709 w 3365"/>
                <a:gd name="T51" fmla="*/ 391 h 2062"/>
                <a:gd name="T52" fmla="*/ 2556 w 3365"/>
                <a:gd name="T53" fmla="*/ 265 h 2062"/>
                <a:gd name="T54" fmla="*/ 2357 w 3365"/>
                <a:gd name="T55" fmla="*/ 217 h 2062"/>
                <a:gd name="T56" fmla="*/ 2174 w 3365"/>
                <a:gd name="T57" fmla="*/ 258 h 2062"/>
                <a:gd name="T58" fmla="*/ 2061 w 3365"/>
                <a:gd name="T59" fmla="*/ 327 h 2062"/>
                <a:gd name="T60" fmla="*/ 2006 w 3365"/>
                <a:gd name="T61" fmla="*/ 311 h 2062"/>
                <a:gd name="T62" fmla="*/ 1787 w 3365"/>
                <a:gd name="T63" fmla="*/ 188 h 2062"/>
                <a:gd name="T64" fmla="*/ 1540 w 3365"/>
                <a:gd name="T65" fmla="*/ 145 h 2062"/>
                <a:gd name="T66" fmla="*/ 1742 w 3365"/>
                <a:gd name="T67" fmla="*/ 24 h 2062"/>
                <a:gd name="T68" fmla="*/ 1990 w 3365"/>
                <a:gd name="T69" fmla="*/ 129 h 2062"/>
                <a:gd name="T70" fmla="*/ 2196 w 3365"/>
                <a:gd name="T71" fmla="*/ 102 h 2062"/>
                <a:gd name="T72" fmla="*/ 2416 w 3365"/>
                <a:gd name="T73" fmla="*/ 83 h 2062"/>
                <a:gd name="T74" fmla="*/ 2640 w 3365"/>
                <a:gd name="T75" fmla="*/ 152 h 2062"/>
                <a:gd name="T76" fmla="*/ 2814 w 3365"/>
                <a:gd name="T77" fmla="*/ 299 h 2062"/>
                <a:gd name="T78" fmla="*/ 2923 w 3365"/>
                <a:gd name="T79" fmla="*/ 503 h 2062"/>
                <a:gd name="T80" fmla="*/ 2949 w 3365"/>
                <a:gd name="T81" fmla="*/ 719 h 2062"/>
                <a:gd name="T82" fmla="*/ 2921 w 3365"/>
                <a:gd name="T83" fmla="*/ 857 h 2062"/>
                <a:gd name="T84" fmla="*/ 3121 w 3365"/>
                <a:gd name="T85" fmla="*/ 957 h 2062"/>
                <a:gd name="T86" fmla="*/ 3271 w 3365"/>
                <a:gd name="T87" fmla="*/ 1121 h 2062"/>
                <a:gd name="T88" fmla="*/ 3354 w 3365"/>
                <a:gd name="T89" fmla="*/ 1330 h 2062"/>
                <a:gd name="T90" fmla="*/ 3353 w 3365"/>
                <a:gd name="T91" fmla="*/ 1570 h 2062"/>
                <a:gd name="T92" fmla="*/ 3262 w 3365"/>
                <a:gd name="T93" fmla="*/ 1790 h 2062"/>
                <a:gd name="T94" fmla="*/ 3100 w 3365"/>
                <a:gd name="T95" fmla="*/ 1957 h 2062"/>
                <a:gd name="T96" fmla="*/ 2885 w 3365"/>
                <a:gd name="T97" fmla="*/ 2050 h 2062"/>
                <a:gd name="T98" fmla="*/ 652 w 3365"/>
                <a:gd name="T99" fmla="*/ 2059 h 2062"/>
                <a:gd name="T100" fmla="*/ 410 w 3365"/>
                <a:gd name="T101" fmla="*/ 1991 h 2062"/>
                <a:gd name="T102" fmla="*/ 210 w 3365"/>
                <a:gd name="T103" fmla="*/ 1849 h 2062"/>
                <a:gd name="T104" fmla="*/ 69 w 3365"/>
                <a:gd name="T105" fmla="*/ 1646 h 2062"/>
                <a:gd name="T106" fmla="*/ 3 w 3365"/>
                <a:gd name="T107" fmla="*/ 1401 h 2062"/>
                <a:gd name="T108" fmla="*/ 24 w 3365"/>
                <a:gd name="T109" fmla="*/ 1146 h 2062"/>
                <a:gd name="T110" fmla="*/ 126 w 3365"/>
                <a:gd name="T111" fmla="*/ 923 h 2062"/>
                <a:gd name="T112" fmla="*/ 293 w 3365"/>
                <a:gd name="T113" fmla="*/ 748 h 2062"/>
                <a:gd name="T114" fmla="*/ 509 w 3365"/>
                <a:gd name="T115" fmla="*/ 639 h 2062"/>
                <a:gd name="T116" fmla="*/ 721 w 3365"/>
                <a:gd name="T117" fmla="*/ 543 h 2062"/>
                <a:gd name="T118" fmla="*/ 871 w 3365"/>
                <a:gd name="T119" fmla="*/ 308 h 2062"/>
                <a:gd name="T120" fmla="*/ 1080 w 3365"/>
                <a:gd name="T121" fmla="*/ 131 h 2062"/>
                <a:gd name="T122" fmla="*/ 1332 w 3365"/>
                <a:gd name="T123" fmla="*/ 26 h 2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65" h="2062">
                  <a:moveTo>
                    <a:pt x="1540" y="145"/>
                  </a:moveTo>
                  <a:lnTo>
                    <a:pt x="1479" y="147"/>
                  </a:lnTo>
                  <a:lnTo>
                    <a:pt x="1418" y="155"/>
                  </a:lnTo>
                  <a:lnTo>
                    <a:pt x="1359" y="167"/>
                  </a:lnTo>
                  <a:lnTo>
                    <a:pt x="1302" y="185"/>
                  </a:lnTo>
                  <a:lnTo>
                    <a:pt x="1245" y="207"/>
                  </a:lnTo>
                  <a:lnTo>
                    <a:pt x="1191" y="233"/>
                  </a:lnTo>
                  <a:lnTo>
                    <a:pt x="1139" y="263"/>
                  </a:lnTo>
                  <a:lnTo>
                    <a:pt x="1090" y="298"/>
                  </a:lnTo>
                  <a:lnTo>
                    <a:pt x="1044" y="336"/>
                  </a:lnTo>
                  <a:lnTo>
                    <a:pt x="1002" y="379"/>
                  </a:lnTo>
                  <a:lnTo>
                    <a:pt x="962" y="424"/>
                  </a:lnTo>
                  <a:lnTo>
                    <a:pt x="926" y="473"/>
                  </a:lnTo>
                  <a:lnTo>
                    <a:pt x="894" y="525"/>
                  </a:lnTo>
                  <a:lnTo>
                    <a:pt x="866" y="579"/>
                  </a:lnTo>
                  <a:lnTo>
                    <a:pt x="843" y="637"/>
                  </a:lnTo>
                  <a:lnTo>
                    <a:pt x="824" y="696"/>
                  </a:lnTo>
                  <a:lnTo>
                    <a:pt x="820" y="707"/>
                  </a:lnTo>
                  <a:lnTo>
                    <a:pt x="814" y="717"/>
                  </a:lnTo>
                  <a:lnTo>
                    <a:pt x="806" y="726"/>
                  </a:lnTo>
                  <a:lnTo>
                    <a:pt x="796" y="733"/>
                  </a:lnTo>
                  <a:lnTo>
                    <a:pt x="781" y="739"/>
                  </a:lnTo>
                  <a:lnTo>
                    <a:pt x="764" y="744"/>
                  </a:lnTo>
                  <a:lnTo>
                    <a:pt x="743" y="746"/>
                  </a:lnTo>
                  <a:lnTo>
                    <a:pt x="716" y="747"/>
                  </a:lnTo>
                  <a:lnTo>
                    <a:pt x="658" y="750"/>
                  </a:lnTo>
                  <a:lnTo>
                    <a:pt x="602" y="759"/>
                  </a:lnTo>
                  <a:lnTo>
                    <a:pt x="547" y="774"/>
                  </a:lnTo>
                  <a:lnTo>
                    <a:pt x="494" y="793"/>
                  </a:lnTo>
                  <a:lnTo>
                    <a:pt x="444" y="818"/>
                  </a:lnTo>
                  <a:lnTo>
                    <a:pt x="397" y="847"/>
                  </a:lnTo>
                  <a:lnTo>
                    <a:pt x="353" y="881"/>
                  </a:lnTo>
                  <a:lnTo>
                    <a:pt x="312" y="918"/>
                  </a:lnTo>
                  <a:lnTo>
                    <a:pt x="274" y="959"/>
                  </a:lnTo>
                  <a:lnTo>
                    <a:pt x="242" y="1004"/>
                  </a:lnTo>
                  <a:lnTo>
                    <a:pt x="213" y="1052"/>
                  </a:lnTo>
                  <a:lnTo>
                    <a:pt x="189" y="1102"/>
                  </a:lnTo>
                  <a:lnTo>
                    <a:pt x="169" y="1156"/>
                  </a:lnTo>
                  <a:lnTo>
                    <a:pt x="155" y="1212"/>
                  </a:lnTo>
                  <a:lnTo>
                    <a:pt x="147" y="1269"/>
                  </a:lnTo>
                  <a:lnTo>
                    <a:pt x="144" y="1328"/>
                  </a:lnTo>
                  <a:lnTo>
                    <a:pt x="147" y="1387"/>
                  </a:lnTo>
                  <a:lnTo>
                    <a:pt x="155" y="1445"/>
                  </a:lnTo>
                  <a:lnTo>
                    <a:pt x="169" y="1500"/>
                  </a:lnTo>
                  <a:lnTo>
                    <a:pt x="189" y="1554"/>
                  </a:lnTo>
                  <a:lnTo>
                    <a:pt x="213" y="1605"/>
                  </a:lnTo>
                  <a:lnTo>
                    <a:pt x="242" y="1653"/>
                  </a:lnTo>
                  <a:lnTo>
                    <a:pt x="274" y="1697"/>
                  </a:lnTo>
                  <a:lnTo>
                    <a:pt x="312" y="1738"/>
                  </a:lnTo>
                  <a:lnTo>
                    <a:pt x="353" y="1776"/>
                  </a:lnTo>
                  <a:lnTo>
                    <a:pt x="397" y="1810"/>
                  </a:lnTo>
                  <a:lnTo>
                    <a:pt x="444" y="1839"/>
                  </a:lnTo>
                  <a:lnTo>
                    <a:pt x="494" y="1864"/>
                  </a:lnTo>
                  <a:lnTo>
                    <a:pt x="547" y="1883"/>
                  </a:lnTo>
                  <a:lnTo>
                    <a:pt x="602" y="1898"/>
                  </a:lnTo>
                  <a:lnTo>
                    <a:pt x="658" y="1907"/>
                  </a:lnTo>
                  <a:lnTo>
                    <a:pt x="716" y="1909"/>
                  </a:lnTo>
                  <a:lnTo>
                    <a:pt x="2765" y="1909"/>
                  </a:lnTo>
                  <a:lnTo>
                    <a:pt x="2818" y="1906"/>
                  </a:lnTo>
                  <a:lnTo>
                    <a:pt x="2869" y="1896"/>
                  </a:lnTo>
                  <a:lnTo>
                    <a:pt x="2918" y="1882"/>
                  </a:lnTo>
                  <a:lnTo>
                    <a:pt x="2965" y="1862"/>
                  </a:lnTo>
                  <a:lnTo>
                    <a:pt x="3010" y="1836"/>
                  </a:lnTo>
                  <a:lnTo>
                    <a:pt x="3051" y="1807"/>
                  </a:lnTo>
                  <a:lnTo>
                    <a:pt x="3088" y="1772"/>
                  </a:lnTo>
                  <a:lnTo>
                    <a:pt x="3122" y="1734"/>
                  </a:lnTo>
                  <a:lnTo>
                    <a:pt x="3151" y="1692"/>
                  </a:lnTo>
                  <a:lnTo>
                    <a:pt x="3176" y="1647"/>
                  </a:lnTo>
                  <a:lnTo>
                    <a:pt x="3196" y="1600"/>
                  </a:lnTo>
                  <a:lnTo>
                    <a:pt x="3211" y="1550"/>
                  </a:lnTo>
                  <a:lnTo>
                    <a:pt x="3220" y="1498"/>
                  </a:lnTo>
                  <a:lnTo>
                    <a:pt x="3223" y="1444"/>
                  </a:lnTo>
                  <a:lnTo>
                    <a:pt x="3220" y="1390"/>
                  </a:lnTo>
                  <a:lnTo>
                    <a:pt x="3211" y="1337"/>
                  </a:lnTo>
                  <a:lnTo>
                    <a:pt x="3196" y="1287"/>
                  </a:lnTo>
                  <a:lnTo>
                    <a:pt x="3176" y="1239"/>
                  </a:lnTo>
                  <a:lnTo>
                    <a:pt x="3151" y="1194"/>
                  </a:lnTo>
                  <a:lnTo>
                    <a:pt x="3121" y="1152"/>
                  </a:lnTo>
                  <a:lnTo>
                    <a:pt x="3088" y="1115"/>
                  </a:lnTo>
                  <a:lnTo>
                    <a:pt x="3050" y="1080"/>
                  </a:lnTo>
                  <a:lnTo>
                    <a:pt x="3008" y="1050"/>
                  </a:lnTo>
                  <a:lnTo>
                    <a:pt x="2964" y="1025"/>
                  </a:lnTo>
                  <a:lnTo>
                    <a:pt x="2916" y="1004"/>
                  </a:lnTo>
                  <a:lnTo>
                    <a:pt x="2867" y="989"/>
                  </a:lnTo>
                  <a:lnTo>
                    <a:pt x="2815" y="980"/>
                  </a:lnTo>
                  <a:lnTo>
                    <a:pt x="2800" y="976"/>
                  </a:lnTo>
                  <a:lnTo>
                    <a:pt x="2785" y="969"/>
                  </a:lnTo>
                  <a:lnTo>
                    <a:pt x="2772" y="959"/>
                  </a:lnTo>
                  <a:lnTo>
                    <a:pt x="2761" y="947"/>
                  </a:lnTo>
                  <a:lnTo>
                    <a:pt x="2754" y="933"/>
                  </a:lnTo>
                  <a:lnTo>
                    <a:pt x="2750" y="917"/>
                  </a:lnTo>
                  <a:lnTo>
                    <a:pt x="2752" y="898"/>
                  </a:lnTo>
                  <a:lnTo>
                    <a:pt x="2758" y="878"/>
                  </a:lnTo>
                  <a:lnTo>
                    <a:pt x="2774" y="839"/>
                  </a:lnTo>
                  <a:lnTo>
                    <a:pt x="2788" y="799"/>
                  </a:lnTo>
                  <a:lnTo>
                    <a:pt x="2799" y="759"/>
                  </a:lnTo>
                  <a:lnTo>
                    <a:pt x="2806" y="718"/>
                  </a:lnTo>
                  <a:lnTo>
                    <a:pt x="2808" y="675"/>
                  </a:lnTo>
                  <a:lnTo>
                    <a:pt x="2805" y="623"/>
                  </a:lnTo>
                  <a:lnTo>
                    <a:pt x="2797" y="572"/>
                  </a:lnTo>
                  <a:lnTo>
                    <a:pt x="2782" y="523"/>
                  </a:lnTo>
                  <a:lnTo>
                    <a:pt x="2762" y="476"/>
                  </a:lnTo>
                  <a:lnTo>
                    <a:pt x="2739" y="432"/>
                  </a:lnTo>
                  <a:lnTo>
                    <a:pt x="2709" y="391"/>
                  </a:lnTo>
                  <a:lnTo>
                    <a:pt x="2676" y="353"/>
                  </a:lnTo>
                  <a:lnTo>
                    <a:pt x="2640" y="319"/>
                  </a:lnTo>
                  <a:lnTo>
                    <a:pt x="2600" y="290"/>
                  </a:lnTo>
                  <a:lnTo>
                    <a:pt x="2556" y="265"/>
                  </a:lnTo>
                  <a:lnTo>
                    <a:pt x="2509" y="245"/>
                  </a:lnTo>
                  <a:lnTo>
                    <a:pt x="2461" y="230"/>
                  </a:lnTo>
                  <a:lnTo>
                    <a:pt x="2410" y="220"/>
                  </a:lnTo>
                  <a:lnTo>
                    <a:pt x="2357" y="217"/>
                  </a:lnTo>
                  <a:lnTo>
                    <a:pt x="2308" y="219"/>
                  </a:lnTo>
                  <a:lnTo>
                    <a:pt x="2261" y="228"/>
                  </a:lnTo>
                  <a:lnTo>
                    <a:pt x="2216" y="240"/>
                  </a:lnTo>
                  <a:lnTo>
                    <a:pt x="2174" y="258"/>
                  </a:lnTo>
                  <a:lnTo>
                    <a:pt x="2132" y="282"/>
                  </a:lnTo>
                  <a:lnTo>
                    <a:pt x="2092" y="311"/>
                  </a:lnTo>
                  <a:lnTo>
                    <a:pt x="2077" y="321"/>
                  </a:lnTo>
                  <a:lnTo>
                    <a:pt x="2061" y="327"/>
                  </a:lnTo>
                  <a:lnTo>
                    <a:pt x="2046" y="329"/>
                  </a:lnTo>
                  <a:lnTo>
                    <a:pt x="2031" y="327"/>
                  </a:lnTo>
                  <a:lnTo>
                    <a:pt x="2018" y="321"/>
                  </a:lnTo>
                  <a:lnTo>
                    <a:pt x="2006" y="311"/>
                  </a:lnTo>
                  <a:lnTo>
                    <a:pt x="1954" y="274"/>
                  </a:lnTo>
                  <a:lnTo>
                    <a:pt x="1900" y="240"/>
                  </a:lnTo>
                  <a:lnTo>
                    <a:pt x="1844" y="211"/>
                  </a:lnTo>
                  <a:lnTo>
                    <a:pt x="1787" y="188"/>
                  </a:lnTo>
                  <a:lnTo>
                    <a:pt x="1728" y="168"/>
                  </a:lnTo>
                  <a:lnTo>
                    <a:pt x="1667" y="155"/>
                  </a:lnTo>
                  <a:lnTo>
                    <a:pt x="1604" y="147"/>
                  </a:lnTo>
                  <a:lnTo>
                    <a:pt x="1540" y="145"/>
                  </a:lnTo>
                  <a:close/>
                  <a:moveTo>
                    <a:pt x="1539" y="0"/>
                  </a:moveTo>
                  <a:lnTo>
                    <a:pt x="1609" y="3"/>
                  </a:lnTo>
                  <a:lnTo>
                    <a:pt x="1676" y="11"/>
                  </a:lnTo>
                  <a:lnTo>
                    <a:pt x="1742" y="24"/>
                  </a:lnTo>
                  <a:lnTo>
                    <a:pt x="1807" y="43"/>
                  </a:lnTo>
                  <a:lnTo>
                    <a:pt x="1870" y="66"/>
                  </a:lnTo>
                  <a:lnTo>
                    <a:pt x="1931" y="95"/>
                  </a:lnTo>
                  <a:lnTo>
                    <a:pt x="1990" y="129"/>
                  </a:lnTo>
                  <a:lnTo>
                    <a:pt x="2048" y="167"/>
                  </a:lnTo>
                  <a:lnTo>
                    <a:pt x="2095" y="141"/>
                  </a:lnTo>
                  <a:lnTo>
                    <a:pt x="2145" y="118"/>
                  </a:lnTo>
                  <a:lnTo>
                    <a:pt x="2196" y="102"/>
                  </a:lnTo>
                  <a:lnTo>
                    <a:pt x="2249" y="90"/>
                  </a:lnTo>
                  <a:lnTo>
                    <a:pt x="2302" y="83"/>
                  </a:lnTo>
                  <a:lnTo>
                    <a:pt x="2355" y="80"/>
                  </a:lnTo>
                  <a:lnTo>
                    <a:pt x="2416" y="83"/>
                  </a:lnTo>
                  <a:lnTo>
                    <a:pt x="2476" y="92"/>
                  </a:lnTo>
                  <a:lnTo>
                    <a:pt x="2533" y="107"/>
                  </a:lnTo>
                  <a:lnTo>
                    <a:pt x="2588" y="128"/>
                  </a:lnTo>
                  <a:lnTo>
                    <a:pt x="2640" y="152"/>
                  </a:lnTo>
                  <a:lnTo>
                    <a:pt x="2689" y="183"/>
                  </a:lnTo>
                  <a:lnTo>
                    <a:pt x="2735" y="217"/>
                  </a:lnTo>
                  <a:lnTo>
                    <a:pt x="2776" y="256"/>
                  </a:lnTo>
                  <a:lnTo>
                    <a:pt x="2814" y="299"/>
                  </a:lnTo>
                  <a:lnTo>
                    <a:pt x="2849" y="345"/>
                  </a:lnTo>
                  <a:lnTo>
                    <a:pt x="2878" y="395"/>
                  </a:lnTo>
                  <a:lnTo>
                    <a:pt x="2903" y="448"/>
                  </a:lnTo>
                  <a:lnTo>
                    <a:pt x="2923" y="503"/>
                  </a:lnTo>
                  <a:lnTo>
                    <a:pt x="2938" y="561"/>
                  </a:lnTo>
                  <a:lnTo>
                    <a:pt x="2947" y="621"/>
                  </a:lnTo>
                  <a:lnTo>
                    <a:pt x="2950" y="683"/>
                  </a:lnTo>
                  <a:lnTo>
                    <a:pt x="2949" y="719"/>
                  </a:lnTo>
                  <a:lnTo>
                    <a:pt x="2946" y="755"/>
                  </a:lnTo>
                  <a:lnTo>
                    <a:pt x="2941" y="791"/>
                  </a:lnTo>
                  <a:lnTo>
                    <a:pt x="2933" y="826"/>
                  </a:lnTo>
                  <a:lnTo>
                    <a:pt x="2921" y="857"/>
                  </a:lnTo>
                  <a:lnTo>
                    <a:pt x="2975" y="876"/>
                  </a:lnTo>
                  <a:lnTo>
                    <a:pt x="3026" y="898"/>
                  </a:lnTo>
                  <a:lnTo>
                    <a:pt x="3075" y="926"/>
                  </a:lnTo>
                  <a:lnTo>
                    <a:pt x="3121" y="957"/>
                  </a:lnTo>
                  <a:lnTo>
                    <a:pt x="3164" y="993"/>
                  </a:lnTo>
                  <a:lnTo>
                    <a:pt x="3204" y="1033"/>
                  </a:lnTo>
                  <a:lnTo>
                    <a:pt x="3240" y="1076"/>
                  </a:lnTo>
                  <a:lnTo>
                    <a:pt x="3271" y="1121"/>
                  </a:lnTo>
                  <a:lnTo>
                    <a:pt x="3299" y="1170"/>
                  </a:lnTo>
                  <a:lnTo>
                    <a:pt x="3322" y="1221"/>
                  </a:lnTo>
                  <a:lnTo>
                    <a:pt x="3341" y="1275"/>
                  </a:lnTo>
                  <a:lnTo>
                    <a:pt x="3354" y="1330"/>
                  </a:lnTo>
                  <a:lnTo>
                    <a:pt x="3362" y="1387"/>
                  </a:lnTo>
                  <a:lnTo>
                    <a:pt x="3365" y="1446"/>
                  </a:lnTo>
                  <a:lnTo>
                    <a:pt x="3362" y="1509"/>
                  </a:lnTo>
                  <a:lnTo>
                    <a:pt x="3353" y="1570"/>
                  </a:lnTo>
                  <a:lnTo>
                    <a:pt x="3338" y="1629"/>
                  </a:lnTo>
                  <a:lnTo>
                    <a:pt x="3318" y="1685"/>
                  </a:lnTo>
                  <a:lnTo>
                    <a:pt x="3293" y="1739"/>
                  </a:lnTo>
                  <a:lnTo>
                    <a:pt x="3262" y="1790"/>
                  </a:lnTo>
                  <a:lnTo>
                    <a:pt x="3227" y="1837"/>
                  </a:lnTo>
                  <a:lnTo>
                    <a:pt x="3189" y="1881"/>
                  </a:lnTo>
                  <a:lnTo>
                    <a:pt x="3146" y="1921"/>
                  </a:lnTo>
                  <a:lnTo>
                    <a:pt x="3100" y="1957"/>
                  </a:lnTo>
                  <a:lnTo>
                    <a:pt x="3050" y="1987"/>
                  </a:lnTo>
                  <a:lnTo>
                    <a:pt x="2998" y="2014"/>
                  </a:lnTo>
                  <a:lnTo>
                    <a:pt x="2943" y="2034"/>
                  </a:lnTo>
                  <a:lnTo>
                    <a:pt x="2885" y="2050"/>
                  </a:lnTo>
                  <a:lnTo>
                    <a:pt x="2825" y="2059"/>
                  </a:lnTo>
                  <a:lnTo>
                    <a:pt x="2764" y="2062"/>
                  </a:lnTo>
                  <a:lnTo>
                    <a:pt x="716" y="2062"/>
                  </a:lnTo>
                  <a:lnTo>
                    <a:pt x="652" y="2059"/>
                  </a:lnTo>
                  <a:lnTo>
                    <a:pt x="589" y="2051"/>
                  </a:lnTo>
                  <a:lnTo>
                    <a:pt x="526" y="2036"/>
                  </a:lnTo>
                  <a:lnTo>
                    <a:pt x="467" y="2016"/>
                  </a:lnTo>
                  <a:lnTo>
                    <a:pt x="410" y="1991"/>
                  </a:lnTo>
                  <a:lnTo>
                    <a:pt x="356" y="1963"/>
                  </a:lnTo>
                  <a:lnTo>
                    <a:pt x="304" y="1928"/>
                  </a:lnTo>
                  <a:lnTo>
                    <a:pt x="255" y="1890"/>
                  </a:lnTo>
                  <a:lnTo>
                    <a:pt x="210" y="1849"/>
                  </a:lnTo>
                  <a:lnTo>
                    <a:pt x="169" y="1803"/>
                  </a:lnTo>
                  <a:lnTo>
                    <a:pt x="132" y="1754"/>
                  </a:lnTo>
                  <a:lnTo>
                    <a:pt x="98" y="1702"/>
                  </a:lnTo>
                  <a:lnTo>
                    <a:pt x="69" y="1646"/>
                  </a:lnTo>
                  <a:lnTo>
                    <a:pt x="45" y="1588"/>
                  </a:lnTo>
                  <a:lnTo>
                    <a:pt x="26" y="1528"/>
                  </a:lnTo>
                  <a:lnTo>
                    <a:pt x="11" y="1466"/>
                  </a:lnTo>
                  <a:lnTo>
                    <a:pt x="3" y="1401"/>
                  </a:lnTo>
                  <a:lnTo>
                    <a:pt x="0" y="1336"/>
                  </a:lnTo>
                  <a:lnTo>
                    <a:pt x="3" y="1271"/>
                  </a:lnTo>
                  <a:lnTo>
                    <a:pt x="11" y="1209"/>
                  </a:lnTo>
                  <a:lnTo>
                    <a:pt x="24" y="1146"/>
                  </a:lnTo>
                  <a:lnTo>
                    <a:pt x="43" y="1087"/>
                  </a:lnTo>
                  <a:lnTo>
                    <a:pt x="66" y="1030"/>
                  </a:lnTo>
                  <a:lnTo>
                    <a:pt x="94" y="975"/>
                  </a:lnTo>
                  <a:lnTo>
                    <a:pt x="126" y="923"/>
                  </a:lnTo>
                  <a:lnTo>
                    <a:pt x="162" y="874"/>
                  </a:lnTo>
                  <a:lnTo>
                    <a:pt x="202" y="829"/>
                  </a:lnTo>
                  <a:lnTo>
                    <a:pt x="246" y="787"/>
                  </a:lnTo>
                  <a:lnTo>
                    <a:pt x="293" y="748"/>
                  </a:lnTo>
                  <a:lnTo>
                    <a:pt x="343" y="714"/>
                  </a:lnTo>
                  <a:lnTo>
                    <a:pt x="396" y="685"/>
                  </a:lnTo>
                  <a:lnTo>
                    <a:pt x="451" y="659"/>
                  </a:lnTo>
                  <a:lnTo>
                    <a:pt x="509" y="639"/>
                  </a:lnTo>
                  <a:lnTo>
                    <a:pt x="569" y="624"/>
                  </a:lnTo>
                  <a:lnTo>
                    <a:pt x="630" y="614"/>
                  </a:lnTo>
                  <a:lnTo>
                    <a:pt x="695" y="610"/>
                  </a:lnTo>
                  <a:lnTo>
                    <a:pt x="721" y="543"/>
                  </a:lnTo>
                  <a:lnTo>
                    <a:pt x="753" y="480"/>
                  </a:lnTo>
                  <a:lnTo>
                    <a:pt x="787" y="418"/>
                  </a:lnTo>
                  <a:lnTo>
                    <a:pt x="827" y="361"/>
                  </a:lnTo>
                  <a:lnTo>
                    <a:pt x="871" y="308"/>
                  </a:lnTo>
                  <a:lnTo>
                    <a:pt x="919" y="257"/>
                  </a:lnTo>
                  <a:lnTo>
                    <a:pt x="969" y="211"/>
                  </a:lnTo>
                  <a:lnTo>
                    <a:pt x="1023" y="169"/>
                  </a:lnTo>
                  <a:lnTo>
                    <a:pt x="1080" y="131"/>
                  </a:lnTo>
                  <a:lnTo>
                    <a:pt x="1139" y="98"/>
                  </a:lnTo>
                  <a:lnTo>
                    <a:pt x="1202" y="68"/>
                  </a:lnTo>
                  <a:lnTo>
                    <a:pt x="1266" y="45"/>
                  </a:lnTo>
                  <a:lnTo>
                    <a:pt x="1332" y="26"/>
                  </a:lnTo>
                  <a:lnTo>
                    <a:pt x="1399" y="11"/>
                  </a:lnTo>
                  <a:lnTo>
                    <a:pt x="1469" y="3"/>
                  </a:lnTo>
                  <a:lnTo>
                    <a:pt x="15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" name="Freeform 257"/>
            <p:cNvSpPr>
              <a:spLocks noEditPoints="1"/>
            </p:cNvSpPr>
            <p:nvPr/>
          </p:nvSpPr>
          <p:spPr bwMode="auto">
            <a:xfrm>
              <a:off x="739776" y="3765550"/>
              <a:ext cx="90488" cy="92075"/>
            </a:xfrm>
            <a:custGeom>
              <a:avLst/>
              <a:gdLst>
                <a:gd name="T0" fmla="*/ 230 w 515"/>
                <a:gd name="T1" fmla="*/ 148 h 523"/>
                <a:gd name="T2" fmla="*/ 185 w 515"/>
                <a:gd name="T3" fmla="*/ 170 h 523"/>
                <a:gd name="T4" fmla="*/ 154 w 515"/>
                <a:gd name="T5" fmla="*/ 209 h 523"/>
                <a:gd name="T6" fmla="*/ 143 w 515"/>
                <a:gd name="T7" fmla="*/ 261 h 523"/>
                <a:gd name="T8" fmla="*/ 154 w 515"/>
                <a:gd name="T9" fmla="*/ 313 h 523"/>
                <a:gd name="T10" fmla="*/ 185 w 515"/>
                <a:gd name="T11" fmla="*/ 352 h 523"/>
                <a:gd name="T12" fmla="*/ 230 w 515"/>
                <a:gd name="T13" fmla="*/ 374 h 523"/>
                <a:gd name="T14" fmla="*/ 284 w 515"/>
                <a:gd name="T15" fmla="*/ 374 h 523"/>
                <a:gd name="T16" fmla="*/ 329 w 515"/>
                <a:gd name="T17" fmla="*/ 352 h 523"/>
                <a:gd name="T18" fmla="*/ 361 w 515"/>
                <a:gd name="T19" fmla="*/ 313 h 523"/>
                <a:gd name="T20" fmla="*/ 372 w 515"/>
                <a:gd name="T21" fmla="*/ 261 h 523"/>
                <a:gd name="T22" fmla="*/ 361 w 515"/>
                <a:gd name="T23" fmla="*/ 209 h 523"/>
                <a:gd name="T24" fmla="*/ 329 w 515"/>
                <a:gd name="T25" fmla="*/ 170 h 523"/>
                <a:gd name="T26" fmla="*/ 284 w 515"/>
                <a:gd name="T27" fmla="*/ 148 h 523"/>
                <a:gd name="T28" fmla="*/ 257 w 515"/>
                <a:gd name="T29" fmla="*/ 0 h 523"/>
                <a:gd name="T30" fmla="*/ 332 w 515"/>
                <a:gd name="T31" fmla="*/ 10 h 523"/>
                <a:gd name="T32" fmla="*/ 398 w 515"/>
                <a:gd name="T33" fmla="*/ 42 h 523"/>
                <a:gd name="T34" fmla="*/ 452 w 515"/>
                <a:gd name="T35" fmla="*/ 89 h 523"/>
                <a:gd name="T36" fmla="*/ 491 w 515"/>
                <a:gd name="T37" fmla="*/ 150 h 523"/>
                <a:gd name="T38" fmla="*/ 512 w 515"/>
                <a:gd name="T39" fmla="*/ 223 h 523"/>
                <a:gd name="T40" fmla="*/ 512 w 515"/>
                <a:gd name="T41" fmla="*/ 300 h 523"/>
                <a:gd name="T42" fmla="*/ 491 w 515"/>
                <a:gd name="T43" fmla="*/ 372 h 523"/>
                <a:gd name="T44" fmla="*/ 453 w 515"/>
                <a:gd name="T45" fmla="*/ 433 h 523"/>
                <a:gd name="T46" fmla="*/ 399 w 515"/>
                <a:gd name="T47" fmla="*/ 481 h 523"/>
                <a:gd name="T48" fmla="*/ 332 w 515"/>
                <a:gd name="T49" fmla="*/ 512 h 523"/>
                <a:gd name="T50" fmla="*/ 257 w 515"/>
                <a:gd name="T51" fmla="*/ 523 h 523"/>
                <a:gd name="T52" fmla="*/ 182 w 515"/>
                <a:gd name="T53" fmla="*/ 512 h 523"/>
                <a:gd name="T54" fmla="*/ 116 w 515"/>
                <a:gd name="T55" fmla="*/ 481 h 523"/>
                <a:gd name="T56" fmla="*/ 62 w 515"/>
                <a:gd name="T57" fmla="*/ 433 h 523"/>
                <a:gd name="T58" fmla="*/ 23 w 515"/>
                <a:gd name="T59" fmla="*/ 372 h 523"/>
                <a:gd name="T60" fmla="*/ 3 w 515"/>
                <a:gd name="T61" fmla="*/ 300 h 523"/>
                <a:gd name="T62" fmla="*/ 3 w 515"/>
                <a:gd name="T63" fmla="*/ 223 h 523"/>
                <a:gd name="T64" fmla="*/ 23 w 515"/>
                <a:gd name="T65" fmla="*/ 150 h 523"/>
                <a:gd name="T66" fmla="*/ 63 w 515"/>
                <a:gd name="T67" fmla="*/ 89 h 523"/>
                <a:gd name="T68" fmla="*/ 117 w 515"/>
                <a:gd name="T69" fmla="*/ 42 h 523"/>
                <a:gd name="T70" fmla="*/ 182 w 515"/>
                <a:gd name="T71" fmla="*/ 10 h 523"/>
                <a:gd name="T72" fmla="*/ 257 w 515"/>
                <a:gd name="T73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15" h="523">
                  <a:moveTo>
                    <a:pt x="257" y="145"/>
                  </a:moveTo>
                  <a:lnTo>
                    <a:pt x="230" y="148"/>
                  </a:lnTo>
                  <a:lnTo>
                    <a:pt x="207" y="156"/>
                  </a:lnTo>
                  <a:lnTo>
                    <a:pt x="185" y="170"/>
                  </a:lnTo>
                  <a:lnTo>
                    <a:pt x="167" y="188"/>
                  </a:lnTo>
                  <a:lnTo>
                    <a:pt x="154" y="209"/>
                  </a:lnTo>
                  <a:lnTo>
                    <a:pt x="146" y="234"/>
                  </a:lnTo>
                  <a:lnTo>
                    <a:pt x="143" y="261"/>
                  </a:lnTo>
                  <a:lnTo>
                    <a:pt x="146" y="288"/>
                  </a:lnTo>
                  <a:lnTo>
                    <a:pt x="154" y="313"/>
                  </a:lnTo>
                  <a:lnTo>
                    <a:pt x="167" y="334"/>
                  </a:lnTo>
                  <a:lnTo>
                    <a:pt x="185" y="352"/>
                  </a:lnTo>
                  <a:lnTo>
                    <a:pt x="207" y="366"/>
                  </a:lnTo>
                  <a:lnTo>
                    <a:pt x="230" y="374"/>
                  </a:lnTo>
                  <a:lnTo>
                    <a:pt x="257" y="377"/>
                  </a:lnTo>
                  <a:lnTo>
                    <a:pt x="284" y="374"/>
                  </a:lnTo>
                  <a:lnTo>
                    <a:pt x="308" y="366"/>
                  </a:lnTo>
                  <a:lnTo>
                    <a:pt x="329" y="352"/>
                  </a:lnTo>
                  <a:lnTo>
                    <a:pt x="348" y="334"/>
                  </a:lnTo>
                  <a:lnTo>
                    <a:pt x="361" y="313"/>
                  </a:lnTo>
                  <a:lnTo>
                    <a:pt x="369" y="288"/>
                  </a:lnTo>
                  <a:lnTo>
                    <a:pt x="372" y="261"/>
                  </a:lnTo>
                  <a:lnTo>
                    <a:pt x="369" y="234"/>
                  </a:lnTo>
                  <a:lnTo>
                    <a:pt x="361" y="209"/>
                  </a:lnTo>
                  <a:lnTo>
                    <a:pt x="348" y="188"/>
                  </a:lnTo>
                  <a:lnTo>
                    <a:pt x="329" y="170"/>
                  </a:lnTo>
                  <a:lnTo>
                    <a:pt x="308" y="156"/>
                  </a:lnTo>
                  <a:lnTo>
                    <a:pt x="284" y="148"/>
                  </a:lnTo>
                  <a:lnTo>
                    <a:pt x="257" y="145"/>
                  </a:lnTo>
                  <a:close/>
                  <a:moveTo>
                    <a:pt x="257" y="0"/>
                  </a:moveTo>
                  <a:lnTo>
                    <a:pt x="296" y="2"/>
                  </a:lnTo>
                  <a:lnTo>
                    <a:pt x="332" y="10"/>
                  </a:lnTo>
                  <a:lnTo>
                    <a:pt x="366" y="24"/>
                  </a:lnTo>
                  <a:lnTo>
                    <a:pt x="398" y="42"/>
                  </a:lnTo>
                  <a:lnTo>
                    <a:pt x="426" y="63"/>
                  </a:lnTo>
                  <a:lnTo>
                    <a:pt x="452" y="89"/>
                  </a:lnTo>
                  <a:lnTo>
                    <a:pt x="474" y="119"/>
                  </a:lnTo>
                  <a:lnTo>
                    <a:pt x="491" y="150"/>
                  </a:lnTo>
                  <a:lnTo>
                    <a:pt x="504" y="185"/>
                  </a:lnTo>
                  <a:lnTo>
                    <a:pt x="512" y="223"/>
                  </a:lnTo>
                  <a:lnTo>
                    <a:pt x="515" y="261"/>
                  </a:lnTo>
                  <a:lnTo>
                    <a:pt x="512" y="300"/>
                  </a:lnTo>
                  <a:lnTo>
                    <a:pt x="504" y="337"/>
                  </a:lnTo>
                  <a:lnTo>
                    <a:pt x="491" y="372"/>
                  </a:lnTo>
                  <a:lnTo>
                    <a:pt x="474" y="403"/>
                  </a:lnTo>
                  <a:lnTo>
                    <a:pt x="453" y="433"/>
                  </a:lnTo>
                  <a:lnTo>
                    <a:pt x="427" y="458"/>
                  </a:lnTo>
                  <a:lnTo>
                    <a:pt x="399" y="481"/>
                  </a:lnTo>
                  <a:lnTo>
                    <a:pt x="367" y="498"/>
                  </a:lnTo>
                  <a:lnTo>
                    <a:pt x="332" y="512"/>
                  </a:lnTo>
                  <a:lnTo>
                    <a:pt x="296" y="520"/>
                  </a:lnTo>
                  <a:lnTo>
                    <a:pt x="257" y="523"/>
                  </a:lnTo>
                  <a:lnTo>
                    <a:pt x="219" y="520"/>
                  </a:lnTo>
                  <a:lnTo>
                    <a:pt x="182" y="512"/>
                  </a:lnTo>
                  <a:lnTo>
                    <a:pt x="148" y="498"/>
                  </a:lnTo>
                  <a:lnTo>
                    <a:pt x="116" y="481"/>
                  </a:lnTo>
                  <a:lnTo>
                    <a:pt x="88" y="458"/>
                  </a:lnTo>
                  <a:lnTo>
                    <a:pt x="62" y="433"/>
                  </a:lnTo>
                  <a:lnTo>
                    <a:pt x="41" y="403"/>
                  </a:lnTo>
                  <a:lnTo>
                    <a:pt x="23" y="372"/>
                  </a:lnTo>
                  <a:lnTo>
                    <a:pt x="11" y="337"/>
                  </a:lnTo>
                  <a:lnTo>
                    <a:pt x="3" y="300"/>
                  </a:lnTo>
                  <a:lnTo>
                    <a:pt x="0" y="261"/>
                  </a:lnTo>
                  <a:lnTo>
                    <a:pt x="3" y="223"/>
                  </a:lnTo>
                  <a:lnTo>
                    <a:pt x="11" y="185"/>
                  </a:lnTo>
                  <a:lnTo>
                    <a:pt x="23" y="150"/>
                  </a:lnTo>
                  <a:lnTo>
                    <a:pt x="41" y="119"/>
                  </a:lnTo>
                  <a:lnTo>
                    <a:pt x="63" y="89"/>
                  </a:lnTo>
                  <a:lnTo>
                    <a:pt x="89" y="63"/>
                  </a:lnTo>
                  <a:lnTo>
                    <a:pt x="117" y="42"/>
                  </a:lnTo>
                  <a:lnTo>
                    <a:pt x="149" y="24"/>
                  </a:lnTo>
                  <a:lnTo>
                    <a:pt x="182" y="10"/>
                  </a:lnTo>
                  <a:lnTo>
                    <a:pt x="219" y="2"/>
                  </a:lnTo>
                  <a:lnTo>
                    <a:pt x="2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3" name="Freeform 258"/>
            <p:cNvSpPr>
              <a:spLocks noEditPoints="1"/>
            </p:cNvSpPr>
            <p:nvPr/>
          </p:nvSpPr>
          <p:spPr bwMode="auto">
            <a:xfrm>
              <a:off x="884238" y="3765550"/>
              <a:ext cx="92075" cy="92075"/>
            </a:xfrm>
            <a:custGeom>
              <a:avLst/>
              <a:gdLst>
                <a:gd name="T0" fmla="*/ 231 w 516"/>
                <a:gd name="T1" fmla="*/ 148 h 523"/>
                <a:gd name="T2" fmla="*/ 186 w 516"/>
                <a:gd name="T3" fmla="*/ 170 h 523"/>
                <a:gd name="T4" fmla="*/ 155 w 516"/>
                <a:gd name="T5" fmla="*/ 209 h 523"/>
                <a:gd name="T6" fmla="*/ 144 w 516"/>
                <a:gd name="T7" fmla="*/ 261 h 523"/>
                <a:gd name="T8" fmla="*/ 155 w 516"/>
                <a:gd name="T9" fmla="*/ 313 h 523"/>
                <a:gd name="T10" fmla="*/ 186 w 516"/>
                <a:gd name="T11" fmla="*/ 352 h 523"/>
                <a:gd name="T12" fmla="*/ 231 w 516"/>
                <a:gd name="T13" fmla="*/ 374 h 523"/>
                <a:gd name="T14" fmla="*/ 285 w 516"/>
                <a:gd name="T15" fmla="*/ 374 h 523"/>
                <a:gd name="T16" fmla="*/ 330 w 516"/>
                <a:gd name="T17" fmla="*/ 352 h 523"/>
                <a:gd name="T18" fmla="*/ 361 w 516"/>
                <a:gd name="T19" fmla="*/ 313 h 523"/>
                <a:gd name="T20" fmla="*/ 372 w 516"/>
                <a:gd name="T21" fmla="*/ 261 h 523"/>
                <a:gd name="T22" fmla="*/ 361 w 516"/>
                <a:gd name="T23" fmla="*/ 209 h 523"/>
                <a:gd name="T24" fmla="*/ 330 w 516"/>
                <a:gd name="T25" fmla="*/ 170 h 523"/>
                <a:gd name="T26" fmla="*/ 285 w 516"/>
                <a:gd name="T27" fmla="*/ 148 h 523"/>
                <a:gd name="T28" fmla="*/ 258 w 516"/>
                <a:gd name="T29" fmla="*/ 0 h 523"/>
                <a:gd name="T30" fmla="*/ 332 w 516"/>
                <a:gd name="T31" fmla="*/ 10 h 523"/>
                <a:gd name="T32" fmla="*/ 399 w 516"/>
                <a:gd name="T33" fmla="*/ 42 h 523"/>
                <a:gd name="T34" fmla="*/ 453 w 516"/>
                <a:gd name="T35" fmla="*/ 89 h 523"/>
                <a:gd name="T36" fmla="*/ 492 w 516"/>
                <a:gd name="T37" fmla="*/ 150 h 523"/>
                <a:gd name="T38" fmla="*/ 513 w 516"/>
                <a:gd name="T39" fmla="*/ 223 h 523"/>
                <a:gd name="T40" fmla="*/ 513 w 516"/>
                <a:gd name="T41" fmla="*/ 300 h 523"/>
                <a:gd name="T42" fmla="*/ 492 w 516"/>
                <a:gd name="T43" fmla="*/ 372 h 523"/>
                <a:gd name="T44" fmla="*/ 453 w 516"/>
                <a:gd name="T45" fmla="*/ 433 h 523"/>
                <a:gd name="T46" fmla="*/ 399 w 516"/>
                <a:gd name="T47" fmla="*/ 481 h 523"/>
                <a:gd name="T48" fmla="*/ 332 w 516"/>
                <a:gd name="T49" fmla="*/ 512 h 523"/>
                <a:gd name="T50" fmla="*/ 258 w 516"/>
                <a:gd name="T51" fmla="*/ 523 h 523"/>
                <a:gd name="T52" fmla="*/ 184 w 516"/>
                <a:gd name="T53" fmla="*/ 512 h 523"/>
                <a:gd name="T54" fmla="*/ 117 w 516"/>
                <a:gd name="T55" fmla="*/ 481 h 523"/>
                <a:gd name="T56" fmla="*/ 63 w 516"/>
                <a:gd name="T57" fmla="*/ 433 h 523"/>
                <a:gd name="T58" fmla="*/ 24 w 516"/>
                <a:gd name="T59" fmla="*/ 372 h 523"/>
                <a:gd name="T60" fmla="*/ 3 w 516"/>
                <a:gd name="T61" fmla="*/ 300 h 523"/>
                <a:gd name="T62" fmla="*/ 3 w 516"/>
                <a:gd name="T63" fmla="*/ 223 h 523"/>
                <a:gd name="T64" fmla="*/ 24 w 516"/>
                <a:gd name="T65" fmla="*/ 150 h 523"/>
                <a:gd name="T66" fmla="*/ 63 w 516"/>
                <a:gd name="T67" fmla="*/ 89 h 523"/>
                <a:gd name="T68" fmla="*/ 117 w 516"/>
                <a:gd name="T69" fmla="*/ 42 h 523"/>
                <a:gd name="T70" fmla="*/ 184 w 516"/>
                <a:gd name="T71" fmla="*/ 10 h 523"/>
                <a:gd name="T72" fmla="*/ 258 w 516"/>
                <a:gd name="T73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16" h="523">
                  <a:moveTo>
                    <a:pt x="258" y="145"/>
                  </a:moveTo>
                  <a:lnTo>
                    <a:pt x="231" y="148"/>
                  </a:lnTo>
                  <a:lnTo>
                    <a:pt x="207" y="156"/>
                  </a:lnTo>
                  <a:lnTo>
                    <a:pt x="186" y="170"/>
                  </a:lnTo>
                  <a:lnTo>
                    <a:pt x="168" y="188"/>
                  </a:lnTo>
                  <a:lnTo>
                    <a:pt x="155" y="209"/>
                  </a:lnTo>
                  <a:lnTo>
                    <a:pt x="146" y="234"/>
                  </a:lnTo>
                  <a:lnTo>
                    <a:pt x="144" y="261"/>
                  </a:lnTo>
                  <a:lnTo>
                    <a:pt x="146" y="288"/>
                  </a:lnTo>
                  <a:lnTo>
                    <a:pt x="155" y="313"/>
                  </a:lnTo>
                  <a:lnTo>
                    <a:pt x="168" y="334"/>
                  </a:lnTo>
                  <a:lnTo>
                    <a:pt x="186" y="352"/>
                  </a:lnTo>
                  <a:lnTo>
                    <a:pt x="207" y="366"/>
                  </a:lnTo>
                  <a:lnTo>
                    <a:pt x="231" y="374"/>
                  </a:lnTo>
                  <a:lnTo>
                    <a:pt x="258" y="377"/>
                  </a:lnTo>
                  <a:lnTo>
                    <a:pt x="285" y="374"/>
                  </a:lnTo>
                  <a:lnTo>
                    <a:pt x="309" y="366"/>
                  </a:lnTo>
                  <a:lnTo>
                    <a:pt x="330" y="352"/>
                  </a:lnTo>
                  <a:lnTo>
                    <a:pt x="348" y="334"/>
                  </a:lnTo>
                  <a:lnTo>
                    <a:pt x="361" y="313"/>
                  </a:lnTo>
                  <a:lnTo>
                    <a:pt x="370" y="288"/>
                  </a:lnTo>
                  <a:lnTo>
                    <a:pt x="372" y="261"/>
                  </a:lnTo>
                  <a:lnTo>
                    <a:pt x="370" y="234"/>
                  </a:lnTo>
                  <a:lnTo>
                    <a:pt x="361" y="209"/>
                  </a:lnTo>
                  <a:lnTo>
                    <a:pt x="348" y="188"/>
                  </a:lnTo>
                  <a:lnTo>
                    <a:pt x="330" y="170"/>
                  </a:lnTo>
                  <a:lnTo>
                    <a:pt x="309" y="156"/>
                  </a:lnTo>
                  <a:lnTo>
                    <a:pt x="285" y="148"/>
                  </a:lnTo>
                  <a:lnTo>
                    <a:pt x="258" y="145"/>
                  </a:lnTo>
                  <a:close/>
                  <a:moveTo>
                    <a:pt x="258" y="0"/>
                  </a:moveTo>
                  <a:lnTo>
                    <a:pt x="296" y="2"/>
                  </a:lnTo>
                  <a:lnTo>
                    <a:pt x="332" y="10"/>
                  </a:lnTo>
                  <a:lnTo>
                    <a:pt x="367" y="24"/>
                  </a:lnTo>
                  <a:lnTo>
                    <a:pt x="399" y="42"/>
                  </a:lnTo>
                  <a:lnTo>
                    <a:pt x="427" y="63"/>
                  </a:lnTo>
                  <a:lnTo>
                    <a:pt x="453" y="89"/>
                  </a:lnTo>
                  <a:lnTo>
                    <a:pt x="474" y="119"/>
                  </a:lnTo>
                  <a:lnTo>
                    <a:pt x="492" y="150"/>
                  </a:lnTo>
                  <a:lnTo>
                    <a:pt x="505" y="185"/>
                  </a:lnTo>
                  <a:lnTo>
                    <a:pt x="513" y="223"/>
                  </a:lnTo>
                  <a:lnTo>
                    <a:pt x="516" y="261"/>
                  </a:lnTo>
                  <a:lnTo>
                    <a:pt x="513" y="300"/>
                  </a:lnTo>
                  <a:lnTo>
                    <a:pt x="505" y="337"/>
                  </a:lnTo>
                  <a:lnTo>
                    <a:pt x="492" y="372"/>
                  </a:lnTo>
                  <a:lnTo>
                    <a:pt x="474" y="403"/>
                  </a:lnTo>
                  <a:lnTo>
                    <a:pt x="453" y="433"/>
                  </a:lnTo>
                  <a:lnTo>
                    <a:pt x="427" y="458"/>
                  </a:lnTo>
                  <a:lnTo>
                    <a:pt x="399" y="481"/>
                  </a:lnTo>
                  <a:lnTo>
                    <a:pt x="367" y="498"/>
                  </a:lnTo>
                  <a:lnTo>
                    <a:pt x="332" y="512"/>
                  </a:lnTo>
                  <a:lnTo>
                    <a:pt x="297" y="520"/>
                  </a:lnTo>
                  <a:lnTo>
                    <a:pt x="258" y="523"/>
                  </a:lnTo>
                  <a:lnTo>
                    <a:pt x="219" y="520"/>
                  </a:lnTo>
                  <a:lnTo>
                    <a:pt x="184" y="512"/>
                  </a:lnTo>
                  <a:lnTo>
                    <a:pt x="149" y="498"/>
                  </a:lnTo>
                  <a:lnTo>
                    <a:pt x="117" y="481"/>
                  </a:lnTo>
                  <a:lnTo>
                    <a:pt x="89" y="458"/>
                  </a:lnTo>
                  <a:lnTo>
                    <a:pt x="63" y="433"/>
                  </a:lnTo>
                  <a:lnTo>
                    <a:pt x="42" y="403"/>
                  </a:lnTo>
                  <a:lnTo>
                    <a:pt x="24" y="372"/>
                  </a:lnTo>
                  <a:lnTo>
                    <a:pt x="11" y="337"/>
                  </a:lnTo>
                  <a:lnTo>
                    <a:pt x="3" y="300"/>
                  </a:lnTo>
                  <a:lnTo>
                    <a:pt x="0" y="261"/>
                  </a:lnTo>
                  <a:lnTo>
                    <a:pt x="3" y="223"/>
                  </a:lnTo>
                  <a:lnTo>
                    <a:pt x="11" y="185"/>
                  </a:lnTo>
                  <a:lnTo>
                    <a:pt x="24" y="150"/>
                  </a:lnTo>
                  <a:lnTo>
                    <a:pt x="42" y="119"/>
                  </a:lnTo>
                  <a:lnTo>
                    <a:pt x="63" y="89"/>
                  </a:lnTo>
                  <a:lnTo>
                    <a:pt x="89" y="63"/>
                  </a:lnTo>
                  <a:lnTo>
                    <a:pt x="117" y="42"/>
                  </a:lnTo>
                  <a:lnTo>
                    <a:pt x="149" y="24"/>
                  </a:lnTo>
                  <a:lnTo>
                    <a:pt x="184" y="10"/>
                  </a:lnTo>
                  <a:lnTo>
                    <a:pt x="220" y="2"/>
                  </a:lnTo>
                  <a:lnTo>
                    <a:pt x="2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" name="Freeform 259"/>
            <p:cNvSpPr>
              <a:spLocks noEditPoints="1"/>
            </p:cNvSpPr>
            <p:nvPr/>
          </p:nvSpPr>
          <p:spPr bwMode="auto">
            <a:xfrm>
              <a:off x="1030288" y="3765550"/>
              <a:ext cx="90488" cy="92075"/>
            </a:xfrm>
            <a:custGeom>
              <a:avLst/>
              <a:gdLst>
                <a:gd name="T0" fmla="*/ 231 w 515"/>
                <a:gd name="T1" fmla="*/ 148 h 523"/>
                <a:gd name="T2" fmla="*/ 186 w 515"/>
                <a:gd name="T3" fmla="*/ 170 h 523"/>
                <a:gd name="T4" fmla="*/ 154 w 515"/>
                <a:gd name="T5" fmla="*/ 209 h 523"/>
                <a:gd name="T6" fmla="*/ 143 w 515"/>
                <a:gd name="T7" fmla="*/ 261 h 523"/>
                <a:gd name="T8" fmla="*/ 154 w 515"/>
                <a:gd name="T9" fmla="*/ 313 h 523"/>
                <a:gd name="T10" fmla="*/ 186 w 515"/>
                <a:gd name="T11" fmla="*/ 352 h 523"/>
                <a:gd name="T12" fmla="*/ 231 w 515"/>
                <a:gd name="T13" fmla="*/ 374 h 523"/>
                <a:gd name="T14" fmla="*/ 285 w 515"/>
                <a:gd name="T15" fmla="*/ 374 h 523"/>
                <a:gd name="T16" fmla="*/ 330 w 515"/>
                <a:gd name="T17" fmla="*/ 352 h 523"/>
                <a:gd name="T18" fmla="*/ 361 w 515"/>
                <a:gd name="T19" fmla="*/ 313 h 523"/>
                <a:gd name="T20" fmla="*/ 372 w 515"/>
                <a:gd name="T21" fmla="*/ 261 h 523"/>
                <a:gd name="T22" fmla="*/ 361 w 515"/>
                <a:gd name="T23" fmla="*/ 209 h 523"/>
                <a:gd name="T24" fmla="*/ 330 w 515"/>
                <a:gd name="T25" fmla="*/ 170 h 523"/>
                <a:gd name="T26" fmla="*/ 285 w 515"/>
                <a:gd name="T27" fmla="*/ 148 h 523"/>
                <a:gd name="T28" fmla="*/ 258 w 515"/>
                <a:gd name="T29" fmla="*/ 0 h 523"/>
                <a:gd name="T30" fmla="*/ 333 w 515"/>
                <a:gd name="T31" fmla="*/ 10 h 523"/>
                <a:gd name="T32" fmla="*/ 398 w 515"/>
                <a:gd name="T33" fmla="*/ 42 h 523"/>
                <a:gd name="T34" fmla="*/ 452 w 515"/>
                <a:gd name="T35" fmla="*/ 89 h 523"/>
                <a:gd name="T36" fmla="*/ 492 w 515"/>
                <a:gd name="T37" fmla="*/ 150 h 523"/>
                <a:gd name="T38" fmla="*/ 512 w 515"/>
                <a:gd name="T39" fmla="*/ 223 h 523"/>
                <a:gd name="T40" fmla="*/ 512 w 515"/>
                <a:gd name="T41" fmla="*/ 300 h 523"/>
                <a:gd name="T42" fmla="*/ 492 w 515"/>
                <a:gd name="T43" fmla="*/ 372 h 523"/>
                <a:gd name="T44" fmla="*/ 452 w 515"/>
                <a:gd name="T45" fmla="*/ 433 h 523"/>
                <a:gd name="T46" fmla="*/ 398 w 515"/>
                <a:gd name="T47" fmla="*/ 481 h 523"/>
                <a:gd name="T48" fmla="*/ 333 w 515"/>
                <a:gd name="T49" fmla="*/ 512 h 523"/>
                <a:gd name="T50" fmla="*/ 258 w 515"/>
                <a:gd name="T51" fmla="*/ 523 h 523"/>
                <a:gd name="T52" fmla="*/ 183 w 515"/>
                <a:gd name="T53" fmla="*/ 512 h 523"/>
                <a:gd name="T54" fmla="*/ 116 w 515"/>
                <a:gd name="T55" fmla="*/ 481 h 523"/>
                <a:gd name="T56" fmla="*/ 62 w 515"/>
                <a:gd name="T57" fmla="*/ 433 h 523"/>
                <a:gd name="T58" fmla="*/ 24 w 515"/>
                <a:gd name="T59" fmla="*/ 372 h 523"/>
                <a:gd name="T60" fmla="*/ 3 w 515"/>
                <a:gd name="T61" fmla="*/ 300 h 523"/>
                <a:gd name="T62" fmla="*/ 3 w 515"/>
                <a:gd name="T63" fmla="*/ 223 h 523"/>
                <a:gd name="T64" fmla="*/ 24 w 515"/>
                <a:gd name="T65" fmla="*/ 150 h 523"/>
                <a:gd name="T66" fmla="*/ 63 w 515"/>
                <a:gd name="T67" fmla="*/ 89 h 523"/>
                <a:gd name="T68" fmla="*/ 117 w 515"/>
                <a:gd name="T69" fmla="*/ 42 h 523"/>
                <a:gd name="T70" fmla="*/ 183 w 515"/>
                <a:gd name="T71" fmla="*/ 10 h 523"/>
                <a:gd name="T72" fmla="*/ 258 w 515"/>
                <a:gd name="T73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15" h="523">
                  <a:moveTo>
                    <a:pt x="258" y="145"/>
                  </a:moveTo>
                  <a:lnTo>
                    <a:pt x="231" y="148"/>
                  </a:lnTo>
                  <a:lnTo>
                    <a:pt x="207" y="156"/>
                  </a:lnTo>
                  <a:lnTo>
                    <a:pt x="186" y="170"/>
                  </a:lnTo>
                  <a:lnTo>
                    <a:pt x="167" y="188"/>
                  </a:lnTo>
                  <a:lnTo>
                    <a:pt x="154" y="209"/>
                  </a:lnTo>
                  <a:lnTo>
                    <a:pt x="146" y="234"/>
                  </a:lnTo>
                  <a:lnTo>
                    <a:pt x="143" y="261"/>
                  </a:lnTo>
                  <a:lnTo>
                    <a:pt x="146" y="288"/>
                  </a:lnTo>
                  <a:lnTo>
                    <a:pt x="154" y="313"/>
                  </a:lnTo>
                  <a:lnTo>
                    <a:pt x="167" y="334"/>
                  </a:lnTo>
                  <a:lnTo>
                    <a:pt x="186" y="352"/>
                  </a:lnTo>
                  <a:lnTo>
                    <a:pt x="207" y="366"/>
                  </a:lnTo>
                  <a:lnTo>
                    <a:pt x="231" y="374"/>
                  </a:lnTo>
                  <a:lnTo>
                    <a:pt x="258" y="377"/>
                  </a:lnTo>
                  <a:lnTo>
                    <a:pt x="285" y="374"/>
                  </a:lnTo>
                  <a:lnTo>
                    <a:pt x="308" y="366"/>
                  </a:lnTo>
                  <a:lnTo>
                    <a:pt x="330" y="352"/>
                  </a:lnTo>
                  <a:lnTo>
                    <a:pt x="348" y="334"/>
                  </a:lnTo>
                  <a:lnTo>
                    <a:pt x="361" y="313"/>
                  </a:lnTo>
                  <a:lnTo>
                    <a:pt x="369" y="288"/>
                  </a:lnTo>
                  <a:lnTo>
                    <a:pt x="372" y="261"/>
                  </a:lnTo>
                  <a:lnTo>
                    <a:pt x="369" y="234"/>
                  </a:lnTo>
                  <a:lnTo>
                    <a:pt x="361" y="209"/>
                  </a:lnTo>
                  <a:lnTo>
                    <a:pt x="348" y="188"/>
                  </a:lnTo>
                  <a:lnTo>
                    <a:pt x="330" y="170"/>
                  </a:lnTo>
                  <a:lnTo>
                    <a:pt x="308" y="156"/>
                  </a:lnTo>
                  <a:lnTo>
                    <a:pt x="285" y="148"/>
                  </a:lnTo>
                  <a:lnTo>
                    <a:pt x="258" y="145"/>
                  </a:lnTo>
                  <a:close/>
                  <a:moveTo>
                    <a:pt x="258" y="0"/>
                  </a:moveTo>
                  <a:lnTo>
                    <a:pt x="296" y="2"/>
                  </a:lnTo>
                  <a:lnTo>
                    <a:pt x="333" y="10"/>
                  </a:lnTo>
                  <a:lnTo>
                    <a:pt x="366" y="24"/>
                  </a:lnTo>
                  <a:lnTo>
                    <a:pt x="398" y="42"/>
                  </a:lnTo>
                  <a:lnTo>
                    <a:pt x="426" y="63"/>
                  </a:lnTo>
                  <a:lnTo>
                    <a:pt x="452" y="89"/>
                  </a:lnTo>
                  <a:lnTo>
                    <a:pt x="474" y="119"/>
                  </a:lnTo>
                  <a:lnTo>
                    <a:pt x="492" y="150"/>
                  </a:lnTo>
                  <a:lnTo>
                    <a:pt x="504" y="185"/>
                  </a:lnTo>
                  <a:lnTo>
                    <a:pt x="512" y="223"/>
                  </a:lnTo>
                  <a:lnTo>
                    <a:pt x="515" y="261"/>
                  </a:lnTo>
                  <a:lnTo>
                    <a:pt x="512" y="300"/>
                  </a:lnTo>
                  <a:lnTo>
                    <a:pt x="504" y="337"/>
                  </a:lnTo>
                  <a:lnTo>
                    <a:pt x="492" y="372"/>
                  </a:lnTo>
                  <a:lnTo>
                    <a:pt x="474" y="403"/>
                  </a:lnTo>
                  <a:lnTo>
                    <a:pt x="452" y="433"/>
                  </a:lnTo>
                  <a:lnTo>
                    <a:pt x="426" y="458"/>
                  </a:lnTo>
                  <a:lnTo>
                    <a:pt x="398" y="481"/>
                  </a:lnTo>
                  <a:lnTo>
                    <a:pt x="366" y="498"/>
                  </a:lnTo>
                  <a:lnTo>
                    <a:pt x="333" y="512"/>
                  </a:lnTo>
                  <a:lnTo>
                    <a:pt x="296" y="520"/>
                  </a:lnTo>
                  <a:lnTo>
                    <a:pt x="258" y="523"/>
                  </a:lnTo>
                  <a:lnTo>
                    <a:pt x="219" y="520"/>
                  </a:lnTo>
                  <a:lnTo>
                    <a:pt x="183" y="512"/>
                  </a:lnTo>
                  <a:lnTo>
                    <a:pt x="148" y="498"/>
                  </a:lnTo>
                  <a:lnTo>
                    <a:pt x="116" y="481"/>
                  </a:lnTo>
                  <a:lnTo>
                    <a:pt x="88" y="458"/>
                  </a:lnTo>
                  <a:lnTo>
                    <a:pt x="62" y="433"/>
                  </a:lnTo>
                  <a:lnTo>
                    <a:pt x="41" y="403"/>
                  </a:lnTo>
                  <a:lnTo>
                    <a:pt x="24" y="372"/>
                  </a:lnTo>
                  <a:lnTo>
                    <a:pt x="11" y="337"/>
                  </a:lnTo>
                  <a:lnTo>
                    <a:pt x="3" y="300"/>
                  </a:lnTo>
                  <a:lnTo>
                    <a:pt x="0" y="261"/>
                  </a:lnTo>
                  <a:lnTo>
                    <a:pt x="3" y="223"/>
                  </a:lnTo>
                  <a:lnTo>
                    <a:pt x="11" y="185"/>
                  </a:lnTo>
                  <a:lnTo>
                    <a:pt x="24" y="150"/>
                  </a:lnTo>
                  <a:lnTo>
                    <a:pt x="41" y="119"/>
                  </a:lnTo>
                  <a:lnTo>
                    <a:pt x="63" y="89"/>
                  </a:lnTo>
                  <a:lnTo>
                    <a:pt x="89" y="63"/>
                  </a:lnTo>
                  <a:lnTo>
                    <a:pt x="117" y="42"/>
                  </a:lnTo>
                  <a:lnTo>
                    <a:pt x="149" y="24"/>
                  </a:lnTo>
                  <a:lnTo>
                    <a:pt x="183" y="10"/>
                  </a:lnTo>
                  <a:lnTo>
                    <a:pt x="219" y="2"/>
                  </a:lnTo>
                  <a:lnTo>
                    <a:pt x="2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58" name="Freeform 264"/>
          <p:cNvSpPr>
            <a:spLocks noEditPoints="1"/>
          </p:cNvSpPr>
          <p:nvPr/>
        </p:nvSpPr>
        <p:spPr bwMode="auto">
          <a:xfrm>
            <a:off x="1584789" y="3441700"/>
            <a:ext cx="593725" cy="593725"/>
          </a:xfrm>
          <a:custGeom>
            <a:avLst/>
            <a:gdLst>
              <a:gd name="T0" fmla="*/ 1036 w 3366"/>
              <a:gd name="T1" fmla="*/ 2650 h 3366"/>
              <a:gd name="T2" fmla="*/ 938 w 3366"/>
              <a:gd name="T3" fmla="*/ 187 h 3366"/>
              <a:gd name="T4" fmla="*/ 759 w 3366"/>
              <a:gd name="T5" fmla="*/ 343 h 3366"/>
              <a:gd name="T6" fmla="*/ 549 w 3366"/>
              <a:gd name="T7" fmla="*/ 514 h 3366"/>
              <a:gd name="T8" fmla="*/ 310 w 3366"/>
              <a:gd name="T9" fmla="*/ 679 h 3366"/>
              <a:gd name="T10" fmla="*/ 168 w 3366"/>
              <a:gd name="T11" fmla="*/ 932 h 3366"/>
              <a:gd name="T12" fmla="*/ 154 w 3366"/>
              <a:gd name="T13" fmla="*/ 1233 h 3366"/>
              <a:gd name="T14" fmla="*/ 273 w 3366"/>
              <a:gd name="T15" fmla="*/ 1500 h 3366"/>
              <a:gd name="T16" fmla="*/ 495 w 3366"/>
              <a:gd name="T17" fmla="*/ 1686 h 3366"/>
              <a:gd name="T18" fmla="*/ 785 w 3366"/>
              <a:gd name="T19" fmla="*/ 1755 h 3366"/>
              <a:gd name="T20" fmla="*/ 2973 w 3366"/>
              <a:gd name="T21" fmla="*/ 1712 h 3366"/>
              <a:gd name="T22" fmla="*/ 3150 w 3366"/>
              <a:gd name="T23" fmla="*/ 1553 h 3366"/>
              <a:gd name="T24" fmla="*/ 3217 w 3366"/>
              <a:gd name="T25" fmla="*/ 1318 h 3366"/>
              <a:gd name="T26" fmla="*/ 3150 w 3366"/>
              <a:gd name="T27" fmla="*/ 1083 h 3366"/>
              <a:gd name="T28" fmla="*/ 2973 w 3366"/>
              <a:gd name="T29" fmla="*/ 925 h 3366"/>
              <a:gd name="T30" fmla="*/ 2751 w 3366"/>
              <a:gd name="T31" fmla="*/ 882 h 3366"/>
              <a:gd name="T32" fmla="*/ 2614 w 3366"/>
              <a:gd name="T33" fmla="*/ 910 h 3366"/>
              <a:gd name="T34" fmla="*/ 2540 w 3366"/>
              <a:gd name="T35" fmla="*/ 937 h 3366"/>
              <a:gd name="T36" fmla="*/ 2547 w 3366"/>
              <a:gd name="T37" fmla="*/ 898 h 3366"/>
              <a:gd name="T38" fmla="*/ 2559 w 3366"/>
              <a:gd name="T39" fmla="*/ 767 h 3366"/>
              <a:gd name="T40" fmla="*/ 2486 w 3366"/>
              <a:gd name="T41" fmla="*/ 481 h 3366"/>
              <a:gd name="T42" fmla="*/ 2293 w 3366"/>
              <a:gd name="T43" fmla="*/ 268 h 3366"/>
              <a:gd name="T44" fmla="*/ 2020 w 3366"/>
              <a:gd name="T45" fmla="*/ 168 h 3366"/>
              <a:gd name="T46" fmla="*/ 1787 w 3366"/>
              <a:gd name="T47" fmla="*/ 191 h 3366"/>
              <a:gd name="T48" fmla="*/ 1627 w 3366"/>
              <a:gd name="T49" fmla="*/ 266 h 3366"/>
              <a:gd name="T50" fmla="*/ 1537 w 3366"/>
              <a:gd name="T51" fmla="*/ 336 h 3366"/>
              <a:gd name="T52" fmla="*/ 1515 w 3366"/>
              <a:gd name="T53" fmla="*/ 343 h 3366"/>
              <a:gd name="T54" fmla="*/ 1447 w 3366"/>
              <a:gd name="T55" fmla="*/ 274 h 3366"/>
              <a:gd name="T56" fmla="*/ 1314 w 3366"/>
              <a:gd name="T57" fmla="*/ 187 h 3366"/>
              <a:gd name="T58" fmla="*/ 1129 w 3366"/>
              <a:gd name="T59" fmla="*/ 144 h 3366"/>
              <a:gd name="T60" fmla="*/ 1346 w 3366"/>
              <a:gd name="T61" fmla="*/ 40 h 3366"/>
              <a:gd name="T62" fmla="*/ 1583 w 3366"/>
              <a:gd name="T63" fmla="*/ 116 h 3366"/>
              <a:gd name="T64" fmla="*/ 1891 w 3366"/>
              <a:gd name="T65" fmla="*/ 18 h 3366"/>
              <a:gd name="T66" fmla="*/ 2212 w 3366"/>
              <a:gd name="T67" fmla="*/ 60 h 3366"/>
              <a:gd name="T68" fmla="*/ 2477 w 3366"/>
              <a:gd name="T69" fmla="*/ 227 h 3366"/>
              <a:gd name="T70" fmla="*/ 2651 w 3366"/>
              <a:gd name="T71" fmla="*/ 489 h 3366"/>
              <a:gd name="T72" fmla="*/ 2730 w 3366"/>
              <a:gd name="T73" fmla="*/ 741 h 3366"/>
              <a:gd name="T74" fmla="*/ 2960 w 3366"/>
              <a:gd name="T75" fmla="*/ 764 h 3366"/>
              <a:gd name="T76" fmla="*/ 3197 w 3366"/>
              <a:gd name="T77" fmla="*/ 908 h 3366"/>
              <a:gd name="T78" fmla="*/ 3341 w 3366"/>
              <a:gd name="T79" fmla="*/ 1145 h 3366"/>
              <a:gd name="T80" fmla="*/ 3354 w 3366"/>
              <a:gd name="T81" fmla="*/ 1435 h 3366"/>
              <a:gd name="T82" fmla="*/ 3231 w 3366"/>
              <a:gd name="T83" fmla="*/ 1688 h 3366"/>
              <a:gd name="T84" fmla="*/ 3007 w 3366"/>
              <a:gd name="T85" fmla="*/ 1852 h 3366"/>
              <a:gd name="T86" fmla="*/ 1751 w 3366"/>
              <a:gd name="T87" fmla="*/ 1898 h 3366"/>
              <a:gd name="T88" fmla="*/ 3287 w 3366"/>
              <a:gd name="T89" fmla="*/ 3008 h 3366"/>
              <a:gd name="T90" fmla="*/ 71 w 3366"/>
              <a:gd name="T91" fmla="*/ 3008 h 3366"/>
              <a:gd name="T92" fmla="*/ 1608 w 3366"/>
              <a:gd name="T93" fmla="*/ 1898 h 3366"/>
              <a:gd name="T94" fmla="*/ 511 w 3366"/>
              <a:gd name="T95" fmla="*/ 1849 h 3366"/>
              <a:gd name="T96" fmla="*/ 230 w 3366"/>
              <a:gd name="T97" fmla="*/ 1668 h 3366"/>
              <a:gd name="T98" fmla="*/ 49 w 3366"/>
              <a:gd name="T99" fmla="*/ 1386 h 3366"/>
              <a:gd name="T100" fmla="*/ 3 w 3366"/>
              <a:gd name="T101" fmla="*/ 1042 h 3366"/>
              <a:gd name="T102" fmla="*/ 98 w 3366"/>
              <a:gd name="T103" fmla="*/ 729 h 3366"/>
              <a:gd name="T104" fmla="*/ 306 w 3366"/>
              <a:gd name="T105" fmla="*/ 486 h 3366"/>
              <a:gd name="T106" fmla="*/ 601 w 3366"/>
              <a:gd name="T107" fmla="*/ 344 h 3366"/>
              <a:gd name="T108" fmla="*/ 772 w 3366"/>
              <a:gd name="T109" fmla="*/ 126 h 3366"/>
              <a:gd name="T110" fmla="*/ 1023 w 3366"/>
              <a:gd name="T111" fmla="*/ 11 h 3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366" h="3366">
                <a:moveTo>
                  <a:pt x="1036" y="2650"/>
                </a:moveTo>
                <a:lnTo>
                  <a:pt x="1036" y="3222"/>
                </a:lnTo>
                <a:lnTo>
                  <a:pt x="2323" y="3222"/>
                </a:lnTo>
                <a:lnTo>
                  <a:pt x="2323" y="2650"/>
                </a:lnTo>
                <a:lnTo>
                  <a:pt x="1036" y="2650"/>
                </a:lnTo>
                <a:close/>
                <a:moveTo>
                  <a:pt x="1129" y="144"/>
                </a:moveTo>
                <a:lnTo>
                  <a:pt x="1078" y="146"/>
                </a:lnTo>
                <a:lnTo>
                  <a:pt x="1030" y="155"/>
                </a:lnTo>
                <a:lnTo>
                  <a:pt x="983" y="168"/>
                </a:lnTo>
                <a:lnTo>
                  <a:pt x="938" y="187"/>
                </a:lnTo>
                <a:lnTo>
                  <a:pt x="897" y="209"/>
                </a:lnTo>
                <a:lnTo>
                  <a:pt x="857" y="237"/>
                </a:lnTo>
                <a:lnTo>
                  <a:pt x="821" y="268"/>
                </a:lnTo>
                <a:lnTo>
                  <a:pt x="787" y="303"/>
                </a:lnTo>
                <a:lnTo>
                  <a:pt x="759" y="343"/>
                </a:lnTo>
                <a:lnTo>
                  <a:pt x="734" y="385"/>
                </a:lnTo>
                <a:lnTo>
                  <a:pt x="714" y="430"/>
                </a:lnTo>
                <a:lnTo>
                  <a:pt x="664" y="480"/>
                </a:lnTo>
                <a:lnTo>
                  <a:pt x="606" y="495"/>
                </a:lnTo>
                <a:lnTo>
                  <a:pt x="549" y="514"/>
                </a:lnTo>
                <a:lnTo>
                  <a:pt x="495" y="538"/>
                </a:lnTo>
                <a:lnTo>
                  <a:pt x="444" y="567"/>
                </a:lnTo>
                <a:lnTo>
                  <a:pt x="396" y="601"/>
                </a:lnTo>
                <a:lnTo>
                  <a:pt x="351" y="638"/>
                </a:lnTo>
                <a:lnTo>
                  <a:pt x="310" y="679"/>
                </a:lnTo>
                <a:lnTo>
                  <a:pt x="273" y="724"/>
                </a:lnTo>
                <a:lnTo>
                  <a:pt x="240" y="772"/>
                </a:lnTo>
                <a:lnTo>
                  <a:pt x="211" y="823"/>
                </a:lnTo>
                <a:lnTo>
                  <a:pt x="188" y="876"/>
                </a:lnTo>
                <a:lnTo>
                  <a:pt x="168" y="932"/>
                </a:lnTo>
                <a:lnTo>
                  <a:pt x="154" y="989"/>
                </a:lnTo>
                <a:lnTo>
                  <a:pt x="146" y="1050"/>
                </a:lnTo>
                <a:lnTo>
                  <a:pt x="143" y="1110"/>
                </a:lnTo>
                <a:lnTo>
                  <a:pt x="146" y="1172"/>
                </a:lnTo>
                <a:lnTo>
                  <a:pt x="154" y="1233"/>
                </a:lnTo>
                <a:lnTo>
                  <a:pt x="168" y="1291"/>
                </a:lnTo>
                <a:lnTo>
                  <a:pt x="188" y="1348"/>
                </a:lnTo>
                <a:lnTo>
                  <a:pt x="211" y="1401"/>
                </a:lnTo>
                <a:lnTo>
                  <a:pt x="241" y="1452"/>
                </a:lnTo>
                <a:lnTo>
                  <a:pt x="273" y="1500"/>
                </a:lnTo>
                <a:lnTo>
                  <a:pt x="310" y="1545"/>
                </a:lnTo>
                <a:lnTo>
                  <a:pt x="351" y="1587"/>
                </a:lnTo>
                <a:lnTo>
                  <a:pt x="396" y="1624"/>
                </a:lnTo>
                <a:lnTo>
                  <a:pt x="444" y="1658"/>
                </a:lnTo>
                <a:lnTo>
                  <a:pt x="495" y="1686"/>
                </a:lnTo>
                <a:lnTo>
                  <a:pt x="549" y="1710"/>
                </a:lnTo>
                <a:lnTo>
                  <a:pt x="605" y="1729"/>
                </a:lnTo>
                <a:lnTo>
                  <a:pt x="663" y="1743"/>
                </a:lnTo>
                <a:lnTo>
                  <a:pt x="723" y="1752"/>
                </a:lnTo>
                <a:lnTo>
                  <a:pt x="785" y="1755"/>
                </a:lnTo>
                <a:lnTo>
                  <a:pt x="2781" y="1755"/>
                </a:lnTo>
                <a:lnTo>
                  <a:pt x="2832" y="1752"/>
                </a:lnTo>
                <a:lnTo>
                  <a:pt x="2882" y="1744"/>
                </a:lnTo>
                <a:lnTo>
                  <a:pt x="2928" y="1730"/>
                </a:lnTo>
                <a:lnTo>
                  <a:pt x="2973" y="1712"/>
                </a:lnTo>
                <a:lnTo>
                  <a:pt x="3015" y="1688"/>
                </a:lnTo>
                <a:lnTo>
                  <a:pt x="3055" y="1660"/>
                </a:lnTo>
                <a:lnTo>
                  <a:pt x="3090" y="1628"/>
                </a:lnTo>
                <a:lnTo>
                  <a:pt x="3122" y="1592"/>
                </a:lnTo>
                <a:lnTo>
                  <a:pt x="3150" y="1553"/>
                </a:lnTo>
                <a:lnTo>
                  <a:pt x="3173" y="1512"/>
                </a:lnTo>
                <a:lnTo>
                  <a:pt x="3192" y="1467"/>
                </a:lnTo>
                <a:lnTo>
                  <a:pt x="3206" y="1419"/>
                </a:lnTo>
                <a:lnTo>
                  <a:pt x="3214" y="1370"/>
                </a:lnTo>
                <a:lnTo>
                  <a:pt x="3217" y="1318"/>
                </a:lnTo>
                <a:lnTo>
                  <a:pt x="3214" y="1267"/>
                </a:lnTo>
                <a:lnTo>
                  <a:pt x="3206" y="1217"/>
                </a:lnTo>
                <a:lnTo>
                  <a:pt x="3192" y="1170"/>
                </a:lnTo>
                <a:lnTo>
                  <a:pt x="3173" y="1125"/>
                </a:lnTo>
                <a:lnTo>
                  <a:pt x="3150" y="1083"/>
                </a:lnTo>
                <a:lnTo>
                  <a:pt x="3122" y="1043"/>
                </a:lnTo>
                <a:lnTo>
                  <a:pt x="3090" y="1009"/>
                </a:lnTo>
                <a:lnTo>
                  <a:pt x="3055" y="976"/>
                </a:lnTo>
                <a:lnTo>
                  <a:pt x="3015" y="949"/>
                </a:lnTo>
                <a:lnTo>
                  <a:pt x="2973" y="925"/>
                </a:lnTo>
                <a:lnTo>
                  <a:pt x="2928" y="907"/>
                </a:lnTo>
                <a:lnTo>
                  <a:pt x="2882" y="893"/>
                </a:lnTo>
                <a:lnTo>
                  <a:pt x="2832" y="884"/>
                </a:lnTo>
                <a:lnTo>
                  <a:pt x="2781" y="881"/>
                </a:lnTo>
                <a:lnTo>
                  <a:pt x="2751" y="882"/>
                </a:lnTo>
                <a:lnTo>
                  <a:pt x="2721" y="885"/>
                </a:lnTo>
                <a:lnTo>
                  <a:pt x="2692" y="890"/>
                </a:lnTo>
                <a:lnTo>
                  <a:pt x="2664" y="897"/>
                </a:lnTo>
                <a:lnTo>
                  <a:pt x="2638" y="903"/>
                </a:lnTo>
                <a:lnTo>
                  <a:pt x="2614" y="910"/>
                </a:lnTo>
                <a:lnTo>
                  <a:pt x="2593" y="917"/>
                </a:lnTo>
                <a:lnTo>
                  <a:pt x="2573" y="923"/>
                </a:lnTo>
                <a:lnTo>
                  <a:pt x="2558" y="929"/>
                </a:lnTo>
                <a:lnTo>
                  <a:pt x="2547" y="934"/>
                </a:lnTo>
                <a:lnTo>
                  <a:pt x="2540" y="937"/>
                </a:lnTo>
                <a:lnTo>
                  <a:pt x="2538" y="938"/>
                </a:lnTo>
                <a:lnTo>
                  <a:pt x="2539" y="935"/>
                </a:lnTo>
                <a:lnTo>
                  <a:pt x="2540" y="927"/>
                </a:lnTo>
                <a:lnTo>
                  <a:pt x="2543" y="915"/>
                </a:lnTo>
                <a:lnTo>
                  <a:pt x="2547" y="898"/>
                </a:lnTo>
                <a:lnTo>
                  <a:pt x="2550" y="876"/>
                </a:lnTo>
                <a:lnTo>
                  <a:pt x="2553" y="853"/>
                </a:lnTo>
                <a:lnTo>
                  <a:pt x="2556" y="826"/>
                </a:lnTo>
                <a:lnTo>
                  <a:pt x="2558" y="797"/>
                </a:lnTo>
                <a:lnTo>
                  <a:pt x="2559" y="767"/>
                </a:lnTo>
                <a:lnTo>
                  <a:pt x="2556" y="706"/>
                </a:lnTo>
                <a:lnTo>
                  <a:pt x="2547" y="646"/>
                </a:lnTo>
                <a:lnTo>
                  <a:pt x="2532" y="589"/>
                </a:lnTo>
                <a:lnTo>
                  <a:pt x="2511" y="533"/>
                </a:lnTo>
                <a:lnTo>
                  <a:pt x="2486" y="481"/>
                </a:lnTo>
                <a:lnTo>
                  <a:pt x="2455" y="431"/>
                </a:lnTo>
                <a:lnTo>
                  <a:pt x="2420" y="385"/>
                </a:lnTo>
                <a:lnTo>
                  <a:pt x="2382" y="342"/>
                </a:lnTo>
                <a:lnTo>
                  <a:pt x="2339" y="303"/>
                </a:lnTo>
                <a:lnTo>
                  <a:pt x="2293" y="268"/>
                </a:lnTo>
                <a:lnTo>
                  <a:pt x="2244" y="238"/>
                </a:lnTo>
                <a:lnTo>
                  <a:pt x="2191" y="212"/>
                </a:lnTo>
                <a:lnTo>
                  <a:pt x="2136" y="192"/>
                </a:lnTo>
                <a:lnTo>
                  <a:pt x="2079" y="177"/>
                </a:lnTo>
                <a:lnTo>
                  <a:pt x="2020" y="168"/>
                </a:lnTo>
                <a:lnTo>
                  <a:pt x="1958" y="165"/>
                </a:lnTo>
                <a:lnTo>
                  <a:pt x="1913" y="166"/>
                </a:lnTo>
                <a:lnTo>
                  <a:pt x="1869" y="172"/>
                </a:lnTo>
                <a:lnTo>
                  <a:pt x="1827" y="181"/>
                </a:lnTo>
                <a:lnTo>
                  <a:pt x="1787" y="191"/>
                </a:lnTo>
                <a:lnTo>
                  <a:pt x="1750" y="204"/>
                </a:lnTo>
                <a:lnTo>
                  <a:pt x="1716" y="218"/>
                </a:lnTo>
                <a:lnTo>
                  <a:pt x="1683" y="234"/>
                </a:lnTo>
                <a:lnTo>
                  <a:pt x="1653" y="250"/>
                </a:lnTo>
                <a:lnTo>
                  <a:pt x="1627" y="266"/>
                </a:lnTo>
                <a:lnTo>
                  <a:pt x="1602" y="283"/>
                </a:lnTo>
                <a:lnTo>
                  <a:pt x="1582" y="298"/>
                </a:lnTo>
                <a:lnTo>
                  <a:pt x="1564" y="312"/>
                </a:lnTo>
                <a:lnTo>
                  <a:pt x="1548" y="325"/>
                </a:lnTo>
                <a:lnTo>
                  <a:pt x="1537" y="336"/>
                </a:lnTo>
                <a:lnTo>
                  <a:pt x="1529" y="344"/>
                </a:lnTo>
                <a:lnTo>
                  <a:pt x="1523" y="349"/>
                </a:lnTo>
                <a:lnTo>
                  <a:pt x="1522" y="351"/>
                </a:lnTo>
                <a:lnTo>
                  <a:pt x="1520" y="349"/>
                </a:lnTo>
                <a:lnTo>
                  <a:pt x="1515" y="343"/>
                </a:lnTo>
                <a:lnTo>
                  <a:pt x="1508" y="334"/>
                </a:lnTo>
                <a:lnTo>
                  <a:pt x="1496" y="322"/>
                </a:lnTo>
                <a:lnTo>
                  <a:pt x="1483" y="308"/>
                </a:lnTo>
                <a:lnTo>
                  <a:pt x="1466" y="292"/>
                </a:lnTo>
                <a:lnTo>
                  <a:pt x="1447" y="274"/>
                </a:lnTo>
                <a:lnTo>
                  <a:pt x="1425" y="256"/>
                </a:lnTo>
                <a:lnTo>
                  <a:pt x="1401" y="238"/>
                </a:lnTo>
                <a:lnTo>
                  <a:pt x="1374" y="220"/>
                </a:lnTo>
                <a:lnTo>
                  <a:pt x="1345" y="203"/>
                </a:lnTo>
                <a:lnTo>
                  <a:pt x="1314" y="187"/>
                </a:lnTo>
                <a:lnTo>
                  <a:pt x="1281" y="172"/>
                </a:lnTo>
                <a:lnTo>
                  <a:pt x="1245" y="161"/>
                </a:lnTo>
                <a:lnTo>
                  <a:pt x="1209" y="152"/>
                </a:lnTo>
                <a:lnTo>
                  <a:pt x="1169" y="146"/>
                </a:lnTo>
                <a:lnTo>
                  <a:pt x="1129" y="144"/>
                </a:lnTo>
                <a:close/>
                <a:moveTo>
                  <a:pt x="1136" y="0"/>
                </a:moveTo>
                <a:lnTo>
                  <a:pt x="1189" y="3"/>
                </a:lnTo>
                <a:lnTo>
                  <a:pt x="1242" y="10"/>
                </a:lnTo>
                <a:lnTo>
                  <a:pt x="1295" y="23"/>
                </a:lnTo>
                <a:lnTo>
                  <a:pt x="1346" y="40"/>
                </a:lnTo>
                <a:lnTo>
                  <a:pt x="1395" y="62"/>
                </a:lnTo>
                <a:lnTo>
                  <a:pt x="1442" y="88"/>
                </a:lnTo>
                <a:lnTo>
                  <a:pt x="1487" y="117"/>
                </a:lnTo>
                <a:lnTo>
                  <a:pt x="1529" y="151"/>
                </a:lnTo>
                <a:lnTo>
                  <a:pt x="1583" y="116"/>
                </a:lnTo>
                <a:lnTo>
                  <a:pt x="1640" y="87"/>
                </a:lnTo>
                <a:lnTo>
                  <a:pt x="1699" y="61"/>
                </a:lnTo>
                <a:lnTo>
                  <a:pt x="1762" y="42"/>
                </a:lnTo>
                <a:lnTo>
                  <a:pt x="1825" y="28"/>
                </a:lnTo>
                <a:lnTo>
                  <a:pt x="1891" y="18"/>
                </a:lnTo>
                <a:lnTo>
                  <a:pt x="1957" y="15"/>
                </a:lnTo>
                <a:lnTo>
                  <a:pt x="2024" y="18"/>
                </a:lnTo>
                <a:lnTo>
                  <a:pt x="2089" y="27"/>
                </a:lnTo>
                <a:lnTo>
                  <a:pt x="2151" y="41"/>
                </a:lnTo>
                <a:lnTo>
                  <a:pt x="2212" y="60"/>
                </a:lnTo>
                <a:lnTo>
                  <a:pt x="2271" y="85"/>
                </a:lnTo>
                <a:lnTo>
                  <a:pt x="2327" y="114"/>
                </a:lnTo>
                <a:lnTo>
                  <a:pt x="2380" y="148"/>
                </a:lnTo>
                <a:lnTo>
                  <a:pt x="2431" y="186"/>
                </a:lnTo>
                <a:lnTo>
                  <a:pt x="2477" y="227"/>
                </a:lnTo>
                <a:lnTo>
                  <a:pt x="2520" y="273"/>
                </a:lnTo>
                <a:lnTo>
                  <a:pt x="2559" y="322"/>
                </a:lnTo>
                <a:lnTo>
                  <a:pt x="2594" y="374"/>
                </a:lnTo>
                <a:lnTo>
                  <a:pt x="2624" y="430"/>
                </a:lnTo>
                <a:lnTo>
                  <a:pt x="2651" y="489"/>
                </a:lnTo>
                <a:lnTo>
                  <a:pt x="2671" y="550"/>
                </a:lnTo>
                <a:lnTo>
                  <a:pt x="2687" y="613"/>
                </a:lnTo>
                <a:lnTo>
                  <a:pt x="2697" y="678"/>
                </a:lnTo>
                <a:lnTo>
                  <a:pt x="2701" y="746"/>
                </a:lnTo>
                <a:lnTo>
                  <a:pt x="2730" y="741"/>
                </a:lnTo>
                <a:lnTo>
                  <a:pt x="2758" y="738"/>
                </a:lnTo>
                <a:lnTo>
                  <a:pt x="2787" y="738"/>
                </a:lnTo>
                <a:lnTo>
                  <a:pt x="2847" y="742"/>
                </a:lnTo>
                <a:lnTo>
                  <a:pt x="2904" y="750"/>
                </a:lnTo>
                <a:lnTo>
                  <a:pt x="2960" y="764"/>
                </a:lnTo>
                <a:lnTo>
                  <a:pt x="3013" y="783"/>
                </a:lnTo>
                <a:lnTo>
                  <a:pt x="3064" y="808"/>
                </a:lnTo>
                <a:lnTo>
                  <a:pt x="3111" y="837"/>
                </a:lnTo>
                <a:lnTo>
                  <a:pt x="3156" y="870"/>
                </a:lnTo>
                <a:lnTo>
                  <a:pt x="3197" y="908"/>
                </a:lnTo>
                <a:lnTo>
                  <a:pt x="3234" y="949"/>
                </a:lnTo>
                <a:lnTo>
                  <a:pt x="3267" y="993"/>
                </a:lnTo>
                <a:lnTo>
                  <a:pt x="3297" y="1041"/>
                </a:lnTo>
                <a:lnTo>
                  <a:pt x="3321" y="1091"/>
                </a:lnTo>
                <a:lnTo>
                  <a:pt x="3341" y="1145"/>
                </a:lnTo>
                <a:lnTo>
                  <a:pt x="3355" y="1201"/>
                </a:lnTo>
                <a:lnTo>
                  <a:pt x="3363" y="1259"/>
                </a:lnTo>
                <a:lnTo>
                  <a:pt x="3366" y="1318"/>
                </a:lnTo>
                <a:lnTo>
                  <a:pt x="3363" y="1378"/>
                </a:lnTo>
                <a:lnTo>
                  <a:pt x="3354" y="1435"/>
                </a:lnTo>
                <a:lnTo>
                  <a:pt x="3339" y="1491"/>
                </a:lnTo>
                <a:lnTo>
                  <a:pt x="3320" y="1544"/>
                </a:lnTo>
                <a:lnTo>
                  <a:pt x="3295" y="1595"/>
                </a:lnTo>
                <a:lnTo>
                  <a:pt x="3265" y="1643"/>
                </a:lnTo>
                <a:lnTo>
                  <a:pt x="3231" y="1688"/>
                </a:lnTo>
                <a:lnTo>
                  <a:pt x="3194" y="1729"/>
                </a:lnTo>
                <a:lnTo>
                  <a:pt x="3152" y="1767"/>
                </a:lnTo>
                <a:lnTo>
                  <a:pt x="3107" y="1799"/>
                </a:lnTo>
                <a:lnTo>
                  <a:pt x="3058" y="1829"/>
                </a:lnTo>
                <a:lnTo>
                  <a:pt x="3007" y="1852"/>
                </a:lnTo>
                <a:lnTo>
                  <a:pt x="2954" y="1872"/>
                </a:lnTo>
                <a:lnTo>
                  <a:pt x="2898" y="1886"/>
                </a:lnTo>
                <a:lnTo>
                  <a:pt x="2840" y="1895"/>
                </a:lnTo>
                <a:lnTo>
                  <a:pt x="2781" y="1898"/>
                </a:lnTo>
                <a:lnTo>
                  <a:pt x="1751" y="1898"/>
                </a:lnTo>
                <a:lnTo>
                  <a:pt x="1751" y="2507"/>
                </a:lnTo>
                <a:lnTo>
                  <a:pt x="2465" y="2507"/>
                </a:lnTo>
                <a:lnTo>
                  <a:pt x="2465" y="2864"/>
                </a:lnTo>
                <a:lnTo>
                  <a:pt x="3287" y="2864"/>
                </a:lnTo>
                <a:lnTo>
                  <a:pt x="3287" y="3008"/>
                </a:lnTo>
                <a:lnTo>
                  <a:pt x="2465" y="3008"/>
                </a:lnTo>
                <a:lnTo>
                  <a:pt x="2465" y="3366"/>
                </a:lnTo>
                <a:lnTo>
                  <a:pt x="894" y="3366"/>
                </a:lnTo>
                <a:lnTo>
                  <a:pt x="894" y="3008"/>
                </a:lnTo>
                <a:lnTo>
                  <a:pt x="71" y="3008"/>
                </a:lnTo>
                <a:lnTo>
                  <a:pt x="71" y="2864"/>
                </a:lnTo>
                <a:lnTo>
                  <a:pt x="894" y="2864"/>
                </a:lnTo>
                <a:lnTo>
                  <a:pt x="894" y="2507"/>
                </a:lnTo>
                <a:lnTo>
                  <a:pt x="1608" y="2507"/>
                </a:lnTo>
                <a:lnTo>
                  <a:pt x="1608" y="1898"/>
                </a:lnTo>
                <a:lnTo>
                  <a:pt x="785" y="1898"/>
                </a:lnTo>
                <a:lnTo>
                  <a:pt x="714" y="1895"/>
                </a:lnTo>
                <a:lnTo>
                  <a:pt x="645" y="1885"/>
                </a:lnTo>
                <a:lnTo>
                  <a:pt x="576" y="1870"/>
                </a:lnTo>
                <a:lnTo>
                  <a:pt x="511" y="1849"/>
                </a:lnTo>
                <a:lnTo>
                  <a:pt x="449" y="1823"/>
                </a:lnTo>
                <a:lnTo>
                  <a:pt x="389" y="1791"/>
                </a:lnTo>
                <a:lnTo>
                  <a:pt x="332" y="1754"/>
                </a:lnTo>
                <a:lnTo>
                  <a:pt x="278" y="1714"/>
                </a:lnTo>
                <a:lnTo>
                  <a:pt x="230" y="1668"/>
                </a:lnTo>
                <a:lnTo>
                  <a:pt x="185" y="1619"/>
                </a:lnTo>
                <a:lnTo>
                  <a:pt x="144" y="1566"/>
                </a:lnTo>
                <a:lnTo>
                  <a:pt x="107" y="1509"/>
                </a:lnTo>
                <a:lnTo>
                  <a:pt x="75" y="1448"/>
                </a:lnTo>
                <a:lnTo>
                  <a:pt x="49" y="1386"/>
                </a:lnTo>
                <a:lnTo>
                  <a:pt x="28" y="1320"/>
                </a:lnTo>
                <a:lnTo>
                  <a:pt x="12" y="1253"/>
                </a:lnTo>
                <a:lnTo>
                  <a:pt x="3" y="1182"/>
                </a:lnTo>
                <a:lnTo>
                  <a:pt x="0" y="1110"/>
                </a:lnTo>
                <a:lnTo>
                  <a:pt x="3" y="1042"/>
                </a:lnTo>
                <a:lnTo>
                  <a:pt x="11" y="976"/>
                </a:lnTo>
                <a:lnTo>
                  <a:pt x="26" y="911"/>
                </a:lnTo>
                <a:lnTo>
                  <a:pt x="45" y="849"/>
                </a:lnTo>
                <a:lnTo>
                  <a:pt x="68" y="787"/>
                </a:lnTo>
                <a:lnTo>
                  <a:pt x="98" y="729"/>
                </a:lnTo>
                <a:lnTo>
                  <a:pt x="131" y="674"/>
                </a:lnTo>
                <a:lnTo>
                  <a:pt x="169" y="622"/>
                </a:lnTo>
                <a:lnTo>
                  <a:pt x="211" y="573"/>
                </a:lnTo>
                <a:lnTo>
                  <a:pt x="256" y="527"/>
                </a:lnTo>
                <a:lnTo>
                  <a:pt x="306" y="486"/>
                </a:lnTo>
                <a:lnTo>
                  <a:pt x="359" y="449"/>
                </a:lnTo>
                <a:lnTo>
                  <a:pt x="415" y="415"/>
                </a:lnTo>
                <a:lnTo>
                  <a:pt x="474" y="387"/>
                </a:lnTo>
                <a:lnTo>
                  <a:pt x="536" y="362"/>
                </a:lnTo>
                <a:lnTo>
                  <a:pt x="601" y="344"/>
                </a:lnTo>
                <a:lnTo>
                  <a:pt x="626" y="293"/>
                </a:lnTo>
                <a:lnTo>
                  <a:pt x="657" y="246"/>
                </a:lnTo>
                <a:lnTo>
                  <a:pt x="692" y="202"/>
                </a:lnTo>
                <a:lnTo>
                  <a:pt x="729" y="162"/>
                </a:lnTo>
                <a:lnTo>
                  <a:pt x="772" y="126"/>
                </a:lnTo>
                <a:lnTo>
                  <a:pt x="817" y="94"/>
                </a:lnTo>
                <a:lnTo>
                  <a:pt x="866" y="66"/>
                </a:lnTo>
                <a:lnTo>
                  <a:pt x="916" y="43"/>
                </a:lnTo>
                <a:lnTo>
                  <a:pt x="969" y="24"/>
                </a:lnTo>
                <a:lnTo>
                  <a:pt x="1023" y="11"/>
                </a:lnTo>
                <a:lnTo>
                  <a:pt x="1079" y="3"/>
                </a:lnTo>
                <a:lnTo>
                  <a:pt x="113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2" name="Freeform 269"/>
          <p:cNvSpPr>
            <a:spLocks noEditPoints="1"/>
          </p:cNvSpPr>
          <p:nvPr/>
        </p:nvSpPr>
        <p:spPr bwMode="auto">
          <a:xfrm>
            <a:off x="2520283" y="3441701"/>
            <a:ext cx="593725" cy="593725"/>
          </a:xfrm>
          <a:custGeom>
            <a:avLst/>
            <a:gdLst>
              <a:gd name="T0" fmla="*/ 2588 w 3368"/>
              <a:gd name="T1" fmla="*/ 2628 h 3370"/>
              <a:gd name="T2" fmla="*/ 2508 w 3368"/>
              <a:gd name="T3" fmla="*/ 2956 h 3370"/>
              <a:gd name="T4" fmla="*/ 2728 w 3368"/>
              <a:gd name="T5" fmla="*/ 3202 h 3370"/>
              <a:gd name="T6" fmla="*/ 3068 w 3368"/>
              <a:gd name="T7" fmla="*/ 3163 h 3370"/>
              <a:gd name="T8" fmla="*/ 3222 w 3368"/>
              <a:gd name="T9" fmla="*/ 2868 h 3370"/>
              <a:gd name="T10" fmla="*/ 3065 w 3368"/>
              <a:gd name="T11" fmla="*/ 2573 h 3370"/>
              <a:gd name="T12" fmla="*/ 417 w 3368"/>
              <a:gd name="T13" fmla="*/ 2520 h 3370"/>
              <a:gd name="T14" fmla="*/ 169 w 3368"/>
              <a:gd name="T15" fmla="*/ 2737 h 3370"/>
              <a:gd name="T16" fmla="*/ 209 w 3368"/>
              <a:gd name="T17" fmla="*/ 3073 h 3370"/>
              <a:gd name="T18" fmla="*/ 508 w 3368"/>
              <a:gd name="T19" fmla="*/ 3226 h 3370"/>
              <a:gd name="T20" fmla="*/ 805 w 3368"/>
              <a:gd name="T21" fmla="*/ 3073 h 3370"/>
              <a:gd name="T22" fmla="*/ 845 w 3368"/>
              <a:gd name="T23" fmla="*/ 2737 h 3370"/>
              <a:gd name="T24" fmla="*/ 595 w 3368"/>
              <a:gd name="T25" fmla="*/ 2520 h 3370"/>
              <a:gd name="T26" fmla="*/ 1407 w 3368"/>
              <a:gd name="T27" fmla="*/ 1111 h 3370"/>
              <a:gd name="T28" fmla="*/ 1094 w 3368"/>
              <a:gd name="T29" fmla="*/ 1454 h 3370"/>
              <a:gd name="T30" fmla="*/ 1094 w 3368"/>
              <a:gd name="T31" fmla="*/ 1935 h 3370"/>
              <a:gd name="T32" fmla="*/ 1407 w 3368"/>
              <a:gd name="T33" fmla="*/ 2278 h 3370"/>
              <a:gd name="T34" fmla="*/ 1886 w 3368"/>
              <a:gd name="T35" fmla="*/ 2321 h 3370"/>
              <a:gd name="T36" fmla="*/ 2256 w 3368"/>
              <a:gd name="T37" fmla="*/ 2041 h 3370"/>
              <a:gd name="T38" fmla="*/ 2344 w 3368"/>
              <a:gd name="T39" fmla="*/ 1571 h 3370"/>
              <a:gd name="T40" fmla="*/ 2097 w 3368"/>
              <a:gd name="T41" fmla="*/ 1174 h 3370"/>
              <a:gd name="T42" fmla="*/ 2860 w 3368"/>
              <a:gd name="T43" fmla="*/ 145 h 3370"/>
              <a:gd name="T44" fmla="*/ 2562 w 3368"/>
              <a:gd name="T45" fmla="*/ 298 h 3370"/>
              <a:gd name="T46" fmla="*/ 2522 w 3368"/>
              <a:gd name="T47" fmla="*/ 634 h 3370"/>
              <a:gd name="T48" fmla="*/ 2770 w 3368"/>
              <a:gd name="T49" fmla="*/ 851 h 3370"/>
              <a:gd name="T50" fmla="*/ 3102 w 3368"/>
              <a:gd name="T51" fmla="*/ 772 h 3370"/>
              <a:gd name="T52" fmla="*/ 3219 w 3368"/>
              <a:gd name="T53" fmla="*/ 458 h 3370"/>
              <a:gd name="T54" fmla="*/ 3028 w 3368"/>
              <a:gd name="T55" fmla="*/ 187 h 3370"/>
              <a:gd name="T56" fmla="*/ 3020 w 3368"/>
              <a:gd name="T57" fmla="*/ 26 h 3370"/>
              <a:gd name="T58" fmla="*/ 3322 w 3368"/>
              <a:gd name="T59" fmla="*/ 294 h 3370"/>
              <a:gd name="T60" fmla="*/ 3321 w 3368"/>
              <a:gd name="T61" fmla="*/ 710 h 3370"/>
              <a:gd name="T62" fmla="*/ 3018 w 3368"/>
              <a:gd name="T63" fmla="*/ 979 h 3370"/>
              <a:gd name="T64" fmla="*/ 2617 w 3368"/>
              <a:gd name="T65" fmla="*/ 944 h 3370"/>
              <a:gd name="T66" fmla="*/ 2486 w 3368"/>
              <a:gd name="T67" fmla="*/ 1550 h 3370"/>
              <a:gd name="T68" fmla="*/ 2396 w 3368"/>
              <a:gd name="T69" fmla="*/ 2087 h 3370"/>
              <a:gd name="T70" fmla="*/ 2808 w 3368"/>
              <a:gd name="T71" fmla="*/ 2369 h 3370"/>
              <a:gd name="T72" fmla="*/ 3201 w 3368"/>
              <a:gd name="T73" fmla="*/ 2495 h 3370"/>
              <a:gd name="T74" fmla="*/ 3368 w 3368"/>
              <a:gd name="T75" fmla="*/ 2868 h 3370"/>
              <a:gd name="T76" fmla="*/ 3199 w 3368"/>
              <a:gd name="T77" fmla="*/ 3242 h 3370"/>
              <a:gd name="T78" fmla="*/ 2805 w 3368"/>
              <a:gd name="T79" fmla="*/ 3367 h 3370"/>
              <a:gd name="T80" fmla="*/ 2451 w 3368"/>
              <a:gd name="T81" fmla="*/ 3165 h 3370"/>
              <a:gd name="T82" fmla="*/ 2364 w 3368"/>
              <a:gd name="T83" fmla="*/ 2766 h 3370"/>
              <a:gd name="T84" fmla="*/ 2123 w 3368"/>
              <a:gd name="T85" fmla="*/ 2373 h 3370"/>
              <a:gd name="T86" fmla="*/ 1638 w 3368"/>
              <a:gd name="T87" fmla="*/ 2489 h 3370"/>
              <a:gd name="T88" fmla="*/ 1183 w 3368"/>
              <a:gd name="T89" fmla="*/ 2299 h 3370"/>
              <a:gd name="T90" fmla="*/ 1011 w 3368"/>
              <a:gd name="T91" fmla="*/ 2923 h 3370"/>
              <a:gd name="T92" fmla="*/ 805 w 3368"/>
              <a:gd name="T93" fmla="*/ 3273 h 3370"/>
              <a:gd name="T94" fmla="*/ 398 w 3368"/>
              <a:gd name="T95" fmla="*/ 3358 h 3370"/>
              <a:gd name="T96" fmla="*/ 69 w 3368"/>
              <a:gd name="T97" fmla="*/ 3123 h 3370"/>
              <a:gd name="T98" fmla="*/ 11 w 3368"/>
              <a:gd name="T99" fmla="*/ 2759 h 3370"/>
              <a:gd name="T100" fmla="*/ 250 w 3368"/>
              <a:gd name="T101" fmla="*/ 2434 h 3370"/>
              <a:gd name="T102" fmla="*/ 671 w 3368"/>
              <a:gd name="T103" fmla="*/ 2392 h 3370"/>
              <a:gd name="T104" fmla="*/ 951 w 3368"/>
              <a:gd name="T105" fmla="*/ 1963 h 3370"/>
              <a:gd name="T106" fmla="*/ 954 w 3368"/>
              <a:gd name="T107" fmla="*/ 1415 h 3370"/>
              <a:gd name="T108" fmla="*/ 1298 w 3368"/>
              <a:gd name="T109" fmla="*/ 1004 h 3370"/>
              <a:gd name="T110" fmla="*/ 1842 w 3368"/>
              <a:gd name="T111" fmla="*/ 908 h 3370"/>
              <a:gd name="T112" fmla="*/ 2438 w 3368"/>
              <a:gd name="T113" fmla="*/ 783 h 3370"/>
              <a:gd name="T114" fmla="*/ 2364 w 3368"/>
              <a:gd name="T115" fmla="*/ 393 h 3370"/>
              <a:gd name="T116" fmla="*/ 2603 w 3368"/>
              <a:gd name="T117" fmla="*/ 68 h 3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68" h="3370">
                <a:moveTo>
                  <a:pt x="2860" y="2509"/>
                </a:moveTo>
                <a:lnTo>
                  <a:pt x="2814" y="2512"/>
                </a:lnTo>
                <a:lnTo>
                  <a:pt x="2770" y="2520"/>
                </a:lnTo>
                <a:lnTo>
                  <a:pt x="2728" y="2534"/>
                </a:lnTo>
                <a:lnTo>
                  <a:pt x="2689" y="2551"/>
                </a:lnTo>
                <a:lnTo>
                  <a:pt x="2652" y="2573"/>
                </a:lnTo>
                <a:lnTo>
                  <a:pt x="2618" y="2598"/>
                </a:lnTo>
                <a:lnTo>
                  <a:pt x="2588" y="2628"/>
                </a:lnTo>
                <a:lnTo>
                  <a:pt x="2562" y="2662"/>
                </a:lnTo>
                <a:lnTo>
                  <a:pt x="2540" y="2698"/>
                </a:lnTo>
                <a:lnTo>
                  <a:pt x="2522" y="2737"/>
                </a:lnTo>
                <a:lnTo>
                  <a:pt x="2508" y="2779"/>
                </a:lnTo>
                <a:lnTo>
                  <a:pt x="2501" y="2822"/>
                </a:lnTo>
                <a:lnTo>
                  <a:pt x="2498" y="2868"/>
                </a:lnTo>
                <a:lnTo>
                  <a:pt x="2501" y="2913"/>
                </a:lnTo>
                <a:lnTo>
                  <a:pt x="2508" y="2956"/>
                </a:lnTo>
                <a:lnTo>
                  <a:pt x="2522" y="2998"/>
                </a:lnTo>
                <a:lnTo>
                  <a:pt x="2540" y="3037"/>
                </a:lnTo>
                <a:lnTo>
                  <a:pt x="2562" y="3073"/>
                </a:lnTo>
                <a:lnTo>
                  <a:pt x="2588" y="3106"/>
                </a:lnTo>
                <a:lnTo>
                  <a:pt x="2618" y="3136"/>
                </a:lnTo>
                <a:lnTo>
                  <a:pt x="2652" y="3163"/>
                </a:lnTo>
                <a:lnTo>
                  <a:pt x="2689" y="3184"/>
                </a:lnTo>
                <a:lnTo>
                  <a:pt x="2728" y="3202"/>
                </a:lnTo>
                <a:lnTo>
                  <a:pt x="2770" y="3215"/>
                </a:lnTo>
                <a:lnTo>
                  <a:pt x="2814" y="3223"/>
                </a:lnTo>
                <a:lnTo>
                  <a:pt x="2860" y="3226"/>
                </a:lnTo>
                <a:lnTo>
                  <a:pt x="2906" y="3223"/>
                </a:lnTo>
                <a:lnTo>
                  <a:pt x="2950" y="3215"/>
                </a:lnTo>
                <a:lnTo>
                  <a:pt x="2992" y="3202"/>
                </a:lnTo>
                <a:lnTo>
                  <a:pt x="3031" y="3184"/>
                </a:lnTo>
                <a:lnTo>
                  <a:pt x="3068" y="3163"/>
                </a:lnTo>
                <a:lnTo>
                  <a:pt x="3102" y="3136"/>
                </a:lnTo>
                <a:lnTo>
                  <a:pt x="3132" y="3106"/>
                </a:lnTo>
                <a:lnTo>
                  <a:pt x="3159" y="3073"/>
                </a:lnTo>
                <a:lnTo>
                  <a:pt x="3180" y="3037"/>
                </a:lnTo>
                <a:lnTo>
                  <a:pt x="3199" y="2998"/>
                </a:lnTo>
                <a:lnTo>
                  <a:pt x="3211" y="2956"/>
                </a:lnTo>
                <a:lnTo>
                  <a:pt x="3219" y="2913"/>
                </a:lnTo>
                <a:lnTo>
                  <a:pt x="3222" y="2868"/>
                </a:lnTo>
                <a:lnTo>
                  <a:pt x="3219" y="2822"/>
                </a:lnTo>
                <a:lnTo>
                  <a:pt x="3211" y="2779"/>
                </a:lnTo>
                <a:lnTo>
                  <a:pt x="3198" y="2737"/>
                </a:lnTo>
                <a:lnTo>
                  <a:pt x="3179" y="2698"/>
                </a:lnTo>
                <a:lnTo>
                  <a:pt x="3157" y="2662"/>
                </a:lnTo>
                <a:lnTo>
                  <a:pt x="3130" y="2628"/>
                </a:lnTo>
                <a:lnTo>
                  <a:pt x="3099" y="2598"/>
                </a:lnTo>
                <a:lnTo>
                  <a:pt x="3065" y="2573"/>
                </a:lnTo>
                <a:lnTo>
                  <a:pt x="3028" y="2551"/>
                </a:lnTo>
                <a:lnTo>
                  <a:pt x="2989" y="2534"/>
                </a:lnTo>
                <a:lnTo>
                  <a:pt x="2948" y="2520"/>
                </a:lnTo>
                <a:lnTo>
                  <a:pt x="2904" y="2512"/>
                </a:lnTo>
                <a:lnTo>
                  <a:pt x="2860" y="2509"/>
                </a:lnTo>
                <a:close/>
                <a:moveTo>
                  <a:pt x="508" y="2509"/>
                </a:moveTo>
                <a:lnTo>
                  <a:pt x="461" y="2512"/>
                </a:lnTo>
                <a:lnTo>
                  <a:pt x="417" y="2520"/>
                </a:lnTo>
                <a:lnTo>
                  <a:pt x="375" y="2534"/>
                </a:lnTo>
                <a:lnTo>
                  <a:pt x="336" y="2551"/>
                </a:lnTo>
                <a:lnTo>
                  <a:pt x="299" y="2573"/>
                </a:lnTo>
                <a:lnTo>
                  <a:pt x="266" y="2598"/>
                </a:lnTo>
                <a:lnTo>
                  <a:pt x="236" y="2628"/>
                </a:lnTo>
                <a:lnTo>
                  <a:pt x="209" y="2662"/>
                </a:lnTo>
                <a:lnTo>
                  <a:pt x="187" y="2698"/>
                </a:lnTo>
                <a:lnTo>
                  <a:pt x="169" y="2737"/>
                </a:lnTo>
                <a:lnTo>
                  <a:pt x="156" y="2779"/>
                </a:lnTo>
                <a:lnTo>
                  <a:pt x="148" y="2822"/>
                </a:lnTo>
                <a:lnTo>
                  <a:pt x="146" y="2868"/>
                </a:lnTo>
                <a:lnTo>
                  <a:pt x="148" y="2913"/>
                </a:lnTo>
                <a:lnTo>
                  <a:pt x="156" y="2956"/>
                </a:lnTo>
                <a:lnTo>
                  <a:pt x="169" y="2998"/>
                </a:lnTo>
                <a:lnTo>
                  <a:pt x="187" y="3037"/>
                </a:lnTo>
                <a:lnTo>
                  <a:pt x="209" y="3073"/>
                </a:lnTo>
                <a:lnTo>
                  <a:pt x="236" y="3106"/>
                </a:lnTo>
                <a:lnTo>
                  <a:pt x="266" y="3136"/>
                </a:lnTo>
                <a:lnTo>
                  <a:pt x="299" y="3163"/>
                </a:lnTo>
                <a:lnTo>
                  <a:pt x="336" y="3184"/>
                </a:lnTo>
                <a:lnTo>
                  <a:pt x="375" y="3202"/>
                </a:lnTo>
                <a:lnTo>
                  <a:pt x="417" y="3215"/>
                </a:lnTo>
                <a:lnTo>
                  <a:pt x="461" y="3223"/>
                </a:lnTo>
                <a:lnTo>
                  <a:pt x="508" y="3226"/>
                </a:lnTo>
                <a:lnTo>
                  <a:pt x="553" y="3223"/>
                </a:lnTo>
                <a:lnTo>
                  <a:pt x="598" y="3215"/>
                </a:lnTo>
                <a:lnTo>
                  <a:pt x="639" y="3202"/>
                </a:lnTo>
                <a:lnTo>
                  <a:pt x="679" y="3184"/>
                </a:lnTo>
                <a:lnTo>
                  <a:pt x="716" y="3163"/>
                </a:lnTo>
                <a:lnTo>
                  <a:pt x="749" y="3136"/>
                </a:lnTo>
                <a:lnTo>
                  <a:pt x="779" y="3106"/>
                </a:lnTo>
                <a:lnTo>
                  <a:pt x="805" y="3073"/>
                </a:lnTo>
                <a:lnTo>
                  <a:pt x="828" y="3037"/>
                </a:lnTo>
                <a:lnTo>
                  <a:pt x="845" y="2998"/>
                </a:lnTo>
                <a:lnTo>
                  <a:pt x="858" y="2956"/>
                </a:lnTo>
                <a:lnTo>
                  <a:pt x="867" y="2913"/>
                </a:lnTo>
                <a:lnTo>
                  <a:pt x="870" y="2868"/>
                </a:lnTo>
                <a:lnTo>
                  <a:pt x="867" y="2822"/>
                </a:lnTo>
                <a:lnTo>
                  <a:pt x="858" y="2779"/>
                </a:lnTo>
                <a:lnTo>
                  <a:pt x="845" y="2737"/>
                </a:lnTo>
                <a:lnTo>
                  <a:pt x="827" y="2698"/>
                </a:lnTo>
                <a:lnTo>
                  <a:pt x="803" y="2662"/>
                </a:lnTo>
                <a:lnTo>
                  <a:pt x="776" y="2628"/>
                </a:lnTo>
                <a:lnTo>
                  <a:pt x="747" y="2598"/>
                </a:lnTo>
                <a:lnTo>
                  <a:pt x="713" y="2573"/>
                </a:lnTo>
                <a:lnTo>
                  <a:pt x="676" y="2551"/>
                </a:lnTo>
                <a:lnTo>
                  <a:pt x="637" y="2534"/>
                </a:lnTo>
                <a:lnTo>
                  <a:pt x="595" y="2520"/>
                </a:lnTo>
                <a:lnTo>
                  <a:pt x="552" y="2512"/>
                </a:lnTo>
                <a:lnTo>
                  <a:pt x="508" y="2509"/>
                </a:lnTo>
                <a:close/>
                <a:moveTo>
                  <a:pt x="1702" y="1041"/>
                </a:moveTo>
                <a:lnTo>
                  <a:pt x="1640" y="1043"/>
                </a:lnTo>
                <a:lnTo>
                  <a:pt x="1578" y="1053"/>
                </a:lnTo>
                <a:lnTo>
                  <a:pt x="1519" y="1067"/>
                </a:lnTo>
                <a:lnTo>
                  <a:pt x="1461" y="1086"/>
                </a:lnTo>
                <a:lnTo>
                  <a:pt x="1407" y="1111"/>
                </a:lnTo>
                <a:lnTo>
                  <a:pt x="1356" y="1141"/>
                </a:lnTo>
                <a:lnTo>
                  <a:pt x="1306" y="1174"/>
                </a:lnTo>
                <a:lnTo>
                  <a:pt x="1261" y="1212"/>
                </a:lnTo>
                <a:lnTo>
                  <a:pt x="1219" y="1254"/>
                </a:lnTo>
                <a:lnTo>
                  <a:pt x="1182" y="1299"/>
                </a:lnTo>
                <a:lnTo>
                  <a:pt x="1149" y="1348"/>
                </a:lnTo>
                <a:lnTo>
                  <a:pt x="1119" y="1399"/>
                </a:lnTo>
                <a:lnTo>
                  <a:pt x="1094" y="1454"/>
                </a:lnTo>
                <a:lnTo>
                  <a:pt x="1075" y="1511"/>
                </a:lnTo>
                <a:lnTo>
                  <a:pt x="1060" y="1571"/>
                </a:lnTo>
                <a:lnTo>
                  <a:pt x="1052" y="1631"/>
                </a:lnTo>
                <a:lnTo>
                  <a:pt x="1049" y="1695"/>
                </a:lnTo>
                <a:lnTo>
                  <a:pt x="1052" y="1757"/>
                </a:lnTo>
                <a:lnTo>
                  <a:pt x="1060" y="1819"/>
                </a:lnTo>
                <a:lnTo>
                  <a:pt x="1075" y="1878"/>
                </a:lnTo>
                <a:lnTo>
                  <a:pt x="1094" y="1935"/>
                </a:lnTo>
                <a:lnTo>
                  <a:pt x="1119" y="1990"/>
                </a:lnTo>
                <a:lnTo>
                  <a:pt x="1149" y="2041"/>
                </a:lnTo>
                <a:lnTo>
                  <a:pt x="1182" y="2091"/>
                </a:lnTo>
                <a:lnTo>
                  <a:pt x="1219" y="2136"/>
                </a:lnTo>
                <a:lnTo>
                  <a:pt x="1261" y="2177"/>
                </a:lnTo>
                <a:lnTo>
                  <a:pt x="1306" y="2215"/>
                </a:lnTo>
                <a:lnTo>
                  <a:pt x="1356" y="2249"/>
                </a:lnTo>
                <a:lnTo>
                  <a:pt x="1407" y="2278"/>
                </a:lnTo>
                <a:lnTo>
                  <a:pt x="1461" y="2302"/>
                </a:lnTo>
                <a:lnTo>
                  <a:pt x="1519" y="2323"/>
                </a:lnTo>
                <a:lnTo>
                  <a:pt x="1578" y="2336"/>
                </a:lnTo>
                <a:lnTo>
                  <a:pt x="1640" y="2345"/>
                </a:lnTo>
                <a:lnTo>
                  <a:pt x="1702" y="2348"/>
                </a:lnTo>
                <a:lnTo>
                  <a:pt x="1765" y="2345"/>
                </a:lnTo>
                <a:lnTo>
                  <a:pt x="1826" y="2336"/>
                </a:lnTo>
                <a:lnTo>
                  <a:pt x="1886" y="2321"/>
                </a:lnTo>
                <a:lnTo>
                  <a:pt x="1942" y="2302"/>
                </a:lnTo>
                <a:lnTo>
                  <a:pt x="1998" y="2277"/>
                </a:lnTo>
                <a:lnTo>
                  <a:pt x="2049" y="2249"/>
                </a:lnTo>
                <a:lnTo>
                  <a:pt x="2097" y="2215"/>
                </a:lnTo>
                <a:lnTo>
                  <a:pt x="2143" y="2177"/>
                </a:lnTo>
                <a:lnTo>
                  <a:pt x="2184" y="2135"/>
                </a:lnTo>
                <a:lnTo>
                  <a:pt x="2222" y="2090"/>
                </a:lnTo>
                <a:lnTo>
                  <a:pt x="2256" y="2041"/>
                </a:lnTo>
                <a:lnTo>
                  <a:pt x="2286" y="1989"/>
                </a:lnTo>
                <a:lnTo>
                  <a:pt x="2310" y="1935"/>
                </a:lnTo>
                <a:lnTo>
                  <a:pt x="2330" y="1878"/>
                </a:lnTo>
                <a:lnTo>
                  <a:pt x="2344" y="1819"/>
                </a:lnTo>
                <a:lnTo>
                  <a:pt x="2353" y="1757"/>
                </a:lnTo>
                <a:lnTo>
                  <a:pt x="2356" y="1695"/>
                </a:lnTo>
                <a:lnTo>
                  <a:pt x="2353" y="1631"/>
                </a:lnTo>
                <a:lnTo>
                  <a:pt x="2344" y="1571"/>
                </a:lnTo>
                <a:lnTo>
                  <a:pt x="2330" y="1511"/>
                </a:lnTo>
                <a:lnTo>
                  <a:pt x="2310" y="1454"/>
                </a:lnTo>
                <a:lnTo>
                  <a:pt x="2286" y="1399"/>
                </a:lnTo>
                <a:lnTo>
                  <a:pt x="2256" y="1348"/>
                </a:lnTo>
                <a:lnTo>
                  <a:pt x="2222" y="1299"/>
                </a:lnTo>
                <a:lnTo>
                  <a:pt x="2184" y="1254"/>
                </a:lnTo>
                <a:lnTo>
                  <a:pt x="2143" y="1212"/>
                </a:lnTo>
                <a:lnTo>
                  <a:pt x="2097" y="1174"/>
                </a:lnTo>
                <a:lnTo>
                  <a:pt x="2049" y="1141"/>
                </a:lnTo>
                <a:lnTo>
                  <a:pt x="1998" y="1111"/>
                </a:lnTo>
                <a:lnTo>
                  <a:pt x="1942" y="1086"/>
                </a:lnTo>
                <a:lnTo>
                  <a:pt x="1886" y="1067"/>
                </a:lnTo>
                <a:lnTo>
                  <a:pt x="1826" y="1053"/>
                </a:lnTo>
                <a:lnTo>
                  <a:pt x="1765" y="1043"/>
                </a:lnTo>
                <a:lnTo>
                  <a:pt x="1702" y="1041"/>
                </a:lnTo>
                <a:close/>
                <a:moveTo>
                  <a:pt x="2860" y="145"/>
                </a:moveTo>
                <a:lnTo>
                  <a:pt x="2814" y="148"/>
                </a:lnTo>
                <a:lnTo>
                  <a:pt x="2770" y="156"/>
                </a:lnTo>
                <a:lnTo>
                  <a:pt x="2728" y="169"/>
                </a:lnTo>
                <a:lnTo>
                  <a:pt x="2689" y="187"/>
                </a:lnTo>
                <a:lnTo>
                  <a:pt x="2652" y="208"/>
                </a:lnTo>
                <a:lnTo>
                  <a:pt x="2618" y="235"/>
                </a:lnTo>
                <a:lnTo>
                  <a:pt x="2588" y="265"/>
                </a:lnTo>
                <a:lnTo>
                  <a:pt x="2562" y="298"/>
                </a:lnTo>
                <a:lnTo>
                  <a:pt x="2540" y="334"/>
                </a:lnTo>
                <a:lnTo>
                  <a:pt x="2522" y="373"/>
                </a:lnTo>
                <a:lnTo>
                  <a:pt x="2508" y="415"/>
                </a:lnTo>
                <a:lnTo>
                  <a:pt x="2501" y="458"/>
                </a:lnTo>
                <a:lnTo>
                  <a:pt x="2498" y="504"/>
                </a:lnTo>
                <a:lnTo>
                  <a:pt x="2501" y="549"/>
                </a:lnTo>
                <a:lnTo>
                  <a:pt x="2508" y="592"/>
                </a:lnTo>
                <a:lnTo>
                  <a:pt x="2522" y="634"/>
                </a:lnTo>
                <a:lnTo>
                  <a:pt x="2540" y="673"/>
                </a:lnTo>
                <a:lnTo>
                  <a:pt x="2562" y="709"/>
                </a:lnTo>
                <a:lnTo>
                  <a:pt x="2588" y="743"/>
                </a:lnTo>
                <a:lnTo>
                  <a:pt x="2618" y="772"/>
                </a:lnTo>
                <a:lnTo>
                  <a:pt x="2652" y="798"/>
                </a:lnTo>
                <a:lnTo>
                  <a:pt x="2689" y="820"/>
                </a:lnTo>
                <a:lnTo>
                  <a:pt x="2728" y="837"/>
                </a:lnTo>
                <a:lnTo>
                  <a:pt x="2770" y="851"/>
                </a:lnTo>
                <a:lnTo>
                  <a:pt x="2814" y="859"/>
                </a:lnTo>
                <a:lnTo>
                  <a:pt x="2860" y="862"/>
                </a:lnTo>
                <a:lnTo>
                  <a:pt x="2906" y="859"/>
                </a:lnTo>
                <a:lnTo>
                  <a:pt x="2950" y="851"/>
                </a:lnTo>
                <a:lnTo>
                  <a:pt x="2992" y="837"/>
                </a:lnTo>
                <a:lnTo>
                  <a:pt x="3031" y="820"/>
                </a:lnTo>
                <a:lnTo>
                  <a:pt x="3068" y="798"/>
                </a:lnTo>
                <a:lnTo>
                  <a:pt x="3102" y="772"/>
                </a:lnTo>
                <a:lnTo>
                  <a:pt x="3132" y="743"/>
                </a:lnTo>
                <a:lnTo>
                  <a:pt x="3159" y="709"/>
                </a:lnTo>
                <a:lnTo>
                  <a:pt x="3180" y="673"/>
                </a:lnTo>
                <a:lnTo>
                  <a:pt x="3199" y="634"/>
                </a:lnTo>
                <a:lnTo>
                  <a:pt x="3211" y="592"/>
                </a:lnTo>
                <a:lnTo>
                  <a:pt x="3219" y="549"/>
                </a:lnTo>
                <a:lnTo>
                  <a:pt x="3222" y="504"/>
                </a:lnTo>
                <a:lnTo>
                  <a:pt x="3219" y="458"/>
                </a:lnTo>
                <a:lnTo>
                  <a:pt x="3211" y="415"/>
                </a:lnTo>
                <a:lnTo>
                  <a:pt x="3198" y="373"/>
                </a:lnTo>
                <a:lnTo>
                  <a:pt x="3179" y="334"/>
                </a:lnTo>
                <a:lnTo>
                  <a:pt x="3157" y="298"/>
                </a:lnTo>
                <a:lnTo>
                  <a:pt x="3130" y="265"/>
                </a:lnTo>
                <a:lnTo>
                  <a:pt x="3099" y="235"/>
                </a:lnTo>
                <a:lnTo>
                  <a:pt x="3065" y="208"/>
                </a:lnTo>
                <a:lnTo>
                  <a:pt x="3028" y="187"/>
                </a:lnTo>
                <a:lnTo>
                  <a:pt x="2989" y="169"/>
                </a:lnTo>
                <a:lnTo>
                  <a:pt x="2948" y="156"/>
                </a:lnTo>
                <a:lnTo>
                  <a:pt x="2904" y="148"/>
                </a:lnTo>
                <a:lnTo>
                  <a:pt x="2860" y="145"/>
                </a:lnTo>
                <a:close/>
                <a:moveTo>
                  <a:pt x="2859" y="0"/>
                </a:moveTo>
                <a:lnTo>
                  <a:pt x="2916" y="3"/>
                </a:lnTo>
                <a:lnTo>
                  <a:pt x="2969" y="11"/>
                </a:lnTo>
                <a:lnTo>
                  <a:pt x="3020" y="26"/>
                </a:lnTo>
                <a:lnTo>
                  <a:pt x="3069" y="44"/>
                </a:lnTo>
                <a:lnTo>
                  <a:pt x="3117" y="68"/>
                </a:lnTo>
                <a:lnTo>
                  <a:pt x="3160" y="97"/>
                </a:lnTo>
                <a:lnTo>
                  <a:pt x="3201" y="128"/>
                </a:lnTo>
                <a:lnTo>
                  <a:pt x="3237" y="164"/>
                </a:lnTo>
                <a:lnTo>
                  <a:pt x="3269" y="204"/>
                </a:lnTo>
                <a:lnTo>
                  <a:pt x="3298" y="247"/>
                </a:lnTo>
                <a:lnTo>
                  <a:pt x="3322" y="294"/>
                </a:lnTo>
                <a:lnTo>
                  <a:pt x="3341" y="343"/>
                </a:lnTo>
                <a:lnTo>
                  <a:pt x="3354" y="393"/>
                </a:lnTo>
                <a:lnTo>
                  <a:pt x="3364" y="446"/>
                </a:lnTo>
                <a:lnTo>
                  <a:pt x="3367" y="502"/>
                </a:lnTo>
                <a:lnTo>
                  <a:pt x="3364" y="557"/>
                </a:lnTo>
                <a:lnTo>
                  <a:pt x="3354" y="611"/>
                </a:lnTo>
                <a:lnTo>
                  <a:pt x="3340" y="662"/>
                </a:lnTo>
                <a:lnTo>
                  <a:pt x="3321" y="710"/>
                </a:lnTo>
                <a:lnTo>
                  <a:pt x="3296" y="756"/>
                </a:lnTo>
                <a:lnTo>
                  <a:pt x="3267" y="799"/>
                </a:lnTo>
                <a:lnTo>
                  <a:pt x="3234" y="839"/>
                </a:lnTo>
                <a:lnTo>
                  <a:pt x="3198" y="875"/>
                </a:lnTo>
                <a:lnTo>
                  <a:pt x="3157" y="908"/>
                </a:lnTo>
                <a:lnTo>
                  <a:pt x="3113" y="936"/>
                </a:lnTo>
                <a:lnTo>
                  <a:pt x="3066" y="959"/>
                </a:lnTo>
                <a:lnTo>
                  <a:pt x="3018" y="979"/>
                </a:lnTo>
                <a:lnTo>
                  <a:pt x="2967" y="992"/>
                </a:lnTo>
                <a:lnTo>
                  <a:pt x="2913" y="1000"/>
                </a:lnTo>
                <a:lnTo>
                  <a:pt x="2859" y="1003"/>
                </a:lnTo>
                <a:lnTo>
                  <a:pt x="2807" y="1001"/>
                </a:lnTo>
                <a:lnTo>
                  <a:pt x="2757" y="993"/>
                </a:lnTo>
                <a:lnTo>
                  <a:pt x="2708" y="981"/>
                </a:lnTo>
                <a:lnTo>
                  <a:pt x="2661" y="964"/>
                </a:lnTo>
                <a:lnTo>
                  <a:pt x="2617" y="944"/>
                </a:lnTo>
                <a:lnTo>
                  <a:pt x="2575" y="918"/>
                </a:lnTo>
                <a:lnTo>
                  <a:pt x="2312" y="1180"/>
                </a:lnTo>
                <a:lnTo>
                  <a:pt x="2353" y="1233"/>
                </a:lnTo>
                <a:lnTo>
                  <a:pt x="2389" y="1291"/>
                </a:lnTo>
                <a:lnTo>
                  <a:pt x="2422" y="1352"/>
                </a:lnTo>
                <a:lnTo>
                  <a:pt x="2449" y="1416"/>
                </a:lnTo>
                <a:lnTo>
                  <a:pt x="2470" y="1481"/>
                </a:lnTo>
                <a:lnTo>
                  <a:pt x="2486" y="1550"/>
                </a:lnTo>
                <a:lnTo>
                  <a:pt x="2495" y="1621"/>
                </a:lnTo>
                <a:lnTo>
                  <a:pt x="2498" y="1694"/>
                </a:lnTo>
                <a:lnTo>
                  <a:pt x="2495" y="1764"/>
                </a:lnTo>
                <a:lnTo>
                  <a:pt x="2487" y="1833"/>
                </a:lnTo>
                <a:lnTo>
                  <a:pt x="2471" y="1900"/>
                </a:lnTo>
                <a:lnTo>
                  <a:pt x="2451" y="1966"/>
                </a:lnTo>
                <a:lnTo>
                  <a:pt x="2426" y="2027"/>
                </a:lnTo>
                <a:lnTo>
                  <a:pt x="2396" y="2087"/>
                </a:lnTo>
                <a:lnTo>
                  <a:pt x="2361" y="2143"/>
                </a:lnTo>
                <a:lnTo>
                  <a:pt x="2321" y="2196"/>
                </a:lnTo>
                <a:lnTo>
                  <a:pt x="2577" y="2450"/>
                </a:lnTo>
                <a:lnTo>
                  <a:pt x="2618" y="2425"/>
                </a:lnTo>
                <a:lnTo>
                  <a:pt x="2663" y="2405"/>
                </a:lnTo>
                <a:lnTo>
                  <a:pt x="2709" y="2388"/>
                </a:lnTo>
                <a:lnTo>
                  <a:pt x="2758" y="2376"/>
                </a:lnTo>
                <a:lnTo>
                  <a:pt x="2808" y="2369"/>
                </a:lnTo>
                <a:lnTo>
                  <a:pt x="2860" y="2366"/>
                </a:lnTo>
                <a:lnTo>
                  <a:pt x="2916" y="2369"/>
                </a:lnTo>
                <a:lnTo>
                  <a:pt x="2970" y="2378"/>
                </a:lnTo>
                <a:lnTo>
                  <a:pt x="3021" y="2391"/>
                </a:lnTo>
                <a:lnTo>
                  <a:pt x="3070" y="2411"/>
                </a:lnTo>
                <a:lnTo>
                  <a:pt x="3118" y="2434"/>
                </a:lnTo>
                <a:lnTo>
                  <a:pt x="3161" y="2462"/>
                </a:lnTo>
                <a:lnTo>
                  <a:pt x="3201" y="2495"/>
                </a:lnTo>
                <a:lnTo>
                  <a:pt x="3238" y="2531"/>
                </a:lnTo>
                <a:lnTo>
                  <a:pt x="3270" y="2571"/>
                </a:lnTo>
                <a:lnTo>
                  <a:pt x="3299" y="2614"/>
                </a:lnTo>
                <a:lnTo>
                  <a:pt x="3323" y="2660"/>
                </a:lnTo>
                <a:lnTo>
                  <a:pt x="3342" y="2708"/>
                </a:lnTo>
                <a:lnTo>
                  <a:pt x="3357" y="2759"/>
                </a:lnTo>
                <a:lnTo>
                  <a:pt x="3365" y="2813"/>
                </a:lnTo>
                <a:lnTo>
                  <a:pt x="3368" y="2868"/>
                </a:lnTo>
                <a:lnTo>
                  <a:pt x="3365" y="2923"/>
                </a:lnTo>
                <a:lnTo>
                  <a:pt x="3355" y="2976"/>
                </a:lnTo>
                <a:lnTo>
                  <a:pt x="3341" y="3027"/>
                </a:lnTo>
                <a:lnTo>
                  <a:pt x="3322" y="3076"/>
                </a:lnTo>
                <a:lnTo>
                  <a:pt x="3297" y="3123"/>
                </a:lnTo>
                <a:lnTo>
                  <a:pt x="3268" y="3165"/>
                </a:lnTo>
                <a:lnTo>
                  <a:pt x="3236" y="3205"/>
                </a:lnTo>
                <a:lnTo>
                  <a:pt x="3199" y="3242"/>
                </a:lnTo>
                <a:lnTo>
                  <a:pt x="3158" y="3273"/>
                </a:lnTo>
                <a:lnTo>
                  <a:pt x="3114" y="3301"/>
                </a:lnTo>
                <a:lnTo>
                  <a:pt x="3068" y="3325"/>
                </a:lnTo>
                <a:lnTo>
                  <a:pt x="3019" y="3344"/>
                </a:lnTo>
                <a:lnTo>
                  <a:pt x="2968" y="3358"/>
                </a:lnTo>
                <a:lnTo>
                  <a:pt x="2916" y="3367"/>
                </a:lnTo>
                <a:lnTo>
                  <a:pt x="2861" y="3370"/>
                </a:lnTo>
                <a:lnTo>
                  <a:pt x="2805" y="3367"/>
                </a:lnTo>
                <a:lnTo>
                  <a:pt x="2751" y="3358"/>
                </a:lnTo>
                <a:lnTo>
                  <a:pt x="2699" y="3344"/>
                </a:lnTo>
                <a:lnTo>
                  <a:pt x="2650" y="3325"/>
                </a:lnTo>
                <a:lnTo>
                  <a:pt x="2604" y="3301"/>
                </a:lnTo>
                <a:lnTo>
                  <a:pt x="2561" y="3273"/>
                </a:lnTo>
                <a:lnTo>
                  <a:pt x="2520" y="3242"/>
                </a:lnTo>
                <a:lnTo>
                  <a:pt x="2484" y="3205"/>
                </a:lnTo>
                <a:lnTo>
                  <a:pt x="2451" y="3165"/>
                </a:lnTo>
                <a:lnTo>
                  <a:pt x="2422" y="3123"/>
                </a:lnTo>
                <a:lnTo>
                  <a:pt x="2399" y="3076"/>
                </a:lnTo>
                <a:lnTo>
                  <a:pt x="2379" y="3027"/>
                </a:lnTo>
                <a:lnTo>
                  <a:pt x="2365" y="2976"/>
                </a:lnTo>
                <a:lnTo>
                  <a:pt x="2357" y="2923"/>
                </a:lnTo>
                <a:lnTo>
                  <a:pt x="2354" y="2868"/>
                </a:lnTo>
                <a:lnTo>
                  <a:pt x="2357" y="2816"/>
                </a:lnTo>
                <a:lnTo>
                  <a:pt x="2364" y="2766"/>
                </a:lnTo>
                <a:lnTo>
                  <a:pt x="2376" y="2716"/>
                </a:lnTo>
                <a:lnTo>
                  <a:pt x="2394" y="2670"/>
                </a:lnTo>
                <a:lnTo>
                  <a:pt x="2415" y="2626"/>
                </a:lnTo>
                <a:lnTo>
                  <a:pt x="2441" y="2585"/>
                </a:lnTo>
                <a:lnTo>
                  <a:pt x="2469" y="2546"/>
                </a:lnTo>
                <a:lnTo>
                  <a:pt x="2221" y="2300"/>
                </a:lnTo>
                <a:lnTo>
                  <a:pt x="2173" y="2338"/>
                </a:lnTo>
                <a:lnTo>
                  <a:pt x="2123" y="2373"/>
                </a:lnTo>
                <a:lnTo>
                  <a:pt x="2069" y="2403"/>
                </a:lnTo>
                <a:lnTo>
                  <a:pt x="2013" y="2429"/>
                </a:lnTo>
                <a:lnTo>
                  <a:pt x="1955" y="2451"/>
                </a:lnTo>
                <a:lnTo>
                  <a:pt x="1894" y="2468"/>
                </a:lnTo>
                <a:lnTo>
                  <a:pt x="1833" y="2482"/>
                </a:lnTo>
                <a:lnTo>
                  <a:pt x="1768" y="2489"/>
                </a:lnTo>
                <a:lnTo>
                  <a:pt x="1703" y="2492"/>
                </a:lnTo>
                <a:lnTo>
                  <a:pt x="1638" y="2489"/>
                </a:lnTo>
                <a:lnTo>
                  <a:pt x="1573" y="2482"/>
                </a:lnTo>
                <a:lnTo>
                  <a:pt x="1511" y="2468"/>
                </a:lnTo>
                <a:lnTo>
                  <a:pt x="1450" y="2451"/>
                </a:lnTo>
                <a:lnTo>
                  <a:pt x="1392" y="2429"/>
                </a:lnTo>
                <a:lnTo>
                  <a:pt x="1336" y="2403"/>
                </a:lnTo>
                <a:lnTo>
                  <a:pt x="1282" y="2372"/>
                </a:lnTo>
                <a:lnTo>
                  <a:pt x="1232" y="2338"/>
                </a:lnTo>
                <a:lnTo>
                  <a:pt x="1183" y="2299"/>
                </a:lnTo>
                <a:lnTo>
                  <a:pt x="914" y="2566"/>
                </a:lnTo>
                <a:lnTo>
                  <a:pt x="943" y="2610"/>
                </a:lnTo>
                <a:lnTo>
                  <a:pt x="968" y="2656"/>
                </a:lnTo>
                <a:lnTo>
                  <a:pt x="988" y="2705"/>
                </a:lnTo>
                <a:lnTo>
                  <a:pt x="1003" y="2757"/>
                </a:lnTo>
                <a:lnTo>
                  <a:pt x="1011" y="2812"/>
                </a:lnTo>
                <a:lnTo>
                  <a:pt x="1014" y="2868"/>
                </a:lnTo>
                <a:lnTo>
                  <a:pt x="1011" y="2923"/>
                </a:lnTo>
                <a:lnTo>
                  <a:pt x="1003" y="2976"/>
                </a:lnTo>
                <a:lnTo>
                  <a:pt x="988" y="3027"/>
                </a:lnTo>
                <a:lnTo>
                  <a:pt x="968" y="3076"/>
                </a:lnTo>
                <a:lnTo>
                  <a:pt x="944" y="3123"/>
                </a:lnTo>
                <a:lnTo>
                  <a:pt x="915" y="3165"/>
                </a:lnTo>
                <a:lnTo>
                  <a:pt x="882" y="3205"/>
                </a:lnTo>
                <a:lnTo>
                  <a:pt x="845" y="3242"/>
                </a:lnTo>
                <a:lnTo>
                  <a:pt x="805" y="3273"/>
                </a:lnTo>
                <a:lnTo>
                  <a:pt x="761" y="3301"/>
                </a:lnTo>
                <a:lnTo>
                  <a:pt x="715" y="3325"/>
                </a:lnTo>
                <a:lnTo>
                  <a:pt x="666" y="3344"/>
                </a:lnTo>
                <a:lnTo>
                  <a:pt x="614" y="3358"/>
                </a:lnTo>
                <a:lnTo>
                  <a:pt x="562" y="3367"/>
                </a:lnTo>
                <a:lnTo>
                  <a:pt x="508" y="3370"/>
                </a:lnTo>
                <a:lnTo>
                  <a:pt x="451" y="3367"/>
                </a:lnTo>
                <a:lnTo>
                  <a:pt x="398" y="3358"/>
                </a:lnTo>
                <a:lnTo>
                  <a:pt x="347" y="3344"/>
                </a:lnTo>
                <a:lnTo>
                  <a:pt x="296" y="3325"/>
                </a:lnTo>
                <a:lnTo>
                  <a:pt x="250" y="3301"/>
                </a:lnTo>
                <a:lnTo>
                  <a:pt x="207" y="3273"/>
                </a:lnTo>
                <a:lnTo>
                  <a:pt x="166" y="3242"/>
                </a:lnTo>
                <a:lnTo>
                  <a:pt x="130" y="3205"/>
                </a:lnTo>
                <a:lnTo>
                  <a:pt x="97" y="3165"/>
                </a:lnTo>
                <a:lnTo>
                  <a:pt x="69" y="3123"/>
                </a:lnTo>
                <a:lnTo>
                  <a:pt x="45" y="3076"/>
                </a:lnTo>
                <a:lnTo>
                  <a:pt x="26" y="3027"/>
                </a:lnTo>
                <a:lnTo>
                  <a:pt x="11" y="2976"/>
                </a:lnTo>
                <a:lnTo>
                  <a:pt x="3" y="2923"/>
                </a:lnTo>
                <a:lnTo>
                  <a:pt x="0" y="2868"/>
                </a:lnTo>
                <a:lnTo>
                  <a:pt x="0" y="2868"/>
                </a:lnTo>
                <a:lnTo>
                  <a:pt x="3" y="2813"/>
                </a:lnTo>
                <a:lnTo>
                  <a:pt x="11" y="2759"/>
                </a:lnTo>
                <a:lnTo>
                  <a:pt x="26" y="2708"/>
                </a:lnTo>
                <a:lnTo>
                  <a:pt x="45" y="2660"/>
                </a:lnTo>
                <a:lnTo>
                  <a:pt x="69" y="2614"/>
                </a:lnTo>
                <a:lnTo>
                  <a:pt x="97" y="2571"/>
                </a:lnTo>
                <a:lnTo>
                  <a:pt x="130" y="2531"/>
                </a:lnTo>
                <a:lnTo>
                  <a:pt x="166" y="2495"/>
                </a:lnTo>
                <a:lnTo>
                  <a:pt x="207" y="2462"/>
                </a:lnTo>
                <a:lnTo>
                  <a:pt x="250" y="2434"/>
                </a:lnTo>
                <a:lnTo>
                  <a:pt x="296" y="2411"/>
                </a:lnTo>
                <a:lnTo>
                  <a:pt x="347" y="2391"/>
                </a:lnTo>
                <a:lnTo>
                  <a:pt x="398" y="2378"/>
                </a:lnTo>
                <a:lnTo>
                  <a:pt x="451" y="2369"/>
                </a:lnTo>
                <a:lnTo>
                  <a:pt x="508" y="2366"/>
                </a:lnTo>
                <a:lnTo>
                  <a:pt x="564" y="2369"/>
                </a:lnTo>
                <a:lnTo>
                  <a:pt x="618" y="2378"/>
                </a:lnTo>
                <a:lnTo>
                  <a:pt x="671" y="2392"/>
                </a:lnTo>
                <a:lnTo>
                  <a:pt x="720" y="2412"/>
                </a:lnTo>
                <a:lnTo>
                  <a:pt x="767" y="2436"/>
                </a:lnTo>
                <a:lnTo>
                  <a:pt x="811" y="2465"/>
                </a:lnTo>
                <a:lnTo>
                  <a:pt x="1081" y="2195"/>
                </a:lnTo>
                <a:lnTo>
                  <a:pt x="1042" y="2142"/>
                </a:lnTo>
                <a:lnTo>
                  <a:pt x="1007" y="2086"/>
                </a:lnTo>
                <a:lnTo>
                  <a:pt x="976" y="2026"/>
                </a:lnTo>
                <a:lnTo>
                  <a:pt x="951" y="1963"/>
                </a:lnTo>
                <a:lnTo>
                  <a:pt x="931" y="1899"/>
                </a:lnTo>
                <a:lnTo>
                  <a:pt x="916" y="1832"/>
                </a:lnTo>
                <a:lnTo>
                  <a:pt x="907" y="1763"/>
                </a:lnTo>
                <a:lnTo>
                  <a:pt x="903" y="1693"/>
                </a:lnTo>
                <a:lnTo>
                  <a:pt x="907" y="1621"/>
                </a:lnTo>
                <a:lnTo>
                  <a:pt x="917" y="1550"/>
                </a:lnTo>
                <a:lnTo>
                  <a:pt x="932" y="1481"/>
                </a:lnTo>
                <a:lnTo>
                  <a:pt x="954" y="1415"/>
                </a:lnTo>
                <a:lnTo>
                  <a:pt x="980" y="1351"/>
                </a:lnTo>
                <a:lnTo>
                  <a:pt x="1012" y="1291"/>
                </a:lnTo>
                <a:lnTo>
                  <a:pt x="1049" y="1233"/>
                </a:lnTo>
                <a:lnTo>
                  <a:pt x="1091" y="1179"/>
                </a:lnTo>
                <a:lnTo>
                  <a:pt x="1137" y="1130"/>
                </a:lnTo>
                <a:lnTo>
                  <a:pt x="1188" y="1083"/>
                </a:lnTo>
                <a:lnTo>
                  <a:pt x="1241" y="1041"/>
                </a:lnTo>
                <a:lnTo>
                  <a:pt x="1298" y="1004"/>
                </a:lnTo>
                <a:lnTo>
                  <a:pt x="1359" y="973"/>
                </a:lnTo>
                <a:lnTo>
                  <a:pt x="1422" y="946"/>
                </a:lnTo>
                <a:lnTo>
                  <a:pt x="1489" y="924"/>
                </a:lnTo>
                <a:lnTo>
                  <a:pt x="1558" y="909"/>
                </a:lnTo>
                <a:lnTo>
                  <a:pt x="1629" y="899"/>
                </a:lnTo>
                <a:lnTo>
                  <a:pt x="1701" y="896"/>
                </a:lnTo>
                <a:lnTo>
                  <a:pt x="1772" y="899"/>
                </a:lnTo>
                <a:lnTo>
                  <a:pt x="1842" y="908"/>
                </a:lnTo>
                <a:lnTo>
                  <a:pt x="1910" y="923"/>
                </a:lnTo>
                <a:lnTo>
                  <a:pt x="1975" y="944"/>
                </a:lnTo>
                <a:lnTo>
                  <a:pt x="2038" y="971"/>
                </a:lnTo>
                <a:lnTo>
                  <a:pt x="2098" y="1001"/>
                </a:lnTo>
                <a:lnTo>
                  <a:pt x="2155" y="1037"/>
                </a:lnTo>
                <a:lnTo>
                  <a:pt x="2208" y="1078"/>
                </a:lnTo>
                <a:lnTo>
                  <a:pt x="2467" y="822"/>
                </a:lnTo>
                <a:lnTo>
                  <a:pt x="2438" y="783"/>
                </a:lnTo>
                <a:lnTo>
                  <a:pt x="2413" y="742"/>
                </a:lnTo>
                <a:lnTo>
                  <a:pt x="2391" y="699"/>
                </a:lnTo>
                <a:lnTo>
                  <a:pt x="2375" y="653"/>
                </a:lnTo>
                <a:lnTo>
                  <a:pt x="2363" y="603"/>
                </a:lnTo>
                <a:lnTo>
                  <a:pt x="2355" y="554"/>
                </a:lnTo>
                <a:lnTo>
                  <a:pt x="2353" y="502"/>
                </a:lnTo>
                <a:lnTo>
                  <a:pt x="2356" y="446"/>
                </a:lnTo>
                <a:lnTo>
                  <a:pt x="2364" y="393"/>
                </a:lnTo>
                <a:lnTo>
                  <a:pt x="2378" y="343"/>
                </a:lnTo>
                <a:lnTo>
                  <a:pt x="2397" y="294"/>
                </a:lnTo>
                <a:lnTo>
                  <a:pt x="2421" y="247"/>
                </a:lnTo>
                <a:lnTo>
                  <a:pt x="2450" y="204"/>
                </a:lnTo>
                <a:lnTo>
                  <a:pt x="2482" y="164"/>
                </a:lnTo>
                <a:lnTo>
                  <a:pt x="2519" y="128"/>
                </a:lnTo>
                <a:lnTo>
                  <a:pt x="2559" y="97"/>
                </a:lnTo>
                <a:lnTo>
                  <a:pt x="2603" y="68"/>
                </a:lnTo>
                <a:lnTo>
                  <a:pt x="2649" y="44"/>
                </a:lnTo>
                <a:lnTo>
                  <a:pt x="2698" y="26"/>
                </a:lnTo>
                <a:lnTo>
                  <a:pt x="2749" y="11"/>
                </a:lnTo>
                <a:lnTo>
                  <a:pt x="2804" y="3"/>
                </a:lnTo>
                <a:lnTo>
                  <a:pt x="285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6" name="Freeform 274"/>
          <p:cNvSpPr>
            <a:spLocks noEditPoints="1"/>
          </p:cNvSpPr>
          <p:nvPr/>
        </p:nvSpPr>
        <p:spPr bwMode="auto">
          <a:xfrm>
            <a:off x="3455777" y="3441700"/>
            <a:ext cx="593725" cy="593725"/>
          </a:xfrm>
          <a:custGeom>
            <a:avLst/>
            <a:gdLst>
              <a:gd name="T0" fmla="*/ 2220 w 3366"/>
              <a:gd name="T1" fmla="*/ 2650 h 3366"/>
              <a:gd name="T2" fmla="*/ 2220 w 3366"/>
              <a:gd name="T3" fmla="*/ 3222 h 3366"/>
              <a:gd name="T4" fmla="*/ 3222 w 3366"/>
              <a:gd name="T5" fmla="*/ 3222 h 3366"/>
              <a:gd name="T6" fmla="*/ 3222 w 3366"/>
              <a:gd name="T7" fmla="*/ 2650 h 3366"/>
              <a:gd name="T8" fmla="*/ 2220 w 3366"/>
              <a:gd name="T9" fmla="*/ 2650 h 3366"/>
              <a:gd name="T10" fmla="*/ 1181 w 3366"/>
              <a:gd name="T11" fmla="*/ 1396 h 3366"/>
              <a:gd name="T12" fmla="*/ 1181 w 3366"/>
              <a:gd name="T13" fmla="*/ 1970 h 3366"/>
              <a:gd name="T14" fmla="*/ 2185 w 3366"/>
              <a:gd name="T15" fmla="*/ 1970 h 3366"/>
              <a:gd name="T16" fmla="*/ 2185 w 3366"/>
              <a:gd name="T17" fmla="*/ 1396 h 3366"/>
              <a:gd name="T18" fmla="*/ 1181 w 3366"/>
              <a:gd name="T19" fmla="*/ 1396 h 3366"/>
              <a:gd name="T20" fmla="*/ 144 w 3366"/>
              <a:gd name="T21" fmla="*/ 144 h 3366"/>
              <a:gd name="T22" fmla="*/ 144 w 3366"/>
              <a:gd name="T23" fmla="*/ 716 h 3366"/>
              <a:gd name="T24" fmla="*/ 1146 w 3366"/>
              <a:gd name="T25" fmla="*/ 716 h 3366"/>
              <a:gd name="T26" fmla="*/ 1146 w 3366"/>
              <a:gd name="T27" fmla="*/ 144 h 3366"/>
              <a:gd name="T28" fmla="*/ 144 w 3366"/>
              <a:gd name="T29" fmla="*/ 144 h 3366"/>
              <a:gd name="T30" fmla="*/ 0 w 3366"/>
              <a:gd name="T31" fmla="*/ 0 h 3366"/>
              <a:gd name="T32" fmla="*/ 1289 w 3366"/>
              <a:gd name="T33" fmla="*/ 0 h 3366"/>
              <a:gd name="T34" fmla="*/ 1289 w 3366"/>
              <a:gd name="T35" fmla="*/ 859 h 3366"/>
              <a:gd name="T36" fmla="*/ 716 w 3366"/>
              <a:gd name="T37" fmla="*/ 859 h 3366"/>
              <a:gd name="T38" fmla="*/ 716 w 3366"/>
              <a:gd name="T39" fmla="*/ 1612 h 3366"/>
              <a:gd name="T40" fmla="*/ 1038 w 3366"/>
              <a:gd name="T41" fmla="*/ 1612 h 3366"/>
              <a:gd name="T42" fmla="*/ 1038 w 3366"/>
              <a:gd name="T43" fmla="*/ 1254 h 3366"/>
              <a:gd name="T44" fmla="*/ 2328 w 3366"/>
              <a:gd name="T45" fmla="*/ 1254 h 3366"/>
              <a:gd name="T46" fmla="*/ 2328 w 3366"/>
              <a:gd name="T47" fmla="*/ 1612 h 3366"/>
              <a:gd name="T48" fmla="*/ 2793 w 3366"/>
              <a:gd name="T49" fmla="*/ 1612 h 3366"/>
              <a:gd name="T50" fmla="*/ 2793 w 3366"/>
              <a:gd name="T51" fmla="*/ 2507 h 3366"/>
              <a:gd name="T52" fmla="*/ 3366 w 3366"/>
              <a:gd name="T53" fmla="*/ 2507 h 3366"/>
              <a:gd name="T54" fmla="*/ 3366 w 3366"/>
              <a:gd name="T55" fmla="*/ 3366 h 3366"/>
              <a:gd name="T56" fmla="*/ 2078 w 3366"/>
              <a:gd name="T57" fmla="*/ 3366 h 3366"/>
              <a:gd name="T58" fmla="*/ 2078 w 3366"/>
              <a:gd name="T59" fmla="*/ 2507 h 3366"/>
              <a:gd name="T60" fmla="*/ 2650 w 3366"/>
              <a:gd name="T61" fmla="*/ 2507 h 3366"/>
              <a:gd name="T62" fmla="*/ 2650 w 3366"/>
              <a:gd name="T63" fmla="*/ 1754 h 3366"/>
              <a:gd name="T64" fmla="*/ 2328 w 3366"/>
              <a:gd name="T65" fmla="*/ 1754 h 3366"/>
              <a:gd name="T66" fmla="*/ 2328 w 3366"/>
              <a:gd name="T67" fmla="*/ 2112 h 3366"/>
              <a:gd name="T68" fmla="*/ 1038 w 3366"/>
              <a:gd name="T69" fmla="*/ 2112 h 3366"/>
              <a:gd name="T70" fmla="*/ 1038 w 3366"/>
              <a:gd name="T71" fmla="*/ 1754 h 3366"/>
              <a:gd name="T72" fmla="*/ 573 w 3366"/>
              <a:gd name="T73" fmla="*/ 1754 h 3366"/>
              <a:gd name="T74" fmla="*/ 573 w 3366"/>
              <a:gd name="T75" fmla="*/ 859 h 3366"/>
              <a:gd name="T76" fmla="*/ 0 w 3366"/>
              <a:gd name="T77" fmla="*/ 859 h 3366"/>
              <a:gd name="T78" fmla="*/ 0 w 3366"/>
              <a:gd name="T79" fmla="*/ 0 h 3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366" h="3366">
                <a:moveTo>
                  <a:pt x="2220" y="2650"/>
                </a:moveTo>
                <a:lnTo>
                  <a:pt x="2220" y="3222"/>
                </a:lnTo>
                <a:lnTo>
                  <a:pt x="3222" y="3222"/>
                </a:lnTo>
                <a:lnTo>
                  <a:pt x="3222" y="2650"/>
                </a:lnTo>
                <a:lnTo>
                  <a:pt x="2220" y="2650"/>
                </a:lnTo>
                <a:close/>
                <a:moveTo>
                  <a:pt x="1181" y="1396"/>
                </a:moveTo>
                <a:lnTo>
                  <a:pt x="1181" y="1970"/>
                </a:lnTo>
                <a:lnTo>
                  <a:pt x="2185" y="1970"/>
                </a:lnTo>
                <a:lnTo>
                  <a:pt x="2185" y="1396"/>
                </a:lnTo>
                <a:lnTo>
                  <a:pt x="1181" y="1396"/>
                </a:lnTo>
                <a:close/>
                <a:moveTo>
                  <a:pt x="144" y="144"/>
                </a:moveTo>
                <a:lnTo>
                  <a:pt x="144" y="716"/>
                </a:lnTo>
                <a:lnTo>
                  <a:pt x="1146" y="716"/>
                </a:lnTo>
                <a:lnTo>
                  <a:pt x="1146" y="144"/>
                </a:lnTo>
                <a:lnTo>
                  <a:pt x="144" y="144"/>
                </a:lnTo>
                <a:close/>
                <a:moveTo>
                  <a:pt x="0" y="0"/>
                </a:moveTo>
                <a:lnTo>
                  <a:pt x="1289" y="0"/>
                </a:lnTo>
                <a:lnTo>
                  <a:pt x="1289" y="859"/>
                </a:lnTo>
                <a:lnTo>
                  <a:pt x="716" y="859"/>
                </a:lnTo>
                <a:lnTo>
                  <a:pt x="716" y="1612"/>
                </a:lnTo>
                <a:lnTo>
                  <a:pt x="1038" y="1612"/>
                </a:lnTo>
                <a:lnTo>
                  <a:pt x="1038" y="1254"/>
                </a:lnTo>
                <a:lnTo>
                  <a:pt x="2328" y="1254"/>
                </a:lnTo>
                <a:lnTo>
                  <a:pt x="2328" y="1612"/>
                </a:lnTo>
                <a:lnTo>
                  <a:pt x="2793" y="1612"/>
                </a:lnTo>
                <a:lnTo>
                  <a:pt x="2793" y="2507"/>
                </a:lnTo>
                <a:lnTo>
                  <a:pt x="3366" y="2507"/>
                </a:lnTo>
                <a:lnTo>
                  <a:pt x="3366" y="3366"/>
                </a:lnTo>
                <a:lnTo>
                  <a:pt x="2078" y="3366"/>
                </a:lnTo>
                <a:lnTo>
                  <a:pt x="2078" y="2507"/>
                </a:lnTo>
                <a:lnTo>
                  <a:pt x="2650" y="2507"/>
                </a:lnTo>
                <a:lnTo>
                  <a:pt x="2650" y="1754"/>
                </a:lnTo>
                <a:lnTo>
                  <a:pt x="2328" y="1754"/>
                </a:lnTo>
                <a:lnTo>
                  <a:pt x="2328" y="2112"/>
                </a:lnTo>
                <a:lnTo>
                  <a:pt x="1038" y="2112"/>
                </a:lnTo>
                <a:lnTo>
                  <a:pt x="1038" y="1754"/>
                </a:lnTo>
                <a:lnTo>
                  <a:pt x="573" y="1754"/>
                </a:lnTo>
                <a:lnTo>
                  <a:pt x="573" y="859"/>
                </a:lnTo>
                <a:lnTo>
                  <a:pt x="0" y="859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13" name="Group 912"/>
          <p:cNvGrpSpPr/>
          <p:nvPr/>
        </p:nvGrpSpPr>
        <p:grpSpPr>
          <a:xfrm>
            <a:off x="4391271" y="3441700"/>
            <a:ext cx="593725" cy="593725"/>
            <a:chOff x="4422775" y="3441700"/>
            <a:chExt cx="593725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70" name="Freeform 279"/>
            <p:cNvSpPr>
              <a:spLocks noEditPoints="1"/>
            </p:cNvSpPr>
            <p:nvPr/>
          </p:nvSpPr>
          <p:spPr bwMode="auto">
            <a:xfrm>
              <a:off x="4489450" y="3757613"/>
              <a:ext cx="138113" cy="103188"/>
            </a:xfrm>
            <a:custGeom>
              <a:avLst/>
              <a:gdLst>
                <a:gd name="T0" fmla="*/ 144 w 782"/>
                <a:gd name="T1" fmla="*/ 143 h 587"/>
                <a:gd name="T2" fmla="*/ 144 w 782"/>
                <a:gd name="T3" fmla="*/ 444 h 587"/>
                <a:gd name="T4" fmla="*/ 638 w 782"/>
                <a:gd name="T5" fmla="*/ 444 h 587"/>
                <a:gd name="T6" fmla="*/ 638 w 782"/>
                <a:gd name="T7" fmla="*/ 143 h 587"/>
                <a:gd name="T8" fmla="*/ 144 w 782"/>
                <a:gd name="T9" fmla="*/ 143 h 587"/>
                <a:gd name="T10" fmla="*/ 0 w 782"/>
                <a:gd name="T11" fmla="*/ 0 h 587"/>
                <a:gd name="T12" fmla="*/ 782 w 782"/>
                <a:gd name="T13" fmla="*/ 0 h 587"/>
                <a:gd name="T14" fmla="*/ 782 w 782"/>
                <a:gd name="T15" fmla="*/ 587 h 587"/>
                <a:gd name="T16" fmla="*/ 0 w 782"/>
                <a:gd name="T17" fmla="*/ 587 h 587"/>
                <a:gd name="T18" fmla="*/ 0 w 782"/>
                <a:gd name="T19" fmla="*/ 0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2" h="587">
                  <a:moveTo>
                    <a:pt x="144" y="143"/>
                  </a:moveTo>
                  <a:lnTo>
                    <a:pt x="144" y="444"/>
                  </a:lnTo>
                  <a:lnTo>
                    <a:pt x="638" y="444"/>
                  </a:lnTo>
                  <a:lnTo>
                    <a:pt x="638" y="143"/>
                  </a:lnTo>
                  <a:lnTo>
                    <a:pt x="144" y="143"/>
                  </a:lnTo>
                  <a:close/>
                  <a:moveTo>
                    <a:pt x="0" y="0"/>
                  </a:moveTo>
                  <a:lnTo>
                    <a:pt x="782" y="0"/>
                  </a:lnTo>
                  <a:lnTo>
                    <a:pt x="782" y="587"/>
                  </a:lnTo>
                  <a:lnTo>
                    <a:pt x="0" y="5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1" name="Rectangle 280"/>
            <p:cNvSpPr>
              <a:spLocks noChangeArrowheads="1"/>
            </p:cNvSpPr>
            <p:nvPr/>
          </p:nvSpPr>
          <p:spPr bwMode="auto">
            <a:xfrm>
              <a:off x="4625975" y="3924300"/>
              <a:ext cx="247650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2" name="Freeform 281"/>
            <p:cNvSpPr>
              <a:spLocks noEditPoints="1"/>
            </p:cNvSpPr>
            <p:nvPr/>
          </p:nvSpPr>
          <p:spPr bwMode="auto">
            <a:xfrm>
              <a:off x="4422775" y="3441700"/>
              <a:ext cx="593725" cy="593725"/>
            </a:xfrm>
            <a:custGeom>
              <a:avLst/>
              <a:gdLst>
                <a:gd name="T0" fmla="*/ 266 w 3368"/>
                <a:gd name="T1" fmla="*/ 1466 h 3367"/>
                <a:gd name="T2" fmla="*/ 188 w 3368"/>
                <a:gd name="T3" fmla="*/ 1521 h 3367"/>
                <a:gd name="T4" fmla="*/ 146 w 3368"/>
                <a:gd name="T5" fmla="*/ 1608 h 3367"/>
                <a:gd name="T6" fmla="*/ 146 w 3368"/>
                <a:gd name="T7" fmla="*/ 3063 h 3367"/>
                <a:gd name="T8" fmla="*/ 188 w 3368"/>
                <a:gd name="T9" fmla="*/ 3149 h 3367"/>
                <a:gd name="T10" fmla="*/ 266 w 3368"/>
                <a:gd name="T11" fmla="*/ 3204 h 3367"/>
                <a:gd name="T12" fmla="*/ 2679 w 3368"/>
                <a:gd name="T13" fmla="*/ 3217 h 3367"/>
                <a:gd name="T14" fmla="*/ 2772 w 3368"/>
                <a:gd name="T15" fmla="*/ 3190 h 3367"/>
                <a:gd name="T16" fmla="*/ 2839 w 3368"/>
                <a:gd name="T17" fmla="*/ 3123 h 3367"/>
                <a:gd name="T18" fmla="*/ 2865 w 3368"/>
                <a:gd name="T19" fmla="*/ 3031 h 3367"/>
                <a:gd name="T20" fmla="*/ 2863 w 3368"/>
                <a:gd name="T21" fmla="*/ 1608 h 3367"/>
                <a:gd name="T22" fmla="*/ 2821 w 3368"/>
                <a:gd name="T23" fmla="*/ 1521 h 3367"/>
                <a:gd name="T24" fmla="*/ 2743 w 3368"/>
                <a:gd name="T25" fmla="*/ 1466 h 3367"/>
                <a:gd name="T26" fmla="*/ 329 w 3368"/>
                <a:gd name="T27" fmla="*/ 1454 h 3367"/>
                <a:gd name="T28" fmla="*/ 2679 w 3368"/>
                <a:gd name="T29" fmla="*/ 1311 h 3367"/>
                <a:gd name="T30" fmla="*/ 2805 w 3368"/>
                <a:gd name="T31" fmla="*/ 1338 h 3367"/>
                <a:gd name="T32" fmla="*/ 2910 w 3368"/>
                <a:gd name="T33" fmla="*/ 1408 h 3367"/>
                <a:gd name="T34" fmla="*/ 2981 w 3368"/>
                <a:gd name="T35" fmla="*/ 1514 h 3367"/>
                <a:gd name="T36" fmla="*/ 3008 w 3368"/>
                <a:gd name="T37" fmla="*/ 1641 h 3367"/>
                <a:gd name="T38" fmla="*/ 3069 w 3368"/>
                <a:gd name="T39" fmla="*/ 1910 h 3367"/>
                <a:gd name="T40" fmla="*/ 3155 w 3368"/>
                <a:gd name="T41" fmla="*/ 1869 h 3367"/>
                <a:gd name="T42" fmla="*/ 3211 w 3368"/>
                <a:gd name="T43" fmla="*/ 1791 h 3367"/>
                <a:gd name="T44" fmla="*/ 3223 w 3368"/>
                <a:gd name="T45" fmla="*/ 617 h 3367"/>
                <a:gd name="T46" fmla="*/ 724 w 3368"/>
                <a:gd name="T47" fmla="*/ 147 h 3367"/>
                <a:gd name="T48" fmla="*/ 637 w 3368"/>
                <a:gd name="T49" fmla="*/ 188 h 3367"/>
                <a:gd name="T50" fmla="*/ 582 w 3368"/>
                <a:gd name="T51" fmla="*/ 266 h 3367"/>
                <a:gd name="T52" fmla="*/ 571 w 3368"/>
                <a:gd name="T53" fmla="*/ 474 h 3367"/>
                <a:gd name="T54" fmla="*/ 3220 w 3368"/>
                <a:gd name="T55" fmla="*/ 298 h 3367"/>
                <a:gd name="T56" fmla="*/ 3179 w 3368"/>
                <a:gd name="T57" fmla="*/ 211 h 3367"/>
                <a:gd name="T58" fmla="*/ 3101 w 3368"/>
                <a:gd name="T59" fmla="*/ 155 h 3367"/>
                <a:gd name="T60" fmla="*/ 757 w 3368"/>
                <a:gd name="T61" fmla="*/ 144 h 3367"/>
                <a:gd name="T62" fmla="*/ 3080 w 3368"/>
                <a:gd name="T63" fmla="*/ 3 h 3367"/>
                <a:gd name="T64" fmla="*/ 3202 w 3368"/>
                <a:gd name="T65" fmla="*/ 46 h 3367"/>
                <a:gd name="T66" fmla="*/ 3297 w 3368"/>
                <a:gd name="T67" fmla="*/ 130 h 3367"/>
                <a:gd name="T68" fmla="*/ 3356 w 3368"/>
                <a:gd name="T69" fmla="*/ 243 h 3367"/>
                <a:gd name="T70" fmla="*/ 3368 w 3368"/>
                <a:gd name="T71" fmla="*/ 1719 h 3367"/>
                <a:gd name="T72" fmla="*/ 3341 w 3368"/>
                <a:gd name="T73" fmla="*/ 1850 h 3367"/>
                <a:gd name="T74" fmla="*/ 3270 w 3368"/>
                <a:gd name="T75" fmla="*/ 1958 h 3367"/>
                <a:gd name="T76" fmla="*/ 3165 w 3368"/>
                <a:gd name="T77" fmla="*/ 2029 h 3367"/>
                <a:gd name="T78" fmla="*/ 3039 w 3368"/>
                <a:gd name="T79" fmla="*/ 2056 h 3367"/>
                <a:gd name="T80" fmla="*/ 3006 w 3368"/>
                <a:gd name="T81" fmla="*/ 3076 h 3367"/>
                <a:gd name="T82" fmla="*/ 2964 w 3368"/>
                <a:gd name="T83" fmla="*/ 3200 h 3367"/>
                <a:gd name="T84" fmla="*/ 2880 w 3368"/>
                <a:gd name="T85" fmla="*/ 3296 h 3367"/>
                <a:gd name="T86" fmla="*/ 2766 w 3368"/>
                <a:gd name="T87" fmla="*/ 3355 h 3367"/>
                <a:gd name="T88" fmla="*/ 329 w 3368"/>
                <a:gd name="T89" fmla="*/ 3367 h 3367"/>
                <a:gd name="T90" fmla="*/ 203 w 3368"/>
                <a:gd name="T91" fmla="*/ 3340 h 3367"/>
                <a:gd name="T92" fmla="*/ 97 w 3368"/>
                <a:gd name="T93" fmla="*/ 3269 h 3367"/>
                <a:gd name="T94" fmla="*/ 27 w 3368"/>
                <a:gd name="T95" fmla="*/ 3164 h 3367"/>
                <a:gd name="T96" fmla="*/ 0 w 3368"/>
                <a:gd name="T97" fmla="*/ 3037 h 3367"/>
                <a:gd name="T98" fmla="*/ 12 w 3368"/>
                <a:gd name="T99" fmla="*/ 1555 h 3367"/>
                <a:gd name="T100" fmla="*/ 70 w 3368"/>
                <a:gd name="T101" fmla="*/ 1440 h 3367"/>
                <a:gd name="T102" fmla="*/ 165 w 3368"/>
                <a:gd name="T103" fmla="*/ 1357 h 3367"/>
                <a:gd name="T104" fmla="*/ 285 w 3368"/>
                <a:gd name="T105" fmla="*/ 1314 h 3367"/>
                <a:gd name="T106" fmla="*/ 426 w 3368"/>
                <a:gd name="T107" fmla="*/ 330 h 3367"/>
                <a:gd name="T108" fmla="*/ 453 w 3368"/>
                <a:gd name="T109" fmla="*/ 202 h 3367"/>
                <a:gd name="T110" fmla="*/ 525 w 3368"/>
                <a:gd name="T111" fmla="*/ 98 h 3367"/>
                <a:gd name="T112" fmla="*/ 629 w 3368"/>
                <a:gd name="T113" fmla="*/ 27 h 3367"/>
                <a:gd name="T114" fmla="*/ 757 w 3368"/>
                <a:gd name="T115" fmla="*/ 0 h 3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68" h="3367">
                  <a:moveTo>
                    <a:pt x="329" y="1454"/>
                  </a:moveTo>
                  <a:lnTo>
                    <a:pt x="297" y="1457"/>
                  </a:lnTo>
                  <a:lnTo>
                    <a:pt x="266" y="1466"/>
                  </a:lnTo>
                  <a:lnTo>
                    <a:pt x="237" y="1480"/>
                  </a:lnTo>
                  <a:lnTo>
                    <a:pt x="211" y="1498"/>
                  </a:lnTo>
                  <a:lnTo>
                    <a:pt x="188" y="1521"/>
                  </a:lnTo>
                  <a:lnTo>
                    <a:pt x="170" y="1547"/>
                  </a:lnTo>
                  <a:lnTo>
                    <a:pt x="155" y="1576"/>
                  </a:lnTo>
                  <a:lnTo>
                    <a:pt x="146" y="1608"/>
                  </a:lnTo>
                  <a:lnTo>
                    <a:pt x="143" y="1641"/>
                  </a:lnTo>
                  <a:lnTo>
                    <a:pt x="143" y="3031"/>
                  </a:lnTo>
                  <a:lnTo>
                    <a:pt x="146" y="3063"/>
                  </a:lnTo>
                  <a:lnTo>
                    <a:pt x="155" y="3094"/>
                  </a:lnTo>
                  <a:lnTo>
                    <a:pt x="170" y="3123"/>
                  </a:lnTo>
                  <a:lnTo>
                    <a:pt x="188" y="3149"/>
                  </a:lnTo>
                  <a:lnTo>
                    <a:pt x="211" y="3172"/>
                  </a:lnTo>
                  <a:lnTo>
                    <a:pt x="237" y="3190"/>
                  </a:lnTo>
                  <a:lnTo>
                    <a:pt x="266" y="3204"/>
                  </a:lnTo>
                  <a:lnTo>
                    <a:pt x="297" y="3214"/>
                  </a:lnTo>
                  <a:lnTo>
                    <a:pt x="329" y="3217"/>
                  </a:lnTo>
                  <a:lnTo>
                    <a:pt x="2679" y="3217"/>
                  </a:lnTo>
                  <a:lnTo>
                    <a:pt x="2711" y="3214"/>
                  </a:lnTo>
                  <a:lnTo>
                    <a:pt x="2743" y="3204"/>
                  </a:lnTo>
                  <a:lnTo>
                    <a:pt x="2772" y="3190"/>
                  </a:lnTo>
                  <a:lnTo>
                    <a:pt x="2797" y="3172"/>
                  </a:lnTo>
                  <a:lnTo>
                    <a:pt x="2821" y="3149"/>
                  </a:lnTo>
                  <a:lnTo>
                    <a:pt x="2839" y="3123"/>
                  </a:lnTo>
                  <a:lnTo>
                    <a:pt x="2853" y="3094"/>
                  </a:lnTo>
                  <a:lnTo>
                    <a:pt x="2862" y="3063"/>
                  </a:lnTo>
                  <a:lnTo>
                    <a:pt x="2865" y="3031"/>
                  </a:lnTo>
                  <a:lnTo>
                    <a:pt x="2866" y="3031"/>
                  </a:lnTo>
                  <a:lnTo>
                    <a:pt x="2866" y="1641"/>
                  </a:lnTo>
                  <a:lnTo>
                    <a:pt x="2863" y="1608"/>
                  </a:lnTo>
                  <a:lnTo>
                    <a:pt x="2853" y="1576"/>
                  </a:lnTo>
                  <a:lnTo>
                    <a:pt x="2839" y="1547"/>
                  </a:lnTo>
                  <a:lnTo>
                    <a:pt x="2821" y="1521"/>
                  </a:lnTo>
                  <a:lnTo>
                    <a:pt x="2798" y="1498"/>
                  </a:lnTo>
                  <a:lnTo>
                    <a:pt x="2773" y="1480"/>
                  </a:lnTo>
                  <a:lnTo>
                    <a:pt x="2743" y="1466"/>
                  </a:lnTo>
                  <a:lnTo>
                    <a:pt x="2712" y="1457"/>
                  </a:lnTo>
                  <a:lnTo>
                    <a:pt x="2680" y="1454"/>
                  </a:lnTo>
                  <a:lnTo>
                    <a:pt x="329" y="1454"/>
                  </a:lnTo>
                  <a:close/>
                  <a:moveTo>
                    <a:pt x="571" y="617"/>
                  </a:moveTo>
                  <a:lnTo>
                    <a:pt x="571" y="1311"/>
                  </a:lnTo>
                  <a:lnTo>
                    <a:pt x="2679" y="1311"/>
                  </a:lnTo>
                  <a:lnTo>
                    <a:pt x="2723" y="1314"/>
                  </a:lnTo>
                  <a:lnTo>
                    <a:pt x="2764" y="1323"/>
                  </a:lnTo>
                  <a:lnTo>
                    <a:pt x="2805" y="1338"/>
                  </a:lnTo>
                  <a:lnTo>
                    <a:pt x="2843" y="1357"/>
                  </a:lnTo>
                  <a:lnTo>
                    <a:pt x="2878" y="1381"/>
                  </a:lnTo>
                  <a:lnTo>
                    <a:pt x="2910" y="1408"/>
                  </a:lnTo>
                  <a:lnTo>
                    <a:pt x="2938" y="1440"/>
                  </a:lnTo>
                  <a:lnTo>
                    <a:pt x="2962" y="1476"/>
                  </a:lnTo>
                  <a:lnTo>
                    <a:pt x="2981" y="1514"/>
                  </a:lnTo>
                  <a:lnTo>
                    <a:pt x="2996" y="1555"/>
                  </a:lnTo>
                  <a:lnTo>
                    <a:pt x="3005" y="1597"/>
                  </a:lnTo>
                  <a:lnTo>
                    <a:pt x="3008" y="1641"/>
                  </a:lnTo>
                  <a:lnTo>
                    <a:pt x="3008" y="1913"/>
                  </a:lnTo>
                  <a:lnTo>
                    <a:pt x="3036" y="1913"/>
                  </a:lnTo>
                  <a:lnTo>
                    <a:pt x="3069" y="1910"/>
                  </a:lnTo>
                  <a:lnTo>
                    <a:pt x="3101" y="1901"/>
                  </a:lnTo>
                  <a:lnTo>
                    <a:pt x="3130" y="1887"/>
                  </a:lnTo>
                  <a:lnTo>
                    <a:pt x="3155" y="1869"/>
                  </a:lnTo>
                  <a:lnTo>
                    <a:pt x="3179" y="1846"/>
                  </a:lnTo>
                  <a:lnTo>
                    <a:pt x="3197" y="1820"/>
                  </a:lnTo>
                  <a:lnTo>
                    <a:pt x="3211" y="1791"/>
                  </a:lnTo>
                  <a:lnTo>
                    <a:pt x="3220" y="1759"/>
                  </a:lnTo>
                  <a:lnTo>
                    <a:pt x="3223" y="1726"/>
                  </a:lnTo>
                  <a:lnTo>
                    <a:pt x="3223" y="617"/>
                  </a:lnTo>
                  <a:lnTo>
                    <a:pt x="571" y="617"/>
                  </a:lnTo>
                  <a:close/>
                  <a:moveTo>
                    <a:pt x="757" y="144"/>
                  </a:moveTo>
                  <a:lnTo>
                    <a:pt x="724" y="147"/>
                  </a:lnTo>
                  <a:lnTo>
                    <a:pt x="692" y="155"/>
                  </a:lnTo>
                  <a:lnTo>
                    <a:pt x="664" y="170"/>
                  </a:lnTo>
                  <a:lnTo>
                    <a:pt x="637" y="188"/>
                  </a:lnTo>
                  <a:lnTo>
                    <a:pt x="615" y="211"/>
                  </a:lnTo>
                  <a:lnTo>
                    <a:pt x="596" y="237"/>
                  </a:lnTo>
                  <a:lnTo>
                    <a:pt x="582" y="266"/>
                  </a:lnTo>
                  <a:lnTo>
                    <a:pt x="574" y="298"/>
                  </a:lnTo>
                  <a:lnTo>
                    <a:pt x="571" y="330"/>
                  </a:lnTo>
                  <a:lnTo>
                    <a:pt x="571" y="474"/>
                  </a:lnTo>
                  <a:lnTo>
                    <a:pt x="3223" y="474"/>
                  </a:lnTo>
                  <a:lnTo>
                    <a:pt x="3223" y="330"/>
                  </a:lnTo>
                  <a:lnTo>
                    <a:pt x="3220" y="298"/>
                  </a:lnTo>
                  <a:lnTo>
                    <a:pt x="3211" y="266"/>
                  </a:lnTo>
                  <a:lnTo>
                    <a:pt x="3197" y="237"/>
                  </a:lnTo>
                  <a:lnTo>
                    <a:pt x="3179" y="211"/>
                  </a:lnTo>
                  <a:lnTo>
                    <a:pt x="3155" y="188"/>
                  </a:lnTo>
                  <a:lnTo>
                    <a:pt x="3130" y="170"/>
                  </a:lnTo>
                  <a:lnTo>
                    <a:pt x="3101" y="155"/>
                  </a:lnTo>
                  <a:lnTo>
                    <a:pt x="3069" y="147"/>
                  </a:lnTo>
                  <a:lnTo>
                    <a:pt x="3036" y="144"/>
                  </a:lnTo>
                  <a:lnTo>
                    <a:pt x="757" y="144"/>
                  </a:lnTo>
                  <a:close/>
                  <a:moveTo>
                    <a:pt x="757" y="0"/>
                  </a:moveTo>
                  <a:lnTo>
                    <a:pt x="3036" y="0"/>
                  </a:lnTo>
                  <a:lnTo>
                    <a:pt x="3080" y="3"/>
                  </a:lnTo>
                  <a:lnTo>
                    <a:pt x="3123" y="12"/>
                  </a:lnTo>
                  <a:lnTo>
                    <a:pt x="3164" y="27"/>
                  </a:lnTo>
                  <a:lnTo>
                    <a:pt x="3202" y="46"/>
                  </a:lnTo>
                  <a:lnTo>
                    <a:pt x="3237" y="70"/>
                  </a:lnTo>
                  <a:lnTo>
                    <a:pt x="3269" y="98"/>
                  </a:lnTo>
                  <a:lnTo>
                    <a:pt x="3297" y="130"/>
                  </a:lnTo>
                  <a:lnTo>
                    <a:pt x="3321" y="165"/>
                  </a:lnTo>
                  <a:lnTo>
                    <a:pt x="3340" y="202"/>
                  </a:lnTo>
                  <a:lnTo>
                    <a:pt x="3356" y="243"/>
                  </a:lnTo>
                  <a:lnTo>
                    <a:pt x="3365" y="285"/>
                  </a:lnTo>
                  <a:lnTo>
                    <a:pt x="3368" y="330"/>
                  </a:lnTo>
                  <a:lnTo>
                    <a:pt x="3368" y="1719"/>
                  </a:lnTo>
                  <a:lnTo>
                    <a:pt x="3365" y="1765"/>
                  </a:lnTo>
                  <a:lnTo>
                    <a:pt x="3356" y="1809"/>
                  </a:lnTo>
                  <a:lnTo>
                    <a:pt x="3341" y="1850"/>
                  </a:lnTo>
                  <a:lnTo>
                    <a:pt x="3322" y="1889"/>
                  </a:lnTo>
                  <a:lnTo>
                    <a:pt x="3298" y="1925"/>
                  </a:lnTo>
                  <a:lnTo>
                    <a:pt x="3270" y="1958"/>
                  </a:lnTo>
                  <a:lnTo>
                    <a:pt x="3238" y="1986"/>
                  </a:lnTo>
                  <a:lnTo>
                    <a:pt x="3203" y="2010"/>
                  </a:lnTo>
                  <a:lnTo>
                    <a:pt x="3165" y="2029"/>
                  </a:lnTo>
                  <a:lnTo>
                    <a:pt x="3124" y="2044"/>
                  </a:lnTo>
                  <a:lnTo>
                    <a:pt x="3083" y="2053"/>
                  </a:lnTo>
                  <a:lnTo>
                    <a:pt x="3039" y="2056"/>
                  </a:lnTo>
                  <a:lnTo>
                    <a:pt x="3009" y="2056"/>
                  </a:lnTo>
                  <a:lnTo>
                    <a:pt x="3009" y="3031"/>
                  </a:lnTo>
                  <a:lnTo>
                    <a:pt x="3006" y="3076"/>
                  </a:lnTo>
                  <a:lnTo>
                    <a:pt x="2998" y="3119"/>
                  </a:lnTo>
                  <a:lnTo>
                    <a:pt x="2983" y="3161"/>
                  </a:lnTo>
                  <a:lnTo>
                    <a:pt x="2964" y="3200"/>
                  </a:lnTo>
                  <a:lnTo>
                    <a:pt x="2939" y="3236"/>
                  </a:lnTo>
                  <a:lnTo>
                    <a:pt x="2912" y="3268"/>
                  </a:lnTo>
                  <a:lnTo>
                    <a:pt x="2880" y="3296"/>
                  </a:lnTo>
                  <a:lnTo>
                    <a:pt x="2844" y="3321"/>
                  </a:lnTo>
                  <a:lnTo>
                    <a:pt x="2806" y="3340"/>
                  </a:lnTo>
                  <a:lnTo>
                    <a:pt x="2766" y="3355"/>
                  </a:lnTo>
                  <a:lnTo>
                    <a:pt x="2724" y="3364"/>
                  </a:lnTo>
                  <a:lnTo>
                    <a:pt x="2680" y="3367"/>
                  </a:lnTo>
                  <a:lnTo>
                    <a:pt x="329" y="3367"/>
                  </a:lnTo>
                  <a:lnTo>
                    <a:pt x="285" y="3364"/>
                  </a:lnTo>
                  <a:lnTo>
                    <a:pt x="243" y="3355"/>
                  </a:lnTo>
                  <a:lnTo>
                    <a:pt x="203" y="3340"/>
                  </a:lnTo>
                  <a:lnTo>
                    <a:pt x="165" y="3321"/>
                  </a:lnTo>
                  <a:lnTo>
                    <a:pt x="130" y="3297"/>
                  </a:lnTo>
                  <a:lnTo>
                    <a:pt x="97" y="3269"/>
                  </a:lnTo>
                  <a:lnTo>
                    <a:pt x="70" y="3237"/>
                  </a:lnTo>
                  <a:lnTo>
                    <a:pt x="46" y="3202"/>
                  </a:lnTo>
                  <a:lnTo>
                    <a:pt x="27" y="3164"/>
                  </a:lnTo>
                  <a:lnTo>
                    <a:pt x="12" y="3124"/>
                  </a:lnTo>
                  <a:lnTo>
                    <a:pt x="3" y="3082"/>
                  </a:lnTo>
                  <a:lnTo>
                    <a:pt x="0" y="3037"/>
                  </a:lnTo>
                  <a:lnTo>
                    <a:pt x="0" y="1641"/>
                  </a:lnTo>
                  <a:lnTo>
                    <a:pt x="3" y="1597"/>
                  </a:lnTo>
                  <a:lnTo>
                    <a:pt x="12" y="1555"/>
                  </a:lnTo>
                  <a:lnTo>
                    <a:pt x="27" y="1514"/>
                  </a:lnTo>
                  <a:lnTo>
                    <a:pt x="46" y="1476"/>
                  </a:lnTo>
                  <a:lnTo>
                    <a:pt x="70" y="1440"/>
                  </a:lnTo>
                  <a:lnTo>
                    <a:pt x="97" y="1408"/>
                  </a:lnTo>
                  <a:lnTo>
                    <a:pt x="130" y="1381"/>
                  </a:lnTo>
                  <a:lnTo>
                    <a:pt x="165" y="1357"/>
                  </a:lnTo>
                  <a:lnTo>
                    <a:pt x="203" y="1338"/>
                  </a:lnTo>
                  <a:lnTo>
                    <a:pt x="243" y="1323"/>
                  </a:lnTo>
                  <a:lnTo>
                    <a:pt x="285" y="1314"/>
                  </a:lnTo>
                  <a:lnTo>
                    <a:pt x="329" y="1311"/>
                  </a:lnTo>
                  <a:lnTo>
                    <a:pt x="426" y="1311"/>
                  </a:lnTo>
                  <a:lnTo>
                    <a:pt x="426" y="330"/>
                  </a:lnTo>
                  <a:lnTo>
                    <a:pt x="430" y="285"/>
                  </a:lnTo>
                  <a:lnTo>
                    <a:pt x="439" y="243"/>
                  </a:lnTo>
                  <a:lnTo>
                    <a:pt x="453" y="202"/>
                  </a:lnTo>
                  <a:lnTo>
                    <a:pt x="473" y="165"/>
                  </a:lnTo>
                  <a:lnTo>
                    <a:pt x="496" y="130"/>
                  </a:lnTo>
                  <a:lnTo>
                    <a:pt x="525" y="98"/>
                  </a:lnTo>
                  <a:lnTo>
                    <a:pt x="556" y="70"/>
                  </a:lnTo>
                  <a:lnTo>
                    <a:pt x="591" y="46"/>
                  </a:lnTo>
                  <a:lnTo>
                    <a:pt x="629" y="27"/>
                  </a:lnTo>
                  <a:lnTo>
                    <a:pt x="670" y="12"/>
                  </a:lnTo>
                  <a:lnTo>
                    <a:pt x="712" y="3"/>
                  </a:lnTo>
                  <a:lnTo>
                    <a:pt x="7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76" name="Freeform 286"/>
          <p:cNvSpPr>
            <a:spLocks noEditPoints="1"/>
          </p:cNvSpPr>
          <p:nvPr/>
        </p:nvSpPr>
        <p:spPr bwMode="auto">
          <a:xfrm>
            <a:off x="5326765" y="3441700"/>
            <a:ext cx="593725" cy="593725"/>
          </a:xfrm>
          <a:custGeom>
            <a:avLst/>
            <a:gdLst>
              <a:gd name="T0" fmla="*/ 1612 w 3366"/>
              <a:gd name="T1" fmla="*/ 2871 h 3366"/>
              <a:gd name="T2" fmla="*/ 2285 w 3366"/>
              <a:gd name="T3" fmla="*/ 2292 h 3366"/>
              <a:gd name="T4" fmla="*/ 1506 w 3366"/>
              <a:gd name="T5" fmla="*/ 1501 h 3366"/>
              <a:gd name="T6" fmla="*/ 1396 w 3366"/>
              <a:gd name="T7" fmla="*/ 1581 h 3366"/>
              <a:gd name="T8" fmla="*/ 1354 w 3366"/>
              <a:gd name="T9" fmla="*/ 1712 h 3366"/>
              <a:gd name="T10" fmla="*/ 2009 w 3366"/>
              <a:gd name="T11" fmla="*/ 1676 h 3366"/>
              <a:gd name="T12" fmla="*/ 1947 w 3366"/>
              <a:gd name="T13" fmla="*/ 1556 h 3366"/>
              <a:gd name="T14" fmla="*/ 1826 w 3366"/>
              <a:gd name="T15" fmla="*/ 1493 h 3366"/>
              <a:gd name="T16" fmla="*/ 144 w 3366"/>
              <a:gd name="T17" fmla="*/ 2098 h 3366"/>
              <a:gd name="T18" fmla="*/ 188 w 3366"/>
              <a:gd name="T19" fmla="*/ 2217 h 3366"/>
              <a:gd name="T20" fmla="*/ 297 w 3366"/>
              <a:gd name="T21" fmla="*/ 2282 h 3366"/>
              <a:gd name="T22" fmla="*/ 948 w 3366"/>
              <a:gd name="T23" fmla="*/ 2200 h 3366"/>
              <a:gd name="T24" fmla="*/ 997 w 3366"/>
              <a:gd name="T25" fmla="*/ 2151 h 3366"/>
              <a:gd name="T26" fmla="*/ 1213 w 3366"/>
              <a:gd name="T27" fmla="*/ 1667 h 3366"/>
              <a:gd name="T28" fmla="*/ 1275 w 3366"/>
              <a:gd name="T29" fmla="*/ 1503 h 3366"/>
              <a:gd name="T30" fmla="*/ 1404 w 3366"/>
              <a:gd name="T31" fmla="*/ 1389 h 3366"/>
              <a:gd name="T32" fmla="*/ 1575 w 3366"/>
              <a:gd name="T33" fmla="*/ 1346 h 3366"/>
              <a:gd name="T34" fmla="*/ 1922 w 3366"/>
              <a:gd name="T35" fmla="*/ 1371 h 3366"/>
              <a:gd name="T36" fmla="*/ 2062 w 3366"/>
              <a:gd name="T37" fmla="*/ 1470 h 3366"/>
              <a:gd name="T38" fmla="*/ 2144 w 3366"/>
              <a:gd name="T39" fmla="*/ 1622 h 3366"/>
              <a:gd name="T40" fmla="*/ 2356 w 3366"/>
              <a:gd name="T41" fmla="*/ 2149 h 3366"/>
              <a:gd name="T42" fmla="*/ 2418 w 3366"/>
              <a:gd name="T43" fmla="*/ 2183 h 3366"/>
              <a:gd name="T44" fmla="*/ 3029 w 3366"/>
              <a:gd name="T45" fmla="*/ 2285 h 3366"/>
              <a:gd name="T46" fmla="*/ 3149 w 3366"/>
              <a:gd name="T47" fmla="*/ 2240 h 3366"/>
              <a:gd name="T48" fmla="*/ 3213 w 3366"/>
              <a:gd name="T49" fmla="*/ 2132 h 3366"/>
              <a:gd name="T50" fmla="*/ 329 w 3366"/>
              <a:gd name="T51" fmla="*/ 144 h 3366"/>
              <a:gd name="T52" fmla="*/ 211 w 3366"/>
              <a:gd name="T53" fmla="*/ 188 h 3366"/>
              <a:gd name="T54" fmla="*/ 147 w 3366"/>
              <a:gd name="T55" fmla="*/ 297 h 3366"/>
              <a:gd name="T56" fmla="*/ 3216 w 3366"/>
              <a:gd name="T57" fmla="*/ 329 h 3366"/>
              <a:gd name="T58" fmla="*/ 3171 w 3366"/>
              <a:gd name="T59" fmla="*/ 211 h 3366"/>
              <a:gd name="T60" fmla="*/ 3062 w 3366"/>
              <a:gd name="T61" fmla="*/ 147 h 3366"/>
              <a:gd name="T62" fmla="*/ 3037 w 3366"/>
              <a:gd name="T63" fmla="*/ 0 h 3366"/>
              <a:gd name="T64" fmla="*/ 3202 w 3366"/>
              <a:gd name="T65" fmla="*/ 46 h 3366"/>
              <a:gd name="T66" fmla="*/ 3320 w 3366"/>
              <a:gd name="T67" fmla="*/ 164 h 3366"/>
              <a:gd name="T68" fmla="*/ 3366 w 3366"/>
              <a:gd name="T69" fmla="*/ 329 h 3366"/>
              <a:gd name="T70" fmla="*/ 3339 w 3366"/>
              <a:gd name="T71" fmla="*/ 2225 h 3366"/>
              <a:gd name="T72" fmla="*/ 3236 w 3366"/>
              <a:gd name="T73" fmla="*/ 2358 h 3366"/>
              <a:gd name="T74" fmla="*/ 3080 w 3366"/>
              <a:gd name="T75" fmla="*/ 2425 h 3366"/>
              <a:gd name="T76" fmla="*/ 2423 w 3366"/>
              <a:gd name="T77" fmla="*/ 3315 h 3366"/>
              <a:gd name="T78" fmla="*/ 2369 w 3366"/>
              <a:gd name="T79" fmla="*/ 3364 h 3366"/>
              <a:gd name="T80" fmla="*/ 980 w 3366"/>
              <a:gd name="T81" fmla="*/ 3357 h 3366"/>
              <a:gd name="T82" fmla="*/ 946 w 3366"/>
              <a:gd name="T83" fmla="*/ 3295 h 3366"/>
              <a:gd name="T84" fmla="*/ 243 w 3366"/>
              <a:gd name="T85" fmla="*/ 2416 h 3366"/>
              <a:gd name="T86" fmla="*/ 98 w 3366"/>
              <a:gd name="T87" fmla="*/ 2331 h 3366"/>
              <a:gd name="T88" fmla="*/ 12 w 3366"/>
              <a:gd name="T89" fmla="*/ 2185 h 3366"/>
              <a:gd name="T90" fmla="*/ 3 w 3366"/>
              <a:gd name="T91" fmla="*/ 286 h 3366"/>
              <a:gd name="T92" fmla="*/ 69 w 3366"/>
              <a:gd name="T93" fmla="*/ 130 h 3366"/>
              <a:gd name="T94" fmla="*/ 203 w 3366"/>
              <a:gd name="T95" fmla="*/ 27 h 3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366" h="3366">
                <a:moveTo>
                  <a:pt x="1088" y="2292"/>
                </a:moveTo>
                <a:lnTo>
                  <a:pt x="1088" y="3222"/>
                </a:lnTo>
                <a:lnTo>
                  <a:pt x="1612" y="3222"/>
                </a:lnTo>
                <a:lnTo>
                  <a:pt x="1612" y="2871"/>
                </a:lnTo>
                <a:lnTo>
                  <a:pt x="1755" y="2871"/>
                </a:lnTo>
                <a:lnTo>
                  <a:pt x="1755" y="3222"/>
                </a:lnTo>
                <a:lnTo>
                  <a:pt x="2285" y="3222"/>
                </a:lnTo>
                <a:lnTo>
                  <a:pt x="2285" y="2292"/>
                </a:lnTo>
                <a:lnTo>
                  <a:pt x="1088" y="2292"/>
                </a:lnTo>
                <a:close/>
                <a:moveTo>
                  <a:pt x="1575" y="1490"/>
                </a:moveTo>
                <a:lnTo>
                  <a:pt x="1539" y="1493"/>
                </a:lnTo>
                <a:lnTo>
                  <a:pt x="1506" y="1501"/>
                </a:lnTo>
                <a:lnTo>
                  <a:pt x="1474" y="1515"/>
                </a:lnTo>
                <a:lnTo>
                  <a:pt x="1444" y="1533"/>
                </a:lnTo>
                <a:lnTo>
                  <a:pt x="1419" y="1556"/>
                </a:lnTo>
                <a:lnTo>
                  <a:pt x="1396" y="1581"/>
                </a:lnTo>
                <a:lnTo>
                  <a:pt x="1378" y="1611"/>
                </a:lnTo>
                <a:lnTo>
                  <a:pt x="1365" y="1642"/>
                </a:lnTo>
                <a:lnTo>
                  <a:pt x="1357" y="1676"/>
                </a:lnTo>
                <a:lnTo>
                  <a:pt x="1354" y="1712"/>
                </a:lnTo>
                <a:lnTo>
                  <a:pt x="1354" y="2149"/>
                </a:lnTo>
                <a:lnTo>
                  <a:pt x="2012" y="2149"/>
                </a:lnTo>
                <a:lnTo>
                  <a:pt x="2012" y="1712"/>
                </a:lnTo>
                <a:lnTo>
                  <a:pt x="2009" y="1676"/>
                </a:lnTo>
                <a:lnTo>
                  <a:pt x="2000" y="1642"/>
                </a:lnTo>
                <a:lnTo>
                  <a:pt x="1987" y="1611"/>
                </a:lnTo>
                <a:lnTo>
                  <a:pt x="1969" y="1581"/>
                </a:lnTo>
                <a:lnTo>
                  <a:pt x="1947" y="1556"/>
                </a:lnTo>
                <a:lnTo>
                  <a:pt x="1921" y="1533"/>
                </a:lnTo>
                <a:lnTo>
                  <a:pt x="1892" y="1515"/>
                </a:lnTo>
                <a:lnTo>
                  <a:pt x="1859" y="1501"/>
                </a:lnTo>
                <a:lnTo>
                  <a:pt x="1826" y="1493"/>
                </a:lnTo>
                <a:lnTo>
                  <a:pt x="1790" y="1490"/>
                </a:lnTo>
                <a:lnTo>
                  <a:pt x="1575" y="1490"/>
                </a:lnTo>
                <a:close/>
                <a:moveTo>
                  <a:pt x="144" y="773"/>
                </a:moveTo>
                <a:lnTo>
                  <a:pt x="144" y="2098"/>
                </a:lnTo>
                <a:lnTo>
                  <a:pt x="147" y="2132"/>
                </a:lnTo>
                <a:lnTo>
                  <a:pt x="155" y="2162"/>
                </a:lnTo>
                <a:lnTo>
                  <a:pt x="169" y="2191"/>
                </a:lnTo>
                <a:lnTo>
                  <a:pt x="188" y="2217"/>
                </a:lnTo>
                <a:lnTo>
                  <a:pt x="211" y="2240"/>
                </a:lnTo>
                <a:lnTo>
                  <a:pt x="237" y="2258"/>
                </a:lnTo>
                <a:lnTo>
                  <a:pt x="266" y="2273"/>
                </a:lnTo>
                <a:lnTo>
                  <a:pt x="297" y="2282"/>
                </a:lnTo>
                <a:lnTo>
                  <a:pt x="329" y="2285"/>
                </a:lnTo>
                <a:lnTo>
                  <a:pt x="946" y="2285"/>
                </a:lnTo>
                <a:lnTo>
                  <a:pt x="946" y="2221"/>
                </a:lnTo>
                <a:lnTo>
                  <a:pt x="948" y="2200"/>
                </a:lnTo>
                <a:lnTo>
                  <a:pt x="954" y="2183"/>
                </a:lnTo>
                <a:lnTo>
                  <a:pt x="965" y="2169"/>
                </a:lnTo>
                <a:lnTo>
                  <a:pt x="979" y="2157"/>
                </a:lnTo>
                <a:lnTo>
                  <a:pt x="997" y="2151"/>
                </a:lnTo>
                <a:lnTo>
                  <a:pt x="1017" y="2149"/>
                </a:lnTo>
                <a:lnTo>
                  <a:pt x="1210" y="2149"/>
                </a:lnTo>
                <a:lnTo>
                  <a:pt x="1210" y="1712"/>
                </a:lnTo>
                <a:lnTo>
                  <a:pt x="1213" y="1667"/>
                </a:lnTo>
                <a:lnTo>
                  <a:pt x="1221" y="1622"/>
                </a:lnTo>
                <a:lnTo>
                  <a:pt x="1234" y="1580"/>
                </a:lnTo>
                <a:lnTo>
                  <a:pt x="1253" y="1540"/>
                </a:lnTo>
                <a:lnTo>
                  <a:pt x="1275" y="1503"/>
                </a:lnTo>
                <a:lnTo>
                  <a:pt x="1303" y="1470"/>
                </a:lnTo>
                <a:lnTo>
                  <a:pt x="1333" y="1439"/>
                </a:lnTo>
                <a:lnTo>
                  <a:pt x="1367" y="1413"/>
                </a:lnTo>
                <a:lnTo>
                  <a:pt x="1404" y="1389"/>
                </a:lnTo>
                <a:lnTo>
                  <a:pt x="1443" y="1371"/>
                </a:lnTo>
                <a:lnTo>
                  <a:pt x="1485" y="1358"/>
                </a:lnTo>
                <a:lnTo>
                  <a:pt x="1530" y="1349"/>
                </a:lnTo>
                <a:lnTo>
                  <a:pt x="1575" y="1346"/>
                </a:lnTo>
                <a:lnTo>
                  <a:pt x="1790" y="1346"/>
                </a:lnTo>
                <a:lnTo>
                  <a:pt x="1836" y="1349"/>
                </a:lnTo>
                <a:lnTo>
                  <a:pt x="1880" y="1358"/>
                </a:lnTo>
                <a:lnTo>
                  <a:pt x="1922" y="1371"/>
                </a:lnTo>
                <a:lnTo>
                  <a:pt x="1961" y="1389"/>
                </a:lnTo>
                <a:lnTo>
                  <a:pt x="1998" y="1413"/>
                </a:lnTo>
                <a:lnTo>
                  <a:pt x="2033" y="1439"/>
                </a:lnTo>
                <a:lnTo>
                  <a:pt x="2062" y="1470"/>
                </a:lnTo>
                <a:lnTo>
                  <a:pt x="2090" y="1503"/>
                </a:lnTo>
                <a:lnTo>
                  <a:pt x="2112" y="1540"/>
                </a:lnTo>
                <a:lnTo>
                  <a:pt x="2131" y="1580"/>
                </a:lnTo>
                <a:lnTo>
                  <a:pt x="2144" y="1622"/>
                </a:lnTo>
                <a:lnTo>
                  <a:pt x="2153" y="1667"/>
                </a:lnTo>
                <a:lnTo>
                  <a:pt x="2155" y="1712"/>
                </a:lnTo>
                <a:lnTo>
                  <a:pt x="2155" y="2149"/>
                </a:lnTo>
                <a:lnTo>
                  <a:pt x="2356" y="2149"/>
                </a:lnTo>
                <a:lnTo>
                  <a:pt x="2377" y="2151"/>
                </a:lnTo>
                <a:lnTo>
                  <a:pt x="2394" y="2157"/>
                </a:lnTo>
                <a:lnTo>
                  <a:pt x="2408" y="2169"/>
                </a:lnTo>
                <a:lnTo>
                  <a:pt x="2418" y="2183"/>
                </a:lnTo>
                <a:lnTo>
                  <a:pt x="2426" y="2200"/>
                </a:lnTo>
                <a:lnTo>
                  <a:pt x="2428" y="2221"/>
                </a:lnTo>
                <a:lnTo>
                  <a:pt x="2428" y="2285"/>
                </a:lnTo>
                <a:lnTo>
                  <a:pt x="3029" y="2285"/>
                </a:lnTo>
                <a:lnTo>
                  <a:pt x="3062" y="2282"/>
                </a:lnTo>
                <a:lnTo>
                  <a:pt x="3094" y="2273"/>
                </a:lnTo>
                <a:lnTo>
                  <a:pt x="3122" y="2258"/>
                </a:lnTo>
                <a:lnTo>
                  <a:pt x="3149" y="2240"/>
                </a:lnTo>
                <a:lnTo>
                  <a:pt x="3171" y="2217"/>
                </a:lnTo>
                <a:lnTo>
                  <a:pt x="3190" y="2191"/>
                </a:lnTo>
                <a:lnTo>
                  <a:pt x="3204" y="2162"/>
                </a:lnTo>
                <a:lnTo>
                  <a:pt x="3213" y="2132"/>
                </a:lnTo>
                <a:lnTo>
                  <a:pt x="3216" y="2098"/>
                </a:lnTo>
                <a:lnTo>
                  <a:pt x="3216" y="773"/>
                </a:lnTo>
                <a:lnTo>
                  <a:pt x="144" y="773"/>
                </a:lnTo>
                <a:close/>
                <a:moveTo>
                  <a:pt x="329" y="144"/>
                </a:moveTo>
                <a:lnTo>
                  <a:pt x="297" y="147"/>
                </a:lnTo>
                <a:lnTo>
                  <a:pt x="266" y="155"/>
                </a:lnTo>
                <a:lnTo>
                  <a:pt x="237" y="169"/>
                </a:lnTo>
                <a:lnTo>
                  <a:pt x="211" y="188"/>
                </a:lnTo>
                <a:lnTo>
                  <a:pt x="188" y="211"/>
                </a:lnTo>
                <a:lnTo>
                  <a:pt x="169" y="237"/>
                </a:lnTo>
                <a:lnTo>
                  <a:pt x="155" y="266"/>
                </a:lnTo>
                <a:lnTo>
                  <a:pt x="147" y="297"/>
                </a:lnTo>
                <a:lnTo>
                  <a:pt x="144" y="329"/>
                </a:lnTo>
                <a:lnTo>
                  <a:pt x="144" y="630"/>
                </a:lnTo>
                <a:lnTo>
                  <a:pt x="3216" y="630"/>
                </a:lnTo>
                <a:lnTo>
                  <a:pt x="3216" y="329"/>
                </a:lnTo>
                <a:lnTo>
                  <a:pt x="3212" y="297"/>
                </a:lnTo>
                <a:lnTo>
                  <a:pt x="3204" y="266"/>
                </a:lnTo>
                <a:lnTo>
                  <a:pt x="3190" y="237"/>
                </a:lnTo>
                <a:lnTo>
                  <a:pt x="3171" y="211"/>
                </a:lnTo>
                <a:lnTo>
                  <a:pt x="3149" y="188"/>
                </a:lnTo>
                <a:lnTo>
                  <a:pt x="3122" y="169"/>
                </a:lnTo>
                <a:lnTo>
                  <a:pt x="3094" y="155"/>
                </a:lnTo>
                <a:lnTo>
                  <a:pt x="3062" y="147"/>
                </a:lnTo>
                <a:lnTo>
                  <a:pt x="3029" y="144"/>
                </a:lnTo>
                <a:lnTo>
                  <a:pt x="329" y="144"/>
                </a:lnTo>
                <a:close/>
                <a:moveTo>
                  <a:pt x="329" y="0"/>
                </a:moveTo>
                <a:lnTo>
                  <a:pt x="3037" y="0"/>
                </a:lnTo>
                <a:lnTo>
                  <a:pt x="3080" y="3"/>
                </a:lnTo>
                <a:lnTo>
                  <a:pt x="3123" y="12"/>
                </a:lnTo>
                <a:lnTo>
                  <a:pt x="3163" y="27"/>
                </a:lnTo>
                <a:lnTo>
                  <a:pt x="3202" y="46"/>
                </a:lnTo>
                <a:lnTo>
                  <a:pt x="3236" y="69"/>
                </a:lnTo>
                <a:lnTo>
                  <a:pt x="3268" y="98"/>
                </a:lnTo>
                <a:lnTo>
                  <a:pt x="3297" y="130"/>
                </a:lnTo>
                <a:lnTo>
                  <a:pt x="3320" y="164"/>
                </a:lnTo>
                <a:lnTo>
                  <a:pt x="3339" y="203"/>
                </a:lnTo>
                <a:lnTo>
                  <a:pt x="3354" y="243"/>
                </a:lnTo>
                <a:lnTo>
                  <a:pt x="3363" y="286"/>
                </a:lnTo>
                <a:lnTo>
                  <a:pt x="3366" y="329"/>
                </a:lnTo>
                <a:lnTo>
                  <a:pt x="3366" y="2098"/>
                </a:lnTo>
                <a:lnTo>
                  <a:pt x="3363" y="2142"/>
                </a:lnTo>
                <a:lnTo>
                  <a:pt x="3354" y="2185"/>
                </a:lnTo>
                <a:lnTo>
                  <a:pt x="3339" y="2225"/>
                </a:lnTo>
                <a:lnTo>
                  <a:pt x="3320" y="2263"/>
                </a:lnTo>
                <a:lnTo>
                  <a:pt x="3297" y="2298"/>
                </a:lnTo>
                <a:lnTo>
                  <a:pt x="3268" y="2330"/>
                </a:lnTo>
                <a:lnTo>
                  <a:pt x="3236" y="2358"/>
                </a:lnTo>
                <a:lnTo>
                  <a:pt x="3202" y="2382"/>
                </a:lnTo>
                <a:lnTo>
                  <a:pt x="3163" y="2401"/>
                </a:lnTo>
                <a:lnTo>
                  <a:pt x="3123" y="2415"/>
                </a:lnTo>
                <a:lnTo>
                  <a:pt x="3080" y="2425"/>
                </a:lnTo>
                <a:lnTo>
                  <a:pt x="3037" y="2428"/>
                </a:lnTo>
                <a:lnTo>
                  <a:pt x="2429" y="2428"/>
                </a:lnTo>
                <a:lnTo>
                  <a:pt x="2429" y="3295"/>
                </a:lnTo>
                <a:lnTo>
                  <a:pt x="2423" y="3315"/>
                </a:lnTo>
                <a:lnTo>
                  <a:pt x="2414" y="3332"/>
                </a:lnTo>
                <a:lnTo>
                  <a:pt x="2402" y="3347"/>
                </a:lnTo>
                <a:lnTo>
                  <a:pt x="2388" y="3357"/>
                </a:lnTo>
                <a:lnTo>
                  <a:pt x="2369" y="3364"/>
                </a:lnTo>
                <a:lnTo>
                  <a:pt x="2349" y="3366"/>
                </a:lnTo>
                <a:lnTo>
                  <a:pt x="1017" y="3366"/>
                </a:lnTo>
                <a:lnTo>
                  <a:pt x="998" y="3364"/>
                </a:lnTo>
                <a:lnTo>
                  <a:pt x="980" y="3357"/>
                </a:lnTo>
                <a:lnTo>
                  <a:pt x="966" y="3347"/>
                </a:lnTo>
                <a:lnTo>
                  <a:pt x="955" y="3332"/>
                </a:lnTo>
                <a:lnTo>
                  <a:pt x="949" y="3315"/>
                </a:lnTo>
                <a:lnTo>
                  <a:pt x="946" y="3295"/>
                </a:lnTo>
                <a:lnTo>
                  <a:pt x="946" y="2429"/>
                </a:lnTo>
                <a:lnTo>
                  <a:pt x="329" y="2429"/>
                </a:lnTo>
                <a:lnTo>
                  <a:pt x="286" y="2426"/>
                </a:lnTo>
                <a:lnTo>
                  <a:pt x="243" y="2416"/>
                </a:lnTo>
                <a:lnTo>
                  <a:pt x="203" y="2402"/>
                </a:lnTo>
                <a:lnTo>
                  <a:pt x="164" y="2383"/>
                </a:lnTo>
                <a:lnTo>
                  <a:pt x="130" y="2359"/>
                </a:lnTo>
                <a:lnTo>
                  <a:pt x="98" y="2331"/>
                </a:lnTo>
                <a:lnTo>
                  <a:pt x="69" y="2299"/>
                </a:lnTo>
                <a:lnTo>
                  <a:pt x="46" y="2263"/>
                </a:lnTo>
                <a:lnTo>
                  <a:pt x="27" y="2226"/>
                </a:lnTo>
                <a:lnTo>
                  <a:pt x="12" y="2185"/>
                </a:lnTo>
                <a:lnTo>
                  <a:pt x="3" y="2143"/>
                </a:lnTo>
                <a:lnTo>
                  <a:pt x="0" y="2098"/>
                </a:lnTo>
                <a:lnTo>
                  <a:pt x="0" y="329"/>
                </a:lnTo>
                <a:lnTo>
                  <a:pt x="3" y="286"/>
                </a:lnTo>
                <a:lnTo>
                  <a:pt x="12" y="243"/>
                </a:lnTo>
                <a:lnTo>
                  <a:pt x="27" y="203"/>
                </a:lnTo>
                <a:lnTo>
                  <a:pt x="46" y="164"/>
                </a:lnTo>
                <a:lnTo>
                  <a:pt x="69" y="130"/>
                </a:lnTo>
                <a:lnTo>
                  <a:pt x="98" y="98"/>
                </a:lnTo>
                <a:lnTo>
                  <a:pt x="130" y="69"/>
                </a:lnTo>
                <a:lnTo>
                  <a:pt x="164" y="46"/>
                </a:lnTo>
                <a:lnTo>
                  <a:pt x="203" y="27"/>
                </a:lnTo>
                <a:lnTo>
                  <a:pt x="243" y="12"/>
                </a:lnTo>
                <a:lnTo>
                  <a:pt x="286" y="3"/>
                </a:lnTo>
                <a:lnTo>
                  <a:pt x="32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12" name="Group 911"/>
          <p:cNvGrpSpPr/>
          <p:nvPr/>
        </p:nvGrpSpPr>
        <p:grpSpPr>
          <a:xfrm>
            <a:off x="6262259" y="3441701"/>
            <a:ext cx="593725" cy="593725"/>
            <a:chOff x="6259513" y="3441701"/>
            <a:chExt cx="593725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80" name="Freeform 291"/>
            <p:cNvSpPr>
              <a:spLocks noEditPoints="1"/>
            </p:cNvSpPr>
            <p:nvPr/>
          </p:nvSpPr>
          <p:spPr bwMode="auto">
            <a:xfrm>
              <a:off x="6492876" y="3441701"/>
              <a:ext cx="247650" cy="331788"/>
            </a:xfrm>
            <a:custGeom>
              <a:avLst/>
              <a:gdLst>
                <a:gd name="T0" fmla="*/ 294 w 1401"/>
                <a:gd name="T1" fmla="*/ 1155 h 1885"/>
                <a:gd name="T2" fmla="*/ 359 w 1401"/>
                <a:gd name="T3" fmla="*/ 1395 h 1885"/>
                <a:gd name="T4" fmla="*/ 491 w 1401"/>
                <a:gd name="T5" fmla="*/ 1614 h 1885"/>
                <a:gd name="T6" fmla="*/ 663 w 1401"/>
                <a:gd name="T7" fmla="*/ 1731 h 1885"/>
                <a:gd name="T8" fmla="*/ 842 w 1401"/>
                <a:gd name="T9" fmla="*/ 1678 h 1885"/>
                <a:gd name="T10" fmla="*/ 995 w 1401"/>
                <a:gd name="T11" fmla="*/ 1489 h 1885"/>
                <a:gd name="T12" fmla="*/ 1090 w 1401"/>
                <a:gd name="T13" fmla="*/ 1248 h 1885"/>
                <a:gd name="T14" fmla="*/ 1105 w 1401"/>
                <a:gd name="T15" fmla="*/ 1056 h 1885"/>
                <a:gd name="T16" fmla="*/ 927 w 1401"/>
                <a:gd name="T17" fmla="*/ 1081 h 1885"/>
                <a:gd name="T18" fmla="*/ 644 w 1401"/>
                <a:gd name="T19" fmla="*/ 1093 h 1885"/>
                <a:gd name="T20" fmla="*/ 352 w 1401"/>
                <a:gd name="T21" fmla="*/ 1045 h 1885"/>
                <a:gd name="T22" fmla="*/ 963 w 1401"/>
                <a:gd name="T23" fmla="*/ 652 h 1885"/>
                <a:gd name="T24" fmla="*/ 679 w 1401"/>
                <a:gd name="T25" fmla="*/ 703 h 1885"/>
                <a:gd name="T26" fmla="*/ 410 w 1401"/>
                <a:gd name="T27" fmla="*/ 661 h 1885"/>
                <a:gd name="T28" fmla="*/ 214 w 1401"/>
                <a:gd name="T29" fmla="*/ 624 h 1885"/>
                <a:gd name="T30" fmla="*/ 144 w 1401"/>
                <a:gd name="T31" fmla="*/ 724 h 1885"/>
                <a:gd name="T32" fmla="*/ 221 w 1401"/>
                <a:gd name="T33" fmla="*/ 830 h 1885"/>
                <a:gd name="T34" fmla="*/ 440 w 1401"/>
                <a:gd name="T35" fmla="*/ 919 h 1885"/>
                <a:gd name="T36" fmla="*/ 773 w 1401"/>
                <a:gd name="T37" fmla="*/ 945 h 1885"/>
                <a:gd name="T38" fmla="*/ 1064 w 1401"/>
                <a:gd name="T39" fmla="*/ 888 h 1885"/>
                <a:gd name="T40" fmla="*/ 1229 w 1401"/>
                <a:gd name="T41" fmla="*/ 787 h 1885"/>
                <a:gd name="T42" fmla="*/ 1244 w 1401"/>
                <a:gd name="T43" fmla="*/ 680 h 1885"/>
                <a:gd name="T44" fmla="*/ 1101 w 1401"/>
                <a:gd name="T45" fmla="*/ 573 h 1885"/>
                <a:gd name="T46" fmla="*/ 404 w 1401"/>
                <a:gd name="T47" fmla="*/ 183 h 1885"/>
                <a:gd name="T48" fmla="*/ 353 w 1401"/>
                <a:gd name="T49" fmla="*/ 326 h 1885"/>
                <a:gd name="T50" fmla="*/ 372 w 1401"/>
                <a:gd name="T51" fmla="*/ 480 h 1885"/>
                <a:gd name="T52" fmla="*/ 542 w 1401"/>
                <a:gd name="T53" fmla="*/ 548 h 1885"/>
                <a:gd name="T54" fmla="*/ 749 w 1401"/>
                <a:gd name="T55" fmla="*/ 554 h 1885"/>
                <a:gd name="T56" fmla="*/ 932 w 1401"/>
                <a:gd name="T57" fmla="*/ 515 h 1885"/>
                <a:gd name="T58" fmla="*/ 1020 w 1401"/>
                <a:gd name="T59" fmla="*/ 402 h 1885"/>
                <a:gd name="T60" fmla="*/ 982 w 1401"/>
                <a:gd name="T61" fmla="*/ 218 h 1885"/>
                <a:gd name="T62" fmla="*/ 911 w 1401"/>
                <a:gd name="T63" fmla="*/ 175 h 1885"/>
                <a:gd name="T64" fmla="*/ 816 w 1401"/>
                <a:gd name="T65" fmla="*/ 246 h 1885"/>
                <a:gd name="T66" fmla="*/ 666 w 1401"/>
                <a:gd name="T67" fmla="*/ 285 h 1885"/>
                <a:gd name="T68" fmla="*/ 513 w 1401"/>
                <a:gd name="T69" fmla="*/ 181 h 1885"/>
                <a:gd name="T70" fmla="*/ 484 w 1401"/>
                <a:gd name="T71" fmla="*/ 2 h 1885"/>
                <a:gd name="T72" fmla="*/ 592 w 1401"/>
                <a:gd name="T73" fmla="*/ 55 h 1885"/>
                <a:gd name="T74" fmla="*/ 641 w 1401"/>
                <a:gd name="T75" fmla="*/ 106 h 1885"/>
                <a:gd name="T76" fmla="*/ 704 w 1401"/>
                <a:gd name="T77" fmla="*/ 135 h 1885"/>
                <a:gd name="T78" fmla="*/ 797 w 1401"/>
                <a:gd name="T79" fmla="*/ 61 h 1885"/>
                <a:gd name="T80" fmla="*/ 948 w 1401"/>
                <a:gd name="T81" fmla="*/ 25 h 1885"/>
                <a:gd name="T82" fmla="*/ 1087 w 1401"/>
                <a:gd name="T83" fmla="*/ 116 h 1885"/>
                <a:gd name="T84" fmla="*/ 1153 w 1401"/>
                <a:gd name="T85" fmla="*/ 304 h 1885"/>
                <a:gd name="T86" fmla="*/ 1243 w 1401"/>
                <a:gd name="T87" fmla="*/ 484 h 1885"/>
                <a:gd name="T88" fmla="*/ 1378 w 1401"/>
                <a:gd name="T89" fmla="*/ 626 h 1885"/>
                <a:gd name="T90" fmla="*/ 1388 w 1401"/>
                <a:gd name="T91" fmla="*/ 794 h 1885"/>
                <a:gd name="T92" fmla="*/ 1267 w 1401"/>
                <a:gd name="T93" fmla="*/ 945 h 1885"/>
                <a:gd name="T94" fmla="*/ 1248 w 1401"/>
                <a:gd name="T95" fmla="*/ 1165 h 1885"/>
                <a:gd name="T96" fmla="*/ 1190 w 1401"/>
                <a:gd name="T97" fmla="*/ 1417 h 1885"/>
                <a:gd name="T98" fmla="*/ 1062 w 1401"/>
                <a:gd name="T99" fmla="*/ 1659 h 1885"/>
                <a:gd name="T100" fmla="*/ 877 w 1401"/>
                <a:gd name="T101" fmla="*/ 1835 h 1885"/>
                <a:gd name="T102" fmla="*/ 653 w 1401"/>
                <a:gd name="T103" fmla="*/ 1882 h 1885"/>
                <a:gd name="T104" fmla="*/ 441 w 1401"/>
                <a:gd name="T105" fmla="*/ 1776 h 1885"/>
                <a:gd name="T106" fmla="*/ 278 w 1401"/>
                <a:gd name="T107" fmla="*/ 1567 h 1885"/>
                <a:gd name="T108" fmla="*/ 176 w 1401"/>
                <a:gd name="T109" fmla="*/ 1314 h 1885"/>
                <a:gd name="T110" fmla="*/ 152 w 1401"/>
                <a:gd name="T111" fmla="*/ 1068 h 1885"/>
                <a:gd name="T112" fmla="*/ 69 w 1401"/>
                <a:gd name="T113" fmla="*/ 889 h 1885"/>
                <a:gd name="T114" fmla="*/ 0 w 1401"/>
                <a:gd name="T115" fmla="*/ 724 h 1885"/>
                <a:gd name="T116" fmla="*/ 62 w 1401"/>
                <a:gd name="T117" fmla="*/ 567 h 1885"/>
                <a:gd name="T118" fmla="*/ 199 w 1401"/>
                <a:gd name="T119" fmla="*/ 401 h 1885"/>
                <a:gd name="T120" fmla="*/ 263 w 1401"/>
                <a:gd name="T121" fmla="*/ 129 h 1885"/>
                <a:gd name="T122" fmla="*/ 392 w 1401"/>
                <a:gd name="T123" fmla="*/ 12 h 18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01" h="1885">
                  <a:moveTo>
                    <a:pt x="299" y="1029"/>
                  </a:moveTo>
                  <a:lnTo>
                    <a:pt x="294" y="1056"/>
                  </a:lnTo>
                  <a:lnTo>
                    <a:pt x="292" y="1084"/>
                  </a:lnTo>
                  <a:lnTo>
                    <a:pt x="292" y="1112"/>
                  </a:lnTo>
                  <a:lnTo>
                    <a:pt x="294" y="1155"/>
                  </a:lnTo>
                  <a:lnTo>
                    <a:pt x="300" y="1201"/>
                  </a:lnTo>
                  <a:lnTo>
                    <a:pt x="309" y="1248"/>
                  </a:lnTo>
                  <a:lnTo>
                    <a:pt x="323" y="1296"/>
                  </a:lnTo>
                  <a:lnTo>
                    <a:pt x="339" y="1346"/>
                  </a:lnTo>
                  <a:lnTo>
                    <a:pt x="359" y="1395"/>
                  </a:lnTo>
                  <a:lnTo>
                    <a:pt x="380" y="1443"/>
                  </a:lnTo>
                  <a:lnTo>
                    <a:pt x="405" y="1489"/>
                  </a:lnTo>
                  <a:lnTo>
                    <a:pt x="431" y="1534"/>
                  </a:lnTo>
                  <a:lnTo>
                    <a:pt x="461" y="1575"/>
                  </a:lnTo>
                  <a:lnTo>
                    <a:pt x="491" y="1614"/>
                  </a:lnTo>
                  <a:lnTo>
                    <a:pt x="523" y="1648"/>
                  </a:lnTo>
                  <a:lnTo>
                    <a:pt x="557" y="1678"/>
                  </a:lnTo>
                  <a:lnTo>
                    <a:pt x="592" y="1701"/>
                  </a:lnTo>
                  <a:lnTo>
                    <a:pt x="626" y="1720"/>
                  </a:lnTo>
                  <a:lnTo>
                    <a:pt x="663" y="1731"/>
                  </a:lnTo>
                  <a:lnTo>
                    <a:pt x="699" y="1735"/>
                  </a:lnTo>
                  <a:lnTo>
                    <a:pt x="736" y="1731"/>
                  </a:lnTo>
                  <a:lnTo>
                    <a:pt x="772" y="1720"/>
                  </a:lnTo>
                  <a:lnTo>
                    <a:pt x="808" y="1701"/>
                  </a:lnTo>
                  <a:lnTo>
                    <a:pt x="842" y="1678"/>
                  </a:lnTo>
                  <a:lnTo>
                    <a:pt x="876" y="1648"/>
                  </a:lnTo>
                  <a:lnTo>
                    <a:pt x="908" y="1614"/>
                  </a:lnTo>
                  <a:lnTo>
                    <a:pt x="938" y="1575"/>
                  </a:lnTo>
                  <a:lnTo>
                    <a:pt x="967" y="1534"/>
                  </a:lnTo>
                  <a:lnTo>
                    <a:pt x="995" y="1489"/>
                  </a:lnTo>
                  <a:lnTo>
                    <a:pt x="1019" y="1443"/>
                  </a:lnTo>
                  <a:lnTo>
                    <a:pt x="1041" y="1395"/>
                  </a:lnTo>
                  <a:lnTo>
                    <a:pt x="1060" y="1346"/>
                  </a:lnTo>
                  <a:lnTo>
                    <a:pt x="1077" y="1296"/>
                  </a:lnTo>
                  <a:lnTo>
                    <a:pt x="1090" y="1248"/>
                  </a:lnTo>
                  <a:lnTo>
                    <a:pt x="1099" y="1201"/>
                  </a:lnTo>
                  <a:lnTo>
                    <a:pt x="1105" y="1155"/>
                  </a:lnTo>
                  <a:lnTo>
                    <a:pt x="1107" y="1112"/>
                  </a:lnTo>
                  <a:lnTo>
                    <a:pt x="1107" y="1084"/>
                  </a:lnTo>
                  <a:lnTo>
                    <a:pt x="1105" y="1056"/>
                  </a:lnTo>
                  <a:lnTo>
                    <a:pt x="1101" y="1029"/>
                  </a:lnTo>
                  <a:lnTo>
                    <a:pt x="1064" y="1045"/>
                  </a:lnTo>
                  <a:lnTo>
                    <a:pt x="1022" y="1059"/>
                  </a:lnTo>
                  <a:lnTo>
                    <a:pt x="976" y="1072"/>
                  </a:lnTo>
                  <a:lnTo>
                    <a:pt x="927" y="1081"/>
                  </a:lnTo>
                  <a:lnTo>
                    <a:pt x="874" y="1088"/>
                  </a:lnTo>
                  <a:lnTo>
                    <a:pt x="819" y="1093"/>
                  </a:lnTo>
                  <a:lnTo>
                    <a:pt x="761" y="1096"/>
                  </a:lnTo>
                  <a:lnTo>
                    <a:pt x="703" y="1096"/>
                  </a:lnTo>
                  <a:lnTo>
                    <a:pt x="644" y="1093"/>
                  </a:lnTo>
                  <a:lnTo>
                    <a:pt x="584" y="1089"/>
                  </a:lnTo>
                  <a:lnTo>
                    <a:pt x="524" y="1082"/>
                  </a:lnTo>
                  <a:lnTo>
                    <a:pt x="465" y="1072"/>
                  </a:lnTo>
                  <a:lnTo>
                    <a:pt x="408" y="1059"/>
                  </a:lnTo>
                  <a:lnTo>
                    <a:pt x="352" y="1045"/>
                  </a:lnTo>
                  <a:lnTo>
                    <a:pt x="299" y="1029"/>
                  </a:lnTo>
                  <a:close/>
                  <a:moveTo>
                    <a:pt x="1101" y="573"/>
                  </a:moveTo>
                  <a:lnTo>
                    <a:pt x="1058" y="604"/>
                  </a:lnTo>
                  <a:lnTo>
                    <a:pt x="1013" y="630"/>
                  </a:lnTo>
                  <a:lnTo>
                    <a:pt x="963" y="652"/>
                  </a:lnTo>
                  <a:lnTo>
                    <a:pt x="911" y="671"/>
                  </a:lnTo>
                  <a:lnTo>
                    <a:pt x="857" y="684"/>
                  </a:lnTo>
                  <a:lnTo>
                    <a:pt x="799" y="694"/>
                  </a:lnTo>
                  <a:lnTo>
                    <a:pt x="740" y="701"/>
                  </a:lnTo>
                  <a:lnTo>
                    <a:pt x="679" y="703"/>
                  </a:lnTo>
                  <a:lnTo>
                    <a:pt x="622" y="703"/>
                  </a:lnTo>
                  <a:lnTo>
                    <a:pt x="567" y="699"/>
                  </a:lnTo>
                  <a:lnTo>
                    <a:pt x="513" y="690"/>
                  </a:lnTo>
                  <a:lnTo>
                    <a:pt x="460" y="678"/>
                  </a:lnTo>
                  <a:lnTo>
                    <a:pt x="410" y="661"/>
                  </a:lnTo>
                  <a:lnTo>
                    <a:pt x="362" y="640"/>
                  </a:lnTo>
                  <a:lnTo>
                    <a:pt x="319" y="615"/>
                  </a:lnTo>
                  <a:lnTo>
                    <a:pt x="279" y="588"/>
                  </a:lnTo>
                  <a:lnTo>
                    <a:pt x="244" y="605"/>
                  </a:lnTo>
                  <a:lnTo>
                    <a:pt x="214" y="624"/>
                  </a:lnTo>
                  <a:lnTo>
                    <a:pt x="189" y="643"/>
                  </a:lnTo>
                  <a:lnTo>
                    <a:pt x="169" y="664"/>
                  </a:lnTo>
                  <a:lnTo>
                    <a:pt x="155" y="685"/>
                  </a:lnTo>
                  <a:lnTo>
                    <a:pt x="147" y="705"/>
                  </a:lnTo>
                  <a:lnTo>
                    <a:pt x="144" y="724"/>
                  </a:lnTo>
                  <a:lnTo>
                    <a:pt x="147" y="745"/>
                  </a:lnTo>
                  <a:lnTo>
                    <a:pt x="157" y="766"/>
                  </a:lnTo>
                  <a:lnTo>
                    <a:pt x="172" y="788"/>
                  </a:lnTo>
                  <a:lnTo>
                    <a:pt x="194" y="809"/>
                  </a:lnTo>
                  <a:lnTo>
                    <a:pt x="221" y="830"/>
                  </a:lnTo>
                  <a:lnTo>
                    <a:pt x="255" y="850"/>
                  </a:lnTo>
                  <a:lnTo>
                    <a:pt x="294" y="870"/>
                  </a:lnTo>
                  <a:lnTo>
                    <a:pt x="338" y="888"/>
                  </a:lnTo>
                  <a:lnTo>
                    <a:pt x="386" y="905"/>
                  </a:lnTo>
                  <a:lnTo>
                    <a:pt x="440" y="919"/>
                  </a:lnTo>
                  <a:lnTo>
                    <a:pt x="499" y="930"/>
                  </a:lnTo>
                  <a:lnTo>
                    <a:pt x="562" y="938"/>
                  </a:lnTo>
                  <a:lnTo>
                    <a:pt x="630" y="945"/>
                  </a:lnTo>
                  <a:lnTo>
                    <a:pt x="701" y="947"/>
                  </a:lnTo>
                  <a:lnTo>
                    <a:pt x="773" y="945"/>
                  </a:lnTo>
                  <a:lnTo>
                    <a:pt x="839" y="938"/>
                  </a:lnTo>
                  <a:lnTo>
                    <a:pt x="903" y="930"/>
                  </a:lnTo>
                  <a:lnTo>
                    <a:pt x="961" y="919"/>
                  </a:lnTo>
                  <a:lnTo>
                    <a:pt x="1015" y="905"/>
                  </a:lnTo>
                  <a:lnTo>
                    <a:pt x="1064" y="888"/>
                  </a:lnTo>
                  <a:lnTo>
                    <a:pt x="1108" y="870"/>
                  </a:lnTo>
                  <a:lnTo>
                    <a:pt x="1147" y="850"/>
                  </a:lnTo>
                  <a:lnTo>
                    <a:pt x="1180" y="830"/>
                  </a:lnTo>
                  <a:lnTo>
                    <a:pt x="1207" y="808"/>
                  </a:lnTo>
                  <a:lnTo>
                    <a:pt x="1229" y="787"/>
                  </a:lnTo>
                  <a:lnTo>
                    <a:pt x="1245" y="765"/>
                  </a:lnTo>
                  <a:lnTo>
                    <a:pt x="1254" y="745"/>
                  </a:lnTo>
                  <a:lnTo>
                    <a:pt x="1258" y="724"/>
                  </a:lnTo>
                  <a:lnTo>
                    <a:pt x="1254" y="703"/>
                  </a:lnTo>
                  <a:lnTo>
                    <a:pt x="1244" y="680"/>
                  </a:lnTo>
                  <a:lnTo>
                    <a:pt x="1228" y="657"/>
                  </a:lnTo>
                  <a:lnTo>
                    <a:pt x="1204" y="635"/>
                  </a:lnTo>
                  <a:lnTo>
                    <a:pt x="1176" y="613"/>
                  </a:lnTo>
                  <a:lnTo>
                    <a:pt x="1141" y="593"/>
                  </a:lnTo>
                  <a:lnTo>
                    <a:pt x="1101" y="573"/>
                  </a:lnTo>
                  <a:close/>
                  <a:moveTo>
                    <a:pt x="467" y="153"/>
                  </a:moveTo>
                  <a:lnTo>
                    <a:pt x="451" y="153"/>
                  </a:lnTo>
                  <a:lnTo>
                    <a:pt x="434" y="158"/>
                  </a:lnTo>
                  <a:lnTo>
                    <a:pt x="418" y="168"/>
                  </a:lnTo>
                  <a:lnTo>
                    <a:pt x="404" y="183"/>
                  </a:lnTo>
                  <a:lnTo>
                    <a:pt x="391" y="202"/>
                  </a:lnTo>
                  <a:lnTo>
                    <a:pt x="379" y="229"/>
                  </a:lnTo>
                  <a:lnTo>
                    <a:pt x="368" y="259"/>
                  </a:lnTo>
                  <a:lnTo>
                    <a:pt x="360" y="291"/>
                  </a:lnTo>
                  <a:lnTo>
                    <a:pt x="353" y="326"/>
                  </a:lnTo>
                  <a:lnTo>
                    <a:pt x="350" y="363"/>
                  </a:lnTo>
                  <a:lnTo>
                    <a:pt x="349" y="402"/>
                  </a:lnTo>
                  <a:lnTo>
                    <a:pt x="348" y="402"/>
                  </a:lnTo>
                  <a:lnTo>
                    <a:pt x="348" y="458"/>
                  </a:lnTo>
                  <a:lnTo>
                    <a:pt x="372" y="480"/>
                  </a:lnTo>
                  <a:lnTo>
                    <a:pt x="400" y="500"/>
                  </a:lnTo>
                  <a:lnTo>
                    <a:pt x="431" y="515"/>
                  </a:lnTo>
                  <a:lnTo>
                    <a:pt x="466" y="528"/>
                  </a:lnTo>
                  <a:lnTo>
                    <a:pt x="503" y="540"/>
                  </a:lnTo>
                  <a:lnTo>
                    <a:pt x="542" y="548"/>
                  </a:lnTo>
                  <a:lnTo>
                    <a:pt x="583" y="553"/>
                  </a:lnTo>
                  <a:lnTo>
                    <a:pt x="623" y="557"/>
                  </a:lnTo>
                  <a:lnTo>
                    <a:pt x="665" y="558"/>
                  </a:lnTo>
                  <a:lnTo>
                    <a:pt x="708" y="557"/>
                  </a:lnTo>
                  <a:lnTo>
                    <a:pt x="749" y="554"/>
                  </a:lnTo>
                  <a:lnTo>
                    <a:pt x="790" y="550"/>
                  </a:lnTo>
                  <a:lnTo>
                    <a:pt x="829" y="543"/>
                  </a:lnTo>
                  <a:lnTo>
                    <a:pt x="866" y="535"/>
                  </a:lnTo>
                  <a:lnTo>
                    <a:pt x="901" y="525"/>
                  </a:lnTo>
                  <a:lnTo>
                    <a:pt x="932" y="515"/>
                  </a:lnTo>
                  <a:lnTo>
                    <a:pt x="961" y="503"/>
                  </a:lnTo>
                  <a:lnTo>
                    <a:pt x="985" y="489"/>
                  </a:lnTo>
                  <a:lnTo>
                    <a:pt x="1005" y="475"/>
                  </a:lnTo>
                  <a:lnTo>
                    <a:pt x="1020" y="460"/>
                  </a:lnTo>
                  <a:lnTo>
                    <a:pt x="1020" y="402"/>
                  </a:lnTo>
                  <a:lnTo>
                    <a:pt x="1019" y="359"/>
                  </a:lnTo>
                  <a:lnTo>
                    <a:pt x="1014" y="317"/>
                  </a:lnTo>
                  <a:lnTo>
                    <a:pt x="1005" y="276"/>
                  </a:lnTo>
                  <a:lnTo>
                    <a:pt x="992" y="237"/>
                  </a:lnTo>
                  <a:lnTo>
                    <a:pt x="982" y="218"/>
                  </a:lnTo>
                  <a:lnTo>
                    <a:pt x="971" y="201"/>
                  </a:lnTo>
                  <a:lnTo>
                    <a:pt x="958" y="188"/>
                  </a:lnTo>
                  <a:lnTo>
                    <a:pt x="944" y="180"/>
                  </a:lnTo>
                  <a:lnTo>
                    <a:pt x="927" y="175"/>
                  </a:lnTo>
                  <a:lnTo>
                    <a:pt x="911" y="175"/>
                  </a:lnTo>
                  <a:lnTo>
                    <a:pt x="893" y="179"/>
                  </a:lnTo>
                  <a:lnTo>
                    <a:pt x="878" y="188"/>
                  </a:lnTo>
                  <a:lnTo>
                    <a:pt x="863" y="202"/>
                  </a:lnTo>
                  <a:lnTo>
                    <a:pt x="840" y="226"/>
                  </a:lnTo>
                  <a:lnTo>
                    <a:pt x="816" y="246"/>
                  </a:lnTo>
                  <a:lnTo>
                    <a:pt x="789" y="264"/>
                  </a:lnTo>
                  <a:lnTo>
                    <a:pt x="760" y="277"/>
                  </a:lnTo>
                  <a:lnTo>
                    <a:pt x="731" y="285"/>
                  </a:lnTo>
                  <a:lnTo>
                    <a:pt x="699" y="288"/>
                  </a:lnTo>
                  <a:lnTo>
                    <a:pt x="666" y="285"/>
                  </a:lnTo>
                  <a:lnTo>
                    <a:pt x="635" y="276"/>
                  </a:lnTo>
                  <a:lnTo>
                    <a:pt x="604" y="262"/>
                  </a:lnTo>
                  <a:lnTo>
                    <a:pt x="573" y="241"/>
                  </a:lnTo>
                  <a:lnTo>
                    <a:pt x="543" y="214"/>
                  </a:lnTo>
                  <a:lnTo>
                    <a:pt x="513" y="181"/>
                  </a:lnTo>
                  <a:lnTo>
                    <a:pt x="500" y="166"/>
                  </a:lnTo>
                  <a:lnTo>
                    <a:pt x="484" y="157"/>
                  </a:lnTo>
                  <a:lnTo>
                    <a:pt x="467" y="153"/>
                  </a:lnTo>
                  <a:close/>
                  <a:moveTo>
                    <a:pt x="457" y="0"/>
                  </a:moveTo>
                  <a:lnTo>
                    <a:pt x="484" y="2"/>
                  </a:lnTo>
                  <a:lnTo>
                    <a:pt x="510" y="8"/>
                  </a:lnTo>
                  <a:lnTo>
                    <a:pt x="533" y="18"/>
                  </a:lnTo>
                  <a:lnTo>
                    <a:pt x="555" y="29"/>
                  </a:lnTo>
                  <a:lnTo>
                    <a:pt x="574" y="41"/>
                  </a:lnTo>
                  <a:lnTo>
                    <a:pt x="592" y="55"/>
                  </a:lnTo>
                  <a:lnTo>
                    <a:pt x="607" y="68"/>
                  </a:lnTo>
                  <a:lnTo>
                    <a:pt x="619" y="80"/>
                  </a:lnTo>
                  <a:lnTo>
                    <a:pt x="630" y="91"/>
                  </a:lnTo>
                  <a:lnTo>
                    <a:pt x="637" y="100"/>
                  </a:lnTo>
                  <a:lnTo>
                    <a:pt x="641" y="106"/>
                  </a:lnTo>
                  <a:lnTo>
                    <a:pt x="643" y="108"/>
                  </a:lnTo>
                  <a:lnTo>
                    <a:pt x="656" y="121"/>
                  </a:lnTo>
                  <a:lnTo>
                    <a:pt x="671" y="130"/>
                  </a:lnTo>
                  <a:lnTo>
                    <a:pt x="688" y="135"/>
                  </a:lnTo>
                  <a:lnTo>
                    <a:pt x="704" y="135"/>
                  </a:lnTo>
                  <a:lnTo>
                    <a:pt x="721" y="130"/>
                  </a:lnTo>
                  <a:lnTo>
                    <a:pt x="736" y="121"/>
                  </a:lnTo>
                  <a:lnTo>
                    <a:pt x="749" y="108"/>
                  </a:lnTo>
                  <a:lnTo>
                    <a:pt x="772" y="82"/>
                  </a:lnTo>
                  <a:lnTo>
                    <a:pt x="797" y="61"/>
                  </a:lnTo>
                  <a:lnTo>
                    <a:pt x="824" y="43"/>
                  </a:lnTo>
                  <a:lnTo>
                    <a:pt x="853" y="32"/>
                  </a:lnTo>
                  <a:lnTo>
                    <a:pt x="882" y="25"/>
                  </a:lnTo>
                  <a:lnTo>
                    <a:pt x="914" y="22"/>
                  </a:lnTo>
                  <a:lnTo>
                    <a:pt x="948" y="25"/>
                  </a:lnTo>
                  <a:lnTo>
                    <a:pt x="980" y="33"/>
                  </a:lnTo>
                  <a:lnTo>
                    <a:pt x="1011" y="47"/>
                  </a:lnTo>
                  <a:lnTo>
                    <a:pt x="1039" y="66"/>
                  </a:lnTo>
                  <a:lnTo>
                    <a:pt x="1064" y="89"/>
                  </a:lnTo>
                  <a:lnTo>
                    <a:pt x="1087" y="116"/>
                  </a:lnTo>
                  <a:lnTo>
                    <a:pt x="1106" y="146"/>
                  </a:lnTo>
                  <a:lnTo>
                    <a:pt x="1122" y="180"/>
                  </a:lnTo>
                  <a:lnTo>
                    <a:pt x="1136" y="220"/>
                  </a:lnTo>
                  <a:lnTo>
                    <a:pt x="1146" y="261"/>
                  </a:lnTo>
                  <a:lnTo>
                    <a:pt x="1153" y="304"/>
                  </a:lnTo>
                  <a:lnTo>
                    <a:pt x="1156" y="349"/>
                  </a:lnTo>
                  <a:lnTo>
                    <a:pt x="1157" y="395"/>
                  </a:lnTo>
                  <a:lnTo>
                    <a:pt x="1157" y="440"/>
                  </a:lnTo>
                  <a:lnTo>
                    <a:pt x="1202" y="461"/>
                  </a:lnTo>
                  <a:lnTo>
                    <a:pt x="1243" y="484"/>
                  </a:lnTo>
                  <a:lnTo>
                    <a:pt x="1280" y="510"/>
                  </a:lnTo>
                  <a:lnTo>
                    <a:pt x="1311" y="536"/>
                  </a:lnTo>
                  <a:lnTo>
                    <a:pt x="1338" y="565"/>
                  </a:lnTo>
                  <a:lnTo>
                    <a:pt x="1361" y="595"/>
                  </a:lnTo>
                  <a:lnTo>
                    <a:pt x="1378" y="626"/>
                  </a:lnTo>
                  <a:lnTo>
                    <a:pt x="1391" y="659"/>
                  </a:lnTo>
                  <a:lnTo>
                    <a:pt x="1398" y="691"/>
                  </a:lnTo>
                  <a:lnTo>
                    <a:pt x="1401" y="724"/>
                  </a:lnTo>
                  <a:lnTo>
                    <a:pt x="1398" y="760"/>
                  </a:lnTo>
                  <a:lnTo>
                    <a:pt x="1388" y="794"/>
                  </a:lnTo>
                  <a:lnTo>
                    <a:pt x="1374" y="827"/>
                  </a:lnTo>
                  <a:lnTo>
                    <a:pt x="1355" y="858"/>
                  </a:lnTo>
                  <a:lnTo>
                    <a:pt x="1330" y="889"/>
                  </a:lnTo>
                  <a:lnTo>
                    <a:pt x="1301" y="917"/>
                  </a:lnTo>
                  <a:lnTo>
                    <a:pt x="1267" y="945"/>
                  </a:lnTo>
                  <a:lnTo>
                    <a:pt x="1229" y="969"/>
                  </a:lnTo>
                  <a:lnTo>
                    <a:pt x="1240" y="1018"/>
                  </a:lnTo>
                  <a:lnTo>
                    <a:pt x="1247" y="1068"/>
                  </a:lnTo>
                  <a:lnTo>
                    <a:pt x="1249" y="1119"/>
                  </a:lnTo>
                  <a:lnTo>
                    <a:pt x="1248" y="1165"/>
                  </a:lnTo>
                  <a:lnTo>
                    <a:pt x="1243" y="1213"/>
                  </a:lnTo>
                  <a:lnTo>
                    <a:pt x="1234" y="1264"/>
                  </a:lnTo>
                  <a:lnTo>
                    <a:pt x="1223" y="1314"/>
                  </a:lnTo>
                  <a:lnTo>
                    <a:pt x="1208" y="1365"/>
                  </a:lnTo>
                  <a:lnTo>
                    <a:pt x="1190" y="1417"/>
                  </a:lnTo>
                  <a:lnTo>
                    <a:pt x="1170" y="1469"/>
                  </a:lnTo>
                  <a:lnTo>
                    <a:pt x="1147" y="1519"/>
                  </a:lnTo>
                  <a:lnTo>
                    <a:pt x="1120" y="1567"/>
                  </a:lnTo>
                  <a:lnTo>
                    <a:pt x="1093" y="1615"/>
                  </a:lnTo>
                  <a:lnTo>
                    <a:pt x="1062" y="1659"/>
                  </a:lnTo>
                  <a:lnTo>
                    <a:pt x="1029" y="1702"/>
                  </a:lnTo>
                  <a:lnTo>
                    <a:pt x="994" y="1741"/>
                  </a:lnTo>
                  <a:lnTo>
                    <a:pt x="957" y="1776"/>
                  </a:lnTo>
                  <a:lnTo>
                    <a:pt x="918" y="1808"/>
                  </a:lnTo>
                  <a:lnTo>
                    <a:pt x="877" y="1835"/>
                  </a:lnTo>
                  <a:lnTo>
                    <a:pt x="835" y="1856"/>
                  </a:lnTo>
                  <a:lnTo>
                    <a:pt x="791" y="1872"/>
                  </a:lnTo>
                  <a:lnTo>
                    <a:pt x="746" y="1882"/>
                  </a:lnTo>
                  <a:lnTo>
                    <a:pt x="699" y="1885"/>
                  </a:lnTo>
                  <a:lnTo>
                    <a:pt x="653" y="1882"/>
                  </a:lnTo>
                  <a:lnTo>
                    <a:pt x="608" y="1872"/>
                  </a:lnTo>
                  <a:lnTo>
                    <a:pt x="564" y="1856"/>
                  </a:lnTo>
                  <a:lnTo>
                    <a:pt x="521" y="1835"/>
                  </a:lnTo>
                  <a:lnTo>
                    <a:pt x="480" y="1808"/>
                  </a:lnTo>
                  <a:lnTo>
                    <a:pt x="441" y="1776"/>
                  </a:lnTo>
                  <a:lnTo>
                    <a:pt x="405" y="1741"/>
                  </a:lnTo>
                  <a:lnTo>
                    <a:pt x="370" y="1702"/>
                  </a:lnTo>
                  <a:lnTo>
                    <a:pt x="337" y="1659"/>
                  </a:lnTo>
                  <a:lnTo>
                    <a:pt x="306" y="1615"/>
                  </a:lnTo>
                  <a:lnTo>
                    <a:pt x="278" y="1567"/>
                  </a:lnTo>
                  <a:lnTo>
                    <a:pt x="252" y="1519"/>
                  </a:lnTo>
                  <a:lnTo>
                    <a:pt x="229" y="1469"/>
                  </a:lnTo>
                  <a:lnTo>
                    <a:pt x="208" y="1417"/>
                  </a:lnTo>
                  <a:lnTo>
                    <a:pt x="191" y="1365"/>
                  </a:lnTo>
                  <a:lnTo>
                    <a:pt x="176" y="1314"/>
                  </a:lnTo>
                  <a:lnTo>
                    <a:pt x="164" y="1264"/>
                  </a:lnTo>
                  <a:lnTo>
                    <a:pt x="156" y="1213"/>
                  </a:lnTo>
                  <a:lnTo>
                    <a:pt x="151" y="1165"/>
                  </a:lnTo>
                  <a:lnTo>
                    <a:pt x="149" y="1119"/>
                  </a:lnTo>
                  <a:lnTo>
                    <a:pt x="152" y="1068"/>
                  </a:lnTo>
                  <a:lnTo>
                    <a:pt x="158" y="1018"/>
                  </a:lnTo>
                  <a:lnTo>
                    <a:pt x="170" y="969"/>
                  </a:lnTo>
                  <a:lnTo>
                    <a:pt x="132" y="945"/>
                  </a:lnTo>
                  <a:lnTo>
                    <a:pt x="98" y="917"/>
                  </a:lnTo>
                  <a:lnTo>
                    <a:pt x="69" y="889"/>
                  </a:lnTo>
                  <a:lnTo>
                    <a:pt x="45" y="858"/>
                  </a:lnTo>
                  <a:lnTo>
                    <a:pt x="25" y="827"/>
                  </a:lnTo>
                  <a:lnTo>
                    <a:pt x="11" y="794"/>
                  </a:lnTo>
                  <a:lnTo>
                    <a:pt x="3" y="759"/>
                  </a:lnTo>
                  <a:lnTo>
                    <a:pt x="0" y="724"/>
                  </a:lnTo>
                  <a:lnTo>
                    <a:pt x="2" y="691"/>
                  </a:lnTo>
                  <a:lnTo>
                    <a:pt x="10" y="659"/>
                  </a:lnTo>
                  <a:lnTo>
                    <a:pt x="22" y="628"/>
                  </a:lnTo>
                  <a:lnTo>
                    <a:pt x="39" y="597"/>
                  </a:lnTo>
                  <a:lnTo>
                    <a:pt x="62" y="567"/>
                  </a:lnTo>
                  <a:lnTo>
                    <a:pt x="90" y="540"/>
                  </a:lnTo>
                  <a:lnTo>
                    <a:pt x="121" y="513"/>
                  </a:lnTo>
                  <a:lnTo>
                    <a:pt x="158" y="488"/>
                  </a:lnTo>
                  <a:lnTo>
                    <a:pt x="199" y="466"/>
                  </a:lnTo>
                  <a:lnTo>
                    <a:pt x="199" y="401"/>
                  </a:lnTo>
                  <a:lnTo>
                    <a:pt x="202" y="346"/>
                  </a:lnTo>
                  <a:lnTo>
                    <a:pt x="210" y="290"/>
                  </a:lnTo>
                  <a:lnTo>
                    <a:pt x="222" y="236"/>
                  </a:lnTo>
                  <a:lnTo>
                    <a:pt x="241" y="182"/>
                  </a:lnTo>
                  <a:lnTo>
                    <a:pt x="263" y="129"/>
                  </a:lnTo>
                  <a:lnTo>
                    <a:pt x="284" y="98"/>
                  </a:lnTo>
                  <a:lnTo>
                    <a:pt x="307" y="70"/>
                  </a:lnTo>
                  <a:lnTo>
                    <a:pt x="333" y="45"/>
                  </a:lnTo>
                  <a:lnTo>
                    <a:pt x="362" y="27"/>
                  </a:lnTo>
                  <a:lnTo>
                    <a:pt x="392" y="12"/>
                  </a:lnTo>
                  <a:lnTo>
                    <a:pt x="424" y="3"/>
                  </a:lnTo>
                  <a:lnTo>
                    <a:pt x="4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1" name="Freeform 292"/>
            <p:cNvSpPr>
              <a:spLocks noEditPoints="1"/>
            </p:cNvSpPr>
            <p:nvPr/>
          </p:nvSpPr>
          <p:spPr bwMode="auto">
            <a:xfrm>
              <a:off x="6259513" y="3640138"/>
              <a:ext cx="593725" cy="395288"/>
            </a:xfrm>
            <a:custGeom>
              <a:avLst/>
              <a:gdLst>
                <a:gd name="T0" fmla="*/ 1354 w 3363"/>
                <a:gd name="T1" fmla="*/ 1092 h 2243"/>
                <a:gd name="T2" fmla="*/ 1425 w 3363"/>
                <a:gd name="T3" fmla="*/ 1522 h 2243"/>
                <a:gd name="T4" fmla="*/ 989 w 3363"/>
                <a:gd name="T5" fmla="*/ 1333 h 2243"/>
                <a:gd name="T6" fmla="*/ 873 w 3363"/>
                <a:gd name="T7" fmla="*/ 1537 h 2243"/>
                <a:gd name="T8" fmla="*/ 833 w 3363"/>
                <a:gd name="T9" fmla="*/ 1777 h 2243"/>
                <a:gd name="T10" fmla="*/ 3218 w 3363"/>
                <a:gd name="T11" fmla="*/ 1714 h 2243"/>
                <a:gd name="T12" fmla="*/ 3152 w 3363"/>
                <a:gd name="T13" fmla="*/ 1476 h 2243"/>
                <a:gd name="T14" fmla="*/ 3014 w 3363"/>
                <a:gd name="T15" fmla="*/ 1278 h 2243"/>
                <a:gd name="T16" fmla="*/ 2817 w 3363"/>
                <a:gd name="T17" fmla="*/ 1137 h 2243"/>
                <a:gd name="T18" fmla="*/ 2577 w 3363"/>
                <a:gd name="T19" fmla="*/ 1071 h 2243"/>
                <a:gd name="T20" fmla="*/ 1661 w 3363"/>
                <a:gd name="T21" fmla="*/ 1068 h 2243"/>
                <a:gd name="T22" fmla="*/ 451 w 3363"/>
                <a:gd name="T23" fmla="*/ 153 h 2243"/>
                <a:gd name="T24" fmla="*/ 292 w 3363"/>
                <a:gd name="T25" fmla="*/ 228 h 2243"/>
                <a:gd name="T26" fmla="*/ 181 w 3363"/>
                <a:gd name="T27" fmla="*/ 368 h 2243"/>
                <a:gd name="T28" fmla="*/ 143 w 3363"/>
                <a:gd name="T29" fmla="*/ 537 h 2243"/>
                <a:gd name="T30" fmla="*/ 181 w 3363"/>
                <a:gd name="T31" fmla="*/ 706 h 2243"/>
                <a:gd name="T32" fmla="*/ 292 w 3363"/>
                <a:gd name="T33" fmla="*/ 846 h 2243"/>
                <a:gd name="T34" fmla="*/ 450 w 3363"/>
                <a:gd name="T35" fmla="*/ 922 h 2243"/>
                <a:gd name="T36" fmla="*/ 622 w 3363"/>
                <a:gd name="T37" fmla="*/ 922 h 2243"/>
                <a:gd name="T38" fmla="*/ 779 w 3363"/>
                <a:gd name="T39" fmla="*/ 846 h 2243"/>
                <a:gd name="T40" fmla="*/ 892 w 3363"/>
                <a:gd name="T41" fmla="*/ 706 h 2243"/>
                <a:gd name="T42" fmla="*/ 929 w 3363"/>
                <a:gd name="T43" fmla="*/ 537 h 2243"/>
                <a:gd name="T44" fmla="*/ 892 w 3363"/>
                <a:gd name="T45" fmla="*/ 368 h 2243"/>
                <a:gd name="T46" fmla="*/ 780 w 3363"/>
                <a:gd name="T47" fmla="*/ 228 h 2243"/>
                <a:gd name="T48" fmla="*/ 622 w 3363"/>
                <a:gd name="T49" fmla="*/ 153 h 2243"/>
                <a:gd name="T50" fmla="*/ 587 w 3363"/>
                <a:gd name="T51" fmla="*/ 2 h 2243"/>
                <a:gd name="T52" fmla="*/ 785 w 3363"/>
                <a:gd name="T53" fmla="*/ 62 h 2243"/>
                <a:gd name="T54" fmla="*/ 951 w 3363"/>
                <a:gd name="T55" fmla="*/ 197 h 2243"/>
                <a:gd name="T56" fmla="*/ 1048 w 3363"/>
                <a:gd name="T57" fmla="*/ 377 h 2243"/>
                <a:gd name="T58" fmla="*/ 1071 w 3363"/>
                <a:gd name="T59" fmla="*/ 576 h 2243"/>
                <a:gd name="T60" fmla="*/ 1019 w 3363"/>
                <a:gd name="T61" fmla="*/ 770 h 2243"/>
                <a:gd name="T62" fmla="*/ 1195 w 3363"/>
                <a:gd name="T63" fmla="*/ 997 h 2243"/>
                <a:gd name="T64" fmla="*/ 1467 w 3363"/>
                <a:gd name="T65" fmla="*/ 928 h 2243"/>
                <a:gd name="T66" fmla="*/ 2333 w 3363"/>
                <a:gd name="T67" fmla="*/ 925 h 2243"/>
                <a:gd name="T68" fmla="*/ 2727 w 3363"/>
                <a:gd name="T69" fmla="*/ 952 h 2243"/>
                <a:gd name="T70" fmla="*/ 2980 w 3363"/>
                <a:gd name="T71" fmla="*/ 1065 h 2243"/>
                <a:gd name="T72" fmla="*/ 3182 w 3363"/>
                <a:gd name="T73" fmla="*/ 1250 h 2243"/>
                <a:gd name="T74" fmla="*/ 3315 w 3363"/>
                <a:gd name="T75" fmla="*/ 1493 h 2243"/>
                <a:gd name="T76" fmla="*/ 3363 w 3363"/>
                <a:gd name="T77" fmla="*/ 1776 h 2243"/>
                <a:gd name="T78" fmla="*/ 692 w 3363"/>
                <a:gd name="T79" fmla="*/ 1703 h 2243"/>
                <a:gd name="T80" fmla="*/ 762 w 3363"/>
                <a:gd name="T81" fmla="*/ 1430 h 2243"/>
                <a:gd name="T82" fmla="*/ 911 w 3363"/>
                <a:gd name="T83" fmla="*/ 1200 h 2243"/>
                <a:gd name="T84" fmla="*/ 822 w 3363"/>
                <a:gd name="T85" fmla="*/ 992 h 2243"/>
                <a:gd name="T86" fmla="*/ 631 w 3363"/>
                <a:gd name="T87" fmla="*/ 1066 h 2243"/>
                <a:gd name="T88" fmla="*/ 430 w 3363"/>
                <a:gd name="T89" fmla="*/ 1064 h 2243"/>
                <a:gd name="T90" fmla="*/ 240 w 3363"/>
                <a:gd name="T91" fmla="*/ 986 h 2243"/>
                <a:gd name="T92" fmla="*/ 89 w 3363"/>
                <a:gd name="T93" fmla="*/ 833 h 2243"/>
                <a:gd name="T94" fmla="*/ 10 w 3363"/>
                <a:gd name="T95" fmla="*/ 640 h 2243"/>
                <a:gd name="T96" fmla="*/ 3 w 3363"/>
                <a:gd name="T97" fmla="*/ 486 h 2243"/>
                <a:gd name="T98" fmla="*/ 61 w 3363"/>
                <a:gd name="T99" fmla="*/ 287 h 2243"/>
                <a:gd name="T100" fmla="*/ 198 w 3363"/>
                <a:gd name="T101" fmla="*/ 120 h 2243"/>
                <a:gd name="T102" fmla="*/ 384 w 3363"/>
                <a:gd name="T103" fmla="*/ 22 h 2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63" h="2243">
                  <a:moveTo>
                    <a:pt x="1539" y="1068"/>
                  </a:moveTo>
                  <a:lnTo>
                    <a:pt x="1477" y="1071"/>
                  </a:lnTo>
                  <a:lnTo>
                    <a:pt x="1414" y="1079"/>
                  </a:lnTo>
                  <a:lnTo>
                    <a:pt x="1354" y="1092"/>
                  </a:lnTo>
                  <a:lnTo>
                    <a:pt x="1296" y="1111"/>
                  </a:lnTo>
                  <a:lnTo>
                    <a:pt x="1241" y="1134"/>
                  </a:lnTo>
                  <a:lnTo>
                    <a:pt x="1525" y="1420"/>
                  </a:lnTo>
                  <a:lnTo>
                    <a:pt x="1425" y="1522"/>
                  </a:lnTo>
                  <a:lnTo>
                    <a:pt x="1115" y="1211"/>
                  </a:lnTo>
                  <a:lnTo>
                    <a:pt x="1069" y="1248"/>
                  </a:lnTo>
                  <a:lnTo>
                    <a:pt x="1027" y="1289"/>
                  </a:lnTo>
                  <a:lnTo>
                    <a:pt x="989" y="1333"/>
                  </a:lnTo>
                  <a:lnTo>
                    <a:pt x="954" y="1380"/>
                  </a:lnTo>
                  <a:lnTo>
                    <a:pt x="923" y="1430"/>
                  </a:lnTo>
                  <a:lnTo>
                    <a:pt x="896" y="1482"/>
                  </a:lnTo>
                  <a:lnTo>
                    <a:pt x="873" y="1537"/>
                  </a:lnTo>
                  <a:lnTo>
                    <a:pt x="856" y="1595"/>
                  </a:lnTo>
                  <a:lnTo>
                    <a:pt x="843" y="1654"/>
                  </a:lnTo>
                  <a:lnTo>
                    <a:pt x="835" y="1715"/>
                  </a:lnTo>
                  <a:lnTo>
                    <a:pt x="833" y="1777"/>
                  </a:lnTo>
                  <a:lnTo>
                    <a:pt x="833" y="2100"/>
                  </a:lnTo>
                  <a:lnTo>
                    <a:pt x="3221" y="2100"/>
                  </a:lnTo>
                  <a:lnTo>
                    <a:pt x="3221" y="1777"/>
                  </a:lnTo>
                  <a:lnTo>
                    <a:pt x="3218" y="1714"/>
                  </a:lnTo>
                  <a:lnTo>
                    <a:pt x="3208" y="1651"/>
                  </a:lnTo>
                  <a:lnTo>
                    <a:pt x="3195" y="1591"/>
                  </a:lnTo>
                  <a:lnTo>
                    <a:pt x="3177" y="1532"/>
                  </a:lnTo>
                  <a:lnTo>
                    <a:pt x="3152" y="1476"/>
                  </a:lnTo>
                  <a:lnTo>
                    <a:pt x="3125" y="1421"/>
                  </a:lnTo>
                  <a:lnTo>
                    <a:pt x="3092" y="1370"/>
                  </a:lnTo>
                  <a:lnTo>
                    <a:pt x="3055" y="1322"/>
                  </a:lnTo>
                  <a:lnTo>
                    <a:pt x="3014" y="1278"/>
                  </a:lnTo>
                  <a:lnTo>
                    <a:pt x="2969" y="1236"/>
                  </a:lnTo>
                  <a:lnTo>
                    <a:pt x="2922" y="1199"/>
                  </a:lnTo>
                  <a:lnTo>
                    <a:pt x="2871" y="1166"/>
                  </a:lnTo>
                  <a:lnTo>
                    <a:pt x="2817" y="1137"/>
                  </a:lnTo>
                  <a:lnTo>
                    <a:pt x="2760" y="1113"/>
                  </a:lnTo>
                  <a:lnTo>
                    <a:pt x="2701" y="1093"/>
                  </a:lnTo>
                  <a:lnTo>
                    <a:pt x="2641" y="1080"/>
                  </a:lnTo>
                  <a:lnTo>
                    <a:pt x="2577" y="1071"/>
                  </a:lnTo>
                  <a:lnTo>
                    <a:pt x="2513" y="1068"/>
                  </a:lnTo>
                  <a:lnTo>
                    <a:pt x="2391" y="1068"/>
                  </a:lnTo>
                  <a:lnTo>
                    <a:pt x="2026" y="1434"/>
                  </a:lnTo>
                  <a:lnTo>
                    <a:pt x="1661" y="1068"/>
                  </a:lnTo>
                  <a:lnTo>
                    <a:pt x="1539" y="1068"/>
                  </a:lnTo>
                  <a:close/>
                  <a:moveTo>
                    <a:pt x="536" y="144"/>
                  </a:moveTo>
                  <a:lnTo>
                    <a:pt x="493" y="146"/>
                  </a:lnTo>
                  <a:lnTo>
                    <a:pt x="451" y="153"/>
                  </a:lnTo>
                  <a:lnTo>
                    <a:pt x="409" y="164"/>
                  </a:lnTo>
                  <a:lnTo>
                    <a:pt x="368" y="181"/>
                  </a:lnTo>
                  <a:lnTo>
                    <a:pt x="329" y="202"/>
                  </a:lnTo>
                  <a:lnTo>
                    <a:pt x="292" y="228"/>
                  </a:lnTo>
                  <a:lnTo>
                    <a:pt x="259" y="259"/>
                  </a:lnTo>
                  <a:lnTo>
                    <a:pt x="228" y="292"/>
                  </a:lnTo>
                  <a:lnTo>
                    <a:pt x="202" y="329"/>
                  </a:lnTo>
                  <a:lnTo>
                    <a:pt x="181" y="368"/>
                  </a:lnTo>
                  <a:lnTo>
                    <a:pt x="165" y="409"/>
                  </a:lnTo>
                  <a:lnTo>
                    <a:pt x="152" y="451"/>
                  </a:lnTo>
                  <a:lnTo>
                    <a:pt x="146" y="494"/>
                  </a:lnTo>
                  <a:lnTo>
                    <a:pt x="143" y="537"/>
                  </a:lnTo>
                  <a:lnTo>
                    <a:pt x="146" y="581"/>
                  </a:lnTo>
                  <a:lnTo>
                    <a:pt x="152" y="623"/>
                  </a:lnTo>
                  <a:lnTo>
                    <a:pt x="165" y="665"/>
                  </a:lnTo>
                  <a:lnTo>
                    <a:pt x="181" y="706"/>
                  </a:lnTo>
                  <a:lnTo>
                    <a:pt x="202" y="745"/>
                  </a:lnTo>
                  <a:lnTo>
                    <a:pt x="228" y="782"/>
                  </a:lnTo>
                  <a:lnTo>
                    <a:pt x="259" y="815"/>
                  </a:lnTo>
                  <a:lnTo>
                    <a:pt x="292" y="846"/>
                  </a:lnTo>
                  <a:lnTo>
                    <a:pt x="329" y="873"/>
                  </a:lnTo>
                  <a:lnTo>
                    <a:pt x="368" y="893"/>
                  </a:lnTo>
                  <a:lnTo>
                    <a:pt x="409" y="911"/>
                  </a:lnTo>
                  <a:lnTo>
                    <a:pt x="450" y="922"/>
                  </a:lnTo>
                  <a:lnTo>
                    <a:pt x="493" y="929"/>
                  </a:lnTo>
                  <a:lnTo>
                    <a:pt x="536" y="931"/>
                  </a:lnTo>
                  <a:lnTo>
                    <a:pt x="579" y="929"/>
                  </a:lnTo>
                  <a:lnTo>
                    <a:pt x="622" y="922"/>
                  </a:lnTo>
                  <a:lnTo>
                    <a:pt x="664" y="911"/>
                  </a:lnTo>
                  <a:lnTo>
                    <a:pt x="704" y="893"/>
                  </a:lnTo>
                  <a:lnTo>
                    <a:pt x="743" y="873"/>
                  </a:lnTo>
                  <a:lnTo>
                    <a:pt x="779" y="846"/>
                  </a:lnTo>
                  <a:lnTo>
                    <a:pt x="814" y="815"/>
                  </a:lnTo>
                  <a:lnTo>
                    <a:pt x="845" y="782"/>
                  </a:lnTo>
                  <a:lnTo>
                    <a:pt x="870" y="745"/>
                  </a:lnTo>
                  <a:lnTo>
                    <a:pt x="892" y="706"/>
                  </a:lnTo>
                  <a:lnTo>
                    <a:pt x="908" y="665"/>
                  </a:lnTo>
                  <a:lnTo>
                    <a:pt x="919" y="623"/>
                  </a:lnTo>
                  <a:lnTo>
                    <a:pt x="927" y="581"/>
                  </a:lnTo>
                  <a:lnTo>
                    <a:pt x="929" y="537"/>
                  </a:lnTo>
                  <a:lnTo>
                    <a:pt x="927" y="494"/>
                  </a:lnTo>
                  <a:lnTo>
                    <a:pt x="919" y="451"/>
                  </a:lnTo>
                  <a:lnTo>
                    <a:pt x="908" y="409"/>
                  </a:lnTo>
                  <a:lnTo>
                    <a:pt x="892" y="368"/>
                  </a:lnTo>
                  <a:lnTo>
                    <a:pt x="870" y="329"/>
                  </a:lnTo>
                  <a:lnTo>
                    <a:pt x="845" y="292"/>
                  </a:lnTo>
                  <a:lnTo>
                    <a:pt x="814" y="259"/>
                  </a:lnTo>
                  <a:lnTo>
                    <a:pt x="780" y="228"/>
                  </a:lnTo>
                  <a:lnTo>
                    <a:pt x="744" y="202"/>
                  </a:lnTo>
                  <a:lnTo>
                    <a:pt x="705" y="181"/>
                  </a:lnTo>
                  <a:lnTo>
                    <a:pt x="664" y="164"/>
                  </a:lnTo>
                  <a:lnTo>
                    <a:pt x="622" y="153"/>
                  </a:lnTo>
                  <a:lnTo>
                    <a:pt x="579" y="146"/>
                  </a:lnTo>
                  <a:lnTo>
                    <a:pt x="536" y="144"/>
                  </a:lnTo>
                  <a:close/>
                  <a:moveTo>
                    <a:pt x="536" y="0"/>
                  </a:moveTo>
                  <a:lnTo>
                    <a:pt x="587" y="2"/>
                  </a:lnTo>
                  <a:lnTo>
                    <a:pt x="638" y="9"/>
                  </a:lnTo>
                  <a:lnTo>
                    <a:pt x="688" y="22"/>
                  </a:lnTo>
                  <a:lnTo>
                    <a:pt x="737" y="39"/>
                  </a:lnTo>
                  <a:lnTo>
                    <a:pt x="785" y="62"/>
                  </a:lnTo>
                  <a:lnTo>
                    <a:pt x="832" y="88"/>
                  </a:lnTo>
                  <a:lnTo>
                    <a:pt x="874" y="120"/>
                  </a:lnTo>
                  <a:lnTo>
                    <a:pt x="915" y="157"/>
                  </a:lnTo>
                  <a:lnTo>
                    <a:pt x="951" y="197"/>
                  </a:lnTo>
                  <a:lnTo>
                    <a:pt x="982" y="239"/>
                  </a:lnTo>
                  <a:lnTo>
                    <a:pt x="1008" y="283"/>
                  </a:lnTo>
                  <a:lnTo>
                    <a:pt x="1031" y="329"/>
                  </a:lnTo>
                  <a:lnTo>
                    <a:pt x="1048" y="377"/>
                  </a:lnTo>
                  <a:lnTo>
                    <a:pt x="1061" y="427"/>
                  </a:lnTo>
                  <a:lnTo>
                    <a:pt x="1069" y="476"/>
                  </a:lnTo>
                  <a:lnTo>
                    <a:pt x="1072" y="526"/>
                  </a:lnTo>
                  <a:lnTo>
                    <a:pt x="1071" y="576"/>
                  </a:lnTo>
                  <a:lnTo>
                    <a:pt x="1065" y="626"/>
                  </a:lnTo>
                  <a:lnTo>
                    <a:pt x="1054" y="675"/>
                  </a:lnTo>
                  <a:lnTo>
                    <a:pt x="1039" y="724"/>
                  </a:lnTo>
                  <a:lnTo>
                    <a:pt x="1019" y="770"/>
                  </a:lnTo>
                  <a:lnTo>
                    <a:pt x="994" y="816"/>
                  </a:lnTo>
                  <a:lnTo>
                    <a:pt x="965" y="859"/>
                  </a:lnTo>
                  <a:lnTo>
                    <a:pt x="1133" y="1028"/>
                  </a:lnTo>
                  <a:lnTo>
                    <a:pt x="1195" y="997"/>
                  </a:lnTo>
                  <a:lnTo>
                    <a:pt x="1259" y="971"/>
                  </a:lnTo>
                  <a:lnTo>
                    <a:pt x="1327" y="952"/>
                  </a:lnTo>
                  <a:lnTo>
                    <a:pt x="1395" y="936"/>
                  </a:lnTo>
                  <a:lnTo>
                    <a:pt x="1467" y="928"/>
                  </a:lnTo>
                  <a:lnTo>
                    <a:pt x="1539" y="925"/>
                  </a:lnTo>
                  <a:lnTo>
                    <a:pt x="1718" y="925"/>
                  </a:lnTo>
                  <a:lnTo>
                    <a:pt x="2025" y="1233"/>
                  </a:lnTo>
                  <a:lnTo>
                    <a:pt x="2333" y="925"/>
                  </a:lnTo>
                  <a:lnTo>
                    <a:pt x="2511" y="925"/>
                  </a:lnTo>
                  <a:lnTo>
                    <a:pt x="2585" y="928"/>
                  </a:lnTo>
                  <a:lnTo>
                    <a:pt x="2657" y="936"/>
                  </a:lnTo>
                  <a:lnTo>
                    <a:pt x="2727" y="952"/>
                  </a:lnTo>
                  <a:lnTo>
                    <a:pt x="2794" y="972"/>
                  </a:lnTo>
                  <a:lnTo>
                    <a:pt x="2860" y="998"/>
                  </a:lnTo>
                  <a:lnTo>
                    <a:pt x="2921" y="1029"/>
                  </a:lnTo>
                  <a:lnTo>
                    <a:pt x="2980" y="1065"/>
                  </a:lnTo>
                  <a:lnTo>
                    <a:pt x="3037" y="1106"/>
                  </a:lnTo>
                  <a:lnTo>
                    <a:pt x="3089" y="1150"/>
                  </a:lnTo>
                  <a:lnTo>
                    <a:pt x="3138" y="1198"/>
                  </a:lnTo>
                  <a:lnTo>
                    <a:pt x="3182" y="1250"/>
                  </a:lnTo>
                  <a:lnTo>
                    <a:pt x="3222" y="1307"/>
                  </a:lnTo>
                  <a:lnTo>
                    <a:pt x="3258" y="1366"/>
                  </a:lnTo>
                  <a:lnTo>
                    <a:pt x="3288" y="1429"/>
                  </a:lnTo>
                  <a:lnTo>
                    <a:pt x="3315" y="1493"/>
                  </a:lnTo>
                  <a:lnTo>
                    <a:pt x="3335" y="1561"/>
                  </a:lnTo>
                  <a:lnTo>
                    <a:pt x="3350" y="1631"/>
                  </a:lnTo>
                  <a:lnTo>
                    <a:pt x="3359" y="1703"/>
                  </a:lnTo>
                  <a:lnTo>
                    <a:pt x="3363" y="1776"/>
                  </a:lnTo>
                  <a:lnTo>
                    <a:pt x="3363" y="2243"/>
                  </a:lnTo>
                  <a:lnTo>
                    <a:pt x="689" y="2243"/>
                  </a:lnTo>
                  <a:lnTo>
                    <a:pt x="689" y="1776"/>
                  </a:lnTo>
                  <a:lnTo>
                    <a:pt x="692" y="1703"/>
                  </a:lnTo>
                  <a:lnTo>
                    <a:pt x="702" y="1632"/>
                  </a:lnTo>
                  <a:lnTo>
                    <a:pt x="716" y="1562"/>
                  </a:lnTo>
                  <a:lnTo>
                    <a:pt x="736" y="1494"/>
                  </a:lnTo>
                  <a:lnTo>
                    <a:pt x="762" y="1430"/>
                  </a:lnTo>
                  <a:lnTo>
                    <a:pt x="793" y="1368"/>
                  </a:lnTo>
                  <a:lnTo>
                    <a:pt x="827" y="1309"/>
                  </a:lnTo>
                  <a:lnTo>
                    <a:pt x="867" y="1252"/>
                  </a:lnTo>
                  <a:lnTo>
                    <a:pt x="911" y="1200"/>
                  </a:lnTo>
                  <a:lnTo>
                    <a:pt x="959" y="1152"/>
                  </a:lnTo>
                  <a:lnTo>
                    <a:pt x="1012" y="1108"/>
                  </a:lnTo>
                  <a:lnTo>
                    <a:pt x="865" y="961"/>
                  </a:lnTo>
                  <a:lnTo>
                    <a:pt x="822" y="992"/>
                  </a:lnTo>
                  <a:lnTo>
                    <a:pt x="777" y="1017"/>
                  </a:lnTo>
                  <a:lnTo>
                    <a:pt x="729" y="1039"/>
                  </a:lnTo>
                  <a:lnTo>
                    <a:pt x="681" y="1054"/>
                  </a:lnTo>
                  <a:lnTo>
                    <a:pt x="631" y="1066"/>
                  </a:lnTo>
                  <a:lnTo>
                    <a:pt x="581" y="1073"/>
                  </a:lnTo>
                  <a:lnTo>
                    <a:pt x="531" y="1075"/>
                  </a:lnTo>
                  <a:lnTo>
                    <a:pt x="480" y="1072"/>
                  </a:lnTo>
                  <a:lnTo>
                    <a:pt x="430" y="1064"/>
                  </a:lnTo>
                  <a:lnTo>
                    <a:pt x="380" y="1051"/>
                  </a:lnTo>
                  <a:lnTo>
                    <a:pt x="332" y="1034"/>
                  </a:lnTo>
                  <a:lnTo>
                    <a:pt x="285" y="1012"/>
                  </a:lnTo>
                  <a:lnTo>
                    <a:pt x="240" y="986"/>
                  </a:lnTo>
                  <a:lnTo>
                    <a:pt x="197" y="954"/>
                  </a:lnTo>
                  <a:lnTo>
                    <a:pt x="157" y="917"/>
                  </a:lnTo>
                  <a:lnTo>
                    <a:pt x="121" y="876"/>
                  </a:lnTo>
                  <a:lnTo>
                    <a:pt x="89" y="833"/>
                  </a:lnTo>
                  <a:lnTo>
                    <a:pt x="61" y="787"/>
                  </a:lnTo>
                  <a:lnTo>
                    <a:pt x="40" y="739"/>
                  </a:lnTo>
                  <a:lnTo>
                    <a:pt x="22" y="690"/>
                  </a:lnTo>
                  <a:lnTo>
                    <a:pt x="10" y="640"/>
                  </a:lnTo>
                  <a:lnTo>
                    <a:pt x="3" y="589"/>
                  </a:lnTo>
                  <a:lnTo>
                    <a:pt x="0" y="537"/>
                  </a:lnTo>
                  <a:lnTo>
                    <a:pt x="0" y="537"/>
                  </a:lnTo>
                  <a:lnTo>
                    <a:pt x="3" y="486"/>
                  </a:lnTo>
                  <a:lnTo>
                    <a:pt x="10" y="435"/>
                  </a:lnTo>
                  <a:lnTo>
                    <a:pt x="22" y="385"/>
                  </a:lnTo>
                  <a:lnTo>
                    <a:pt x="40" y="335"/>
                  </a:lnTo>
                  <a:lnTo>
                    <a:pt x="61" y="287"/>
                  </a:lnTo>
                  <a:lnTo>
                    <a:pt x="89" y="241"/>
                  </a:lnTo>
                  <a:lnTo>
                    <a:pt x="121" y="198"/>
                  </a:lnTo>
                  <a:lnTo>
                    <a:pt x="157" y="157"/>
                  </a:lnTo>
                  <a:lnTo>
                    <a:pt x="198" y="120"/>
                  </a:lnTo>
                  <a:lnTo>
                    <a:pt x="241" y="88"/>
                  </a:lnTo>
                  <a:lnTo>
                    <a:pt x="287" y="62"/>
                  </a:lnTo>
                  <a:lnTo>
                    <a:pt x="334" y="39"/>
                  </a:lnTo>
                  <a:lnTo>
                    <a:pt x="384" y="22"/>
                  </a:lnTo>
                  <a:lnTo>
                    <a:pt x="434" y="9"/>
                  </a:lnTo>
                  <a:lnTo>
                    <a:pt x="485" y="2"/>
                  </a:lnTo>
                  <a:lnTo>
                    <a:pt x="5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1" name="Group 910"/>
          <p:cNvGrpSpPr/>
          <p:nvPr/>
        </p:nvGrpSpPr>
        <p:grpSpPr>
          <a:xfrm>
            <a:off x="7197753" y="3560763"/>
            <a:ext cx="593725" cy="354013"/>
            <a:chOff x="7212013" y="3560763"/>
            <a:chExt cx="593725" cy="3540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85" name="Freeform 297"/>
            <p:cNvSpPr>
              <a:spLocks noEditPoints="1"/>
            </p:cNvSpPr>
            <p:nvPr/>
          </p:nvSpPr>
          <p:spPr bwMode="auto">
            <a:xfrm>
              <a:off x="7212013" y="3560763"/>
              <a:ext cx="593725" cy="354013"/>
            </a:xfrm>
            <a:custGeom>
              <a:avLst/>
              <a:gdLst>
                <a:gd name="T0" fmla="*/ 1488 w 3365"/>
                <a:gd name="T1" fmla="*/ 155 h 2009"/>
                <a:gd name="T2" fmla="*/ 1205 w 3365"/>
                <a:gd name="T3" fmla="*/ 210 h 2009"/>
                <a:gd name="T4" fmla="*/ 936 w 3365"/>
                <a:gd name="T5" fmla="*/ 309 h 2009"/>
                <a:gd name="T6" fmla="*/ 687 w 3365"/>
                <a:gd name="T7" fmla="*/ 450 h 2009"/>
                <a:gd name="T8" fmla="*/ 464 w 3365"/>
                <a:gd name="T9" fmla="*/ 630 h 2009"/>
                <a:gd name="T10" fmla="*/ 270 w 3365"/>
                <a:gd name="T11" fmla="*/ 844 h 2009"/>
                <a:gd name="T12" fmla="*/ 213 w 3365"/>
                <a:gd name="T13" fmla="*/ 1086 h 2009"/>
                <a:gd name="T14" fmla="*/ 396 w 3365"/>
                <a:gd name="T15" fmla="*/ 1312 h 2009"/>
                <a:gd name="T16" fmla="*/ 610 w 3365"/>
                <a:gd name="T17" fmla="*/ 1503 h 2009"/>
                <a:gd name="T18" fmla="*/ 851 w 3365"/>
                <a:gd name="T19" fmla="*/ 1657 h 2009"/>
                <a:gd name="T20" fmla="*/ 1114 w 3365"/>
                <a:gd name="T21" fmla="*/ 1770 h 2009"/>
                <a:gd name="T22" fmla="*/ 1392 w 3365"/>
                <a:gd name="T23" fmla="*/ 1841 h 2009"/>
                <a:gd name="T24" fmla="*/ 1682 w 3365"/>
                <a:gd name="T25" fmla="*/ 1864 h 2009"/>
                <a:gd name="T26" fmla="*/ 1974 w 3365"/>
                <a:gd name="T27" fmla="*/ 1841 h 2009"/>
                <a:gd name="T28" fmla="*/ 2252 w 3365"/>
                <a:gd name="T29" fmla="*/ 1770 h 2009"/>
                <a:gd name="T30" fmla="*/ 2514 w 3365"/>
                <a:gd name="T31" fmla="*/ 1657 h 2009"/>
                <a:gd name="T32" fmla="*/ 2756 w 3365"/>
                <a:gd name="T33" fmla="*/ 1503 h 2009"/>
                <a:gd name="T34" fmla="*/ 2970 w 3365"/>
                <a:gd name="T35" fmla="*/ 1312 h 2009"/>
                <a:gd name="T36" fmla="*/ 3152 w 3365"/>
                <a:gd name="T37" fmla="*/ 1086 h 2009"/>
                <a:gd name="T38" fmla="*/ 3096 w 3365"/>
                <a:gd name="T39" fmla="*/ 844 h 2009"/>
                <a:gd name="T40" fmla="*/ 2902 w 3365"/>
                <a:gd name="T41" fmla="*/ 630 h 2009"/>
                <a:gd name="T42" fmla="*/ 2679 w 3365"/>
                <a:gd name="T43" fmla="*/ 450 h 2009"/>
                <a:gd name="T44" fmla="*/ 2430 w 3365"/>
                <a:gd name="T45" fmla="*/ 309 h 2009"/>
                <a:gd name="T46" fmla="*/ 2160 w 3365"/>
                <a:gd name="T47" fmla="*/ 210 h 2009"/>
                <a:gd name="T48" fmla="*/ 1878 w 3365"/>
                <a:gd name="T49" fmla="*/ 155 h 2009"/>
                <a:gd name="T50" fmla="*/ 1682 w 3365"/>
                <a:gd name="T51" fmla="*/ 0 h 2009"/>
                <a:gd name="T52" fmla="*/ 1987 w 3365"/>
                <a:gd name="T53" fmla="*/ 25 h 2009"/>
                <a:gd name="T54" fmla="*/ 2280 w 3365"/>
                <a:gd name="T55" fmla="*/ 97 h 2009"/>
                <a:gd name="T56" fmla="*/ 2557 w 3365"/>
                <a:gd name="T57" fmla="*/ 213 h 2009"/>
                <a:gd name="T58" fmla="*/ 2812 w 3365"/>
                <a:gd name="T59" fmla="*/ 371 h 2009"/>
                <a:gd name="T60" fmla="*/ 3043 w 3365"/>
                <a:gd name="T61" fmla="*/ 566 h 2009"/>
                <a:gd name="T62" fmla="*/ 3242 w 3365"/>
                <a:gd name="T63" fmla="*/ 797 h 2009"/>
                <a:gd name="T64" fmla="*/ 3362 w 3365"/>
                <a:gd name="T65" fmla="*/ 982 h 2009"/>
                <a:gd name="T66" fmla="*/ 3362 w 3365"/>
                <a:gd name="T67" fmla="*/ 1027 h 2009"/>
                <a:gd name="T68" fmla="*/ 3242 w 3365"/>
                <a:gd name="T69" fmla="*/ 1212 h 2009"/>
                <a:gd name="T70" fmla="*/ 3043 w 3365"/>
                <a:gd name="T71" fmla="*/ 1443 h 2009"/>
                <a:gd name="T72" fmla="*/ 2813 w 3365"/>
                <a:gd name="T73" fmla="*/ 1638 h 2009"/>
                <a:gd name="T74" fmla="*/ 2557 w 3365"/>
                <a:gd name="T75" fmla="*/ 1796 h 2009"/>
                <a:gd name="T76" fmla="*/ 2281 w 3365"/>
                <a:gd name="T77" fmla="*/ 1912 h 2009"/>
                <a:gd name="T78" fmla="*/ 1987 w 3365"/>
                <a:gd name="T79" fmla="*/ 1983 h 2009"/>
                <a:gd name="T80" fmla="*/ 1682 w 3365"/>
                <a:gd name="T81" fmla="*/ 2009 h 2009"/>
                <a:gd name="T82" fmla="*/ 1378 w 3365"/>
                <a:gd name="T83" fmla="*/ 1983 h 2009"/>
                <a:gd name="T84" fmla="*/ 1085 w 3365"/>
                <a:gd name="T85" fmla="*/ 1912 h 2009"/>
                <a:gd name="T86" fmla="*/ 809 w 3365"/>
                <a:gd name="T87" fmla="*/ 1796 h 2009"/>
                <a:gd name="T88" fmla="*/ 553 w 3365"/>
                <a:gd name="T89" fmla="*/ 1638 h 2009"/>
                <a:gd name="T90" fmla="*/ 323 w 3365"/>
                <a:gd name="T91" fmla="*/ 1443 h 2009"/>
                <a:gd name="T92" fmla="*/ 124 w 3365"/>
                <a:gd name="T93" fmla="*/ 1212 h 2009"/>
                <a:gd name="T94" fmla="*/ 4 w 3365"/>
                <a:gd name="T95" fmla="*/ 1027 h 2009"/>
                <a:gd name="T96" fmla="*/ 4 w 3365"/>
                <a:gd name="T97" fmla="*/ 982 h 2009"/>
                <a:gd name="T98" fmla="*/ 124 w 3365"/>
                <a:gd name="T99" fmla="*/ 797 h 2009"/>
                <a:gd name="T100" fmla="*/ 323 w 3365"/>
                <a:gd name="T101" fmla="*/ 566 h 2009"/>
                <a:gd name="T102" fmla="*/ 553 w 3365"/>
                <a:gd name="T103" fmla="*/ 371 h 2009"/>
                <a:gd name="T104" fmla="*/ 809 w 3365"/>
                <a:gd name="T105" fmla="*/ 213 h 2009"/>
                <a:gd name="T106" fmla="*/ 1085 w 3365"/>
                <a:gd name="T107" fmla="*/ 97 h 2009"/>
                <a:gd name="T108" fmla="*/ 1378 w 3365"/>
                <a:gd name="T109" fmla="*/ 25 h 2009"/>
                <a:gd name="T110" fmla="*/ 1682 w 3365"/>
                <a:gd name="T111" fmla="*/ 0 h 2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65" h="2009">
                  <a:moveTo>
                    <a:pt x="1682" y="143"/>
                  </a:moveTo>
                  <a:lnTo>
                    <a:pt x="1585" y="146"/>
                  </a:lnTo>
                  <a:lnTo>
                    <a:pt x="1488" y="155"/>
                  </a:lnTo>
                  <a:lnTo>
                    <a:pt x="1392" y="168"/>
                  </a:lnTo>
                  <a:lnTo>
                    <a:pt x="1297" y="186"/>
                  </a:lnTo>
                  <a:lnTo>
                    <a:pt x="1205" y="210"/>
                  </a:lnTo>
                  <a:lnTo>
                    <a:pt x="1114" y="239"/>
                  </a:lnTo>
                  <a:lnTo>
                    <a:pt x="1024" y="271"/>
                  </a:lnTo>
                  <a:lnTo>
                    <a:pt x="936" y="309"/>
                  </a:lnTo>
                  <a:lnTo>
                    <a:pt x="851" y="352"/>
                  </a:lnTo>
                  <a:lnTo>
                    <a:pt x="768" y="399"/>
                  </a:lnTo>
                  <a:lnTo>
                    <a:pt x="687" y="450"/>
                  </a:lnTo>
                  <a:lnTo>
                    <a:pt x="610" y="506"/>
                  </a:lnTo>
                  <a:lnTo>
                    <a:pt x="536" y="565"/>
                  </a:lnTo>
                  <a:lnTo>
                    <a:pt x="464" y="630"/>
                  </a:lnTo>
                  <a:lnTo>
                    <a:pt x="396" y="697"/>
                  </a:lnTo>
                  <a:lnTo>
                    <a:pt x="332" y="769"/>
                  </a:lnTo>
                  <a:lnTo>
                    <a:pt x="270" y="844"/>
                  </a:lnTo>
                  <a:lnTo>
                    <a:pt x="213" y="922"/>
                  </a:lnTo>
                  <a:lnTo>
                    <a:pt x="160" y="1004"/>
                  </a:lnTo>
                  <a:lnTo>
                    <a:pt x="213" y="1086"/>
                  </a:lnTo>
                  <a:lnTo>
                    <a:pt x="270" y="1165"/>
                  </a:lnTo>
                  <a:lnTo>
                    <a:pt x="332" y="1240"/>
                  </a:lnTo>
                  <a:lnTo>
                    <a:pt x="396" y="1312"/>
                  </a:lnTo>
                  <a:lnTo>
                    <a:pt x="464" y="1379"/>
                  </a:lnTo>
                  <a:lnTo>
                    <a:pt x="536" y="1443"/>
                  </a:lnTo>
                  <a:lnTo>
                    <a:pt x="610" y="1503"/>
                  </a:lnTo>
                  <a:lnTo>
                    <a:pt x="687" y="1558"/>
                  </a:lnTo>
                  <a:lnTo>
                    <a:pt x="768" y="1609"/>
                  </a:lnTo>
                  <a:lnTo>
                    <a:pt x="851" y="1657"/>
                  </a:lnTo>
                  <a:lnTo>
                    <a:pt x="936" y="1700"/>
                  </a:lnTo>
                  <a:lnTo>
                    <a:pt x="1024" y="1737"/>
                  </a:lnTo>
                  <a:lnTo>
                    <a:pt x="1114" y="1770"/>
                  </a:lnTo>
                  <a:lnTo>
                    <a:pt x="1205" y="1799"/>
                  </a:lnTo>
                  <a:lnTo>
                    <a:pt x="1297" y="1822"/>
                  </a:lnTo>
                  <a:lnTo>
                    <a:pt x="1392" y="1841"/>
                  </a:lnTo>
                  <a:lnTo>
                    <a:pt x="1488" y="1854"/>
                  </a:lnTo>
                  <a:lnTo>
                    <a:pt x="1585" y="1862"/>
                  </a:lnTo>
                  <a:lnTo>
                    <a:pt x="1682" y="1864"/>
                  </a:lnTo>
                  <a:lnTo>
                    <a:pt x="1781" y="1862"/>
                  </a:lnTo>
                  <a:lnTo>
                    <a:pt x="1878" y="1854"/>
                  </a:lnTo>
                  <a:lnTo>
                    <a:pt x="1974" y="1841"/>
                  </a:lnTo>
                  <a:lnTo>
                    <a:pt x="2068" y="1822"/>
                  </a:lnTo>
                  <a:lnTo>
                    <a:pt x="2160" y="1799"/>
                  </a:lnTo>
                  <a:lnTo>
                    <a:pt x="2252" y="1770"/>
                  </a:lnTo>
                  <a:lnTo>
                    <a:pt x="2342" y="1737"/>
                  </a:lnTo>
                  <a:lnTo>
                    <a:pt x="2430" y="1700"/>
                  </a:lnTo>
                  <a:lnTo>
                    <a:pt x="2514" y="1657"/>
                  </a:lnTo>
                  <a:lnTo>
                    <a:pt x="2598" y="1609"/>
                  </a:lnTo>
                  <a:lnTo>
                    <a:pt x="2679" y="1558"/>
                  </a:lnTo>
                  <a:lnTo>
                    <a:pt x="2756" y="1503"/>
                  </a:lnTo>
                  <a:lnTo>
                    <a:pt x="2831" y="1443"/>
                  </a:lnTo>
                  <a:lnTo>
                    <a:pt x="2902" y="1379"/>
                  </a:lnTo>
                  <a:lnTo>
                    <a:pt x="2970" y="1312"/>
                  </a:lnTo>
                  <a:lnTo>
                    <a:pt x="3035" y="1240"/>
                  </a:lnTo>
                  <a:lnTo>
                    <a:pt x="3096" y="1165"/>
                  </a:lnTo>
                  <a:lnTo>
                    <a:pt x="3152" y="1086"/>
                  </a:lnTo>
                  <a:lnTo>
                    <a:pt x="3205" y="1004"/>
                  </a:lnTo>
                  <a:lnTo>
                    <a:pt x="3152" y="922"/>
                  </a:lnTo>
                  <a:lnTo>
                    <a:pt x="3096" y="844"/>
                  </a:lnTo>
                  <a:lnTo>
                    <a:pt x="3035" y="769"/>
                  </a:lnTo>
                  <a:lnTo>
                    <a:pt x="2970" y="697"/>
                  </a:lnTo>
                  <a:lnTo>
                    <a:pt x="2902" y="630"/>
                  </a:lnTo>
                  <a:lnTo>
                    <a:pt x="2831" y="565"/>
                  </a:lnTo>
                  <a:lnTo>
                    <a:pt x="2756" y="506"/>
                  </a:lnTo>
                  <a:lnTo>
                    <a:pt x="2679" y="450"/>
                  </a:lnTo>
                  <a:lnTo>
                    <a:pt x="2598" y="399"/>
                  </a:lnTo>
                  <a:lnTo>
                    <a:pt x="2514" y="352"/>
                  </a:lnTo>
                  <a:lnTo>
                    <a:pt x="2430" y="309"/>
                  </a:lnTo>
                  <a:lnTo>
                    <a:pt x="2342" y="271"/>
                  </a:lnTo>
                  <a:lnTo>
                    <a:pt x="2252" y="239"/>
                  </a:lnTo>
                  <a:lnTo>
                    <a:pt x="2160" y="210"/>
                  </a:lnTo>
                  <a:lnTo>
                    <a:pt x="2068" y="186"/>
                  </a:lnTo>
                  <a:lnTo>
                    <a:pt x="1974" y="168"/>
                  </a:lnTo>
                  <a:lnTo>
                    <a:pt x="1878" y="155"/>
                  </a:lnTo>
                  <a:lnTo>
                    <a:pt x="1781" y="146"/>
                  </a:lnTo>
                  <a:lnTo>
                    <a:pt x="1682" y="143"/>
                  </a:lnTo>
                  <a:close/>
                  <a:moveTo>
                    <a:pt x="1682" y="0"/>
                  </a:moveTo>
                  <a:lnTo>
                    <a:pt x="1785" y="3"/>
                  </a:lnTo>
                  <a:lnTo>
                    <a:pt x="1887" y="11"/>
                  </a:lnTo>
                  <a:lnTo>
                    <a:pt x="1987" y="25"/>
                  </a:lnTo>
                  <a:lnTo>
                    <a:pt x="2086" y="44"/>
                  </a:lnTo>
                  <a:lnTo>
                    <a:pt x="2184" y="68"/>
                  </a:lnTo>
                  <a:lnTo>
                    <a:pt x="2280" y="97"/>
                  </a:lnTo>
                  <a:lnTo>
                    <a:pt x="2375" y="131"/>
                  </a:lnTo>
                  <a:lnTo>
                    <a:pt x="2466" y="170"/>
                  </a:lnTo>
                  <a:lnTo>
                    <a:pt x="2557" y="213"/>
                  </a:lnTo>
                  <a:lnTo>
                    <a:pt x="2645" y="261"/>
                  </a:lnTo>
                  <a:lnTo>
                    <a:pt x="2730" y="313"/>
                  </a:lnTo>
                  <a:lnTo>
                    <a:pt x="2812" y="371"/>
                  </a:lnTo>
                  <a:lnTo>
                    <a:pt x="2892" y="432"/>
                  </a:lnTo>
                  <a:lnTo>
                    <a:pt x="2969" y="497"/>
                  </a:lnTo>
                  <a:lnTo>
                    <a:pt x="3043" y="566"/>
                  </a:lnTo>
                  <a:lnTo>
                    <a:pt x="3112" y="639"/>
                  </a:lnTo>
                  <a:lnTo>
                    <a:pt x="3178" y="717"/>
                  </a:lnTo>
                  <a:lnTo>
                    <a:pt x="3242" y="797"/>
                  </a:lnTo>
                  <a:lnTo>
                    <a:pt x="3300" y="881"/>
                  </a:lnTo>
                  <a:lnTo>
                    <a:pt x="3355" y="969"/>
                  </a:lnTo>
                  <a:lnTo>
                    <a:pt x="3362" y="982"/>
                  </a:lnTo>
                  <a:lnTo>
                    <a:pt x="3365" y="997"/>
                  </a:lnTo>
                  <a:lnTo>
                    <a:pt x="3365" y="1012"/>
                  </a:lnTo>
                  <a:lnTo>
                    <a:pt x="3362" y="1027"/>
                  </a:lnTo>
                  <a:lnTo>
                    <a:pt x="3355" y="1040"/>
                  </a:lnTo>
                  <a:lnTo>
                    <a:pt x="3301" y="1128"/>
                  </a:lnTo>
                  <a:lnTo>
                    <a:pt x="3242" y="1212"/>
                  </a:lnTo>
                  <a:lnTo>
                    <a:pt x="3179" y="1292"/>
                  </a:lnTo>
                  <a:lnTo>
                    <a:pt x="3112" y="1370"/>
                  </a:lnTo>
                  <a:lnTo>
                    <a:pt x="3043" y="1443"/>
                  </a:lnTo>
                  <a:lnTo>
                    <a:pt x="2969" y="1512"/>
                  </a:lnTo>
                  <a:lnTo>
                    <a:pt x="2893" y="1577"/>
                  </a:lnTo>
                  <a:lnTo>
                    <a:pt x="2813" y="1638"/>
                  </a:lnTo>
                  <a:lnTo>
                    <a:pt x="2731" y="1694"/>
                  </a:lnTo>
                  <a:lnTo>
                    <a:pt x="2645" y="1748"/>
                  </a:lnTo>
                  <a:lnTo>
                    <a:pt x="2557" y="1796"/>
                  </a:lnTo>
                  <a:lnTo>
                    <a:pt x="2466" y="1839"/>
                  </a:lnTo>
                  <a:lnTo>
                    <a:pt x="2375" y="1878"/>
                  </a:lnTo>
                  <a:lnTo>
                    <a:pt x="2281" y="1912"/>
                  </a:lnTo>
                  <a:lnTo>
                    <a:pt x="2184" y="1941"/>
                  </a:lnTo>
                  <a:lnTo>
                    <a:pt x="2086" y="1965"/>
                  </a:lnTo>
                  <a:lnTo>
                    <a:pt x="1987" y="1983"/>
                  </a:lnTo>
                  <a:lnTo>
                    <a:pt x="1887" y="1998"/>
                  </a:lnTo>
                  <a:lnTo>
                    <a:pt x="1785" y="2006"/>
                  </a:lnTo>
                  <a:lnTo>
                    <a:pt x="1682" y="2009"/>
                  </a:lnTo>
                  <a:lnTo>
                    <a:pt x="1580" y="2006"/>
                  </a:lnTo>
                  <a:lnTo>
                    <a:pt x="1479" y="1998"/>
                  </a:lnTo>
                  <a:lnTo>
                    <a:pt x="1378" y="1983"/>
                  </a:lnTo>
                  <a:lnTo>
                    <a:pt x="1279" y="1965"/>
                  </a:lnTo>
                  <a:lnTo>
                    <a:pt x="1181" y="1941"/>
                  </a:lnTo>
                  <a:lnTo>
                    <a:pt x="1085" y="1912"/>
                  </a:lnTo>
                  <a:lnTo>
                    <a:pt x="991" y="1878"/>
                  </a:lnTo>
                  <a:lnTo>
                    <a:pt x="899" y="1839"/>
                  </a:lnTo>
                  <a:lnTo>
                    <a:pt x="809" y="1796"/>
                  </a:lnTo>
                  <a:lnTo>
                    <a:pt x="721" y="1748"/>
                  </a:lnTo>
                  <a:lnTo>
                    <a:pt x="635" y="1694"/>
                  </a:lnTo>
                  <a:lnTo>
                    <a:pt x="553" y="1638"/>
                  </a:lnTo>
                  <a:lnTo>
                    <a:pt x="473" y="1577"/>
                  </a:lnTo>
                  <a:lnTo>
                    <a:pt x="397" y="1512"/>
                  </a:lnTo>
                  <a:lnTo>
                    <a:pt x="323" y="1443"/>
                  </a:lnTo>
                  <a:lnTo>
                    <a:pt x="253" y="1370"/>
                  </a:lnTo>
                  <a:lnTo>
                    <a:pt x="187" y="1292"/>
                  </a:lnTo>
                  <a:lnTo>
                    <a:pt x="124" y="1212"/>
                  </a:lnTo>
                  <a:lnTo>
                    <a:pt x="65" y="1128"/>
                  </a:lnTo>
                  <a:lnTo>
                    <a:pt x="11" y="1040"/>
                  </a:lnTo>
                  <a:lnTo>
                    <a:pt x="4" y="1027"/>
                  </a:lnTo>
                  <a:lnTo>
                    <a:pt x="0" y="1012"/>
                  </a:lnTo>
                  <a:lnTo>
                    <a:pt x="0" y="997"/>
                  </a:lnTo>
                  <a:lnTo>
                    <a:pt x="4" y="982"/>
                  </a:lnTo>
                  <a:lnTo>
                    <a:pt x="11" y="969"/>
                  </a:lnTo>
                  <a:lnTo>
                    <a:pt x="65" y="881"/>
                  </a:lnTo>
                  <a:lnTo>
                    <a:pt x="124" y="797"/>
                  </a:lnTo>
                  <a:lnTo>
                    <a:pt x="187" y="717"/>
                  </a:lnTo>
                  <a:lnTo>
                    <a:pt x="253" y="639"/>
                  </a:lnTo>
                  <a:lnTo>
                    <a:pt x="323" y="566"/>
                  </a:lnTo>
                  <a:lnTo>
                    <a:pt x="397" y="497"/>
                  </a:lnTo>
                  <a:lnTo>
                    <a:pt x="473" y="432"/>
                  </a:lnTo>
                  <a:lnTo>
                    <a:pt x="553" y="371"/>
                  </a:lnTo>
                  <a:lnTo>
                    <a:pt x="635" y="313"/>
                  </a:lnTo>
                  <a:lnTo>
                    <a:pt x="721" y="261"/>
                  </a:lnTo>
                  <a:lnTo>
                    <a:pt x="809" y="213"/>
                  </a:lnTo>
                  <a:lnTo>
                    <a:pt x="899" y="170"/>
                  </a:lnTo>
                  <a:lnTo>
                    <a:pt x="991" y="131"/>
                  </a:lnTo>
                  <a:lnTo>
                    <a:pt x="1085" y="97"/>
                  </a:lnTo>
                  <a:lnTo>
                    <a:pt x="1181" y="68"/>
                  </a:lnTo>
                  <a:lnTo>
                    <a:pt x="1279" y="44"/>
                  </a:lnTo>
                  <a:lnTo>
                    <a:pt x="1378" y="25"/>
                  </a:lnTo>
                  <a:lnTo>
                    <a:pt x="1479" y="11"/>
                  </a:lnTo>
                  <a:lnTo>
                    <a:pt x="1580" y="3"/>
                  </a:lnTo>
                  <a:lnTo>
                    <a:pt x="16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6" name="Freeform 298"/>
            <p:cNvSpPr>
              <a:spLocks noEditPoints="1"/>
            </p:cNvSpPr>
            <p:nvPr/>
          </p:nvSpPr>
          <p:spPr bwMode="auto">
            <a:xfrm>
              <a:off x="7394576" y="3624263"/>
              <a:ext cx="227013" cy="227013"/>
            </a:xfrm>
            <a:custGeom>
              <a:avLst/>
              <a:gdLst>
                <a:gd name="T0" fmla="*/ 536 w 1287"/>
                <a:gd name="T1" fmla="*/ 155 h 1290"/>
                <a:gd name="T2" fmla="*/ 390 w 1287"/>
                <a:gd name="T3" fmla="*/ 211 h 1290"/>
                <a:gd name="T4" fmla="*/ 272 w 1287"/>
                <a:gd name="T5" fmla="*/ 309 h 1290"/>
                <a:gd name="T6" fmla="*/ 188 w 1287"/>
                <a:gd name="T7" fmla="*/ 438 h 1290"/>
                <a:gd name="T8" fmla="*/ 146 w 1287"/>
                <a:gd name="T9" fmla="*/ 590 h 1290"/>
                <a:gd name="T10" fmla="*/ 155 w 1287"/>
                <a:gd name="T11" fmla="*/ 754 h 1290"/>
                <a:gd name="T12" fmla="*/ 212 w 1287"/>
                <a:gd name="T13" fmla="*/ 899 h 1290"/>
                <a:gd name="T14" fmla="*/ 307 w 1287"/>
                <a:gd name="T15" fmla="*/ 1019 h 1290"/>
                <a:gd name="T16" fmla="*/ 436 w 1287"/>
                <a:gd name="T17" fmla="*/ 1103 h 1290"/>
                <a:gd name="T18" fmla="*/ 589 w 1287"/>
                <a:gd name="T19" fmla="*/ 1144 h 1290"/>
                <a:gd name="T20" fmla="*/ 752 w 1287"/>
                <a:gd name="T21" fmla="*/ 1136 h 1290"/>
                <a:gd name="T22" fmla="*/ 897 w 1287"/>
                <a:gd name="T23" fmla="*/ 1080 h 1290"/>
                <a:gd name="T24" fmla="*/ 1016 w 1287"/>
                <a:gd name="T25" fmla="*/ 982 h 1290"/>
                <a:gd name="T26" fmla="*/ 1100 w 1287"/>
                <a:gd name="T27" fmla="*/ 853 h 1290"/>
                <a:gd name="T28" fmla="*/ 1141 w 1287"/>
                <a:gd name="T29" fmla="*/ 701 h 1290"/>
                <a:gd name="T30" fmla="*/ 1133 w 1287"/>
                <a:gd name="T31" fmla="*/ 537 h 1290"/>
                <a:gd name="T32" fmla="*/ 1076 w 1287"/>
                <a:gd name="T33" fmla="*/ 391 h 1290"/>
                <a:gd name="T34" fmla="*/ 980 w 1287"/>
                <a:gd name="T35" fmla="*/ 272 h 1290"/>
                <a:gd name="T36" fmla="*/ 851 w 1287"/>
                <a:gd name="T37" fmla="*/ 188 h 1290"/>
                <a:gd name="T38" fmla="*/ 699 w 1287"/>
                <a:gd name="T39" fmla="*/ 147 h 1290"/>
                <a:gd name="T40" fmla="*/ 706 w 1287"/>
                <a:gd name="T41" fmla="*/ 2 h 1290"/>
                <a:gd name="T42" fmla="*/ 882 w 1287"/>
                <a:gd name="T43" fmla="*/ 44 h 1290"/>
                <a:gd name="T44" fmla="*/ 1034 w 1287"/>
                <a:gd name="T45" fmla="*/ 130 h 1290"/>
                <a:gd name="T46" fmla="*/ 1156 w 1287"/>
                <a:gd name="T47" fmla="*/ 254 h 1290"/>
                <a:gd name="T48" fmla="*/ 1242 w 1287"/>
                <a:gd name="T49" fmla="*/ 407 h 1290"/>
                <a:gd name="T50" fmla="*/ 1284 w 1287"/>
                <a:gd name="T51" fmla="*/ 583 h 1290"/>
                <a:gd name="T52" fmla="*/ 1275 w 1287"/>
                <a:gd name="T53" fmla="*/ 768 h 1290"/>
                <a:gd name="T54" fmla="*/ 1218 w 1287"/>
                <a:gd name="T55" fmla="*/ 937 h 1290"/>
                <a:gd name="T56" fmla="*/ 1119 w 1287"/>
                <a:gd name="T57" fmla="*/ 1082 h 1290"/>
                <a:gd name="T58" fmla="*/ 986 w 1287"/>
                <a:gd name="T59" fmla="*/ 1193 h 1290"/>
                <a:gd name="T60" fmla="*/ 826 w 1287"/>
                <a:gd name="T61" fmla="*/ 1265 h 1290"/>
                <a:gd name="T62" fmla="*/ 643 w 1287"/>
                <a:gd name="T63" fmla="*/ 1290 h 1290"/>
                <a:gd name="T64" fmla="*/ 462 w 1287"/>
                <a:gd name="T65" fmla="*/ 1265 h 1290"/>
                <a:gd name="T66" fmla="*/ 301 w 1287"/>
                <a:gd name="T67" fmla="*/ 1193 h 1290"/>
                <a:gd name="T68" fmla="*/ 169 w 1287"/>
                <a:gd name="T69" fmla="*/ 1082 h 1290"/>
                <a:gd name="T70" fmla="*/ 70 w 1287"/>
                <a:gd name="T71" fmla="*/ 937 h 1290"/>
                <a:gd name="T72" fmla="*/ 13 w 1287"/>
                <a:gd name="T73" fmla="*/ 768 h 1290"/>
                <a:gd name="T74" fmla="*/ 3 w 1287"/>
                <a:gd name="T75" fmla="*/ 583 h 1290"/>
                <a:gd name="T76" fmla="*/ 45 w 1287"/>
                <a:gd name="T77" fmla="*/ 407 h 1290"/>
                <a:gd name="T78" fmla="*/ 131 w 1287"/>
                <a:gd name="T79" fmla="*/ 254 h 1290"/>
                <a:gd name="T80" fmla="*/ 254 w 1287"/>
                <a:gd name="T81" fmla="*/ 130 h 1290"/>
                <a:gd name="T82" fmla="*/ 406 w 1287"/>
                <a:gd name="T83" fmla="*/ 44 h 1290"/>
                <a:gd name="T84" fmla="*/ 582 w 1287"/>
                <a:gd name="T85" fmla="*/ 2 h 1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7" h="1290">
                  <a:moveTo>
                    <a:pt x="643" y="144"/>
                  </a:moveTo>
                  <a:lnTo>
                    <a:pt x="589" y="147"/>
                  </a:lnTo>
                  <a:lnTo>
                    <a:pt x="536" y="155"/>
                  </a:lnTo>
                  <a:lnTo>
                    <a:pt x="485" y="168"/>
                  </a:lnTo>
                  <a:lnTo>
                    <a:pt x="436" y="188"/>
                  </a:lnTo>
                  <a:lnTo>
                    <a:pt x="390" y="211"/>
                  </a:lnTo>
                  <a:lnTo>
                    <a:pt x="347" y="240"/>
                  </a:lnTo>
                  <a:lnTo>
                    <a:pt x="308" y="272"/>
                  </a:lnTo>
                  <a:lnTo>
                    <a:pt x="272" y="309"/>
                  </a:lnTo>
                  <a:lnTo>
                    <a:pt x="240" y="348"/>
                  </a:lnTo>
                  <a:lnTo>
                    <a:pt x="212" y="391"/>
                  </a:lnTo>
                  <a:lnTo>
                    <a:pt x="188" y="438"/>
                  </a:lnTo>
                  <a:lnTo>
                    <a:pt x="169" y="486"/>
                  </a:lnTo>
                  <a:lnTo>
                    <a:pt x="155" y="537"/>
                  </a:lnTo>
                  <a:lnTo>
                    <a:pt x="146" y="590"/>
                  </a:lnTo>
                  <a:lnTo>
                    <a:pt x="144" y="645"/>
                  </a:lnTo>
                  <a:lnTo>
                    <a:pt x="146" y="701"/>
                  </a:lnTo>
                  <a:lnTo>
                    <a:pt x="155" y="754"/>
                  </a:lnTo>
                  <a:lnTo>
                    <a:pt x="169" y="805"/>
                  </a:lnTo>
                  <a:lnTo>
                    <a:pt x="188" y="853"/>
                  </a:lnTo>
                  <a:lnTo>
                    <a:pt x="212" y="899"/>
                  </a:lnTo>
                  <a:lnTo>
                    <a:pt x="239" y="942"/>
                  </a:lnTo>
                  <a:lnTo>
                    <a:pt x="272" y="982"/>
                  </a:lnTo>
                  <a:lnTo>
                    <a:pt x="307" y="1019"/>
                  </a:lnTo>
                  <a:lnTo>
                    <a:pt x="347" y="1051"/>
                  </a:lnTo>
                  <a:lnTo>
                    <a:pt x="390" y="1080"/>
                  </a:lnTo>
                  <a:lnTo>
                    <a:pt x="436" y="1103"/>
                  </a:lnTo>
                  <a:lnTo>
                    <a:pt x="485" y="1121"/>
                  </a:lnTo>
                  <a:lnTo>
                    <a:pt x="536" y="1136"/>
                  </a:lnTo>
                  <a:lnTo>
                    <a:pt x="589" y="1144"/>
                  </a:lnTo>
                  <a:lnTo>
                    <a:pt x="643" y="1147"/>
                  </a:lnTo>
                  <a:lnTo>
                    <a:pt x="699" y="1144"/>
                  </a:lnTo>
                  <a:lnTo>
                    <a:pt x="752" y="1136"/>
                  </a:lnTo>
                  <a:lnTo>
                    <a:pt x="803" y="1121"/>
                  </a:lnTo>
                  <a:lnTo>
                    <a:pt x="851" y="1103"/>
                  </a:lnTo>
                  <a:lnTo>
                    <a:pt x="897" y="1080"/>
                  </a:lnTo>
                  <a:lnTo>
                    <a:pt x="941" y="1051"/>
                  </a:lnTo>
                  <a:lnTo>
                    <a:pt x="980" y="1019"/>
                  </a:lnTo>
                  <a:lnTo>
                    <a:pt x="1016" y="982"/>
                  </a:lnTo>
                  <a:lnTo>
                    <a:pt x="1048" y="942"/>
                  </a:lnTo>
                  <a:lnTo>
                    <a:pt x="1076" y="899"/>
                  </a:lnTo>
                  <a:lnTo>
                    <a:pt x="1100" y="853"/>
                  </a:lnTo>
                  <a:lnTo>
                    <a:pt x="1118" y="805"/>
                  </a:lnTo>
                  <a:lnTo>
                    <a:pt x="1133" y="754"/>
                  </a:lnTo>
                  <a:lnTo>
                    <a:pt x="1141" y="701"/>
                  </a:lnTo>
                  <a:lnTo>
                    <a:pt x="1144" y="645"/>
                  </a:lnTo>
                  <a:lnTo>
                    <a:pt x="1141" y="590"/>
                  </a:lnTo>
                  <a:lnTo>
                    <a:pt x="1133" y="537"/>
                  </a:lnTo>
                  <a:lnTo>
                    <a:pt x="1118" y="486"/>
                  </a:lnTo>
                  <a:lnTo>
                    <a:pt x="1100" y="438"/>
                  </a:lnTo>
                  <a:lnTo>
                    <a:pt x="1076" y="391"/>
                  </a:lnTo>
                  <a:lnTo>
                    <a:pt x="1048" y="348"/>
                  </a:lnTo>
                  <a:lnTo>
                    <a:pt x="1015" y="309"/>
                  </a:lnTo>
                  <a:lnTo>
                    <a:pt x="980" y="272"/>
                  </a:lnTo>
                  <a:lnTo>
                    <a:pt x="940" y="240"/>
                  </a:lnTo>
                  <a:lnTo>
                    <a:pt x="897" y="211"/>
                  </a:lnTo>
                  <a:lnTo>
                    <a:pt x="851" y="188"/>
                  </a:lnTo>
                  <a:lnTo>
                    <a:pt x="803" y="168"/>
                  </a:lnTo>
                  <a:lnTo>
                    <a:pt x="752" y="155"/>
                  </a:lnTo>
                  <a:lnTo>
                    <a:pt x="699" y="147"/>
                  </a:lnTo>
                  <a:lnTo>
                    <a:pt x="643" y="144"/>
                  </a:lnTo>
                  <a:close/>
                  <a:moveTo>
                    <a:pt x="643" y="0"/>
                  </a:moveTo>
                  <a:lnTo>
                    <a:pt x="706" y="2"/>
                  </a:lnTo>
                  <a:lnTo>
                    <a:pt x="766" y="12"/>
                  </a:lnTo>
                  <a:lnTo>
                    <a:pt x="826" y="26"/>
                  </a:lnTo>
                  <a:lnTo>
                    <a:pt x="882" y="44"/>
                  </a:lnTo>
                  <a:lnTo>
                    <a:pt x="935" y="69"/>
                  </a:lnTo>
                  <a:lnTo>
                    <a:pt x="986" y="98"/>
                  </a:lnTo>
                  <a:lnTo>
                    <a:pt x="1034" y="130"/>
                  </a:lnTo>
                  <a:lnTo>
                    <a:pt x="1079" y="168"/>
                  </a:lnTo>
                  <a:lnTo>
                    <a:pt x="1119" y="209"/>
                  </a:lnTo>
                  <a:lnTo>
                    <a:pt x="1156" y="254"/>
                  </a:lnTo>
                  <a:lnTo>
                    <a:pt x="1190" y="302"/>
                  </a:lnTo>
                  <a:lnTo>
                    <a:pt x="1218" y="353"/>
                  </a:lnTo>
                  <a:lnTo>
                    <a:pt x="1242" y="407"/>
                  </a:lnTo>
                  <a:lnTo>
                    <a:pt x="1261" y="463"/>
                  </a:lnTo>
                  <a:lnTo>
                    <a:pt x="1275" y="523"/>
                  </a:lnTo>
                  <a:lnTo>
                    <a:pt x="1284" y="583"/>
                  </a:lnTo>
                  <a:lnTo>
                    <a:pt x="1287" y="645"/>
                  </a:lnTo>
                  <a:lnTo>
                    <a:pt x="1284" y="708"/>
                  </a:lnTo>
                  <a:lnTo>
                    <a:pt x="1275" y="768"/>
                  </a:lnTo>
                  <a:lnTo>
                    <a:pt x="1261" y="828"/>
                  </a:lnTo>
                  <a:lnTo>
                    <a:pt x="1242" y="884"/>
                  </a:lnTo>
                  <a:lnTo>
                    <a:pt x="1218" y="937"/>
                  </a:lnTo>
                  <a:lnTo>
                    <a:pt x="1190" y="988"/>
                  </a:lnTo>
                  <a:lnTo>
                    <a:pt x="1156" y="1037"/>
                  </a:lnTo>
                  <a:lnTo>
                    <a:pt x="1119" y="1082"/>
                  </a:lnTo>
                  <a:lnTo>
                    <a:pt x="1079" y="1123"/>
                  </a:lnTo>
                  <a:lnTo>
                    <a:pt x="1034" y="1159"/>
                  </a:lnTo>
                  <a:lnTo>
                    <a:pt x="986" y="1193"/>
                  </a:lnTo>
                  <a:lnTo>
                    <a:pt x="935" y="1222"/>
                  </a:lnTo>
                  <a:lnTo>
                    <a:pt x="882" y="1246"/>
                  </a:lnTo>
                  <a:lnTo>
                    <a:pt x="826" y="1265"/>
                  </a:lnTo>
                  <a:lnTo>
                    <a:pt x="766" y="1279"/>
                  </a:lnTo>
                  <a:lnTo>
                    <a:pt x="706" y="1287"/>
                  </a:lnTo>
                  <a:lnTo>
                    <a:pt x="643" y="1290"/>
                  </a:lnTo>
                  <a:lnTo>
                    <a:pt x="582" y="1287"/>
                  </a:lnTo>
                  <a:lnTo>
                    <a:pt x="521" y="1279"/>
                  </a:lnTo>
                  <a:lnTo>
                    <a:pt x="462" y="1265"/>
                  </a:lnTo>
                  <a:lnTo>
                    <a:pt x="406" y="1246"/>
                  </a:lnTo>
                  <a:lnTo>
                    <a:pt x="352" y="1222"/>
                  </a:lnTo>
                  <a:lnTo>
                    <a:pt x="301" y="1193"/>
                  </a:lnTo>
                  <a:lnTo>
                    <a:pt x="254" y="1159"/>
                  </a:lnTo>
                  <a:lnTo>
                    <a:pt x="209" y="1123"/>
                  </a:lnTo>
                  <a:lnTo>
                    <a:pt x="169" y="1082"/>
                  </a:lnTo>
                  <a:lnTo>
                    <a:pt x="131" y="1037"/>
                  </a:lnTo>
                  <a:lnTo>
                    <a:pt x="98" y="988"/>
                  </a:lnTo>
                  <a:lnTo>
                    <a:pt x="70" y="937"/>
                  </a:lnTo>
                  <a:lnTo>
                    <a:pt x="45" y="884"/>
                  </a:lnTo>
                  <a:lnTo>
                    <a:pt x="26" y="828"/>
                  </a:lnTo>
                  <a:lnTo>
                    <a:pt x="13" y="768"/>
                  </a:lnTo>
                  <a:lnTo>
                    <a:pt x="3" y="708"/>
                  </a:lnTo>
                  <a:lnTo>
                    <a:pt x="0" y="645"/>
                  </a:lnTo>
                  <a:lnTo>
                    <a:pt x="3" y="583"/>
                  </a:lnTo>
                  <a:lnTo>
                    <a:pt x="13" y="523"/>
                  </a:lnTo>
                  <a:lnTo>
                    <a:pt x="26" y="463"/>
                  </a:lnTo>
                  <a:lnTo>
                    <a:pt x="45" y="407"/>
                  </a:lnTo>
                  <a:lnTo>
                    <a:pt x="70" y="353"/>
                  </a:lnTo>
                  <a:lnTo>
                    <a:pt x="98" y="302"/>
                  </a:lnTo>
                  <a:lnTo>
                    <a:pt x="131" y="254"/>
                  </a:lnTo>
                  <a:lnTo>
                    <a:pt x="169" y="209"/>
                  </a:lnTo>
                  <a:lnTo>
                    <a:pt x="209" y="168"/>
                  </a:lnTo>
                  <a:lnTo>
                    <a:pt x="254" y="130"/>
                  </a:lnTo>
                  <a:lnTo>
                    <a:pt x="301" y="98"/>
                  </a:lnTo>
                  <a:lnTo>
                    <a:pt x="352" y="69"/>
                  </a:lnTo>
                  <a:lnTo>
                    <a:pt x="406" y="44"/>
                  </a:lnTo>
                  <a:lnTo>
                    <a:pt x="462" y="26"/>
                  </a:lnTo>
                  <a:lnTo>
                    <a:pt x="521" y="12"/>
                  </a:lnTo>
                  <a:lnTo>
                    <a:pt x="582" y="2"/>
                  </a:lnTo>
                  <a:lnTo>
                    <a:pt x="6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7" name="Freeform 299"/>
            <p:cNvSpPr>
              <a:spLocks/>
            </p:cNvSpPr>
            <p:nvPr/>
          </p:nvSpPr>
          <p:spPr bwMode="auto">
            <a:xfrm>
              <a:off x="7458076" y="3687763"/>
              <a:ext cx="101600" cy="100013"/>
            </a:xfrm>
            <a:custGeom>
              <a:avLst/>
              <a:gdLst>
                <a:gd name="T0" fmla="*/ 285 w 572"/>
                <a:gd name="T1" fmla="*/ 0 h 573"/>
                <a:gd name="T2" fmla="*/ 328 w 572"/>
                <a:gd name="T3" fmla="*/ 3 h 573"/>
                <a:gd name="T4" fmla="*/ 369 w 572"/>
                <a:gd name="T5" fmla="*/ 12 h 573"/>
                <a:gd name="T6" fmla="*/ 406 w 572"/>
                <a:gd name="T7" fmla="*/ 26 h 573"/>
                <a:gd name="T8" fmla="*/ 441 w 572"/>
                <a:gd name="T9" fmla="*/ 46 h 573"/>
                <a:gd name="T10" fmla="*/ 473 w 572"/>
                <a:gd name="T11" fmla="*/ 70 h 573"/>
                <a:gd name="T12" fmla="*/ 501 w 572"/>
                <a:gd name="T13" fmla="*/ 98 h 573"/>
                <a:gd name="T14" fmla="*/ 526 w 572"/>
                <a:gd name="T15" fmla="*/ 131 h 573"/>
                <a:gd name="T16" fmla="*/ 545 w 572"/>
                <a:gd name="T17" fmla="*/ 166 h 573"/>
                <a:gd name="T18" fmla="*/ 559 w 572"/>
                <a:gd name="T19" fmla="*/ 203 h 573"/>
                <a:gd name="T20" fmla="*/ 569 w 572"/>
                <a:gd name="T21" fmla="*/ 244 h 573"/>
                <a:gd name="T22" fmla="*/ 572 w 572"/>
                <a:gd name="T23" fmla="*/ 286 h 573"/>
                <a:gd name="T24" fmla="*/ 569 w 572"/>
                <a:gd name="T25" fmla="*/ 328 h 573"/>
                <a:gd name="T26" fmla="*/ 559 w 572"/>
                <a:gd name="T27" fmla="*/ 369 h 573"/>
                <a:gd name="T28" fmla="*/ 545 w 572"/>
                <a:gd name="T29" fmla="*/ 407 h 573"/>
                <a:gd name="T30" fmla="*/ 526 w 572"/>
                <a:gd name="T31" fmla="*/ 442 h 573"/>
                <a:gd name="T32" fmla="*/ 501 w 572"/>
                <a:gd name="T33" fmla="*/ 475 h 573"/>
                <a:gd name="T34" fmla="*/ 473 w 572"/>
                <a:gd name="T35" fmla="*/ 502 h 573"/>
                <a:gd name="T36" fmla="*/ 441 w 572"/>
                <a:gd name="T37" fmla="*/ 527 h 573"/>
                <a:gd name="T38" fmla="*/ 406 w 572"/>
                <a:gd name="T39" fmla="*/ 546 h 573"/>
                <a:gd name="T40" fmla="*/ 369 w 572"/>
                <a:gd name="T41" fmla="*/ 561 h 573"/>
                <a:gd name="T42" fmla="*/ 328 w 572"/>
                <a:gd name="T43" fmla="*/ 570 h 573"/>
                <a:gd name="T44" fmla="*/ 285 w 572"/>
                <a:gd name="T45" fmla="*/ 573 h 573"/>
                <a:gd name="T46" fmla="*/ 244 w 572"/>
                <a:gd name="T47" fmla="*/ 570 h 573"/>
                <a:gd name="T48" fmla="*/ 203 w 572"/>
                <a:gd name="T49" fmla="*/ 561 h 573"/>
                <a:gd name="T50" fmla="*/ 166 w 572"/>
                <a:gd name="T51" fmla="*/ 546 h 573"/>
                <a:gd name="T52" fmla="*/ 131 w 572"/>
                <a:gd name="T53" fmla="*/ 527 h 573"/>
                <a:gd name="T54" fmla="*/ 98 w 572"/>
                <a:gd name="T55" fmla="*/ 502 h 573"/>
                <a:gd name="T56" fmla="*/ 71 w 572"/>
                <a:gd name="T57" fmla="*/ 475 h 573"/>
                <a:gd name="T58" fmla="*/ 46 w 572"/>
                <a:gd name="T59" fmla="*/ 442 h 573"/>
                <a:gd name="T60" fmla="*/ 27 w 572"/>
                <a:gd name="T61" fmla="*/ 407 h 573"/>
                <a:gd name="T62" fmla="*/ 13 w 572"/>
                <a:gd name="T63" fmla="*/ 369 h 573"/>
                <a:gd name="T64" fmla="*/ 3 w 572"/>
                <a:gd name="T65" fmla="*/ 328 h 573"/>
                <a:gd name="T66" fmla="*/ 0 w 572"/>
                <a:gd name="T67" fmla="*/ 286 h 573"/>
                <a:gd name="T68" fmla="*/ 143 w 572"/>
                <a:gd name="T69" fmla="*/ 286 h 573"/>
                <a:gd name="T70" fmla="*/ 146 w 572"/>
                <a:gd name="T71" fmla="*/ 315 h 573"/>
                <a:gd name="T72" fmla="*/ 154 w 572"/>
                <a:gd name="T73" fmla="*/ 342 h 573"/>
                <a:gd name="T74" fmla="*/ 168 w 572"/>
                <a:gd name="T75" fmla="*/ 366 h 573"/>
                <a:gd name="T76" fmla="*/ 185 w 572"/>
                <a:gd name="T77" fmla="*/ 388 h 573"/>
                <a:gd name="T78" fmla="*/ 206 w 572"/>
                <a:gd name="T79" fmla="*/ 405 h 573"/>
                <a:gd name="T80" fmla="*/ 231 w 572"/>
                <a:gd name="T81" fmla="*/ 418 h 573"/>
                <a:gd name="T82" fmla="*/ 257 w 572"/>
                <a:gd name="T83" fmla="*/ 427 h 573"/>
                <a:gd name="T84" fmla="*/ 285 w 572"/>
                <a:gd name="T85" fmla="*/ 430 h 573"/>
                <a:gd name="T86" fmla="*/ 315 w 572"/>
                <a:gd name="T87" fmla="*/ 427 h 573"/>
                <a:gd name="T88" fmla="*/ 341 w 572"/>
                <a:gd name="T89" fmla="*/ 418 h 573"/>
                <a:gd name="T90" fmla="*/ 366 w 572"/>
                <a:gd name="T91" fmla="*/ 405 h 573"/>
                <a:gd name="T92" fmla="*/ 387 w 572"/>
                <a:gd name="T93" fmla="*/ 388 h 573"/>
                <a:gd name="T94" fmla="*/ 404 w 572"/>
                <a:gd name="T95" fmla="*/ 366 h 573"/>
                <a:gd name="T96" fmla="*/ 418 w 572"/>
                <a:gd name="T97" fmla="*/ 342 h 573"/>
                <a:gd name="T98" fmla="*/ 426 w 572"/>
                <a:gd name="T99" fmla="*/ 315 h 573"/>
                <a:gd name="T100" fmla="*/ 429 w 572"/>
                <a:gd name="T101" fmla="*/ 286 h 573"/>
                <a:gd name="T102" fmla="*/ 426 w 572"/>
                <a:gd name="T103" fmla="*/ 258 h 573"/>
                <a:gd name="T104" fmla="*/ 418 w 572"/>
                <a:gd name="T105" fmla="*/ 231 h 573"/>
                <a:gd name="T106" fmla="*/ 404 w 572"/>
                <a:gd name="T107" fmla="*/ 207 h 573"/>
                <a:gd name="T108" fmla="*/ 387 w 572"/>
                <a:gd name="T109" fmla="*/ 185 h 573"/>
                <a:gd name="T110" fmla="*/ 366 w 572"/>
                <a:gd name="T111" fmla="*/ 168 h 573"/>
                <a:gd name="T112" fmla="*/ 341 w 572"/>
                <a:gd name="T113" fmla="*/ 154 h 573"/>
                <a:gd name="T114" fmla="*/ 315 w 572"/>
                <a:gd name="T115" fmla="*/ 146 h 573"/>
                <a:gd name="T116" fmla="*/ 285 w 572"/>
                <a:gd name="T117" fmla="*/ 143 h 573"/>
                <a:gd name="T118" fmla="*/ 285 w 572"/>
                <a:gd name="T119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2" h="573">
                  <a:moveTo>
                    <a:pt x="285" y="0"/>
                  </a:moveTo>
                  <a:lnTo>
                    <a:pt x="328" y="3"/>
                  </a:lnTo>
                  <a:lnTo>
                    <a:pt x="369" y="12"/>
                  </a:lnTo>
                  <a:lnTo>
                    <a:pt x="406" y="26"/>
                  </a:lnTo>
                  <a:lnTo>
                    <a:pt x="441" y="46"/>
                  </a:lnTo>
                  <a:lnTo>
                    <a:pt x="473" y="70"/>
                  </a:lnTo>
                  <a:lnTo>
                    <a:pt x="501" y="98"/>
                  </a:lnTo>
                  <a:lnTo>
                    <a:pt x="526" y="131"/>
                  </a:lnTo>
                  <a:lnTo>
                    <a:pt x="545" y="166"/>
                  </a:lnTo>
                  <a:lnTo>
                    <a:pt x="559" y="203"/>
                  </a:lnTo>
                  <a:lnTo>
                    <a:pt x="569" y="244"/>
                  </a:lnTo>
                  <a:lnTo>
                    <a:pt x="572" y="286"/>
                  </a:lnTo>
                  <a:lnTo>
                    <a:pt x="569" y="328"/>
                  </a:lnTo>
                  <a:lnTo>
                    <a:pt x="559" y="369"/>
                  </a:lnTo>
                  <a:lnTo>
                    <a:pt x="545" y="407"/>
                  </a:lnTo>
                  <a:lnTo>
                    <a:pt x="526" y="442"/>
                  </a:lnTo>
                  <a:lnTo>
                    <a:pt x="501" y="475"/>
                  </a:lnTo>
                  <a:lnTo>
                    <a:pt x="473" y="502"/>
                  </a:lnTo>
                  <a:lnTo>
                    <a:pt x="441" y="527"/>
                  </a:lnTo>
                  <a:lnTo>
                    <a:pt x="406" y="546"/>
                  </a:lnTo>
                  <a:lnTo>
                    <a:pt x="369" y="561"/>
                  </a:lnTo>
                  <a:lnTo>
                    <a:pt x="328" y="570"/>
                  </a:lnTo>
                  <a:lnTo>
                    <a:pt x="285" y="573"/>
                  </a:lnTo>
                  <a:lnTo>
                    <a:pt x="244" y="570"/>
                  </a:lnTo>
                  <a:lnTo>
                    <a:pt x="203" y="561"/>
                  </a:lnTo>
                  <a:lnTo>
                    <a:pt x="166" y="546"/>
                  </a:lnTo>
                  <a:lnTo>
                    <a:pt x="131" y="527"/>
                  </a:lnTo>
                  <a:lnTo>
                    <a:pt x="98" y="502"/>
                  </a:lnTo>
                  <a:lnTo>
                    <a:pt x="71" y="475"/>
                  </a:lnTo>
                  <a:lnTo>
                    <a:pt x="46" y="442"/>
                  </a:lnTo>
                  <a:lnTo>
                    <a:pt x="27" y="407"/>
                  </a:lnTo>
                  <a:lnTo>
                    <a:pt x="13" y="369"/>
                  </a:lnTo>
                  <a:lnTo>
                    <a:pt x="3" y="328"/>
                  </a:lnTo>
                  <a:lnTo>
                    <a:pt x="0" y="286"/>
                  </a:lnTo>
                  <a:lnTo>
                    <a:pt x="143" y="286"/>
                  </a:lnTo>
                  <a:lnTo>
                    <a:pt x="146" y="315"/>
                  </a:lnTo>
                  <a:lnTo>
                    <a:pt x="154" y="342"/>
                  </a:lnTo>
                  <a:lnTo>
                    <a:pt x="168" y="366"/>
                  </a:lnTo>
                  <a:lnTo>
                    <a:pt x="185" y="388"/>
                  </a:lnTo>
                  <a:lnTo>
                    <a:pt x="206" y="405"/>
                  </a:lnTo>
                  <a:lnTo>
                    <a:pt x="231" y="418"/>
                  </a:lnTo>
                  <a:lnTo>
                    <a:pt x="257" y="427"/>
                  </a:lnTo>
                  <a:lnTo>
                    <a:pt x="285" y="430"/>
                  </a:lnTo>
                  <a:lnTo>
                    <a:pt x="315" y="427"/>
                  </a:lnTo>
                  <a:lnTo>
                    <a:pt x="341" y="418"/>
                  </a:lnTo>
                  <a:lnTo>
                    <a:pt x="366" y="405"/>
                  </a:lnTo>
                  <a:lnTo>
                    <a:pt x="387" y="388"/>
                  </a:lnTo>
                  <a:lnTo>
                    <a:pt x="404" y="366"/>
                  </a:lnTo>
                  <a:lnTo>
                    <a:pt x="418" y="342"/>
                  </a:lnTo>
                  <a:lnTo>
                    <a:pt x="426" y="315"/>
                  </a:lnTo>
                  <a:lnTo>
                    <a:pt x="429" y="286"/>
                  </a:lnTo>
                  <a:lnTo>
                    <a:pt x="426" y="258"/>
                  </a:lnTo>
                  <a:lnTo>
                    <a:pt x="418" y="231"/>
                  </a:lnTo>
                  <a:lnTo>
                    <a:pt x="404" y="207"/>
                  </a:lnTo>
                  <a:lnTo>
                    <a:pt x="387" y="185"/>
                  </a:lnTo>
                  <a:lnTo>
                    <a:pt x="366" y="168"/>
                  </a:lnTo>
                  <a:lnTo>
                    <a:pt x="341" y="154"/>
                  </a:lnTo>
                  <a:lnTo>
                    <a:pt x="315" y="146"/>
                  </a:lnTo>
                  <a:lnTo>
                    <a:pt x="285" y="143"/>
                  </a:lnTo>
                  <a:lnTo>
                    <a:pt x="2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91" name="Freeform 304"/>
          <p:cNvSpPr>
            <a:spLocks noEditPoints="1"/>
          </p:cNvSpPr>
          <p:nvPr/>
        </p:nvSpPr>
        <p:spPr bwMode="auto">
          <a:xfrm>
            <a:off x="8133247" y="3481388"/>
            <a:ext cx="593725" cy="512763"/>
          </a:xfrm>
          <a:custGeom>
            <a:avLst/>
            <a:gdLst>
              <a:gd name="T0" fmla="*/ 2416 w 3366"/>
              <a:gd name="T1" fmla="*/ 1639 h 2906"/>
              <a:gd name="T2" fmla="*/ 2195 w 3366"/>
              <a:gd name="T3" fmla="*/ 1804 h 2906"/>
              <a:gd name="T4" fmla="*/ 2075 w 3366"/>
              <a:gd name="T5" fmla="*/ 2056 h 2906"/>
              <a:gd name="T6" fmla="*/ 2089 w 3366"/>
              <a:gd name="T7" fmla="*/ 2348 h 2906"/>
              <a:gd name="T8" fmla="*/ 2232 w 3366"/>
              <a:gd name="T9" fmla="*/ 2586 h 2906"/>
              <a:gd name="T10" fmla="*/ 2469 w 3366"/>
              <a:gd name="T11" fmla="*/ 2730 h 2906"/>
              <a:gd name="T12" fmla="*/ 2760 w 3366"/>
              <a:gd name="T13" fmla="*/ 2744 h 2906"/>
              <a:gd name="T14" fmla="*/ 3012 w 3366"/>
              <a:gd name="T15" fmla="*/ 2624 h 2906"/>
              <a:gd name="T16" fmla="*/ 3177 w 3366"/>
              <a:gd name="T17" fmla="*/ 2402 h 2906"/>
              <a:gd name="T18" fmla="*/ 3219 w 3366"/>
              <a:gd name="T19" fmla="*/ 2115 h 2906"/>
              <a:gd name="T20" fmla="*/ 3124 w 3366"/>
              <a:gd name="T21" fmla="*/ 1849 h 2906"/>
              <a:gd name="T22" fmla="*/ 2920 w 3366"/>
              <a:gd name="T23" fmla="*/ 1663 h 2906"/>
              <a:gd name="T24" fmla="*/ 2643 w 3366"/>
              <a:gd name="T25" fmla="*/ 1593 h 2906"/>
              <a:gd name="T26" fmla="*/ 497 w 3366"/>
              <a:gd name="T27" fmla="*/ 1639 h 2906"/>
              <a:gd name="T28" fmla="*/ 275 w 3366"/>
              <a:gd name="T29" fmla="*/ 1804 h 2906"/>
              <a:gd name="T30" fmla="*/ 155 w 3366"/>
              <a:gd name="T31" fmla="*/ 2056 h 2906"/>
              <a:gd name="T32" fmla="*/ 169 w 3366"/>
              <a:gd name="T33" fmla="*/ 2348 h 2906"/>
              <a:gd name="T34" fmla="*/ 313 w 3366"/>
              <a:gd name="T35" fmla="*/ 2586 h 2906"/>
              <a:gd name="T36" fmla="*/ 550 w 3366"/>
              <a:gd name="T37" fmla="*/ 2730 h 2906"/>
              <a:gd name="T38" fmla="*/ 840 w 3366"/>
              <a:gd name="T39" fmla="*/ 2744 h 2906"/>
              <a:gd name="T40" fmla="*/ 1093 w 3366"/>
              <a:gd name="T41" fmla="*/ 2624 h 2906"/>
              <a:gd name="T42" fmla="*/ 1258 w 3366"/>
              <a:gd name="T43" fmla="*/ 2402 h 2906"/>
              <a:gd name="T44" fmla="*/ 1301 w 3366"/>
              <a:gd name="T45" fmla="*/ 2115 h 2906"/>
              <a:gd name="T46" fmla="*/ 1205 w 3366"/>
              <a:gd name="T47" fmla="*/ 1849 h 2906"/>
              <a:gd name="T48" fmla="*/ 1001 w 3366"/>
              <a:gd name="T49" fmla="*/ 1663 h 2906"/>
              <a:gd name="T50" fmla="*/ 723 w 3366"/>
              <a:gd name="T51" fmla="*/ 1593 h 2906"/>
              <a:gd name="T52" fmla="*/ 2949 w 3366"/>
              <a:gd name="T53" fmla="*/ 26 h 2906"/>
              <a:gd name="T54" fmla="*/ 3364 w 3366"/>
              <a:gd name="T55" fmla="*/ 2130 h 2906"/>
              <a:gd name="T56" fmla="*/ 3321 w 3366"/>
              <a:gd name="T57" fmla="*/ 2435 h 2906"/>
              <a:gd name="T58" fmla="*/ 3155 w 3366"/>
              <a:gd name="T59" fmla="*/ 2694 h 2906"/>
              <a:gd name="T60" fmla="*/ 2896 w 3366"/>
              <a:gd name="T61" fmla="*/ 2861 h 2906"/>
              <a:gd name="T62" fmla="*/ 2577 w 3366"/>
              <a:gd name="T63" fmla="*/ 2904 h 2906"/>
              <a:gd name="T64" fmla="*/ 2277 w 3366"/>
              <a:gd name="T65" fmla="*/ 2808 h 2906"/>
              <a:gd name="T66" fmla="*/ 2051 w 3366"/>
              <a:gd name="T67" fmla="*/ 2600 h 2906"/>
              <a:gd name="T68" fmla="*/ 1931 w 3366"/>
              <a:gd name="T69" fmla="*/ 2312 h 2906"/>
              <a:gd name="T70" fmla="*/ 1937 w 3366"/>
              <a:gd name="T71" fmla="*/ 2024 h 2906"/>
              <a:gd name="T72" fmla="*/ 1653 w 3366"/>
              <a:gd name="T73" fmla="*/ 1946 h 2906"/>
              <a:gd name="T74" fmla="*/ 1439 w 3366"/>
              <a:gd name="T75" fmla="*/ 2073 h 2906"/>
              <a:gd name="T76" fmla="*/ 1421 w 3366"/>
              <a:gd name="T77" fmla="*/ 2368 h 2906"/>
              <a:gd name="T78" fmla="*/ 1277 w 3366"/>
              <a:gd name="T79" fmla="*/ 2645 h 2906"/>
              <a:gd name="T80" fmla="*/ 1034 w 3366"/>
              <a:gd name="T81" fmla="*/ 2835 h 2906"/>
              <a:gd name="T82" fmla="*/ 723 w 3366"/>
              <a:gd name="T83" fmla="*/ 2906 h 2906"/>
              <a:gd name="T84" fmla="*/ 412 w 3366"/>
              <a:gd name="T85" fmla="*/ 2835 h 2906"/>
              <a:gd name="T86" fmla="*/ 169 w 3366"/>
              <a:gd name="T87" fmla="*/ 2645 h 2906"/>
              <a:gd name="T88" fmla="*/ 26 w 3366"/>
              <a:gd name="T89" fmla="*/ 2368 h 2906"/>
              <a:gd name="T90" fmla="*/ 9 w 3366"/>
              <a:gd name="T91" fmla="*/ 2054 h 2906"/>
              <a:gd name="T92" fmla="*/ 423 w 3366"/>
              <a:gd name="T93" fmla="*/ 37 h 2906"/>
              <a:gd name="T94" fmla="*/ 488 w 3366"/>
              <a:gd name="T95" fmla="*/ 15 h 2906"/>
              <a:gd name="T96" fmla="*/ 252 w 3366"/>
              <a:gd name="T97" fmla="*/ 1623 h 2906"/>
              <a:gd name="T98" fmla="*/ 528 w 3366"/>
              <a:gd name="T99" fmla="*/ 1476 h 2906"/>
              <a:gd name="T100" fmla="*/ 857 w 3366"/>
              <a:gd name="T101" fmla="*/ 1462 h 2906"/>
              <a:gd name="T102" fmla="*/ 1150 w 3366"/>
              <a:gd name="T103" fmla="*/ 1587 h 2906"/>
              <a:gd name="T104" fmla="*/ 1358 w 3366"/>
              <a:gd name="T105" fmla="*/ 1823 h 2906"/>
              <a:gd name="T106" fmla="*/ 1622 w 3366"/>
              <a:gd name="T107" fmla="*/ 1804 h 2906"/>
              <a:gd name="T108" fmla="*/ 1921 w 3366"/>
              <a:gd name="T109" fmla="*/ 1856 h 2906"/>
              <a:gd name="T110" fmla="*/ 2122 w 3366"/>
              <a:gd name="T111" fmla="*/ 1677 h 2906"/>
              <a:gd name="T112" fmla="*/ 2385 w 3366"/>
              <a:gd name="T113" fmla="*/ 1504 h 2906"/>
              <a:gd name="T114" fmla="*/ 2710 w 3366"/>
              <a:gd name="T115" fmla="*/ 1460 h 2906"/>
              <a:gd name="T116" fmla="*/ 3014 w 3366"/>
              <a:gd name="T117" fmla="*/ 1559 h 2906"/>
              <a:gd name="T118" fmla="*/ 2306 w 3366"/>
              <a:gd name="T119" fmla="*/ 237 h 2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66" h="2906">
                <a:moveTo>
                  <a:pt x="2643" y="1593"/>
                </a:moveTo>
                <a:lnTo>
                  <a:pt x="2583" y="1597"/>
                </a:lnTo>
                <a:lnTo>
                  <a:pt x="2526" y="1606"/>
                </a:lnTo>
                <a:lnTo>
                  <a:pt x="2469" y="1620"/>
                </a:lnTo>
                <a:lnTo>
                  <a:pt x="2416" y="1639"/>
                </a:lnTo>
                <a:lnTo>
                  <a:pt x="2365" y="1663"/>
                </a:lnTo>
                <a:lnTo>
                  <a:pt x="2317" y="1693"/>
                </a:lnTo>
                <a:lnTo>
                  <a:pt x="2273" y="1725"/>
                </a:lnTo>
                <a:lnTo>
                  <a:pt x="2232" y="1763"/>
                </a:lnTo>
                <a:lnTo>
                  <a:pt x="2195" y="1804"/>
                </a:lnTo>
                <a:lnTo>
                  <a:pt x="2161" y="1849"/>
                </a:lnTo>
                <a:lnTo>
                  <a:pt x="2133" y="1897"/>
                </a:lnTo>
                <a:lnTo>
                  <a:pt x="2108" y="1948"/>
                </a:lnTo>
                <a:lnTo>
                  <a:pt x="2089" y="2001"/>
                </a:lnTo>
                <a:lnTo>
                  <a:pt x="2075" y="2056"/>
                </a:lnTo>
                <a:lnTo>
                  <a:pt x="2066" y="2115"/>
                </a:lnTo>
                <a:lnTo>
                  <a:pt x="2062" y="2175"/>
                </a:lnTo>
                <a:lnTo>
                  <a:pt x="2066" y="2234"/>
                </a:lnTo>
                <a:lnTo>
                  <a:pt x="2075" y="2293"/>
                </a:lnTo>
                <a:lnTo>
                  <a:pt x="2089" y="2348"/>
                </a:lnTo>
                <a:lnTo>
                  <a:pt x="2108" y="2402"/>
                </a:lnTo>
                <a:lnTo>
                  <a:pt x="2133" y="2452"/>
                </a:lnTo>
                <a:lnTo>
                  <a:pt x="2161" y="2500"/>
                </a:lnTo>
                <a:lnTo>
                  <a:pt x="2195" y="2545"/>
                </a:lnTo>
                <a:lnTo>
                  <a:pt x="2232" y="2586"/>
                </a:lnTo>
                <a:lnTo>
                  <a:pt x="2273" y="2624"/>
                </a:lnTo>
                <a:lnTo>
                  <a:pt x="2317" y="2656"/>
                </a:lnTo>
                <a:lnTo>
                  <a:pt x="2365" y="2686"/>
                </a:lnTo>
                <a:lnTo>
                  <a:pt x="2416" y="2711"/>
                </a:lnTo>
                <a:lnTo>
                  <a:pt x="2469" y="2730"/>
                </a:lnTo>
                <a:lnTo>
                  <a:pt x="2526" y="2744"/>
                </a:lnTo>
                <a:lnTo>
                  <a:pt x="2583" y="2752"/>
                </a:lnTo>
                <a:lnTo>
                  <a:pt x="2643" y="2756"/>
                </a:lnTo>
                <a:lnTo>
                  <a:pt x="2702" y="2752"/>
                </a:lnTo>
                <a:lnTo>
                  <a:pt x="2760" y="2744"/>
                </a:lnTo>
                <a:lnTo>
                  <a:pt x="2816" y="2730"/>
                </a:lnTo>
                <a:lnTo>
                  <a:pt x="2869" y="2711"/>
                </a:lnTo>
                <a:lnTo>
                  <a:pt x="2920" y="2686"/>
                </a:lnTo>
                <a:lnTo>
                  <a:pt x="2967" y="2656"/>
                </a:lnTo>
                <a:lnTo>
                  <a:pt x="3012" y="2624"/>
                </a:lnTo>
                <a:lnTo>
                  <a:pt x="3053" y="2586"/>
                </a:lnTo>
                <a:lnTo>
                  <a:pt x="3091" y="2545"/>
                </a:lnTo>
                <a:lnTo>
                  <a:pt x="3124" y="2500"/>
                </a:lnTo>
                <a:lnTo>
                  <a:pt x="3153" y="2452"/>
                </a:lnTo>
                <a:lnTo>
                  <a:pt x="3177" y="2402"/>
                </a:lnTo>
                <a:lnTo>
                  <a:pt x="3197" y="2348"/>
                </a:lnTo>
                <a:lnTo>
                  <a:pt x="3211" y="2293"/>
                </a:lnTo>
                <a:lnTo>
                  <a:pt x="3219" y="2234"/>
                </a:lnTo>
                <a:lnTo>
                  <a:pt x="3222" y="2175"/>
                </a:lnTo>
                <a:lnTo>
                  <a:pt x="3219" y="2115"/>
                </a:lnTo>
                <a:lnTo>
                  <a:pt x="3211" y="2056"/>
                </a:lnTo>
                <a:lnTo>
                  <a:pt x="3197" y="2001"/>
                </a:lnTo>
                <a:lnTo>
                  <a:pt x="3177" y="1948"/>
                </a:lnTo>
                <a:lnTo>
                  <a:pt x="3153" y="1897"/>
                </a:lnTo>
                <a:lnTo>
                  <a:pt x="3124" y="1849"/>
                </a:lnTo>
                <a:lnTo>
                  <a:pt x="3091" y="1804"/>
                </a:lnTo>
                <a:lnTo>
                  <a:pt x="3053" y="1763"/>
                </a:lnTo>
                <a:lnTo>
                  <a:pt x="3012" y="1725"/>
                </a:lnTo>
                <a:lnTo>
                  <a:pt x="2967" y="1693"/>
                </a:lnTo>
                <a:lnTo>
                  <a:pt x="2920" y="1663"/>
                </a:lnTo>
                <a:lnTo>
                  <a:pt x="2869" y="1639"/>
                </a:lnTo>
                <a:lnTo>
                  <a:pt x="2816" y="1620"/>
                </a:lnTo>
                <a:lnTo>
                  <a:pt x="2760" y="1606"/>
                </a:lnTo>
                <a:lnTo>
                  <a:pt x="2702" y="1597"/>
                </a:lnTo>
                <a:lnTo>
                  <a:pt x="2643" y="1593"/>
                </a:lnTo>
                <a:close/>
                <a:moveTo>
                  <a:pt x="723" y="1593"/>
                </a:moveTo>
                <a:lnTo>
                  <a:pt x="664" y="1597"/>
                </a:lnTo>
                <a:lnTo>
                  <a:pt x="606" y="1606"/>
                </a:lnTo>
                <a:lnTo>
                  <a:pt x="550" y="1620"/>
                </a:lnTo>
                <a:lnTo>
                  <a:pt x="497" y="1639"/>
                </a:lnTo>
                <a:lnTo>
                  <a:pt x="446" y="1663"/>
                </a:lnTo>
                <a:lnTo>
                  <a:pt x="399" y="1693"/>
                </a:lnTo>
                <a:lnTo>
                  <a:pt x="354" y="1725"/>
                </a:lnTo>
                <a:lnTo>
                  <a:pt x="313" y="1763"/>
                </a:lnTo>
                <a:lnTo>
                  <a:pt x="275" y="1804"/>
                </a:lnTo>
                <a:lnTo>
                  <a:pt x="242" y="1849"/>
                </a:lnTo>
                <a:lnTo>
                  <a:pt x="213" y="1897"/>
                </a:lnTo>
                <a:lnTo>
                  <a:pt x="189" y="1948"/>
                </a:lnTo>
                <a:lnTo>
                  <a:pt x="169" y="2001"/>
                </a:lnTo>
                <a:lnTo>
                  <a:pt x="155" y="2056"/>
                </a:lnTo>
                <a:lnTo>
                  <a:pt x="147" y="2115"/>
                </a:lnTo>
                <a:lnTo>
                  <a:pt x="144" y="2175"/>
                </a:lnTo>
                <a:lnTo>
                  <a:pt x="147" y="2234"/>
                </a:lnTo>
                <a:lnTo>
                  <a:pt x="155" y="2293"/>
                </a:lnTo>
                <a:lnTo>
                  <a:pt x="169" y="2348"/>
                </a:lnTo>
                <a:lnTo>
                  <a:pt x="189" y="2402"/>
                </a:lnTo>
                <a:lnTo>
                  <a:pt x="213" y="2452"/>
                </a:lnTo>
                <a:lnTo>
                  <a:pt x="242" y="2500"/>
                </a:lnTo>
                <a:lnTo>
                  <a:pt x="275" y="2545"/>
                </a:lnTo>
                <a:lnTo>
                  <a:pt x="313" y="2586"/>
                </a:lnTo>
                <a:lnTo>
                  <a:pt x="354" y="2624"/>
                </a:lnTo>
                <a:lnTo>
                  <a:pt x="399" y="2656"/>
                </a:lnTo>
                <a:lnTo>
                  <a:pt x="446" y="2686"/>
                </a:lnTo>
                <a:lnTo>
                  <a:pt x="497" y="2711"/>
                </a:lnTo>
                <a:lnTo>
                  <a:pt x="550" y="2730"/>
                </a:lnTo>
                <a:lnTo>
                  <a:pt x="606" y="2744"/>
                </a:lnTo>
                <a:lnTo>
                  <a:pt x="664" y="2752"/>
                </a:lnTo>
                <a:lnTo>
                  <a:pt x="723" y="2756"/>
                </a:lnTo>
                <a:lnTo>
                  <a:pt x="783" y="2752"/>
                </a:lnTo>
                <a:lnTo>
                  <a:pt x="840" y="2744"/>
                </a:lnTo>
                <a:lnTo>
                  <a:pt x="897" y="2730"/>
                </a:lnTo>
                <a:lnTo>
                  <a:pt x="950" y="2711"/>
                </a:lnTo>
                <a:lnTo>
                  <a:pt x="1001" y="2686"/>
                </a:lnTo>
                <a:lnTo>
                  <a:pt x="1049" y="2656"/>
                </a:lnTo>
                <a:lnTo>
                  <a:pt x="1093" y="2624"/>
                </a:lnTo>
                <a:lnTo>
                  <a:pt x="1134" y="2586"/>
                </a:lnTo>
                <a:lnTo>
                  <a:pt x="1171" y="2545"/>
                </a:lnTo>
                <a:lnTo>
                  <a:pt x="1205" y="2500"/>
                </a:lnTo>
                <a:lnTo>
                  <a:pt x="1233" y="2452"/>
                </a:lnTo>
                <a:lnTo>
                  <a:pt x="1258" y="2402"/>
                </a:lnTo>
                <a:lnTo>
                  <a:pt x="1277" y="2348"/>
                </a:lnTo>
                <a:lnTo>
                  <a:pt x="1291" y="2293"/>
                </a:lnTo>
                <a:lnTo>
                  <a:pt x="1301" y="2234"/>
                </a:lnTo>
                <a:lnTo>
                  <a:pt x="1304" y="2175"/>
                </a:lnTo>
                <a:lnTo>
                  <a:pt x="1301" y="2115"/>
                </a:lnTo>
                <a:lnTo>
                  <a:pt x="1291" y="2056"/>
                </a:lnTo>
                <a:lnTo>
                  <a:pt x="1277" y="2001"/>
                </a:lnTo>
                <a:lnTo>
                  <a:pt x="1258" y="1948"/>
                </a:lnTo>
                <a:lnTo>
                  <a:pt x="1233" y="1897"/>
                </a:lnTo>
                <a:lnTo>
                  <a:pt x="1205" y="1849"/>
                </a:lnTo>
                <a:lnTo>
                  <a:pt x="1171" y="1804"/>
                </a:lnTo>
                <a:lnTo>
                  <a:pt x="1134" y="1763"/>
                </a:lnTo>
                <a:lnTo>
                  <a:pt x="1093" y="1725"/>
                </a:lnTo>
                <a:lnTo>
                  <a:pt x="1049" y="1693"/>
                </a:lnTo>
                <a:lnTo>
                  <a:pt x="1001" y="1663"/>
                </a:lnTo>
                <a:lnTo>
                  <a:pt x="950" y="1639"/>
                </a:lnTo>
                <a:lnTo>
                  <a:pt x="897" y="1620"/>
                </a:lnTo>
                <a:lnTo>
                  <a:pt x="840" y="1606"/>
                </a:lnTo>
                <a:lnTo>
                  <a:pt x="783" y="1597"/>
                </a:lnTo>
                <a:lnTo>
                  <a:pt x="723" y="1593"/>
                </a:lnTo>
                <a:close/>
                <a:moveTo>
                  <a:pt x="2894" y="0"/>
                </a:moveTo>
                <a:lnTo>
                  <a:pt x="2909" y="2"/>
                </a:lnTo>
                <a:lnTo>
                  <a:pt x="2924" y="6"/>
                </a:lnTo>
                <a:lnTo>
                  <a:pt x="2938" y="14"/>
                </a:lnTo>
                <a:lnTo>
                  <a:pt x="2949" y="26"/>
                </a:lnTo>
                <a:lnTo>
                  <a:pt x="2958" y="40"/>
                </a:lnTo>
                <a:lnTo>
                  <a:pt x="2965" y="57"/>
                </a:lnTo>
                <a:lnTo>
                  <a:pt x="3351" y="2031"/>
                </a:lnTo>
                <a:lnTo>
                  <a:pt x="3359" y="2080"/>
                </a:lnTo>
                <a:lnTo>
                  <a:pt x="3364" y="2130"/>
                </a:lnTo>
                <a:lnTo>
                  <a:pt x="3366" y="2181"/>
                </a:lnTo>
                <a:lnTo>
                  <a:pt x="3363" y="2248"/>
                </a:lnTo>
                <a:lnTo>
                  <a:pt x="3355" y="2312"/>
                </a:lnTo>
                <a:lnTo>
                  <a:pt x="3341" y="2374"/>
                </a:lnTo>
                <a:lnTo>
                  <a:pt x="3321" y="2435"/>
                </a:lnTo>
                <a:lnTo>
                  <a:pt x="3297" y="2493"/>
                </a:lnTo>
                <a:lnTo>
                  <a:pt x="3268" y="2548"/>
                </a:lnTo>
                <a:lnTo>
                  <a:pt x="3234" y="2600"/>
                </a:lnTo>
                <a:lnTo>
                  <a:pt x="3197" y="2649"/>
                </a:lnTo>
                <a:lnTo>
                  <a:pt x="3155" y="2694"/>
                </a:lnTo>
                <a:lnTo>
                  <a:pt x="3109" y="2736"/>
                </a:lnTo>
                <a:lnTo>
                  <a:pt x="3061" y="2774"/>
                </a:lnTo>
                <a:lnTo>
                  <a:pt x="3009" y="2808"/>
                </a:lnTo>
                <a:lnTo>
                  <a:pt x="2954" y="2836"/>
                </a:lnTo>
                <a:lnTo>
                  <a:pt x="2896" y="2861"/>
                </a:lnTo>
                <a:lnTo>
                  <a:pt x="2836" y="2880"/>
                </a:lnTo>
                <a:lnTo>
                  <a:pt x="2773" y="2895"/>
                </a:lnTo>
                <a:lnTo>
                  <a:pt x="2709" y="2904"/>
                </a:lnTo>
                <a:lnTo>
                  <a:pt x="2643" y="2906"/>
                </a:lnTo>
                <a:lnTo>
                  <a:pt x="2577" y="2904"/>
                </a:lnTo>
                <a:lnTo>
                  <a:pt x="2512" y="2895"/>
                </a:lnTo>
                <a:lnTo>
                  <a:pt x="2450" y="2880"/>
                </a:lnTo>
                <a:lnTo>
                  <a:pt x="2390" y="2861"/>
                </a:lnTo>
                <a:lnTo>
                  <a:pt x="2332" y="2836"/>
                </a:lnTo>
                <a:lnTo>
                  <a:pt x="2277" y="2808"/>
                </a:lnTo>
                <a:lnTo>
                  <a:pt x="2225" y="2774"/>
                </a:lnTo>
                <a:lnTo>
                  <a:pt x="2176" y="2736"/>
                </a:lnTo>
                <a:lnTo>
                  <a:pt x="2131" y="2694"/>
                </a:lnTo>
                <a:lnTo>
                  <a:pt x="2089" y="2649"/>
                </a:lnTo>
                <a:lnTo>
                  <a:pt x="2051" y="2600"/>
                </a:lnTo>
                <a:lnTo>
                  <a:pt x="2018" y="2548"/>
                </a:lnTo>
                <a:lnTo>
                  <a:pt x="1989" y="2493"/>
                </a:lnTo>
                <a:lnTo>
                  <a:pt x="1965" y="2435"/>
                </a:lnTo>
                <a:lnTo>
                  <a:pt x="1945" y="2374"/>
                </a:lnTo>
                <a:lnTo>
                  <a:pt x="1931" y="2312"/>
                </a:lnTo>
                <a:lnTo>
                  <a:pt x="1923" y="2248"/>
                </a:lnTo>
                <a:lnTo>
                  <a:pt x="1920" y="2181"/>
                </a:lnTo>
                <a:lnTo>
                  <a:pt x="1922" y="2128"/>
                </a:lnTo>
                <a:lnTo>
                  <a:pt x="1927" y="2076"/>
                </a:lnTo>
                <a:lnTo>
                  <a:pt x="1937" y="2024"/>
                </a:lnTo>
                <a:lnTo>
                  <a:pt x="1880" y="1993"/>
                </a:lnTo>
                <a:lnTo>
                  <a:pt x="1823" y="1970"/>
                </a:lnTo>
                <a:lnTo>
                  <a:pt x="1766" y="1953"/>
                </a:lnTo>
                <a:lnTo>
                  <a:pt x="1710" y="1946"/>
                </a:lnTo>
                <a:lnTo>
                  <a:pt x="1653" y="1946"/>
                </a:lnTo>
                <a:lnTo>
                  <a:pt x="1597" y="1953"/>
                </a:lnTo>
                <a:lnTo>
                  <a:pt x="1541" y="1969"/>
                </a:lnTo>
                <a:lnTo>
                  <a:pt x="1486" y="1992"/>
                </a:lnTo>
                <a:lnTo>
                  <a:pt x="1431" y="2023"/>
                </a:lnTo>
                <a:lnTo>
                  <a:pt x="1439" y="2073"/>
                </a:lnTo>
                <a:lnTo>
                  <a:pt x="1445" y="2123"/>
                </a:lnTo>
                <a:lnTo>
                  <a:pt x="1446" y="2175"/>
                </a:lnTo>
                <a:lnTo>
                  <a:pt x="1443" y="2240"/>
                </a:lnTo>
                <a:lnTo>
                  <a:pt x="1435" y="2306"/>
                </a:lnTo>
                <a:lnTo>
                  <a:pt x="1421" y="2368"/>
                </a:lnTo>
                <a:lnTo>
                  <a:pt x="1401" y="2428"/>
                </a:lnTo>
                <a:lnTo>
                  <a:pt x="1377" y="2487"/>
                </a:lnTo>
                <a:lnTo>
                  <a:pt x="1348" y="2543"/>
                </a:lnTo>
                <a:lnTo>
                  <a:pt x="1315" y="2595"/>
                </a:lnTo>
                <a:lnTo>
                  <a:pt x="1277" y="2645"/>
                </a:lnTo>
                <a:lnTo>
                  <a:pt x="1235" y="2691"/>
                </a:lnTo>
                <a:lnTo>
                  <a:pt x="1190" y="2733"/>
                </a:lnTo>
                <a:lnTo>
                  <a:pt x="1141" y="2772"/>
                </a:lnTo>
                <a:lnTo>
                  <a:pt x="1089" y="2806"/>
                </a:lnTo>
                <a:lnTo>
                  <a:pt x="1034" y="2835"/>
                </a:lnTo>
                <a:lnTo>
                  <a:pt x="976" y="2860"/>
                </a:lnTo>
                <a:lnTo>
                  <a:pt x="916" y="2880"/>
                </a:lnTo>
                <a:lnTo>
                  <a:pt x="854" y="2895"/>
                </a:lnTo>
                <a:lnTo>
                  <a:pt x="789" y="2904"/>
                </a:lnTo>
                <a:lnTo>
                  <a:pt x="723" y="2906"/>
                </a:lnTo>
                <a:lnTo>
                  <a:pt x="657" y="2904"/>
                </a:lnTo>
                <a:lnTo>
                  <a:pt x="593" y="2895"/>
                </a:lnTo>
                <a:lnTo>
                  <a:pt x="530" y="2880"/>
                </a:lnTo>
                <a:lnTo>
                  <a:pt x="470" y="2860"/>
                </a:lnTo>
                <a:lnTo>
                  <a:pt x="412" y="2835"/>
                </a:lnTo>
                <a:lnTo>
                  <a:pt x="357" y="2806"/>
                </a:lnTo>
                <a:lnTo>
                  <a:pt x="305" y="2772"/>
                </a:lnTo>
                <a:lnTo>
                  <a:pt x="257" y="2733"/>
                </a:lnTo>
                <a:lnTo>
                  <a:pt x="211" y="2691"/>
                </a:lnTo>
                <a:lnTo>
                  <a:pt x="169" y="2645"/>
                </a:lnTo>
                <a:lnTo>
                  <a:pt x="132" y="2595"/>
                </a:lnTo>
                <a:lnTo>
                  <a:pt x="98" y="2543"/>
                </a:lnTo>
                <a:lnTo>
                  <a:pt x="69" y="2487"/>
                </a:lnTo>
                <a:lnTo>
                  <a:pt x="45" y="2428"/>
                </a:lnTo>
                <a:lnTo>
                  <a:pt x="26" y="2368"/>
                </a:lnTo>
                <a:lnTo>
                  <a:pt x="11" y="2305"/>
                </a:lnTo>
                <a:lnTo>
                  <a:pt x="3" y="2240"/>
                </a:lnTo>
                <a:lnTo>
                  <a:pt x="0" y="2174"/>
                </a:lnTo>
                <a:lnTo>
                  <a:pt x="2" y="2114"/>
                </a:lnTo>
                <a:lnTo>
                  <a:pt x="9" y="2054"/>
                </a:lnTo>
                <a:lnTo>
                  <a:pt x="20" y="2003"/>
                </a:lnTo>
                <a:lnTo>
                  <a:pt x="408" y="72"/>
                </a:lnTo>
                <a:lnTo>
                  <a:pt x="411" y="59"/>
                </a:lnTo>
                <a:lnTo>
                  <a:pt x="416" y="48"/>
                </a:lnTo>
                <a:lnTo>
                  <a:pt x="423" y="37"/>
                </a:lnTo>
                <a:lnTo>
                  <a:pt x="431" y="28"/>
                </a:lnTo>
                <a:lnTo>
                  <a:pt x="442" y="19"/>
                </a:lnTo>
                <a:lnTo>
                  <a:pt x="455" y="14"/>
                </a:lnTo>
                <a:lnTo>
                  <a:pt x="470" y="13"/>
                </a:lnTo>
                <a:lnTo>
                  <a:pt x="488" y="15"/>
                </a:lnTo>
                <a:lnTo>
                  <a:pt x="508" y="21"/>
                </a:lnTo>
                <a:lnTo>
                  <a:pt x="1067" y="250"/>
                </a:lnTo>
                <a:lnTo>
                  <a:pt x="1017" y="387"/>
                </a:lnTo>
                <a:lnTo>
                  <a:pt x="529" y="179"/>
                </a:lnTo>
                <a:lnTo>
                  <a:pt x="252" y="1623"/>
                </a:lnTo>
                <a:lnTo>
                  <a:pt x="301" y="1584"/>
                </a:lnTo>
                <a:lnTo>
                  <a:pt x="354" y="1551"/>
                </a:lnTo>
                <a:lnTo>
                  <a:pt x="409" y="1520"/>
                </a:lnTo>
                <a:lnTo>
                  <a:pt x="467" y="1495"/>
                </a:lnTo>
                <a:lnTo>
                  <a:pt x="528" y="1476"/>
                </a:lnTo>
                <a:lnTo>
                  <a:pt x="592" y="1461"/>
                </a:lnTo>
                <a:lnTo>
                  <a:pt x="657" y="1452"/>
                </a:lnTo>
                <a:lnTo>
                  <a:pt x="723" y="1449"/>
                </a:lnTo>
                <a:lnTo>
                  <a:pt x="791" y="1452"/>
                </a:lnTo>
                <a:lnTo>
                  <a:pt x="857" y="1462"/>
                </a:lnTo>
                <a:lnTo>
                  <a:pt x="921" y="1476"/>
                </a:lnTo>
                <a:lnTo>
                  <a:pt x="982" y="1496"/>
                </a:lnTo>
                <a:lnTo>
                  <a:pt x="1041" y="1522"/>
                </a:lnTo>
                <a:lnTo>
                  <a:pt x="1097" y="1553"/>
                </a:lnTo>
                <a:lnTo>
                  <a:pt x="1150" y="1587"/>
                </a:lnTo>
                <a:lnTo>
                  <a:pt x="1200" y="1627"/>
                </a:lnTo>
                <a:lnTo>
                  <a:pt x="1244" y="1670"/>
                </a:lnTo>
                <a:lnTo>
                  <a:pt x="1286" y="1718"/>
                </a:lnTo>
                <a:lnTo>
                  <a:pt x="1324" y="1769"/>
                </a:lnTo>
                <a:lnTo>
                  <a:pt x="1358" y="1823"/>
                </a:lnTo>
                <a:lnTo>
                  <a:pt x="1385" y="1881"/>
                </a:lnTo>
                <a:lnTo>
                  <a:pt x="1444" y="1852"/>
                </a:lnTo>
                <a:lnTo>
                  <a:pt x="1503" y="1830"/>
                </a:lnTo>
                <a:lnTo>
                  <a:pt x="1563" y="1813"/>
                </a:lnTo>
                <a:lnTo>
                  <a:pt x="1622" y="1804"/>
                </a:lnTo>
                <a:lnTo>
                  <a:pt x="1681" y="1801"/>
                </a:lnTo>
                <a:lnTo>
                  <a:pt x="1741" y="1805"/>
                </a:lnTo>
                <a:lnTo>
                  <a:pt x="1801" y="1815"/>
                </a:lnTo>
                <a:lnTo>
                  <a:pt x="1860" y="1833"/>
                </a:lnTo>
                <a:lnTo>
                  <a:pt x="1921" y="1856"/>
                </a:lnTo>
                <a:lnTo>
                  <a:pt x="1981" y="1886"/>
                </a:lnTo>
                <a:lnTo>
                  <a:pt x="2009" y="1830"/>
                </a:lnTo>
                <a:lnTo>
                  <a:pt x="2043" y="1775"/>
                </a:lnTo>
                <a:lnTo>
                  <a:pt x="2081" y="1724"/>
                </a:lnTo>
                <a:lnTo>
                  <a:pt x="2122" y="1677"/>
                </a:lnTo>
                <a:lnTo>
                  <a:pt x="2168" y="1633"/>
                </a:lnTo>
                <a:lnTo>
                  <a:pt x="2217" y="1594"/>
                </a:lnTo>
                <a:lnTo>
                  <a:pt x="2270" y="1560"/>
                </a:lnTo>
                <a:lnTo>
                  <a:pt x="2326" y="1529"/>
                </a:lnTo>
                <a:lnTo>
                  <a:pt x="2385" y="1504"/>
                </a:lnTo>
                <a:lnTo>
                  <a:pt x="2446" y="1484"/>
                </a:lnTo>
                <a:lnTo>
                  <a:pt x="2509" y="1469"/>
                </a:lnTo>
                <a:lnTo>
                  <a:pt x="2576" y="1460"/>
                </a:lnTo>
                <a:lnTo>
                  <a:pt x="2643" y="1456"/>
                </a:lnTo>
                <a:lnTo>
                  <a:pt x="2710" y="1460"/>
                </a:lnTo>
                <a:lnTo>
                  <a:pt x="2775" y="1469"/>
                </a:lnTo>
                <a:lnTo>
                  <a:pt x="2839" y="1483"/>
                </a:lnTo>
                <a:lnTo>
                  <a:pt x="2900" y="1504"/>
                </a:lnTo>
                <a:lnTo>
                  <a:pt x="2958" y="1529"/>
                </a:lnTo>
                <a:lnTo>
                  <a:pt x="3014" y="1559"/>
                </a:lnTo>
                <a:lnTo>
                  <a:pt x="3067" y="1593"/>
                </a:lnTo>
                <a:lnTo>
                  <a:pt x="3116" y="1632"/>
                </a:lnTo>
                <a:lnTo>
                  <a:pt x="2837" y="180"/>
                </a:lnTo>
                <a:lnTo>
                  <a:pt x="2356" y="373"/>
                </a:lnTo>
                <a:lnTo>
                  <a:pt x="2306" y="237"/>
                </a:lnTo>
                <a:lnTo>
                  <a:pt x="2864" y="7"/>
                </a:lnTo>
                <a:lnTo>
                  <a:pt x="2879" y="2"/>
                </a:lnTo>
                <a:lnTo>
                  <a:pt x="289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10" name="Group 909"/>
          <p:cNvGrpSpPr/>
          <p:nvPr/>
        </p:nvGrpSpPr>
        <p:grpSpPr>
          <a:xfrm>
            <a:off x="9070328" y="3441701"/>
            <a:ext cx="590550" cy="593725"/>
            <a:chOff x="9104313" y="3441701"/>
            <a:chExt cx="590550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95" name="Rectangle 309"/>
            <p:cNvSpPr>
              <a:spLocks noChangeArrowheads="1"/>
            </p:cNvSpPr>
            <p:nvPr/>
          </p:nvSpPr>
          <p:spPr bwMode="auto">
            <a:xfrm>
              <a:off x="9190038" y="3544888"/>
              <a:ext cx="131763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6" name="Rectangle 310"/>
            <p:cNvSpPr>
              <a:spLocks noChangeArrowheads="1"/>
            </p:cNvSpPr>
            <p:nvPr/>
          </p:nvSpPr>
          <p:spPr bwMode="auto">
            <a:xfrm>
              <a:off x="9190038" y="3619501"/>
              <a:ext cx="131763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7" name="Rectangle 311"/>
            <p:cNvSpPr>
              <a:spLocks noChangeArrowheads="1"/>
            </p:cNvSpPr>
            <p:nvPr/>
          </p:nvSpPr>
          <p:spPr bwMode="auto">
            <a:xfrm>
              <a:off x="9190038" y="3692526"/>
              <a:ext cx="309563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8" name="Rectangle 312"/>
            <p:cNvSpPr>
              <a:spLocks noChangeArrowheads="1"/>
            </p:cNvSpPr>
            <p:nvPr/>
          </p:nvSpPr>
          <p:spPr bwMode="auto">
            <a:xfrm>
              <a:off x="9190038" y="3765551"/>
              <a:ext cx="309563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9" name="Freeform 313"/>
            <p:cNvSpPr>
              <a:spLocks noEditPoints="1"/>
            </p:cNvSpPr>
            <p:nvPr/>
          </p:nvSpPr>
          <p:spPr bwMode="auto">
            <a:xfrm>
              <a:off x="9104313" y="3441701"/>
              <a:ext cx="590550" cy="593725"/>
            </a:xfrm>
            <a:custGeom>
              <a:avLst/>
              <a:gdLst>
                <a:gd name="T0" fmla="*/ 3027 w 3348"/>
                <a:gd name="T1" fmla="*/ 1704 h 3369"/>
                <a:gd name="T2" fmla="*/ 2982 w 3348"/>
                <a:gd name="T3" fmla="*/ 1725 h 3369"/>
                <a:gd name="T4" fmla="*/ 2025 w 3348"/>
                <a:gd name="T5" fmla="*/ 2684 h 3369"/>
                <a:gd name="T6" fmla="*/ 2226 w 3348"/>
                <a:gd name="T7" fmla="*/ 2886 h 3369"/>
                <a:gd name="T8" fmla="*/ 3180 w 3348"/>
                <a:gd name="T9" fmla="*/ 1923 h 3369"/>
                <a:gd name="T10" fmla="*/ 3200 w 3348"/>
                <a:gd name="T11" fmla="*/ 1879 h 3369"/>
                <a:gd name="T12" fmla="*/ 3204 w 3348"/>
                <a:gd name="T13" fmla="*/ 1830 h 3369"/>
                <a:gd name="T14" fmla="*/ 3192 w 3348"/>
                <a:gd name="T15" fmla="*/ 1782 h 3369"/>
                <a:gd name="T16" fmla="*/ 3163 w 3348"/>
                <a:gd name="T17" fmla="*/ 1741 h 3369"/>
                <a:gd name="T18" fmla="*/ 3122 w 3348"/>
                <a:gd name="T19" fmla="*/ 1713 h 3369"/>
                <a:gd name="T20" fmla="*/ 3075 w 3348"/>
                <a:gd name="T21" fmla="*/ 1700 h 3369"/>
                <a:gd name="T22" fmla="*/ 1768 w 3348"/>
                <a:gd name="T23" fmla="*/ 244 h 3369"/>
                <a:gd name="T24" fmla="*/ 2466 w 3348"/>
                <a:gd name="T25" fmla="*/ 946 h 3369"/>
                <a:gd name="T26" fmla="*/ 143 w 3348"/>
                <a:gd name="T27" fmla="*/ 144 h 3369"/>
                <a:gd name="T28" fmla="*/ 2567 w 3348"/>
                <a:gd name="T29" fmla="*/ 3225 h 3369"/>
                <a:gd name="T30" fmla="*/ 2290 w 3348"/>
                <a:gd name="T31" fmla="*/ 3026 h 3369"/>
                <a:gd name="T32" fmla="*/ 1887 w 3348"/>
                <a:gd name="T33" fmla="*/ 2619 h 3369"/>
                <a:gd name="T34" fmla="*/ 2566 w 3348"/>
                <a:gd name="T35" fmla="*/ 1089 h 3369"/>
                <a:gd name="T36" fmla="*/ 1677 w 3348"/>
                <a:gd name="T37" fmla="*/ 1087 h 3369"/>
                <a:gd name="T38" fmla="*/ 1645 w 3348"/>
                <a:gd name="T39" fmla="*/ 1070 h 3369"/>
                <a:gd name="T40" fmla="*/ 1628 w 3348"/>
                <a:gd name="T41" fmla="*/ 1038 h 3369"/>
                <a:gd name="T42" fmla="*/ 1626 w 3348"/>
                <a:gd name="T43" fmla="*/ 144 h 3369"/>
                <a:gd name="T44" fmla="*/ 71 w 3348"/>
                <a:gd name="T45" fmla="*/ 0 h 3369"/>
                <a:gd name="T46" fmla="*/ 1711 w 3348"/>
                <a:gd name="T47" fmla="*/ 2 h 3369"/>
                <a:gd name="T48" fmla="*/ 1736 w 3348"/>
                <a:gd name="T49" fmla="*/ 12 h 3369"/>
                <a:gd name="T50" fmla="*/ 2687 w 3348"/>
                <a:gd name="T51" fmla="*/ 968 h 3369"/>
                <a:gd name="T52" fmla="*/ 2703 w 3348"/>
                <a:gd name="T53" fmla="*/ 991 h 3369"/>
                <a:gd name="T54" fmla="*/ 2709 w 3348"/>
                <a:gd name="T55" fmla="*/ 1018 h 3369"/>
                <a:gd name="T56" fmla="*/ 2859 w 3348"/>
                <a:gd name="T57" fmla="*/ 1641 h 3369"/>
                <a:gd name="T58" fmla="*/ 2921 w 3348"/>
                <a:gd name="T59" fmla="*/ 1594 h 3369"/>
                <a:gd name="T60" fmla="*/ 2989 w 3348"/>
                <a:gd name="T61" fmla="*/ 1566 h 3369"/>
                <a:gd name="T62" fmla="*/ 3061 w 3348"/>
                <a:gd name="T63" fmla="*/ 1557 h 3369"/>
                <a:gd name="T64" fmla="*/ 3135 w 3348"/>
                <a:gd name="T65" fmla="*/ 1566 h 3369"/>
                <a:gd name="T66" fmla="*/ 3203 w 3348"/>
                <a:gd name="T67" fmla="*/ 1594 h 3369"/>
                <a:gd name="T68" fmla="*/ 3264 w 3348"/>
                <a:gd name="T69" fmla="*/ 1641 h 3369"/>
                <a:gd name="T70" fmla="*/ 3310 w 3348"/>
                <a:gd name="T71" fmla="*/ 1702 h 3369"/>
                <a:gd name="T72" fmla="*/ 3339 w 3348"/>
                <a:gd name="T73" fmla="*/ 1771 h 3369"/>
                <a:gd name="T74" fmla="*/ 3348 w 3348"/>
                <a:gd name="T75" fmla="*/ 1844 h 3369"/>
                <a:gd name="T76" fmla="*/ 3339 w 3348"/>
                <a:gd name="T77" fmla="*/ 1917 h 3369"/>
                <a:gd name="T78" fmla="*/ 3310 w 3348"/>
                <a:gd name="T79" fmla="*/ 1985 h 3369"/>
                <a:gd name="T80" fmla="*/ 3264 w 3348"/>
                <a:gd name="T81" fmla="*/ 2047 h 3369"/>
                <a:gd name="T82" fmla="*/ 2709 w 3348"/>
                <a:gd name="T83" fmla="*/ 3290 h 3369"/>
                <a:gd name="T84" fmla="*/ 2701 w 3348"/>
                <a:gd name="T85" fmla="*/ 3327 h 3369"/>
                <a:gd name="T86" fmla="*/ 2683 w 3348"/>
                <a:gd name="T87" fmla="*/ 3353 h 3369"/>
                <a:gd name="T88" fmla="*/ 2655 w 3348"/>
                <a:gd name="T89" fmla="*/ 3367 h 3369"/>
                <a:gd name="T90" fmla="*/ 71 w 3348"/>
                <a:gd name="T91" fmla="*/ 3369 h 3369"/>
                <a:gd name="T92" fmla="*/ 35 w 3348"/>
                <a:gd name="T93" fmla="*/ 3360 h 3369"/>
                <a:gd name="T94" fmla="*/ 9 w 3348"/>
                <a:gd name="T95" fmla="*/ 3334 h 3369"/>
                <a:gd name="T96" fmla="*/ 0 w 3348"/>
                <a:gd name="T97" fmla="*/ 3297 h 3369"/>
                <a:gd name="T98" fmla="*/ 3 w 3348"/>
                <a:gd name="T99" fmla="*/ 52 h 3369"/>
                <a:gd name="T100" fmla="*/ 20 w 3348"/>
                <a:gd name="T101" fmla="*/ 21 h 3369"/>
                <a:gd name="T102" fmla="*/ 52 w 3348"/>
                <a:gd name="T103" fmla="*/ 3 h 3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48" h="3369">
                  <a:moveTo>
                    <a:pt x="3051" y="1700"/>
                  </a:moveTo>
                  <a:lnTo>
                    <a:pt x="3027" y="1704"/>
                  </a:lnTo>
                  <a:lnTo>
                    <a:pt x="3004" y="1713"/>
                  </a:lnTo>
                  <a:lnTo>
                    <a:pt x="2982" y="1725"/>
                  </a:lnTo>
                  <a:lnTo>
                    <a:pt x="2962" y="1741"/>
                  </a:lnTo>
                  <a:lnTo>
                    <a:pt x="2025" y="2684"/>
                  </a:lnTo>
                  <a:lnTo>
                    <a:pt x="1987" y="2925"/>
                  </a:lnTo>
                  <a:lnTo>
                    <a:pt x="2226" y="2886"/>
                  </a:lnTo>
                  <a:lnTo>
                    <a:pt x="3163" y="1943"/>
                  </a:lnTo>
                  <a:lnTo>
                    <a:pt x="3180" y="1923"/>
                  </a:lnTo>
                  <a:lnTo>
                    <a:pt x="3192" y="1901"/>
                  </a:lnTo>
                  <a:lnTo>
                    <a:pt x="3200" y="1879"/>
                  </a:lnTo>
                  <a:lnTo>
                    <a:pt x="3204" y="1854"/>
                  </a:lnTo>
                  <a:lnTo>
                    <a:pt x="3204" y="1830"/>
                  </a:lnTo>
                  <a:lnTo>
                    <a:pt x="3200" y="1806"/>
                  </a:lnTo>
                  <a:lnTo>
                    <a:pt x="3192" y="1782"/>
                  </a:lnTo>
                  <a:lnTo>
                    <a:pt x="3180" y="1761"/>
                  </a:lnTo>
                  <a:lnTo>
                    <a:pt x="3163" y="1741"/>
                  </a:lnTo>
                  <a:lnTo>
                    <a:pt x="3144" y="1725"/>
                  </a:lnTo>
                  <a:lnTo>
                    <a:pt x="3122" y="1713"/>
                  </a:lnTo>
                  <a:lnTo>
                    <a:pt x="3099" y="1704"/>
                  </a:lnTo>
                  <a:lnTo>
                    <a:pt x="3075" y="1700"/>
                  </a:lnTo>
                  <a:lnTo>
                    <a:pt x="3051" y="1700"/>
                  </a:lnTo>
                  <a:close/>
                  <a:moveTo>
                    <a:pt x="1768" y="244"/>
                  </a:moveTo>
                  <a:lnTo>
                    <a:pt x="1768" y="946"/>
                  </a:lnTo>
                  <a:lnTo>
                    <a:pt x="2466" y="946"/>
                  </a:lnTo>
                  <a:lnTo>
                    <a:pt x="1768" y="244"/>
                  </a:lnTo>
                  <a:close/>
                  <a:moveTo>
                    <a:pt x="143" y="144"/>
                  </a:moveTo>
                  <a:lnTo>
                    <a:pt x="143" y="3225"/>
                  </a:lnTo>
                  <a:lnTo>
                    <a:pt x="2567" y="3225"/>
                  </a:lnTo>
                  <a:lnTo>
                    <a:pt x="2567" y="2748"/>
                  </a:lnTo>
                  <a:lnTo>
                    <a:pt x="2290" y="3026"/>
                  </a:lnTo>
                  <a:lnTo>
                    <a:pt x="1826" y="3087"/>
                  </a:lnTo>
                  <a:lnTo>
                    <a:pt x="1887" y="2619"/>
                  </a:lnTo>
                  <a:lnTo>
                    <a:pt x="2566" y="1936"/>
                  </a:lnTo>
                  <a:lnTo>
                    <a:pt x="2566" y="1089"/>
                  </a:lnTo>
                  <a:lnTo>
                    <a:pt x="1697" y="1089"/>
                  </a:lnTo>
                  <a:lnTo>
                    <a:pt x="1677" y="1087"/>
                  </a:lnTo>
                  <a:lnTo>
                    <a:pt x="1659" y="1081"/>
                  </a:lnTo>
                  <a:lnTo>
                    <a:pt x="1645" y="1070"/>
                  </a:lnTo>
                  <a:lnTo>
                    <a:pt x="1635" y="1055"/>
                  </a:lnTo>
                  <a:lnTo>
                    <a:pt x="1628" y="1038"/>
                  </a:lnTo>
                  <a:lnTo>
                    <a:pt x="1626" y="1018"/>
                  </a:lnTo>
                  <a:lnTo>
                    <a:pt x="1626" y="144"/>
                  </a:lnTo>
                  <a:lnTo>
                    <a:pt x="143" y="144"/>
                  </a:lnTo>
                  <a:close/>
                  <a:moveTo>
                    <a:pt x="71" y="0"/>
                  </a:moveTo>
                  <a:lnTo>
                    <a:pt x="1697" y="0"/>
                  </a:lnTo>
                  <a:lnTo>
                    <a:pt x="1711" y="2"/>
                  </a:lnTo>
                  <a:lnTo>
                    <a:pt x="1724" y="6"/>
                  </a:lnTo>
                  <a:lnTo>
                    <a:pt x="1736" y="12"/>
                  </a:lnTo>
                  <a:lnTo>
                    <a:pt x="1747" y="22"/>
                  </a:lnTo>
                  <a:lnTo>
                    <a:pt x="2687" y="968"/>
                  </a:lnTo>
                  <a:lnTo>
                    <a:pt x="2696" y="978"/>
                  </a:lnTo>
                  <a:lnTo>
                    <a:pt x="2703" y="991"/>
                  </a:lnTo>
                  <a:lnTo>
                    <a:pt x="2708" y="1003"/>
                  </a:lnTo>
                  <a:lnTo>
                    <a:pt x="2709" y="1018"/>
                  </a:lnTo>
                  <a:lnTo>
                    <a:pt x="2709" y="1793"/>
                  </a:lnTo>
                  <a:lnTo>
                    <a:pt x="2859" y="1641"/>
                  </a:lnTo>
                  <a:lnTo>
                    <a:pt x="2889" y="1615"/>
                  </a:lnTo>
                  <a:lnTo>
                    <a:pt x="2921" y="1594"/>
                  </a:lnTo>
                  <a:lnTo>
                    <a:pt x="2954" y="1577"/>
                  </a:lnTo>
                  <a:lnTo>
                    <a:pt x="2989" y="1566"/>
                  </a:lnTo>
                  <a:lnTo>
                    <a:pt x="3026" y="1559"/>
                  </a:lnTo>
                  <a:lnTo>
                    <a:pt x="3061" y="1557"/>
                  </a:lnTo>
                  <a:lnTo>
                    <a:pt x="3098" y="1559"/>
                  </a:lnTo>
                  <a:lnTo>
                    <a:pt x="3135" y="1566"/>
                  </a:lnTo>
                  <a:lnTo>
                    <a:pt x="3170" y="1577"/>
                  </a:lnTo>
                  <a:lnTo>
                    <a:pt x="3203" y="1594"/>
                  </a:lnTo>
                  <a:lnTo>
                    <a:pt x="3235" y="1615"/>
                  </a:lnTo>
                  <a:lnTo>
                    <a:pt x="3264" y="1641"/>
                  </a:lnTo>
                  <a:lnTo>
                    <a:pt x="3290" y="1671"/>
                  </a:lnTo>
                  <a:lnTo>
                    <a:pt x="3310" y="1702"/>
                  </a:lnTo>
                  <a:lnTo>
                    <a:pt x="3327" y="1736"/>
                  </a:lnTo>
                  <a:lnTo>
                    <a:pt x="3339" y="1771"/>
                  </a:lnTo>
                  <a:lnTo>
                    <a:pt x="3345" y="1807"/>
                  </a:lnTo>
                  <a:lnTo>
                    <a:pt x="3348" y="1844"/>
                  </a:lnTo>
                  <a:lnTo>
                    <a:pt x="3345" y="1881"/>
                  </a:lnTo>
                  <a:lnTo>
                    <a:pt x="3339" y="1917"/>
                  </a:lnTo>
                  <a:lnTo>
                    <a:pt x="3327" y="1952"/>
                  </a:lnTo>
                  <a:lnTo>
                    <a:pt x="3310" y="1985"/>
                  </a:lnTo>
                  <a:lnTo>
                    <a:pt x="3290" y="2017"/>
                  </a:lnTo>
                  <a:lnTo>
                    <a:pt x="3264" y="2047"/>
                  </a:lnTo>
                  <a:lnTo>
                    <a:pt x="2709" y="2606"/>
                  </a:lnTo>
                  <a:lnTo>
                    <a:pt x="2709" y="3290"/>
                  </a:lnTo>
                  <a:lnTo>
                    <a:pt x="2707" y="3309"/>
                  </a:lnTo>
                  <a:lnTo>
                    <a:pt x="2701" y="3327"/>
                  </a:lnTo>
                  <a:lnTo>
                    <a:pt x="2693" y="3341"/>
                  </a:lnTo>
                  <a:lnTo>
                    <a:pt x="2683" y="3353"/>
                  </a:lnTo>
                  <a:lnTo>
                    <a:pt x="2670" y="3362"/>
                  </a:lnTo>
                  <a:lnTo>
                    <a:pt x="2655" y="3367"/>
                  </a:lnTo>
                  <a:lnTo>
                    <a:pt x="2637" y="3369"/>
                  </a:lnTo>
                  <a:lnTo>
                    <a:pt x="71" y="3369"/>
                  </a:lnTo>
                  <a:lnTo>
                    <a:pt x="52" y="3366"/>
                  </a:lnTo>
                  <a:lnTo>
                    <a:pt x="35" y="3360"/>
                  </a:lnTo>
                  <a:lnTo>
                    <a:pt x="20" y="3348"/>
                  </a:lnTo>
                  <a:lnTo>
                    <a:pt x="9" y="3334"/>
                  </a:lnTo>
                  <a:lnTo>
                    <a:pt x="3" y="3316"/>
                  </a:lnTo>
                  <a:lnTo>
                    <a:pt x="0" y="3297"/>
                  </a:lnTo>
                  <a:lnTo>
                    <a:pt x="0" y="72"/>
                  </a:lnTo>
                  <a:lnTo>
                    <a:pt x="3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5" y="9"/>
                  </a:lnTo>
                  <a:lnTo>
                    <a:pt x="52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03" name="Freeform 318"/>
          <p:cNvSpPr>
            <a:spLocks noEditPoints="1"/>
          </p:cNvSpPr>
          <p:nvPr/>
        </p:nvSpPr>
        <p:spPr bwMode="auto">
          <a:xfrm>
            <a:off x="10005028" y="3441701"/>
            <a:ext cx="592138" cy="593725"/>
          </a:xfrm>
          <a:custGeom>
            <a:avLst/>
            <a:gdLst>
              <a:gd name="T0" fmla="*/ 2932 w 3359"/>
              <a:gd name="T1" fmla="*/ 3226 h 3369"/>
              <a:gd name="T2" fmla="*/ 430 w 3359"/>
              <a:gd name="T3" fmla="*/ 1427 h 3369"/>
              <a:gd name="T4" fmla="*/ 1609 w 3359"/>
              <a:gd name="T5" fmla="*/ 1427 h 3369"/>
              <a:gd name="T6" fmla="*/ 1752 w 3359"/>
              <a:gd name="T7" fmla="*/ 1283 h 3369"/>
              <a:gd name="T8" fmla="*/ 1752 w 3359"/>
              <a:gd name="T9" fmla="*/ 717 h 3369"/>
              <a:gd name="T10" fmla="*/ 1609 w 3359"/>
              <a:gd name="T11" fmla="*/ 1283 h 3369"/>
              <a:gd name="T12" fmla="*/ 2367 w 3359"/>
              <a:gd name="T13" fmla="*/ 144 h 3369"/>
              <a:gd name="T14" fmla="*/ 2308 w 3359"/>
              <a:gd name="T15" fmla="*/ 154 h 3369"/>
              <a:gd name="T16" fmla="*/ 2239 w 3359"/>
              <a:gd name="T17" fmla="*/ 189 h 3369"/>
              <a:gd name="T18" fmla="*/ 2367 w 3359"/>
              <a:gd name="T19" fmla="*/ 573 h 3369"/>
              <a:gd name="T20" fmla="*/ 2466 w 3359"/>
              <a:gd name="T21" fmla="*/ 550 h 3369"/>
              <a:gd name="T22" fmla="*/ 2541 w 3359"/>
              <a:gd name="T23" fmla="*/ 487 h 3369"/>
              <a:gd name="T24" fmla="*/ 2578 w 3359"/>
              <a:gd name="T25" fmla="*/ 394 h 3369"/>
              <a:gd name="T26" fmla="*/ 2571 w 3359"/>
              <a:gd name="T27" fmla="*/ 290 h 3369"/>
              <a:gd name="T28" fmla="*/ 2524 w 3359"/>
              <a:gd name="T29" fmla="*/ 210 h 3369"/>
              <a:gd name="T30" fmla="*/ 2452 w 3359"/>
              <a:gd name="T31" fmla="*/ 161 h 3369"/>
              <a:gd name="T32" fmla="*/ 2367 w 3359"/>
              <a:gd name="T33" fmla="*/ 144 h 3369"/>
              <a:gd name="T34" fmla="*/ 937 w 3359"/>
              <a:gd name="T35" fmla="*/ 152 h 3369"/>
              <a:gd name="T36" fmla="*/ 858 w 3359"/>
              <a:gd name="T37" fmla="*/ 191 h 3369"/>
              <a:gd name="T38" fmla="*/ 802 w 3359"/>
              <a:gd name="T39" fmla="*/ 261 h 3369"/>
              <a:gd name="T40" fmla="*/ 780 w 3359"/>
              <a:gd name="T41" fmla="*/ 359 h 3369"/>
              <a:gd name="T42" fmla="*/ 803 w 3359"/>
              <a:gd name="T43" fmla="*/ 459 h 3369"/>
              <a:gd name="T44" fmla="*/ 866 w 3359"/>
              <a:gd name="T45" fmla="*/ 533 h 3369"/>
              <a:gd name="T46" fmla="*/ 958 w 3359"/>
              <a:gd name="T47" fmla="*/ 571 h 3369"/>
              <a:gd name="T48" fmla="*/ 1144 w 3359"/>
              <a:gd name="T49" fmla="*/ 208 h 3369"/>
              <a:gd name="T50" fmla="*/ 1062 w 3359"/>
              <a:gd name="T51" fmla="*/ 157 h 3369"/>
              <a:gd name="T52" fmla="*/ 994 w 3359"/>
              <a:gd name="T53" fmla="*/ 144 h 3369"/>
              <a:gd name="T54" fmla="*/ 1073 w 3359"/>
              <a:gd name="T55" fmla="*/ 9 h 3369"/>
              <a:gd name="T56" fmla="*/ 1182 w 3359"/>
              <a:gd name="T57" fmla="*/ 56 h 3369"/>
              <a:gd name="T58" fmla="*/ 1680 w 3359"/>
              <a:gd name="T59" fmla="*/ 546 h 3369"/>
              <a:gd name="T60" fmla="*/ 2177 w 3359"/>
              <a:gd name="T61" fmla="*/ 59 h 3369"/>
              <a:gd name="T62" fmla="*/ 2288 w 3359"/>
              <a:gd name="T63" fmla="*/ 10 h 3369"/>
              <a:gd name="T64" fmla="*/ 2400 w 3359"/>
              <a:gd name="T65" fmla="*/ 2 h 3369"/>
              <a:gd name="T66" fmla="*/ 2503 w 3359"/>
              <a:gd name="T67" fmla="*/ 29 h 3369"/>
              <a:gd name="T68" fmla="*/ 2596 w 3359"/>
              <a:gd name="T69" fmla="*/ 84 h 3369"/>
              <a:gd name="T70" fmla="*/ 2669 w 3359"/>
              <a:gd name="T71" fmla="*/ 167 h 3369"/>
              <a:gd name="T72" fmla="*/ 2714 w 3359"/>
              <a:gd name="T73" fmla="*/ 275 h 3369"/>
              <a:gd name="T74" fmla="*/ 2721 w 3359"/>
              <a:gd name="T75" fmla="*/ 406 h 3369"/>
              <a:gd name="T76" fmla="*/ 2678 w 3359"/>
              <a:gd name="T77" fmla="*/ 536 h 3369"/>
              <a:gd name="T78" fmla="*/ 3359 w 3359"/>
              <a:gd name="T79" fmla="*/ 1427 h 3369"/>
              <a:gd name="T80" fmla="*/ 286 w 3359"/>
              <a:gd name="T81" fmla="*/ 3369 h 3369"/>
              <a:gd name="T82" fmla="*/ 0 w 3359"/>
              <a:gd name="T83" fmla="*/ 573 h 3369"/>
              <a:gd name="T84" fmla="*/ 663 w 3359"/>
              <a:gd name="T85" fmla="*/ 495 h 3369"/>
              <a:gd name="T86" fmla="*/ 636 w 3359"/>
              <a:gd name="T87" fmla="*/ 359 h 3369"/>
              <a:gd name="T88" fmla="*/ 657 w 3359"/>
              <a:gd name="T89" fmla="*/ 236 h 3369"/>
              <a:gd name="T90" fmla="*/ 713 w 3359"/>
              <a:gd name="T91" fmla="*/ 137 h 3369"/>
              <a:gd name="T92" fmla="*/ 794 w 3359"/>
              <a:gd name="T93" fmla="*/ 63 h 3369"/>
              <a:gd name="T94" fmla="*/ 891 w 3359"/>
              <a:gd name="T95" fmla="*/ 17 h 3369"/>
              <a:gd name="T96" fmla="*/ 994 w 3359"/>
              <a:gd name="T97" fmla="*/ 0 h 3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359" h="3369">
                <a:moveTo>
                  <a:pt x="1752" y="1427"/>
                </a:moveTo>
                <a:lnTo>
                  <a:pt x="1752" y="3226"/>
                </a:lnTo>
                <a:lnTo>
                  <a:pt x="2932" y="3226"/>
                </a:lnTo>
                <a:lnTo>
                  <a:pt x="2932" y="1427"/>
                </a:lnTo>
                <a:lnTo>
                  <a:pt x="1752" y="1427"/>
                </a:lnTo>
                <a:close/>
                <a:moveTo>
                  <a:pt x="430" y="1427"/>
                </a:moveTo>
                <a:lnTo>
                  <a:pt x="430" y="3225"/>
                </a:lnTo>
                <a:lnTo>
                  <a:pt x="1609" y="3225"/>
                </a:lnTo>
                <a:lnTo>
                  <a:pt x="1609" y="1427"/>
                </a:lnTo>
                <a:lnTo>
                  <a:pt x="430" y="1427"/>
                </a:lnTo>
                <a:close/>
                <a:moveTo>
                  <a:pt x="1752" y="717"/>
                </a:moveTo>
                <a:lnTo>
                  <a:pt x="1752" y="1283"/>
                </a:lnTo>
                <a:lnTo>
                  <a:pt x="3218" y="1283"/>
                </a:lnTo>
                <a:lnTo>
                  <a:pt x="3218" y="717"/>
                </a:lnTo>
                <a:lnTo>
                  <a:pt x="1752" y="717"/>
                </a:lnTo>
                <a:close/>
                <a:moveTo>
                  <a:pt x="144" y="717"/>
                </a:moveTo>
                <a:lnTo>
                  <a:pt x="144" y="1283"/>
                </a:lnTo>
                <a:lnTo>
                  <a:pt x="1609" y="1283"/>
                </a:lnTo>
                <a:lnTo>
                  <a:pt x="1609" y="717"/>
                </a:lnTo>
                <a:lnTo>
                  <a:pt x="144" y="717"/>
                </a:lnTo>
                <a:close/>
                <a:moveTo>
                  <a:pt x="2367" y="144"/>
                </a:moveTo>
                <a:lnTo>
                  <a:pt x="2349" y="145"/>
                </a:lnTo>
                <a:lnTo>
                  <a:pt x="2330" y="148"/>
                </a:lnTo>
                <a:lnTo>
                  <a:pt x="2308" y="154"/>
                </a:lnTo>
                <a:lnTo>
                  <a:pt x="2286" y="162"/>
                </a:lnTo>
                <a:lnTo>
                  <a:pt x="2262" y="173"/>
                </a:lnTo>
                <a:lnTo>
                  <a:pt x="2239" y="189"/>
                </a:lnTo>
                <a:lnTo>
                  <a:pt x="2216" y="208"/>
                </a:lnTo>
                <a:lnTo>
                  <a:pt x="1852" y="573"/>
                </a:lnTo>
                <a:lnTo>
                  <a:pt x="2367" y="573"/>
                </a:lnTo>
                <a:lnTo>
                  <a:pt x="2401" y="571"/>
                </a:lnTo>
                <a:lnTo>
                  <a:pt x="2435" y="563"/>
                </a:lnTo>
                <a:lnTo>
                  <a:pt x="2466" y="550"/>
                </a:lnTo>
                <a:lnTo>
                  <a:pt x="2495" y="533"/>
                </a:lnTo>
                <a:lnTo>
                  <a:pt x="2519" y="512"/>
                </a:lnTo>
                <a:lnTo>
                  <a:pt x="2541" y="487"/>
                </a:lnTo>
                <a:lnTo>
                  <a:pt x="2558" y="459"/>
                </a:lnTo>
                <a:lnTo>
                  <a:pt x="2570" y="428"/>
                </a:lnTo>
                <a:lnTo>
                  <a:pt x="2578" y="394"/>
                </a:lnTo>
                <a:lnTo>
                  <a:pt x="2580" y="359"/>
                </a:lnTo>
                <a:lnTo>
                  <a:pt x="2578" y="323"/>
                </a:lnTo>
                <a:lnTo>
                  <a:pt x="2571" y="290"/>
                </a:lnTo>
                <a:lnTo>
                  <a:pt x="2559" y="261"/>
                </a:lnTo>
                <a:lnTo>
                  <a:pt x="2544" y="234"/>
                </a:lnTo>
                <a:lnTo>
                  <a:pt x="2524" y="210"/>
                </a:lnTo>
                <a:lnTo>
                  <a:pt x="2503" y="191"/>
                </a:lnTo>
                <a:lnTo>
                  <a:pt x="2478" y="175"/>
                </a:lnTo>
                <a:lnTo>
                  <a:pt x="2452" y="161"/>
                </a:lnTo>
                <a:lnTo>
                  <a:pt x="2424" y="152"/>
                </a:lnTo>
                <a:lnTo>
                  <a:pt x="2395" y="146"/>
                </a:lnTo>
                <a:lnTo>
                  <a:pt x="2367" y="144"/>
                </a:lnTo>
                <a:close/>
                <a:moveTo>
                  <a:pt x="994" y="144"/>
                </a:moveTo>
                <a:lnTo>
                  <a:pt x="965" y="146"/>
                </a:lnTo>
                <a:lnTo>
                  <a:pt x="937" y="152"/>
                </a:lnTo>
                <a:lnTo>
                  <a:pt x="909" y="161"/>
                </a:lnTo>
                <a:lnTo>
                  <a:pt x="883" y="175"/>
                </a:lnTo>
                <a:lnTo>
                  <a:pt x="858" y="191"/>
                </a:lnTo>
                <a:lnTo>
                  <a:pt x="837" y="210"/>
                </a:lnTo>
                <a:lnTo>
                  <a:pt x="817" y="234"/>
                </a:lnTo>
                <a:lnTo>
                  <a:pt x="802" y="261"/>
                </a:lnTo>
                <a:lnTo>
                  <a:pt x="790" y="290"/>
                </a:lnTo>
                <a:lnTo>
                  <a:pt x="782" y="323"/>
                </a:lnTo>
                <a:lnTo>
                  <a:pt x="780" y="359"/>
                </a:lnTo>
                <a:lnTo>
                  <a:pt x="782" y="394"/>
                </a:lnTo>
                <a:lnTo>
                  <a:pt x="791" y="428"/>
                </a:lnTo>
                <a:lnTo>
                  <a:pt x="803" y="459"/>
                </a:lnTo>
                <a:lnTo>
                  <a:pt x="820" y="487"/>
                </a:lnTo>
                <a:lnTo>
                  <a:pt x="842" y="512"/>
                </a:lnTo>
                <a:lnTo>
                  <a:pt x="866" y="533"/>
                </a:lnTo>
                <a:lnTo>
                  <a:pt x="895" y="550"/>
                </a:lnTo>
                <a:lnTo>
                  <a:pt x="926" y="563"/>
                </a:lnTo>
                <a:lnTo>
                  <a:pt x="958" y="571"/>
                </a:lnTo>
                <a:lnTo>
                  <a:pt x="994" y="573"/>
                </a:lnTo>
                <a:lnTo>
                  <a:pt x="1509" y="573"/>
                </a:lnTo>
                <a:lnTo>
                  <a:pt x="1144" y="208"/>
                </a:lnTo>
                <a:lnTo>
                  <a:pt x="1116" y="187"/>
                </a:lnTo>
                <a:lnTo>
                  <a:pt x="1088" y="169"/>
                </a:lnTo>
                <a:lnTo>
                  <a:pt x="1062" y="157"/>
                </a:lnTo>
                <a:lnTo>
                  <a:pt x="1036" y="150"/>
                </a:lnTo>
                <a:lnTo>
                  <a:pt x="1014" y="145"/>
                </a:lnTo>
                <a:lnTo>
                  <a:pt x="994" y="144"/>
                </a:lnTo>
                <a:close/>
                <a:moveTo>
                  <a:pt x="994" y="0"/>
                </a:moveTo>
                <a:lnTo>
                  <a:pt x="1033" y="3"/>
                </a:lnTo>
                <a:lnTo>
                  <a:pt x="1073" y="9"/>
                </a:lnTo>
                <a:lnTo>
                  <a:pt x="1111" y="21"/>
                </a:lnTo>
                <a:lnTo>
                  <a:pt x="1148" y="36"/>
                </a:lnTo>
                <a:lnTo>
                  <a:pt x="1182" y="56"/>
                </a:lnTo>
                <a:lnTo>
                  <a:pt x="1214" y="79"/>
                </a:lnTo>
                <a:lnTo>
                  <a:pt x="1244" y="108"/>
                </a:lnTo>
                <a:lnTo>
                  <a:pt x="1680" y="546"/>
                </a:lnTo>
                <a:lnTo>
                  <a:pt x="2116" y="108"/>
                </a:lnTo>
                <a:lnTo>
                  <a:pt x="2146" y="81"/>
                </a:lnTo>
                <a:lnTo>
                  <a:pt x="2177" y="59"/>
                </a:lnTo>
                <a:lnTo>
                  <a:pt x="2212" y="38"/>
                </a:lnTo>
                <a:lnTo>
                  <a:pt x="2249" y="23"/>
                </a:lnTo>
                <a:lnTo>
                  <a:pt x="2288" y="10"/>
                </a:lnTo>
                <a:lnTo>
                  <a:pt x="2327" y="3"/>
                </a:lnTo>
                <a:lnTo>
                  <a:pt x="2367" y="0"/>
                </a:lnTo>
                <a:lnTo>
                  <a:pt x="2400" y="2"/>
                </a:lnTo>
                <a:lnTo>
                  <a:pt x="2435" y="7"/>
                </a:lnTo>
                <a:lnTo>
                  <a:pt x="2470" y="17"/>
                </a:lnTo>
                <a:lnTo>
                  <a:pt x="2503" y="29"/>
                </a:lnTo>
                <a:lnTo>
                  <a:pt x="2535" y="44"/>
                </a:lnTo>
                <a:lnTo>
                  <a:pt x="2566" y="63"/>
                </a:lnTo>
                <a:lnTo>
                  <a:pt x="2596" y="84"/>
                </a:lnTo>
                <a:lnTo>
                  <a:pt x="2622" y="109"/>
                </a:lnTo>
                <a:lnTo>
                  <a:pt x="2647" y="137"/>
                </a:lnTo>
                <a:lnTo>
                  <a:pt x="2669" y="167"/>
                </a:lnTo>
                <a:lnTo>
                  <a:pt x="2688" y="200"/>
                </a:lnTo>
                <a:lnTo>
                  <a:pt x="2703" y="236"/>
                </a:lnTo>
                <a:lnTo>
                  <a:pt x="2714" y="275"/>
                </a:lnTo>
                <a:lnTo>
                  <a:pt x="2722" y="315"/>
                </a:lnTo>
                <a:lnTo>
                  <a:pt x="2724" y="359"/>
                </a:lnTo>
                <a:lnTo>
                  <a:pt x="2721" y="406"/>
                </a:lnTo>
                <a:lnTo>
                  <a:pt x="2711" y="452"/>
                </a:lnTo>
                <a:lnTo>
                  <a:pt x="2697" y="495"/>
                </a:lnTo>
                <a:lnTo>
                  <a:pt x="2678" y="536"/>
                </a:lnTo>
                <a:lnTo>
                  <a:pt x="2654" y="573"/>
                </a:lnTo>
                <a:lnTo>
                  <a:pt x="3359" y="573"/>
                </a:lnTo>
                <a:lnTo>
                  <a:pt x="3359" y="1427"/>
                </a:lnTo>
                <a:lnTo>
                  <a:pt x="3073" y="1427"/>
                </a:lnTo>
                <a:lnTo>
                  <a:pt x="3073" y="3369"/>
                </a:lnTo>
                <a:lnTo>
                  <a:pt x="286" y="3369"/>
                </a:lnTo>
                <a:lnTo>
                  <a:pt x="286" y="1427"/>
                </a:lnTo>
                <a:lnTo>
                  <a:pt x="0" y="1427"/>
                </a:lnTo>
                <a:lnTo>
                  <a:pt x="0" y="573"/>
                </a:lnTo>
                <a:lnTo>
                  <a:pt x="707" y="573"/>
                </a:lnTo>
                <a:lnTo>
                  <a:pt x="682" y="536"/>
                </a:lnTo>
                <a:lnTo>
                  <a:pt x="663" y="495"/>
                </a:lnTo>
                <a:lnTo>
                  <a:pt x="648" y="452"/>
                </a:lnTo>
                <a:lnTo>
                  <a:pt x="639" y="406"/>
                </a:lnTo>
                <a:lnTo>
                  <a:pt x="636" y="359"/>
                </a:lnTo>
                <a:lnTo>
                  <a:pt x="639" y="316"/>
                </a:lnTo>
                <a:lnTo>
                  <a:pt x="645" y="275"/>
                </a:lnTo>
                <a:lnTo>
                  <a:pt x="657" y="236"/>
                </a:lnTo>
                <a:lnTo>
                  <a:pt x="672" y="200"/>
                </a:lnTo>
                <a:lnTo>
                  <a:pt x="690" y="167"/>
                </a:lnTo>
                <a:lnTo>
                  <a:pt x="713" y="137"/>
                </a:lnTo>
                <a:lnTo>
                  <a:pt x="737" y="109"/>
                </a:lnTo>
                <a:lnTo>
                  <a:pt x="764" y="84"/>
                </a:lnTo>
                <a:lnTo>
                  <a:pt x="794" y="63"/>
                </a:lnTo>
                <a:lnTo>
                  <a:pt x="824" y="44"/>
                </a:lnTo>
                <a:lnTo>
                  <a:pt x="857" y="29"/>
                </a:lnTo>
                <a:lnTo>
                  <a:pt x="891" y="17"/>
                </a:lnTo>
                <a:lnTo>
                  <a:pt x="925" y="7"/>
                </a:lnTo>
                <a:lnTo>
                  <a:pt x="959" y="2"/>
                </a:lnTo>
                <a:lnTo>
                  <a:pt x="99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09" name="Group 908"/>
          <p:cNvGrpSpPr/>
          <p:nvPr/>
        </p:nvGrpSpPr>
        <p:grpSpPr>
          <a:xfrm>
            <a:off x="10938940" y="3441701"/>
            <a:ext cx="595313" cy="593725"/>
            <a:chOff x="10934700" y="3441701"/>
            <a:chExt cx="595313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07" name="Freeform 323"/>
            <p:cNvSpPr>
              <a:spLocks noEditPoints="1"/>
            </p:cNvSpPr>
            <p:nvPr/>
          </p:nvSpPr>
          <p:spPr bwMode="auto">
            <a:xfrm>
              <a:off x="11028363" y="3603626"/>
              <a:ext cx="92075" cy="90488"/>
            </a:xfrm>
            <a:custGeom>
              <a:avLst/>
              <a:gdLst>
                <a:gd name="T0" fmla="*/ 235 w 519"/>
                <a:gd name="T1" fmla="*/ 154 h 510"/>
                <a:gd name="T2" fmla="*/ 193 w 519"/>
                <a:gd name="T3" fmla="*/ 175 h 510"/>
                <a:gd name="T4" fmla="*/ 164 w 519"/>
                <a:gd name="T5" fmla="*/ 210 h 510"/>
                <a:gd name="T6" fmla="*/ 154 w 519"/>
                <a:gd name="T7" fmla="*/ 256 h 510"/>
                <a:gd name="T8" fmla="*/ 164 w 519"/>
                <a:gd name="T9" fmla="*/ 301 h 510"/>
                <a:gd name="T10" fmla="*/ 193 w 519"/>
                <a:gd name="T11" fmla="*/ 337 h 510"/>
                <a:gd name="T12" fmla="*/ 235 w 519"/>
                <a:gd name="T13" fmla="*/ 356 h 510"/>
                <a:gd name="T14" fmla="*/ 283 w 519"/>
                <a:gd name="T15" fmla="*/ 356 h 510"/>
                <a:gd name="T16" fmla="*/ 325 w 519"/>
                <a:gd name="T17" fmla="*/ 337 h 510"/>
                <a:gd name="T18" fmla="*/ 354 w 519"/>
                <a:gd name="T19" fmla="*/ 301 h 510"/>
                <a:gd name="T20" fmla="*/ 365 w 519"/>
                <a:gd name="T21" fmla="*/ 256 h 510"/>
                <a:gd name="T22" fmla="*/ 354 w 519"/>
                <a:gd name="T23" fmla="*/ 210 h 510"/>
                <a:gd name="T24" fmla="*/ 325 w 519"/>
                <a:gd name="T25" fmla="*/ 175 h 510"/>
                <a:gd name="T26" fmla="*/ 283 w 519"/>
                <a:gd name="T27" fmla="*/ 154 h 510"/>
                <a:gd name="T28" fmla="*/ 260 w 519"/>
                <a:gd name="T29" fmla="*/ 0 h 510"/>
                <a:gd name="T30" fmla="*/ 335 w 519"/>
                <a:gd name="T31" fmla="*/ 12 h 510"/>
                <a:gd name="T32" fmla="*/ 400 w 519"/>
                <a:gd name="T33" fmla="*/ 41 h 510"/>
                <a:gd name="T34" fmla="*/ 455 w 519"/>
                <a:gd name="T35" fmla="*/ 89 h 510"/>
                <a:gd name="T36" fmla="*/ 494 w 519"/>
                <a:gd name="T37" fmla="*/ 148 h 510"/>
                <a:gd name="T38" fmla="*/ 515 w 519"/>
                <a:gd name="T39" fmla="*/ 218 h 510"/>
                <a:gd name="T40" fmla="*/ 515 w 519"/>
                <a:gd name="T41" fmla="*/ 293 h 510"/>
                <a:gd name="T42" fmla="*/ 494 w 519"/>
                <a:gd name="T43" fmla="*/ 363 h 510"/>
                <a:gd name="T44" fmla="*/ 455 w 519"/>
                <a:gd name="T45" fmla="*/ 423 h 510"/>
                <a:gd name="T46" fmla="*/ 400 w 519"/>
                <a:gd name="T47" fmla="*/ 469 h 510"/>
                <a:gd name="T48" fmla="*/ 334 w 519"/>
                <a:gd name="T49" fmla="*/ 500 h 510"/>
                <a:gd name="T50" fmla="*/ 260 w 519"/>
                <a:gd name="T51" fmla="*/ 510 h 510"/>
                <a:gd name="T52" fmla="*/ 184 w 519"/>
                <a:gd name="T53" fmla="*/ 500 h 510"/>
                <a:gd name="T54" fmla="*/ 119 w 519"/>
                <a:gd name="T55" fmla="*/ 469 h 510"/>
                <a:gd name="T56" fmla="*/ 64 w 519"/>
                <a:gd name="T57" fmla="*/ 423 h 510"/>
                <a:gd name="T58" fmla="*/ 24 w 519"/>
                <a:gd name="T59" fmla="*/ 363 h 510"/>
                <a:gd name="T60" fmla="*/ 4 w 519"/>
                <a:gd name="T61" fmla="*/ 293 h 510"/>
                <a:gd name="T62" fmla="*/ 4 w 519"/>
                <a:gd name="T63" fmla="*/ 218 h 510"/>
                <a:gd name="T64" fmla="*/ 24 w 519"/>
                <a:gd name="T65" fmla="*/ 148 h 510"/>
                <a:gd name="T66" fmla="*/ 64 w 519"/>
                <a:gd name="T67" fmla="*/ 89 h 510"/>
                <a:gd name="T68" fmla="*/ 118 w 519"/>
                <a:gd name="T69" fmla="*/ 41 h 510"/>
                <a:gd name="T70" fmla="*/ 184 w 519"/>
                <a:gd name="T71" fmla="*/ 12 h 510"/>
                <a:gd name="T72" fmla="*/ 260 w 519"/>
                <a:gd name="T73" fmla="*/ 0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19" h="510">
                  <a:moveTo>
                    <a:pt x="260" y="152"/>
                  </a:moveTo>
                  <a:lnTo>
                    <a:pt x="235" y="154"/>
                  </a:lnTo>
                  <a:lnTo>
                    <a:pt x="212" y="162"/>
                  </a:lnTo>
                  <a:lnTo>
                    <a:pt x="193" y="175"/>
                  </a:lnTo>
                  <a:lnTo>
                    <a:pt x="176" y="191"/>
                  </a:lnTo>
                  <a:lnTo>
                    <a:pt x="164" y="210"/>
                  </a:lnTo>
                  <a:lnTo>
                    <a:pt x="156" y="232"/>
                  </a:lnTo>
                  <a:lnTo>
                    <a:pt x="154" y="256"/>
                  </a:lnTo>
                  <a:lnTo>
                    <a:pt x="156" y="279"/>
                  </a:lnTo>
                  <a:lnTo>
                    <a:pt x="164" y="301"/>
                  </a:lnTo>
                  <a:lnTo>
                    <a:pt x="176" y="320"/>
                  </a:lnTo>
                  <a:lnTo>
                    <a:pt x="193" y="337"/>
                  </a:lnTo>
                  <a:lnTo>
                    <a:pt x="212" y="349"/>
                  </a:lnTo>
                  <a:lnTo>
                    <a:pt x="235" y="356"/>
                  </a:lnTo>
                  <a:lnTo>
                    <a:pt x="260" y="359"/>
                  </a:lnTo>
                  <a:lnTo>
                    <a:pt x="283" y="356"/>
                  </a:lnTo>
                  <a:lnTo>
                    <a:pt x="306" y="349"/>
                  </a:lnTo>
                  <a:lnTo>
                    <a:pt x="325" y="337"/>
                  </a:lnTo>
                  <a:lnTo>
                    <a:pt x="342" y="320"/>
                  </a:lnTo>
                  <a:lnTo>
                    <a:pt x="354" y="301"/>
                  </a:lnTo>
                  <a:lnTo>
                    <a:pt x="362" y="279"/>
                  </a:lnTo>
                  <a:lnTo>
                    <a:pt x="365" y="256"/>
                  </a:lnTo>
                  <a:lnTo>
                    <a:pt x="362" y="232"/>
                  </a:lnTo>
                  <a:lnTo>
                    <a:pt x="354" y="210"/>
                  </a:lnTo>
                  <a:lnTo>
                    <a:pt x="342" y="191"/>
                  </a:lnTo>
                  <a:lnTo>
                    <a:pt x="325" y="175"/>
                  </a:lnTo>
                  <a:lnTo>
                    <a:pt x="306" y="162"/>
                  </a:lnTo>
                  <a:lnTo>
                    <a:pt x="283" y="154"/>
                  </a:lnTo>
                  <a:lnTo>
                    <a:pt x="260" y="152"/>
                  </a:lnTo>
                  <a:close/>
                  <a:moveTo>
                    <a:pt x="260" y="0"/>
                  </a:moveTo>
                  <a:lnTo>
                    <a:pt x="298" y="3"/>
                  </a:lnTo>
                  <a:lnTo>
                    <a:pt x="335" y="12"/>
                  </a:lnTo>
                  <a:lnTo>
                    <a:pt x="368" y="24"/>
                  </a:lnTo>
                  <a:lnTo>
                    <a:pt x="400" y="41"/>
                  </a:lnTo>
                  <a:lnTo>
                    <a:pt x="429" y="63"/>
                  </a:lnTo>
                  <a:lnTo>
                    <a:pt x="455" y="89"/>
                  </a:lnTo>
                  <a:lnTo>
                    <a:pt x="476" y="116"/>
                  </a:lnTo>
                  <a:lnTo>
                    <a:pt x="494" y="148"/>
                  </a:lnTo>
                  <a:lnTo>
                    <a:pt x="507" y="182"/>
                  </a:lnTo>
                  <a:lnTo>
                    <a:pt x="515" y="218"/>
                  </a:lnTo>
                  <a:lnTo>
                    <a:pt x="519" y="256"/>
                  </a:lnTo>
                  <a:lnTo>
                    <a:pt x="515" y="293"/>
                  </a:lnTo>
                  <a:lnTo>
                    <a:pt x="507" y="330"/>
                  </a:lnTo>
                  <a:lnTo>
                    <a:pt x="494" y="363"/>
                  </a:lnTo>
                  <a:lnTo>
                    <a:pt x="476" y="394"/>
                  </a:lnTo>
                  <a:lnTo>
                    <a:pt x="455" y="423"/>
                  </a:lnTo>
                  <a:lnTo>
                    <a:pt x="429" y="448"/>
                  </a:lnTo>
                  <a:lnTo>
                    <a:pt x="400" y="469"/>
                  </a:lnTo>
                  <a:lnTo>
                    <a:pt x="368" y="487"/>
                  </a:lnTo>
                  <a:lnTo>
                    <a:pt x="334" y="500"/>
                  </a:lnTo>
                  <a:lnTo>
                    <a:pt x="298" y="508"/>
                  </a:lnTo>
                  <a:lnTo>
                    <a:pt x="260" y="510"/>
                  </a:lnTo>
                  <a:lnTo>
                    <a:pt x="221" y="508"/>
                  </a:lnTo>
                  <a:lnTo>
                    <a:pt x="184" y="500"/>
                  </a:lnTo>
                  <a:lnTo>
                    <a:pt x="151" y="487"/>
                  </a:lnTo>
                  <a:lnTo>
                    <a:pt x="119" y="469"/>
                  </a:lnTo>
                  <a:lnTo>
                    <a:pt x="90" y="448"/>
                  </a:lnTo>
                  <a:lnTo>
                    <a:pt x="64" y="423"/>
                  </a:lnTo>
                  <a:lnTo>
                    <a:pt x="43" y="394"/>
                  </a:lnTo>
                  <a:lnTo>
                    <a:pt x="24" y="363"/>
                  </a:lnTo>
                  <a:lnTo>
                    <a:pt x="12" y="330"/>
                  </a:lnTo>
                  <a:lnTo>
                    <a:pt x="4" y="293"/>
                  </a:lnTo>
                  <a:lnTo>
                    <a:pt x="0" y="256"/>
                  </a:lnTo>
                  <a:lnTo>
                    <a:pt x="4" y="218"/>
                  </a:lnTo>
                  <a:lnTo>
                    <a:pt x="11" y="182"/>
                  </a:lnTo>
                  <a:lnTo>
                    <a:pt x="24" y="148"/>
                  </a:lnTo>
                  <a:lnTo>
                    <a:pt x="42" y="116"/>
                  </a:lnTo>
                  <a:lnTo>
                    <a:pt x="64" y="89"/>
                  </a:lnTo>
                  <a:lnTo>
                    <a:pt x="89" y="63"/>
                  </a:lnTo>
                  <a:lnTo>
                    <a:pt x="118" y="41"/>
                  </a:lnTo>
                  <a:lnTo>
                    <a:pt x="150" y="24"/>
                  </a:lnTo>
                  <a:lnTo>
                    <a:pt x="184" y="12"/>
                  </a:lnTo>
                  <a:lnTo>
                    <a:pt x="220" y="3"/>
                  </a:lnTo>
                  <a:lnTo>
                    <a:pt x="2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8" name="Freeform 324"/>
            <p:cNvSpPr>
              <a:spLocks noEditPoints="1"/>
            </p:cNvSpPr>
            <p:nvPr/>
          </p:nvSpPr>
          <p:spPr bwMode="auto">
            <a:xfrm>
              <a:off x="10934700" y="3441701"/>
              <a:ext cx="595313" cy="593725"/>
            </a:xfrm>
            <a:custGeom>
              <a:avLst/>
              <a:gdLst>
                <a:gd name="T0" fmla="*/ 157 w 3375"/>
                <a:gd name="T1" fmla="*/ 1295 h 3368"/>
                <a:gd name="T2" fmla="*/ 1567 w 3375"/>
                <a:gd name="T3" fmla="*/ 2572 h 3368"/>
                <a:gd name="T4" fmla="*/ 1593 w 3375"/>
                <a:gd name="T5" fmla="*/ 2546 h 3368"/>
                <a:gd name="T6" fmla="*/ 1631 w 3375"/>
                <a:gd name="T7" fmla="*/ 2536 h 3368"/>
                <a:gd name="T8" fmla="*/ 1201 w 3375"/>
                <a:gd name="T9" fmla="*/ 700 h 3368"/>
                <a:gd name="T10" fmla="*/ 1054 w 3375"/>
                <a:gd name="T11" fmla="*/ 147 h 3368"/>
                <a:gd name="T12" fmla="*/ 1251 w 3375"/>
                <a:gd name="T13" fmla="*/ 556 h 3368"/>
                <a:gd name="T14" fmla="*/ 1280 w 3375"/>
                <a:gd name="T15" fmla="*/ 562 h 3368"/>
                <a:gd name="T16" fmla="*/ 1304 w 3375"/>
                <a:gd name="T17" fmla="*/ 580 h 3368"/>
                <a:gd name="T18" fmla="*/ 1905 w 3375"/>
                <a:gd name="T19" fmla="*/ 1605 h 3368"/>
                <a:gd name="T20" fmla="*/ 2654 w 3375"/>
                <a:gd name="T21" fmla="*/ 1230 h 3368"/>
                <a:gd name="T22" fmla="*/ 2652 w 3375"/>
                <a:gd name="T23" fmla="*/ 1197 h 3368"/>
                <a:gd name="T24" fmla="*/ 2665 w 3375"/>
                <a:gd name="T25" fmla="*/ 1169 h 3368"/>
                <a:gd name="T26" fmla="*/ 3157 w 3375"/>
                <a:gd name="T27" fmla="*/ 706 h 3368"/>
                <a:gd name="T28" fmla="*/ 1024 w 3375"/>
                <a:gd name="T29" fmla="*/ 0 h 3368"/>
                <a:gd name="T30" fmla="*/ 3311 w 3375"/>
                <a:gd name="T31" fmla="*/ 598 h 3368"/>
                <a:gd name="T32" fmla="*/ 3347 w 3375"/>
                <a:gd name="T33" fmla="*/ 617 h 3368"/>
                <a:gd name="T34" fmla="*/ 3368 w 3375"/>
                <a:gd name="T35" fmla="*/ 642 h 3368"/>
                <a:gd name="T36" fmla="*/ 3375 w 3375"/>
                <a:gd name="T37" fmla="*/ 672 h 3368"/>
                <a:gd name="T38" fmla="*/ 3370 w 3375"/>
                <a:gd name="T39" fmla="*/ 700 h 3368"/>
                <a:gd name="T40" fmla="*/ 3355 w 3375"/>
                <a:gd name="T41" fmla="*/ 720 h 3368"/>
                <a:gd name="T42" fmla="*/ 3027 w 3375"/>
                <a:gd name="T43" fmla="*/ 1941 h 3368"/>
                <a:gd name="T44" fmla="*/ 3028 w 3375"/>
                <a:gd name="T45" fmla="*/ 1980 h 3368"/>
                <a:gd name="T46" fmla="*/ 3007 w 3375"/>
                <a:gd name="T47" fmla="*/ 2011 h 3368"/>
                <a:gd name="T48" fmla="*/ 2972 w 3375"/>
                <a:gd name="T49" fmla="*/ 2028 h 3368"/>
                <a:gd name="T50" fmla="*/ 2932 w 3375"/>
                <a:gd name="T51" fmla="*/ 2027 h 3368"/>
                <a:gd name="T52" fmla="*/ 2486 w 3375"/>
                <a:gd name="T53" fmla="*/ 2593 h 3368"/>
                <a:gd name="T54" fmla="*/ 2498 w 3375"/>
                <a:gd name="T55" fmla="*/ 2626 h 3368"/>
                <a:gd name="T56" fmla="*/ 2493 w 3375"/>
                <a:gd name="T57" fmla="*/ 2658 h 3368"/>
                <a:gd name="T58" fmla="*/ 2473 w 3375"/>
                <a:gd name="T59" fmla="*/ 2684 h 3368"/>
                <a:gd name="T60" fmla="*/ 2441 w 3375"/>
                <a:gd name="T61" fmla="*/ 2699 h 3368"/>
                <a:gd name="T62" fmla="*/ 1668 w 3375"/>
                <a:gd name="T63" fmla="*/ 2680 h 3368"/>
                <a:gd name="T64" fmla="*/ 1308 w 3375"/>
                <a:gd name="T65" fmla="*/ 3346 h 3368"/>
                <a:gd name="T66" fmla="*/ 1278 w 3375"/>
                <a:gd name="T67" fmla="*/ 3364 h 3368"/>
                <a:gd name="T68" fmla="*/ 1244 w 3375"/>
                <a:gd name="T69" fmla="*/ 3368 h 3368"/>
                <a:gd name="T70" fmla="*/ 1211 w 3375"/>
                <a:gd name="T71" fmla="*/ 3358 h 3368"/>
                <a:gd name="T72" fmla="*/ 1186 w 3375"/>
                <a:gd name="T73" fmla="*/ 3333 h 3368"/>
                <a:gd name="T74" fmla="*/ 3 w 3375"/>
                <a:gd name="T75" fmla="*/ 1317 h 3368"/>
                <a:gd name="T76" fmla="*/ 0 w 3375"/>
                <a:gd name="T77" fmla="*/ 1288 h 3368"/>
                <a:gd name="T78" fmla="*/ 10 w 3375"/>
                <a:gd name="T79" fmla="*/ 1259 h 3368"/>
                <a:gd name="T80" fmla="*/ 15 w 3375"/>
                <a:gd name="T81" fmla="*/ 1250 h 3368"/>
                <a:gd name="T82" fmla="*/ 30 w 3375"/>
                <a:gd name="T83" fmla="*/ 1223 h 3368"/>
                <a:gd name="T84" fmla="*/ 52 w 3375"/>
                <a:gd name="T85" fmla="*/ 1182 h 3368"/>
                <a:gd name="T86" fmla="*/ 82 w 3375"/>
                <a:gd name="T87" fmla="*/ 1129 h 3368"/>
                <a:gd name="T88" fmla="*/ 116 w 3375"/>
                <a:gd name="T89" fmla="*/ 1067 h 3368"/>
                <a:gd name="T90" fmla="*/ 153 w 3375"/>
                <a:gd name="T91" fmla="*/ 999 h 3368"/>
                <a:gd name="T92" fmla="*/ 192 w 3375"/>
                <a:gd name="T93" fmla="*/ 927 h 3368"/>
                <a:gd name="T94" fmla="*/ 232 w 3375"/>
                <a:gd name="T95" fmla="*/ 856 h 3368"/>
                <a:gd name="T96" fmla="*/ 271 w 3375"/>
                <a:gd name="T97" fmla="*/ 785 h 3368"/>
                <a:gd name="T98" fmla="*/ 307 w 3375"/>
                <a:gd name="T99" fmla="*/ 719 h 3368"/>
                <a:gd name="T100" fmla="*/ 339 w 3375"/>
                <a:gd name="T101" fmla="*/ 661 h 3368"/>
                <a:gd name="T102" fmla="*/ 366 w 3375"/>
                <a:gd name="T103" fmla="*/ 614 h 3368"/>
                <a:gd name="T104" fmla="*/ 384 w 3375"/>
                <a:gd name="T105" fmla="*/ 579 h 3368"/>
                <a:gd name="T106" fmla="*/ 396 w 3375"/>
                <a:gd name="T107" fmla="*/ 559 h 3368"/>
                <a:gd name="T108" fmla="*/ 975 w 3375"/>
                <a:gd name="T109" fmla="*/ 18 h 3368"/>
                <a:gd name="T110" fmla="*/ 1007 w 3375"/>
                <a:gd name="T111" fmla="*/ 2 h 3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75" h="3368">
                  <a:moveTo>
                    <a:pt x="492" y="679"/>
                  </a:moveTo>
                  <a:lnTo>
                    <a:pt x="157" y="1295"/>
                  </a:lnTo>
                  <a:lnTo>
                    <a:pt x="1252" y="3145"/>
                  </a:lnTo>
                  <a:lnTo>
                    <a:pt x="1567" y="2572"/>
                  </a:lnTo>
                  <a:lnTo>
                    <a:pt x="1578" y="2557"/>
                  </a:lnTo>
                  <a:lnTo>
                    <a:pt x="1593" y="2546"/>
                  </a:lnTo>
                  <a:lnTo>
                    <a:pt x="1611" y="2539"/>
                  </a:lnTo>
                  <a:lnTo>
                    <a:pt x="1631" y="2536"/>
                  </a:lnTo>
                  <a:lnTo>
                    <a:pt x="2297" y="2558"/>
                  </a:lnTo>
                  <a:lnTo>
                    <a:pt x="1201" y="700"/>
                  </a:lnTo>
                  <a:lnTo>
                    <a:pt x="492" y="679"/>
                  </a:lnTo>
                  <a:close/>
                  <a:moveTo>
                    <a:pt x="1054" y="147"/>
                  </a:moveTo>
                  <a:lnTo>
                    <a:pt x="633" y="540"/>
                  </a:lnTo>
                  <a:lnTo>
                    <a:pt x="1251" y="556"/>
                  </a:lnTo>
                  <a:lnTo>
                    <a:pt x="1265" y="557"/>
                  </a:lnTo>
                  <a:lnTo>
                    <a:pt x="1280" y="562"/>
                  </a:lnTo>
                  <a:lnTo>
                    <a:pt x="1292" y="570"/>
                  </a:lnTo>
                  <a:lnTo>
                    <a:pt x="1304" y="580"/>
                  </a:lnTo>
                  <a:lnTo>
                    <a:pt x="1310" y="592"/>
                  </a:lnTo>
                  <a:lnTo>
                    <a:pt x="1905" y="1605"/>
                  </a:lnTo>
                  <a:lnTo>
                    <a:pt x="2845" y="1854"/>
                  </a:lnTo>
                  <a:lnTo>
                    <a:pt x="2654" y="1230"/>
                  </a:lnTo>
                  <a:lnTo>
                    <a:pt x="2651" y="1214"/>
                  </a:lnTo>
                  <a:lnTo>
                    <a:pt x="2652" y="1197"/>
                  </a:lnTo>
                  <a:lnTo>
                    <a:pt x="2656" y="1182"/>
                  </a:lnTo>
                  <a:lnTo>
                    <a:pt x="2665" y="1169"/>
                  </a:lnTo>
                  <a:lnTo>
                    <a:pt x="2676" y="1158"/>
                  </a:lnTo>
                  <a:lnTo>
                    <a:pt x="3157" y="706"/>
                  </a:lnTo>
                  <a:lnTo>
                    <a:pt x="1054" y="147"/>
                  </a:lnTo>
                  <a:close/>
                  <a:moveTo>
                    <a:pt x="1024" y="0"/>
                  </a:moveTo>
                  <a:lnTo>
                    <a:pt x="1040" y="3"/>
                  </a:lnTo>
                  <a:lnTo>
                    <a:pt x="3311" y="598"/>
                  </a:lnTo>
                  <a:lnTo>
                    <a:pt x="3331" y="606"/>
                  </a:lnTo>
                  <a:lnTo>
                    <a:pt x="3347" y="617"/>
                  </a:lnTo>
                  <a:lnTo>
                    <a:pt x="3360" y="629"/>
                  </a:lnTo>
                  <a:lnTo>
                    <a:pt x="3368" y="642"/>
                  </a:lnTo>
                  <a:lnTo>
                    <a:pt x="3373" y="657"/>
                  </a:lnTo>
                  <a:lnTo>
                    <a:pt x="3375" y="672"/>
                  </a:lnTo>
                  <a:lnTo>
                    <a:pt x="3374" y="686"/>
                  </a:lnTo>
                  <a:lnTo>
                    <a:pt x="3370" y="700"/>
                  </a:lnTo>
                  <a:lnTo>
                    <a:pt x="3364" y="711"/>
                  </a:lnTo>
                  <a:lnTo>
                    <a:pt x="3355" y="720"/>
                  </a:lnTo>
                  <a:lnTo>
                    <a:pt x="2808" y="1230"/>
                  </a:lnTo>
                  <a:lnTo>
                    <a:pt x="3027" y="1941"/>
                  </a:lnTo>
                  <a:lnTo>
                    <a:pt x="3031" y="1960"/>
                  </a:lnTo>
                  <a:lnTo>
                    <a:pt x="3028" y="1980"/>
                  </a:lnTo>
                  <a:lnTo>
                    <a:pt x="3019" y="1996"/>
                  </a:lnTo>
                  <a:lnTo>
                    <a:pt x="3007" y="2011"/>
                  </a:lnTo>
                  <a:lnTo>
                    <a:pt x="2991" y="2021"/>
                  </a:lnTo>
                  <a:lnTo>
                    <a:pt x="2972" y="2028"/>
                  </a:lnTo>
                  <a:lnTo>
                    <a:pt x="2952" y="2030"/>
                  </a:lnTo>
                  <a:lnTo>
                    <a:pt x="2932" y="2027"/>
                  </a:lnTo>
                  <a:lnTo>
                    <a:pt x="2011" y="1785"/>
                  </a:lnTo>
                  <a:lnTo>
                    <a:pt x="2486" y="2593"/>
                  </a:lnTo>
                  <a:lnTo>
                    <a:pt x="2494" y="2610"/>
                  </a:lnTo>
                  <a:lnTo>
                    <a:pt x="2498" y="2626"/>
                  </a:lnTo>
                  <a:lnTo>
                    <a:pt x="2498" y="2643"/>
                  </a:lnTo>
                  <a:lnTo>
                    <a:pt x="2493" y="2658"/>
                  </a:lnTo>
                  <a:lnTo>
                    <a:pt x="2485" y="2671"/>
                  </a:lnTo>
                  <a:lnTo>
                    <a:pt x="2473" y="2684"/>
                  </a:lnTo>
                  <a:lnTo>
                    <a:pt x="2458" y="2693"/>
                  </a:lnTo>
                  <a:lnTo>
                    <a:pt x="2441" y="2699"/>
                  </a:lnTo>
                  <a:lnTo>
                    <a:pt x="2420" y="2701"/>
                  </a:lnTo>
                  <a:lnTo>
                    <a:pt x="1668" y="2680"/>
                  </a:lnTo>
                  <a:lnTo>
                    <a:pt x="1318" y="3333"/>
                  </a:lnTo>
                  <a:lnTo>
                    <a:pt x="1308" y="3346"/>
                  </a:lnTo>
                  <a:lnTo>
                    <a:pt x="1294" y="3357"/>
                  </a:lnTo>
                  <a:lnTo>
                    <a:pt x="1278" y="3364"/>
                  </a:lnTo>
                  <a:lnTo>
                    <a:pt x="1261" y="3368"/>
                  </a:lnTo>
                  <a:lnTo>
                    <a:pt x="1244" y="3368"/>
                  </a:lnTo>
                  <a:lnTo>
                    <a:pt x="1227" y="3365"/>
                  </a:lnTo>
                  <a:lnTo>
                    <a:pt x="1211" y="3358"/>
                  </a:lnTo>
                  <a:lnTo>
                    <a:pt x="1198" y="3347"/>
                  </a:lnTo>
                  <a:lnTo>
                    <a:pt x="1186" y="3333"/>
                  </a:lnTo>
                  <a:lnTo>
                    <a:pt x="10" y="1331"/>
                  </a:lnTo>
                  <a:lnTo>
                    <a:pt x="3" y="1317"/>
                  </a:lnTo>
                  <a:lnTo>
                    <a:pt x="0" y="1302"/>
                  </a:lnTo>
                  <a:lnTo>
                    <a:pt x="0" y="1288"/>
                  </a:lnTo>
                  <a:lnTo>
                    <a:pt x="3" y="1272"/>
                  </a:lnTo>
                  <a:lnTo>
                    <a:pt x="10" y="1259"/>
                  </a:lnTo>
                  <a:lnTo>
                    <a:pt x="11" y="1257"/>
                  </a:lnTo>
                  <a:lnTo>
                    <a:pt x="15" y="1250"/>
                  </a:lnTo>
                  <a:lnTo>
                    <a:pt x="22" y="1238"/>
                  </a:lnTo>
                  <a:lnTo>
                    <a:pt x="30" y="1223"/>
                  </a:lnTo>
                  <a:lnTo>
                    <a:pt x="40" y="1203"/>
                  </a:lnTo>
                  <a:lnTo>
                    <a:pt x="52" y="1182"/>
                  </a:lnTo>
                  <a:lnTo>
                    <a:pt x="67" y="1156"/>
                  </a:lnTo>
                  <a:lnTo>
                    <a:pt x="82" y="1129"/>
                  </a:lnTo>
                  <a:lnTo>
                    <a:pt x="99" y="1099"/>
                  </a:lnTo>
                  <a:lnTo>
                    <a:pt x="116" y="1067"/>
                  </a:lnTo>
                  <a:lnTo>
                    <a:pt x="134" y="1034"/>
                  </a:lnTo>
                  <a:lnTo>
                    <a:pt x="153" y="999"/>
                  </a:lnTo>
                  <a:lnTo>
                    <a:pt x="173" y="963"/>
                  </a:lnTo>
                  <a:lnTo>
                    <a:pt x="192" y="927"/>
                  </a:lnTo>
                  <a:lnTo>
                    <a:pt x="213" y="892"/>
                  </a:lnTo>
                  <a:lnTo>
                    <a:pt x="232" y="856"/>
                  </a:lnTo>
                  <a:lnTo>
                    <a:pt x="252" y="820"/>
                  </a:lnTo>
                  <a:lnTo>
                    <a:pt x="271" y="785"/>
                  </a:lnTo>
                  <a:lnTo>
                    <a:pt x="290" y="751"/>
                  </a:lnTo>
                  <a:lnTo>
                    <a:pt x="307" y="719"/>
                  </a:lnTo>
                  <a:lnTo>
                    <a:pt x="324" y="690"/>
                  </a:lnTo>
                  <a:lnTo>
                    <a:pt x="339" y="661"/>
                  </a:lnTo>
                  <a:lnTo>
                    <a:pt x="353" y="636"/>
                  </a:lnTo>
                  <a:lnTo>
                    <a:pt x="366" y="614"/>
                  </a:lnTo>
                  <a:lnTo>
                    <a:pt x="376" y="594"/>
                  </a:lnTo>
                  <a:lnTo>
                    <a:pt x="384" y="579"/>
                  </a:lnTo>
                  <a:lnTo>
                    <a:pt x="392" y="566"/>
                  </a:lnTo>
                  <a:lnTo>
                    <a:pt x="396" y="559"/>
                  </a:lnTo>
                  <a:lnTo>
                    <a:pt x="397" y="556"/>
                  </a:lnTo>
                  <a:lnTo>
                    <a:pt x="975" y="18"/>
                  </a:lnTo>
                  <a:lnTo>
                    <a:pt x="991" y="8"/>
                  </a:lnTo>
                  <a:lnTo>
                    <a:pt x="1007" y="2"/>
                  </a:lnTo>
                  <a:lnTo>
                    <a:pt x="10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26" name="Group 1025"/>
          <p:cNvGrpSpPr/>
          <p:nvPr/>
        </p:nvGrpSpPr>
        <p:grpSpPr>
          <a:xfrm>
            <a:off x="649295" y="2668588"/>
            <a:ext cx="593725" cy="595312"/>
            <a:chOff x="668338" y="2668588"/>
            <a:chExt cx="593725" cy="5953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18" name="Freeform 329"/>
            <p:cNvSpPr>
              <a:spLocks noEditPoints="1"/>
            </p:cNvSpPr>
            <p:nvPr/>
          </p:nvSpPr>
          <p:spPr bwMode="auto">
            <a:xfrm>
              <a:off x="668338" y="2668588"/>
              <a:ext cx="593725" cy="595312"/>
            </a:xfrm>
            <a:custGeom>
              <a:avLst/>
              <a:gdLst>
                <a:gd name="T0" fmla="*/ 144 w 3366"/>
                <a:gd name="T1" fmla="*/ 797 h 3375"/>
                <a:gd name="T2" fmla="*/ 144 w 3366"/>
                <a:gd name="T3" fmla="*/ 3231 h 3375"/>
                <a:gd name="T4" fmla="*/ 3223 w 3366"/>
                <a:gd name="T5" fmla="*/ 3231 h 3375"/>
                <a:gd name="T6" fmla="*/ 3223 w 3366"/>
                <a:gd name="T7" fmla="*/ 797 h 3375"/>
                <a:gd name="T8" fmla="*/ 144 w 3366"/>
                <a:gd name="T9" fmla="*/ 797 h 3375"/>
                <a:gd name="T10" fmla="*/ 144 w 3366"/>
                <a:gd name="T11" fmla="*/ 144 h 3375"/>
                <a:gd name="T12" fmla="*/ 144 w 3366"/>
                <a:gd name="T13" fmla="*/ 654 h 3375"/>
                <a:gd name="T14" fmla="*/ 3223 w 3366"/>
                <a:gd name="T15" fmla="*/ 654 h 3375"/>
                <a:gd name="T16" fmla="*/ 3223 w 3366"/>
                <a:gd name="T17" fmla="*/ 144 h 3375"/>
                <a:gd name="T18" fmla="*/ 144 w 3366"/>
                <a:gd name="T19" fmla="*/ 144 h 3375"/>
                <a:gd name="T20" fmla="*/ 0 w 3366"/>
                <a:gd name="T21" fmla="*/ 0 h 3375"/>
                <a:gd name="T22" fmla="*/ 3366 w 3366"/>
                <a:gd name="T23" fmla="*/ 0 h 3375"/>
                <a:gd name="T24" fmla="*/ 3366 w 3366"/>
                <a:gd name="T25" fmla="*/ 3375 h 3375"/>
                <a:gd name="T26" fmla="*/ 0 w 3366"/>
                <a:gd name="T27" fmla="*/ 3375 h 3375"/>
                <a:gd name="T28" fmla="*/ 0 w 3366"/>
                <a:gd name="T29" fmla="*/ 0 h 3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66" h="3375">
                  <a:moveTo>
                    <a:pt x="144" y="797"/>
                  </a:moveTo>
                  <a:lnTo>
                    <a:pt x="144" y="3231"/>
                  </a:lnTo>
                  <a:lnTo>
                    <a:pt x="3223" y="3231"/>
                  </a:lnTo>
                  <a:lnTo>
                    <a:pt x="3223" y="797"/>
                  </a:lnTo>
                  <a:lnTo>
                    <a:pt x="144" y="797"/>
                  </a:lnTo>
                  <a:close/>
                  <a:moveTo>
                    <a:pt x="144" y="144"/>
                  </a:moveTo>
                  <a:lnTo>
                    <a:pt x="144" y="654"/>
                  </a:lnTo>
                  <a:lnTo>
                    <a:pt x="3223" y="654"/>
                  </a:lnTo>
                  <a:lnTo>
                    <a:pt x="3223" y="144"/>
                  </a:lnTo>
                  <a:lnTo>
                    <a:pt x="144" y="144"/>
                  </a:lnTo>
                  <a:close/>
                  <a:moveTo>
                    <a:pt x="0" y="0"/>
                  </a:moveTo>
                  <a:lnTo>
                    <a:pt x="3366" y="0"/>
                  </a:lnTo>
                  <a:lnTo>
                    <a:pt x="3366" y="3375"/>
                  </a:lnTo>
                  <a:lnTo>
                    <a:pt x="0" y="33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9" name="Rectangle 330"/>
            <p:cNvSpPr>
              <a:spLocks noChangeArrowheads="1"/>
            </p:cNvSpPr>
            <p:nvPr/>
          </p:nvSpPr>
          <p:spPr bwMode="auto">
            <a:xfrm>
              <a:off x="1152526" y="2725738"/>
              <a:ext cx="26988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0" name="Rectangle 331"/>
            <p:cNvSpPr>
              <a:spLocks noChangeArrowheads="1"/>
            </p:cNvSpPr>
            <p:nvPr/>
          </p:nvSpPr>
          <p:spPr bwMode="auto">
            <a:xfrm>
              <a:off x="1082676" y="2725738"/>
              <a:ext cx="28575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1" name="Rectangle 332"/>
            <p:cNvSpPr>
              <a:spLocks noChangeArrowheads="1"/>
            </p:cNvSpPr>
            <p:nvPr/>
          </p:nvSpPr>
          <p:spPr bwMode="auto">
            <a:xfrm>
              <a:off x="1012826" y="2725738"/>
              <a:ext cx="28575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2" name="Freeform 333"/>
            <p:cNvSpPr>
              <a:spLocks/>
            </p:cNvSpPr>
            <p:nvPr/>
          </p:nvSpPr>
          <p:spPr bwMode="auto">
            <a:xfrm>
              <a:off x="830263" y="2976563"/>
              <a:ext cx="95250" cy="98425"/>
            </a:xfrm>
            <a:custGeom>
              <a:avLst/>
              <a:gdLst>
                <a:gd name="T0" fmla="*/ 545 w 545"/>
                <a:gd name="T1" fmla="*/ 0 h 560"/>
                <a:gd name="T2" fmla="*/ 545 w 545"/>
                <a:gd name="T3" fmla="*/ 100 h 560"/>
                <a:gd name="T4" fmla="*/ 115 w 545"/>
                <a:gd name="T5" fmla="*/ 280 h 560"/>
                <a:gd name="T6" fmla="*/ 545 w 545"/>
                <a:gd name="T7" fmla="*/ 460 h 560"/>
                <a:gd name="T8" fmla="*/ 545 w 545"/>
                <a:gd name="T9" fmla="*/ 560 h 560"/>
                <a:gd name="T10" fmla="*/ 0 w 545"/>
                <a:gd name="T11" fmla="*/ 323 h 560"/>
                <a:gd name="T12" fmla="*/ 0 w 545"/>
                <a:gd name="T13" fmla="*/ 230 h 560"/>
                <a:gd name="T14" fmla="*/ 545 w 545"/>
                <a:gd name="T15" fmla="*/ 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5" h="560">
                  <a:moveTo>
                    <a:pt x="545" y="0"/>
                  </a:moveTo>
                  <a:lnTo>
                    <a:pt x="545" y="100"/>
                  </a:lnTo>
                  <a:lnTo>
                    <a:pt x="115" y="280"/>
                  </a:lnTo>
                  <a:lnTo>
                    <a:pt x="545" y="460"/>
                  </a:lnTo>
                  <a:lnTo>
                    <a:pt x="545" y="560"/>
                  </a:lnTo>
                  <a:lnTo>
                    <a:pt x="0" y="323"/>
                  </a:lnTo>
                  <a:lnTo>
                    <a:pt x="0" y="230"/>
                  </a:lnTo>
                  <a:lnTo>
                    <a:pt x="5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3" name="Freeform 334"/>
            <p:cNvSpPr>
              <a:spLocks/>
            </p:cNvSpPr>
            <p:nvPr/>
          </p:nvSpPr>
          <p:spPr bwMode="auto">
            <a:xfrm>
              <a:off x="938213" y="2947988"/>
              <a:ext cx="53975" cy="150812"/>
            </a:xfrm>
            <a:custGeom>
              <a:avLst/>
              <a:gdLst>
                <a:gd name="T0" fmla="*/ 236 w 314"/>
                <a:gd name="T1" fmla="*/ 0 h 854"/>
                <a:gd name="T2" fmla="*/ 314 w 314"/>
                <a:gd name="T3" fmla="*/ 0 h 854"/>
                <a:gd name="T4" fmla="*/ 78 w 314"/>
                <a:gd name="T5" fmla="*/ 854 h 854"/>
                <a:gd name="T6" fmla="*/ 0 w 314"/>
                <a:gd name="T7" fmla="*/ 854 h 854"/>
                <a:gd name="T8" fmla="*/ 236 w 314"/>
                <a:gd name="T9" fmla="*/ 0 h 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4" h="854">
                  <a:moveTo>
                    <a:pt x="236" y="0"/>
                  </a:moveTo>
                  <a:lnTo>
                    <a:pt x="314" y="0"/>
                  </a:lnTo>
                  <a:lnTo>
                    <a:pt x="78" y="854"/>
                  </a:lnTo>
                  <a:lnTo>
                    <a:pt x="0" y="854"/>
                  </a:lnTo>
                  <a:lnTo>
                    <a:pt x="2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4" name="Freeform 335"/>
            <p:cNvSpPr>
              <a:spLocks/>
            </p:cNvSpPr>
            <p:nvPr/>
          </p:nvSpPr>
          <p:spPr bwMode="auto">
            <a:xfrm>
              <a:off x="1004888" y="2974975"/>
              <a:ext cx="95250" cy="98425"/>
            </a:xfrm>
            <a:custGeom>
              <a:avLst/>
              <a:gdLst>
                <a:gd name="T0" fmla="*/ 0 w 545"/>
                <a:gd name="T1" fmla="*/ 0 h 560"/>
                <a:gd name="T2" fmla="*/ 545 w 545"/>
                <a:gd name="T3" fmla="*/ 230 h 560"/>
                <a:gd name="T4" fmla="*/ 545 w 545"/>
                <a:gd name="T5" fmla="*/ 330 h 560"/>
                <a:gd name="T6" fmla="*/ 0 w 545"/>
                <a:gd name="T7" fmla="*/ 560 h 560"/>
                <a:gd name="T8" fmla="*/ 0 w 545"/>
                <a:gd name="T9" fmla="*/ 459 h 560"/>
                <a:gd name="T10" fmla="*/ 430 w 545"/>
                <a:gd name="T11" fmla="*/ 280 h 560"/>
                <a:gd name="T12" fmla="*/ 0 w 545"/>
                <a:gd name="T13" fmla="*/ 100 h 560"/>
                <a:gd name="T14" fmla="*/ 0 w 545"/>
                <a:gd name="T15" fmla="*/ 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5" h="560">
                  <a:moveTo>
                    <a:pt x="0" y="0"/>
                  </a:moveTo>
                  <a:lnTo>
                    <a:pt x="545" y="230"/>
                  </a:lnTo>
                  <a:lnTo>
                    <a:pt x="545" y="330"/>
                  </a:lnTo>
                  <a:lnTo>
                    <a:pt x="0" y="560"/>
                  </a:lnTo>
                  <a:lnTo>
                    <a:pt x="0" y="459"/>
                  </a:lnTo>
                  <a:lnTo>
                    <a:pt x="430" y="280"/>
                  </a:lnTo>
                  <a:lnTo>
                    <a:pt x="0" y="1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27" name="Group 1026"/>
          <p:cNvGrpSpPr/>
          <p:nvPr/>
        </p:nvGrpSpPr>
        <p:grpSpPr>
          <a:xfrm>
            <a:off x="1584789" y="2668588"/>
            <a:ext cx="593725" cy="595312"/>
            <a:chOff x="1571625" y="2668588"/>
            <a:chExt cx="593725" cy="5953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28" name="Rectangle 340"/>
            <p:cNvSpPr>
              <a:spLocks noChangeArrowheads="1"/>
            </p:cNvSpPr>
            <p:nvPr/>
          </p:nvSpPr>
          <p:spPr bwMode="auto">
            <a:xfrm>
              <a:off x="2055813" y="2725738"/>
              <a:ext cx="26988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9" name="Freeform 341"/>
            <p:cNvSpPr>
              <a:spLocks noEditPoints="1"/>
            </p:cNvSpPr>
            <p:nvPr/>
          </p:nvSpPr>
          <p:spPr bwMode="auto">
            <a:xfrm>
              <a:off x="1571625" y="2668588"/>
              <a:ext cx="593725" cy="595312"/>
            </a:xfrm>
            <a:custGeom>
              <a:avLst/>
              <a:gdLst>
                <a:gd name="T0" fmla="*/ 144 w 3366"/>
                <a:gd name="T1" fmla="*/ 797 h 3375"/>
                <a:gd name="T2" fmla="*/ 144 w 3366"/>
                <a:gd name="T3" fmla="*/ 3231 h 3375"/>
                <a:gd name="T4" fmla="*/ 3223 w 3366"/>
                <a:gd name="T5" fmla="*/ 3231 h 3375"/>
                <a:gd name="T6" fmla="*/ 3223 w 3366"/>
                <a:gd name="T7" fmla="*/ 797 h 3375"/>
                <a:gd name="T8" fmla="*/ 144 w 3366"/>
                <a:gd name="T9" fmla="*/ 797 h 3375"/>
                <a:gd name="T10" fmla="*/ 144 w 3366"/>
                <a:gd name="T11" fmla="*/ 144 h 3375"/>
                <a:gd name="T12" fmla="*/ 144 w 3366"/>
                <a:gd name="T13" fmla="*/ 654 h 3375"/>
                <a:gd name="T14" fmla="*/ 3223 w 3366"/>
                <a:gd name="T15" fmla="*/ 654 h 3375"/>
                <a:gd name="T16" fmla="*/ 3223 w 3366"/>
                <a:gd name="T17" fmla="*/ 144 h 3375"/>
                <a:gd name="T18" fmla="*/ 144 w 3366"/>
                <a:gd name="T19" fmla="*/ 144 h 3375"/>
                <a:gd name="T20" fmla="*/ 0 w 3366"/>
                <a:gd name="T21" fmla="*/ 0 h 3375"/>
                <a:gd name="T22" fmla="*/ 3366 w 3366"/>
                <a:gd name="T23" fmla="*/ 0 h 3375"/>
                <a:gd name="T24" fmla="*/ 3366 w 3366"/>
                <a:gd name="T25" fmla="*/ 3375 h 3375"/>
                <a:gd name="T26" fmla="*/ 0 w 3366"/>
                <a:gd name="T27" fmla="*/ 3375 h 3375"/>
                <a:gd name="T28" fmla="*/ 0 w 3366"/>
                <a:gd name="T29" fmla="*/ 0 h 3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66" h="3375">
                  <a:moveTo>
                    <a:pt x="144" y="797"/>
                  </a:moveTo>
                  <a:lnTo>
                    <a:pt x="144" y="3231"/>
                  </a:lnTo>
                  <a:lnTo>
                    <a:pt x="3223" y="3231"/>
                  </a:lnTo>
                  <a:lnTo>
                    <a:pt x="3223" y="797"/>
                  </a:lnTo>
                  <a:lnTo>
                    <a:pt x="144" y="797"/>
                  </a:lnTo>
                  <a:close/>
                  <a:moveTo>
                    <a:pt x="144" y="144"/>
                  </a:moveTo>
                  <a:lnTo>
                    <a:pt x="144" y="654"/>
                  </a:lnTo>
                  <a:lnTo>
                    <a:pt x="3223" y="654"/>
                  </a:lnTo>
                  <a:lnTo>
                    <a:pt x="3223" y="144"/>
                  </a:lnTo>
                  <a:lnTo>
                    <a:pt x="144" y="144"/>
                  </a:lnTo>
                  <a:close/>
                  <a:moveTo>
                    <a:pt x="0" y="0"/>
                  </a:moveTo>
                  <a:lnTo>
                    <a:pt x="3366" y="0"/>
                  </a:lnTo>
                  <a:lnTo>
                    <a:pt x="3366" y="3375"/>
                  </a:lnTo>
                  <a:lnTo>
                    <a:pt x="0" y="33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0" name="Rectangle 342"/>
            <p:cNvSpPr>
              <a:spLocks noChangeArrowheads="1"/>
            </p:cNvSpPr>
            <p:nvPr/>
          </p:nvSpPr>
          <p:spPr bwMode="auto">
            <a:xfrm>
              <a:off x="1985963" y="2725738"/>
              <a:ext cx="28575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1" name="Rectangle 343"/>
            <p:cNvSpPr>
              <a:spLocks noChangeArrowheads="1"/>
            </p:cNvSpPr>
            <p:nvPr/>
          </p:nvSpPr>
          <p:spPr bwMode="auto">
            <a:xfrm>
              <a:off x="1916113" y="2725738"/>
              <a:ext cx="28575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2" name="Freeform 344"/>
            <p:cNvSpPr>
              <a:spLocks noEditPoints="1"/>
            </p:cNvSpPr>
            <p:nvPr/>
          </p:nvSpPr>
          <p:spPr bwMode="auto">
            <a:xfrm>
              <a:off x="1738313" y="2867025"/>
              <a:ext cx="260350" cy="314325"/>
            </a:xfrm>
            <a:custGeom>
              <a:avLst/>
              <a:gdLst>
                <a:gd name="T0" fmla="*/ 759 w 1473"/>
                <a:gd name="T1" fmla="*/ 357 h 1786"/>
                <a:gd name="T2" fmla="*/ 730 w 1473"/>
                <a:gd name="T3" fmla="*/ 361 h 1786"/>
                <a:gd name="T4" fmla="*/ 143 w 1473"/>
                <a:gd name="T5" fmla="*/ 170 h 1786"/>
                <a:gd name="T6" fmla="*/ 146 w 1473"/>
                <a:gd name="T7" fmla="*/ 973 h 1786"/>
                <a:gd name="T8" fmla="*/ 171 w 1473"/>
                <a:gd name="T9" fmla="*/ 1068 h 1786"/>
                <a:gd name="T10" fmla="*/ 216 w 1473"/>
                <a:gd name="T11" fmla="*/ 1159 h 1786"/>
                <a:gd name="T12" fmla="*/ 274 w 1473"/>
                <a:gd name="T13" fmla="*/ 1245 h 1786"/>
                <a:gd name="T14" fmla="*/ 342 w 1473"/>
                <a:gd name="T15" fmla="*/ 1324 h 1786"/>
                <a:gd name="T16" fmla="*/ 415 w 1473"/>
                <a:gd name="T17" fmla="*/ 1395 h 1786"/>
                <a:gd name="T18" fmla="*/ 489 w 1473"/>
                <a:gd name="T19" fmla="*/ 1459 h 1786"/>
                <a:gd name="T20" fmla="*/ 564 w 1473"/>
                <a:gd name="T21" fmla="*/ 1518 h 1786"/>
                <a:gd name="T22" fmla="*/ 633 w 1473"/>
                <a:gd name="T23" fmla="*/ 1566 h 1786"/>
                <a:gd name="T24" fmla="*/ 692 w 1473"/>
                <a:gd name="T25" fmla="*/ 1603 h 1786"/>
                <a:gd name="T26" fmla="*/ 738 w 1473"/>
                <a:gd name="T27" fmla="*/ 1628 h 1786"/>
                <a:gd name="T28" fmla="*/ 784 w 1473"/>
                <a:gd name="T29" fmla="*/ 1603 h 1786"/>
                <a:gd name="T30" fmla="*/ 843 w 1473"/>
                <a:gd name="T31" fmla="*/ 1566 h 1786"/>
                <a:gd name="T32" fmla="*/ 911 w 1473"/>
                <a:gd name="T33" fmla="*/ 1518 h 1786"/>
                <a:gd name="T34" fmla="*/ 986 w 1473"/>
                <a:gd name="T35" fmla="*/ 1459 h 1786"/>
                <a:gd name="T36" fmla="*/ 1060 w 1473"/>
                <a:gd name="T37" fmla="*/ 1395 h 1786"/>
                <a:gd name="T38" fmla="*/ 1133 w 1473"/>
                <a:gd name="T39" fmla="*/ 1325 h 1786"/>
                <a:gd name="T40" fmla="*/ 1201 w 1473"/>
                <a:gd name="T41" fmla="*/ 1247 h 1786"/>
                <a:gd name="T42" fmla="*/ 1259 w 1473"/>
                <a:gd name="T43" fmla="*/ 1162 h 1786"/>
                <a:gd name="T44" fmla="*/ 1304 w 1473"/>
                <a:gd name="T45" fmla="*/ 1071 h 1786"/>
                <a:gd name="T46" fmla="*/ 1329 w 1473"/>
                <a:gd name="T47" fmla="*/ 974 h 1786"/>
                <a:gd name="T48" fmla="*/ 1332 w 1473"/>
                <a:gd name="T49" fmla="*/ 170 h 1786"/>
                <a:gd name="T50" fmla="*/ 80 w 1473"/>
                <a:gd name="T51" fmla="*/ 1 h 1786"/>
                <a:gd name="T52" fmla="*/ 737 w 1473"/>
                <a:gd name="T53" fmla="*/ 213 h 1786"/>
                <a:gd name="T54" fmla="*/ 1401 w 1473"/>
                <a:gd name="T55" fmla="*/ 1 h 1786"/>
                <a:gd name="T56" fmla="*/ 1438 w 1473"/>
                <a:gd name="T57" fmla="*/ 9 h 1786"/>
                <a:gd name="T58" fmla="*/ 1464 w 1473"/>
                <a:gd name="T59" fmla="*/ 34 h 1786"/>
                <a:gd name="T60" fmla="*/ 1473 w 1473"/>
                <a:gd name="T61" fmla="*/ 70 h 1786"/>
                <a:gd name="T62" fmla="*/ 1469 w 1473"/>
                <a:gd name="T63" fmla="*/ 985 h 1786"/>
                <a:gd name="T64" fmla="*/ 1441 w 1473"/>
                <a:gd name="T65" fmla="*/ 1107 h 1786"/>
                <a:gd name="T66" fmla="*/ 1383 w 1473"/>
                <a:gd name="T67" fmla="*/ 1229 h 1786"/>
                <a:gd name="T68" fmla="*/ 1297 w 1473"/>
                <a:gd name="T69" fmla="*/ 1352 h 1786"/>
                <a:gd name="T70" fmla="*/ 1183 w 1473"/>
                <a:gd name="T71" fmla="*/ 1474 h 1786"/>
                <a:gd name="T72" fmla="*/ 1076 w 1473"/>
                <a:gd name="T73" fmla="*/ 1567 h 1786"/>
                <a:gd name="T74" fmla="*/ 1000 w 1473"/>
                <a:gd name="T75" fmla="*/ 1624 h 1786"/>
                <a:gd name="T76" fmla="*/ 931 w 1473"/>
                <a:gd name="T77" fmla="*/ 1673 h 1786"/>
                <a:gd name="T78" fmla="*/ 870 w 1473"/>
                <a:gd name="T79" fmla="*/ 1713 h 1786"/>
                <a:gd name="T80" fmla="*/ 822 w 1473"/>
                <a:gd name="T81" fmla="*/ 1744 h 1786"/>
                <a:gd name="T82" fmla="*/ 788 w 1473"/>
                <a:gd name="T83" fmla="*/ 1763 h 1786"/>
                <a:gd name="T84" fmla="*/ 772 w 1473"/>
                <a:gd name="T85" fmla="*/ 1771 h 1786"/>
                <a:gd name="T86" fmla="*/ 742 w 1473"/>
                <a:gd name="T87" fmla="*/ 1784 h 1786"/>
                <a:gd name="T88" fmla="*/ 722 w 1473"/>
                <a:gd name="T89" fmla="*/ 1786 h 1786"/>
                <a:gd name="T90" fmla="*/ 706 w 1473"/>
                <a:gd name="T91" fmla="*/ 1782 h 1786"/>
                <a:gd name="T92" fmla="*/ 696 w 1473"/>
                <a:gd name="T93" fmla="*/ 1775 h 1786"/>
                <a:gd name="T94" fmla="*/ 675 w 1473"/>
                <a:gd name="T95" fmla="*/ 1763 h 1786"/>
                <a:gd name="T96" fmla="*/ 638 w 1473"/>
                <a:gd name="T97" fmla="*/ 1742 h 1786"/>
                <a:gd name="T98" fmla="*/ 588 w 1473"/>
                <a:gd name="T99" fmla="*/ 1711 h 1786"/>
                <a:gd name="T100" fmla="*/ 529 w 1473"/>
                <a:gd name="T101" fmla="*/ 1672 h 1786"/>
                <a:gd name="T102" fmla="*/ 463 w 1473"/>
                <a:gd name="T103" fmla="*/ 1625 h 1786"/>
                <a:gd name="T104" fmla="*/ 392 w 1473"/>
                <a:gd name="T105" fmla="*/ 1571 h 1786"/>
                <a:gd name="T106" fmla="*/ 289 w 1473"/>
                <a:gd name="T107" fmla="*/ 1481 h 1786"/>
                <a:gd name="T108" fmla="*/ 176 w 1473"/>
                <a:gd name="T109" fmla="*/ 1359 h 1786"/>
                <a:gd name="T110" fmla="*/ 89 w 1473"/>
                <a:gd name="T111" fmla="*/ 1236 h 1786"/>
                <a:gd name="T112" fmla="*/ 32 w 1473"/>
                <a:gd name="T113" fmla="*/ 1114 h 1786"/>
                <a:gd name="T114" fmla="*/ 3 w 1473"/>
                <a:gd name="T115" fmla="*/ 991 h 1786"/>
                <a:gd name="T116" fmla="*/ 0 w 1473"/>
                <a:gd name="T117" fmla="*/ 70 h 1786"/>
                <a:gd name="T118" fmla="*/ 7 w 1473"/>
                <a:gd name="T119" fmla="*/ 34 h 1786"/>
                <a:gd name="T120" fmla="*/ 26 w 1473"/>
                <a:gd name="T121" fmla="*/ 11 h 1786"/>
                <a:gd name="T122" fmla="*/ 53 w 1473"/>
                <a:gd name="T123" fmla="*/ 1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73" h="1786">
                  <a:moveTo>
                    <a:pt x="1332" y="170"/>
                  </a:moveTo>
                  <a:lnTo>
                    <a:pt x="759" y="357"/>
                  </a:lnTo>
                  <a:lnTo>
                    <a:pt x="744" y="361"/>
                  </a:lnTo>
                  <a:lnTo>
                    <a:pt x="730" y="361"/>
                  </a:lnTo>
                  <a:lnTo>
                    <a:pt x="716" y="357"/>
                  </a:lnTo>
                  <a:lnTo>
                    <a:pt x="143" y="170"/>
                  </a:lnTo>
                  <a:lnTo>
                    <a:pt x="143" y="925"/>
                  </a:lnTo>
                  <a:lnTo>
                    <a:pt x="146" y="973"/>
                  </a:lnTo>
                  <a:lnTo>
                    <a:pt x="157" y="1021"/>
                  </a:lnTo>
                  <a:lnTo>
                    <a:pt x="171" y="1068"/>
                  </a:lnTo>
                  <a:lnTo>
                    <a:pt x="191" y="1114"/>
                  </a:lnTo>
                  <a:lnTo>
                    <a:pt x="216" y="1159"/>
                  </a:lnTo>
                  <a:lnTo>
                    <a:pt x="243" y="1203"/>
                  </a:lnTo>
                  <a:lnTo>
                    <a:pt x="274" y="1245"/>
                  </a:lnTo>
                  <a:lnTo>
                    <a:pt x="308" y="1286"/>
                  </a:lnTo>
                  <a:lnTo>
                    <a:pt x="342" y="1324"/>
                  </a:lnTo>
                  <a:lnTo>
                    <a:pt x="379" y="1361"/>
                  </a:lnTo>
                  <a:lnTo>
                    <a:pt x="415" y="1395"/>
                  </a:lnTo>
                  <a:lnTo>
                    <a:pt x="451" y="1427"/>
                  </a:lnTo>
                  <a:lnTo>
                    <a:pt x="489" y="1459"/>
                  </a:lnTo>
                  <a:lnTo>
                    <a:pt x="527" y="1489"/>
                  </a:lnTo>
                  <a:lnTo>
                    <a:pt x="564" y="1518"/>
                  </a:lnTo>
                  <a:lnTo>
                    <a:pt x="599" y="1542"/>
                  </a:lnTo>
                  <a:lnTo>
                    <a:pt x="633" y="1566"/>
                  </a:lnTo>
                  <a:lnTo>
                    <a:pt x="664" y="1585"/>
                  </a:lnTo>
                  <a:lnTo>
                    <a:pt x="692" y="1603"/>
                  </a:lnTo>
                  <a:lnTo>
                    <a:pt x="717" y="1617"/>
                  </a:lnTo>
                  <a:lnTo>
                    <a:pt x="738" y="1628"/>
                  </a:lnTo>
                  <a:lnTo>
                    <a:pt x="758" y="1617"/>
                  </a:lnTo>
                  <a:lnTo>
                    <a:pt x="784" y="1603"/>
                  </a:lnTo>
                  <a:lnTo>
                    <a:pt x="811" y="1585"/>
                  </a:lnTo>
                  <a:lnTo>
                    <a:pt x="843" y="1566"/>
                  </a:lnTo>
                  <a:lnTo>
                    <a:pt x="877" y="1542"/>
                  </a:lnTo>
                  <a:lnTo>
                    <a:pt x="911" y="1518"/>
                  </a:lnTo>
                  <a:lnTo>
                    <a:pt x="948" y="1489"/>
                  </a:lnTo>
                  <a:lnTo>
                    <a:pt x="986" y="1459"/>
                  </a:lnTo>
                  <a:lnTo>
                    <a:pt x="1025" y="1427"/>
                  </a:lnTo>
                  <a:lnTo>
                    <a:pt x="1060" y="1395"/>
                  </a:lnTo>
                  <a:lnTo>
                    <a:pt x="1096" y="1361"/>
                  </a:lnTo>
                  <a:lnTo>
                    <a:pt x="1133" y="1325"/>
                  </a:lnTo>
                  <a:lnTo>
                    <a:pt x="1167" y="1287"/>
                  </a:lnTo>
                  <a:lnTo>
                    <a:pt x="1201" y="1247"/>
                  </a:lnTo>
                  <a:lnTo>
                    <a:pt x="1232" y="1205"/>
                  </a:lnTo>
                  <a:lnTo>
                    <a:pt x="1259" y="1162"/>
                  </a:lnTo>
                  <a:lnTo>
                    <a:pt x="1284" y="1117"/>
                  </a:lnTo>
                  <a:lnTo>
                    <a:pt x="1304" y="1071"/>
                  </a:lnTo>
                  <a:lnTo>
                    <a:pt x="1319" y="1023"/>
                  </a:lnTo>
                  <a:lnTo>
                    <a:pt x="1329" y="974"/>
                  </a:lnTo>
                  <a:lnTo>
                    <a:pt x="1332" y="925"/>
                  </a:lnTo>
                  <a:lnTo>
                    <a:pt x="1332" y="170"/>
                  </a:lnTo>
                  <a:close/>
                  <a:moveTo>
                    <a:pt x="66" y="0"/>
                  </a:moveTo>
                  <a:lnTo>
                    <a:pt x="80" y="1"/>
                  </a:lnTo>
                  <a:lnTo>
                    <a:pt x="92" y="4"/>
                  </a:lnTo>
                  <a:lnTo>
                    <a:pt x="737" y="213"/>
                  </a:lnTo>
                  <a:lnTo>
                    <a:pt x="1380" y="4"/>
                  </a:lnTo>
                  <a:lnTo>
                    <a:pt x="1401" y="1"/>
                  </a:lnTo>
                  <a:lnTo>
                    <a:pt x="1420" y="2"/>
                  </a:lnTo>
                  <a:lnTo>
                    <a:pt x="1438" y="9"/>
                  </a:lnTo>
                  <a:lnTo>
                    <a:pt x="1453" y="19"/>
                  </a:lnTo>
                  <a:lnTo>
                    <a:pt x="1464" y="34"/>
                  </a:lnTo>
                  <a:lnTo>
                    <a:pt x="1471" y="50"/>
                  </a:lnTo>
                  <a:lnTo>
                    <a:pt x="1473" y="70"/>
                  </a:lnTo>
                  <a:lnTo>
                    <a:pt x="1473" y="925"/>
                  </a:lnTo>
                  <a:lnTo>
                    <a:pt x="1469" y="985"/>
                  </a:lnTo>
                  <a:lnTo>
                    <a:pt x="1459" y="1045"/>
                  </a:lnTo>
                  <a:lnTo>
                    <a:pt x="1441" y="1107"/>
                  </a:lnTo>
                  <a:lnTo>
                    <a:pt x="1415" y="1168"/>
                  </a:lnTo>
                  <a:lnTo>
                    <a:pt x="1383" y="1229"/>
                  </a:lnTo>
                  <a:lnTo>
                    <a:pt x="1344" y="1291"/>
                  </a:lnTo>
                  <a:lnTo>
                    <a:pt x="1297" y="1352"/>
                  </a:lnTo>
                  <a:lnTo>
                    <a:pt x="1244" y="1413"/>
                  </a:lnTo>
                  <a:lnTo>
                    <a:pt x="1183" y="1474"/>
                  </a:lnTo>
                  <a:lnTo>
                    <a:pt x="1115" y="1534"/>
                  </a:lnTo>
                  <a:lnTo>
                    <a:pt x="1076" y="1567"/>
                  </a:lnTo>
                  <a:lnTo>
                    <a:pt x="1038" y="1596"/>
                  </a:lnTo>
                  <a:lnTo>
                    <a:pt x="1000" y="1624"/>
                  </a:lnTo>
                  <a:lnTo>
                    <a:pt x="964" y="1650"/>
                  </a:lnTo>
                  <a:lnTo>
                    <a:pt x="931" y="1673"/>
                  </a:lnTo>
                  <a:lnTo>
                    <a:pt x="899" y="1695"/>
                  </a:lnTo>
                  <a:lnTo>
                    <a:pt x="870" y="1713"/>
                  </a:lnTo>
                  <a:lnTo>
                    <a:pt x="844" y="1729"/>
                  </a:lnTo>
                  <a:lnTo>
                    <a:pt x="822" y="1744"/>
                  </a:lnTo>
                  <a:lnTo>
                    <a:pt x="802" y="1755"/>
                  </a:lnTo>
                  <a:lnTo>
                    <a:pt x="788" y="1763"/>
                  </a:lnTo>
                  <a:lnTo>
                    <a:pt x="778" y="1768"/>
                  </a:lnTo>
                  <a:lnTo>
                    <a:pt x="772" y="1771"/>
                  </a:lnTo>
                  <a:lnTo>
                    <a:pt x="755" y="1778"/>
                  </a:lnTo>
                  <a:lnTo>
                    <a:pt x="742" y="1784"/>
                  </a:lnTo>
                  <a:lnTo>
                    <a:pt x="731" y="1786"/>
                  </a:lnTo>
                  <a:lnTo>
                    <a:pt x="722" y="1786"/>
                  </a:lnTo>
                  <a:lnTo>
                    <a:pt x="714" y="1784"/>
                  </a:lnTo>
                  <a:lnTo>
                    <a:pt x="706" y="1782"/>
                  </a:lnTo>
                  <a:lnTo>
                    <a:pt x="700" y="1778"/>
                  </a:lnTo>
                  <a:lnTo>
                    <a:pt x="696" y="1775"/>
                  </a:lnTo>
                  <a:lnTo>
                    <a:pt x="688" y="1770"/>
                  </a:lnTo>
                  <a:lnTo>
                    <a:pt x="675" y="1763"/>
                  </a:lnTo>
                  <a:lnTo>
                    <a:pt x="658" y="1753"/>
                  </a:lnTo>
                  <a:lnTo>
                    <a:pt x="638" y="1742"/>
                  </a:lnTo>
                  <a:lnTo>
                    <a:pt x="615" y="1727"/>
                  </a:lnTo>
                  <a:lnTo>
                    <a:pt x="588" y="1711"/>
                  </a:lnTo>
                  <a:lnTo>
                    <a:pt x="560" y="1693"/>
                  </a:lnTo>
                  <a:lnTo>
                    <a:pt x="529" y="1672"/>
                  </a:lnTo>
                  <a:lnTo>
                    <a:pt x="496" y="1650"/>
                  </a:lnTo>
                  <a:lnTo>
                    <a:pt x="463" y="1625"/>
                  </a:lnTo>
                  <a:lnTo>
                    <a:pt x="428" y="1600"/>
                  </a:lnTo>
                  <a:lnTo>
                    <a:pt x="392" y="1571"/>
                  </a:lnTo>
                  <a:lnTo>
                    <a:pt x="358" y="1541"/>
                  </a:lnTo>
                  <a:lnTo>
                    <a:pt x="289" y="1481"/>
                  </a:lnTo>
                  <a:lnTo>
                    <a:pt x="229" y="1420"/>
                  </a:lnTo>
                  <a:lnTo>
                    <a:pt x="176" y="1359"/>
                  </a:lnTo>
                  <a:lnTo>
                    <a:pt x="129" y="1298"/>
                  </a:lnTo>
                  <a:lnTo>
                    <a:pt x="89" y="1236"/>
                  </a:lnTo>
                  <a:lnTo>
                    <a:pt x="57" y="1175"/>
                  </a:lnTo>
                  <a:lnTo>
                    <a:pt x="32" y="1114"/>
                  </a:lnTo>
                  <a:lnTo>
                    <a:pt x="14" y="1052"/>
                  </a:lnTo>
                  <a:lnTo>
                    <a:pt x="3" y="991"/>
                  </a:lnTo>
                  <a:lnTo>
                    <a:pt x="0" y="931"/>
                  </a:lnTo>
                  <a:lnTo>
                    <a:pt x="0" y="70"/>
                  </a:lnTo>
                  <a:lnTo>
                    <a:pt x="2" y="50"/>
                  </a:lnTo>
                  <a:lnTo>
                    <a:pt x="7" y="34"/>
                  </a:lnTo>
                  <a:lnTo>
                    <a:pt x="15" y="21"/>
                  </a:lnTo>
                  <a:lnTo>
                    <a:pt x="26" y="11"/>
                  </a:lnTo>
                  <a:lnTo>
                    <a:pt x="38" y="5"/>
                  </a:lnTo>
                  <a:lnTo>
                    <a:pt x="53" y="1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3" name="Freeform 345"/>
            <p:cNvSpPr>
              <a:spLocks noEditPoints="1"/>
            </p:cNvSpPr>
            <p:nvPr/>
          </p:nvSpPr>
          <p:spPr bwMode="auto">
            <a:xfrm>
              <a:off x="1833563" y="2954338"/>
              <a:ext cx="69850" cy="157162"/>
            </a:xfrm>
            <a:custGeom>
              <a:avLst/>
              <a:gdLst>
                <a:gd name="T0" fmla="*/ 243 w 400"/>
                <a:gd name="T1" fmla="*/ 712 h 895"/>
                <a:gd name="T2" fmla="*/ 281 w 400"/>
                <a:gd name="T3" fmla="*/ 687 h 895"/>
                <a:gd name="T4" fmla="*/ 305 w 400"/>
                <a:gd name="T5" fmla="*/ 650 h 895"/>
                <a:gd name="T6" fmla="*/ 314 w 400"/>
                <a:gd name="T7" fmla="*/ 604 h 895"/>
                <a:gd name="T8" fmla="*/ 305 w 400"/>
                <a:gd name="T9" fmla="*/ 559 h 895"/>
                <a:gd name="T10" fmla="*/ 280 w 400"/>
                <a:gd name="T11" fmla="*/ 523 h 895"/>
                <a:gd name="T12" fmla="*/ 243 w 400"/>
                <a:gd name="T13" fmla="*/ 498 h 895"/>
                <a:gd name="T14" fmla="*/ 137 w 400"/>
                <a:gd name="T15" fmla="*/ 193 h 895"/>
                <a:gd name="T16" fmla="*/ 105 w 400"/>
                <a:gd name="T17" fmla="*/ 224 h 895"/>
                <a:gd name="T18" fmla="*/ 88 w 400"/>
                <a:gd name="T19" fmla="*/ 266 h 895"/>
                <a:gd name="T20" fmla="*/ 88 w 400"/>
                <a:gd name="T21" fmla="*/ 313 h 895"/>
                <a:gd name="T22" fmla="*/ 105 w 400"/>
                <a:gd name="T23" fmla="*/ 354 h 895"/>
                <a:gd name="T24" fmla="*/ 138 w 400"/>
                <a:gd name="T25" fmla="*/ 386 h 895"/>
                <a:gd name="T26" fmla="*/ 157 w 400"/>
                <a:gd name="T27" fmla="*/ 182 h 895"/>
                <a:gd name="T28" fmla="*/ 243 w 400"/>
                <a:gd name="T29" fmla="*/ 0 h 895"/>
                <a:gd name="T30" fmla="*/ 275 w 400"/>
                <a:gd name="T31" fmla="*/ 104 h 895"/>
                <a:gd name="T32" fmla="*/ 332 w 400"/>
                <a:gd name="T33" fmla="*/ 139 h 895"/>
                <a:gd name="T34" fmla="*/ 373 w 400"/>
                <a:gd name="T35" fmla="*/ 191 h 895"/>
                <a:gd name="T36" fmla="*/ 397 w 400"/>
                <a:gd name="T37" fmla="*/ 255 h 895"/>
                <a:gd name="T38" fmla="*/ 314 w 400"/>
                <a:gd name="T39" fmla="*/ 290 h 895"/>
                <a:gd name="T40" fmla="*/ 305 w 400"/>
                <a:gd name="T41" fmla="*/ 244 h 895"/>
                <a:gd name="T42" fmla="*/ 280 w 400"/>
                <a:gd name="T43" fmla="*/ 208 h 895"/>
                <a:gd name="T44" fmla="*/ 243 w 400"/>
                <a:gd name="T45" fmla="*/ 183 h 895"/>
                <a:gd name="T46" fmla="*/ 275 w 400"/>
                <a:gd name="T47" fmla="*/ 419 h 895"/>
                <a:gd name="T48" fmla="*/ 332 w 400"/>
                <a:gd name="T49" fmla="*/ 454 h 895"/>
                <a:gd name="T50" fmla="*/ 373 w 400"/>
                <a:gd name="T51" fmla="*/ 506 h 895"/>
                <a:gd name="T52" fmla="*/ 397 w 400"/>
                <a:gd name="T53" fmla="*/ 570 h 895"/>
                <a:gd name="T54" fmla="*/ 397 w 400"/>
                <a:gd name="T55" fmla="*/ 640 h 895"/>
                <a:gd name="T56" fmla="*/ 373 w 400"/>
                <a:gd name="T57" fmla="*/ 704 h 895"/>
                <a:gd name="T58" fmla="*/ 332 w 400"/>
                <a:gd name="T59" fmla="*/ 755 h 895"/>
                <a:gd name="T60" fmla="*/ 275 w 400"/>
                <a:gd name="T61" fmla="*/ 791 h 895"/>
                <a:gd name="T62" fmla="*/ 243 w 400"/>
                <a:gd name="T63" fmla="*/ 895 h 895"/>
                <a:gd name="T64" fmla="*/ 157 w 400"/>
                <a:gd name="T65" fmla="*/ 801 h 895"/>
                <a:gd name="T66" fmla="*/ 95 w 400"/>
                <a:gd name="T67" fmla="*/ 775 h 895"/>
                <a:gd name="T68" fmla="*/ 45 w 400"/>
                <a:gd name="T69" fmla="*/ 731 h 895"/>
                <a:gd name="T70" fmla="*/ 12 w 400"/>
                <a:gd name="T71" fmla="*/ 673 h 895"/>
                <a:gd name="T72" fmla="*/ 0 w 400"/>
                <a:gd name="T73" fmla="*/ 604 h 895"/>
                <a:gd name="T74" fmla="*/ 88 w 400"/>
                <a:gd name="T75" fmla="*/ 628 h 895"/>
                <a:gd name="T76" fmla="*/ 105 w 400"/>
                <a:gd name="T77" fmla="*/ 670 h 895"/>
                <a:gd name="T78" fmla="*/ 138 w 400"/>
                <a:gd name="T79" fmla="*/ 701 h 895"/>
                <a:gd name="T80" fmla="*/ 157 w 400"/>
                <a:gd name="T81" fmla="*/ 486 h 895"/>
                <a:gd name="T82" fmla="*/ 95 w 400"/>
                <a:gd name="T83" fmla="*/ 460 h 895"/>
                <a:gd name="T84" fmla="*/ 45 w 400"/>
                <a:gd name="T85" fmla="*/ 416 h 895"/>
                <a:gd name="T86" fmla="*/ 12 w 400"/>
                <a:gd name="T87" fmla="*/ 358 h 895"/>
                <a:gd name="T88" fmla="*/ 0 w 400"/>
                <a:gd name="T89" fmla="*/ 290 h 895"/>
                <a:gd name="T90" fmla="*/ 12 w 400"/>
                <a:gd name="T91" fmla="*/ 222 h 895"/>
                <a:gd name="T92" fmla="*/ 45 w 400"/>
                <a:gd name="T93" fmla="*/ 164 h 895"/>
                <a:gd name="T94" fmla="*/ 95 w 400"/>
                <a:gd name="T95" fmla="*/ 120 h 895"/>
                <a:gd name="T96" fmla="*/ 157 w 400"/>
                <a:gd name="T97" fmla="*/ 94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0" h="895">
                  <a:moveTo>
                    <a:pt x="243" y="498"/>
                  </a:moveTo>
                  <a:lnTo>
                    <a:pt x="243" y="712"/>
                  </a:lnTo>
                  <a:lnTo>
                    <a:pt x="263" y="701"/>
                  </a:lnTo>
                  <a:lnTo>
                    <a:pt x="281" y="687"/>
                  </a:lnTo>
                  <a:lnTo>
                    <a:pt x="295" y="670"/>
                  </a:lnTo>
                  <a:lnTo>
                    <a:pt x="305" y="650"/>
                  </a:lnTo>
                  <a:lnTo>
                    <a:pt x="312" y="628"/>
                  </a:lnTo>
                  <a:lnTo>
                    <a:pt x="314" y="604"/>
                  </a:lnTo>
                  <a:lnTo>
                    <a:pt x="312" y="581"/>
                  </a:lnTo>
                  <a:lnTo>
                    <a:pt x="305" y="559"/>
                  </a:lnTo>
                  <a:lnTo>
                    <a:pt x="295" y="540"/>
                  </a:lnTo>
                  <a:lnTo>
                    <a:pt x="280" y="523"/>
                  </a:lnTo>
                  <a:lnTo>
                    <a:pt x="262" y="508"/>
                  </a:lnTo>
                  <a:lnTo>
                    <a:pt x="243" y="498"/>
                  </a:lnTo>
                  <a:close/>
                  <a:moveTo>
                    <a:pt x="157" y="182"/>
                  </a:moveTo>
                  <a:lnTo>
                    <a:pt x="137" y="193"/>
                  </a:lnTo>
                  <a:lnTo>
                    <a:pt x="119" y="208"/>
                  </a:lnTo>
                  <a:lnTo>
                    <a:pt x="105" y="224"/>
                  </a:lnTo>
                  <a:lnTo>
                    <a:pt x="95" y="244"/>
                  </a:lnTo>
                  <a:lnTo>
                    <a:pt x="88" y="266"/>
                  </a:lnTo>
                  <a:lnTo>
                    <a:pt x="86" y="289"/>
                  </a:lnTo>
                  <a:lnTo>
                    <a:pt x="88" y="313"/>
                  </a:lnTo>
                  <a:lnTo>
                    <a:pt x="95" y="334"/>
                  </a:lnTo>
                  <a:lnTo>
                    <a:pt x="105" y="354"/>
                  </a:lnTo>
                  <a:lnTo>
                    <a:pt x="120" y="371"/>
                  </a:lnTo>
                  <a:lnTo>
                    <a:pt x="138" y="386"/>
                  </a:lnTo>
                  <a:lnTo>
                    <a:pt x="157" y="396"/>
                  </a:lnTo>
                  <a:lnTo>
                    <a:pt x="157" y="182"/>
                  </a:lnTo>
                  <a:close/>
                  <a:moveTo>
                    <a:pt x="157" y="0"/>
                  </a:moveTo>
                  <a:lnTo>
                    <a:pt x="243" y="0"/>
                  </a:lnTo>
                  <a:lnTo>
                    <a:pt x="243" y="94"/>
                  </a:lnTo>
                  <a:lnTo>
                    <a:pt x="275" y="104"/>
                  </a:lnTo>
                  <a:lnTo>
                    <a:pt x="305" y="120"/>
                  </a:lnTo>
                  <a:lnTo>
                    <a:pt x="332" y="139"/>
                  </a:lnTo>
                  <a:lnTo>
                    <a:pt x="355" y="164"/>
                  </a:lnTo>
                  <a:lnTo>
                    <a:pt x="373" y="191"/>
                  </a:lnTo>
                  <a:lnTo>
                    <a:pt x="388" y="222"/>
                  </a:lnTo>
                  <a:lnTo>
                    <a:pt x="397" y="255"/>
                  </a:lnTo>
                  <a:lnTo>
                    <a:pt x="400" y="290"/>
                  </a:lnTo>
                  <a:lnTo>
                    <a:pt x="314" y="290"/>
                  </a:lnTo>
                  <a:lnTo>
                    <a:pt x="312" y="267"/>
                  </a:lnTo>
                  <a:lnTo>
                    <a:pt x="305" y="244"/>
                  </a:lnTo>
                  <a:lnTo>
                    <a:pt x="295" y="225"/>
                  </a:lnTo>
                  <a:lnTo>
                    <a:pt x="280" y="208"/>
                  </a:lnTo>
                  <a:lnTo>
                    <a:pt x="262" y="193"/>
                  </a:lnTo>
                  <a:lnTo>
                    <a:pt x="243" y="183"/>
                  </a:lnTo>
                  <a:lnTo>
                    <a:pt x="243" y="409"/>
                  </a:lnTo>
                  <a:lnTo>
                    <a:pt x="275" y="419"/>
                  </a:lnTo>
                  <a:lnTo>
                    <a:pt x="305" y="435"/>
                  </a:lnTo>
                  <a:lnTo>
                    <a:pt x="332" y="454"/>
                  </a:lnTo>
                  <a:lnTo>
                    <a:pt x="355" y="479"/>
                  </a:lnTo>
                  <a:lnTo>
                    <a:pt x="373" y="506"/>
                  </a:lnTo>
                  <a:lnTo>
                    <a:pt x="388" y="537"/>
                  </a:lnTo>
                  <a:lnTo>
                    <a:pt x="397" y="570"/>
                  </a:lnTo>
                  <a:lnTo>
                    <a:pt x="400" y="604"/>
                  </a:lnTo>
                  <a:lnTo>
                    <a:pt x="397" y="640"/>
                  </a:lnTo>
                  <a:lnTo>
                    <a:pt x="388" y="673"/>
                  </a:lnTo>
                  <a:lnTo>
                    <a:pt x="373" y="704"/>
                  </a:lnTo>
                  <a:lnTo>
                    <a:pt x="355" y="731"/>
                  </a:lnTo>
                  <a:lnTo>
                    <a:pt x="332" y="755"/>
                  </a:lnTo>
                  <a:lnTo>
                    <a:pt x="305" y="775"/>
                  </a:lnTo>
                  <a:lnTo>
                    <a:pt x="275" y="791"/>
                  </a:lnTo>
                  <a:lnTo>
                    <a:pt x="243" y="801"/>
                  </a:lnTo>
                  <a:lnTo>
                    <a:pt x="243" y="895"/>
                  </a:lnTo>
                  <a:lnTo>
                    <a:pt x="157" y="895"/>
                  </a:lnTo>
                  <a:lnTo>
                    <a:pt x="157" y="801"/>
                  </a:lnTo>
                  <a:lnTo>
                    <a:pt x="125" y="791"/>
                  </a:lnTo>
                  <a:lnTo>
                    <a:pt x="95" y="775"/>
                  </a:lnTo>
                  <a:lnTo>
                    <a:pt x="68" y="755"/>
                  </a:lnTo>
                  <a:lnTo>
                    <a:pt x="45" y="731"/>
                  </a:lnTo>
                  <a:lnTo>
                    <a:pt x="27" y="704"/>
                  </a:lnTo>
                  <a:lnTo>
                    <a:pt x="12" y="673"/>
                  </a:lnTo>
                  <a:lnTo>
                    <a:pt x="3" y="640"/>
                  </a:lnTo>
                  <a:lnTo>
                    <a:pt x="0" y="604"/>
                  </a:lnTo>
                  <a:lnTo>
                    <a:pt x="86" y="604"/>
                  </a:lnTo>
                  <a:lnTo>
                    <a:pt x="88" y="628"/>
                  </a:lnTo>
                  <a:lnTo>
                    <a:pt x="95" y="650"/>
                  </a:lnTo>
                  <a:lnTo>
                    <a:pt x="105" y="670"/>
                  </a:lnTo>
                  <a:lnTo>
                    <a:pt x="120" y="687"/>
                  </a:lnTo>
                  <a:lnTo>
                    <a:pt x="138" y="701"/>
                  </a:lnTo>
                  <a:lnTo>
                    <a:pt x="157" y="712"/>
                  </a:lnTo>
                  <a:lnTo>
                    <a:pt x="157" y="486"/>
                  </a:lnTo>
                  <a:lnTo>
                    <a:pt x="125" y="476"/>
                  </a:lnTo>
                  <a:lnTo>
                    <a:pt x="95" y="460"/>
                  </a:lnTo>
                  <a:lnTo>
                    <a:pt x="68" y="441"/>
                  </a:lnTo>
                  <a:lnTo>
                    <a:pt x="45" y="416"/>
                  </a:lnTo>
                  <a:lnTo>
                    <a:pt x="27" y="389"/>
                  </a:lnTo>
                  <a:lnTo>
                    <a:pt x="12" y="358"/>
                  </a:lnTo>
                  <a:lnTo>
                    <a:pt x="3" y="325"/>
                  </a:lnTo>
                  <a:lnTo>
                    <a:pt x="0" y="290"/>
                  </a:lnTo>
                  <a:lnTo>
                    <a:pt x="3" y="255"/>
                  </a:lnTo>
                  <a:lnTo>
                    <a:pt x="12" y="222"/>
                  </a:lnTo>
                  <a:lnTo>
                    <a:pt x="27" y="191"/>
                  </a:lnTo>
                  <a:lnTo>
                    <a:pt x="45" y="164"/>
                  </a:lnTo>
                  <a:lnTo>
                    <a:pt x="68" y="140"/>
                  </a:lnTo>
                  <a:lnTo>
                    <a:pt x="95" y="120"/>
                  </a:lnTo>
                  <a:lnTo>
                    <a:pt x="125" y="104"/>
                  </a:lnTo>
                  <a:lnTo>
                    <a:pt x="157" y="94"/>
                  </a:lnTo>
                  <a:lnTo>
                    <a:pt x="1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28" name="Group 1027"/>
          <p:cNvGrpSpPr/>
          <p:nvPr/>
        </p:nvGrpSpPr>
        <p:grpSpPr>
          <a:xfrm>
            <a:off x="2520283" y="2668588"/>
            <a:ext cx="593725" cy="595312"/>
            <a:chOff x="2486025" y="2668588"/>
            <a:chExt cx="593725" cy="5953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37" name="Freeform 350"/>
            <p:cNvSpPr>
              <a:spLocks/>
            </p:cNvSpPr>
            <p:nvPr/>
          </p:nvSpPr>
          <p:spPr bwMode="auto">
            <a:xfrm>
              <a:off x="2673350" y="3063875"/>
              <a:ext cx="215900" cy="87312"/>
            </a:xfrm>
            <a:custGeom>
              <a:avLst/>
              <a:gdLst>
                <a:gd name="T0" fmla="*/ 445 w 1225"/>
                <a:gd name="T1" fmla="*/ 157 h 494"/>
                <a:gd name="T2" fmla="*/ 281 w 1225"/>
                <a:gd name="T3" fmla="*/ 185 h 494"/>
                <a:gd name="T4" fmla="*/ 302 w 1225"/>
                <a:gd name="T5" fmla="*/ 193 h 494"/>
                <a:gd name="T6" fmla="*/ 338 w 1225"/>
                <a:gd name="T7" fmla="*/ 208 h 494"/>
                <a:gd name="T8" fmla="*/ 392 w 1225"/>
                <a:gd name="T9" fmla="*/ 224 h 494"/>
                <a:gd name="T10" fmla="*/ 457 w 1225"/>
                <a:gd name="T11" fmla="*/ 240 h 494"/>
                <a:gd name="T12" fmla="*/ 532 w 1225"/>
                <a:gd name="T13" fmla="*/ 255 h 494"/>
                <a:gd name="T14" fmla="*/ 616 w 1225"/>
                <a:gd name="T15" fmla="*/ 262 h 494"/>
                <a:gd name="T16" fmla="*/ 706 w 1225"/>
                <a:gd name="T17" fmla="*/ 262 h 494"/>
                <a:gd name="T18" fmla="*/ 800 w 1225"/>
                <a:gd name="T19" fmla="*/ 249 h 494"/>
                <a:gd name="T20" fmla="*/ 893 w 1225"/>
                <a:gd name="T21" fmla="*/ 224 h 494"/>
                <a:gd name="T22" fmla="*/ 986 w 1225"/>
                <a:gd name="T23" fmla="*/ 181 h 494"/>
                <a:gd name="T24" fmla="*/ 1076 w 1225"/>
                <a:gd name="T25" fmla="*/ 118 h 494"/>
                <a:gd name="T26" fmla="*/ 1225 w 1225"/>
                <a:gd name="T27" fmla="*/ 186 h 494"/>
                <a:gd name="T28" fmla="*/ 1115 w 1225"/>
                <a:gd name="T29" fmla="*/ 271 h 494"/>
                <a:gd name="T30" fmla="*/ 1004 w 1225"/>
                <a:gd name="T31" fmla="*/ 333 h 494"/>
                <a:gd name="T32" fmla="*/ 892 w 1225"/>
                <a:gd name="T33" fmla="*/ 375 h 494"/>
                <a:gd name="T34" fmla="*/ 783 w 1225"/>
                <a:gd name="T35" fmla="*/ 400 h 494"/>
                <a:gd name="T36" fmla="*/ 677 w 1225"/>
                <a:gd name="T37" fmla="*/ 409 h 494"/>
                <a:gd name="T38" fmla="*/ 577 w 1225"/>
                <a:gd name="T39" fmla="*/ 407 h 494"/>
                <a:gd name="T40" fmla="*/ 485 w 1225"/>
                <a:gd name="T41" fmla="*/ 397 h 494"/>
                <a:gd name="T42" fmla="*/ 402 w 1225"/>
                <a:gd name="T43" fmla="*/ 379 h 494"/>
                <a:gd name="T44" fmla="*/ 330 w 1225"/>
                <a:gd name="T45" fmla="*/ 359 h 494"/>
                <a:gd name="T46" fmla="*/ 271 w 1225"/>
                <a:gd name="T47" fmla="*/ 338 h 494"/>
                <a:gd name="T48" fmla="*/ 226 w 1225"/>
                <a:gd name="T49" fmla="*/ 320 h 494"/>
                <a:gd name="T50" fmla="*/ 199 w 1225"/>
                <a:gd name="T51" fmla="*/ 307 h 494"/>
                <a:gd name="T52" fmla="*/ 189 w 1225"/>
                <a:gd name="T53" fmla="*/ 302 h 494"/>
                <a:gd name="T54" fmla="*/ 58 w 1225"/>
                <a:gd name="T55" fmla="*/ 494 h 494"/>
                <a:gd name="T56" fmla="*/ 0 w 1225"/>
                <a:gd name="T57" fmla="*/ 126 h 494"/>
                <a:gd name="T58" fmla="*/ 10 w 1225"/>
                <a:gd name="T59" fmla="*/ 91 h 494"/>
                <a:gd name="T60" fmla="*/ 32 w 1225"/>
                <a:gd name="T61" fmla="*/ 64 h 494"/>
                <a:gd name="T62" fmla="*/ 66 w 1225"/>
                <a:gd name="T63" fmla="*/ 5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25" h="494">
                  <a:moveTo>
                    <a:pt x="423" y="0"/>
                  </a:moveTo>
                  <a:lnTo>
                    <a:pt x="445" y="157"/>
                  </a:lnTo>
                  <a:lnTo>
                    <a:pt x="279" y="184"/>
                  </a:lnTo>
                  <a:lnTo>
                    <a:pt x="281" y="185"/>
                  </a:lnTo>
                  <a:lnTo>
                    <a:pt x="290" y="188"/>
                  </a:lnTo>
                  <a:lnTo>
                    <a:pt x="302" y="193"/>
                  </a:lnTo>
                  <a:lnTo>
                    <a:pt x="318" y="199"/>
                  </a:lnTo>
                  <a:lnTo>
                    <a:pt x="338" y="208"/>
                  </a:lnTo>
                  <a:lnTo>
                    <a:pt x="363" y="216"/>
                  </a:lnTo>
                  <a:lnTo>
                    <a:pt x="392" y="224"/>
                  </a:lnTo>
                  <a:lnTo>
                    <a:pt x="422" y="232"/>
                  </a:lnTo>
                  <a:lnTo>
                    <a:pt x="457" y="240"/>
                  </a:lnTo>
                  <a:lnTo>
                    <a:pt x="494" y="247"/>
                  </a:lnTo>
                  <a:lnTo>
                    <a:pt x="532" y="255"/>
                  </a:lnTo>
                  <a:lnTo>
                    <a:pt x="573" y="259"/>
                  </a:lnTo>
                  <a:lnTo>
                    <a:pt x="616" y="262"/>
                  </a:lnTo>
                  <a:lnTo>
                    <a:pt x="661" y="263"/>
                  </a:lnTo>
                  <a:lnTo>
                    <a:pt x="706" y="262"/>
                  </a:lnTo>
                  <a:lnTo>
                    <a:pt x="753" y="258"/>
                  </a:lnTo>
                  <a:lnTo>
                    <a:pt x="800" y="249"/>
                  </a:lnTo>
                  <a:lnTo>
                    <a:pt x="846" y="239"/>
                  </a:lnTo>
                  <a:lnTo>
                    <a:pt x="893" y="224"/>
                  </a:lnTo>
                  <a:lnTo>
                    <a:pt x="940" y="204"/>
                  </a:lnTo>
                  <a:lnTo>
                    <a:pt x="986" y="181"/>
                  </a:lnTo>
                  <a:lnTo>
                    <a:pt x="1031" y="152"/>
                  </a:lnTo>
                  <a:lnTo>
                    <a:pt x="1076" y="118"/>
                  </a:lnTo>
                  <a:lnTo>
                    <a:pt x="1118" y="79"/>
                  </a:lnTo>
                  <a:lnTo>
                    <a:pt x="1225" y="186"/>
                  </a:lnTo>
                  <a:lnTo>
                    <a:pt x="1171" y="231"/>
                  </a:lnTo>
                  <a:lnTo>
                    <a:pt x="1115" y="271"/>
                  </a:lnTo>
                  <a:lnTo>
                    <a:pt x="1060" y="305"/>
                  </a:lnTo>
                  <a:lnTo>
                    <a:pt x="1004" y="333"/>
                  </a:lnTo>
                  <a:lnTo>
                    <a:pt x="947" y="357"/>
                  </a:lnTo>
                  <a:lnTo>
                    <a:pt x="892" y="375"/>
                  </a:lnTo>
                  <a:lnTo>
                    <a:pt x="837" y="390"/>
                  </a:lnTo>
                  <a:lnTo>
                    <a:pt x="783" y="400"/>
                  </a:lnTo>
                  <a:lnTo>
                    <a:pt x="729" y="406"/>
                  </a:lnTo>
                  <a:lnTo>
                    <a:pt x="677" y="409"/>
                  </a:lnTo>
                  <a:lnTo>
                    <a:pt x="626" y="410"/>
                  </a:lnTo>
                  <a:lnTo>
                    <a:pt x="577" y="407"/>
                  </a:lnTo>
                  <a:lnTo>
                    <a:pt x="530" y="403"/>
                  </a:lnTo>
                  <a:lnTo>
                    <a:pt x="485" y="397"/>
                  </a:lnTo>
                  <a:lnTo>
                    <a:pt x="443" y="389"/>
                  </a:lnTo>
                  <a:lnTo>
                    <a:pt x="402" y="379"/>
                  </a:lnTo>
                  <a:lnTo>
                    <a:pt x="365" y="369"/>
                  </a:lnTo>
                  <a:lnTo>
                    <a:pt x="330" y="359"/>
                  </a:lnTo>
                  <a:lnTo>
                    <a:pt x="299" y="349"/>
                  </a:lnTo>
                  <a:lnTo>
                    <a:pt x="271" y="338"/>
                  </a:lnTo>
                  <a:lnTo>
                    <a:pt x="247" y="329"/>
                  </a:lnTo>
                  <a:lnTo>
                    <a:pt x="226" y="320"/>
                  </a:lnTo>
                  <a:lnTo>
                    <a:pt x="210" y="313"/>
                  </a:lnTo>
                  <a:lnTo>
                    <a:pt x="199" y="307"/>
                  </a:lnTo>
                  <a:lnTo>
                    <a:pt x="192" y="304"/>
                  </a:lnTo>
                  <a:lnTo>
                    <a:pt x="189" y="302"/>
                  </a:lnTo>
                  <a:lnTo>
                    <a:pt x="215" y="473"/>
                  </a:lnTo>
                  <a:lnTo>
                    <a:pt x="58" y="494"/>
                  </a:lnTo>
                  <a:lnTo>
                    <a:pt x="1" y="144"/>
                  </a:lnTo>
                  <a:lnTo>
                    <a:pt x="0" y="126"/>
                  </a:lnTo>
                  <a:lnTo>
                    <a:pt x="3" y="107"/>
                  </a:lnTo>
                  <a:lnTo>
                    <a:pt x="10" y="91"/>
                  </a:lnTo>
                  <a:lnTo>
                    <a:pt x="20" y="77"/>
                  </a:lnTo>
                  <a:lnTo>
                    <a:pt x="32" y="64"/>
                  </a:lnTo>
                  <a:lnTo>
                    <a:pt x="48" y="55"/>
                  </a:lnTo>
                  <a:lnTo>
                    <a:pt x="66" y="50"/>
                  </a:lnTo>
                  <a:lnTo>
                    <a:pt x="4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8" name="Freeform 351"/>
            <p:cNvSpPr>
              <a:spLocks noEditPoints="1"/>
            </p:cNvSpPr>
            <p:nvPr/>
          </p:nvSpPr>
          <p:spPr bwMode="auto">
            <a:xfrm>
              <a:off x="2486025" y="2668588"/>
              <a:ext cx="593725" cy="595312"/>
            </a:xfrm>
            <a:custGeom>
              <a:avLst/>
              <a:gdLst>
                <a:gd name="T0" fmla="*/ 157 w 3366"/>
                <a:gd name="T1" fmla="*/ 805 h 3375"/>
                <a:gd name="T2" fmla="*/ 157 w 3366"/>
                <a:gd name="T3" fmla="*/ 3218 h 3375"/>
                <a:gd name="T4" fmla="*/ 3208 w 3366"/>
                <a:gd name="T5" fmla="*/ 3218 h 3375"/>
                <a:gd name="T6" fmla="*/ 3208 w 3366"/>
                <a:gd name="T7" fmla="*/ 805 h 3375"/>
                <a:gd name="T8" fmla="*/ 157 w 3366"/>
                <a:gd name="T9" fmla="*/ 805 h 3375"/>
                <a:gd name="T10" fmla="*/ 158 w 3366"/>
                <a:gd name="T11" fmla="*/ 158 h 3375"/>
                <a:gd name="T12" fmla="*/ 158 w 3366"/>
                <a:gd name="T13" fmla="*/ 654 h 3375"/>
                <a:gd name="T14" fmla="*/ 3209 w 3366"/>
                <a:gd name="T15" fmla="*/ 654 h 3375"/>
                <a:gd name="T16" fmla="*/ 3209 w 3366"/>
                <a:gd name="T17" fmla="*/ 158 h 3375"/>
                <a:gd name="T18" fmla="*/ 158 w 3366"/>
                <a:gd name="T19" fmla="*/ 158 h 3375"/>
                <a:gd name="T20" fmla="*/ 0 w 3366"/>
                <a:gd name="T21" fmla="*/ 0 h 3375"/>
                <a:gd name="T22" fmla="*/ 3366 w 3366"/>
                <a:gd name="T23" fmla="*/ 0 h 3375"/>
                <a:gd name="T24" fmla="*/ 3366 w 3366"/>
                <a:gd name="T25" fmla="*/ 3375 h 3375"/>
                <a:gd name="T26" fmla="*/ 0 w 3366"/>
                <a:gd name="T27" fmla="*/ 3375 h 3375"/>
                <a:gd name="T28" fmla="*/ 0 w 3366"/>
                <a:gd name="T29" fmla="*/ 0 h 3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66" h="3375">
                  <a:moveTo>
                    <a:pt x="157" y="805"/>
                  </a:moveTo>
                  <a:lnTo>
                    <a:pt x="157" y="3218"/>
                  </a:lnTo>
                  <a:lnTo>
                    <a:pt x="3208" y="3218"/>
                  </a:lnTo>
                  <a:lnTo>
                    <a:pt x="3208" y="805"/>
                  </a:lnTo>
                  <a:lnTo>
                    <a:pt x="157" y="805"/>
                  </a:lnTo>
                  <a:close/>
                  <a:moveTo>
                    <a:pt x="158" y="158"/>
                  </a:moveTo>
                  <a:lnTo>
                    <a:pt x="158" y="654"/>
                  </a:lnTo>
                  <a:lnTo>
                    <a:pt x="3209" y="654"/>
                  </a:lnTo>
                  <a:lnTo>
                    <a:pt x="3209" y="158"/>
                  </a:lnTo>
                  <a:lnTo>
                    <a:pt x="158" y="158"/>
                  </a:lnTo>
                  <a:close/>
                  <a:moveTo>
                    <a:pt x="0" y="0"/>
                  </a:moveTo>
                  <a:lnTo>
                    <a:pt x="3366" y="0"/>
                  </a:lnTo>
                  <a:lnTo>
                    <a:pt x="3366" y="3375"/>
                  </a:lnTo>
                  <a:lnTo>
                    <a:pt x="0" y="33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9" name="Rectangle 352"/>
            <p:cNvSpPr>
              <a:spLocks noChangeArrowheads="1"/>
            </p:cNvSpPr>
            <p:nvPr/>
          </p:nvSpPr>
          <p:spPr bwMode="auto">
            <a:xfrm>
              <a:off x="2970213" y="2725738"/>
              <a:ext cx="26988" cy="2698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0" name="Rectangle 353"/>
            <p:cNvSpPr>
              <a:spLocks noChangeArrowheads="1"/>
            </p:cNvSpPr>
            <p:nvPr/>
          </p:nvSpPr>
          <p:spPr bwMode="auto">
            <a:xfrm>
              <a:off x="2900363" y="2725738"/>
              <a:ext cx="28575" cy="2698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1" name="Rectangle 354"/>
            <p:cNvSpPr>
              <a:spLocks noChangeArrowheads="1"/>
            </p:cNvSpPr>
            <p:nvPr/>
          </p:nvSpPr>
          <p:spPr bwMode="auto">
            <a:xfrm>
              <a:off x="2830513" y="2725738"/>
              <a:ext cx="28575" cy="2698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2" name="Freeform 355"/>
            <p:cNvSpPr>
              <a:spLocks/>
            </p:cNvSpPr>
            <p:nvPr/>
          </p:nvSpPr>
          <p:spPr bwMode="auto">
            <a:xfrm>
              <a:off x="2676525" y="2895600"/>
              <a:ext cx="215900" cy="87312"/>
            </a:xfrm>
            <a:custGeom>
              <a:avLst/>
              <a:gdLst>
                <a:gd name="T0" fmla="*/ 1224 w 1225"/>
                <a:gd name="T1" fmla="*/ 351 h 496"/>
                <a:gd name="T2" fmla="*/ 1222 w 1225"/>
                <a:gd name="T3" fmla="*/ 388 h 496"/>
                <a:gd name="T4" fmla="*/ 1205 w 1225"/>
                <a:gd name="T5" fmla="*/ 419 h 496"/>
                <a:gd name="T6" fmla="*/ 1177 w 1225"/>
                <a:gd name="T7" fmla="*/ 440 h 496"/>
                <a:gd name="T8" fmla="*/ 802 w 1225"/>
                <a:gd name="T9" fmla="*/ 496 h 496"/>
                <a:gd name="T10" fmla="*/ 946 w 1225"/>
                <a:gd name="T11" fmla="*/ 311 h 496"/>
                <a:gd name="T12" fmla="*/ 936 w 1225"/>
                <a:gd name="T13" fmla="*/ 307 h 496"/>
                <a:gd name="T14" fmla="*/ 907 w 1225"/>
                <a:gd name="T15" fmla="*/ 296 h 496"/>
                <a:gd name="T16" fmla="*/ 862 w 1225"/>
                <a:gd name="T17" fmla="*/ 280 h 496"/>
                <a:gd name="T18" fmla="*/ 803 w 1225"/>
                <a:gd name="T19" fmla="*/ 263 h 496"/>
                <a:gd name="T20" fmla="*/ 732 w 1225"/>
                <a:gd name="T21" fmla="*/ 247 h 496"/>
                <a:gd name="T22" fmla="*/ 652 w 1225"/>
                <a:gd name="T23" fmla="*/ 236 h 496"/>
                <a:gd name="T24" fmla="*/ 564 w 1225"/>
                <a:gd name="T25" fmla="*/ 232 h 496"/>
                <a:gd name="T26" fmla="*/ 472 w 1225"/>
                <a:gd name="T27" fmla="*/ 238 h 496"/>
                <a:gd name="T28" fmla="*/ 379 w 1225"/>
                <a:gd name="T29" fmla="*/ 256 h 496"/>
                <a:gd name="T30" fmla="*/ 285 w 1225"/>
                <a:gd name="T31" fmla="*/ 290 h 496"/>
                <a:gd name="T32" fmla="*/ 194 w 1225"/>
                <a:gd name="T33" fmla="*/ 342 h 496"/>
                <a:gd name="T34" fmla="*/ 107 w 1225"/>
                <a:gd name="T35" fmla="*/ 416 h 496"/>
                <a:gd name="T36" fmla="*/ 54 w 1225"/>
                <a:gd name="T37" fmla="*/ 262 h 496"/>
                <a:gd name="T38" fmla="*/ 165 w 1225"/>
                <a:gd name="T39" fmla="*/ 189 h 496"/>
                <a:gd name="T40" fmla="*/ 278 w 1225"/>
                <a:gd name="T41" fmla="*/ 138 h 496"/>
                <a:gd name="T42" fmla="*/ 388 w 1225"/>
                <a:gd name="T43" fmla="*/ 105 h 496"/>
                <a:gd name="T44" fmla="*/ 496 w 1225"/>
                <a:gd name="T45" fmla="*/ 88 h 496"/>
                <a:gd name="T46" fmla="*/ 599 w 1225"/>
                <a:gd name="T47" fmla="*/ 84 h 496"/>
                <a:gd name="T48" fmla="*/ 695 w 1225"/>
                <a:gd name="T49" fmla="*/ 92 h 496"/>
                <a:gd name="T50" fmla="*/ 783 w 1225"/>
                <a:gd name="T51" fmla="*/ 105 h 496"/>
                <a:gd name="T52" fmla="*/ 861 w 1225"/>
                <a:gd name="T53" fmla="*/ 124 h 496"/>
                <a:gd name="T54" fmla="*/ 926 w 1225"/>
                <a:gd name="T55" fmla="*/ 145 h 496"/>
                <a:gd name="T56" fmla="*/ 978 w 1225"/>
                <a:gd name="T57" fmla="*/ 165 h 496"/>
                <a:gd name="T58" fmla="*/ 1015 w 1225"/>
                <a:gd name="T59" fmla="*/ 181 h 496"/>
                <a:gd name="T60" fmla="*/ 1035 w 1225"/>
                <a:gd name="T61" fmla="*/ 191 h 496"/>
                <a:gd name="T62" fmla="*/ 1010 w 1225"/>
                <a:gd name="T63" fmla="*/ 21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25" h="496">
                  <a:moveTo>
                    <a:pt x="1167" y="0"/>
                  </a:moveTo>
                  <a:lnTo>
                    <a:pt x="1224" y="351"/>
                  </a:lnTo>
                  <a:lnTo>
                    <a:pt x="1225" y="370"/>
                  </a:lnTo>
                  <a:lnTo>
                    <a:pt x="1222" y="388"/>
                  </a:lnTo>
                  <a:lnTo>
                    <a:pt x="1215" y="405"/>
                  </a:lnTo>
                  <a:lnTo>
                    <a:pt x="1205" y="419"/>
                  </a:lnTo>
                  <a:lnTo>
                    <a:pt x="1193" y="431"/>
                  </a:lnTo>
                  <a:lnTo>
                    <a:pt x="1177" y="440"/>
                  </a:lnTo>
                  <a:lnTo>
                    <a:pt x="1160" y="445"/>
                  </a:lnTo>
                  <a:lnTo>
                    <a:pt x="802" y="496"/>
                  </a:lnTo>
                  <a:lnTo>
                    <a:pt x="781" y="338"/>
                  </a:lnTo>
                  <a:lnTo>
                    <a:pt x="946" y="311"/>
                  </a:lnTo>
                  <a:lnTo>
                    <a:pt x="944" y="310"/>
                  </a:lnTo>
                  <a:lnTo>
                    <a:pt x="936" y="307"/>
                  </a:lnTo>
                  <a:lnTo>
                    <a:pt x="923" y="302"/>
                  </a:lnTo>
                  <a:lnTo>
                    <a:pt x="907" y="296"/>
                  </a:lnTo>
                  <a:lnTo>
                    <a:pt x="887" y="288"/>
                  </a:lnTo>
                  <a:lnTo>
                    <a:pt x="862" y="280"/>
                  </a:lnTo>
                  <a:lnTo>
                    <a:pt x="834" y="272"/>
                  </a:lnTo>
                  <a:lnTo>
                    <a:pt x="803" y="263"/>
                  </a:lnTo>
                  <a:lnTo>
                    <a:pt x="768" y="255"/>
                  </a:lnTo>
                  <a:lnTo>
                    <a:pt x="732" y="247"/>
                  </a:lnTo>
                  <a:lnTo>
                    <a:pt x="693" y="241"/>
                  </a:lnTo>
                  <a:lnTo>
                    <a:pt x="652" y="236"/>
                  </a:lnTo>
                  <a:lnTo>
                    <a:pt x="609" y="233"/>
                  </a:lnTo>
                  <a:lnTo>
                    <a:pt x="564" y="232"/>
                  </a:lnTo>
                  <a:lnTo>
                    <a:pt x="519" y="233"/>
                  </a:lnTo>
                  <a:lnTo>
                    <a:pt x="472" y="238"/>
                  </a:lnTo>
                  <a:lnTo>
                    <a:pt x="427" y="245"/>
                  </a:lnTo>
                  <a:lnTo>
                    <a:pt x="379" y="256"/>
                  </a:lnTo>
                  <a:lnTo>
                    <a:pt x="332" y="271"/>
                  </a:lnTo>
                  <a:lnTo>
                    <a:pt x="285" y="290"/>
                  </a:lnTo>
                  <a:lnTo>
                    <a:pt x="239" y="314"/>
                  </a:lnTo>
                  <a:lnTo>
                    <a:pt x="194" y="342"/>
                  </a:lnTo>
                  <a:lnTo>
                    <a:pt x="150" y="376"/>
                  </a:lnTo>
                  <a:lnTo>
                    <a:pt x="107" y="416"/>
                  </a:lnTo>
                  <a:lnTo>
                    <a:pt x="0" y="308"/>
                  </a:lnTo>
                  <a:lnTo>
                    <a:pt x="54" y="262"/>
                  </a:lnTo>
                  <a:lnTo>
                    <a:pt x="110" y="223"/>
                  </a:lnTo>
                  <a:lnTo>
                    <a:pt x="165" y="189"/>
                  </a:lnTo>
                  <a:lnTo>
                    <a:pt x="222" y="161"/>
                  </a:lnTo>
                  <a:lnTo>
                    <a:pt x="278" y="138"/>
                  </a:lnTo>
                  <a:lnTo>
                    <a:pt x="333" y="119"/>
                  </a:lnTo>
                  <a:lnTo>
                    <a:pt x="388" y="105"/>
                  </a:lnTo>
                  <a:lnTo>
                    <a:pt x="443" y="95"/>
                  </a:lnTo>
                  <a:lnTo>
                    <a:pt x="496" y="88"/>
                  </a:lnTo>
                  <a:lnTo>
                    <a:pt x="548" y="84"/>
                  </a:lnTo>
                  <a:lnTo>
                    <a:pt x="599" y="84"/>
                  </a:lnTo>
                  <a:lnTo>
                    <a:pt x="648" y="86"/>
                  </a:lnTo>
                  <a:lnTo>
                    <a:pt x="695" y="92"/>
                  </a:lnTo>
                  <a:lnTo>
                    <a:pt x="740" y="98"/>
                  </a:lnTo>
                  <a:lnTo>
                    <a:pt x="783" y="105"/>
                  </a:lnTo>
                  <a:lnTo>
                    <a:pt x="823" y="114"/>
                  </a:lnTo>
                  <a:lnTo>
                    <a:pt x="861" y="124"/>
                  </a:lnTo>
                  <a:lnTo>
                    <a:pt x="895" y="135"/>
                  </a:lnTo>
                  <a:lnTo>
                    <a:pt x="926" y="145"/>
                  </a:lnTo>
                  <a:lnTo>
                    <a:pt x="954" y="155"/>
                  </a:lnTo>
                  <a:lnTo>
                    <a:pt x="978" y="165"/>
                  </a:lnTo>
                  <a:lnTo>
                    <a:pt x="999" y="173"/>
                  </a:lnTo>
                  <a:lnTo>
                    <a:pt x="1015" y="181"/>
                  </a:lnTo>
                  <a:lnTo>
                    <a:pt x="1026" y="187"/>
                  </a:lnTo>
                  <a:lnTo>
                    <a:pt x="1035" y="191"/>
                  </a:lnTo>
                  <a:lnTo>
                    <a:pt x="1037" y="192"/>
                  </a:lnTo>
                  <a:lnTo>
                    <a:pt x="1010" y="21"/>
                  </a:lnTo>
                  <a:lnTo>
                    <a:pt x="11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29" name="Group 1028"/>
          <p:cNvGrpSpPr/>
          <p:nvPr/>
        </p:nvGrpSpPr>
        <p:grpSpPr>
          <a:xfrm>
            <a:off x="3454983" y="2668588"/>
            <a:ext cx="595312" cy="595312"/>
            <a:chOff x="3478213" y="2668588"/>
            <a:chExt cx="595312" cy="5953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46" name="Freeform 360"/>
            <p:cNvSpPr>
              <a:spLocks noEditPoints="1"/>
            </p:cNvSpPr>
            <p:nvPr/>
          </p:nvSpPr>
          <p:spPr bwMode="auto">
            <a:xfrm>
              <a:off x="3570288" y="2835275"/>
              <a:ext cx="446087" cy="373062"/>
            </a:xfrm>
            <a:custGeom>
              <a:avLst/>
              <a:gdLst>
                <a:gd name="T0" fmla="*/ 1694 w 2535"/>
                <a:gd name="T1" fmla="*/ 1280 h 2110"/>
                <a:gd name="T2" fmla="*/ 1670 w 2535"/>
                <a:gd name="T3" fmla="*/ 1378 h 2110"/>
                <a:gd name="T4" fmla="*/ 1816 w 2535"/>
                <a:gd name="T5" fmla="*/ 1555 h 2110"/>
                <a:gd name="T6" fmla="*/ 2008 w 2535"/>
                <a:gd name="T7" fmla="*/ 1865 h 2110"/>
                <a:gd name="T8" fmla="*/ 2115 w 2535"/>
                <a:gd name="T9" fmla="*/ 1951 h 2110"/>
                <a:gd name="T10" fmla="*/ 2239 w 2535"/>
                <a:gd name="T11" fmla="*/ 1960 h 2110"/>
                <a:gd name="T12" fmla="*/ 2363 w 2535"/>
                <a:gd name="T13" fmla="*/ 1867 h 2110"/>
                <a:gd name="T14" fmla="*/ 2392 w 2535"/>
                <a:gd name="T15" fmla="*/ 1758 h 2110"/>
                <a:gd name="T16" fmla="*/ 2328 w 2535"/>
                <a:gd name="T17" fmla="*/ 1614 h 2110"/>
                <a:gd name="T18" fmla="*/ 2077 w 2535"/>
                <a:gd name="T19" fmla="*/ 1458 h 2110"/>
                <a:gd name="T20" fmla="*/ 1853 w 2535"/>
                <a:gd name="T21" fmla="*/ 1290 h 2110"/>
                <a:gd name="T22" fmla="*/ 1068 w 2535"/>
                <a:gd name="T23" fmla="*/ 159 h 2110"/>
                <a:gd name="T24" fmla="*/ 810 w 2535"/>
                <a:gd name="T25" fmla="*/ 233 h 2110"/>
                <a:gd name="T26" fmla="*/ 635 w 2535"/>
                <a:gd name="T27" fmla="*/ 429 h 2110"/>
                <a:gd name="T28" fmla="*/ 590 w 2535"/>
                <a:gd name="T29" fmla="*/ 697 h 2110"/>
                <a:gd name="T30" fmla="*/ 692 w 2535"/>
                <a:gd name="T31" fmla="*/ 942 h 2110"/>
                <a:gd name="T32" fmla="*/ 906 w 2535"/>
                <a:gd name="T33" fmla="*/ 1094 h 2110"/>
                <a:gd name="T34" fmla="*/ 1179 w 2535"/>
                <a:gd name="T35" fmla="*/ 1110 h 2110"/>
                <a:gd name="T36" fmla="*/ 1409 w 2535"/>
                <a:gd name="T37" fmla="*/ 981 h 2110"/>
                <a:gd name="T38" fmla="*/ 1538 w 2535"/>
                <a:gd name="T39" fmla="*/ 751 h 2110"/>
                <a:gd name="T40" fmla="*/ 1522 w 2535"/>
                <a:gd name="T41" fmla="*/ 478 h 2110"/>
                <a:gd name="T42" fmla="*/ 1370 w 2535"/>
                <a:gd name="T43" fmla="*/ 264 h 2110"/>
                <a:gd name="T44" fmla="*/ 1125 w 2535"/>
                <a:gd name="T45" fmla="*/ 162 h 2110"/>
                <a:gd name="T46" fmla="*/ 1248 w 2535"/>
                <a:gd name="T47" fmla="*/ 26 h 2110"/>
                <a:gd name="T48" fmla="*/ 1500 w 2535"/>
                <a:gd name="T49" fmla="*/ 167 h 2110"/>
                <a:gd name="T50" fmla="*/ 1663 w 2535"/>
                <a:gd name="T51" fmla="*/ 404 h 2110"/>
                <a:gd name="T52" fmla="*/ 1705 w 2535"/>
                <a:gd name="T53" fmla="*/ 704 h 2110"/>
                <a:gd name="T54" fmla="*/ 1604 w 2535"/>
                <a:gd name="T55" fmla="*/ 989 h 2110"/>
                <a:gd name="T56" fmla="*/ 1689 w 2535"/>
                <a:gd name="T57" fmla="*/ 1055 h 2110"/>
                <a:gd name="T58" fmla="*/ 1737 w 2535"/>
                <a:gd name="T59" fmla="*/ 1020 h 2110"/>
                <a:gd name="T60" fmla="*/ 1797 w 2535"/>
                <a:gd name="T61" fmla="*/ 1041 h 2110"/>
                <a:gd name="T62" fmla="*/ 1843 w 2535"/>
                <a:gd name="T63" fmla="*/ 1089 h 2110"/>
                <a:gd name="T64" fmla="*/ 1968 w 2535"/>
                <a:gd name="T65" fmla="*/ 1203 h 2110"/>
                <a:gd name="T66" fmla="*/ 2154 w 2535"/>
                <a:gd name="T67" fmla="*/ 1345 h 2110"/>
                <a:gd name="T68" fmla="*/ 2372 w 2535"/>
                <a:gd name="T69" fmla="*/ 1471 h 2110"/>
                <a:gd name="T70" fmla="*/ 2500 w 2535"/>
                <a:gd name="T71" fmla="*/ 1617 h 2110"/>
                <a:gd name="T72" fmla="*/ 2531 w 2535"/>
                <a:gd name="T73" fmla="*/ 1823 h 2110"/>
                <a:gd name="T74" fmla="*/ 2415 w 2535"/>
                <a:gd name="T75" fmla="*/ 2022 h 2110"/>
                <a:gd name="T76" fmla="*/ 2258 w 2535"/>
                <a:gd name="T77" fmla="*/ 2103 h 2110"/>
                <a:gd name="T78" fmla="*/ 2091 w 2535"/>
                <a:gd name="T79" fmla="*/ 2096 h 2110"/>
                <a:gd name="T80" fmla="*/ 1935 w 2535"/>
                <a:gd name="T81" fmla="*/ 2001 h 2110"/>
                <a:gd name="T82" fmla="*/ 1814 w 2535"/>
                <a:gd name="T83" fmla="*/ 1805 h 2110"/>
                <a:gd name="T84" fmla="*/ 1646 w 2535"/>
                <a:gd name="T85" fmla="*/ 1564 h 2110"/>
                <a:gd name="T86" fmla="*/ 1519 w 2535"/>
                <a:gd name="T87" fmla="*/ 1421 h 2110"/>
                <a:gd name="T88" fmla="*/ 1468 w 2535"/>
                <a:gd name="T89" fmla="*/ 1372 h 2110"/>
                <a:gd name="T90" fmla="*/ 1448 w 2535"/>
                <a:gd name="T91" fmla="*/ 1303 h 2110"/>
                <a:gd name="T92" fmla="*/ 1482 w 2535"/>
                <a:gd name="T93" fmla="*/ 1261 h 2110"/>
                <a:gd name="T94" fmla="*/ 1367 w 2535"/>
                <a:gd name="T95" fmla="*/ 1206 h 2110"/>
                <a:gd name="T96" fmla="*/ 1068 w 2535"/>
                <a:gd name="T97" fmla="*/ 1281 h 2110"/>
                <a:gd name="T98" fmla="*/ 775 w 2535"/>
                <a:gd name="T99" fmla="*/ 1209 h 2110"/>
                <a:gd name="T100" fmla="*/ 554 w 2535"/>
                <a:gd name="T101" fmla="*/ 1020 h 2110"/>
                <a:gd name="T102" fmla="*/ 440 w 2535"/>
                <a:gd name="T103" fmla="*/ 761 h 2110"/>
                <a:gd name="T104" fmla="*/ 452 w 2535"/>
                <a:gd name="T105" fmla="*/ 466 h 2110"/>
                <a:gd name="T106" fmla="*/ 591 w 2535"/>
                <a:gd name="T107" fmla="*/ 214 h 2110"/>
                <a:gd name="T108" fmla="*/ 830 w 2535"/>
                <a:gd name="T109" fmla="*/ 46 h 2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35" h="2110">
                  <a:moveTo>
                    <a:pt x="1760" y="1201"/>
                  </a:moveTo>
                  <a:lnTo>
                    <a:pt x="1746" y="1217"/>
                  </a:lnTo>
                  <a:lnTo>
                    <a:pt x="1731" y="1237"/>
                  </a:lnTo>
                  <a:lnTo>
                    <a:pt x="1714" y="1258"/>
                  </a:lnTo>
                  <a:lnTo>
                    <a:pt x="1694" y="1280"/>
                  </a:lnTo>
                  <a:lnTo>
                    <a:pt x="1674" y="1301"/>
                  </a:lnTo>
                  <a:lnTo>
                    <a:pt x="1653" y="1320"/>
                  </a:lnTo>
                  <a:lnTo>
                    <a:pt x="1632" y="1339"/>
                  </a:lnTo>
                  <a:lnTo>
                    <a:pt x="1649" y="1356"/>
                  </a:lnTo>
                  <a:lnTo>
                    <a:pt x="1670" y="1378"/>
                  </a:lnTo>
                  <a:lnTo>
                    <a:pt x="1693" y="1403"/>
                  </a:lnTo>
                  <a:lnTo>
                    <a:pt x="1721" y="1434"/>
                  </a:lnTo>
                  <a:lnTo>
                    <a:pt x="1749" y="1469"/>
                  </a:lnTo>
                  <a:lnTo>
                    <a:pt x="1781" y="1509"/>
                  </a:lnTo>
                  <a:lnTo>
                    <a:pt x="1816" y="1555"/>
                  </a:lnTo>
                  <a:lnTo>
                    <a:pt x="1852" y="1605"/>
                  </a:lnTo>
                  <a:lnTo>
                    <a:pt x="1888" y="1661"/>
                  </a:lnTo>
                  <a:lnTo>
                    <a:pt x="1927" y="1722"/>
                  </a:lnTo>
                  <a:lnTo>
                    <a:pt x="1967" y="1791"/>
                  </a:lnTo>
                  <a:lnTo>
                    <a:pt x="2008" y="1865"/>
                  </a:lnTo>
                  <a:lnTo>
                    <a:pt x="2023" y="1886"/>
                  </a:lnTo>
                  <a:lnTo>
                    <a:pt x="2042" y="1906"/>
                  </a:lnTo>
                  <a:lnTo>
                    <a:pt x="2063" y="1924"/>
                  </a:lnTo>
                  <a:lnTo>
                    <a:pt x="2088" y="1939"/>
                  </a:lnTo>
                  <a:lnTo>
                    <a:pt x="2115" y="1951"/>
                  </a:lnTo>
                  <a:lnTo>
                    <a:pt x="2143" y="1960"/>
                  </a:lnTo>
                  <a:lnTo>
                    <a:pt x="2164" y="1964"/>
                  </a:lnTo>
                  <a:lnTo>
                    <a:pt x="2187" y="1966"/>
                  </a:lnTo>
                  <a:lnTo>
                    <a:pt x="2212" y="1965"/>
                  </a:lnTo>
                  <a:lnTo>
                    <a:pt x="2239" y="1960"/>
                  </a:lnTo>
                  <a:lnTo>
                    <a:pt x="2267" y="1950"/>
                  </a:lnTo>
                  <a:lnTo>
                    <a:pt x="2295" y="1934"/>
                  </a:lnTo>
                  <a:lnTo>
                    <a:pt x="2323" y="1913"/>
                  </a:lnTo>
                  <a:lnTo>
                    <a:pt x="2346" y="1890"/>
                  </a:lnTo>
                  <a:lnTo>
                    <a:pt x="2363" y="1867"/>
                  </a:lnTo>
                  <a:lnTo>
                    <a:pt x="2375" y="1843"/>
                  </a:lnTo>
                  <a:lnTo>
                    <a:pt x="2383" y="1821"/>
                  </a:lnTo>
                  <a:lnTo>
                    <a:pt x="2389" y="1798"/>
                  </a:lnTo>
                  <a:lnTo>
                    <a:pt x="2392" y="1778"/>
                  </a:lnTo>
                  <a:lnTo>
                    <a:pt x="2392" y="1758"/>
                  </a:lnTo>
                  <a:lnTo>
                    <a:pt x="2388" y="1726"/>
                  </a:lnTo>
                  <a:lnTo>
                    <a:pt x="2378" y="1696"/>
                  </a:lnTo>
                  <a:lnTo>
                    <a:pt x="2365" y="1666"/>
                  </a:lnTo>
                  <a:lnTo>
                    <a:pt x="2349" y="1638"/>
                  </a:lnTo>
                  <a:lnTo>
                    <a:pt x="2328" y="1614"/>
                  </a:lnTo>
                  <a:lnTo>
                    <a:pt x="2306" y="1593"/>
                  </a:lnTo>
                  <a:lnTo>
                    <a:pt x="2280" y="1576"/>
                  </a:lnTo>
                  <a:lnTo>
                    <a:pt x="2206" y="1536"/>
                  </a:lnTo>
                  <a:lnTo>
                    <a:pt x="2138" y="1497"/>
                  </a:lnTo>
                  <a:lnTo>
                    <a:pt x="2077" y="1458"/>
                  </a:lnTo>
                  <a:lnTo>
                    <a:pt x="2021" y="1422"/>
                  </a:lnTo>
                  <a:lnTo>
                    <a:pt x="1971" y="1386"/>
                  </a:lnTo>
                  <a:lnTo>
                    <a:pt x="1926" y="1352"/>
                  </a:lnTo>
                  <a:lnTo>
                    <a:pt x="1887" y="1319"/>
                  </a:lnTo>
                  <a:lnTo>
                    <a:pt x="1853" y="1290"/>
                  </a:lnTo>
                  <a:lnTo>
                    <a:pt x="1823" y="1263"/>
                  </a:lnTo>
                  <a:lnTo>
                    <a:pt x="1797" y="1239"/>
                  </a:lnTo>
                  <a:lnTo>
                    <a:pt x="1777" y="1218"/>
                  </a:lnTo>
                  <a:lnTo>
                    <a:pt x="1760" y="1201"/>
                  </a:lnTo>
                  <a:close/>
                  <a:moveTo>
                    <a:pt x="1068" y="159"/>
                  </a:moveTo>
                  <a:lnTo>
                    <a:pt x="1012" y="162"/>
                  </a:lnTo>
                  <a:lnTo>
                    <a:pt x="958" y="171"/>
                  </a:lnTo>
                  <a:lnTo>
                    <a:pt x="906" y="186"/>
                  </a:lnTo>
                  <a:lnTo>
                    <a:pt x="857" y="207"/>
                  </a:lnTo>
                  <a:lnTo>
                    <a:pt x="810" y="233"/>
                  </a:lnTo>
                  <a:lnTo>
                    <a:pt x="767" y="264"/>
                  </a:lnTo>
                  <a:lnTo>
                    <a:pt x="728" y="300"/>
                  </a:lnTo>
                  <a:lnTo>
                    <a:pt x="692" y="339"/>
                  </a:lnTo>
                  <a:lnTo>
                    <a:pt x="661" y="382"/>
                  </a:lnTo>
                  <a:lnTo>
                    <a:pt x="635" y="429"/>
                  </a:lnTo>
                  <a:lnTo>
                    <a:pt x="614" y="478"/>
                  </a:lnTo>
                  <a:lnTo>
                    <a:pt x="599" y="530"/>
                  </a:lnTo>
                  <a:lnTo>
                    <a:pt x="590" y="584"/>
                  </a:lnTo>
                  <a:lnTo>
                    <a:pt x="587" y="640"/>
                  </a:lnTo>
                  <a:lnTo>
                    <a:pt x="590" y="697"/>
                  </a:lnTo>
                  <a:lnTo>
                    <a:pt x="599" y="751"/>
                  </a:lnTo>
                  <a:lnTo>
                    <a:pt x="614" y="803"/>
                  </a:lnTo>
                  <a:lnTo>
                    <a:pt x="635" y="852"/>
                  </a:lnTo>
                  <a:lnTo>
                    <a:pt x="661" y="899"/>
                  </a:lnTo>
                  <a:lnTo>
                    <a:pt x="692" y="942"/>
                  </a:lnTo>
                  <a:lnTo>
                    <a:pt x="728" y="981"/>
                  </a:lnTo>
                  <a:lnTo>
                    <a:pt x="767" y="1017"/>
                  </a:lnTo>
                  <a:lnTo>
                    <a:pt x="810" y="1047"/>
                  </a:lnTo>
                  <a:lnTo>
                    <a:pt x="857" y="1074"/>
                  </a:lnTo>
                  <a:lnTo>
                    <a:pt x="906" y="1094"/>
                  </a:lnTo>
                  <a:lnTo>
                    <a:pt x="958" y="1110"/>
                  </a:lnTo>
                  <a:lnTo>
                    <a:pt x="1012" y="1119"/>
                  </a:lnTo>
                  <a:lnTo>
                    <a:pt x="1068" y="1122"/>
                  </a:lnTo>
                  <a:lnTo>
                    <a:pt x="1125" y="1119"/>
                  </a:lnTo>
                  <a:lnTo>
                    <a:pt x="1179" y="1110"/>
                  </a:lnTo>
                  <a:lnTo>
                    <a:pt x="1231" y="1094"/>
                  </a:lnTo>
                  <a:lnTo>
                    <a:pt x="1280" y="1073"/>
                  </a:lnTo>
                  <a:lnTo>
                    <a:pt x="1327" y="1047"/>
                  </a:lnTo>
                  <a:lnTo>
                    <a:pt x="1370" y="1017"/>
                  </a:lnTo>
                  <a:lnTo>
                    <a:pt x="1409" y="981"/>
                  </a:lnTo>
                  <a:lnTo>
                    <a:pt x="1445" y="942"/>
                  </a:lnTo>
                  <a:lnTo>
                    <a:pt x="1475" y="899"/>
                  </a:lnTo>
                  <a:lnTo>
                    <a:pt x="1502" y="852"/>
                  </a:lnTo>
                  <a:lnTo>
                    <a:pt x="1522" y="803"/>
                  </a:lnTo>
                  <a:lnTo>
                    <a:pt x="1538" y="751"/>
                  </a:lnTo>
                  <a:lnTo>
                    <a:pt x="1547" y="697"/>
                  </a:lnTo>
                  <a:lnTo>
                    <a:pt x="1550" y="640"/>
                  </a:lnTo>
                  <a:lnTo>
                    <a:pt x="1547" y="584"/>
                  </a:lnTo>
                  <a:lnTo>
                    <a:pt x="1538" y="530"/>
                  </a:lnTo>
                  <a:lnTo>
                    <a:pt x="1522" y="478"/>
                  </a:lnTo>
                  <a:lnTo>
                    <a:pt x="1501" y="429"/>
                  </a:lnTo>
                  <a:lnTo>
                    <a:pt x="1475" y="382"/>
                  </a:lnTo>
                  <a:lnTo>
                    <a:pt x="1445" y="339"/>
                  </a:lnTo>
                  <a:lnTo>
                    <a:pt x="1409" y="300"/>
                  </a:lnTo>
                  <a:lnTo>
                    <a:pt x="1370" y="264"/>
                  </a:lnTo>
                  <a:lnTo>
                    <a:pt x="1327" y="233"/>
                  </a:lnTo>
                  <a:lnTo>
                    <a:pt x="1280" y="207"/>
                  </a:lnTo>
                  <a:lnTo>
                    <a:pt x="1231" y="186"/>
                  </a:lnTo>
                  <a:lnTo>
                    <a:pt x="1179" y="171"/>
                  </a:lnTo>
                  <a:lnTo>
                    <a:pt x="1125" y="162"/>
                  </a:lnTo>
                  <a:lnTo>
                    <a:pt x="1068" y="159"/>
                  </a:lnTo>
                  <a:close/>
                  <a:moveTo>
                    <a:pt x="1068" y="0"/>
                  </a:moveTo>
                  <a:lnTo>
                    <a:pt x="1130" y="3"/>
                  </a:lnTo>
                  <a:lnTo>
                    <a:pt x="1190" y="11"/>
                  </a:lnTo>
                  <a:lnTo>
                    <a:pt x="1248" y="26"/>
                  </a:lnTo>
                  <a:lnTo>
                    <a:pt x="1303" y="44"/>
                  </a:lnTo>
                  <a:lnTo>
                    <a:pt x="1357" y="69"/>
                  </a:lnTo>
                  <a:lnTo>
                    <a:pt x="1408" y="97"/>
                  </a:lnTo>
                  <a:lnTo>
                    <a:pt x="1456" y="130"/>
                  </a:lnTo>
                  <a:lnTo>
                    <a:pt x="1500" y="167"/>
                  </a:lnTo>
                  <a:lnTo>
                    <a:pt x="1541" y="208"/>
                  </a:lnTo>
                  <a:lnTo>
                    <a:pt x="1578" y="253"/>
                  </a:lnTo>
                  <a:lnTo>
                    <a:pt x="1610" y="300"/>
                  </a:lnTo>
                  <a:lnTo>
                    <a:pt x="1639" y="351"/>
                  </a:lnTo>
                  <a:lnTo>
                    <a:pt x="1663" y="404"/>
                  </a:lnTo>
                  <a:lnTo>
                    <a:pt x="1683" y="460"/>
                  </a:lnTo>
                  <a:lnTo>
                    <a:pt x="1696" y="518"/>
                  </a:lnTo>
                  <a:lnTo>
                    <a:pt x="1705" y="578"/>
                  </a:lnTo>
                  <a:lnTo>
                    <a:pt x="1708" y="639"/>
                  </a:lnTo>
                  <a:lnTo>
                    <a:pt x="1705" y="704"/>
                  </a:lnTo>
                  <a:lnTo>
                    <a:pt x="1696" y="765"/>
                  </a:lnTo>
                  <a:lnTo>
                    <a:pt x="1681" y="824"/>
                  </a:lnTo>
                  <a:lnTo>
                    <a:pt x="1660" y="883"/>
                  </a:lnTo>
                  <a:lnTo>
                    <a:pt x="1635" y="937"/>
                  </a:lnTo>
                  <a:lnTo>
                    <a:pt x="1604" y="989"/>
                  </a:lnTo>
                  <a:lnTo>
                    <a:pt x="1569" y="1038"/>
                  </a:lnTo>
                  <a:lnTo>
                    <a:pt x="1647" y="1116"/>
                  </a:lnTo>
                  <a:lnTo>
                    <a:pt x="1660" y="1097"/>
                  </a:lnTo>
                  <a:lnTo>
                    <a:pt x="1675" y="1077"/>
                  </a:lnTo>
                  <a:lnTo>
                    <a:pt x="1689" y="1055"/>
                  </a:lnTo>
                  <a:lnTo>
                    <a:pt x="1698" y="1041"/>
                  </a:lnTo>
                  <a:lnTo>
                    <a:pt x="1708" y="1032"/>
                  </a:lnTo>
                  <a:lnTo>
                    <a:pt x="1719" y="1026"/>
                  </a:lnTo>
                  <a:lnTo>
                    <a:pt x="1728" y="1022"/>
                  </a:lnTo>
                  <a:lnTo>
                    <a:pt x="1737" y="1020"/>
                  </a:lnTo>
                  <a:lnTo>
                    <a:pt x="1756" y="1020"/>
                  </a:lnTo>
                  <a:lnTo>
                    <a:pt x="1773" y="1025"/>
                  </a:lnTo>
                  <a:lnTo>
                    <a:pt x="1787" y="1032"/>
                  </a:lnTo>
                  <a:lnTo>
                    <a:pt x="1797" y="1040"/>
                  </a:lnTo>
                  <a:lnTo>
                    <a:pt x="1797" y="1041"/>
                  </a:lnTo>
                  <a:lnTo>
                    <a:pt x="1800" y="1043"/>
                  </a:lnTo>
                  <a:lnTo>
                    <a:pt x="1806" y="1050"/>
                  </a:lnTo>
                  <a:lnTo>
                    <a:pt x="1815" y="1060"/>
                  </a:lnTo>
                  <a:lnTo>
                    <a:pt x="1828" y="1073"/>
                  </a:lnTo>
                  <a:lnTo>
                    <a:pt x="1843" y="1089"/>
                  </a:lnTo>
                  <a:lnTo>
                    <a:pt x="1863" y="1108"/>
                  </a:lnTo>
                  <a:lnTo>
                    <a:pt x="1885" y="1129"/>
                  </a:lnTo>
                  <a:lnTo>
                    <a:pt x="1910" y="1152"/>
                  </a:lnTo>
                  <a:lnTo>
                    <a:pt x="1938" y="1177"/>
                  </a:lnTo>
                  <a:lnTo>
                    <a:pt x="1968" y="1203"/>
                  </a:lnTo>
                  <a:lnTo>
                    <a:pt x="2001" y="1230"/>
                  </a:lnTo>
                  <a:lnTo>
                    <a:pt x="2036" y="1258"/>
                  </a:lnTo>
                  <a:lnTo>
                    <a:pt x="2074" y="1287"/>
                  </a:lnTo>
                  <a:lnTo>
                    <a:pt x="2113" y="1315"/>
                  </a:lnTo>
                  <a:lnTo>
                    <a:pt x="2154" y="1345"/>
                  </a:lnTo>
                  <a:lnTo>
                    <a:pt x="2198" y="1373"/>
                  </a:lnTo>
                  <a:lnTo>
                    <a:pt x="2243" y="1400"/>
                  </a:lnTo>
                  <a:lnTo>
                    <a:pt x="2290" y="1427"/>
                  </a:lnTo>
                  <a:lnTo>
                    <a:pt x="2338" y="1452"/>
                  </a:lnTo>
                  <a:lnTo>
                    <a:pt x="2372" y="1471"/>
                  </a:lnTo>
                  <a:lnTo>
                    <a:pt x="2403" y="1493"/>
                  </a:lnTo>
                  <a:lnTo>
                    <a:pt x="2433" y="1520"/>
                  </a:lnTo>
                  <a:lnTo>
                    <a:pt x="2458" y="1550"/>
                  </a:lnTo>
                  <a:lnTo>
                    <a:pt x="2481" y="1582"/>
                  </a:lnTo>
                  <a:lnTo>
                    <a:pt x="2500" y="1617"/>
                  </a:lnTo>
                  <a:lnTo>
                    <a:pt x="2515" y="1654"/>
                  </a:lnTo>
                  <a:lnTo>
                    <a:pt x="2527" y="1693"/>
                  </a:lnTo>
                  <a:lnTo>
                    <a:pt x="2533" y="1732"/>
                  </a:lnTo>
                  <a:lnTo>
                    <a:pt x="2535" y="1778"/>
                  </a:lnTo>
                  <a:lnTo>
                    <a:pt x="2531" y="1823"/>
                  </a:lnTo>
                  <a:lnTo>
                    <a:pt x="2520" y="1866"/>
                  </a:lnTo>
                  <a:lnTo>
                    <a:pt x="2502" y="1907"/>
                  </a:lnTo>
                  <a:lnTo>
                    <a:pt x="2479" y="1947"/>
                  </a:lnTo>
                  <a:lnTo>
                    <a:pt x="2450" y="1985"/>
                  </a:lnTo>
                  <a:lnTo>
                    <a:pt x="2415" y="2022"/>
                  </a:lnTo>
                  <a:lnTo>
                    <a:pt x="2374" y="2055"/>
                  </a:lnTo>
                  <a:lnTo>
                    <a:pt x="2373" y="2056"/>
                  </a:lnTo>
                  <a:lnTo>
                    <a:pt x="2333" y="2077"/>
                  </a:lnTo>
                  <a:lnTo>
                    <a:pt x="2295" y="2093"/>
                  </a:lnTo>
                  <a:lnTo>
                    <a:pt x="2258" y="2103"/>
                  </a:lnTo>
                  <a:lnTo>
                    <a:pt x="2222" y="2108"/>
                  </a:lnTo>
                  <a:lnTo>
                    <a:pt x="2188" y="2110"/>
                  </a:lnTo>
                  <a:lnTo>
                    <a:pt x="2152" y="2108"/>
                  </a:lnTo>
                  <a:lnTo>
                    <a:pt x="2120" y="2103"/>
                  </a:lnTo>
                  <a:lnTo>
                    <a:pt x="2091" y="2096"/>
                  </a:lnTo>
                  <a:lnTo>
                    <a:pt x="2054" y="2082"/>
                  </a:lnTo>
                  <a:lnTo>
                    <a:pt x="2019" y="2065"/>
                  </a:lnTo>
                  <a:lnTo>
                    <a:pt x="1988" y="2046"/>
                  </a:lnTo>
                  <a:lnTo>
                    <a:pt x="1960" y="2023"/>
                  </a:lnTo>
                  <a:lnTo>
                    <a:pt x="1935" y="2001"/>
                  </a:lnTo>
                  <a:lnTo>
                    <a:pt x="1914" y="1976"/>
                  </a:lnTo>
                  <a:lnTo>
                    <a:pt x="1898" y="1952"/>
                  </a:lnTo>
                  <a:lnTo>
                    <a:pt x="1884" y="1929"/>
                  </a:lnTo>
                  <a:lnTo>
                    <a:pt x="1849" y="1865"/>
                  </a:lnTo>
                  <a:lnTo>
                    <a:pt x="1814" y="1805"/>
                  </a:lnTo>
                  <a:lnTo>
                    <a:pt x="1778" y="1749"/>
                  </a:lnTo>
                  <a:lnTo>
                    <a:pt x="1743" y="1697"/>
                  </a:lnTo>
                  <a:lnTo>
                    <a:pt x="1710" y="1649"/>
                  </a:lnTo>
                  <a:lnTo>
                    <a:pt x="1677" y="1605"/>
                  </a:lnTo>
                  <a:lnTo>
                    <a:pt x="1646" y="1564"/>
                  </a:lnTo>
                  <a:lnTo>
                    <a:pt x="1616" y="1528"/>
                  </a:lnTo>
                  <a:lnTo>
                    <a:pt x="1589" y="1495"/>
                  </a:lnTo>
                  <a:lnTo>
                    <a:pt x="1562" y="1467"/>
                  </a:lnTo>
                  <a:lnTo>
                    <a:pt x="1540" y="1442"/>
                  </a:lnTo>
                  <a:lnTo>
                    <a:pt x="1519" y="1421"/>
                  </a:lnTo>
                  <a:lnTo>
                    <a:pt x="1502" y="1403"/>
                  </a:lnTo>
                  <a:lnTo>
                    <a:pt x="1488" y="1390"/>
                  </a:lnTo>
                  <a:lnTo>
                    <a:pt x="1477" y="1380"/>
                  </a:lnTo>
                  <a:lnTo>
                    <a:pt x="1470" y="1375"/>
                  </a:lnTo>
                  <a:lnTo>
                    <a:pt x="1468" y="1372"/>
                  </a:lnTo>
                  <a:lnTo>
                    <a:pt x="1467" y="1372"/>
                  </a:lnTo>
                  <a:lnTo>
                    <a:pt x="1458" y="1359"/>
                  </a:lnTo>
                  <a:lnTo>
                    <a:pt x="1451" y="1343"/>
                  </a:lnTo>
                  <a:lnTo>
                    <a:pt x="1447" y="1323"/>
                  </a:lnTo>
                  <a:lnTo>
                    <a:pt x="1448" y="1303"/>
                  </a:lnTo>
                  <a:lnTo>
                    <a:pt x="1450" y="1295"/>
                  </a:lnTo>
                  <a:lnTo>
                    <a:pt x="1455" y="1286"/>
                  </a:lnTo>
                  <a:lnTo>
                    <a:pt x="1461" y="1276"/>
                  </a:lnTo>
                  <a:lnTo>
                    <a:pt x="1470" y="1268"/>
                  </a:lnTo>
                  <a:lnTo>
                    <a:pt x="1482" y="1261"/>
                  </a:lnTo>
                  <a:lnTo>
                    <a:pt x="1515" y="1241"/>
                  </a:lnTo>
                  <a:lnTo>
                    <a:pt x="1547" y="1219"/>
                  </a:lnTo>
                  <a:lnTo>
                    <a:pt x="1468" y="1139"/>
                  </a:lnTo>
                  <a:lnTo>
                    <a:pt x="1419" y="1175"/>
                  </a:lnTo>
                  <a:lnTo>
                    <a:pt x="1367" y="1206"/>
                  </a:lnTo>
                  <a:lnTo>
                    <a:pt x="1313" y="1232"/>
                  </a:lnTo>
                  <a:lnTo>
                    <a:pt x="1254" y="1253"/>
                  </a:lnTo>
                  <a:lnTo>
                    <a:pt x="1194" y="1268"/>
                  </a:lnTo>
                  <a:lnTo>
                    <a:pt x="1133" y="1277"/>
                  </a:lnTo>
                  <a:lnTo>
                    <a:pt x="1068" y="1281"/>
                  </a:lnTo>
                  <a:lnTo>
                    <a:pt x="1006" y="1277"/>
                  </a:lnTo>
                  <a:lnTo>
                    <a:pt x="945" y="1268"/>
                  </a:lnTo>
                  <a:lnTo>
                    <a:pt x="886" y="1254"/>
                  </a:lnTo>
                  <a:lnTo>
                    <a:pt x="829" y="1235"/>
                  </a:lnTo>
                  <a:lnTo>
                    <a:pt x="775" y="1209"/>
                  </a:lnTo>
                  <a:lnTo>
                    <a:pt x="724" y="1179"/>
                  </a:lnTo>
                  <a:lnTo>
                    <a:pt x="676" y="1146"/>
                  </a:lnTo>
                  <a:lnTo>
                    <a:pt x="632" y="1108"/>
                  </a:lnTo>
                  <a:lnTo>
                    <a:pt x="591" y="1066"/>
                  </a:lnTo>
                  <a:lnTo>
                    <a:pt x="554" y="1020"/>
                  </a:lnTo>
                  <a:lnTo>
                    <a:pt x="521" y="971"/>
                  </a:lnTo>
                  <a:lnTo>
                    <a:pt x="492" y="918"/>
                  </a:lnTo>
                  <a:lnTo>
                    <a:pt x="0" y="918"/>
                  </a:lnTo>
                  <a:lnTo>
                    <a:pt x="0" y="761"/>
                  </a:lnTo>
                  <a:lnTo>
                    <a:pt x="440" y="761"/>
                  </a:lnTo>
                  <a:lnTo>
                    <a:pt x="431" y="701"/>
                  </a:lnTo>
                  <a:lnTo>
                    <a:pt x="428" y="639"/>
                  </a:lnTo>
                  <a:lnTo>
                    <a:pt x="431" y="580"/>
                  </a:lnTo>
                  <a:lnTo>
                    <a:pt x="439" y="522"/>
                  </a:lnTo>
                  <a:lnTo>
                    <a:pt x="452" y="466"/>
                  </a:lnTo>
                  <a:lnTo>
                    <a:pt x="0" y="466"/>
                  </a:lnTo>
                  <a:lnTo>
                    <a:pt x="0" y="308"/>
                  </a:lnTo>
                  <a:lnTo>
                    <a:pt x="521" y="308"/>
                  </a:lnTo>
                  <a:lnTo>
                    <a:pt x="554" y="260"/>
                  </a:lnTo>
                  <a:lnTo>
                    <a:pt x="591" y="214"/>
                  </a:lnTo>
                  <a:lnTo>
                    <a:pt x="632" y="172"/>
                  </a:lnTo>
                  <a:lnTo>
                    <a:pt x="677" y="134"/>
                  </a:lnTo>
                  <a:lnTo>
                    <a:pt x="725" y="100"/>
                  </a:lnTo>
                  <a:lnTo>
                    <a:pt x="776" y="71"/>
                  </a:lnTo>
                  <a:lnTo>
                    <a:pt x="830" y="46"/>
                  </a:lnTo>
                  <a:lnTo>
                    <a:pt x="886" y="26"/>
                  </a:lnTo>
                  <a:lnTo>
                    <a:pt x="945" y="11"/>
                  </a:lnTo>
                  <a:lnTo>
                    <a:pt x="1006" y="3"/>
                  </a:lnTo>
                  <a:lnTo>
                    <a:pt x="10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7" name="Freeform 361"/>
            <p:cNvSpPr>
              <a:spLocks noEditPoints="1"/>
            </p:cNvSpPr>
            <p:nvPr/>
          </p:nvSpPr>
          <p:spPr bwMode="auto">
            <a:xfrm>
              <a:off x="3478213" y="2668588"/>
              <a:ext cx="595312" cy="595312"/>
            </a:xfrm>
            <a:custGeom>
              <a:avLst/>
              <a:gdLst>
                <a:gd name="T0" fmla="*/ 158 w 3375"/>
                <a:gd name="T1" fmla="*/ 805 h 3375"/>
                <a:gd name="T2" fmla="*/ 158 w 3375"/>
                <a:gd name="T3" fmla="*/ 3218 h 3375"/>
                <a:gd name="T4" fmla="*/ 3216 w 3375"/>
                <a:gd name="T5" fmla="*/ 3218 h 3375"/>
                <a:gd name="T6" fmla="*/ 3216 w 3375"/>
                <a:gd name="T7" fmla="*/ 805 h 3375"/>
                <a:gd name="T8" fmla="*/ 158 w 3375"/>
                <a:gd name="T9" fmla="*/ 805 h 3375"/>
                <a:gd name="T10" fmla="*/ 158 w 3375"/>
                <a:gd name="T11" fmla="*/ 158 h 3375"/>
                <a:gd name="T12" fmla="*/ 158 w 3375"/>
                <a:gd name="T13" fmla="*/ 653 h 3375"/>
                <a:gd name="T14" fmla="*/ 3216 w 3375"/>
                <a:gd name="T15" fmla="*/ 653 h 3375"/>
                <a:gd name="T16" fmla="*/ 3216 w 3375"/>
                <a:gd name="T17" fmla="*/ 158 h 3375"/>
                <a:gd name="T18" fmla="*/ 158 w 3375"/>
                <a:gd name="T19" fmla="*/ 158 h 3375"/>
                <a:gd name="T20" fmla="*/ 0 w 3375"/>
                <a:gd name="T21" fmla="*/ 0 h 3375"/>
                <a:gd name="T22" fmla="*/ 3375 w 3375"/>
                <a:gd name="T23" fmla="*/ 0 h 3375"/>
                <a:gd name="T24" fmla="*/ 3375 w 3375"/>
                <a:gd name="T25" fmla="*/ 3375 h 3375"/>
                <a:gd name="T26" fmla="*/ 0 w 3375"/>
                <a:gd name="T27" fmla="*/ 3375 h 3375"/>
                <a:gd name="T28" fmla="*/ 0 w 3375"/>
                <a:gd name="T29" fmla="*/ 0 h 3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75" h="3375">
                  <a:moveTo>
                    <a:pt x="158" y="805"/>
                  </a:moveTo>
                  <a:lnTo>
                    <a:pt x="158" y="3218"/>
                  </a:lnTo>
                  <a:lnTo>
                    <a:pt x="3216" y="3218"/>
                  </a:lnTo>
                  <a:lnTo>
                    <a:pt x="3216" y="805"/>
                  </a:lnTo>
                  <a:lnTo>
                    <a:pt x="158" y="805"/>
                  </a:lnTo>
                  <a:close/>
                  <a:moveTo>
                    <a:pt x="158" y="158"/>
                  </a:moveTo>
                  <a:lnTo>
                    <a:pt x="158" y="653"/>
                  </a:lnTo>
                  <a:lnTo>
                    <a:pt x="3216" y="653"/>
                  </a:lnTo>
                  <a:lnTo>
                    <a:pt x="3216" y="158"/>
                  </a:lnTo>
                  <a:lnTo>
                    <a:pt x="158" y="158"/>
                  </a:lnTo>
                  <a:close/>
                  <a:moveTo>
                    <a:pt x="0" y="0"/>
                  </a:moveTo>
                  <a:lnTo>
                    <a:pt x="3375" y="0"/>
                  </a:lnTo>
                  <a:lnTo>
                    <a:pt x="3375" y="3375"/>
                  </a:lnTo>
                  <a:lnTo>
                    <a:pt x="0" y="33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8" name="Rectangle 362"/>
            <p:cNvSpPr>
              <a:spLocks noChangeArrowheads="1"/>
            </p:cNvSpPr>
            <p:nvPr/>
          </p:nvSpPr>
          <p:spPr bwMode="auto">
            <a:xfrm>
              <a:off x="3963988" y="2725738"/>
              <a:ext cx="26987" cy="2698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9" name="Rectangle 363"/>
            <p:cNvSpPr>
              <a:spLocks noChangeArrowheads="1"/>
            </p:cNvSpPr>
            <p:nvPr/>
          </p:nvSpPr>
          <p:spPr bwMode="auto">
            <a:xfrm>
              <a:off x="3894138" y="2725738"/>
              <a:ext cx="26987" cy="2698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0" name="Rectangle 364"/>
            <p:cNvSpPr>
              <a:spLocks noChangeArrowheads="1"/>
            </p:cNvSpPr>
            <p:nvPr/>
          </p:nvSpPr>
          <p:spPr bwMode="auto">
            <a:xfrm>
              <a:off x="3824288" y="2725738"/>
              <a:ext cx="26987" cy="2698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30" name="Group 1029"/>
          <p:cNvGrpSpPr/>
          <p:nvPr/>
        </p:nvGrpSpPr>
        <p:grpSpPr>
          <a:xfrm>
            <a:off x="4392858" y="2670175"/>
            <a:ext cx="590550" cy="592137"/>
            <a:chOff x="4416425" y="2670175"/>
            <a:chExt cx="590550" cy="5921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54" name="Freeform 369"/>
            <p:cNvSpPr>
              <a:spLocks noEditPoints="1"/>
            </p:cNvSpPr>
            <p:nvPr/>
          </p:nvSpPr>
          <p:spPr bwMode="auto">
            <a:xfrm>
              <a:off x="4416425" y="2670175"/>
              <a:ext cx="590550" cy="592137"/>
            </a:xfrm>
            <a:custGeom>
              <a:avLst/>
              <a:gdLst>
                <a:gd name="T0" fmla="*/ 143 w 3351"/>
                <a:gd name="T1" fmla="*/ 794 h 3361"/>
                <a:gd name="T2" fmla="*/ 143 w 3351"/>
                <a:gd name="T3" fmla="*/ 3218 h 3361"/>
                <a:gd name="T4" fmla="*/ 3209 w 3351"/>
                <a:gd name="T5" fmla="*/ 3218 h 3361"/>
                <a:gd name="T6" fmla="*/ 3209 w 3351"/>
                <a:gd name="T7" fmla="*/ 794 h 3361"/>
                <a:gd name="T8" fmla="*/ 143 w 3351"/>
                <a:gd name="T9" fmla="*/ 794 h 3361"/>
                <a:gd name="T10" fmla="*/ 143 w 3351"/>
                <a:gd name="T11" fmla="*/ 143 h 3361"/>
                <a:gd name="T12" fmla="*/ 143 w 3351"/>
                <a:gd name="T13" fmla="*/ 651 h 3361"/>
                <a:gd name="T14" fmla="*/ 3209 w 3351"/>
                <a:gd name="T15" fmla="*/ 651 h 3361"/>
                <a:gd name="T16" fmla="*/ 3209 w 3351"/>
                <a:gd name="T17" fmla="*/ 143 h 3361"/>
                <a:gd name="T18" fmla="*/ 143 w 3351"/>
                <a:gd name="T19" fmla="*/ 143 h 3361"/>
                <a:gd name="T20" fmla="*/ 0 w 3351"/>
                <a:gd name="T21" fmla="*/ 0 h 3361"/>
                <a:gd name="T22" fmla="*/ 3351 w 3351"/>
                <a:gd name="T23" fmla="*/ 0 h 3361"/>
                <a:gd name="T24" fmla="*/ 3351 w 3351"/>
                <a:gd name="T25" fmla="*/ 3361 h 3361"/>
                <a:gd name="T26" fmla="*/ 0 w 3351"/>
                <a:gd name="T27" fmla="*/ 3361 h 3361"/>
                <a:gd name="T28" fmla="*/ 0 w 3351"/>
                <a:gd name="T29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51" h="3361">
                  <a:moveTo>
                    <a:pt x="143" y="794"/>
                  </a:moveTo>
                  <a:lnTo>
                    <a:pt x="143" y="3218"/>
                  </a:lnTo>
                  <a:lnTo>
                    <a:pt x="3209" y="3218"/>
                  </a:lnTo>
                  <a:lnTo>
                    <a:pt x="3209" y="794"/>
                  </a:lnTo>
                  <a:lnTo>
                    <a:pt x="143" y="794"/>
                  </a:lnTo>
                  <a:close/>
                  <a:moveTo>
                    <a:pt x="143" y="143"/>
                  </a:moveTo>
                  <a:lnTo>
                    <a:pt x="143" y="651"/>
                  </a:lnTo>
                  <a:lnTo>
                    <a:pt x="3209" y="651"/>
                  </a:lnTo>
                  <a:lnTo>
                    <a:pt x="3209" y="143"/>
                  </a:lnTo>
                  <a:lnTo>
                    <a:pt x="143" y="143"/>
                  </a:lnTo>
                  <a:close/>
                  <a:moveTo>
                    <a:pt x="0" y="0"/>
                  </a:moveTo>
                  <a:lnTo>
                    <a:pt x="3351" y="0"/>
                  </a:lnTo>
                  <a:lnTo>
                    <a:pt x="3351" y="3361"/>
                  </a:lnTo>
                  <a:lnTo>
                    <a:pt x="0" y="336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5" name="Rectangle 370"/>
            <p:cNvSpPr>
              <a:spLocks noChangeArrowheads="1"/>
            </p:cNvSpPr>
            <p:nvPr/>
          </p:nvSpPr>
          <p:spPr bwMode="auto">
            <a:xfrm>
              <a:off x="4911725" y="2725738"/>
              <a:ext cx="26988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6" name="Rectangle 371"/>
            <p:cNvSpPr>
              <a:spLocks noChangeArrowheads="1"/>
            </p:cNvSpPr>
            <p:nvPr/>
          </p:nvSpPr>
          <p:spPr bwMode="auto">
            <a:xfrm>
              <a:off x="4841875" y="2725738"/>
              <a:ext cx="28575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7" name="Rectangle 372"/>
            <p:cNvSpPr>
              <a:spLocks noChangeArrowheads="1"/>
            </p:cNvSpPr>
            <p:nvPr/>
          </p:nvSpPr>
          <p:spPr bwMode="auto">
            <a:xfrm>
              <a:off x="4773613" y="2725738"/>
              <a:ext cx="26988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8" name="Rectangle 373"/>
            <p:cNvSpPr>
              <a:spLocks noChangeArrowheads="1"/>
            </p:cNvSpPr>
            <p:nvPr/>
          </p:nvSpPr>
          <p:spPr bwMode="auto">
            <a:xfrm>
              <a:off x="4484688" y="2725738"/>
              <a:ext cx="219075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9" name="Freeform 374"/>
            <p:cNvSpPr>
              <a:spLocks/>
            </p:cNvSpPr>
            <p:nvPr/>
          </p:nvSpPr>
          <p:spPr bwMode="auto">
            <a:xfrm>
              <a:off x="4471988" y="2951163"/>
              <a:ext cx="128588" cy="146050"/>
            </a:xfrm>
            <a:custGeom>
              <a:avLst/>
              <a:gdLst>
                <a:gd name="T0" fmla="*/ 656 w 729"/>
                <a:gd name="T1" fmla="*/ 0 h 829"/>
                <a:gd name="T2" fmla="*/ 690 w 729"/>
                <a:gd name="T3" fmla="*/ 7 h 829"/>
                <a:gd name="T4" fmla="*/ 711 w 729"/>
                <a:gd name="T5" fmla="*/ 23 h 829"/>
                <a:gd name="T6" fmla="*/ 724 w 729"/>
                <a:gd name="T7" fmla="*/ 46 h 829"/>
                <a:gd name="T8" fmla="*/ 729 w 729"/>
                <a:gd name="T9" fmla="*/ 68 h 829"/>
                <a:gd name="T10" fmla="*/ 728 w 729"/>
                <a:gd name="T11" fmla="*/ 85 h 829"/>
                <a:gd name="T12" fmla="*/ 724 w 729"/>
                <a:gd name="T13" fmla="*/ 102 h 829"/>
                <a:gd name="T14" fmla="*/ 714 w 729"/>
                <a:gd name="T15" fmla="*/ 140 h 829"/>
                <a:gd name="T16" fmla="*/ 693 w 729"/>
                <a:gd name="T17" fmla="*/ 197 h 829"/>
                <a:gd name="T18" fmla="*/ 659 w 729"/>
                <a:gd name="T19" fmla="*/ 270 h 829"/>
                <a:gd name="T20" fmla="*/ 611 w 729"/>
                <a:gd name="T21" fmla="*/ 356 h 829"/>
                <a:gd name="T22" fmla="*/ 546 w 729"/>
                <a:gd name="T23" fmla="*/ 455 h 829"/>
                <a:gd name="T24" fmla="*/ 461 w 729"/>
                <a:gd name="T25" fmla="*/ 561 h 829"/>
                <a:gd name="T26" fmla="*/ 526 w 729"/>
                <a:gd name="T27" fmla="*/ 632 h 829"/>
                <a:gd name="T28" fmla="*/ 606 w 729"/>
                <a:gd name="T29" fmla="*/ 700 h 829"/>
                <a:gd name="T30" fmla="*/ 625 w 729"/>
                <a:gd name="T31" fmla="*/ 725 h 829"/>
                <a:gd name="T32" fmla="*/ 634 w 729"/>
                <a:gd name="T33" fmla="*/ 755 h 829"/>
                <a:gd name="T34" fmla="*/ 628 w 729"/>
                <a:gd name="T35" fmla="*/ 787 h 829"/>
                <a:gd name="T36" fmla="*/ 616 w 729"/>
                <a:gd name="T37" fmla="*/ 806 h 829"/>
                <a:gd name="T38" fmla="*/ 598 w 729"/>
                <a:gd name="T39" fmla="*/ 820 h 829"/>
                <a:gd name="T40" fmla="*/ 570 w 729"/>
                <a:gd name="T41" fmla="*/ 829 h 829"/>
                <a:gd name="T42" fmla="*/ 538 w 729"/>
                <a:gd name="T43" fmla="*/ 824 h 829"/>
                <a:gd name="T44" fmla="*/ 475 w 729"/>
                <a:gd name="T45" fmla="*/ 779 h 829"/>
                <a:gd name="T46" fmla="*/ 395 w 729"/>
                <a:gd name="T47" fmla="*/ 705 h 829"/>
                <a:gd name="T48" fmla="*/ 309 w 729"/>
                <a:gd name="T49" fmla="*/ 716 h 829"/>
                <a:gd name="T50" fmla="*/ 194 w 729"/>
                <a:gd name="T51" fmla="*/ 815 h 829"/>
                <a:gd name="T52" fmla="*/ 169 w 729"/>
                <a:gd name="T53" fmla="*/ 825 h 829"/>
                <a:gd name="T54" fmla="*/ 140 w 729"/>
                <a:gd name="T55" fmla="*/ 827 h 829"/>
                <a:gd name="T56" fmla="*/ 109 w 729"/>
                <a:gd name="T57" fmla="*/ 814 h 829"/>
                <a:gd name="T58" fmla="*/ 86 w 729"/>
                <a:gd name="T59" fmla="*/ 787 h 829"/>
                <a:gd name="T60" fmla="*/ 80 w 729"/>
                <a:gd name="T61" fmla="*/ 756 h 829"/>
                <a:gd name="T62" fmla="*/ 86 w 729"/>
                <a:gd name="T63" fmla="*/ 725 h 829"/>
                <a:gd name="T64" fmla="*/ 108 w 729"/>
                <a:gd name="T65" fmla="*/ 700 h 829"/>
                <a:gd name="T66" fmla="*/ 226 w 729"/>
                <a:gd name="T67" fmla="*/ 602 h 829"/>
                <a:gd name="T68" fmla="*/ 252 w 729"/>
                <a:gd name="T69" fmla="*/ 512 h 829"/>
                <a:gd name="T70" fmla="*/ 215 w 729"/>
                <a:gd name="T71" fmla="*/ 435 h 829"/>
                <a:gd name="T72" fmla="*/ 197 w 729"/>
                <a:gd name="T73" fmla="*/ 382 h 829"/>
                <a:gd name="T74" fmla="*/ 203 w 729"/>
                <a:gd name="T75" fmla="*/ 345 h 829"/>
                <a:gd name="T76" fmla="*/ 227 w 729"/>
                <a:gd name="T77" fmla="*/ 317 h 829"/>
                <a:gd name="T78" fmla="*/ 262 w 729"/>
                <a:gd name="T79" fmla="*/ 303 h 829"/>
                <a:gd name="T80" fmla="*/ 298 w 729"/>
                <a:gd name="T81" fmla="*/ 309 h 829"/>
                <a:gd name="T82" fmla="*/ 327 w 729"/>
                <a:gd name="T83" fmla="*/ 333 h 829"/>
                <a:gd name="T84" fmla="*/ 348 w 729"/>
                <a:gd name="T85" fmla="*/ 378 h 829"/>
                <a:gd name="T86" fmla="*/ 379 w 729"/>
                <a:gd name="T87" fmla="*/ 439 h 829"/>
                <a:gd name="T88" fmla="*/ 445 w 729"/>
                <a:gd name="T89" fmla="*/ 351 h 829"/>
                <a:gd name="T90" fmla="*/ 496 w 729"/>
                <a:gd name="T91" fmla="*/ 271 h 829"/>
                <a:gd name="T92" fmla="*/ 533 w 729"/>
                <a:gd name="T93" fmla="*/ 201 h 829"/>
                <a:gd name="T94" fmla="*/ 557 w 729"/>
                <a:gd name="T95" fmla="*/ 143 h 829"/>
                <a:gd name="T96" fmla="*/ 52 w 729"/>
                <a:gd name="T97" fmla="*/ 141 h 829"/>
                <a:gd name="T98" fmla="*/ 21 w 729"/>
                <a:gd name="T99" fmla="*/ 123 h 829"/>
                <a:gd name="T100" fmla="*/ 3 w 729"/>
                <a:gd name="T101" fmla="*/ 92 h 829"/>
                <a:gd name="T102" fmla="*/ 3 w 729"/>
                <a:gd name="T103" fmla="*/ 51 h 829"/>
                <a:gd name="T104" fmla="*/ 21 w 729"/>
                <a:gd name="T105" fmla="*/ 19 h 829"/>
                <a:gd name="T106" fmla="*/ 52 w 729"/>
                <a:gd name="T107" fmla="*/ 2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29" h="829">
                  <a:moveTo>
                    <a:pt x="72" y="0"/>
                  </a:moveTo>
                  <a:lnTo>
                    <a:pt x="656" y="0"/>
                  </a:lnTo>
                  <a:lnTo>
                    <a:pt x="674" y="2"/>
                  </a:lnTo>
                  <a:lnTo>
                    <a:pt x="690" y="7"/>
                  </a:lnTo>
                  <a:lnTo>
                    <a:pt x="702" y="14"/>
                  </a:lnTo>
                  <a:lnTo>
                    <a:pt x="711" y="23"/>
                  </a:lnTo>
                  <a:lnTo>
                    <a:pt x="719" y="34"/>
                  </a:lnTo>
                  <a:lnTo>
                    <a:pt x="724" y="46"/>
                  </a:lnTo>
                  <a:lnTo>
                    <a:pt x="727" y="58"/>
                  </a:lnTo>
                  <a:lnTo>
                    <a:pt x="729" y="68"/>
                  </a:lnTo>
                  <a:lnTo>
                    <a:pt x="729" y="78"/>
                  </a:lnTo>
                  <a:lnTo>
                    <a:pt x="728" y="85"/>
                  </a:lnTo>
                  <a:lnTo>
                    <a:pt x="727" y="91"/>
                  </a:lnTo>
                  <a:lnTo>
                    <a:pt x="724" y="102"/>
                  </a:lnTo>
                  <a:lnTo>
                    <a:pt x="720" y="118"/>
                  </a:lnTo>
                  <a:lnTo>
                    <a:pt x="714" y="140"/>
                  </a:lnTo>
                  <a:lnTo>
                    <a:pt x="705" y="166"/>
                  </a:lnTo>
                  <a:lnTo>
                    <a:pt x="693" y="197"/>
                  </a:lnTo>
                  <a:lnTo>
                    <a:pt x="677" y="231"/>
                  </a:lnTo>
                  <a:lnTo>
                    <a:pt x="659" y="270"/>
                  </a:lnTo>
                  <a:lnTo>
                    <a:pt x="637" y="311"/>
                  </a:lnTo>
                  <a:lnTo>
                    <a:pt x="611" y="356"/>
                  </a:lnTo>
                  <a:lnTo>
                    <a:pt x="581" y="405"/>
                  </a:lnTo>
                  <a:lnTo>
                    <a:pt x="546" y="455"/>
                  </a:lnTo>
                  <a:lnTo>
                    <a:pt x="506" y="507"/>
                  </a:lnTo>
                  <a:lnTo>
                    <a:pt x="461" y="561"/>
                  </a:lnTo>
                  <a:lnTo>
                    <a:pt x="492" y="596"/>
                  </a:lnTo>
                  <a:lnTo>
                    <a:pt x="526" y="632"/>
                  </a:lnTo>
                  <a:lnTo>
                    <a:pt x="564" y="666"/>
                  </a:lnTo>
                  <a:lnTo>
                    <a:pt x="606" y="700"/>
                  </a:lnTo>
                  <a:lnTo>
                    <a:pt x="617" y="711"/>
                  </a:lnTo>
                  <a:lnTo>
                    <a:pt x="625" y="725"/>
                  </a:lnTo>
                  <a:lnTo>
                    <a:pt x="631" y="740"/>
                  </a:lnTo>
                  <a:lnTo>
                    <a:pt x="634" y="755"/>
                  </a:lnTo>
                  <a:lnTo>
                    <a:pt x="633" y="772"/>
                  </a:lnTo>
                  <a:lnTo>
                    <a:pt x="628" y="787"/>
                  </a:lnTo>
                  <a:lnTo>
                    <a:pt x="620" y="800"/>
                  </a:lnTo>
                  <a:lnTo>
                    <a:pt x="616" y="806"/>
                  </a:lnTo>
                  <a:lnTo>
                    <a:pt x="608" y="814"/>
                  </a:lnTo>
                  <a:lnTo>
                    <a:pt x="598" y="820"/>
                  </a:lnTo>
                  <a:lnTo>
                    <a:pt x="585" y="826"/>
                  </a:lnTo>
                  <a:lnTo>
                    <a:pt x="570" y="829"/>
                  </a:lnTo>
                  <a:lnTo>
                    <a:pt x="554" y="829"/>
                  </a:lnTo>
                  <a:lnTo>
                    <a:pt x="538" y="824"/>
                  </a:lnTo>
                  <a:lnTo>
                    <a:pt x="521" y="815"/>
                  </a:lnTo>
                  <a:lnTo>
                    <a:pt x="475" y="779"/>
                  </a:lnTo>
                  <a:lnTo>
                    <a:pt x="434" y="742"/>
                  </a:lnTo>
                  <a:lnTo>
                    <a:pt x="395" y="705"/>
                  </a:lnTo>
                  <a:lnTo>
                    <a:pt x="361" y="668"/>
                  </a:lnTo>
                  <a:lnTo>
                    <a:pt x="309" y="716"/>
                  </a:lnTo>
                  <a:lnTo>
                    <a:pt x="254" y="766"/>
                  </a:lnTo>
                  <a:lnTo>
                    <a:pt x="194" y="815"/>
                  </a:lnTo>
                  <a:lnTo>
                    <a:pt x="183" y="821"/>
                  </a:lnTo>
                  <a:lnTo>
                    <a:pt x="169" y="825"/>
                  </a:lnTo>
                  <a:lnTo>
                    <a:pt x="155" y="827"/>
                  </a:lnTo>
                  <a:lnTo>
                    <a:pt x="140" y="827"/>
                  </a:lnTo>
                  <a:lnTo>
                    <a:pt x="125" y="823"/>
                  </a:lnTo>
                  <a:lnTo>
                    <a:pt x="109" y="814"/>
                  </a:lnTo>
                  <a:lnTo>
                    <a:pt x="94" y="800"/>
                  </a:lnTo>
                  <a:lnTo>
                    <a:pt x="86" y="787"/>
                  </a:lnTo>
                  <a:lnTo>
                    <a:pt x="81" y="772"/>
                  </a:lnTo>
                  <a:lnTo>
                    <a:pt x="80" y="756"/>
                  </a:lnTo>
                  <a:lnTo>
                    <a:pt x="81" y="740"/>
                  </a:lnTo>
                  <a:lnTo>
                    <a:pt x="86" y="725"/>
                  </a:lnTo>
                  <a:lnTo>
                    <a:pt x="95" y="711"/>
                  </a:lnTo>
                  <a:lnTo>
                    <a:pt x="108" y="700"/>
                  </a:lnTo>
                  <a:lnTo>
                    <a:pt x="169" y="651"/>
                  </a:lnTo>
                  <a:lnTo>
                    <a:pt x="226" y="602"/>
                  </a:lnTo>
                  <a:lnTo>
                    <a:pt x="276" y="553"/>
                  </a:lnTo>
                  <a:lnTo>
                    <a:pt x="252" y="512"/>
                  </a:lnTo>
                  <a:lnTo>
                    <a:pt x="232" y="473"/>
                  </a:lnTo>
                  <a:lnTo>
                    <a:pt x="215" y="435"/>
                  </a:lnTo>
                  <a:lnTo>
                    <a:pt x="201" y="400"/>
                  </a:lnTo>
                  <a:lnTo>
                    <a:pt x="197" y="382"/>
                  </a:lnTo>
                  <a:lnTo>
                    <a:pt x="198" y="364"/>
                  </a:lnTo>
                  <a:lnTo>
                    <a:pt x="203" y="345"/>
                  </a:lnTo>
                  <a:lnTo>
                    <a:pt x="213" y="330"/>
                  </a:lnTo>
                  <a:lnTo>
                    <a:pt x="227" y="317"/>
                  </a:lnTo>
                  <a:lnTo>
                    <a:pt x="244" y="307"/>
                  </a:lnTo>
                  <a:lnTo>
                    <a:pt x="262" y="303"/>
                  </a:lnTo>
                  <a:lnTo>
                    <a:pt x="281" y="304"/>
                  </a:lnTo>
                  <a:lnTo>
                    <a:pt x="298" y="309"/>
                  </a:lnTo>
                  <a:lnTo>
                    <a:pt x="314" y="320"/>
                  </a:lnTo>
                  <a:lnTo>
                    <a:pt x="327" y="333"/>
                  </a:lnTo>
                  <a:lnTo>
                    <a:pt x="337" y="350"/>
                  </a:lnTo>
                  <a:lnTo>
                    <a:pt x="348" y="378"/>
                  </a:lnTo>
                  <a:lnTo>
                    <a:pt x="361" y="408"/>
                  </a:lnTo>
                  <a:lnTo>
                    <a:pt x="379" y="439"/>
                  </a:lnTo>
                  <a:lnTo>
                    <a:pt x="413" y="394"/>
                  </a:lnTo>
                  <a:lnTo>
                    <a:pt x="445" y="351"/>
                  </a:lnTo>
                  <a:lnTo>
                    <a:pt x="471" y="309"/>
                  </a:lnTo>
                  <a:lnTo>
                    <a:pt x="496" y="271"/>
                  </a:lnTo>
                  <a:lnTo>
                    <a:pt x="515" y="235"/>
                  </a:lnTo>
                  <a:lnTo>
                    <a:pt x="533" y="201"/>
                  </a:lnTo>
                  <a:lnTo>
                    <a:pt x="546" y="170"/>
                  </a:lnTo>
                  <a:lnTo>
                    <a:pt x="557" y="143"/>
                  </a:lnTo>
                  <a:lnTo>
                    <a:pt x="72" y="143"/>
                  </a:lnTo>
                  <a:lnTo>
                    <a:pt x="52" y="141"/>
                  </a:lnTo>
                  <a:lnTo>
                    <a:pt x="35" y="134"/>
                  </a:lnTo>
                  <a:lnTo>
                    <a:pt x="21" y="123"/>
                  </a:lnTo>
                  <a:lnTo>
                    <a:pt x="9" y="109"/>
                  </a:lnTo>
                  <a:lnTo>
                    <a:pt x="3" y="92"/>
                  </a:lnTo>
                  <a:lnTo>
                    <a:pt x="0" y="71"/>
                  </a:lnTo>
                  <a:lnTo>
                    <a:pt x="3" y="51"/>
                  </a:lnTo>
                  <a:lnTo>
                    <a:pt x="9" y="33"/>
                  </a:lnTo>
                  <a:lnTo>
                    <a:pt x="21" y="19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0" name="Freeform 375"/>
            <p:cNvSpPr>
              <a:spLocks noEditPoints="1"/>
            </p:cNvSpPr>
            <p:nvPr/>
          </p:nvSpPr>
          <p:spPr bwMode="auto">
            <a:xfrm>
              <a:off x="4829175" y="2965450"/>
              <a:ext cx="109538" cy="119062"/>
            </a:xfrm>
            <a:custGeom>
              <a:avLst/>
              <a:gdLst>
                <a:gd name="T0" fmla="*/ 299 w 627"/>
                <a:gd name="T1" fmla="*/ 65 h 672"/>
                <a:gd name="T2" fmla="*/ 297 w 627"/>
                <a:gd name="T3" fmla="*/ 74 h 672"/>
                <a:gd name="T4" fmla="*/ 293 w 627"/>
                <a:gd name="T5" fmla="*/ 89 h 672"/>
                <a:gd name="T6" fmla="*/ 288 w 627"/>
                <a:gd name="T7" fmla="*/ 107 h 672"/>
                <a:gd name="T8" fmla="*/ 282 w 627"/>
                <a:gd name="T9" fmla="*/ 128 h 672"/>
                <a:gd name="T10" fmla="*/ 273 w 627"/>
                <a:gd name="T11" fmla="*/ 152 h 672"/>
                <a:gd name="T12" fmla="*/ 265 w 627"/>
                <a:gd name="T13" fmla="*/ 177 h 672"/>
                <a:gd name="T14" fmla="*/ 257 w 627"/>
                <a:gd name="T15" fmla="*/ 205 h 672"/>
                <a:gd name="T16" fmla="*/ 248 w 627"/>
                <a:gd name="T17" fmla="*/ 232 h 672"/>
                <a:gd name="T18" fmla="*/ 239 w 627"/>
                <a:gd name="T19" fmla="*/ 259 h 672"/>
                <a:gd name="T20" fmla="*/ 229 w 627"/>
                <a:gd name="T21" fmla="*/ 285 h 672"/>
                <a:gd name="T22" fmla="*/ 221 w 627"/>
                <a:gd name="T23" fmla="*/ 310 h 672"/>
                <a:gd name="T24" fmla="*/ 213 w 627"/>
                <a:gd name="T25" fmla="*/ 333 h 672"/>
                <a:gd name="T26" fmla="*/ 206 w 627"/>
                <a:gd name="T27" fmla="*/ 353 h 672"/>
                <a:gd name="T28" fmla="*/ 200 w 627"/>
                <a:gd name="T29" fmla="*/ 370 h 672"/>
                <a:gd name="T30" fmla="*/ 196 w 627"/>
                <a:gd name="T31" fmla="*/ 382 h 672"/>
                <a:gd name="T32" fmla="*/ 193 w 627"/>
                <a:gd name="T33" fmla="*/ 390 h 672"/>
                <a:gd name="T34" fmla="*/ 192 w 627"/>
                <a:gd name="T35" fmla="*/ 393 h 672"/>
                <a:gd name="T36" fmla="*/ 420 w 627"/>
                <a:gd name="T37" fmla="*/ 393 h 672"/>
                <a:gd name="T38" fmla="*/ 419 w 627"/>
                <a:gd name="T39" fmla="*/ 390 h 672"/>
                <a:gd name="T40" fmla="*/ 416 w 627"/>
                <a:gd name="T41" fmla="*/ 382 h 672"/>
                <a:gd name="T42" fmla="*/ 411 w 627"/>
                <a:gd name="T43" fmla="*/ 370 h 672"/>
                <a:gd name="T44" fmla="*/ 405 w 627"/>
                <a:gd name="T45" fmla="*/ 352 h 672"/>
                <a:gd name="T46" fmla="*/ 398 w 627"/>
                <a:gd name="T47" fmla="*/ 332 h 672"/>
                <a:gd name="T48" fmla="*/ 389 w 627"/>
                <a:gd name="T49" fmla="*/ 309 h 672"/>
                <a:gd name="T50" fmla="*/ 379 w 627"/>
                <a:gd name="T51" fmla="*/ 285 h 672"/>
                <a:gd name="T52" fmla="*/ 370 w 627"/>
                <a:gd name="T53" fmla="*/ 258 h 672"/>
                <a:gd name="T54" fmla="*/ 360 w 627"/>
                <a:gd name="T55" fmla="*/ 232 h 672"/>
                <a:gd name="T56" fmla="*/ 350 w 627"/>
                <a:gd name="T57" fmla="*/ 204 h 672"/>
                <a:gd name="T58" fmla="*/ 340 w 627"/>
                <a:gd name="T59" fmla="*/ 177 h 672"/>
                <a:gd name="T60" fmla="*/ 330 w 627"/>
                <a:gd name="T61" fmla="*/ 152 h 672"/>
                <a:gd name="T62" fmla="*/ 322 w 627"/>
                <a:gd name="T63" fmla="*/ 128 h 672"/>
                <a:gd name="T64" fmla="*/ 314 w 627"/>
                <a:gd name="T65" fmla="*/ 107 h 672"/>
                <a:gd name="T66" fmla="*/ 308 w 627"/>
                <a:gd name="T67" fmla="*/ 88 h 672"/>
                <a:gd name="T68" fmla="*/ 303 w 627"/>
                <a:gd name="T69" fmla="*/ 74 h 672"/>
                <a:gd name="T70" fmla="*/ 299 w 627"/>
                <a:gd name="T71" fmla="*/ 65 h 672"/>
                <a:gd name="T72" fmla="*/ 257 w 627"/>
                <a:gd name="T73" fmla="*/ 0 h 672"/>
                <a:gd name="T74" fmla="*/ 349 w 627"/>
                <a:gd name="T75" fmla="*/ 0 h 672"/>
                <a:gd name="T76" fmla="*/ 627 w 627"/>
                <a:gd name="T77" fmla="*/ 672 h 672"/>
                <a:gd name="T78" fmla="*/ 528 w 627"/>
                <a:gd name="T79" fmla="*/ 672 h 672"/>
                <a:gd name="T80" fmla="*/ 450 w 627"/>
                <a:gd name="T81" fmla="*/ 466 h 672"/>
                <a:gd name="T82" fmla="*/ 171 w 627"/>
                <a:gd name="T83" fmla="*/ 466 h 672"/>
                <a:gd name="T84" fmla="*/ 100 w 627"/>
                <a:gd name="T85" fmla="*/ 672 h 672"/>
                <a:gd name="T86" fmla="*/ 0 w 627"/>
                <a:gd name="T87" fmla="*/ 672 h 672"/>
                <a:gd name="T88" fmla="*/ 257 w 627"/>
                <a:gd name="T8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27" h="672">
                  <a:moveTo>
                    <a:pt x="299" y="65"/>
                  </a:moveTo>
                  <a:lnTo>
                    <a:pt x="297" y="74"/>
                  </a:lnTo>
                  <a:lnTo>
                    <a:pt x="293" y="89"/>
                  </a:lnTo>
                  <a:lnTo>
                    <a:pt x="288" y="107"/>
                  </a:lnTo>
                  <a:lnTo>
                    <a:pt x="282" y="128"/>
                  </a:lnTo>
                  <a:lnTo>
                    <a:pt x="273" y="152"/>
                  </a:lnTo>
                  <a:lnTo>
                    <a:pt x="265" y="177"/>
                  </a:lnTo>
                  <a:lnTo>
                    <a:pt x="257" y="205"/>
                  </a:lnTo>
                  <a:lnTo>
                    <a:pt x="248" y="232"/>
                  </a:lnTo>
                  <a:lnTo>
                    <a:pt x="239" y="259"/>
                  </a:lnTo>
                  <a:lnTo>
                    <a:pt x="229" y="285"/>
                  </a:lnTo>
                  <a:lnTo>
                    <a:pt x="221" y="310"/>
                  </a:lnTo>
                  <a:lnTo>
                    <a:pt x="213" y="333"/>
                  </a:lnTo>
                  <a:lnTo>
                    <a:pt x="206" y="353"/>
                  </a:lnTo>
                  <a:lnTo>
                    <a:pt x="200" y="370"/>
                  </a:lnTo>
                  <a:lnTo>
                    <a:pt x="196" y="382"/>
                  </a:lnTo>
                  <a:lnTo>
                    <a:pt x="193" y="390"/>
                  </a:lnTo>
                  <a:lnTo>
                    <a:pt x="192" y="393"/>
                  </a:lnTo>
                  <a:lnTo>
                    <a:pt x="420" y="393"/>
                  </a:lnTo>
                  <a:lnTo>
                    <a:pt x="419" y="390"/>
                  </a:lnTo>
                  <a:lnTo>
                    <a:pt x="416" y="382"/>
                  </a:lnTo>
                  <a:lnTo>
                    <a:pt x="411" y="370"/>
                  </a:lnTo>
                  <a:lnTo>
                    <a:pt x="405" y="352"/>
                  </a:lnTo>
                  <a:lnTo>
                    <a:pt x="398" y="332"/>
                  </a:lnTo>
                  <a:lnTo>
                    <a:pt x="389" y="309"/>
                  </a:lnTo>
                  <a:lnTo>
                    <a:pt x="379" y="285"/>
                  </a:lnTo>
                  <a:lnTo>
                    <a:pt x="370" y="258"/>
                  </a:lnTo>
                  <a:lnTo>
                    <a:pt x="360" y="232"/>
                  </a:lnTo>
                  <a:lnTo>
                    <a:pt x="350" y="204"/>
                  </a:lnTo>
                  <a:lnTo>
                    <a:pt x="340" y="177"/>
                  </a:lnTo>
                  <a:lnTo>
                    <a:pt x="330" y="152"/>
                  </a:lnTo>
                  <a:lnTo>
                    <a:pt x="322" y="128"/>
                  </a:lnTo>
                  <a:lnTo>
                    <a:pt x="314" y="107"/>
                  </a:lnTo>
                  <a:lnTo>
                    <a:pt x="308" y="88"/>
                  </a:lnTo>
                  <a:lnTo>
                    <a:pt x="303" y="74"/>
                  </a:lnTo>
                  <a:lnTo>
                    <a:pt x="299" y="65"/>
                  </a:lnTo>
                  <a:close/>
                  <a:moveTo>
                    <a:pt x="257" y="0"/>
                  </a:moveTo>
                  <a:lnTo>
                    <a:pt x="349" y="0"/>
                  </a:lnTo>
                  <a:lnTo>
                    <a:pt x="627" y="672"/>
                  </a:lnTo>
                  <a:lnTo>
                    <a:pt x="528" y="672"/>
                  </a:lnTo>
                  <a:lnTo>
                    <a:pt x="450" y="466"/>
                  </a:lnTo>
                  <a:lnTo>
                    <a:pt x="171" y="466"/>
                  </a:lnTo>
                  <a:lnTo>
                    <a:pt x="100" y="672"/>
                  </a:lnTo>
                  <a:lnTo>
                    <a:pt x="0" y="672"/>
                  </a:lnTo>
                  <a:lnTo>
                    <a:pt x="2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1" name="Freeform 376"/>
            <p:cNvSpPr>
              <a:spLocks/>
            </p:cNvSpPr>
            <p:nvPr/>
          </p:nvSpPr>
          <p:spPr bwMode="auto">
            <a:xfrm>
              <a:off x="4587875" y="2840038"/>
              <a:ext cx="266700" cy="119062"/>
            </a:xfrm>
            <a:custGeom>
              <a:avLst/>
              <a:gdLst>
                <a:gd name="T0" fmla="*/ 1176 w 1512"/>
                <a:gd name="T1" fmla="*/ 0 h 672"/>
                <a:gd name="T2" fmla="*/ 1512 w 1512"/>
                <a:gd name="T3" fmla="*/ 336 h 672"/>
                <a:gd name="T4" fmla="*/ 1176 w 1512"/>
                <a:gd name="T5" fmla="*/ 672 h 672"/>
                <a:gd name="T6" fmla="*/ 1076 w 1512"/>
                <a:gd name="T7" fmla="*/ 571 h 672"/>
                <a:gd name="T8" fmla="*/ 1240 w 1512"/>
                <a:gd name="T9" fmla="*/ 408 h 672"/>
                <a:gd name="T10" fmla="*/ 0 w 1512"/>
                <a:gd name="T11" fmla="*/ 408 h 672"/>
                <a:gd name="T12" fmla="*/ 0 w 1512"/>
                <a:gd name="T13" fmla="*/ 264 h 672"/>
                <a:gd name="T14" fmla="*/ 1240 w 1512"/>
                <a:gd name="T15" fmla="*/ 264 h 672"/>
                <a:gd name="T16" fmla="*/ 1076 w 1512"/>
                <a:gd name="T17" fmla="*/ 100 h 672"/>
                <a:gd name="T18" fmla="*/ 1176 w 1512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2" h="672">
                  <a:moveTo>
                    <a:pt x="1176" y="0"/>
                  </a:moveTo>
                  <a:lnTo>
                    <a:pt x="1512" y="336"/>
                  </a:lnTo>
                  <a:lnTo>
                    <a:pt x="1176" y="672"/>
                  </a:lnTo>
                  <a:lnTo>
                    <a:pt x="1076" y="571"/>
                  </a:lnTo>
                  <a:lnTo>
                    <a:pt x="1240" y="408"/>
                  </a:lnTo>
                  <a:lnTo>
                    <a:pt x="0" y="408"/>
                  </a:lnTo>
                  <a:lnTo>
                    <a:pt x="0" y="264"/>
                  </a:lnTo>
                  <a:lnTo>
                    <a:pt x="1240" y="264"/>
                  </a:lnTo>
                  <a:lnTo>
                    <a:pt x="1076" y="100"/>
                  </a:lnTo>
                  <a:lnTo>
                    <a:pt x="11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2" name="Freeform 377"/>
            <p:cNvSpPr>
              <a:spLocks/>
            </p:cNvSpPr>
            <p:nvPr/>
          </p:nvSpPr>
          <p:spPr bwMode="auto">
            <a:xfrm>
              <a:off x="4570413" y="3087688"/>
              <a:ext cx="265113" cy="119062"/>
            </a:xfrm>
            <a:custGeom>
              <a:avLst/>
              <a:gdLst>
                <a:gd name="T0" fmla="*/ 335 w 1511"/>
                <a:gd name="T1" fmla="*/ 0 h 672"/>
                <a:gd name="T2" fmla="*/ 435 w 1511"/>
                <a:gd name="T3" fmla="*/ 100 h 672"/>
                <a:gd name="T4" fmla="*/ 271 w 1511"/>
                <a:gd name="T5" fmla="*/ 265 h 672"/>
                <a:gd name="T6" fmla="*/ 1511 w 1511"/>
                <a:gd name="T7" fmla="*/ 265 h 672"/>
                <a:gd name="T8" fmla="*/ 1511 w 1511"/>
                <a:gd name="T9" fmla="*/ 407 h 672"/>
                <a:gd name="T10" fmla="*/ 271 w 1511"/>
                <a:gd name="T11" fmla="*/ 407 h 672"/>
                <a:gd name="T12" fmla="*/ 435 w 1511"/>
                <a:gd name="T13" fmla="*/ 572 h 672"/>
                <a:gd name="T14" fmla="*/ 335 w 1511"/>
                <a:gd name="T15" fmla="*/ 672 h 672"/>
                <a:gd name="T16" fmla="*/ 0 w 1511"/>
                <a:gd name="T17" fmla="*/ 336 h 672"/>
                <a:gd name="T18" fmla="*/ 335 w 1511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1" h="672">
                  <a:moveTo>
                    <a:pt x="335" y="0"/>
                  </a:moveTo>
                  <a:lnTo>
                    <a:pt x="435" y="100"/>
                  </a:lnTo>
                  <a:lnTo>
                    <a:pt x="271" y="265"/>
                  </a:lnTo>
                  <a:lnTo>
                    <a:pt x="1511" y="265"/>
                  </a:lnTo>
                  <a:lnTo>
                    <a:pt x="1511" y="407"/>
                  </a:lnTo>
                  <a:lnTo>
                    <a:pt x="271" y="407"/>
                  </a:lnTo>
                  <a:lnTo>
                    <a:pt x="435" y="572"/>
                  </a:lnTo>
                  <a:lnTo>
                    <a:pt x="335" y="672"/>
                  </a:lnTo>
                  <a:lnTo>
                    <a:pt x="0" y="336"/>
                  </a:lnTo>
                  <a:lnTo>
                    <a:pt x="3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31" name="Group 1030"/>
          <p:cNvGrpSpPr/>
          <p:nvPr/>
        </p:nvGrpSpPr>
        <p:grpSpPr>
          <a:xfrm>
            <a:off x="5326765" y="2668588"/>
            <a:ext cx="593725" cy="595312"/>
            <a:chOff x="5330825" y="2668588"/>
            <a:chExt cx="593725" cy="5953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66" name="Freeform 382"/>
            <p:cNvSpPr>
              <a:spLocks noEditPoints="1"/>
            </p:cNvSpPr>
            <p:nvPr/>
          </p:nvSpPr>
          <p:spPr bwMode="auto">
            <a:xfrm>
              <a:off x="5330825" y="2668588"/>
              <a:ext cx="593725" cy="595312"/>
            </a:xfrm>
            <a:custGeom>
              <a:avLst/>
              <a:gdLst>
                <a:gd name="T0" fmla="*/ 144 w 3366"/>
                <a:gd name="T1" fmla="*/ 797 h 3375"/>
                <a:gd name="T2" fmla="*/ 144 w 3366"/>
                <a:gd name="T3" fmla="*/ 3231 h 3375"/>
                <a:gd name="T4" fmla="*/ 3223 w 3366"/>
                <a:gd name="T5" fmla="*/ 3231 h 3375"/>
                <a:gd name="T6" fmla="*/ 3223 w 3366"/>
                <a:gd name="T7" fmla="*/ 797 h 3375"/>
                <a:gd name="T8" fmla="*/ 144 w 3366"/>
                <a:gd name="T9" fmla="*/ 797 h 3375"/>
                <a:gd name="T10" fmla="*/ 144 w 3366"/>
                <a:gd name="T11" fmla="*/ 144 h 3375"/>
                <a:gd name="T12" fmla="*/ 144 w 3366"/>
                <a:gd name="T13" fmla="*/ 654 h 3375"/>
                <a:gd name="T14" fmla="*/ 3223 w 3366"/>
                <a:gd name="T15" fmla="*/ 654 h 3375"/>
                <a:gd name="T16" fmla="*/ 3223 w 3366"/>
                <a:gd name="T17" fmla="*/ 144 h 3375"/>
                <a:gd name="T18" fmla="*/ 144 w 3366"/>
                <a:gd name="T19" fmla="*/ 144 h 3375"/>
                <a:gd name="T20" fmla="*/ 0 w 3366"/>
                <a:gd name="T21" fmla="*/ 0 h 3375"/>
                <a:gd name="T22" fmla="*/ 3366 w 3366"/>
                <a:gd name="T23" fmla="*/ 0 h 3375"/>
                <a:gd name="T24" fmla="*/ 3366 w 3366"/>
                <a:gd name="T25" fmla="*/ 3375 h 3375"/>
                <a:gd name="T26" fmla="*/ 0 w 3366"/>
                <a:gd name="T27" fmla="*/ 3375 h 3375"/>
                <a:gd name="T28" fmla="*/ 0 w 3366"/>
                <a:gd name="T29" fmla="*/ 0 h 3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66" h="3375">
                  <a:moveTo>
                    <a:pt x="144" y="797"/>
                  </a:moveTo>
                  <a:lnTo>
                    <a:pt x="144" y="3231"/>
                  </a:lnTo>
                  <a:lnTo>
                    <a:pt x="3223" y="3231"/>
                  </a:lnTo>
                  <a:lnTo>
                    <a:pt x="3223" y="797"/>
                  </a:lnTo>
                  <a:lnTo>
                    <a:pt x="144" y="797"/>
                  </a:lnTo>
                  <a:close/>
                  <a:moveTo>
                    <a:pt x="144" y="144"/>
                  </a:moveTo>
                  <a:lnTo>
                    <a:pt x="144" y="654"/>
                  </a:lnTo>
                  <a:lnTo>
                    <a:pt x="3223" y="654"/>
                  </a:lnTo>
                  <a:lnTo>
                    <a:pt x="3223" y="144"/>
                  </a:lnTo>
                  <a:lnTo>
                    <a:pt x="144" y="144"/>
                  </a:lnTo>
                  <a:close/>
                  <a:moveTo>
                    <a:pt x="0" y="0"/>
                  </a:moveTo>
                  <a:lnTo>
                    <a:pt x="3366" y="0"/>
                  </a:lnTo>
                  <a:lnTo>
                    <a:pt x="3366" y="3375"/>
                  </a:lnTo>
                  <a:lnTo>
                    <a:pt x="0" y="33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7" name="Rectangle 383"/>
            <p:cNvSpPr>
              <a:spLocks noChangeArrowheads="1"/>
            </p:cNvSpPr>
            <p:nvPr/>
          </p:nvSpPr>
          <p:spPr bwMode="auto">
            <a:xfrm>
              <a:off x="5829300" y="2725738"/>
              <a:ext cx="26988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8" name="Rectangle 384"/>
            <p:cNvSpPr>
              <a:spLocks noChangeArrowheads="1"/>
            </p:cNvSpPr>
            <p:nvPr/>
          </p:nvSpPr>
          <p:spPr bwMode="auto">
            <a:xfrm>
              <a:off x="5759450" y="2725738"/>
              <a:ext cx="26988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9" name="Rectangle 385"/>
            <p:cNvSpPr>
              <a:spLocks noChangeArrowheads="1"/>
            </p:cNvSpPr>
            <p:nvPr/>
          </p:nvSpPr>
          <p:spPr bwMode="auto">
            <a:xfrm>
              <a:off x="5689600" y="2725738"/>
              <a:ext cx="26988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0" name="Freeform 386"/>
            <p:cNvSpPr>
              <a:spLocks/>
            </p:cNvSpPr>
            <p:nvPr/>
          </p:nvSpPr>
          <p:spPr bwMode="auto">
            <a:xfrm>
              <a:off x="5462588" y="2903538"/>
              <a:ext cx="330200" cy="165100"/>
            </a:xfrm>
            <a:custGeom>
              <a:avLst/>
              <a:gdLst>
                <a:gd name="T0" fmla="*/ 1015 w 1876"/>
                <a:gd name="T1" fmla="*/ 3 h 940"/>
                <a:gd name="T2" fmla="*/ 1162 w 1876"/>
                <a:gd name="T3" fmla="*/ 27 h 940"/>
                <a:gd name="T4" fmla="*/ 1302 w 1876"/>
                <a:gd name="T5" fmla="*/ 74 h 940"/>
                <a:gd name="T6" fmla="*/ 1432 w 1876"/>
                <a:gd name="T7" fmla="*/ 142 h 940"/>
                <a:gd name="T8" fmla="*/ 1548 w 1876"/>
                <a:gd name="T9" fmla="*/ 228 h 940"/>
                <a:gd name="T10" fmla="*/ 1650 w 1876"/>
                <a:gd name="T11" fmla="*/ 330 h 940"/>
                <a:gd name="T12" fmla="*/ 1736 w 1876"/>
                <a:gd name="T13" fmla="*/ 446 h 940"/>
                <a:gd name="T14" fmla="*/ 1802 w 1876"/>
                <a:gd name="T15" fmla="*/ 575 h 940"/>
                <a:gd name="T16" fmla="*/ 1849 w 1876"/>
                <a:gd name="T17" fmla="*/ 715 h 940"/>
                <a:gd name="T18" fmla="*/ 1873 w 1876"/>
                <a:gd name="T19" fmla="*/ 864 h 940"/>
                <a:gd name="T20" fmla="*/ 1733 w 1876"/>
                <a:gd name="T21" fmla="*/ 940 h 940"/>
                <a:gd name="T22" fmla="*/ 1720 w 1876"/>
                <a:gd name="T23" fmla="*/ 798 h 940"/>
                <a:gd name="T24" fmla="*/ 1683 w 1876"/>
                <a:gd name="T25" fmla="*/ 663 h 940"/>
                <a:gd name="T26" fmla="*/ 1623 w 1876"/>
                <a:gd name="T27" fmla="*/ 540 h 940"/>
                <a:gd name="T28" fmla="*/ 1545 w 1876"/>
                <a:gd name="T29" fmla="*/ 428 h 940"/>
                <a:gd name="T30" fmla="*/ 1449 w 1876"/>
                <a:gd name="T31" fmla="*/ 332 h 940"/>
                <a:gd name="T32" fmla="*/ 1338 w 1876"/>
                <a:gd name="T33" fmla="*/ 253 h 940"/>
                <a:gd name="T34" fmla="*/ 1214 w 1876"/>
                <a:gd name="T35" fmla="*/ 194 h 940"/>
                <a:gd name="T36" fmla="*/ 1081 w 1876"/>
                <a:gd name="T37" fmla="*/ 157 h 940"/>
                <a:gd name="T38" fmla="*/ 938 w 1876"/>
                <a:gd name="T39" fmla="*/ 144 h 940"/>
                <a:gd name="T40" fmla="*/ 795 w 1876"/>
                <a:gd name="T41" fmla="*/ 157 h 940"/>
                <a:gd name="T42" fmla="*/ 662 w 1876"/>
                <a:gd name="T43" fmla="*/ 194 h 940"/>
                <a:gd name="T44" fmla="*/ 538 w 1876"/>
                <a:gd name="T45" fmla="*/ 253 h 940"/>
                <a:gd name="T46" fmla="*/ 427 w 1876"/>
                <a:gd name="T47" fmla="*/ 332 h 940"/>
                <a:gd name="T48" fmla="*/ 331 w 1876"/>
                <a:gd name="T49" fmla="*/ 428 h 940"/>
                <a:gd name="T50" fmla="*/ 253 w 1876"/>
                <a:gd name="T51" fmla="*/ 540 h 940"/>
                <a:gd name="T52" fmla="*/ 193 w 1876"/>
                <a:gd name="T53" fmla="*/ 664 h 940"/>
                <a:gd name="T54" fmla="*/ 156 w 1876"/>
                <a:gd name="T55" fmla="*/ 798 h 940"/>
                <a:gd name="T56" fmla="*/ 143 w 1876"/>
                <a:gd name="T57" fmla="*/ 940 h 940"/>
                <a:gd name="T58" fmla="*/ 3 w 1876"/>
                <a:gd name="T59" fmla="*/ 864 h 940"/>
                <a:gd name="T60" fmla="*/ 27 w 1876"/>
                <a:gd name="T61" fmla="*/ 715 h 940"/>
                <a:gd name="T62" fmla="*/ 74 w 1876"/>
                <a:gd name="T63" fmla="*/ 575 h 940"/>
                <a:gd name="T64" fmla="*/ 140 w 1876"/>
                <a:gd name="T65" fmla="*/ 446 h 940"/>
                <a:gd name="T66" fmla="*/ 226 w 1876"/>
                <a:gd name="T67" fmla="*/ 330 h 940"/>
                <a:gd name="T68" fmla="*/ 328 w 1876"/>
                <a:gd name="T69" fmla="*/ 228 h 940"/>
                <a:gd name="T70" fmla="*/ 444 w 1876"/>
                <a:gd name="T71" fmla="*/ 142 h 940"/>
                <a:gd name="T72" fmla="*/ 574 w 1876"/>
                <a:gd name="T73" fmla="*/ 74 h 940"/>
                <a:gd name="T74" fmla="*/ 714 w 1876"/>
                <a:gd name="T75" fmla="*/ 27 h 940"/>
                <a:gd name="T76" fmla="*/ 862 w 1876"/>
                <a:gd name="T77" fmla="*/ 3 h 9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76" h="940">
                  <a:moveTo>
                    <a:pt x="938" y="0"/>
                  </a:moveTo>
                  <a:lnTo>
                    <a:pt x="1015" y="3"/>
                  </a:lnTo>
                  <a:lnTo>
                    <a:pt x="1090" y="13"/>
                  </a:lnTo>
                  <a:lnTo>
                    <a:pt x="1162" y="27"/>
                  </a:lnTo>
                  <a:lnTo>
                    <a:pt x="1234" y="49"/>
                  </a:lnTo>
                  <a:lnTo>
                    <a:pt x="1302" y="74"/>
                  </a:lnTo>
                  <a:lnTo>
                    <a:pt x="1368" y="106"/>
                  </a:lnTo>
                  <a:lnTo>
                    <a:pt x="1432" y="142"/>
                  </a:lnTo>
                  <a:lnTo>
                    <a:pt x="1491" y="183"/>
                  </a:lnTo>
                  <a:lnTo>
                    <a:pt x="1548" y="228"/>
                  </a:lnTo>
                  <a:lnTo>
                    <a:pt x="1601" y="277"/>
                  </a:lnTo>
                  <a:lnTo>
                    <a:pt x="1650" y="330"/>
                  </a:lnTo>
                  <a:lnTo>
                    <a:pt x="1695" y="386"/>
                  </a:lnTo>
                  <a:lnTo>
                    <a:pt x="1736" y="446"/>
                  </a:lnTo>
                  <a:lnTo>
                    <a:pt x="1771" y="510"/>
                  </a:lnTo>
                  <a:lnTo>
                    <a:pt x="1802" y="575"/>
                  </a:lnTo>
                  <a:lnTo>
                    <a:pt x="1828" y="645"/>
                  </a:lnTo>
                  <a:lnTo>
                    <a:pt x="1849" y="715"/>
                  </a:lnTo>
                  <a:lnTo>
                    <a:pt x="1864" y="789"/>
                  </a:lnTo>
                  <a:lnTo>
                    <a:pt x="1873" y="864"/>
                  </a:lnTo>
                  <a:lnTo>
                    <a:pt x="1876" y="940"/>
                  </a:lnTo>
                  <a:lnTo>
                    <a:pt x="1733" y="940"/>
                  </a:lnTo>
                  <a:lnTo>
                    <a:pt x="1730" y="869"/>
                  </a:lnTo>
                  <a:lnTo>
                    <a:pt x="1720" y="798"/>
                  </a:lnTo>
                  <a:lnTo>
                    <a:pt x="1704" y="730"/>
                  </a:lnTo>
                  <a:lnTo>
                    <a:pt x="1683" y="663"/>
                  </a:lnTo>
                  <a:lnTo>
                    <a:pt x="1656" y="600"/>
                  </a:lnTo>
                  <a:lnTo>
                    <a:pt x="1623" y="540"/>
                  </a:lnTo>
                  <a:lnTo>
                    <a:pt x="1587" y="482"/>
                  </a:lnTo>
                  <a:lnTo>
                    <a:pt x="1545" y="428"/>
                  </a:lnTo>
                  <a:lnTo>
                    <a:pt x="1499" y="378"/>
                  </a:lnTo>
                  <a:lnTo>
                    <a:pt x="1449" y="332"/>
                  </a:lnTo>
                  <a:lnTo>
                    <a:pt x="1395" y="290"/>
                  </a:lnTo>
                  <a:lnTo>
                    <a:pt x="1338" y="253"/>
                  </a:lnTo>
                  <a:lnTo>
                    <a:pt x="1278" y="221"/>
                  </a:lnTo>
                  <a:lnTo>
                    <a:pt x="1214" y="194"/>
                  </a:lnTo>
                  <a:lnTo>
                    <a:pt x="1148" y="172"/>
                  </a:lnTo>
                  <a:lnTo>
                    <a:pt x="1081" y="157"/>
                  </a:lnTo>
                  <a:lnTo>
                    <a:pt x="1010" y="147"/>
                  </a:lnTo>
                  <a:lnTo>
                    <a:pt x="938" y="144"/>
                  </a:lnTo>
                  <a:lnTo>
                    <a:pt x="866" y="147"/>
                  </a:lnTo>
                  <a:lnTo>
                    <a:pt x="795" y="157"/>
                  </a:lnTo>
                  <a:lnTo>
                    <a:pt x="728" y="172"/>
                  </a:lnTo>
                  <a:lnTo>
                    <a:pt x="662" y="194"/>
                  </a:lnTo>
                  <a:lnTo>
                    <a:pt x="598" y="221"/>
                  </a:lnTo>
                  <a:lnTo>
                    <a:pt x="538" y="253"/>
                  </a:lnTo>
                  <a:lnTo>
                    <a:pt x="481" y="291"/>
                  </a:lnTo>
                  <a:lnTo>
                    <a:pt x="427" y="332"/>
                  </a:lnTo>
                  <a:lnTo>
                    <a:pt x="377" y="378"/>
                  </a:lnTo>
                  <a:lnTo>
                    <a:pt x="331" y="428"/>
                  </a:lnTo>
                  <a:lnTo>
                    <a:pt x="289" y="482"/>
                  </a:lnTo>
                  <a:lnTo>
                    <a:pt x="253" y="540"/>
                  </a:lnTo>
                  <a:lnTo>
                    <a:pt x="220" y="601"/>
                  </a:lnTo>
                  <a:lnTo>
                    <a:pt x="193" y="664"/>
                  </a:lnTo>
                  <a:lnTo>
                    <a:pt x="172" y="730"/>
                  </a:lnTo>
                  <a:lnTo>
                    <a:pt x="156" y="798"/>
                  </a:lnTo>
                  <a:lnTo>
                    <a:pt x="146" y="869"/>
                  </a:lnTo>
                  <a:lnTo>
                    <a:pt x="143" y="940"/>
                  </a:lnTo>
                  <a:lnTo>
                    <a:pt x="0" y="940"/>
                  </a:lnTo>
                  <a:lnTo>
                    <a:pt x="3" y="864"/>
                  </a:lnTo>
                  <a:lnTo>
                    <a:pt x="12" y="789"/>
                  </a:lnTo>
                  <a:lnTo>
                    <a:pt x="27" y="715"/>
                  </a:lnTo>
                  <a:lnTo>
                    <a:pt x="48" y="645"/>
                  </a:lnTo>
                  <a:lnTo>
                    <a:pt x="74" y="575"/>
                  </a:lnTo>
                  <a:lnTo>
                    <a:pt x="105" y="510"/>
                  </a:lnTo>
                  <a:lnTo>
                    <a:pt x="140" y="446"/>
                  </a:lnTo>
                  <a:lnTo>
                    <a:pt x="181" y="386"/>
                  </a:lnTo>
                  <a:lnTo>
                    <a:pt x="226" y="330"/>
                  </a:lnTo>
                  <a:lnTo>
                    <a:pt x="275" y="277"/>
                  </a:lnTo>
                  <a:lnTo>
                    <a:pt x="328" y="228"/>
                  </a:lnTo>
                  <a:lnTo>
                    <a:pt x="385" y="183"/>
                  </a:lnTo>
                  <a:lnTo>
                    <a:pt x="444" y="142"/>
                  </a:lnTo>
                  <a:lnTo>
                    <a:pt x="508" y="106"/>
                  </a:lnTo>
                  <a:lnTo>
                    <a:pt x="574" y="74"/>
                  </a:lnTo>
                  <a:lnTo>
                    <a:pt x="642" y="49"/>
                  </a:lnTo>
                  <a:lnTo>
                    <a:pt x="714" y="27"/>
                  </a:lnTo>
                  <a:lnTo>
                    <a:pt x="786" y="13"/>
                  </a:lnTo>
                  <a:lnTo>
                    <a:pt x="862" y="3"/>
                  </a:lnTo>
                  <a:lnTo>
                    <a:pt x="9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1" name="Freeform 387"/>
            <p:cNvSpPr>
              <a:spLocks noEditPoints="1"/>
            </p:cNvSpPr>
            <p:nvPr/>
          </p:nvSpPr>
          <p:spPr bwMode="auto">
            <a:xfrm>
              <a:off x="5578475" y="2973388"/>
              <a:ext cx="95250" cy="171450"/>
            </a:xfrm>
            <a:custGeom>
              <a:avLst/>
              <a:gdLst>
                <a:gd name="T0" fmla="*/ 249 w 534"/>
                <a:gd name="T1" fmla="*/ 594 h 972"/>
                <a:gd name="T2" fmla="*/ 204 w 534"/>
                <a:gd name="T3" fmla="*/ 616 h 972"/>
                <a:gd name="T4" fmla="*/ 173 w 534"/>
                <a:gd name="T5" fmla="*/ 655 h 972"/>
                <a:gd name="T6" fmla="*/ 162 w 534"/>
                <a:gd name="T7" fmla="*/ 706 h 972"/>
                <a:gd name="T8" fmla="*/ 173 w 534"/>
                <a:gd name="T9" fmla="*/ 757 h 972"/>
                <a:gd name="T10" fmla="*/ 204 w 534"/>
                <a:gd name="T11" fmla="*/ 796 h 972"/>
                <a:gd name="T12" fmla="*/ 249 w 534"/>
                <a:gd name="T13" fmla="*/ 819 h 972"/>
                <a:gd name="T14" fmla="*/ 303 w 534"/>
                <a:gd name="T15" fmla="*/ 819 h 972"/>
                <a:gd name="T16" fmla="*/ 348 w 534"/>
                <a:gd name="T17" fmla="*/ 796 h 972"/>
                <a:gd name="T18" fmla="*/ 379 w 534"/>
                <a:gd name="T19" fmla="*/ 757 h 972"/>
                <a:gd name="T20" fmla="*/ 390 w 534"/>
                <a:gd name="T21" fmla="*/ 706 h 972"/>
                <a:gd name="T22" fmla="*/ 382 w 534"/>
                <a:gd name="T23" fmla="*/ 664 h 972"/>
                <a:gd name="T24" fmla="*/ 358 w 534"/>
                <a:gd name="T25" fmla="*/ 627 h 972"/>
                <a:gd name="T26" fmla="*/ 321 w 534"/>
                <a:gd name="T27" fmla="*/ 601 h 972"/>
                <a:gd name="T28" fmla="*/ 276 w 534"/>
                <a:gd name="T29" fmla="*/ 592 h 972"/>
                <a:gd name="T30" fmla="*/ 276 w 534"/>
                <a:gd name="T31" fmla="*/ 455 h 972"/>
                <a:gd name="T32" fmla="*/ 350 w 534"/>
                <a:gd name="T33" fmla="*/ 466 h 972"/>
                <a:gd name="T34" fmla="*/ 417 w 534"/>
                <a:gd name="T35" fmla="*/ 496 h 972"/>
                <a:gd name="T36" fmla="*/ 471 w 534"/>
                <a:gd name="T37" fmla="*/ 543 h 972"/>
                <a:gd name="T38" fmla="*/ 510 w 534"/>
                <a:gd name="T39" fmla="*/ 604 h 972"/>
                <a:gd name="T40" fmla="*/ 531 w 534"/>
                <a:gd name="T41" fmla="*/ 675 h 972"/>
                <a:gd name="T42" fmla="*/ 531 w 534"/>
                <a:gd name="T43" fmla="*/ 752 h 972"/>
                <a:gd name="T44" fmla="*/ 510 w 534"/>
                <a:gd name="T45" fmla="*/ 823 h 972"/>
                <a:gd name="T46" fmla="*/ 471 w 534"/>
                <a:gd name="T47" fmla="*/ 883 h 972"/>
                <a:gd name="T48" fmla="*/ 417 w 534"/>
                <a:gd name="T49" fmla="*/ 930 h 972"/>
                <a:gd name="T50" fmla="*/ 350 w 534"/>
                <a:gd name="T51" fmla="*/ 961 h 972"/>
                <a:gd name="T52" fmla="*/ 276 w 534"/>
                <a:gd name="T53" fmla="*/ 972 h 972"/>
                <a:gd name="T54" fmla="*/ 202 w 534"/>
                <a:gd name="T55" fmla="*/ 961 h 972"/>
                <a:gd name="T56" fmla="*/ 135 w 534"/>
                <a:gd name="T57" fmla="*/ 931 h 972"/>
                <a:gd name="T58" fmla="*/ 81 w 534"/>
                <a:gd name="T59" fmla="*/ 884 h 972"/>
                <a:gd name="T60" fmla="*/ 42 w 534"/>
                <a:gd name="T61" fmla="*/ 823 h 972"/>
                <a:gd name="T62" fmla="*/ 21 w 534"/>
                <a:gd name="T63" fmla="*/ 752 h 972"/>
                <a:gd name="T64" fmla="*/ 21 w 534"/>
                <a:gd name="T65" fmla="*/ 674 h 972"/>
                <a:gd name="T66" fmla="*/ 43 w 534"/>
                <a:gd name="T67" fmla="*/ 603 h 972"/>
                <a:gd name="T68" fmla="*/ 83 w 534"/>
                <a:gd name="T69" fmla="*/ 541 h 972"/>
                <a:gd name="T70" fmla="*/ 138 w 534"/>
                <a:gd name="T71" fmla="*/ 494 h 972"/>
                <a:gd name="T72" fmla="*/ 136 w 534"/>
                <a:gd name="T73" fmla="*/ 0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4" h="972">
                  <a:moveTo>
                    <a:pt x="276" y="592"/>
                  </a:moveTo>
                  <a:lnTo>
                    <a:pt x="249" y="594"/>
                  </a:lnTo>
                  <a:lnTo>
                    <a:pt x="225" y="603"/>
                  </a:lnTo>
                  <a:lnTo>
                    <a:pt x="204" y="616"/>
                  </a:lnTo>
                  <a:lnTo>
                    <a:pt x="186" y="633"/>
                  </a:lnTo>
                  <a:lnTo>
                    <a:pt x="173" y="655"/>
                  </a:lnTo>
                  <a:lnTo>
                    <a:pt x="164" y="680"/>
                  </a:lnTo>
                  <a:lnTo>
                    <a:pt x="162" y="706"/>
                  </a:lnTo>
                  <a:lnTo>
                    <a:pt x="164" y="733"/>
                  </a:lnTo>
                  <a:lnTo>
                    <a:pt x="173" y="757"/>
                  </a:lnTo>
                  <a:lnTo>
                    <a:pt x="186" y="779"/>
                  </a:lnTo>
                  <a:lnTo>
                    <a:pt x="204" y="796"/>
                  </a:lnTo>
                  <a:lnTo>
                    <a:pt x="225" y="809"/>
                  </a:lnTo>
                  <a:lnTo>
                    <a:pt x="249" y="819"/>
                  </a:lnTo>
                  <a:lnTo>
                    <a:pt x="276" y="821"/>
                  </a:lnTo>
                  <a:lnTo>
                    <a:pt x="303" y="819"/>
                  </a:lnTo>
                  <a:lnTo>
                    <a:pt x="327" y="809"/>
                  </a:lnTo>
                  <a:lnTo>
                    <a:pt x="348" y="796"/>
                  </a:lnTo>
                  <a:lnTo>
                    <a:pt x="366" y="779"/>
                  </a:lnTo>
                  <a:lnTo>
                    <a:pt x="379" y="757"/>
                  </a:lnTo>
                  <a:lnTo>
                    <a:pt x="388" y="733"/>
                  </a:lnTo>
                  <a:lnTo>
                    <a:pt x="390" y="706"/>
                  </a:lnTo>
                  <a:lnTo>
                    <a:pt x="388" y="685"/>
                  </a:lnTo>
                  <a:lnTo>
                    <a:pt x="382" y="664"/>
                  </a:lnTo>
                  <a:lnTo>
                    <a:pt x="372" y="645"/>
                  </a:lnTo>
                  <a:lnTo>
                    <a:pt x="358" y="627"/>
                  </a:lnTo>
                  <a:lnTo>
                    <a:pt x="340" y="612"/>
                  </a:lnTo>
                  <a:lnTo>
                    <a:pt x="321" y="601"/>
                  </a:lnTo>
                  <a:lnTo>
                    <a:pt x="299" y="594"/>
                  </a:lnTo>
                  <a:lnTo>
                    <a:pt x="276" y="592"/>
                  </a:lnTo>
                  <a:close/>
                  <a:moveTo>
                    <a:pt x="136" y="0"/>
                  </a:moveTo>
                  <a:lnTo>
                    <a:pt x="276" y="455"/>
                  </a:lnTo>
                  <a:lnTo>
                    <a:pt x="315" y="458"/>
                  </a:lnTo>
                  <a:lnTo>
                    <a:pt x="350" y="466"/>
                  </a:lnTo>
                  <a:lnTo>
                    <a:pt x="385" y="479"/>
                  </a:lnTo>
                  <a:lnTo>
                    <a:pt x="417" y="496"/>
                  </a:lnTo>
                  <a:lnTo>
                    <a:pt x="445" y="518"/>
                  </a:lnTo>
                  <a:lnTo>
                    <a:pt x="471" y="543"/>
                  </a:lnTo>
                  <a:lnTo>
                    <a:pt x="492" y="572"/>
                  </a:lnTo>
                  <a:lnTo>
                    <a:pt x="510" y="604"/>
                  </a:lnTo>
                  <a:lnTo>
                    <a:pt x="523" y="639"/>
                  </a:lnTo>
                  <a:lnTo>
                    <a:pt x="531" y="675"/>
                  </a:lnTo>
                  <a:lnTo>
                    <a:pt x="534" y="713"/>
                  </a:lnTo>
                  <a:lnTo>
                    <a:pt x="531" y="752"/>
                  </a:lnTo>
                  <a:lnTo>
                    <a:pt x="523" y="789"/>
                  </a:lnTo>
                  <a:lnTo>
                    <a:pt x="510" y="823"/>
                  </a:lnTo>
                  <a:lnTo>
                    <a:pt x="492" y="854"/>
                  </a:lnTo>
                  <a:lnTo>
                    <a:pt x="471" y="883"/>
                  </a:lnTo>
                  <a:lnTo>
                    <a:pt x="445" y="909"/>
                  </a:lnTo>
                  <a:lnTo>
                    <a:pt x="417" y="930"/>
                  </a:lnTo>
                  <a:lnTo>
                    <a:pt x="385" y="948"/>
                  </a:lnTo>
                  <a:lnTo>
                    <a:pt x="350" y="961"/>
                  </a:lnTo>
                  <a:lnTo>
                    <a:pt x="314" y="969"/>
                  </a:lnTo>
                  <a:lnTo>
                    <a:pt x="276" y="972"/>
                  </a:lnTo>
                  <a:lnTo>
                    <a:pt x="238" y="969"/>
                  </a:lnTo>
                  <a:lnTo>
                    <a:pt x="202" y="961"/>
                  </a:lnTo>
                  <a:lnTo>
                    <a:pt x="167" y="948"/>
                  </a:lnTo>
                  <a:lnTo>
                    <a:pt x="135" y="931"/>
                  </a:lnTo>
                  <a:lnTo>
                    <a:pt x="107" y="909"/>
                  </a:lnTo>
                  <a:lnTo>
                    <a:pt x="81" y="884"/>
                  </a:lnTo>
                  <a:lnTo>
                    <a:pt x="60" y="855"/>
                  </a:lnTo>
                  <a:lnTo>
                    <a:pt x="42" y="823"/>
                  </a:lnTo>
                  <a:lnTo>
                    <a:pt x="29" y="789"/>
                  </a:lnTo>
                  <a:lnTo>
                    <a:pt x="21" y="752"/>
                  </a:lnTo>
                  <a:lnTo>
                    <a:pt x="18" y="713"/>
                  </a:lnTo>
                  <a:lnTo>
                    <a:pt x="21" y="674"/>
                  </a:lnTo>
                  <a:lnTo>
                    <a:pt x="29" y="638"/>
                  </a:lnTo>
                  <a:lnTo>
                    <a:pt x="43" y="603"/>
                  </a:lnTo>
                  <a:lnTo>
                    <a:pt x="61" y="571"/>
                  </a:lnTo>
                  <a:lnTo>
                    <a:pt x="83" y="541"/>
                  </a:lnTo>
                  <a:lnTo>
                    <a:pt x="110" y="516"/>
                  </a:lnTo>
                  <a:lnTo>
                    <a:pt x="138" y="494"/>
                  </a:lnTo>
                  <a:lnTo>
                    <a:pt x="0" y="42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2" name="Rectangle 388"/>
            <p:cNvSpPr>
              <a:spLocks noChangeArrowheads="1"/>
            </p:cNvSpPr>
            <p:nvPr/>
          </p:nvSpPr>
          <p:spPr bwMode="auto">
            <a:xfrm>
              <a:off x="5399088" y="2725738"/>
              <a:ext cx="219075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32" name="Group 1031"/>
          <p:cNvGrpSpPr/>
          <p:nvPr/>
        </p:nvGrpSpPr>
        <p:grpSpPr>
          <a:xfrm>
            <a:off x="6263846" y="2670175"/>
            <a:ext cx="590550" cy="590550"/>
            <a:chOff x="6259513" y="2670175"/>
            <a:chExt cx="590550" cy="5905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76" name="Freeform 393"/>
            <p:cNvSpPr>
              <a:spLocks noEditPoints="1"/>
            </p:cNvSpPr>
            <p:nvPr/>
          </p:nvSpPr>
          <p:spPr bwMode="auto">
            <a:xfrm>
              <a:off x="6259513" y="2670175"/>
              <a:ext cx="590550" cy="590550"/>
            </a:xfrm>
            <a:custGeom>
              <a:avLst/>
              <a:gdLst>
                <a:gd name="T0" fmla="*/ 142 w 3345"/>
                <a:gd name="T1" fmla="*/ 790 h 3346"/>
                <a:gd name="T2" fmla="*/ 142 w 3345"/>
                <a:gd name="T3" fmla="*/ 3203 h 3346"/>
                <a:gd name="T4" fmla="*/ 3204 w 3345"/>
                <a:gd name="T5" fmla="*/ 3203 h 3346"/>
                <a:gd name="T6" fmla="*/ 3204 w 3345"/>
                <a:gd name="T7" fmla="*/ 790 h 3346"/>
                <a:gd name="T8" fmla="*/ 142 w 3345"/>
                <a:gd name="T9" fmla="*/ 790 h 3346"/>
                <a:gd name="T10" fmla="*/ 142 w 3345"/>
                <a:gd name="T11" fmla="*/ 142 h 3346"/>
                <a:gd name="T12" fmla="*/ 142 w 3345"/>
                <a:gd name="T13" fmla="*/ 648 h 3346"/>
                <a:gd name="T14" fmla="*/ 3204 w 3345"/>
                <a:gd name="T15" fmla="*/ 648 h 3346"/>
                <a:gd name="T16" fmla="*/ 3204 w 3345"/>
                <a:gd name="T17" fmla="*/ 142 h 3346"/>
                <a:gd name="T18" fmla="*/ 142 w 3345"/>
                <a:gd name="T19" fmla="*/ 142 h 3346"/>
                <a:gd name="T20" fmla="*/ 0 w 3345"/>
                <a:gd name="T21" fmla="*/ 0 h 3346"/>
                <a:gd name="T22" fmla="*/ 3345 w 3345"/>
                <a:gd name="T23" fmla="*/ 0 h 3346"/>
                <a:gd name="T24" fmla="*/ 3345 w 3345"/>
                <a:gd name="T25" fmla="*/ 3346 h 3346"/>
                <a:gd name="T26" fmla="*/ 0 w 3345"/>
                <a:gd name="T27" fmla="*/ 3346 h 3346"/>
                <a:gd name="T28" fmla="*/ 0 w 3345"/>
                <a:gd name="T29" fmla="*/ 0 h 3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45" h="3346">
                  <a:moveTo>
                    <a:pt x="142" y="790"/>
                  </a:moveTo>
                  <a:lnTo>
                    <a:pt x="142" y="3203"/>
                  </a:lnTo>
                  <a:lnTo>
                    <a:pt x="3204" y="3203"/>
                  </a:lnTo>
                  <a:lnTo>
                    <a:pt x="3204" y="790"/>
                  </a:lnTo>
                  <a:lnTo>
                    <a:pt x="142" y="790"/>
                  </a:lnTo>
                  <a:close/>
                  <a:moveTo>
                    <a:pt x="142" y="142"/>
                  </a:moveTo>
                  <a:lnTo>
                    <a:pt x="142" y="648"/>
                  </a:lnTo>
                  <a:lnTo>
                    <a:pt x="3204" y="648"/>
                  </a:lnTo>
                  <a:lnTo>
                    <a:pt x="3204" y="142"/>
                  </a:lnTo>
                  <a:lnTo>
                    <a:pt x="142" y="142"/>
                  </a:lnTo>
                  <a:close/>
                  <a:moveTo>
                    <a:pt x="0" y="0"/>
                  </a:moveTo>
                  <a:lnTo>
                    <a:pt x="3345" y="0"/>
                  </a:lnTo>
                  <a:lnTo>
                    <a:pt x="3345" y="3346"/>
                  </a:lnTo>
                  <a:lnTo>
                    <a:pt x="0" y="334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7" name="Rectangle 394"/>
            <p:cNvSpPr>
              <a:spLocks noChangeArrowheads="1"/>
            </p:cNvSpPr>
            <p:nvPr/>
          </p:nvSpPr>
          <p:spPr bwMode="auto">
            <a:xfrm>
              <a:off x="6740526" y="2727325"/>
              <a:ext cx="26988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8" name="Rectangle 395"/>
            <p:cNvSpPr>
              <a:spLocks noChangeArrowheads="1"/>
            </p:cNvSpPr>
            <p:nvPr/>
          </p:nvSpPr>
          <p:spPr bwMode="auto">
            <a:xfrm>
              <a:off x="6670676" y="2727325"/>
              <a:ext cx="28575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9" name="Rectangle 396"/>
            <p:cNvSpPr>
              <a:spLocks noChangeArrowheads="1"/>
            </p:cNvSpPr>
            <p:nvPr/>
          </p:nvSpPr>
          <p:spPr bwMode="auto">
            <a:xfrm>
              <a:off x="6602413" y="2727325"/>
              <a:ext cx="26988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0" name="Freeform 397"/>
            <p:cNvSpPr>
              <a:spLocks noEditPoints="1"/>
            </p:cNvSpPr>
            <p:nvPr/>
          </p:nvSpPr>
          <p:spPr bwMode="auto">
            <a:xfrm>
              <a:off x="6386513" y="2921000"/>
              <a:ext cx="334963" cy="204788"/>
            </a:xfrm>
            <a:custGeom>
              <a:avLst/>
              <a:gdLst>
                <a:gd name="T0" fmla="*/ 876 w 1901"/>
                <a:gd name="T1" fmla="*/ 139 h 1154"/>
                <a:gd name="T2" fmla="*/ 731 w 1901"/>
                <a:gd name="T3" fmla="*/ 162 h 1154"/>
                <a:gd name="T4" fmla="*/ 593 w 1901"/>
                <a:gd name="T5" fmla="*/ 208 h 1154"/>
                <a:gd name="T6" fmla="*/ 465 w 1901"/>
                <a:gd name="T7" fmla="*/ 273 h 1154"/>
                <a:gd name="T8" fmla="*/ 347 w 1901"/>
                <a:gd name="T9" fmla="*/ 355 h 1154"/>
                <a:gd name="T10" fmla="*/ 243 w 1901"/>
                <a:gd name="T11" fmla="*/ 455 h 1154"/>
                <a:gd name="T12" fmla="*/ 153 w 1901"/>
                <a:gd name="T13" fmla="*/ 570 h 1154"/>
                <a:gd name="T14" fmla="*/ 234 w 1901"/>
                <a:gd name="T15" fmla="*/ 680 h 1154"/>
                <a:gd name="T16" fmla="*/ 329 w 1901"/>
                <a:gd name="T17" fmla="*/ 774 h 1154"/>
                <a:gd name="T18" fmla="*/ 436 w 1901"/>
                <a:gd name="T19" fmla="*/ 855 h 1154"/>
                <a:gd name="T20" fmla="*/ 554 w 1901"/>
                <a:gd name="T21" fmla="*/ 919 h 1154"/>
                <a:gd name="T22" fmla="*/ 679 w 1901"/>
                <a:gd name="T23" fmla="*/ 966 h 1154"/>
                <a:gd name="T24" fmla="*/ 812 w 1901"/>
                <a:gd name="T25" fmla="*/ 994 h 1154"/>
                <a:gd name="T26" fmla="*/ 950 w 1901"/>
                <a:gd name="T27" fmla="*/ 1004 h 1154"/>
                <a:gd name="T28" fmla="*/ 1099 w 1901"/>
                <a:gd name="T29" fmla="*/ 993 h 1154"/>
                <a:gd name="T30" fmla="*/ 1240 w 1901"/>
                <a:gd name="T31" fmla="*/ 960 h 1154"/>
                <a:gd name="T32" fmla="*/ 1374 w 1901"/>
                <a:gd name="T33" fmla="*/ 906 h 1154"/>
                <a:gd name="T34" fmla="*/ 1497 w 1901"/>
                <a:gd name="T35" fmla="*/ 831 h 1154"/>
                <a:gd name="T36" fmla="*/ 1608 w 1901"/>
                <a:gd name="T37" fmla="*/ 740 h 1154"/>
                <a:gd name="T38" fmla="*/ 1705 w 1901"/>
                <a:gd name="T39" fmla="*/ 631 h 1154"/>
                <a:gd name="T40" fmla="*/ 1709 w 1901"/>
                <a:gd name="T41" fmla="*/ 514 h 1154"/>
                <a:gd name="T42" fmla="*/ 1622 w 1901"/>
                <a:gd name="T43" fmla="*/ 411 h 1154"/>
                <a:gd name="T44" fmla="*/ 1520 w 1901"/>
                <a:gd name="T45" fmla="*/ 324 h 1154"/>
                <a:gd name="T46" fmla="*/ 1408 w 1901"/>
                <a:gd name="T47" fmla="*/ 251 h 1154"/>
                <a:gd name="T48" fmla="*/ 1286 w 1901"/>
                <a:gd name="T49" fmla="*/ 196 h 1154"/>
                <a:gd name="T50" fmla="*/ 1157 w 1901"/>
                <a:gd name="T51" fmla="*/ 158 h 1154"/>
                <a:gd name="T52" fmla="*/ 1021 w 1901"/>
                <a:gd name="T53" fmla="*/ 139 h 1154"/>
                <a:gd name="T54" fmla="*/ 950 w 1901"/>
                <a:gd name="T55" fmla="*/ 0 h 1154"/>
                <a:gd name="T56" fmla="*/ 1103 w 1901"/>
                <a:gd name="T57" fmla="*/ 10 h 1154"/>
                <a:gd name="T58" fmla="*/ 1251 w 1901"/>
                <a:gd name="T59" fmla="*/ 43 h 1154"/>
                <a:gd name="T60" fmla="*/ 1392 w 1901"/>
                <a:gd name="T61" fmla="*/ 94 h 1154"/>
                <a:gd name="T62" fmla="*/ 1525 w 1901"/>
                <a:gd name="T63" fmla="*/ 164 h 1154"/>
                <a:gd name="T64" fmla="*/ 1647 w 1901"/>
                <a:gd name="T65" fmla="*/ 251 h 1154"/>
                <a:gd name="T66" fmla="*/ 1756 w 1901"/>
                <a:gd name="T67" fmla="*/ 356 h 1154"/>
                <a:gd name="T68" fmla="*/ 1850 w 1901"/>
                <a:gd name="T69" fmla="*/ 476 h 1154"/>
                <a:gd name="T70" fmla="*/ 1898 w 1901"/>
                <a:gd name="T71" fmla="*/ 555 h 1154"/>
                <a:gd name="T72" fmla="*/ 1901 w 1901"/>
                <a:gd name="T73" fmla="*/ 584 h 1154"/>
                <a:gd name="T74" fmla="*/ 1890 w 1901"/>
                <a:gd name="T75" fmla="*/ 613 h 1154"/>
                <a:gd name="T76" fmla="*/ 1805 w 1901"/>
                <a:gd name="T77" fmla="*/ 740 h 1154"/>
                <a:gd name="T78" fmla="*/ 1703 w 1901"/>
                <a:gd name="T79" fmla="*/ 852 h 1154"/>
                <a:gd name="T80" fmla="*/ 1587 w 1901"/>
                <a:gd name="T81" fmla="*/ 947 h 1154"/>
                <a:gd name="T82" fmla="*/ 1460 w 1901"/>
                <a:gd name="T83" fmla="*/ 1027 h 1154"/>
                <a:gd name="T84" fmla="*/ 1323 w 1901"/>
                <a:gd name="T85" fmla="*/ 1088 h 1154"/>
                <a:gd name="T86" fmla="*/ 1177 w 1901"/>
                <a:gd name="T87" fmla="*/ 1129 h 1154"/>
                <a:gd name="T88" fmla="*/ 1028 w 1901"/>
                <a:gd name="T89" fmla="*/ 1151 h 1154"/>
                <a:gd name="T90" fmla="*/ 874 w 1901"/>
                <a:gd name="T91" fmla="*/ 1151 h 1154"/>
                <a:gd name="T92" fmla="*/ 724 w 1901"/>
                <a:gd name="T93" fmla="*/ 1129 h 1154"/>
                <a:gd name="T94" fmla="*/ 579 w 1901"/>
                <a:gd name="T95" fmla="*/ 1088 h 1154"/>
                <a:gd name="T96" fmla="*/ 442 w 1901"/>
                <a:gd name="T97" fmla="*/ 1027 h 1154"/>
                <a:gd name="T98" fmla="*/ 315 w 1901"/>
                <a:gd name="T99" fmla="*/ 948 h 1154"/>
                <a:gd name="T100" fmla="*/ 199 w 1901"/>
                <a:gd name="T101" fmla="*/ 852 h 1154"/>
                <a:gd name="T102" fmla="*/ 97 w 1901"/>
                <a:gd name="T103" fmla="*/ 740 h 1154"/>
                <a:gd name="T104" fmla="*/ 11 w 1901"/>
                <a:gd name="T105" fmla="*/ 613 h 1154"/>
                <a:gd name="T106" fmla="*/ 0 w 1901"/>
                <a:gd name="T107" fmla="*/ 584 h 1154"/>
                <a:gd name="T108" fmla="*/ 4 w 1901"/>
                <a:gd name="T109" fmla="*/ 555 h 1154"/>
                <a:gd name="T110" fmla="*/ 52 w 1901"/>
                <a:gd name="T111" fmla="*/ 476 h 1154"/>
                <a:gd name="T112" fmla="*/ 146 w 1901"/>
                <a:gd name="T113" fmla="*/ 356 h 1154"/>
                <a:gd name="T114" fmla="*/ 255 w 1901"/>
                <a:gd name="T115" fmla="*/ 251 h 1154"/>
                <a:gd name="T116" fmla="*/ 377 w 1901"/>
                <a:gd name="T117" fmla="*/ 164 h 1154"/>
                <a:gd name="T118" fmla="*/ 509 w 1901"/>
                <a:gd name="T119" fmla="*/ 94 h 1154"/>
                <a:gd name="T120" fmla="*/ 650 w 1901"/>
                <a:gd name="T121" fmla="*/ 43 h 1154"/>
                <a:gd name="T122" fmla="*/ 799 w 1901"/>
                <a:gd name="T123" fmla="*/ 10 h 1154"/>
                <a:gd name="T124" fmla="*/ 950 w 1901"/>
                <a:gd name="T125" fmla="*/ 0 h 1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01" h="1154">
                  <a:moveTo>
                    <a:pt x="950" y="136"/>
                  </a:moveTo>
                  <a:lnTo>
                    <a:pt x="876" y="139"/>
                  </a:lnTo>
                  <a:lnTo>
                    <a:pt x="802" y="148"/>
                  </a:lnTo>
                  <a:lnTo>
                    <a:pt x="731" y="162"/>
                  </a:lnTo>
                  <a:lnTo>
                    <a:pt x="661" y="182"/>
                  </a:lnTo>
                  <a:lnTo>
                    <a:pt x="593" y="208"/>
                  </a:lnTo>
                  <a:lnTo>
                    <a:pt x="527" y="237"/>
                  </a:lnTo>
                  <a:lnTo>
                    <a:pt x="465" y="273"/>
                  </a:lnTo>
                  <a:lnTo>
                    <a:pt x="405" y="312"/>
                  </a:lnTo>
                  <a:lnTo>
                    <a:pt x="347" y="355"/>
                  </a:lnTo>
                  <a:lnTo>
                    <a:pt x="293" y="403"/>
                  </a:lnTo>
                  <a:lnTo>
                    <a:pt x="243" y="455"/>
                  </a:lnTo>
                  <a:lnTo>
                    <a:pt x="197" y="511"/>
                  </a:lnTo>
                  <a:lnTo>
                    <a:pt x="153" y="570"/>
                  </a:lnTo>
                  <a:lnTo>
                    <a:pt x="192" y="626"/>
                  </a:lnTo>
                  <a:lnTo>
                    <a:pt x="234" y="680"/>
                  </a:lnTo>
                  <a:lnTo>
                    <a:pt x="280" y="729"/>
                  </a:lnTo>
                  <a:lnTo>
                    <a:pt x="329" y="774"/>
                  </a:lnTo>
                  <a:lnTo>
                    <a:pt x="381" y="816"/>
                  </a:lnTo>
                  <a:lnTo>
                    <a:pt x="436" y="855"/>
                  </a:lnTo>
                  <a:lnTo>
                    <a:pt x="494" y="888"/>
                  </a:lnTo>
                  <a:lnTo>
                    <a:pt x="554" y="919"/>
                  </a:lnTo>
                  <a:lnTo>
                    <a:pt x="616" y="944"/>
                  </a:lnTo>
                  <a:lnTo>
                    <a:pt x="679" y="966"/>
                  </a:lnTo>
                  <a:lnTo>
                    <a:pt x="745" y="982"/>
                  </a:lnTo>
                  <a:lnTo>
                    <a:pt x="812" y="994"/>
                  </a:lnTo>
                  <a:lnTo>
                    <a:pt x="881" y="1001"/>
                  </a:lnTo>
                  <a:lnTo>
                    <a:pt x="950" y="1004"/>
                  </a:lnTo>
                  <a:lnTo>
                    <a:pt x="1026" y="1001"/>
                  </a:lnTo>
                  <a:lnTo>
                    <a:pt x="1099" y="993"/>
                  </a:lnTo>
                  <a:lnTo>
                    <a:pt x="1171" y="979"/>
                  </a:lnTo>
                  <a:lnTo>
                    <a:pt x="1240" y="960"/>
                  </a:lnTo>
                  <a:lnTo>
                    <a:pt x="1309" y="935"/>
                  </a:lnTo>
                  <a:lnTo>
                    <a:pt x="1374" y="906"/>
                  </a:lnTo>
                  <a:lnTo>
                    <a:pt x="1437" y="871"/>
                  </a:lnTo>
                  <a:lnTo>
                    <a:pt x="1497" y="831"/>
                  </a:lnTo>
                  <a:lnTo>
                    <a:pt x="1554" y="788"/>
                  </a:lnTo>
                  <a:lnTo>
                    <a:pt x="1608" y="740"/>
                  </a:lnTo>
                  <a:lnTo>
                    <a:pt x="1659" y="687"/>
                  </a:lnTo>
                  <a:lnTo>
                    <a:pt x="1705" y="631"/>
                  </a:lnTo>
                  <a:lnTo>
                    <a:pt x="1748" y="570"/>
                  </a:lnTo>
                  <a:lnTo>
                    <a:pt x="1709" y="514"/>
                  </a:lnTo>
                  <a:lnTo>
                    <a:pt x="1668" y="461"/>
                  </a:lnTo>
                  <a:lnTo>
                    <a:pt x="1622" y="411"/>
                  </a:lnTo>
                  <a:lnTo>
                    <a:pt x="1573" y="365"/>
                  </a:lnTo>
                  <a:lnTo>
                    <a:pt x="1520" y="324"/>
                  </a:lnTo>
                  <a:lnTo>
                    <a:pt x="1466" y="285"/>
                  </a:lnTo>
                  <a:lnTo>
                    <a:pt x="1408" y="251"/>
                  </a:lnTo>
                  <a:lnTo>
                    <a:pt x="1348" y="222"/>
                  </a:lnTo>
                  <a:lnTo>
                    <a:pt x="1286" y="196"/>
                  </a:lnTo>
                  <a:lnTo>
                    <a:pt x="1222" y="174"/>
                  </a:lnTo>
                  <a:lnTo>
                    <a:pt x="1157" y="158"/>
                  </a:lnTo>
                  <a:lnTo>
                    <a:pt x="1089" y="146"/>
                  </a:lnTo>
                  <a:lnTo>
                    <a:pt x="1021" y="139"/>
                  </a:lnTo>
                  <a:lnTo>
                    <a:pt x="950" y="136"/>
                  </a:lnTo>
                  <a:close/>
                  <a:moveTo>
                    <a:pt x="950" y="0"/>
                  </a:moveTo>
                  <a:lnTo>
                    <a:pt x="1028" y="2"/>
                  </a:lnTo>
                  <a:lnTo>
                    <a:pt x="1103" y="10"/>
                  </a:lnTo>
                  <a:lnTo>
                    <a:pt x="1177" y="24"/>
                  </a:lnTo>
                  <a:lnTo>
                    <a:pt x="1251" y="43"/>
                  </a:lnTo>
                  <a:lnTo>
                    <a:pt x="1323" y="66"/>
                  </a:lnTo>
                  <a:lnTo>
                    <a:pt x="1392" y="94"/>
                  </a:lnTo>
                  <a:lnTo>
                    <a:pt x="1460" y="127"/>
                  </a:lnTo>
                  <a:lnTo>
                    <a:pt x="1525" y="164"/>
                  </a:lnTo>
                  <a:lnTo>
                    <a:pt x="1587" y="206"/>
                  </a:lnTo>
                  <a:lnTo>
                    <a:pt x="1647" y="251"/>
                  </a:lnTo>
                  <a:lnTo>
                    <a:pt x="1703" y="302"/>
                  </a:lnTo>
                  <a:lnTo>
                    <a:pt x="1756" y="356"/>
                  </a:lnTo>
                  <a:lnTo>
                    <a:pt x="1805" y="414"/>
                  </a:lnTo>
                  <a:lnTo>
                    <a:pt x="1850" y="476"/>
                  </a:lnTo>
                  <a:lnTo>
                    <a:pt x="1890" y="541"/>
                  </a:lnTo>
                  <a:lnTo>
                    <a:pt x="1898" y="555"/>
                  </a:lnTo>
                  <a:lnTo>
                    <a:pt x="1901" y="569"/>
                  </a:lnTo>
                  <a:lnTo>
                    <a:pt x="1901" y="584"/>
                  </a:lnTo>
                  <a:lnTo>
                    <a:pt x="1898" y="599"/>
                  </a:lnTo>
                  <a:lnTo>
                    <a:pt x="1890" y="613"/>
                  </a:lnTo>
                  <a:lnTo>
                    <a:pt x="1850" y="678"/>
                  </a:lnTo>
                  <a:lnTo>
                    <a:pt x="1805" y="740"/>
                  </a:lnTo>
                  <a:lnTo>
                    <a:pt x="1756" y="798"/>
                  </a:lnTo>
                  <a:lnTo>
                    <a:pt x="1703" y="852"/>
                  </a:lnTo>
                  <a:lnTo>
                    <a:pt x="1647" y="902"/>
                  </a:lnTo>
                  <a:lnTo>
                    <a:pt x="1587" y="947"/>
                  </a:lnTo>
                  <a:lnTo>
                    <a:pt x="1525" y="989"/>
                  </a:lnTo>
                  <a:lnTo>
                    <a:pt x="1460" y="1027"/>
                  </a:lnTo>
                  <a:lnTo>
                    <a:pt x="1392" y="1059"/>
                  </a:lnTo>
                  <a:lnTo>
                    <a:pt x="1323" y="1088"/>
                  </a:lnTo>
                  <a:lnTo>
                    <a:pt x="1251" y="1111"/>
                  </a:lnTo>
                  <a:lnTo>
                    <a:pt x="1177" y="1129"/>
                  </a:lnTo>
                  <a:lnTo>
                    <a:pt x="1103" y="1143"/>
                  </a:lnTo>
                  <a:lnTo>
                    <a:pt x="1028" y="1151"/>
                  </a:lnTo>
                  <a:lnTo>
                    <a:pt x="950" y="1154"/>
                  </a:lnTo>
                  <a:lnTo>
                    <a:pt x="874" y="1151"/>
                  </a:lnTo>
                  <a:lnTo>
                    <a:pt x="799" y="1143"/>
                  </a:lnTo>
                  <a:lnTo>
                    <a:pt x="724" y="1129"/>
                  </a:lnTo>
                  <a:lnTo>
                    <a:pt x="650" y="1111"/>
                  </a:lnTo>
                  <a:lnTo>
                    <a:pt x="579" y="1088"/>
                  </a:lnTo>
                  <a:lnTo>
                    <a:pt x="509" y="1060"/>
                  </a:lnTo>
                  <a:lnTo>
                    <a:pt x="442" y="1027"/>
                  </a:lnTo>
                  <a:lnTo>
                    <a:pt x="377" y="990"/>
                  </a:lnTo>
                  <a:lnTo>
                    <a:pt x="315" y="948"/>
                  </a:lnTo>
                  <a:lnTo>
                    <a:pt x="255" y="902"/>
                  </a:lnTo>
                  <a:lnTo>
                    <a:pt x="199" y="852"/>
                  </a:lnTo>
                  <a:lnTo>
                    <a:pt x="146" y="798"/>
                  </a:lnTo>
                  <a:lnTo>
                    <a:pt x="97" y="740"/>
                  </a:lnTo>
                  <a:lnTo>
                    <a:pt x="52" y="678"/>
                  </a:lnTo>
                  <a:lnTo>
                    <a:pt x="11" y="613"/>
                  </a:lnTo>
                  <a:lnTo>
                    <a:pt x="4" y="599"/>
                  </a:lnTo>
                  <a:lnTo>
                    <a:pt x="0" y="584"/>
                  </a:lnTo>
                  <a:lnTo>
                    <a:pt x="0" y="569"/>
                  </a:lnTo>
                  <a:lnTo>
                    <a:pt x="4" y="555"/>
                  </a:lnTo>
                  <a:lnTo>
                    <a:pt x="11" y="541"/>
                  </a:lnTo>
                  <a:lnTo>
                    <a:pt x="52" y="476"/>
                  </a:lnTo>
                  <a:lnTo>
                    <a:pt x="97" y="414"/>
                  </a:lnTo>
                  <a:lnTo>
                    <a:pt x="146" y="356"/>
                  </a:lnTo>
                  <a:lnTo>
                    <a:pt x="199" y="302"/>
                  </a:lnTo>
                  <a:lnTo>
                    <a:pt x="255" y="251"/>
                  </a:lnTo>
                  <a:lnTo>
                    <a:pt x="315" y="206"/>
                  </a:lnTo>
                  <a:lnTo>
                    <a:pt x="377" y="164"/>
                  </a:lnTo>
                  <a:lnTo>
                    <a:pt x="442" y="127"/>
                  </a:lnTo>
                  <a:lnTo>
                    <a:pt x="509" y="94"/>
                  </a:lnTo>
                  <a:lnTo>
                    <a:pt x="579" y="66"/>
                  </a:lnTo>
                  <a:lnTo>
                    <a:pt x="650" y="43"/>
                  </a:lnTo>
                  <a:lnTo>
                    <a:pt x="724" y="24"/>
                  </a:lnTo>
                  <a:lnTo>
                    <a:pt x="799" y="10"/>
                  </a:lnTo>
                  <a:lnTo>
                    <a:pt x="874" y="2"/>
                  </a:lnTo>
                  <a:lnTo>
                    <a:pt x="9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1" name="Freeform 398"/>
            <p:cNvSpPr>
              <a:spLocks/>
            </p:cNvSpPr>
            <p:nvPr/>
          </p:nvSpPr>
          <p:spPr bwMode="auto">
            <a:xfrm>
              <a:off x="6500813" y="2968625"/>
              <a:ext cx="107950" cy="107950"/>
            </a:xfrm>
            <a:custGeom>
              <a:avLst/>
              <a:gdLst>
                <a:gd name="T0" fmla="*/ 348 w 612"/>
                <a:gd name="T1" fmla="*/ 3 h 612"/>
                <a:gd name="T2" fmla="*/ 426 w 612"/>
                <a:gd name="T3" fmla="*/ 23 h 612"/>
                <a:gd name="T4" fmla="*/ 494 w 612"/>
                <a:gd name="T5" fmla="*/ 63 h 612"/>
                <a:gd name="T6" fmla="*/ 549 w 612"/>
                <a:gd name="T7" fmla="*/ 118 h 612"/>
                <a:gd name="T8" fmla="*/ 588 w 612"/>
                <a:gd name="T9" fmla="*/ 186 h 612"/>
                <a:gd name="T10" fmla="*/ 610 w 612"/>
                <a:gd name="T11" fmla="*/ 264 h 612"/>
                <a:gd name="T12" fmla="*/ 610 w 612"/>
                <a:gd name="T13" fmla="*/ 348 h 612"/>
                <a:gd name="T14" fmla="*/ 588 w 612"/>
                <a:gd name="T15" fmla="*/ 426 h 612"/>
                <a:gd name="T16" fmla="*/ 549 w 612"/>
                <a:gd name="T17" fmla="*/ 494 h 612"/>
                <a:gd name="T18" fmla="*/ 494 w 612"/>
                <a:gd name="T19" fmla="*/ 549 h 612"/>
                <a:gd name="T20" fmla="*/ 426 w 612"/>
                <a:gd name="T21" fmla="*/ 589 h 612"/>
                <a:gd name="T22" fmla="*/ 348 w 612"/>
                <a:gd name="T23" fmla="*/ 610 h 612"/>
                <a:gd name="T24" fmla="*/ 264 w 612"/>
                <a:gd name="T25" fmla="*/ 610 h 612"/>
                <a:gd name="T26" fmla="*/ 185 w 612"/>
                <a:gd name="T27" fmla="*/ 589 h 612"/>
                <a:gd name="T28" fmla="*/ 118 w 612"/>
                <a:gd name="T29" fmla="*/ 549 h 612"/>
                <a:gd name="T30" fmla="*/ 63 w 612"/>
                <a:gd name="T31" fmla="*/ 494 h 612"/>
                <a:gd name="T32" fmla="*/ 24 w 612"/>
                <a:gd name="T33" fmla="*/ 426 h 612"/>
                <a:gd name="T34" fmla="*/ 2 w 612"/>
                <a:gd name="T35" fmla="*/ 348 h 612"/>
                <a:gd name="T36" fmla="*/ 143 w 612"/>
                <a:gd name="T37" fmla="*/ 305 h 612"/>
                <a:gd name="T38" fmla="*/ 152 w 612"/>
                <a:gd name="T39" fmla="*/ 363 h 612"/>
                <a:gd name="T40" fmla="*/ 180 w 612"/>
                <a:gd name="T41" fmla="*/ 412 h 612"/>
                <a:gd name="T42" fmla="*/ 222 w 612"/>
                <a:gd name="T43" fmla="*/ 447 h 612"/>
                <a:gd name="T44" fmla="*/ 276 w 612"/>
                <a:gd name="T45" fmla="*/ 467 h 612"/>
                <a:gd name="T46" fmla="*/ 336 w 612"/>
                <a:gd name="T47" fmla="*/ 467 h 612"/>
                <a:gd name="T48" fmla="*/ 389 w 612"/>
                <a:gd name="T49" fmla="*/ 447 h 612"/>
                <a:gd name="T50" fmla="*/ 432 w 612"/>
                <a:gd name="T51" fmla="*/ 412 h 612"/>
                <a:gd name="T52" fmla="*/ 459 w 612"/>
                <a:gd name="T53" fmla="*/ 363 h 612"/>
                <a:gd name="T54" fmla="*/ 469 w 612"/>
                <a:gd name="T55" fmla="*/ 305 h 612"/>
                <a:gd name="T56" fmla="*/ 459 w 612"/>
                <a:gd name="T57" fmla="*/ 248 h 612"/>
                <a:gd name="T58" fmla="*/ 432 w 612"/>
                <a:gd name="T59" fmla="*/ 199 h 612"/>
                <a:gd name="T60" fmla="*/ 389 w 612"/>
                <a:gd name="T61" fmla="*/ 163 h 612"/>
                <a:gd name="T62" fmla="*/ 336 w 612"/>
                <a:gd name="T63" fmla="*/ 144 h 612"/>
                <a:gd name="T64" fmla="*/ 305 w 612"/>
                <a:gd name="T65" fmla="*/ 0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12" h="612">
                  <a:moveTo>
                    <a:pt x="305" y="0"/>
                  </a:moveTo>
                  <a:lnTo>
                    <a:pt x="348" y="3"/>
                  </a:lnTo>
                  <a:lnTo>
                    <a:pt x="388" y="11"/>
                  </a:lnTo>
                  <a:lnTo>
                    <a:pt x="426" y="23"/>
                  </a:lnTo>
                  <a:lnTo>
                    <a:pt x="461" y="41"/>
                  </a:lnTo>
                  <a:lnTo>
                    <a:pt x="494" y="63"/>
                  </a:lnTo>
                  <a:lnTo>
                    <a:pt x="523" y="88"/>
                  </a:lnTo>
                  <a:lnTo>
                    <a:pt x="549" y="118"/>
                  </a:lnTo>
                  <a:lnTo>
                    <a:pt x="571" y="150"/>
                  </a:lnTo>
                  <a:lnTo>
                    <a:pt x="588" y="186"/>
                  </a:lnTo>
                  <a:lnTo>
                    <a:pt x="601" y="223"/>
                  </a:lnTo>
                  <a:lnTo>
                    <a:pt x="610" y="264"/>
                  </a:lnTo>
                  <a:lnTo>
                    <a:pt x="612" y="306"/>
                  </a:lnTo>
                  <a:lnTo>
                    <a:pt x="610" y="348"/>
                  </a:lnTo>
                  <a:lnTo>
                    <a:pt x="601" y="388"/>
                  </a:lnTo>
                  <a:lnTo>
                    <a:pt x="588" y="426"/>
                  </a:lnTo>
                  <a:lnTo>
                    <a:pt x="571" y="462"/>
                  </a:lnTo>
                  <a:lnTo>
                    <a:pt x="549" y="494"/>
                  </a:lnTo>
                  <a:lnTo>
                    <a:pt x="523" y="524"/>
                  </a:lnTo>
                  <a:lnTo>
                    <a:pt x="494" y="549"/>
                  </a:lnTo>
                  <a:lnTo>
                    <a:pt x="461" y="571"/>
                  </a:lnTo>
                  <a:lnTo>
                    <a:pt x="426" y="589"/>
                  </a:lnTo>
                  <a:lnTo>
                    <a:pt x="388" y="602"/>
                  </a:lnTo>
                  <a:lnTo>
                    <a:pt x="348" y="610"/>
                  </a:lnTo>
                  <a:lnTo>
                    <a:pt x="305" y="612"/>
                  </a:lnTo>
                  <a:lnTo>
                    <a:pt x="264" y="610"/>
                  </a:lnTo>
                  <a:lnTo>
                    <a:pt x="224" y="602"/>
                  </a:lnTo>
                  <a:lnTo>
                    <a:pt x="185" y="589"/>
                  </a:lnTo>
                  <a:lnTo>
                    <a:pt x="151" y="571"/>
                  </a:lnTo>
                  <a:lnTo>
                    <a:pt x="118" y="549"/>
                  </a:lnTo>
                  <a:lnTo>
                    <a:pt x="89" y="524"/>
                  </a:lnTo>
                  <a:lnTo>
                    <a:pt x="63" y="494"/>
                  </a:lnTo>
                  <a:lnTo>
                    <a:pt x="41" y="462"/>
                  </a:lnTo>
                  <a:lnTo>
                    <a:pt x="24" y="426"/>
                  </a:lnTo>
                  <a:lnTo>
                    <a:pt x="10" y="387"/>
                  </a:lnTo>
                  <a:lnTo>
                    <a:pt x="2" y="348"/>
                  </a:lnTo>
                  <a:lnTo>
                    <a:pt x="0" y="305"/>
                  </a:lnTo>
                  <a:lnTo>
                    <a:pt x="143" y="305"/>
                  </a:lnTo>
                  <a:lnTo>
                    <a:pt x="145" y="335"/>
                  </a:lnTo>
                  <a:lnTo>
                    <a:pt x="152" y="363"/>
                  </a:lnTo>
                  <a:lnTo>
                    <a:pt x="164" y="388"/>
                  </a:lnTo>
                  <a:lnTo>
                    <a:pt x="180" y="412"/>
                  </a:lnTo>
                  <a:lnTo>
                    <a:pt x="200" y="431"/>
                  </a:lnTo>
                  <a:lnTo>
                    <a:pt x="222" y="447"/>
                  </a:lnTo>
                  <a:lnTo>
                    <a:pt x="248" y="458"/>
                  </a:lnTo>
                  <a:lnTo>
                    <a:pt x="276" y="467"/>
                  </a:lnTo>
                  <a:lnTo>
                    <a:pt x="305" y="469"/>
                  </a:lnTo>
                  <a:lnTo>
                    <a:pt x="336" y="467"/>
                  </a:lnTo>
                  <a:lnTo>
                    <a:pt x="363" y="458"/>
                  </a:lnTo>
                  <a:lnTo>
                    <a:pt x="389" y="447"/>
                  </a:lnTo>
                  <a:lnTo>
                    <a:pt x="412" y="431"/>
                  </a:lnTo>
                  <a:lnTo>
                    <a:pt x="432" y="412"/>
                  </a:lnTo>
                  <a:lnTo>
                    <a:pt x="447" y="388"/>
                  </a:lnTo>
                  <a:lnTo>
                    <a:pt x="459" y="363"/>
                  </a:lnTo>
                  <a:lnTo>
                    <a:pt x="466" y="335"/>
                  </a:lnTo>
                  <a:lnTo>
                    <a:pt x="469" y="305"/>
                  </a:lnTo>
                  <a:lnTo>
                    <a:pt x="466" y="275"/>
                  </a:lnTo>
                  <a:lnTo>
                    <a:pt x="459" y="248"/>
                  </a:lnTo>
                  <a:lnTo>
                    <a:pt x="448" y="222"/>
                  </a:lnTo>
                  <a:lnTo>
                    <a:pt x="432" y="199"/>
                  </a:lnTo>
                  <a:lnTo>
                    <a:pt x="412" y="180"/>
                  </a:lnTo>
                  <a:lnTo>
                    <a:pt x="389" y="163"/>
                  </a:lnTo>
                  <a:lnTo>
                    <a:pt x="363" y="152"/>
                  </a:lnTo>
                  <a:lnTo>
                    <a:pt x="336" y="144"/>
                  </a:lnTo>
                  <a:lnTo>
                    <a:pt x="305" y="142"/>
                  </a:lnTo>
                  <a:lnTo>
                    <a:pt x="3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33" name="Group 1032"/>
          <p:cNvGrpSpPr/>
          <p:nvPr/>
        </p:nvGrpSpPr>
        <p:grpSpPr>
          <a:xfrm>
            <a:off x="7197753" y="2668588"/>
            <a:ext cx="593725" cy="595312"/>
            <a:chOff x="7185025" y="2668588"/>
            <a:chExt cx="593725" cy="5953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85" name="Freeform 403"/>
            <p:cNvSpPr>
              <a:spLocks noEditPoints="1"/>
            </p:cNvSpPr>
            <p:nvPr/>
          </p:nvSpPr>
          <p:spPr bwMode="auto">
            <a:xfrm>
              <a:off x="7185025" y="2668588"/>
              <a:ext cx="593725" cy="595312"/>
            </a:xfrm>
            <a:custGeom>
              <a:avLst/>
              <a:gdLst>
                <a:gd name="T0" fmla="*/ 2279 w 3367"/>
                <a:gd name="T1" fmla="*/ 2739 h 3376"/>
                <a:gd name="T2" fmla="*/ 2235 w 3367"/>
                <a:gd name="T3" fmla="*/ 2782 h 3376"/>
                <a:gd name="T4" fmla="*/ 2225 w 3367"/>
                <a:gd name="T5" fmla="*/ 2908 h 3376"/>
                <a:gd name="T6" fmla="*/ 2225 w 3367"/>
                <a:gd name="T7" fmla="*/ 3053 h 3376"/>
                <a:gd name="T8" fmla="*/ 2235 w 3367"/>
                <a:gd name="T9" fmla="*/ 3173 h 3376"/>
                <a:gd name="T10" fmla="*/ 2279 w 3367"/>
                <a:gd name="T11" fmla="*/ 3216 h 3376"/>
                <a:gd name="T12" fmla="*/ 3130 w 3367"/>
                <a:gd name="T13" fmla="*/ 3225 h 3376"/>
                <a:gd name="T14" fmla="*/ 3187 w 3367"/>
                <a:gd name="T15" fmla="*/ 3205 h 3376"/>
                <a:gd name="T16" fmla="*/ 3221 w 3367"/>
                <a:gd name="T17" fmla="*/ 3153 h 3376"/>
                <a:gd name="T18" fmla="*/ 3221 w 3367"/>
                <a:gd name="T19" fmla="*/ 2802 h 3376"/>
                <a:gd name="T20" fmla="*/ 3187 w 3367"/>
                <a:gd name="T21" fmla="*/ 2750 h 3376"/>
                <a:gd name="T22" fmla="*/ 3130 w 3367"/>
                <a:gd name="T23" fmla="*/ 2729 h 3376"/>
                <a:gd name="T24" fmla="*/ 1149 w 3367"/>
                <a:gd name="T25" fmla="*/ 2732 h 3376"/>
                <a:gd name="T26" fmla="*/ 1097 w 3367"/>
                <a:gd name="T27" fmla="*/ 2765 h 3376"/>
                <a:gd name="T28" fmla="*/ 1077 w 3367"/>
                <a:gd name="T29" fmla="*/ 2822 h 3376"/>
                <a:gd name="T30" fmla="*/ 1086 w 3367"/>
                <a:gd name="T31" fmla="*/ 3172 h 3376"/>
                <a:gd name="T32" fmla="*/ 1129 w 3367"/>
                <a:gd name="T33" fmla="*/ 3215 h 3376"/>
                <a:gd name="T34" fmla="*/ 1981 w 3367"/>
                <a:gd name="T35" fmla="*/ 3225 h 3376"/>
                <a:gd name="T36" fmla="*/ 2038 w 3367"/>
                <a:gd name="T37" fmla="*/ 3204 h 3376"/>
                <a:gd name="T38" fmla="*/ 2072 w 3367"/>
                <a:gd name="T39" fmla="*/ 3152 h 3376"/>
                <a:gd name="T40" fmla="*/ 1795 w 3367"/>
                <a:gd name="T41" fmla="*/ 3053 h 3376"/>
                <a:gd name="T42" fmla="*/ 2074 w 3367"/>
                <a:gd name="T43" fmla="*/ 2822 h 3376"/>
                <a:gd name="T44" fmla="*/ 2054 w 3367"/>
                <a:gd name="T45" fmla="*/ 2765 h 3376"/>
                <a:gd name="T46" fmla="*/ 2001 w 3367"/>
                <a:gd name="T47" fmla="*/ 2732 h 3376"/>
                <a:gd name="T48" fmla="*/ 137 w 3367"/>
                <a:gd name="T49" fmla="*/ 740 h 3376"/>
                <a:gd name="T50" fmla="*/ 934 w 3367"/>
                <a:gd name="T51" fmla="*/ 2822 h 3376"/>
                <a:gd name="T52" fmla="*/ 960 w 3367"/>
                <a:gd name="T53" fmla="*/ 2715 h 3376"/>
                <a:gd name="T54" fmla="*/ 1032 w 3367"/>
                <a:gd name="T55" fmla="*/ 2631 h 3376"/>
                <a:gd name="T56" fmla="*/ 1132 w 3367"/>
                <a:gd name="T57" fmla="*/ 2588 h 3376"/>
                <a:gd name="T58" fmla="*/ 2013 w 3367"/>
                <a:gd name="T59" fmla="*/ 2588 h 3376"/>
                <a:gd name="T60" fmla="*/ 2099 w 3367"/>
                <a:gd name="T61" fmla="*/ 2619 h 3376"/>
                <a:gd name="T62" fmla="*/ 2169 w 3367"/>
                <a:gd name="T63" fmla="*/ 2638 h 3376"/>
                <a:gd name="T64" fmla="*/ 2249 w 3367"/>
                <a:gd name="T65" fmla="*/ 2595 h 3376"/>
                <a:gd name="T66" fmla="*/ 2935 w 3367"/>
                <a:gd name="T67" fmla="*/ 2585 h 3376"/>
                <a:gd name="T68" fmla="*/ 143 w 3367"/>
                <a:gd name="T69" fmla="*/ 145 h 3376"/>
                <a:gd name="T70" fmla="*/ 2942 w 3367"/>
                <a:gd name="T71" fmla="*/ 145 h 3376"/>
                <a:gd name="T72" fmla="*/ 3087 w 3367"/>
                <a:gd name="T73" fmla="*/ 0 h 3376"/>
                <a:gd name="T74" fmla="*/ 3167 w 3367"/>
                <a:gd name="T75" fmla="*/ 2597 h 3376"/>
                <a:gd name="T76" fmla="*/ 3269 w 3367"/>
                <a:gd name="T77" fmla="*/ 2640 h 3376"/>
                <a:gd name="T78" fmla="*/ 3339 w 3367"/>
                <a:gd name="T79" fmla="*/ 2722 h 3376"/>
                <a:gd name="T80" fmla="*/ 3367 w 3367"/>
                <a:gd name="T81" fmla="*/ 2830 h 3376"/>
                <a:gd name="T82" fmla="*/ 3360 w 3367"/>
                <a:gd name="T83" fmla="*/ 3207 h 3376"/>
                <a:gd name="T84" fmla="*/ 3314 w 3367"/>
                <a:gd name="T85" fmla="*/ 3294 h 3376"/>
                <a:gd name="T86" fmla="*/ 3236 w 3367"/>
                <a:gd name="T87" fmla="*/ 3353 h 3376"/>
                <a:gd name="T88" fmla="*/ 3137 w 3367"/>
                <a:gd name="T89" fmla="*/ 3376 h 3376"/>
                <a:gd name="T90" fmla="*/ 2245 w 3367"/>
                <a:gd name="T91" fmla="*/ 3364 h 3376"/>
                <a:gd name="T92" fmla="*/ 2153 w 3367"/>
                <a:gd name="T93" fmla="*/ 3307 h 3376"/>
                <a:gd name="T94" fmla="*/ 2062 w 3367"/>
                <a:gd name="T95" fmla="*/ 3364 h 3376"/>
                <a:gd name="T96" fmla="*/ 1170 w 3367"/>
                <a:gd name="T97" fmla="*/ 3376 h 3376"/>
                <a:gd name="T98" fmla="*/ 1062 w 3367"/>
                <a:gd name="T99" fmla="*/ 3349 h 3376"/>
                <a:gd name="T100" fmla="*/ 979 w 3367"/>
                <a:gd name="T101" fmla="*/ 3279 h 3376"/>
                <a:gd name="T102" fmla="*/ 936 w 3367"/>
                <a:gd name="T103" fmla="*/ 3177 h 3376"/>
                <a:gd name="T104" fmla="*/ 0 w 3367"/>
                <a:gd name="T105" fmla="*/ 3089 h 3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67" h="3376">
                  <a:moveTo>
                    <a:pt x="2319" y="2729"/>
                  </a:moveTo>
                  <a:lnTo>
                    <a:pt x="2298" y="2732"/>
                  </a:lnTo>
                  <a:lnTo>
                    <a:pt x="2279" y="2739"/>
                  </a:lnTo>
                  <a:lnTo>
                    <a:pt x="2261" y="2750"/>
                  </a:lnTo>
                  <a:lnTo>
                    <a:pt x="2246" y="2765"/>
                  </a:lnTo>
                  <a:lnTo>
                    <a:pt x="2235" y="2782"/>
                  </a:lnTo>
                  <a:lnTo>
                    <a:pt x="2228" y="2802"/>
                  </a:lnTo>
                  <a:lnTo>
                    <a:pt x="2225" y="2822"/>
                  </a:lnTo>
                  <a:lnTo>
                    <a:pt x="2225" y="2908"/>
                  </a:lnTo>
                  <a:lnTo>
                    <a:pt x="2513" y="2908"/>
                  </a:lnTo>
                  <a:lnTo>
                    <a:pt x="2513" y="3053"/>
                  </a:lnTo>
                  <a:lnTo>
                    <a:pt x="2225" y="3053"/>
                  </a:lnTo>
                  <a:lnTo>
                    <a:pt x="2225" y="3132"/>
                  </a:lnTo>
                  <a:lnTo>
                    <a:pt x="2228" y="3153"/>
                  </a:lnTo>
                  <a:lnTo>
                    <a:pt x="2235" y="3173"/>
                  </a:lnTo>
                  <a:lnTo>
                    <a:pt x="2246" y="3190"/>
                  </a:lnTo>
                  <a:lnTo>
                    <a:pt x="2261" y="3205"/>
                  </a:lnTo>
                  <a:lnTo>
                    <a:pt x="2279" y="3216"/>
                  </a:lnTo>
                  <a:lnTo>
                    <a:pt x="2298" y="3223"/>
                  </a:lnTo>
                  <a:lnTo>
                    <a:pt x="2319" y="3225"/>
                  </a:lnTo>
                  <a:lnTo>
                    <a:pt x="3130" y="3225"/>
                  </a:lnTo>
                  <a:lnTo>
                    <a:pt x="3150" y="3223"/>
                  </a:lnTo>
                  <a:lnTo>
                    <a:pt x="3169" y="3216"/>
                  </a:lnTo>
                  <a:lnTo>
                    <a:pt x="3187" y="3205"/>
                  </a:lnTo>
                  <a:lnTo>
                    <a:pt x="3202" y="3190"/>
                  </a:lnTo>
                  <a:lnTo>
                    <a:pt x="3213" y="3173"/>
                  </a:lnTo>
                  <a:lnTo>
                    <a:pt x="3221" y="3153"/>
                  </a:lnTo>
                  <a:lnTo>
                    <a:pt x="3223" y="3132"/>
                  </a:lnTo>
                  <a:lnTo>
                    <a:pt x="3223" y="2822"/>
                  </a:lnTo>
                  <a:lnTo>
                    <a:pt x="3221" y="2802"/>
                  </a:lnTo>
                  <a:lnTo>
                    <a:pt x="3213" y="2782"/>
                  </a:lnTo>
                  <a:lnTo>
                    <a:pt x="3202" y="2765"/>
                  </a:lnTo>
                  <a:lnTo>
                    <a:pt x="3187" y="2750"/>
                  </a:lnTo>
                  <a:lnTo>
                    <a:pt x="3169" y="2739"/>
                  </a:lnTo>
                  <a:lnTo>
                    <a:pt x="3150" y="2732"/>
                  </a:lnTo>
                  <a:lnTo>
                    <a:pt x="3130" y="2729"/>
                  </a:lnTo>
                  <a:lnTo>
                    <a:pt x="2319" y="2729"/>
                  </a:lnTo>
                  <a:close/>
                  <a:moveTo>
                    <a:pt x="1170" y="2729"/>
                  </a:moveTo>
                  <a:lnTo>
                    <a:pt x="1149" y="2732"/>
                  </a:lnTo>
                  <a:lnTo>
                    <a:pt x="1129" y="2739"/>
                  </a:lnTo>
                  <a:lnTo>
                    <a:pt x="1112" y="2750"/>
                  </a:lnTo>
                  <a:lnTo>
                    <a:pt x="1097" y="2765"/>
                  </a:lnTo>
                  <a:lnTo>
                    <a:pt x="1086" y="2782"/>
                  </a:lnTo>
                  <a:lnTo>
                    <a:pt x="1079" y="2802"/>
                  </a:lnTo>
                  <a:lnTo>
                    <a:pt x="1077" y="2822"/>
                  </a:lnTo>
                  <a:lnTo>
                    <a:pt x="1077" y="3131"/>
                  </a:lnTo>
                  <a:lnTo>
                    <a:pt x="1079" y="3152"/>
                  </a:lnTo>
                  <a:lnTo>
                    <a:pt x="1086" y="3172"/>
                  </a:lnTo>
                  <a:lnTo>
                    <a:pt x="1097" y="3189"/>
                  </a:lnTo>
                  <a:lnTo>
                    <a:pt x="1112" y="3204"/>
                  </a:lnTo>
                  <a:lnTo>
                    <a:pt x="1129" y="3215"/>
                  </a:lnTo>
                  <a:lnTo>
                    <a:pt x="1149" y="3222"/>
                  </a:lnTo>
                  <a:lnTo>
                    <a:pt x="1170" y="3225"/>
                  </a:lnTo>
                  <a:lnTo>
                    <a:pt x="1981" y="3225"/>
                  </a:lnTo>
                  <a:lnTo>
                    <a:pt x="2001" y="3222"/>
                  </a:lnTo>
                  <a:lnTo>
                    <a:pt x="2021" y="3215"/>
                  </a:lnTo>
                  <a:lnTo>
                    <a:pt x="2038" y="3204"/>
                  </a:lnTo>
                  <a:lnTo>
                    <a:pt x="2054" y="3189"/>
                  </a:lnTo>
                  <a:lnTo>
                    <a:pt x="2064" y="3172"/>
                  </a:lnTo>
                  <a:lnTo>
                    <a:pt x="2072" y="3152"/>
                  </a:lnTo>
                  <a:lnTo>
                    <a:pt x="2074" y="3132"/>
                  </a:lnTo>
                  <a:lnTo>
                    <a:pt x="2074" y="3053"/>
                  </a:lnTo>
                  <a:lnTo>
                    <a:pt x="1795" y="3053"/>
                  </a:lnTo>
                  <a:lnTo>
                    <a:pt x="1795" y="2908"/>
                  </a:lnTo>
                  <a:lnTo>
                    <a:pt x="2074" y="2908"/>
                  </a:lnTo>
                  <a:lnTo>
                    <a:pt x="2074" y="2822"/>
                  </a:lnTo>
                  <a:lnTo>
                    <a:pt x="2072" y="2802"/>
                  </a:lnTo>
                  <a:lnTo>
                    <a:pt x="2064" y="2782"/>
                  </a:lnTo>
                  <a:lnTo>
                    <a:pt x="2054" y="2765"/>
                  </a:lnTo>
                  <a:lnTo>
                    <a:pt x="2038" y="2750"/>
                  </a:lnTo>
                  <a:lnTo>
                    <a:pt x="2021" y="2739"/>
                  </a:lnTo>
                  <a:lnTo>
                    <a:pt x="2001" y="2732"/>
                  </a:lnTo>
                  <a:lnTo>
                    <a:pt x="1981" y="2729"/>
                  </a:lnTo>
                  <a:lnTo>
                    <a:pt x="1170" y="2729"/>
                  </a:lnTo>
                  <a:close/>
                  <a:moveTo>
                    <a:pt x="137" y="740"/>
                  </a:moveTo>
                  <a:lnTo>
                    <a:pt x="137" y="2944"/>
                  </a:lnTo>
                  <a:lnTo>
                    <a:pt x="934" y="2944"/>
                  </a:lnTo>
                  <a:lnTo>
                    <a:pt x="934" y="2822"/>
                  </a:lnTo>
                  <a:lnTo>
                    <a:pt x="937" y="2784"/>
                  </a:lnTo>
                  <a:lnTo>
                    <a:pt x="946" y="2748"/>
                  </a:lnTo>
                  <a:lnTo>
                    <a:pt x="960" y="2715"/>
                  </a:lnTo>
                  <a:lnTo>
                    <a:pt x="980" y="2683"/>
                  </a:lnTo>
                  <a:lnTo>
                    <a:pt x="1003" y="2655"/>
                  </a:lnTo>
                  <a:lnTo>
                    <a:pt x="1032" y="2631"/>
                  </a:lnTo>
                  <a:lnTo>
                    <a:pt x="1063" y="2612"/>
                  </a:lnTo>
                  <a:lnTo>
                    <a:pt x="1096" y="2598"/>
                  </a:lnTo>
                  <a:lnTo>
                    <a:pt x="1132" y="2588"/>
                  </a:lnTo>
                  <a:lnTo>
                    <a:pt x="1171" y="2585"/>
                  </a:lnTo>
                  <a:lnTo>
                    <a:pt x="1981" y="2585"/>
                  </a:lnTo>
                  <a:lnTo>
                    <a:pt x="2013" y="2588"/>
                  </a:lnTo>
                  <a:lnTo>
                    <a:pt x="2043" y="2595"/>
                  </a:lnTo>
                  <a:lnTo>
                    <a:pt x="2072" y="2605"/>
                  </a:lnTo>
                  <a:lnTo>
                    <a:pt x="2099" y="2619"/>
                  </a:lnTo>
                  <a:lnTo>
                    <a:pt x="2123" y="2637"/>
                  </a:lnTo>
                  <a:lnTo>
                    <a:pt x="2147" y="2657"/>
                  </a:lnTo>
                  <a:lnTo>
                    <a:pt x="2169" y="2638"/>
                  </a:lnTo>
                  <a:lnTo>
                    <a:pt x="2194" y="2620"/>
                  </a:lnTo>
                  <a:lnTo>
                    <a:pt x="2220" y="2606"/>
                  </a:lnTo>
                  <a:lnTo>
                    <a:pt x="2249" y="2595"/>
                  </a:lnTo>
                  <a:lnTo>
                    <a:pt x="2280" y="2588"/>
                  </a:lnTo>
                  <a:lnTo>
                    <a:pt x="2311" y="2585"/>
                  </a:lnTo>
                  <a:lnTo>
                    <a:pt x="2935" y="2585"/>
                  </a:lnTo>
                  <a:lnTo>
                    <a:pt x="2935" y="740"/>
                  </a:lnTo>
                  <a:lnTo>
                    <a:pt x="137" y="740"/>
                  </a:lnTo>
                  <a:close/>
                  <a:moveTo>
                    <a:pt x="143" y="145"/>
                  </a:moveTo>
                  <a:lnTo>
                    <a:pt x="143" y="597"/>
                  </a:lnTo>
                  <a:lnTo>
                    <a:pt x="2942" y="597"/>
                  </a:lnTo>
                  <a:lnTo>
                    <a:pt x="2942" y="145"/>
                  </a:lnTo>
                  <a:lnTo>
                    <a:pt x="143" y="145"/>
                  </a:lnTo>
                  <a:close/>
                  <a:moveTo>
                    <a:pt x="0" y="0"/>
                  </a:moveTo>
                  <a:lnTo>
                    <a:pt x="3087" y="0"/>
                  </a:lnTo>
                  <a:lnTo>
                    <a:pt x="3087" y="2594"/>
                  </a:lnTo>
                  <a:lnTo>
                    <a:pt x="3130" y="2594"/>
                  </a:lnTo>
                  <a:lnTo>
                    <a:pt x="3167" y="2597"/>
                  </a:lnTo>
                  <a:lnTo>
                    <a:pt x="3203" y="2606"/>
                  </a:lnTo>
                  <a:lnTo>
                    <a:pt x="3238" y="2620"/>
                  </a:lnTo>
                  <a:lnTo>
                    <a:pt x="3269" y="2640"/>
                  </a:lnTo>
                  <a:lnTo>
                    <a:pt x="3296" y="2663"/>
                  </a:lnTo>
                  <a:lnTo>
                    <a:pt x="3320" y="2691"/>
                  </a:lnTo>
                  <a:lnTo>
                    <a:pt x="3339" y="2722"/>
                  </a:lnTo>
                  <a:lnTo>
                    <a:pt x="3355" y="2756"/>
                  </a:lnTo>
                  <a:lnTo>
                    <a:pt x="3364" y="2792"/>
                  </a:lnTo>
                  <a:lnTo>
                    <a:pt x="3367" y="2830"/>
                  </a:lnTo>
                  <a:lnTo>
                    <a:pt x="3367" y="3139"/>
                  </a:lnTo>
                  <a:lnTo>
                    <a:pt x="3366" y="3174"/>
                  </a:lnTo>
                  <a:lnTo>
                    <a:pt x="3360" y="3207"/>
                  </a:lnTo>
                  <a:lnTo>
                    <a:pt x="3348" y="3239"/>
                  </a:lnTo>
                  <a:lnTo>
                    <a:pt x="3333" y="3267"/>
                  </a:lnTo>
                  <a:lnTo>
                    <a:pt x="3314" y="3294"/>
                  </a:lnTo>
                  <a:lnTo>
                    <a:pt x="3290" y="3318"/>
                  </a:lnTo>
                  <a:lnTo>
                    <a:pt x="3265" y="3337"/>
                  </a:lnTo>
                  <a:lnTo>
                    <a:pt x="3236" y="3353"/>
                  </a:lnTo>
                  <a:lnTo>
                    <a:pt x="3204" y="3366"/>
                  </a:lnTo>
                  <a:lnTo>
                    <a:pt x="3171" y="3373"/>
                  </a:lnTo>
                  <a:lnTo>
                    <a:pt x="3137" y="3376"/>
                  </a:lnTo>
                  <a:lnTo>
                    <a:pt x="2319" y="3376"/>
                  </a:lnTo>
                  <a:lnTo>
                    <a:pt x="2281" y="3373"/>
                  </a:lnTo>
                  <a:lnTo>
                    <a:pt x="2245" y="3364"/>
                  </a:lnTo>
                  <a:lnTo>
                    <a:pt x="2212" y="3349"/>
                  </a:lnTo>
                  <a:lnTo>
                    <a:pt x="2180" y="3330"/>
                  </a:lnTo>
                  <a:lnTo>
                    <a:pt x="2153" y="3307"/>
                  </a:lnTo>
                  <a:lnTo>
                    <a:pt x="2126" y="3331"/>
                  </a:lnTo>
                  <a:lnTo>
                    <a:pt x="2096" y="3349"/>
                  </a:lnTo>
                  <a:lnTo>
                    <a:pt x="2062" y="3364"/>
                  </a:lnTo>
                  <a:lnTo>
                    <a:pt x="2026" y="3373"/>
                  </a:lnTo>
                  <a:lnTo>
                    <a:pt x="1988" y="3376"/>
                  </a:lnTo>
                  <a:lnTo>
                    <a:pt x="1170" y="3376"/>
                  </a:lnTo>
                  <a:lnTo>
                    <a:pt x="1132" y="3373"/>
                  </a:lnTo>
                  <a:lnTo>
                    <a:pt x="1095" y="3364"/>
                  </a:lnTo>
                  <a:lnTo>
                    <a:pt x="1062" y="3349"/>
                  </a:lnTo>
                  <a:lnTo>
                    <a:pt x="1031" y="3330"/>
                  </a:lnTo>
                  <a:lnTo>
                    <a:pt x="1003" y="3306"/>
                  </a:lnTo>
                  <a:lnTo>
                    <a:pt x="979" y="3279"/>
                  </a:lnTo>
                  <a:lnTo>
                    <a:pt x="959" y="3247"/>
                  </a:lnTo>
                  <a:lnTo>
                    <a:pt x="945" y="3213"/>
                  </a:lnTo>
                  <a:lnTo>
                    <a:pt x="936" y="3177"/>
                  </a:lnTo>
                  <a:lnTo>
                    <a:pt x="933" y="3139"/>
                  </a:lnTo>
                  <a:lnTo>
                    <a:pt x="933" y="3089"/>
                  </a:lnTo>
                  <a:lnTo>
                    <a:pt x="0" y="308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6" name="Rectangle 404"/>
            <p:cNvSpPr>
              <a:spLocks noChangeArrowheads="1"/>
            </p:cNvSpPr>
            <p:nvPr/>
          </p:nvSpPr>
          <p:spPr bwMode="auto">
            <a:xfrm>
              <a:off x="7627938" y="2720975"/>
              <a:ext cx="25400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7" name="Rectangle 405"/>
            <p:cNvSpPr>
              <a:spLocks noChangeArrowheads="1"/>
            </p:cNvSpPr>
            <p:nvPr/>
          </p:nvSpPr>
          <p:spPr bwMode="auto">
            <a:xfrm>
              <a:off x="7564438" y="2720975"/>
              <a:ext cx="25400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8" name="Rectangle 406"/>
            <p:cNvSpPr>
              <a:spLocks noChangeArrowheads="1"/>
            </p:cNvSpPr>
            <p:nvPr/>
          </p:nvSpPr>
          <p:spPr bwMode="auto">
            <a:xfrm>
              <a:off x="7500938" y="2720975"/>
              <a:ext cx="25400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34" name="Group 1033"/>
          <p:cNvGrpSpPr/>
          <p:nvPr/>
        </p:nvGrpSpPr>
        <p:grpSpPr>
          <a:xfrm>
            <a:off x="8134040" y="2670175"/>
            <a:ext cx="592138" cy="592137"/>
            <a:chOff x="8132763" y="2670175"/>
            <a:chExt cx="592138" cy="5921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92" name="Freeform 411"/>
            <p:cNvSpPr>
              <a:spLocks noEditPoints="1"/>
            </p:cNvSpPr>
            <p:nvPr/>
          </p:nvSpPr>
          <p:spPr bwMode="auto">
            <a:xfrm>
              <a:off x="8132763" y="2670175"/>
              <a:ext cx="592138" cy="592137"/>
            </a:xfrm>
            <a:custGeom>
              <a:avLst/>
              <a:gdLst>
                <a:gd name="T0" fmla="*/ 1486 w 3360"/>
                <a:gd name="T1" fmla="*/ 2668 h 3360"/>
                <a:gd name="T2" fmla="*/ 1306 w 3360"/>
                <a:gd name="T3" fmla="*/ 2829 h 3360"/>
                <a:gd name="T4" fmla="*/ 1237 w 3360"/>
                <a:gd name="T5" fmla="*/ 3066 h 3360"/>
                <a:gd name="T6" fmla="*/ 2102 w 3360"/>
                <a:gd name="T7" fmla="*/ 3202 h 3360"/>
                <a:gd name="T8" fmla="*/ 2120 w 3360"/>
                <a:gd name="T9" fmla="*/ 3015 h 3360"/>
                <a:gd name="T10" fmla="*/ 2025 w 3360"/>
                <a:gd name="T11" fmla="*/ 2789 h 3360"/>
                <a:gd name="T12" fmla="*/ 1829 w 3360"/>
                <a:gd name="T13" fmla="*/ 2649 h 3360"/>
                <a:gd name="T14" fmla="*/ 1544 w 3360"/>
                <a:gd name="T15" fmla="*/ 2152 h 3360"/>
                <a:gd name="T16" fmla="*/ 1501 w 3360"/>
                <a:gd name="T17" fmla="*/ 2222 h 3360"/>
                <a:gd name="T18" fmla="*/ 1277 w 3360"/>
                <a:gd name="T19" fmla="*/ 2308 h 3360"/>
                <a:gd name="T20" fmla="*/ 1162 w 3360"/>
                <a:gd name="T21" fmla="*/ 2344 h 3360"/>
                <a:gd name="T22" fmla="*/ 936 w 3360"/>
                <a:gd name="T23" fmla="*/ 2516 h 3360"/>
                <a:gd name="T24" fmla="*/ 956 w 3360"/>
                <a:gd name="T25" fmla="*/ 2598 h 3360"/>
                <a:gd name="T26" fmla="*/ 843 w 3360"/>
                <a:gd name="T27" fmla="*/ 2874 h 3360"/>
                <a:gd name="T28" fmla="*/ 782 w 3360"/>
                <a:gd name="T29" fmla="*/ 2929 h 3360"/>
                <a:gd name="T30" fmla="*/ 1085 w 3360"/>
                <a:gd name="T31" fmla="*/ 3160 h 3360"/>
                <a:gd name="T32" fmla="*/ 1107 w 3360"/>
                <a:gd name="T33" fmla="*/ 2897 h 3360"/>
                <a:gd name="T34" fmla="*/ 1256 w 3360"/>
                <a:gd name="T35" fmla="*/ 2650 h 3360"/>
                <a:gd name="T36" fmla="*/ 1502 w 3360"/>
                <a:gd name="T37" fmla="*/ 2501 h 3360"/>
                <a:gd name="T38" fmla="*/ 1800 w 3360"/>
                <a:gd name="T39" fmla="*/ 2485 h 3360"/>
                <a:gd name="T40" fmla="*/ 2061 w 3360"/>
                <a:gd name="T41" fmla="*/ 2611 h 3360"/>
                <a:gd name="T42" fmla="*/ 2233 w 3360"/>
                <a:gd name="T43" fmla="*/ 2841 h 3360"/>
                <a:gd name="T44" fmla="*/ 2280 w 3360"/>
                <a:gd name="T45" fmla="*/ 3117 h 3360"/>
                <a:gd name="T46" fmla="*/ 2595 w 3360"/>
                <a:gd name="T47" fmla="*/ 2930 h 3360"/>
                <a:gd name="T48" fmla="*/ 2524 w 3360"/>
                <a:gd name="T49" fmla="*/ 2887 h 3360"/>
                <a:gd name="T50" fmla="*/ 2437 w 3360"/>
                <a:gd name="T51" fmla="*/ 2663 h 3360"/>
                <a:gd name="T52" fmla="*/ 2403 w 3360"/>
                <a:gd name="T53" fmla="*/ 2548 h 3360"/>
                <a:gd name="T54" fmla="*/ 2231 w 3360"/>
                <a:gd name="T55" fmla="*/ 2322 h 3360"/>
                <a:gd name="T56" fmla="*/ 2148 w 3360"/>
                <a:gd name="T57" fmla="*/ 2342 h 3360"/>
                <a:gd name="T58" fmla="*/ 1873 w 3360"/>
                <a:gd name="T59" fmla="*/ 2230 h 3360"/>
                <a:gd name="T60" fmla="*/ 1817 w 3360"/>
                <a:gd name="T61" fmla="*/ 2168 h 3360"/>
                <a:gd name="T62" fmla="*/ 159 w 3360"/>
                <a:gd name="T63" fmla="*/ 3202 h 3360"/>
                <a:gd name="T64" fmla="*/ 347 w 3360"/>
                <a:gd name="T65" fmla="*/ 2796 h 3360"/>
                <a:gd name="T66" fmla="*/ 725 w 3360"/>
                <a:gd name="T67" fmla="*/ 2725 h 3360"/>
                <a:gd name="T68" fmla="*/ 561 w 3360"/>
                <a:gd name="T69" fmla="*/ 2352 h 3360"/>
                <a:gd name="T70" fmla="*/ 561 w 3360"/>
                <a:gd name="T71" fmla="*/ 2273 h 3360"/>
                <a:gd name="T72" fmla="*/ 918 w 3360"/>
                <a:gd name="T73" fmla="*/ 1937 h 3360"/>
                <a:gd name="T74" fmla="*/ 1197 w 3360"/>
                <a:gd name="T75" fmla="*/ 2172 h 3360"/>
                <a:gd name="T76" fmla="*/ 1390 w 3360"/>
                <a:gd name="T77" fmla="*/ 2095 h 3360"/>
                <a:gd name="T78" fmla="*/ 1429 w 3360"/>
                <a:gd name="T79" fmla="*/ 1720 h 3360"/>
                <a:gd name="T80" fmla="*/ 1936 w 3360"/>
                <a:gd name="T81" fmla="*/ 1720 h 3360"/>
                <a:gd name="T82" fmla="*/ 1975 w 3360"/>
                <a:gd name="T83" fmla="*/ 2095 h 3360"/>
                <a:gd name="T84" fmla="*/ 2382 w 3360"/>
                <a:gd name="T85" fmla="*/ 1959 h 3360"/>
                <a:gd name="T86" fmla="*/ 2461 w 3360"/>
                <a:gd name="T87" fmla="*/ 1941 h 3360"/>
                <a:gd name="T88" fmla="*/ 2808 w 3360"/>
                <a:gd name="T89" fmla="*/ 2288 h 3360"/>
                <a:gd name="T90" fmla="*/ 2790 w 3360"/>
                <a:gd name="T91" fmla="*/ 2366 h 3360"/>
                <a:gd name="T92" fmla="*/ 2641 w 3360"/>
                <a:gd name="T93" fmla="*/ 2731 h 3360"/>
                <a:gd name="T94" fmla="*/ 3016 w 3360"/>
                <a:gd name="T95" fmla="*/ 2796 h 3360"/>
                <a:gd name="T96" fmla="*/ 3203 w 3360"/>
                <a:gd name="T97" fmla="*/ 3202 h 3360"/>
                <a:gd name="T98" fmla="*/ 3203 w 3360"/>
                <a:gd name="T99" fmla="*/ 651 h 3360"/>
                <a:gd name="T100" fmla="*/ 3360 w 3360"/>
                <a:gd name="T101" fmla="*/ 3360 h 3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60" h="3360">
                  <a:moveTo>
                    <a:pt x="1680" y="2622"/>
                  </a:moveTo>
                  <a:lnTo>
                    <a:pt x="1628" y="2626"/>
                  </a:lnTo>
                  <a:lnTo>
                    <a:pt x="1579" y="2635"/>
                  </a:lnTo>
                  <a:lnTo>
                    <a:pt x="1531" y="2649"/>
                  </a:lnTo>
                  <a:lnTo>
                    <a:pt x="1486" y="2668"/>
                  </a:lnTo>
                  <a:lnTo>
                    <a:pt x="1443" y="2692"/>
                  </a:lnTo>
                  <a:lnTo>
                    <a:pt x="1403" y="2721"/>
                  </a:lnTo>
                  <a:lnTo>
                    <a:pt x="1367" y="2753"/>
                  </a:lnTo>
                  <a:lnTo>
                    <a:pt x="1335" y="2789"/>
                  </a:lnTo>
                  <a:lnTo>
                    <a:pt x="1306" y="2829"/>
                  </a:lnTo>
                  <a:lnTo>
                    <a:pt x="1283" y="2872"/>
                  </a:lnTo>
                  <a:lnTo>
                    <a:pt x="1263" y="2917"/>
                  </a:lnTo>
                  <a:lnTo>
                    <a:pt x="1249" y="2965"/>
                  </a:lnTo>
                  <a:lnTo>
                    <a:pt x="1240" y="3015"/>
                  </a:lnTo>
                  <a:lnTo>
                    <a:pt x="1237" y="3066"/>
                  </a:lnTo>
                  <a:lnTo>
                    <a:pt x="1239" y="3102"/>
                  </a:lnTo>
                  <a:lnTo>
                    <a:pt x="1242" y="3137"/>
                  </a:lnTo>
                  <a:lnTo>
                    <a:pt x="1249" y="3170"/>
                  </a:lnTo>
                  <a:lnTo>
                    <a:pt x="1258" y="3202"/>
                  </a:lnTo>
                  <a:lnTo>
                    <a:pt x="2102" y="3202"/>
                  </a:lnTo>
                  <a:lnTo>
                    <a:pt x="2111" y="3170"/>
                  </a:lnTo>
                  <a:lnTo>
                    <a:pt x="2118" y="3137"/>
                  </a:lnTo>
                  <a:lnTo>
                    <a:pt x="2122" y="3102"/>
                  </a:lnTo>
                  <a:lnTo>
                    <a:pt x="2123" y="3066"/>
                  </a:lnTo>
                  <a:lnTo>
                    <a:pt x="2120" y="3015"/>
                  </a:lnTo>
                  <a:lnTo>
                    <a:pt x="2111" y="2965"/>
                  </a:lnTo>
                  <a:lnTo>
                    <a:pt x="2097" y="2917"/>
                  </a:lnTo>
                  <a:lnTo>
                    <a:pt x="2078" y="2872"/>
                  </a:lnTo>
                  <a:lnTo>
                    <a:pt x="2054" y="2829"/>
                  </a:lnTo>
                  <a:lnTo>
                    <a:pt x="2025" y="2789"/>
                  </a:lnTo>
                  <a:lnTo>
                    <a:pt x="1992" y="2753"/>
                  </a:lnTo>
                  <a:lnTo>
                    <a:pt x="1957" y="2721"/>
                  </a:lnTo>
                  <a:lnTo>
                    <a:pt x="1917" y="2692"/>
                  </a:lnTo>
                  <a:lnTo>
                    <a:pt x="1875" y="2668"/>
                  </a:lnTo>
                  <a:lnTo>
                    <a:pt x="1829" y="2649"/>
                  </a:lnTo>
                  <a:lnTo>
                    <a:pt x="1782" y="2635"/>
                  </a:lnTo>
                  <a:lnTo>
                    <a:pt x="1732" y="2626"/>
                  </a:lnTo>
                  <a:lnTo>
                    <a:pt x="1680" y="2622"/>
                  </a:lnTo>
                  <a:close/>
                  <a:moveTo>
                    <a:pt x="1544" y="1866"/>
                  </a:moveTo>
                  <a:lnTo>
                    <a:pt x="1544" y="2152"/>
                  </a:lnTo>
                  <a:lnTo>
                    <a:pt x="1541" y="2168"/>
                  </a:lnTo>
                  <a:lnTo>
                    <a:pt x="1535" y="2185"/>
                  </a:lnTo>
                  <a:lnTo>
                    <a:pt x="1526" y="2199"/>
                  </a:lnTo>
                  <a:lnTo>
                    <a:pt x="1515" y="2211"/>
                  </a:lnTo>
                  <a:lnTo>
                    <a:pt x="1501" y="2222"/>
                  </a:lnTo>
                  <a:lnTo>
                    <a:pt x="1487" y="2230"/>
                  </a:lnTo>
                  <a:lnTo>
                    <a:pt x="1432" y="2244"/>
                  </a:lnTo>
                  <a:lnTo>
                    <a:pt x="1379" y="2262"/>
                  </a:lnTo>
                  <a:lnTo>
                    <a:pt x="1327" y="2284"/>
                  </a:lnTo>
                  <a:lnTo>
                    <a:pt x="1277" y="2308"/>
                  </a:lnTo>
                  <a:lnTo>
                    <a:pt x="1229" y="2337"/>
                  </a:lnTo>
                  <a:lnTo>
                    <a:pt x="1214" y="2345"/>
                  </a:lnTo>
                  <a:lnTo>
                    <a:pt x="1197" y="2349"/>
                  </a:lnTo>
                  <a:lnTo>
                    <a:pt x="1179" y="2348"/>
                  </a:lnTo>
                  <a:lnTo>
                    <a:pt x="1162" y="2344"/>
                  </a:lnTo>
                  <a:lnTo>
                    <a:pt x="1144" y="2335"/>
                  </a:lnTo>
                  <a:lnTo>
                    <a:pt x="1129" y="2323"/>
                  </a:lnTo>
                  <a:lnTo>
                    <a:pt x="929" y="2122"/>
                  </a:lnTo>
                  <a:lnTo>
                    <a:pt x="736" y="2316"/>
                  </a:lnTo>
                  <a:lnTo>
                    <a:pt x="936" y="2516"/>
                  </a:lnTo>
                  <a:lnTo>
                    <a:pt x="948" y="2530"/>
                  </a:lnTo>
                  <a:lnTo>
                    <a:pt x="955" y="2547"/>
                  </a:lnTo>
                  <a:lnTo>
                    <a:pt x="959" y="2563"/>
                  </a:lnTo>
                  <a:lnTo>
                    <a:pt x="959" y="2581"/>
                  </a:lnTo>
                  <a:lnTo>
                    <a:pt x="956" y="2598"/>
                  </a:lnTo>
                  <a:lnTo>
                    <a:pt x="950" y="2616"/>
                  </a:lnTo>
                  <a:lnTo>
                    <a:pt x="915" y="2677"/>
                  </a:lnTo>
                  <a:lnTo>
                    <a:pt x="886" y="2740"/>
                  </a:lnTo>
                  <a:lnTo>
                    <a:pt x="862" y="2806"/>
                  </a:lnTo>
                  <a:lnTo>
                    <a:pt x="843" y="2874"/>
                  </a:lnTo>
                  <a:lnTo>
                    <a:pt x="838" y="2890"/>
                  </a:lnTo>
                  <a:lnTo>
                    <a:pt x="827" y="2905"/>
                  </a:lnTo>
                  <a:lnTo>
                    <a:pt x="815" y="2916"/>
                  </a:lnTo>
                  <a:lnTo>
                    <a:pt x="800" y="2924"/>
                  </a:lnTo>
                  <a:lnTo>
                    <a:pt x="782" y="2929"/>
                  </a:lnTo>
                  <a:lnTo>
                    <a:pt x="765" y="2930"/>
                  </a:lnTo>
                  <a:lnTo>
                    <a:pt x="479" y="2930"/>
                  </a:lnTo>
                  <a:lnTo>
                    <a:pt x="479" y="3202"/>
                  </a:lnTo>
                  <a:lnTo>
                    <a:pt x="1092" y="3202"/>
                  </a:lnTo>
                  <a:lnTo>
                    <a:pt x="1085" y="3160"/>
                  </a:lnTo>
                  <a:lnTo>
                    <a:pt x="1081" y="3117"/>
                  </a:lnTo>
                  <a:lnTo>
                    <a:pt x="1080" y="3073"/>
                  </a:lnTo>
                  <a:lnTo>
                    <a:pt x="1083" y="3013"/>
                  </a:lnTo>
                  <a:lnTo>
                    <a:pt x="1092" y="2954"/>
                  </a:lnTo>
                  <a:lnTo>
                    <a:pt x="1107" y="2897"/>
                  </a:lnTo>
                  <a:lnTo>
                    <a:pt x="1127" y="2841"/>
                  </a:lnTo>
                  <a:lnTo>
                    <a:pt x="1153" y="2788"/>
                  </a:lnTo>
                  <a:lnTo>
                    <a:pt x="1182" y="2739"/>
                  </a:lnTo>
                  <a:lnTo>
                    <a:pt x="1217" y="2693"/>
                  </a:lnTo>
                  <a:lnTo>
                    <a:pt x="1256" y="2650"/>
                  </a:lnTo>
                  <a:lnTo>
                    <a:pt x="1299" y="2611"/>
                  </a:lnTo>
                  <a:lnTo>
                    <a:pt x="1345" y="2576"/>
                  </a:lnTo>
                  <a:lnTo>
                    <a:pt x="1395" y="2546"/>
                  </a:lnTo>
                  <a:lnTo>
                    <a:pt x="1447" y="2521"/>
                  </a:lnTo>
                  <a:lnTo>
                    <a:pt x="1502" y="2501"/>
                  </a:lnTo>
                  <a:lnTo>
                    <a:pt x="1560" y="2485"/>
                  </a:lnTo>
                  <a:lnTo>
                    <a:pt x="1619" y="2476"/>
                  </a:lnTo>
                  <a:lnTo>
                    <a:pt x="1680" y="2473"/>
                  </a:lnTo>
                  <a:lnTo>
                    <a:pt x="1741" y="2476"/>
                  </a:lnTo>
                  <a:lnTo>
                    <a:pt x="1800" y="2485"/>
                  </a:lnTo>
                  <a:lnTo>
                    <a:pt x="1857" y="2501"/>
                  </a:lnTo>
                  <a:lnTo>
                    <a:pt x="1913" y="2521"/>
                  </a:lnTo>
                  <a:lnTo>
                    <a:pt x="1965" y="2546"/>
                  </a:lnTo>
                  <a:lnTo>
                    <a:pt x="2015" y="2576"/>
                  </a:lnTo>
                  <a:lnTo>
                    <a:pt x="2061" y="2611"/>
                  </a:lnTo>
                  <a:lnTo>
                    <a:pt x="2104" y="2650"/>
                  </a:lnTo>
                  <a:lnTo>
                    <a:pt x="2143" y="2693"/>
                  </a:lnTo>
                  <a:lnTo>
                    <a:pt x="2177" y="2739"/>
                  </a:lnTo>
                  <a:lnTo>
                    <a:pt x="2207" y="2788"/>
                  </a:lnTo>
                  <a:lnTo>
                    <a:pt x="2233" y="2841"/>
                  </a:lnTo>
                  <a:lnTo>
                    <a:pt x="2253" y="2897"/>
                  </a:lnTo>
                  <a:lnTo>
                    <a:pt x="2269" y="2954"/>
                  </a:lnTo>
                  <a:lnTo>
                    <a:pt x="2278" y="3013"/>
                  </a:lnTo>
                  <a:lnTo>
                    <a:pt x="2281" y="3073"/>
                  </a:lnTo>
                  <a:lnTo>
                    <a:pt x="2280" y="3117"/>
                  </a:lnTo>
                  <a:lnTo>
                    <a:pt x="2276" y="3160"/>
                  </a:lnTo>
                  <a:lnTo>
                    <a:pt x="2269" y="3202"/>
                  </a:lnTo>
                  <a:lnTo>
                    <a:pt x="2880" y="3202"/>
                  </a:lnTo>
                  <a:lnTo>
                    <a:pt x="2880" y="2930"/>
                  </a:lnTo>
                  <a:lnTo>
                    <a:pt x="2595" y="2930"/>
                  </a:lnTo>
                  <a:lnTo>
                    <a:pt x="2577" y="2928"/>
                  </a:lnTo>
                  <a:lnTo>
                    <a:pt x="2562" y="2922"/>
                  </a:lnTo>
                  <a:lnTo>
                    <a:pt x="2548" y="2912"/>
                  </a:lnTo>
                  <a:lnTo>
                    <a:pt x="2535" y="2901"/>
                  </a:lnTo>
                  <a:lnTo>
                    <a:pt x="2524" y="2887"/>
                  </a:lnTo>
                  <a:lnTo>
                    <a:pt x="2516" y="2873"/>
                  </a:lnTo>
                  <a:lnTo>
                    <a:pt x="2502" y="2818"/>
                  </a:lnTo>
                  <a:lnTo>
                    <a:pt x="2483" y="2765"/>
                  </a:lnTo>
                  <a:lnTo>
                    <a:pt x="2462" y="2713"/>
                  </a:lnTo>
                  <a:lnTo>
                    <a:pt x="2437" y="2663"/>
                  </a:lnTo>
                  <a:lnTo>
                    <a:pt x="2409" y="2615"/>
                  </a:lnTo>
                  <a:lnTo>
                    <a:pt x="2400" y="2600"/>
                  </a:lnTo>
                  <a:lnTo>
                    <a:pt x="2397" y="2583"/>
                  </a:lnTo>
                  <a:lnTo>
                    <a:pt x="2397" y="2565"/>
                  </a:lnTo>
                  <a:lnTo>
                    <a:pt x="2403" y="2548"/>
                  </a:lnTo>
                  <a:lnTo>
                    <a:pt x="2411" y="2530"/>
                  </a:lnTo>
                  <a:lnTo>
                    <a:pt x="2423" y="2515"/>
                  </a:lnTo>
                  <a:lnTo>
                    <a:pt x="2623" y="2316"/>
                  </a:lnTo>
                  <a:lnTo>
                    <a:pt x="2430" y="2122"/>
                  </a:lnTo>
                  <a:lnTo>
                    <a:pt x="2231" y="2322"/>
                  </a:lnTo>
                  <a:lnTo>
                    <a:pt x="2215" y="2334"/>
                  </a:lnTo>
                  <a:lnTo>
                    <a:pt x="2200" y="2342"/>
                  </a:lnTo>
                  <a:lnTo>
                    <a:pt x="2183" y="2345"/>
                  </a:lnTo>
                  <a:lnTo>
                    <a:pt x="2165" y="2345"/>
                  </a:lnTo>
                  <a:lnTo>
                    <a:pt x="2148" y="2342"/>
                  </a:lnTo>
                  <a:lnTo>
                    <a:pt x="2130" y="2336"/>
                  </a:lnTo>
                  <a:lnTo>
                    <a:pt x="2069" y="2301"/>
                  </a:lnTo>
                  <a:lnTo>
                    <a:pt x="2007" y="2272"/>
                  </a:lnTo>
                  <a:lnTo>
                    <a:pt x="1940" y="2248"/>
                  </a:lnTo>
                  <a:lnTo>
                    <a:pt x="1873" y="2230"/>
                  </a:lnTo>
                  <a:lnTo>
                    <a:pt x="1855" y="2224"/>
                  </a:lnTo>
                  <a:lnTo>
                    <a:pt x="1842" y="2213"/>
                  </a:lnTo>
                  <a:lnTo>
                    <a:pt x="1831" y="2201"/>
                  </a:lnTo>
                  <a:lnTo>
                    <a:pt x="1823" y="2186"/>
                  </a:lnTo>
                  <a:lnTo>
                    <a:pt x="1817" y="2168"/>
                  </a:lnTo>
                  <a:lnTo>
                    <a:pt x="1815" y="2151"/>
                  </a:lnTo>
                  <a:lnTo>
                    <a:pt x="1815" y="1866"/>
                  </a:lnTo>
                  <a:lnTo>
                    <a:pt x="1544" y="1866"/>
                  </a:lnTo>
                  <a:close/>
                  <a:moveTo>
                    <a:pt x="159" y="800"/>
                  </a:moveTo>
                  <a:lnTo>
                    <a:pt x="159" y="3202"/>
                  </a:lnTo>
                  <a:lnTo>
                    <a:pt x="323" y="3202"/>
                  </a:lnTo>
                  <a:lnTo>
                    <a:pt x="323" y="2852"/>
                  </a:lnTo>
                  <a:lnTo>
                    <a:pt x="326" y="2831"/>
                  </a:lnTo>
                  <a:lnTo>
                    <a:pt x="334" y="2813"/>
                  </a:lnTo>
                  <a:lnTo>
                    <a:pt x="347" y="2796"/>
                  </a:lnTo>
                  <a:lnTo>
                    <a:pt x="362" y="2784"/>
                  </a:lnTo>
                  <a:lnTo>
                    <a:pt x="380" y="2776"/>
                  </a:lnTo>
                  <a:lnTo>
                    <a:pt x="401" y="2774"/>
                  </a:lnTo>
                  <a:lnTo>
                    <a:pt x="709" y="2774"/>
                  </a:lnTo>
                  <a:lnTo>
                    <a:pt x="725" y="2725"/>
                  </a:lnTo>
                  <a:lnTo>
                    <a:pt x="743" y="2677"/>
                  </a:lnTo>
                  <a:lnTo>
                    <a:pt x="763" y="2629"/>
                  </a:lnTo>
                  <a:lnTo>
                    <a:pt x="787" y="2581"/>
                  </a:lnTo>
                  <a:lnTo>
                    <a:pt x="573" y="2366"/>
                  </a:lnTo>
                  <a:lnTo>
                    <a:pt x="561" y="2352"/>
                  </a:lnTo>
                  <a:lnTo>
                    <a:pt x="555" y="2337"/>
                  </a:lnTo>
                  <a:lnTo>
                    <a:pt x="551" y="2321"/>
                  </a:lnTo>
                  <a:lnTo>
                    <a:pt x="551" y="2304"/>
                  </a:lnTo>
                  <a:lnTo>
                    <a:pt x="555" y="2288"/>
                  </a:lnTo>
                  <a:lnTo>
                    <a:pt x="561" y="2273"/>
                  </a:lnTo>
                  <a:lnTo>
                    <a:pt x="573" y="2258"/>
                  </a:lnTo>
                  <a:lnTo>
                    <a:pt x="872" y="1959"/>
                  </a:lnTo>
                  <a:lnTo>
                    <a:pt x="887" y="1948"/>
                  </a:lnTo>
                  <a:lnTo>
                    <a:pt x="902" y="1941"/>
                  </a:lnTo>
                  <a:lnTo>
                    <a:pt x="918" y="1937"/>
                  </a:lnTo>
                  <a:lnTo>
                    <a:pt x="935" y="1937"/>
                  </a:lnTo>
                  <a:lnTo>
                    <a:pt x="951" y="1941"/>
                  </a:lnTo>
                  <a:lnTo>
                    <a:pt x="967" y="1948"/>
                  </a:lnTo>
                  <a:lnTo>
                    <a:pt x="980" y="1959"/>
                  </a:lnTo>
                  <a:lnTo>
                    <a:pt x="1197" y="2172"/>
                  </a:lnTo>
                  <a:lnTo>
                    <a:pt x="1231" y="2153"/>
                  </a:lnTo>
                  <a:lnTo>
                    <a:pt x="1268" y="2136"/>
                  </a:lnTo>
                  <a:lnTo>
                    <a:pt x="1307" y="2121"/>
                  </a:lnTo>
                  <a:lnTo>
                    <a:pt x="1347" y="2108"/>
                  </a:lnTo>
                  <a:lnTo>
                    <a:pt x="1390" y="2095"/>
                  </a:lnTo>
                  <a:lnTo>
                    <a:pt x="1390" y="1788"/>
                  </a:lnTo>
                  <a:lnTo>
                    <a:pt x="1392" y="1766"/>
                  </a:lnTo>
                  <a:lnTo>
                    <a:pt x="1400" y="1748"/>
                  </a:lnTo>
                  <a:lnTo>
                    <a:pt x="1412" y="1733"/>
                  </a:lnTo>
                  <a:lnTo>
                    <a:pt x="1429" y="1720"/>
                  </a:lnTo>
                  <a:lnTo>
                    <a:pt x="1447" y="1712"/>
                  </a:lnTo>
                  <a:lnTo>
                    <a:pt x="1468" y="1709"/>
                  </a:lnTo>
                  <a:lnTo>
                    <a:pt x="1896" y="1709"/>
                  </a:lnTo>
                  <a:lnTo>
                    <a:pt x="1917" y="1712"/>
                  </a:lnTo>
                  <a:lnTo>
                    <a:pt x="1936" y="1720"/>
                  </a:lnTo>
                  <a:lnTo>
                    <a:pt x="1951" y="1733"/>
                  </a:lnTo>
                  <a:lnTo>
                    <a:pt x="1964" y="1748"/>
                  </a:lnTo>
                  <a:lnTo>
                    <a:pt x="1972" y="1766"/>
                  </a:lnTo>
                  <a:lnTo>
                    <a:pt x="1975" y="1788"/>
                  </a:lnTo>
                  <a:lnTo>
                    <a:pt x="1975" y="2095"/>
                  </a:lnTo>
                  <a:lnTo>
                    <a:pt x="2023" y="2111"/>
                  </a:lnTo>
                  <a:lnTo>
                    <a:pt x="2071" y="2128"/>
                  </a:lnTo>
                  <a:lnTo>
                    <a:pt x="2119" y="2149"/>
                  </a:lnTo>
                  <a:lnTo>
                    <a:pt x="2168" y="2172"/>
                  </a:lnTo>
                  <a:lnTo>
                    <a:pt x="2382" y="1959"/>
                  </a:lnTo>
                  <a:lnTo>
                    <a:pt x="2395" y="1948"/>
                  </a:lnTo>
                  <a:lnTo>
                    <a:pt x="2411" y="1941"/>
                  </a:lnTo>
                  <a:lnTo>
                    <a:pt x="2427" y="1937"/>
                  </a:lnTo>
                  <a:lnTo>
                    <a:pt x="2444" y="1937"/>
                  </a:lnTo>
                  <a:lnTo>
                    <a:pt x="2461" y="1941"/>
                  </a:lnTo>
                  <a:lnTo>
                    <a:pt x="2476" y="1948"/>
                  </a:lnTo>
                  <a:lnTo>
                    <a:pt x="2489" y="1959"/>
                  </a:lnTo>
                  <a:lnTo>
                    <a:pt x="2790" y="2258"/>
                  </a:lnTo>
                  <a:lnTo>
                    <a:pt x="2800" y="2273"/>
                  </a:lnTo>
                  <a:lnTo>
                    <a:pt x="2808" y="2288"/>
                  </a:lnTo>
                  <a:lnTo>
                    <a:pt x="2811" y="2304"/>
                  </a:lnTo>
                  <a:lnTo>
                    <a:pt x="2811" y="2321"/>
                  </a:lnTo>
                  <a:lnTo>
                    <a:pt x="2808" y="2337"/>
                  </a:lnTo>
                  <a:lnTo>
                    <a:pt x="2800" y="2352"/>
                  </a:lnTo>
                  <a:lnTo>
                    <a:pt x="2790" y="2366"/>
                  </a:lnTo>
                  <a:lnTo>
                    <a:pt x="2575" y="2581"/>
                  </a:lnTo>
                  <a:lnTo>
                    <a:pt x="2595" y="2615"/>
                  </a:lnTo>
                  <a:lnTo>
                    <a:pt x="2612" y="2652"/>
                  </a:lnTo>
                  <a:lnTo>
                    <a:pt x="2628" y="2691"/>
                  </a:lnTo>
                  <a:lnTo>
                    <a:pt x="2641" y="2731"/>
                  </a:lnTo>
                  <a:lnTo>
                    <a:pt x="2654" y="2774"/>
                  </a:lnTo>
                  <a:lnTo>
                    <a:pt x="2961" y="2774"/>
                  </a:lnTo>
                  <a:lnTo>
                    <a:pt x="2981" y="2776"/>
                  </a:lnTo>
                  <a:lnTo>
                    <a:pt x="3000" y="2784"/>
                  </a:lnTo>
                  <a:lnTo>
                    <a:pt x="3016" y="2796"/>
                  </a:lnTo>
                  <a:lnTo>
                    <a:pt x="3028" y="2813"/>
                  </a:lnTo>
                  <a:lnTo>
                    <a:pt x="3037" y="2831"/>
                  </a:lnTo>
                  <a:lnTo>
                    <a:pt x="3039" y="2852"/>
                  </a:lnTo>
                  <a:lnTo>
                    <a:pt x="3039" y="3202"/>
                  </a:lnTo>
                  <a:lnTo>
                    <a:pt x="3203" y="3202"/>
                  </a:lnTo>
                  <a:lnTo>
                    <a:pt x="3203" y="800"/>
                  </a:lnTo>
                  <a:lnTo>
                    <a:pt x="159" y="800"/>
                  </a:lnTo>
                  <a:close/>
                  <a:moveTo>
                    <a:pt x="159" y="158"/>
                  </a:moveTo>
                  <a:lnTo>
                    <a:pt x="159" y="651"/>
                  </a:lnTo>
                  <a:lnTo>
                    <a:pt x="3203" y="651"/>
                  </a:lnTo>
                  <a:lnTo>
                    <a:pt x="3203" y="158"/>
                  </a:lnTo>
                  <a:lnTo>
                    <a:pt x="159" y="158"/>
                  </a:lnTo>
                  <a:close/>
                  <a:moveTo>
                    <a:pt x="0" y="0"/>
                  </a:moveTo>
                  <a:lnTo>
                    <a:pt x="3360" y="0"/>
                  </a:lnTo>
                  <a:lnTo>
                    <a:pt x="3360" y="3360"/>
                  </a:lnTo>
                  <a:lnTo>
                    <a:pt x="0" y="336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3" name="Rectangle 412"/>
            <p:cNvSpPr>
              <a:spLocks noChangeArrowheads="1"/>
            </p:cNvSpPr>
            <p:nvPr/>
          </p:nvSpPr>
          <p:spPr bwMode="auto">
            <a:xfrm>
              <a:off x="8615363" y="2725738"/>
              <a:ext cx="28575" cy="285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" name="Rectangle 413"/>
            <p:cNvSpPr>
              <a:spLocks noChangeArrowheads="1"/>
            </p:cNvSpPr>
            <p:nvPr/>
          </p:nvSpPr>
          <p:spPr bwMode="auto">
            <a:xfrm>
              <a:off x="8545513" y="2725738"/>
              <a:ext cx="28575" cy="285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5" name="Rectangle 414"/>
            <p:cNvSpPr>
              <a:spLocks noChangeArrowheads="1"/>
            </p:cNvSpPr>
            <p:nvPr/>
          </p:nvSpPr>
          <p:spPr bwMode="auto">
            <a:xfrm>
              <a:off x="8477251" y="2725738"/>
              <a:ext cx="26988" cy="285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35" name="Group 1034"/>
          <p:cNvGrpSpPr/>
          <p:nvPr/>
        </p:nvGrpSpPr>
        <p:grpSpPr>
          <a:xfrm>
            <a:off x="9071122" y="2668588"/>
            <a:ext cx="588963" cy="593725"/>
            <a:chOff x="9078913" y="2668588"/>
            <a:chExt cx="588963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99" name="Freeform 419"/>
            <p:cNvSpPr>
              <a:spLocks noEditPoints="1"/>
            </p:cNvSpPr>
            <p:nvPr/>
          </p:nvSpPr>
          <p:spPr bwMode="auto">
            <a:xfrm>
              <a:off x="9078913" y="2668588"/>
              <a:ext cx="588963" cy="593725"/>
            </a:xfrm>
            <a:custGeom>
              <a:avLst/>
              <a:gdLst>
                <a:gd name="T0" fmla="*/ 142 w 3344"/>
                <a:gd name="T1" fmla="*/ 795 h 3362"/>
                <a:gd name="T2" fmla="*/ 142 w 3344"/>
                <a:gd name="T3" fmla="*/ 3219 h 3362"/>
                <a:gd name="T4" fmla="*/ 3201 w 3344"/>
                <a:gd name="T5" fmla="*/ 3219 h 3362"/>
                <a:gd name="T6" fmla="*/ 3201 w 3344"/>
                <a:gd name="T7" fmla="*/ 795 h 3362"/>
                <a:gd name="T8" fmla="*/ 142 w 3344"/>
                <a:gd name="T9" fmla="*/ 795 h 3362"/>
                <a:gd name="T10" fmla="*/ 142 w 3344"/>
                <a:gd name="T11" fmla="*/ 142 h 3362"/>
                <a:gd name="T12" fmla="*/ 142 w 3344"/>
                <a:gd name="T13" fmla="*/ 651 h 3362"/>
                <a:gd name="T14" fmla="*/ 3201 w 3344"/>
                <a:gd name="T15" fmla="*/ 651 h 3362"/>
                <a:gd name="T16" fmla="*/ 3201 w 3344"/>
                <a:gd name="T17" fmla="*/ 142 h 3362"/>
                <a:gd name="T18" fmla="*/ 142 w 3344"/>
                <a:gd name="T19" fmla="*/ 142 h 3362"/>
                <a:gd name="T20" fmla="*/ 0 w 3344"/>
                <a:gd name="T21" fmla="*/ 0 h 3362"/>
                <a:gd name="T22" fmla="*/ 3344 w 3344"/>
                <a:gd name="T23" fmla="*/ 0 h 3362"/>
                <a:gd name="T24" fmla="*/ 3344 w 3344"/>
                <a:gd name="T25" fmla="*/ 3362 h 3362"/>
                <a:gd name="T26" fmla="*/ 0 w 3344"/>
                <a:gd name="T27" fmla="*/ 3362 h 3362"/>
                <a:gd name="T28" fmla="*/ 0 w 3344"/>
                <a:gd name="T29" fmla="*/ 0 h 3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44" h="3362">
                  <a:moveTo>
                    <a:pt x="142" y="795"/>
                  </a:moveTo>
                  <a:lnTo>
                    <a:pt x="142" y="3219"/>
                  </a:lnTo>
                  <a:lnTo>
                    <a:pt x="3201" y="3219"/>
                  </a:lnTo>
                  <a:lnTo>
                    <a:pt x="3201" y="795"/>
                  </a:lnTo>
                  <a:lnTo>
                    <a:pt x="142" y="795"/>
                  </a:lnTo>
                  <a:close/>
                  <a:moveTo>
                    <a:pt x="142" y="142"/>
                  </a:moveTo>
                  <a:lnTo>
                    <a:pt x="142" y="651"/>
                  </a:lnTo>
                  <a:lnTo>
                    <a:pt x="3201" y="651"/>
                  </a:lnTo>
                  <a:lnTo>
                    <a:pt x="3201" y="142"/>
                  </a:lnTo>
                  <a:lnTo>
                    <a:pt x="142" y="142"/>
                  </a:lnTo>
                  <a:close/>
                  <a:moveTo>
                    <a:pt x="0" y="0"/>
                  </a:moveTo>
                  <a:lnTo>
                    <a:pt x="3344" y="0"/>
                  </a:lnTo>
                  <a:lnTo>
                    <a:pt x="3344" y="3362"/>
                  </a:lnTo>
                  <a:lnTo>
                    <a:pt x="0" y="336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0" name="Rectangle 420"/>
            <p:cNvSpPr>
              <a:spLocks noChangeArrowheads="1"/>
            </p:cNvSpPr>
            <p:nvPr/>
          </p:nvSpPr>
          <p:spPr bwMode="auto">
            <a:xfrm>
              <a:off x="9559926" y="2725738"/>
              <a:ext cx="26988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1" name="Rectangle 421"/>
            <p:cNvSpPr>
              <a:spLocks noChangeArrowheads="1"/>
            </p:cNvSpPr>
            <p:nvPr/>
          </p:nvSpPr>
          <p:spPr bwMode="auto">
            <a:xfrm>
              <a:off x="9490076" y="2725738"/>
              <a:ext cx="28575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2" name="Rectangle 422"/>
            <p:cNvSpPr>
              <a:spLocks noChangeArrowheads="1"/>
            </p:cNvSpPr>
            <p:nvPr/>
          </p:nvSpPr>
          <p:spPr bwMode="auto">
            <a:xfrm>
              <a:off x="9421813" y="2725738"/>
              <a:ext cx="26988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3" name="Freeform 423"/>
            <p:cNvSpPr>
              <a:spLocks noEditPoints="1"/>
            </p:cNvSpPr>
            <p:nvPr/>
          </p:nvSpPr>
          <p:spPr bwMode="auto">
            <a:xfrm>
              <a:off x="9153526" y="2859088"/>
              <a:ext cx="227013" cy="228600"/>
            </a:xfrm>
            <a:custGeom>
              <a:avLst/>
              <a:gdLst>
                <a:gd name="T0" fmla="*/ 533 w 1281"/>
                <a:gd name="T1" fmla="*/ 156 h 1289"/>
                <a:gd name="T2" fmla="*/ 389 w 1281"/>
                <a:gd name="T3" fmla="*/ 212 h 1289"/>
                <a:gd name="T4" fmla="*/ 271 w 1281"/>
                <a:gd name="T5" fmla="*/ 308 h 1289"/>
                <a:gd name="T6" fmla="*/ 186 w 1281"/>
                <a:gd name="T7" fmla="*/ 437 h 1289"/>
                <a:gd name="T8" fmla="*/ 146 w 1281"/>
                <a:gd name="T9" fmla="*/ 589 h 1289"/>
                <a:gd name="T10" fmla="*/ 154 w 1281"/>
                <a:gd name="T11" fmla="*/ 753 h 1289"/>
                <a:gd name="T12" fmla="*/ 211 w 1281"/>
                <a:gd name="T13" fmla="*/ 898 h 1289"/>
                <a:gd name="T14" fmla="*/ 306 w 1281"/>
                <a:gd name="T15" fmla="*/ 1017 h 1289"/>
                <a:gd name="T16" fmla="*/ 435 w 1281"/>
                <a:gd name="T17" fmla="*/ 1101 h 1289"/>
                <a:gd name="T18" fmla="*/ 586 w 1281"/>
                <a:gd name="T19" fmla="*/ 1142 h 1289"/>
                <a:gd name="T20" fmla="*/ 749 w 1281"/>
                <a:gd name="T21" fmla="*/ 1133 h 1289"/>
                <a:gd name="T22" fmla="*/ 893 w 1281"/>
                <a:gd name="T23" fmla="*/ 1077 h 1289"/>
                <a:gd name="T24" fmla="*/ 1011 w 1281"/>
                <a:gd name="T25" fmla="*/ 981 h 1289"/>
                <a:gd name="T26" fmla="*/ 1095 w 1281"/>
                <a:gd name="T27" fmla="*/ 852 h 1289"/>
                <a:gd name="T28" fmla="*/ 1137 w 1281"/>
                <a:gd name="T29" fmla="*/ 700 h 1289"/>
                <a:gd name="T30" fmla="*/ 1127 w 1281"/>
                <a:gd name="T31" fmla="*/ 536 h 1289"/>
                <a:gd name="T32" fmla="*/ 1071 w 1281"/>
                <a:gd name="T33" fmla="*/ 391 h 1289"/>
                <a:gd name="T34" fmla="*/ 976 w 1281"/>
                <a:gd name="T35" fmla="*/ 272 h 1289"/>
                <a:gd name="T36" fmla="*/ 848 w 1281"/>
                <a:gd name="T37" fmla="*/ 188 h 1289"/>
                <a:gd name="T38" fmla="*/ 696 w 1281"/>
                <a:gd name="T39" fmla="*/ 146 h 1289"/>
                <a:gd name="T40" fmla="*/ 703 w 1281"/>
                <a:gd name="T41" fmla="*/ 3 h 1289"/>
                <a:gd name="T42" fmla="*/ 878 w 1281"/>
                <a:gd name="T43" fmla="*/ 45 h 1289"/>
                <a:gd name="T44" fmla="*/ 1030 w 1281"/>
                <a:gd name="T45" fmla="*/ 131 h 1289"/>
                <a:gd name="T46" fmla="*/ 1152 w 1281"/>
                <a:gd name="T47" fmla="*/ 254 h 1289"/>
                <a:gd name="T48" fmla="*/ 1237 w 1281"/>
                <a:gd name="T49" fmla="*/ 406 h 1289"/>
                <a:gd name="T50" fmla="*/ 1279 w 1281"/>
                <a:gd name="T51" fmla="*/ 582 h 1289"/>
                <a:gd name="T52" fmla="*/ 1270 w 1281"/>
                <a:gd name="T53" fmla="*/ 767 h 1289"/>
                <a:gd name="T54" fmla="*/ 1213 w 1281"/>
                <a:gd name="T55" fmla="*/ 936 h 1289"/>
                <a:gd name="T56" fmla="*/ 1114 w 1281"/>
                <a:gd name="T57" fmla="*/ 1080 h 1289"/>
                <a:gd name="T58" fmla="*/ 982 w 1281"/>
                <a:gd name="T59" fmla="*/ 1192 h 1289"/>
                <a:gd name="T60" fmla="*/ 821 w 1281"/>
                <a:gd name="T61" fmla="*/ 1263 h 1289"/>
                <a:gd name="T62" fmla="*/ 641 w 1281"/>
                <a:gd name="T63" fmla="*/ 1289 h 1289"/>
                <a:gd name="T64" fmla="*/ 460 w 1281"/>
                <a:gd name="T65" fmla="*/ 1263 h 1289"/>
                <a:gd name="T66" fmla="*/ 300 w 1281"/>
                <a:gd name="T67" fmla="*/ 1192 h 1289"/>
                <a:gd name="T68" fmla="*/ 167 w 1281"/>
                <a:gd name="T69" fmla="*/ 1080 h 1289"/>
                <a:gd name="T70" fmla="*/ 68 w 1281"/>
                <a:gd name="T71" fmla="*/ 936 h 1289"/>
                <a:gd name="T72" fmla="*/ 11 w 1281"/>
                <a:gd name="T73" fmla="*/ 767 h 1289"/>
                <a:gd name="T74" fmla="*/ 3 w 1281"/>
                <a:gd name="T75" fmla="*/ 582 h 1289"/>
                <a:gd name="T76" fmla="*/ 45 w 1281"/>
                <a:gd name="T77" fmla="*/ 406 h 1289"/>
                <a:gd name="T78" fmla="*/ 130 w 1281"/>
                <a:gd name="T79" fmla="*/ 254 h 1289"/>
                <a:gd name="T80" fmla="*/ 253 w 1281"/>
                <a:gd name="T81" fmla="*/ 131 h 1289"/>
                <a:gd name="T82" fmla="*/ 404 w 1281"/>
                <a:gd name="T83" fmla="*/ 45 h 1289"/>
                <a:gd name="T84" fmla="*/ 579 w 1281"/>
                <a:gd name="T85" fmla="*/ 3 h 1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1" h="1289">
                  <a:moveTo>
                    <a:pt x="641" y="143"/>
                  </a:moveTo>
                  <a:lnTo>
                    <a:pt x="586" y="146"/>
                  </a:lnTo>
                  <a:lnTo>
                    <a:pt x="533" y="156"/>
                  </a:lnTo>
                  <a:lnTo>
                    <a:pt x="482" y="169"/>
                  </a:lnTo>
                  <a:lnTo>
                    <a:pt x="435" y="188"/>
                  </a:lnTo>
                  <a:lnTo>
                    <a:pt x="389" y="212"/>
                  </a:lnTo>
                  <a:lnTo>
                    <a:pt x="346" y="239"/>
                  </a:lnTo>
                  <a:lnTo>
                    <a:pt x="306" y="272"/>
                  </a:lnTo>
                  <a:lnTo>
                    <a:pt x="271" y="308"/>
                  </a:lnTo>
                  <a:lnTo>
                    <a:pt x="238" y="348"/>
                  </a:lnTo>
                  <a:lnTo>
                    <a:pt x="211" y="391"/>
                  </a:lnTo>
                  <a:lnTo>
                    <a:pt x="186" y="437"/>
                  </a:lnTo>
                  <a:lnTo>
                    <a:pt x="168" y="485"/>
                  </a:lnTo>
                  <a:lnTo>
                    <a:pt x="154" y="536"/>
                  </a:lnTo>
                  <a:lnTo>
                    <a:pt x="146" y="589"/>
                  </a:lnTo>
                  <a:lnTo>
                    <a:pt x="143" y="644"/>
                  </a:lnTo>
                  <a:lnTo>
                    <a:pt x="146" y="700"/>
                  </a:lnTo>
                  <a:lnTo>
                    <a:pt x="154" y="753"/>
                  </a:lnTo>
                  <a:lnTo>
                    <a:pt x="168" y="804"/>
                  </a:lnTo>
                  <a:lnTo>
                    <a:pt x="186" y="852"/>
                  </a:lnTo>
                  <a:lnTo>
                    <a:pt x="211" y="898"/>
                  </a:lnTo>
                  <a:lnTo>
                    <a:pt x="238" y="941"/>
                  </a:lnTo>
                  <a:lnTo>
                    <a:pt x="271" y="981"/>
                  </a:lnTo>
                  <a:lnTo>
                    <a:pt x="306" y="1017"/>
                  </a:lnTo>
                  <a:lnTo>
                    <a:pt x="346" y="1049"/>
                  </a:lnTo>
                  <a:lnTo>
                    <a:pt x="389" y="1077"/>
                  </a:lnTo>
                  <a:lnTo>
                    <a:pt x="435" y="1101"/>
                  </a:lnTo>
                  <a:lnTo>
                    <a:pt x="482" y="1120"/>
                  </a:lnTo>
                  <a:lnTo>
                    <a:pt x="533" y="1133"/>
                  </a:lnTo>
                  <a:lnTo>
                    <a:pt x="586" y="1142"/>
                  </a:lnTo>
                  <a:lnTo>
                    <a:pt x="641" y="1146"/>
                  </a:lnTo>
                  <a:lnTo>
                    <a:pt x="696" y="1142"/>
                  </a:lnTo>
                  <a:lnTo>
                    <a:pt x="749" y="1133"/>
                  </a:lnTo>
                  <a:lnTo>
                    <a:pt x="799" y="1120"/>
                  </a:lnTo>
                  <a:lnTo>
                    <a:pt x="848" y="1101"/>
                  </a:lnTo>
                  <a:lnTo>
                    <a:pt x="893" y="1077"/>
                  </a:lnTo>
                  <a:lnTo>
                    <a:pt x="936" y="1049"/>
                  </a:lnTo>
                  <a:lnTo>
                    <a:pt x="976" y="1017"/>
                  </a:lnTo>
                  <a:lnTo>
                    <a:pt x="1011" y="981"/>
                  </a:lnTo>
                  <a:lnTo>
                    <a:pt x="1044" y="941"/>
                  </a:lnTo>
                  <a:lnTo>
                    <a:pt x="1071" y="898"/>
                  </a:lnTo>
                  <a:lnTo>
                    <a:pt x="1095" y="852"/>
                  </a:lnTo>
                  <a:lnTo>
                    <a:pt x="1114" y="804"/>
                  </a:lnTo>
                  <a:lnTo>
                    <a:pt x="1127" y="753"/>
                  </a:lnTo>
                  <a:lnTo>
                    <a:pt x="1137" y="700"/>
                  </a:lnTo>
                  <a:lnTo>
                    <a:pt x="1139" y="644"/>
                  </a:lnTo>
                  <a:lnTo>
                    <a:pt x="1137" y="589"/>
                  </a:lnTo>
                  <a:lnTo>
                    <a:pt x="1127" y="536"/>
                  </a:lnTo>
                  <a:lnTo>
                    <a:pt x="1114" y="485"/>
                  </a:lnTo>
                  <a:lnTo>
                    <a:pt x="1095" y="437"/>
                  </a:lnTo>
                  <a:lnTo>
                    <a:pt x="1071" y="391"/>
                  </a:lnTo>
                  <a:lnTo>
                    <a:pt x="1044" y="348"/>
                  </a:lnTo>
                  <a:lnTo>
                    <a:pt x="1011" y="308"/>
                  </a:lnTo>
                  <a:lnTo>
                    <a:pt x="976" y="272"/>
                  </a:lnTo>
                  <a:lnTo>
                    <a:pt x="936" y="239"/>
                  </a:lnTo>
                  <a:lnTo>
                    <a:pt x="893" y="212"/>
                  </a:lnTo>
                  <a:lnTo>
                    <a:pt x="848" y="188"/>
                  </a:lnTo>
                  <a:lnTo>
                    <a:pt x="799" y="169"/>
                  </a:lnTo>
                  <a:lnTo>
                    <a:pt x="749" y="156"/>
                  </a:lnTo>
                  <a:lnTo>
                    <a:pt x="696" y="146"/>
                  </a:lnTo>
                  <a:lnTo>
                    <a:pt x="641" y="143"/>
                  </a:lnTo>
                  <a:close/>
                  <a:moveTo>
                    <a:pt x="641" y="0"/>
                  </a:moveTo>
                  <a:lnTo>
                    <a:pt x="703" y="3"/>
                  </a:lnTo>
                  <a:lnTo>
                    <a:pt x="763" y="12"/>
                  </a:lnTo>
                  <a:lnTo>
                    <a:pt x="821" y="26"/>
                  </a:lnTo>
                  <a:lnTo>
                    <a:pt x="878" y="45"/>
                  </a:lnTo>
                  <a:lnTo>
                    <a:pt x="931" y="70"/>
                  </a:lnTo>
                  <a:lnTo>
                    <a:pt x="982" y="98"/>
                  </a:lnTo>
                  <a:lnTo>
                    <a:pt x="1030" y="131"/>
                  </a:lnTo>
                  <a:lnTo>
                    <a:pt x="1074" y="168"/>
                  </a:lnTo>
                  <a:lnTo>
                    <a:pt x="1115" y="209"/>
                  </a:lnTo>
                  <a:lnTo>
                    <a:pt x="1152" y="254"/>
                  </a:lnTo>
                  <a:lnTo>
                    <a:pt x="1184" y="302"/>
                  </a:lnTo>
                  <a:lnTo>
                    <a:pt x="1213" y="353"/>
                  </a:lnTo>
                  <a:lnTo>
                    <a:pt x="1237" y="406"/>
                  </a:lnTo>
                  <a:lnTo>
                    <a:pt x="1257" y="462"/>
                  </a:lnTo>
                  <a:lnTo>
                    <a:pt x="1270" y="522"/>
                  </a:lnTo>
                  <a:lnTo>
                    <a:pt x="1279" y="582"/>
                  </a:lnTo>
                  <a:lnTo>
                    <a:pt x="1281" y="644"/>
                  </a:lnTo>
                  <a:lnTo>
                    <a:pt x="1279" y="707"/>
                  </a:lnTo>
                  <a:lnTo>
                    <a:pt x="1270" y="767"/>
                  </a:lnTo>
                  <a:lnTo>
                    <a:pt x="1256" y="826"/>
                  </a:lnTo>
                  <a:lnTo>
                    <a:pt x="1237" y="883"/>
                  </a:lnTo>
                  <a:lnTo>
                    <a:pt x="1213" y="936"/>
                  </a:lnTo>
                  <a:lnTo>
                    <a:pt x="1184" y="987"/>
                  </a:lnTo>
                  <a:lnTo>
                    <a:pt x="1152" y="1035"/>
                  </a:lnTo>
                  <a:lnTo>
                    <a:pt x="1114" y="1080"/>
                  </a:lnTo>
                  <a:lnTo>
                    <a:pt x="1074" y="1121"/>
                  </a:lnTo>
                  <a:lnTo>
                    <a:pt x="1030" y="1158"/>
                  </a:lnTo>
                  <a:lnTo>
                    <a:pt x="982" y="1192"/>
                  </a:lnTo>
                  <a:lnTo>
                    <a:pt x="931" y="1220"/>
                  </a:lnTo>
                  <a:lnTo>
                    <a:pt x="877" y="1244"/>
                  </a:lnTo>
                  <a:lnTo>
                    <a:pt x="821" y="1263"/>
                  </a:lnTo>
                  <a:lnTo>
                    <a:pt x="763" y="1277"/>
                  </a:lnTo>
                  <a:lnTo>
                    <a:pt x="703" y="1286"/>
                  </a:lnTo>
                  <a:lnTo>
                    <a:pt x="641" y="1289"/>
                  </a:lnTo>
                  <a:lnTo>
                    <a:pt x="579" y="1286"/>
                  </a:lnTo>
                  <a:lnTo>
                    <a:pt x="519" y="1277"/>
                  </a:lnTo>
                  <a:lnTo>
                    <a:pt x="460" y="1263"/>
                  </a:lnTo>
                  <a:lnTo>
                    <a:pt x="404" y="1244"/>
                  </a:lnTo>
                  <a:lnTo>
                    <a:pt x="351" y="1220"/>
                  </a:lnTo>
                  <a:lnTo>
                    <a:pt x="300" y="1192"/>
                  </a:lnTo>
                  <a:lnTo>
                    <a:pt x="253" y="1158"/>
                  </a:lnTo>
                  <a:lnTo>
                    <a:pt x="208" y="1121"/>
                  </a:lnTo>
                  <a:lnTo>
                    <a:pt x="167" y="1080"/>
                  </a:lnTo>
                  <a:lnTo>
                    <a:pt x="130" y="1035"/>
                  </a:lnTo>
                  <a:lnTo>
                    <a:pt x="98" y="987"/>
                  </a:lnTo>
                  <a:lnTo>
                    <a:pt x="68" y="936"/>
                  </a:lnTo>
                  <a:lnTo>
                    <a:pt x="45" y="883"/>
                  </a:lnTo>
                  <a:lnTo>
                    <a:pt x="26" y="826"/>
                  </a:lnTo>
                  <a:lnTo>
                    <a:pt x="11" y="767"/>
                  </a:lnTo>
                  <a:lnTo>
                    <a:pt x="3" y="707"/>
                  </a:lnTo>
                  <a:lnTo>
                    <a:pt x="0" y="644"/>
                  </a:lnTo>
                  <a:lnTo>
                    <a:pt x="3" y="582"/>
                  </a:lnTo>
                  <a:lnTo>
                    <a:pt x="11" y="522"/>
                  </a:lnTo>
                  <a:lnTo>
                    <a:pt x="26" y="462"/>
                  </a:lnTo>
                  <a:lnTo>
                    <a:pt x="45" y="406"/>
                  </a:lnTo>
                  <a:lnTo>
                    <a:pt x="68" y="353"/>
                  </a:lnTo>
                  <a:lnTo>
                    <a:pt x="98" y="302"/>
                  </a:lnTo>
                  <a:lnTo>
                    <a:pt x="130" y="254"/>
                  </a:lnTo>
                  <a:lnTo>
                    <a:pt x="167" y="209"/>
                  </a:lnTo>
                  <a:lnTo>
                    <a:pt x="208" y="168"/>
                  </a:lnTo>
                  <a:lnTo>
                    <a:pt x="253" y="131"/>
                  </a:lnTo>
                  <a:lnTo>
                    <a:pt x="300" y="98"/>
                  </a:lnTo>
                  <a:lnTo>
                    <a:pt x="351" y="70"/>
                  </a:lnTo>
                  <a:lnTo>
                    <a:pt x="404" y="45"/>
                  </a:lnTo>
                  <a:lnTo>
                    <a:pt x="460" y="26"/>
                  </a:lnTo>
                  <a:lnTo>
                    <a:pt x="519" y="12"/>
                  </a:lnTo>
                  <a:lnTo>
                    <a:pt x="579" y="3"/>
                  </a:lnTo>
                  <a:lnTo>
                    <a:pt x="6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4" name="Freeform 424"/>
            <p:cNvSpPr>
              <a:spLocks noEditPoints="1"/>
            </p:cNvSpPr>
            <p:nvPr/>
          </p:nvSpPr>
          <p:spPr bwMode="auto">
            <a:xfrm>
              <a:off x="9442451" y="2957513"/>
              <a:ext cx="122238" cy="198437"/>
            </a:xfrm>
            <a:custGeom>
              <a:avLst/>
              <a:gdLst>
                <a:gd name="T0" fmla="*/ 145 w 697"/>
                <a:gd name="T1" fmla="*/ 245 h 1124"/>
                <a:gd name="T2" fmla="*/ 145 w 697"/>
                <a:gd name="T3" fmla="*/ 702 h 1124"/>
                <a:gd name="T4" fmla="*/ 273 w 697"/>
                <a:gd name="T5" fmla="*/ 603 h 1124"/>
                <a:gd name="T6" fmla="*/ 282 w 697"/>
                <a:gd name="T7" fmla="*/ 596 h 1124"/>
                <a:gd name="T8" fmla="*/ 294 w 697"/>
                <a:gd name="T9" fmla="*/ 591 h 1124"/>
                <a:gd name="T10" fmla="*/ 308 w 697"/>
                <a:gd name="T11" fmla="*/ 589 h 1124"/>
                <a:gd name="T12" fmla="*/ 464 w 697"/>
                <a:gd name="T13" fmla="*/ 567 h 1124"/>
                <a:gd name="T14" fmla="*/ 145 w 697"/>
                <a:gd name="T15" fmla="*/ 245 h 1124"/>
                <a:gd name="T16" fmla="*/ 72 w 697"/>
                <a:gd name="T17" fmla="*/ 0 h 1124"/>
                <a:gd name="T18" fmla="*/ 90 w 697"/>
                <a:gd name="T19" fmla="*/ 4 h 1124"/>
                <a:gd name="T20" fmla="*/ 106 w 697"/>
                <a:gd name="T21" fmla="*/ 12 h 1124"/>
                <a:gd name="T22" fmla="*/ 122 w 697"/>
                <a:gd name="T23" fmla="*/ 23 h 1124"/>
                <a:gd name="T24" fmla="*/ 669 w 697"/>
                <a:gd name="T25" fmla="*/ 574 h 1124"/>
                <a:gd name="T26" fmla="*/ 685 w 697"/>
                <a:gd name="T27" fmla="*/ 593 h 1124"/>
                <a:gd name="T28" fmla="*/ 694 w 697"/>
                <a:gd name="T29" fmla="*/ 610 h 1124"/>
                <a:gd name="T30" fmla="*/ 697 w 697"/>
                <a:gd name="T31" fmla="*/ 627 h 1124"/>
                <a:gd name="T32" fmla="*/ 695 w 697"/>
                <a:gd name="T33" fmla="*/ 644 h 1124"/>
                <a:gd name="T34" fmla="*/ 689 w 697"/>
                <a:gd name="T35" fmla="*/ 659 h 1124"/>
                <a:gd name="T36" fmla="*/ 679 w 697"/>
                <a:gd name="T37" fmla="*/ 672 h 1124"/>
                <a:gd name="T38" fmla="*/ 664 w 697"/>
                <a:gd name="T39" fmla="*/ 684 h 1124"/>
                <a:gd name="T40" fmla="*/ 647 w 697"/>
                <a:gd name="T41" fmla="*/ 692 h 1124"/>
                <a:gd name="T42" fmla="*/ 628 w 697"/>
                <a:gd name="T43" fmla="*/ 696 h 1124"/>
                <a:gd name="T44" fmla="*/ 412 w 697"/>
                <a:gd name="T45" fmla="*/ 724 h 1124"/>
                <a:gd name="T46" fmla="*/ 555 w 697"/>
                <a:gd name="T47" fmla="*/ 1069 h 1124"/>
                <a:gd name="T48" fmla="*/ 423 w 697"/>
                <a:gd name="T49" fmla="*/ 1124 h 1124"/>
                <a:gd name="T50" fmla="*/ 281 w 697"/>
                <a:gd name="T51" fmla="*/ 779 h 1124"/>
                <a:gd name="T52" fmla="*/ 115 w 697"/>
                <a:gd name="T53" fmla="*/ 903 h 1124"/>
                <a:gd name="T54" fmla="*/ 106 w 697"/>
                <a:gd name="T55" fmla="*/ 909 h 1124"/>
                <a:gd name="T56" fmla="*/ 96 w 697"/>
                <a:gd name="T57" fmla="*/ 915 h 1124"/>
                <a:gd name="T58" fmla="*/ 84 w 697"/>
                <a:gd name="T59" fmla="*/ 918 h 1124"/>
                <a:gd name="T60" fmla="*/ 71 w 697"/>
                <a:gd name="T61" fmla="*/ 921 h 1124"/>
                <a:gd name="T62" fmla="*/ 58 w 697"/>
                <a:gd name="T63" fmla="*/ 921 h 1124"/>
                <a:gd name="T64" fmla="*/ 46 w 697"/>
                <a:gd name="T65" fmla="*/ 920 h 1124"/>
                <a:gd name="T66" fmla="*/ 34 w 697"/>
                <a:gd name="T67" fmla="*/ 916 h 1124"/>
                <a:gd name="T68" fmla="*/ 23 w 697"/>
                <a:gd name="T69" fmla="*/ 910 h 1124"/>
                <a:gd name="T70" fmla="*/ 14 w 697"/>
                <a:gd name="T71" fmla="*/ 900 h 1124"/>
                <a:gd name="T72" fmla="*/ 7 w 697"/>
                <a:gd name="T73" fmla="*/ 888 h 1124"/>
                <a:gd name="T74" fmla="*/ 3 w 697"/>
                <a:gd name="T75" fmla="*/ 872 h 1124"/>
                <a:gd name="T76" fmla="*/ 1 w 697"/>
                <a:gd name="T77" fmla="*/ 852 h 1124"/>
                <a:gd name="T78" fmla="*/ 0 w 697"/>
                <a:gd name="T79" fmla="*/ 852 h 1124"/>
                <a:gd name="T80" fmla="*/ 0 w 697"/>
                <a:gd name="T81" fmla="*/ 74 h 1124"/>
                <a:gd name="T82" fmla="*/ 1 w 697"/>
                <a:gd name="T83" fmla="*/ 54 h 1124"/>
                <a:gd name="T84" fmla="*/ 6 w 697"/>
                <a:gd name="T85" fmla="*/ 37 h 1124"/>
                <a:gd name="T86" fmla="*/ 15 w 697"/>
                <a:gd name="T87" fmla="*/ 23 h 1124"/>
                <a:gd name="T88" fmla="*/ 27 w 697"/>
                <a:gd name="T89" fmla="*/ 12 h 1124"/>
                <a:gd name="T90" fmla="*/ 41 w 697"/>
                <a:gd name="T91" fmla="*/ 5 h 1124"/>
                <a:gd name="T92" fmla="*/ 56 w 697"/>
                <a:gd name="T93" fmla="*/ 0 h 1124"/>
                <a:gd name="T94" fmla="*/ 72 w 697"/>
                <a:gd name="T95" fmla="*/ 0 h 1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97" h="1124">
                  <a:moveTo>
                    <a:pt x="145" y="245"/>
                  </a:moveTo>
                  <a:lnTo>
                    <a:pt x="145" y="702"/>
                  </a:lnTo>
                  <a:lnTo>
                    <a:pt x="273" y="603"/>
                  </a:lnTo>
                  <a:lnTo>
                    <a:pt x="282" y="596"/>
                  </a:lnTo>
                  <a:lnTo>
                    <a:pt x="294" y="591"/>
                  </a:lnTo>
                  <a:lnTo>
                    <a:pt x="308" y="589"/>
                  </a:lnTo>
                  <a:lnTo>
                    <a:pt x="464" y="567"/>
                  </a:lnTo>
                  <a:lnTo>
                    <a:pt x="145" y="245"/>
                  </a:lnTo>
                  <a:close/>
                  <a:moveTo>
                    <a:pt x="72" y="0"/>
                  </a:moveTo>
                  <a:lnTo>
                    <a:pt x="90" y="4"/>
                  </a:lnTo>
                  <a:lnTo>
                    <a:pt x="106" y="12"/>
                  </a:lnTo>
                  <a:lnTo>
                    <a:pt x="122" y="23"/>
                  </a:lnTo>
                  <a:lnTo>
                    <a:pt x="669" y="574"/>
                  </a:lnTo>
                  <a:lnTo>
                    <a:pt x="685" y="593"/>
                  </a:lnTo>
                  <a:lnTo>
                    <a:pt x="694" y="610"/>
                  </a:lnTo>
                  <a:lnTo>
                    <a:pt x="697" y="627"/>
                  </a:lnTo>
                  <a:lnTo>
                    <a:pt x="695" y="644"/>
                  </a:lnTo>
                  <a:lnTo>
                    <a:pt x="689" y="659"/>
                  </a:lnTo>
                  <a:lnTo>
                    <a:pt x="679" y="672"/>
                  </a:lnTo>
                  <a:lnTo>
                    <a:pt x="664" y="684"/>
                  </a:lnTo>
                  <a:lnTo>
                    <a:pt x="647" y="692"/>
                  </a:lnTo>
                  <a:lnTo>
                    <a:pt x="628" y="696"/>
                  </a:lnTo>
                  <a:lnTo>
                    <a:pt x="412" y="724"/>
                  </a:lnTo>
                  <a:lnTo>
                    <a:pt x="555" y="1069"/>
                  </a:lnTo>
                  <a:lnTo>
                    <a:pt x="423" y="1124"/>
                  </a:lnTo>
                  <a:lnTo>
                    <a:pt x="281" y="779"/>
                  </a:lnTo>
                  <a:lnTo>
                    <a:pt x="115" y="903"/>
                  </a:lnTo>
                  <a:lnTo>
                    <a:pt x="106" y="909"/>
                  </a:lnTo>
                  <a:lnTo>
                    <a:pt x="96" y="915"/>
                  </a:lnTo>
                  <a:lnTo>
                    <a:pt x="84" y="918"/>
                  </a:lnTo>
                  <a:lnTo>
                    <a:pt x="71" y="921"/>
                  </a:lnTo>
                  <a:lnTo>
                    <a:pt x="58" y="921"/>
                  </a:lnTo>
                  <a:lnTo>
                    <a:pt x="46" y="920"/>
                  </a:lnTo>
                  <a:lnTo>
                    <a:pt x="34" y="916"/>
                  </a:lnTo>
                  <a:lnTo>
                    <a:pt x="23" y="910"/>
                  </a:lnTo>
                  <a:lnTo>
                    <a:pt x="14" y="900"/>
                  </a:lnTo>
                  <a:lnTo>
                    <a:pt x="7" y="888"/>
                  </a:lnTo>
                  <a:lnTo>
                    <a:pt x="3" y="872"/>
                  </a:lnTo>
                  <a:lnTo>
                    <a:pt x="1" y="852"/>
                  </a:lnTo>
                  <a:lnTo>
                    <a:pt x="0" y="852"/>
                  </a:lnTo>
                  <a:lnTo>
                    <a:pt x="0" y="74"/>
                  </a:lnTo>
                  <a:lnTo>
                    <a:pt x="1" y="54"/>
                  </a:lnTo>
                  <a:lnTo>
                    <a:pt x="6" y="37"/>
                  </a:lnTo>
                  <a:lnTo>
                    <a:pt x="15" y="23"/>
                  </a:lnTo>
                  <a:lnTo>
                    <a:pt x="27" y="12"/>
                  </a:lnTo>
                  <a:lnTo>
                    <a:pt x="41" y="5"/>
                  </a:lnTo>
                  <a:lnTo>
                    <a:pt x="56" y="0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" name="Freeform 425"/>
            <p:cNvSpPr>
              <a:spLocks noEditPoints="1"/>
            </p:cNvSpPr>
            <p:nvPr/>
          </p:nvSpPr>
          <p:spPr bwMode="auto">
            <a:xfrm>
              <a:off x="9239251" y="2909888"/>
              <a:ext cx="55563" cy="127000"/>
            </a:xfrm>
            <a:custGeom>
              <a:avLst/>
              <a:gdLst>
                <a:gd name="T0" fmla="*/ 195 w 321"/>
                <a:gd name="T1" fmla="*/ 573 h 720"/>
                <a:gd name="T2" fmla="*/ 230 w 321"/>
                <a:gd name="T3" fmla="*/ 548 h 720"/>
                <a:gd name="T4" fmla="*/ 250 w 321"/>
                <a:gd name="T5" fmla="*/ 510 h 720"/>
                <a:gd name="T6" fmla="*/ 250 w 321"/>
                <a:gd name="T7" fmla="*/ 464 h 720"/>
                <a:gd name="T8" fmla="*/ 230 w 321"/>
                <a:gd name="T9" fmla="*/ 426 h 720"/>
                <a:gd name="T10" fmla="*/ 195 w 321"/>
                <a:gd name="T11" fmla="*/ 400 h 720"/>
                <a:gd name="T12" fmla="*/ 108 w 321"/>
                <a:gd name="T13" fmla="*/ 157 h 720"/>
                <a:gd name="T14" fmla="*/ 80 w 321"/>
                <a:gd name="T15" fmla="*/ 190 h 720"/>
                <a:gd name="T16" fmla="*/ 70 w 321"/>
                <a:gd name="T17" fmla="*/ 233 h 720"/>
                <a:gd name="T18" fmla="*/ 80 w 321"/>
                <a:gd name="T19" fmla="*/ 276 h 720"/>
                <a:gd name="T20" fmla="*/ 108 w 321"/>
                <a:gd name="T21" fmla="*/ 308 h 720"/>
                <a:gd name="T22" fmla="*/ 127 w 321"/>
                <a:gd name="T23" fmla="*/ 147 h 720"/>
                <a:gd name="T24" fmla="*/ 195 w 321"/>
                <a:gd name="T25" fmla="*/ 0 h 720"/>
                <a:gd name="T26" fmla="*/ 221 w 321"/>
                <a:gd name="T27" fmla="*/ 84 h 720"/>
                <a:gd name="T28" fmla="*/ 267 w 321"/>
                <a:gd name="T29" fmla="*/ 112 h 720"/>
                <a:gd name="T30" fmla="*/ 301 w 321"/>
                <a:gd name="T31" fmla="*/ 154 h 720"/>
                <a:gd name="T32" fmla="*/ 319 w 321"/>
                <a:gd name="T33" fmla="*/ 205 h 720"/>
                <a:gd name="T34" fmla="*/ 253 w 321"/>
                <a:gd name="T35" fmla="*/ 234 h 720"/>
                <a:gd name="T36" fmla="*/ 243 w 321"/>
                <a:gd name="T37" fmla="*/ 190 h 720"/>
                <a:gd name="T38" fmla="*/ 214 w 321"/>
                <a:gd name="T39" fmla="*/ 158 h 720"/>
                <a:gd name="T40" fmla="*/ 195 w 321"/>
                <a:gd name="T41" fmla="*/ 329 h 720"/>
                <a:gd name="T42" fmla="*/ 246 w 321"/>
                <a:gd name="T43" fmla="*/ 349 h 720"/>
                <a:gd name="T44" fmla="*/ 285 w 321"/>
                <a:gd name="T45" fmla="*/ 385 h 720"/>
                <a:gd name="T46" fmla="*/ 312 w 321"/>
                <a:gd name="T47" fmla="*/ 432 h 720"/>
                <a:gd name="T48" fmla="*/ 321 w 321"/>
                <a:gd name="T49" fmla="*/ 487 h 720"/>
                <a:gd name="T50" fmla="*/ 312 w 321"/>
                <a:gd name="T51" fmla="*/ 541 h 720"/>
                <a:gd name="T52" fmla="*/ 285 w 321"/>
                <a:gd name="T53" fmla="*/ 588 h 720"/>
                <a:gd name="T54" fmla="*/ 246 w 321"/>
                <a:gd name="T55" fmla="*/ 624 h 720"/>
                <a:gd name="T56" fmla="*/ 195 w 321"/>
                <a:gd name="T57" fmla="*/ 645 h 720"/>
                <a:gd name="T58" fmla="*/ 127 w 321"/>
                <a:gd name="T59" fmla="*/ 720 h 720"/>
                <a:gd name="T60" fmla="*/ 100 w 321"/>
                <a:gd name="T61" fmla="*/ 637 h 720"/>
                <a:gd name="T62" fmla="*/ 55 w 321"/>
                <a:gd name="T63" fmla="*/ 608 h 720"/>
                <a:gd name="T64" fmla="*/ 22 w 321"/>
                <a:gd name="T65" fmla="*/ 567 h 720"/>
                <a:gd name="T66" fmla="*/ 3 w 321"/>
                <a:gd name="T67" fmla="*/ 515 h 720"/>
                <a:gd name="T68" fmla="*/ 70 w 321"/>
                <a:gd name="T69" fmla="*/ 487 h 720"/>
                <a:gd name="T70" fmla="*/ 80 w 321"/>
                <a:gd name="T71" fmla="*/ 530 h 720"/>
                <a:gd name="T72" fmla="*/ 108 w 321"/>
                <a:gd name="T73" fmla="*/ 562 h 720"/>
                <a:gd name="T74" fmla="*/ 127 w 321"/>
                <a:gd name="T75" fmla="*/ 391 h 720"/>
                <a:gd name="T76" fmla="*/ 71 w 321"/>
                <a:gd name="T77" fmla="*/ 367 h 720"/>
                <a:gd name="T78" fmla="*/ 28 w 321"/>
                <a:gd name="T79" fmla="*/ 323 h 720"/>
                <a:gd name="T80" fmla="*/ 3 w 321"/>
                <a:gd name="T81" fmla="*/ 265 h 720"/>
                <a:gd name="T82" fmla="*/ 3 w 321"/>
                <a:gd name="T83" fmla="*/ 205 h 720"/>
                <a:gd name="T84" fmla="*/ 22 w 321"/>
                <a:gd name="T85" fmla="*/ 154 h 720"/>
                <a:gd name="T86" fmla="*/ 55 w 321"/>
                <a:gd name="T87" fmla="*/ 112 h 720"/>
                <a:gd name="T88" fmla="*/ 100 w 321"/>
                <a:gd name="T89" fmla="*/ 84 h 720"/>
                <a:gd name="T90" fmla="*/ 127 w 321"/>
                <a:gd name="T91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1" h="720">
                  <a:moveTo>
                    <a:pt x="195" y="400"/>
                  </a:moveTo>
                  <a:lnTo>
                    <a:pt x="195" y="573"/>
                  </a:lnTo>
                  <a:lnTo>
                    <a:pt x="214" y="563"/>
                  </a:lnTo>
                  <a:lnTo>
                    <a:pt x="230" y="548"/>
                  </a:lnTo>
                  <a:lnTo>
                    <a:pt x="243" y="530"/>
                  </a:lnTo>
                  <a:lnTo>
                    <a:pt x="250" y="510"/>
                  </a:lnTo>
                  <a:lnTo>
                    <a:pt x="253" y="487"/>
                  </a:lnTo>
                  <a:lnTo>
                    <a:pt x="250" y="464"/>
                  </a:lnTo>
                  <a:lnTo>
                    <a:pt x="243" y="443"/>
                  </a:lnTo>
                  <a:lnTo>
                    <a:pt x="230" y="426"/>
                  </a:lnTo>
                  <a:lnTo>
                    <a:pt x="214" y="412"/>
                  </a:lnTo>
                  <a:lnTo>
                    <a:pt x="195" y="400"/>
                  </a:lnTo>
                  <a:close/>
                  <a:moveTo>
                    <a:pt x="127" y="147"/>
                  </a:moveTo>
                  <a:lnTo>
                    <a:pt x="108" y="157"/>
                  </a:lnTo>
                  <a:lnTo>
                    <a:pt x="92" y="172"/>
                  </a:lnTo>
                  <a:lnTo>
                    <a:pt x="80" y="190"/>
                  </a:lnTo>
                  <a:lnTo>
                    <a:pt x="72" y="210"/>
                  </a:lnTo>
                  <a:lnTo>
                    <a:pt x="70" y="233"/>
                  </a:lnTo>
                  <a:lnTo>
                    <a:pt x="72" y="255"/>
                  </a:lnTo>
                  <a:lnTo>
                    <a:pt x="80" y="276"/>
                  </a:lnTo>
                  <a:lnTo>
                    <a:pt x="92" y="294"/>
                  </a:lnTo>
                  <a:lnTo>
                    <a:pt x="108" y="308"/>
                  </a:lnTo>
                  <a:lnTo>
                    <a:pt x="127" y="317"/>
                  </a:lnTo>
                  <a:lnTo>
                    <a:pt x="127" y="147"/>
                  </a:lnTo>
                  <a:close/>
                  <a:moveTo>
                    <a:pt x="127" y="0"/>
                  </a:moveTo>
                  <a:lnTo>
                    <a:pt x="195" y="0"/>
                  </a:lnTo>
                  <a:lnTo>
                    <a:pt x="195" y="76"/>
                  </a:lnTo>
                  <a:lnTo>
                    <a:pt x="221" y="84"/>
                  </a:lnTo>
                  <a:lnTo>
                    <a:pt x="246" y="97"/>
                  </a:lnTo>
                  <a:lnTo>
                    <a:pt x="267" y="112"/>
                  </a:lnTo>
                  <a:lnTo>
                    <a:pt x="285" y="131"/>
                  </a:lnTo>
                  <a:lnTo>
                    <a:pt x="301" y="154"/>
                  </a:lnTo>
                  <a:lnTo>
                    <a:pt x="312" y="178"/>
                  </a:lnTo>
                  <a:lnTo>
                    <a:pt x="319" y="205"/>
                  </a:lnTo>
                  <a:lnTo>
                    <a:pt x="321" y="234"/>
                  </a:lnTo>
                  <a:lnTo>
                    <a:pt x="253" y="234"/>
                  </a:lnTo>
                  <a:lnTo>
                    <a:pt x="250" y="211"/>
                  </a:lnTo>
                  <a:lnTo>
                    <a:pt x="243" y="190"/>
                  </a:lnTo>
                  <a:lnTo>
                    <a:pt x="230" y="172"/>
                  </a:lnTo>
                  <a:lnTo>
                    <a:pt x="214" y="158"/>
                  </a:lnTo>
                  <a:lnTo>
                    <a:pt x="195" y="148"/>
                  </a:lnTo>
                  <a:lnTo>
                    <a:pt x="195" y="329"/>
                  </a:lnTo>
                  <a:lnTo>
                    <a:pt x="221" y="337"/>
                  </a:lnTo>
                  <a:lnTo>
                    <a:pt x="246" y="349"/>
                  </a:lnTo>
                  <a:lnTo>
                    <a:pt x="267" y="366"/>
                  </a:lnTo>
                  <a:lnTo>
                    <a:pt x="285" y="385"/>
                  </a:lnTo>
                  <a:lnTo>
                    <a:pt x="301" y="407"/>
                  </a:lnTo>
                  <a:lnTo>
                    <a:pt x="312" y="432"/>
                  </a:lnTo>
                  <a:lnTo>
                    <a:pt x="319" y="459"/>
                  </a:lnTo>
                  <a:lnTo>
                    <a:pt x="321" y="487"/>
                  </a:lnTo>
                  <a:lnTo>
                    <a:pt x="319" y="515"/>
                  </a:lnTo>
                  <a:lnTo>
                    <a:pt x="312" y="541"/>
                  </a:lnTo>
                  <a:lnTo>
                    <a:pt x="301" y="567"/>
                  </a:lnTo>
                  <a:lnTo>
                    <a:pt x="285" y="588"/>
                  </a:lnTo>
                  <a:lnTo>
                    <a:pt x="267" y="608"/>
                  </a:lnTo>
                  <a:lnTo>
                    <a:pt x="246" y="624"/>
                  </a:lnTo>
                  <a:lnTo>
                    <a:pt x="221" y="637"/>
                  </a:lnTo>
                  <a:lnTo>
                    <a:pt x="195" y="645"/>
                  </a:lnTo>
                  <a:lnTo>
                    <a:pt x="195" y="720"/>
                  </a:lnTo>
                  <a:lnTo>
                    <a:pt x="127" y="720"/>
                  </a:lnTo>
                  <a:lnTo>
                    <a:pt x="127" y="645"/>
                  </a:lnTo>
                  <a:lnTo>
                    <a:pt x="100" y="637"/>
                  </a:lnTo>
                  <a:lnTo>
                    <a:pt x="77" y="624"/>
                  </a:lnTo>
                  <a:lnTo>
                    <a:pt x="55" y="608"/>
                  </a:lnTo>
                  <a:lnTo>
                    <a:pt x="37" y="588"/>
                  </a:lnTo>
                  <a:lnTo>
                    <a:pt x="22" y="567"/>
                  </a:lnTo>
                  <a:lnTo>
                    <a:pt x="11" y="541"/>
                  </a:lnTo>
                  <a:lnTo>
                    <a:pt x="3" y="515"/>
                  </a:lnTo>
                  <a:lnTo>
                    <a:pt x="0" y="487"/>
                  </a:lnTo>
                  <a:lnTo>
                    <a:pt x="70" y="487"/>
                  </a:lnTo>
                  <a:lnTo>
                    <a:pt x="72" y="510"/>
                  </a:lnTo>
                  <a:lnTo>
                    <a:pt x="80" y="530"/>
                  </a:lnTo>
                  <a:lnTo>
                    <a:pt x="92" y="548"/>
                  </a:lnTo>
                  <a:lnTo>
                    <a:pt x="108" y="562"/>
                  </a:lnTo>
                  <a:lnTo>
                    <a:pt x="127" y="573"/>
                  </a:lnTo>
                  <a:lnTo>
                    <a:pt x="127" y="391"/>
                  </a:lnTo>
                  <a:lnTo>
                    <a:pt x="97" y="382"/>
                  </a:lnTo>
                  <a:lnTo>
                    <a:pt x="71" y="367"/>
                  </a:lnTo>
                  <a:lnTo>
                    <a:pt x="47" y="347"/>
                  </a:lnTo>
                  <a:lnTo>
                    <a:pt x="28" y="323"/>
                  </a:lnTo>
                  <a:lnTo>
                    <a:pt x="13" y="296"/>
                  </a:lnTo>
                  <a:lnTo>
                    <a:pt x="3" y="265"/>
                  </a:lnTo>
                  <a:lnTo>
                    <a:pt x="0" y="234"/>
                  </a:lnTo>
                  <a:lnTo>
                    <a:pt x="3" y="205"/>
                  </a:lnTo>
                  <a:lnTo>
                    <a:pt x="11" y="178"/>
                  </a:lnTo>
                  <a:lnTo>
                    <a:pt x="22" y="154"/>
                  </a:lnTo>
                  <a:lnTo>
                    <a:pt x="37" y="131"/>
                  </a:lnTo>
                  <a:lnTo>
                    <a:pt x="55" y="112"/>
                  </a:lnTo>
                  <a:lnTo>
                    <a:pt x="77" y="97"/>
                  </a:lnTo>
                  <a:lnTo>
                    <a:pt x="100" y="84"/>
                  </a:lnTo>
                  <a:lnTo>
                    <a:pt x="127" y="76"/>
                  </a:lnTo>
                  <a:lnTo>
                    <a:pt x="1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36" name="Group 1035"/>
          <p:cNvGrpSpPr/>
          <p:nvPr/>
        </p:nvGrpSpPr>
        <p:grpSpPr>
          <a:xfrm>
            <a:off x="10003441" y="2668588"/>
            <a:ext cx="595313" cy="595312"/>
            <a:chOff x="9937750" y="2668588"/>
            <a:chExt cx="595313" cy="5953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09" name="Freeform 430"/>
            <p:cNvSpPr>
              <a:spLocks noEditPoints="1"/>
            </p:cNvSpPr>
            <p:nvPr/>
          </p:nvSpPr>
          <p:spPr bwMode="auto">
            <a:xfrm>
              <a:off x="9937750" y="2668588"/>
              <a:ext cx="595313" cy="595312"/>
            </a:xfrm>
            <a:custGeom>
              <a:avLst/>
              <a:gdLst>
                <a:gd name="T0" fmla="*/ 144 w 3374"/>
                <a:gd name="T1" fmla="*/ 367 h 3375"/>
                <a:gd name="T2" fmla="*/ 144 w 3374"/>
                <a:gd name="T3" fmla="*/ 3229 h 3375"/>
                <a:gd name="T4" fmla="*/ 3232 w 3374"/>
                <a:gd name="T5" fmla="*/ 3229 h 3375"/>
                <a:gd name="T6" fmla="*/ 3232 w 3374"/>
                <a:gd name="T7" fmla="*/ 367 h 3375"/>
                <a:gd name="T8" fmla="*/ 2550 w 3374"/>
                <a:gd name="T9" fmla="*/ 367 h 3375"/>
                <a:gd name="T10" fmla="*/ 2550 w 3374"/>
                <a:gd name="T11" fmla="*/ 587 h 3375"/>
                <a:gd name="T12" fmla="*/ 2405 w 3374"/>
                <a:gd name="T13" fmla="*/ 587 h 3375"/>
                <a:gd name="T14" fmla="*/ 2405 w 3374"/>
                <a:gd name="T15" fmla="*/ 367 h 3375"/>
                <a:gd name="T16" fmla="*/ 970 w 3374"/>
                <a:gd name="T17" fmla="*/ 367 h 3375"/>
                <a:gd name="T18" fmla="*/ 970 w 3374"/>
                <a:gd name="T19" fmla="*/ 587 h 3375"/>
                <a:gd name="T20" fmla="*/ 826 w 3374"/>
                <a:gd name="T21" fmla="*/ 587 h 3375"/>
                <a:gd name="T22" fmla="*/ 826 w 3374"/>
                <a:gd name="T23" fmla="*/ 367 h 3375"/>
                <a:gd name="T24" fmla="*/ 144 w 3374"/>
                <a:gd name="T25" fmla="*/ 367 h 3375"/>
                <a:gd name="T26" fmla="*/ 825 w 3374"/>
                <a:gd name="T27" fmla="*/ 0 h 3375"/>
                <a:gd name="T28" fmla="*/ 970 w 3374"/>
                <a:gd name="T29" fmla="*/ 0 h 3375"/>
                <a:gd name="T30" fmla="*/ 970 w 3374"/>
                <a:gd name="T31" fmla="*/ 221 h 3375"/>
                <a:gd name="T32" fmla="*/ 2405 w 3374"/>
                <a:gd name="T33" fmla="*/ 221 h 3375"/>
                <a:gd name="T34" fmla="*/ 2405 w 3374"/>
                <a:gd name="T35" fmla="*/ 0 h 3375"/>
                <a:gd name="T36" fmla="*/ 2549 w 3374"/>
                <a:gd name="T37" fmla="*/ 0 h 3375"/>
                <a:gd name="T38" fmla="*/ 2549 w 3374"/>
                <a:gd name="T39" fmla="*/ 221 h 3375"/>
                <a:gd name="T40" fmla="*/ 3303 w 3374"/>
                <a:gd name="T41" fmla="*/ 221 h 3375"/>
                <a:gd name="T42" fmla="*/ 3324 w 3374"/>
                <a:gd name="T43" fmla="*/ 223 h 3375"/>
                <a:gd name="T44" fmla="*/ 3341 w 3374"/>
                <a:gd name="T45" fmla="*/ 229 h 3375"/>
                <a:gd name="T46" fmla="*/ 3356 w 3374"/>
                <a:gd name="T47" fmla="*/ 240 h 3375"/>
                <a:gd name="T48" fmla="*/ 3366 w 3374"/>
                <a:gd name="T49" fmla="*/ 255 h 3375"/>
                <a:gd name="T50" fmla="*/ 3372 w 3374"/>
                <a:gd name="T51" fmla="*/ 273 h 3375"/>
                <a:gd name="T52" fmla="*/ 3374 w 3374"/>
                <a:gd name="T53" fmla="*/ 294 h 3375"/>
                <a:gd name="T54" fmla="*/ 3374 w 3374"/>
                <a:gd name="T55" fmla="*/ 3301 h 3375"/>
                <a:gd name="T56" fmla="*/ 3372 w 3374"/>
                <a:gd name="T57" fmla="*/ 3322 h 3375"/>
                <a:gd name="T58" fmla="*/ 3366 w 3374"/>
                <a:gd name="T59" fmla="*/ 3340 h 3375"/>
                <a:gd name="T60" fmla="*/ 3355 w 3374"/>
                <a:gd name="T61" fmla="*/ 3355 h 3375"/>
                <a:gd name="T62" fmla="*/ 3340 w 3374"/>
                <a:gd name="T63" fmla="*/ 3366 h 3375"/>
                <a:gd name="T64" fmla="*/ 3323 w 3374"/>
                <a:gd name="T65" fmla="*/ 3373 h 3375"/>
                <a:gd name="T66" fmla="*/ 3302 w 3374"/>
                <a:gd name="T67" fmla="*/ 3375 h 3375"/>
                <a:gd name="T68" fmla="*/ 72 w 3374"/>
                <a:gd name="T69" fmla="*/ 3375 h 3375"/>
                <a:gd name="T70" fmla="*/ 51 w 3374"/>
                <a:gd name="T71" fmla="*/ 3373 h 3375"/>
                <a:gd name="T72" fmla="*/ 34 w 3374"/>
                <a:gd name="T73" fmla="*/ 3366 h 3375"/>
                <a:gd name="T74" fmla="*/ 19 w 3374"/>
                <a:gd name="T75" fmla="*/ 3355 h 3375"/>
                <a:gd name="T76" fmla="*/ 9 w 3374"/>
                <a:gd name="T77" fmla="*/ 3340 h 3375"/>
                <a:gd name="T78" fmla="*/ 2 w 3374"/>
                <a:gd name="T79" fmla="*/ 3322 h 3375"/>
                <a:gd name="T80" fmla="*/ 0 w 3374"/>
                <a:gd name="T81" fmla="*/ 3301 h 3375"/>
                <a:gd name="T82" fmla="*/ 0 w 3374"/>
                <a:gd name="T83" fmla="*/ 294 h 3375"/>
                <a:gd name="T84" fmla="*/ 2 w 3374"/>
                <a:gd name="T85" fmla="*/ 273 h 3375"/>
                <a:gd name="T86" fmla="*/ 9 w 3374"/>
                <a:gd name="T87" fmla="*/ 255 h 3375"/>
                <a:gd name="T88" fmla="*/ 19 w 3374"/>
                <a:gd name="T89" fmla="*/ 240 h 3375"/>
                <a:gd name="T90" fmla="*/ 34 w 3374"/>
                <a:gd name="T91" fmla="*/ 229 h 3375"/>
                <a:gd name="T92" fmla="*/ 51 w 3374"/>
                <a:gd name="T93" fmla="*/ 223 h 3375"/>
                <a:gd name="T94" fmla="*/ 72 w 3374"/>
                <a:gd name="T95" fmla="*/ 221 h 3375"/>
                <a:gd name="T96" fmla="*/ 825 w 3374"/>
                <a:gd name="T97" fmla="*/ 221 h 3375"/>
                <a:gd name="T98" fmla="*/ 825 w 3374"/>
                <a:gd name="T99" fmla="*/ 0 h 3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74" h="3375">
                  <a:moveTo>
                    <a:pt x="144" y="367"/>
                  </a:moveTo>
                  <a:lnTo>
                    <a:pt x="144" y="3229"/>
                  </a:lnTo>
                  <a:lnTo>
                    <a:pt x="3232" y="3229"/>
                  </a:lnTo>
                  <a:lnTo>
                    <a:pt x="3232" y="367"/>
                  </a:lnTo>
                  <a:lnTo>
                    <a:pt x="2550" y="367"/>
                  </a:lnTo>
                  <a:lnTo>
                    <a:pt x="2550" y="587"/>
                  </a:lnTo>
                  <a:lnTo>
                    <a:pt x="2405" y="587"/>
                  </a:lnTo>
                  <a:lnTo>
                    <a:pt x="2405" y="367"/>
                  </a:lnTo>
                  <a:lnTo>
                    <a:pt x="970" y="367"/>
                  </a:lnTo>
                  <a:lnTo>
                    <a:pt x="970" y="587"/>
                  </a:lnTo>
                  <a:lnTo>
                    <a:pt x="826" y="587"/>
                  </a:lnTo>
                  <a:lnTo>
                    <a:pt x="826" y="367"/>
                  </a:lnTo>
                  <a:lnTo>
                    <a:pt x="144" y="367"/>
                  </a:lnTo>
                  <a:close/>
                  <a:moveTo>
                    <a:pt x="825" y="0"/>
                  </a:moveTo>
                  <a:lnTo>
                    <a:pt x="970" y="0"/>
                  </a:lnTo>
                  <a:lnTo>
                    <a:pt x="970" y="221"/>
                  </a:lnTo>
                  <a:lnTo>
                    <a:pt x="2405" y="221"/>
                  </a:lnTo>
                  <a:lnTo>
                    <a:pt x="2405" y="0"/>
                  </a:lnTo>
                  <a:lnTo>
                    <a:pt x="2549" y="0"/>
                  </a:lnTo>
                  <a:lnTo>
                    <a:pt x="2549" y="221"/>
                  </a:lnTo>
                  <a:lnTo>
                    <a:pt x="3303" y="221"/>
                  </a:lnTo>
                  <a:lnTo>
                    <a:pt x="3324" y="223"/>
                  </a:lnTo>
                  <a:lnTo>
                    <a:pt x="3341" y="229"/>
                  </a:lnTo>
                  <a:lnTo>
                    <a:pt x="3356" y="240"/>
                  </a:lnTo>
                  <a:lnTo>
                    <a:pt x="3366" y="255"/>
                  </a:lnTo>
                  <a:lnTo>
                    <a:pt x="3372" y="273"/>
                  </a:lnTo>
                  <a:lnTo>
                    <a:pt x="3374" y="294"/>
                  </a:lnTo>
                  <a:lnTo>
                    <a:pt x="3374" y="3301"/>
                  </a:lnTo>
                  <a:lnTo>
                    <a:pt x="3372" y="3322"/>
                  </a:lnTo>
                  <a:lnTo>
                    <a:pt x="3366" y="3340"/>
                  </a:lnTo>
                  <a:lnTo>
                    <a:pt x="3355" y="3355"/>
                  </a:lnTo>
                  <a:lnTo>
                    <a:pt x="3340" y="3366"/>
                  </a:lnTo>
                  <a:lnTo>
                    <a:pt x="3323" y="3373"/>
                  </a:lnTo>
                  <a:lnTo>
                    <a:pt x="3302" y="3375"/>
                  </a:lnTo>
                  <a:lnTo>
                    <a:pt x="72" y="3375"/>
                  </a:lnTo>
                  <a:lnTo>
                    <a:pt x="51" y="3373"/>
                  </a:lnTo>
                  <a:lnTo>
                    <a:pt x="34" y="3366"/>
                  </a:lnTo>
                  <a:lnTo>
                    <a:pt x="19" y="3355"/>
                  </a:lnTo>
                  <a:lnTo>
                    <a:pt x="9" y="3340"/>
                  </a:lnTo>
                  <a:lnTo>
                    <a:pt x="2" y="3322"/>
                  </a:lnTo>
                  <a:lnTo>
                    <a:pt x="0" y="3301"/>
                  </a:lnTo>
                  <a:lnTo>
                    <a:pt x="0" y="294"/>
                  </a:lnTo>
                  <a:lnTo>
                    <a:pt x="2" y="273"/>
                  </a:lnTo>
                  <a:lnTo>
                    <a:pt x="9" y="255"/>
                  </a:lnTo>
                  <a:lnTo>
                    <a:pt x="19" y="240"/>
                  </a:lnTo>
                  <a:lnTo>
                    <a:pt x="34" y="229"/>
                  </a:lnTo>
                  <a:lnTo>
                    <a:pt x="51" y="223"/>
                  </a:lnTo>
                  <a:lnTo>
                    <a:pt x="72" y="221"/>
                  </a:lnTo>
                  <a:lnTo>
                    <a:pt x="825" y="221"/>
                  </a:lnTo>
                  <a:lnTo>
                    <a:pt x="8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0" name="Freeform 431"/>
            <p:cNvSpPr>
              <a:spLocks noEditPoints="1"/>
            </p:cNvSpPr>
            <p:nvPr/>
          </p:nvSpPr>
          <p:spPr bwMode="auto">
            <a:xfrm>
              <a:off x="10013950" y="2862263"/>
              <a:ext cx="442913" cy="323850"/>
            </a:xfrm>
            <a:custGeom>
              <a:avLst/>
              <a:gdLst>
                <a:gd name="T0" fmla="*/ 143 w 2511"/>
                <a:gd name="T1" fmla="*/ 148 h 1835"/>
                <a:gd name="T2" fmla="*/ 143 w 2511"/>
                <a:gd name="T3" fmla="*/ 1688 h 1835"/>
                <a:gd name="T4" fmla="*/ 2368 w 2511"/>
                <a:gd name="T5" fmla="*/ 1688 h 1835"/>
                <a:gd name="T6" fmla="*/ 2368 w 2511"/>
                <a:gd name="T7" fmla="*/ 148 h 1835"/>
                <a:gd name="T8" fmla="*/ 143 w 2511"/>
                <a:gd name="T9" fmla="*/ 148 h 1835"/>
                <a:gd name="T10" fmla="*/ 71 w 2511"/>
                <a:gd name="T11" fmla="*/ 0 h 1835"/>
                <a:gd name="T12" fmla="*/ 2440 w 2511"/>
                <a:gd name="T13" fmla="*/ 0 h 1835"/>
                <a:gd name="T14" fmla="*/ 2460 w 2511"/>
                <a:gd name="T15" fmla="*/ 4 h 1835"/>
                <a:gd name="T16" fmla="*/ 2478 w 2511"/>
                <a:gd name="T17" fmla="*/ 10 h 1835"/>
                <a:gd name="T18" fmla="*/ 2492 w 2511"/>
                <a:gd name="T19" fmla="*/ 21 h 1835"/>
                <a:gd name="T20" fmla="*/ 2503 w 2511"/>
                <a:gd name="T21" fmla="*/ 35 h 1835"/>
                <a:gd name="T22" fmla="*/ 2509 w 2511"/>
                <a:gd name="T23" fmla="*/ 54 h 1835"/>
                <a:gd name="T24" fmla="*/ 2511 w 2511"/>
                <a:gd name="T25" fmla="*/ 74 h 1835"/>
                <a:gd name="T26" fmla="*/ 2511 w 2511"/>
                <a:gd name="T27" fmla="*/ 1762 h 1835"/>
                <a:gd name="T28" fmla="*/ 2509 w 2511"/>
                <a:gd name="T29" fmla="*/ 1783 h 1835"/>
                <a:gd name="T30" fmla="*/ 2503 w 2511"/>
                <a:gd name="T31" fmla="*/ 1800 h 1835"/>
                <a:gd name="T32" fmla="*/ 2492 w 2511"/>
                <a:gd name="T33" fmla="*/ 1815 h 1835"/>
                <a:gd name="T34" fmla="*/ 2478 w 2511"/>
                <a:gd name="T35" fmla="*/ 1826 h 1835"/>
                <a:gd name="T36" fmla="*/ 2460 w 2511"/>
                <a:gd name="T37" fmla="*/ 1833 h 1835"/>
                <a:gd name="T38" fmla="*/ 2440 w 2511"/>
                <a:gd name="T39" fmla="*/ 1835 h 1835"/>
                <a:gd name="T40" fmla="*/ 71 w 2511"/>
                <a:gd name="T41" fmla="*/ 1835 h 1835"/>
                <a:gd name="T42" fmla="*/ 51 w 2511"/>
                <a:gd name="T43" fmla="*/ 1833 h 1835"/>
                <a:gd name="T44" fmla="*/ 33 w 2511"/>
                <a:gd name="T45" fmla="*/ 1826 h 1835"/>
                <a:gd name="T46" fmla="*/ 19 w 2511"/>
                <a:gd name="T47" fmla="*/ 1815 h 1835"/>
                <a:gd name="T48" fmla="*/ 8 w 2511"/>
                <a:gd name="T49" fmla="*/ 1800 h 1835"/>
                <a:gd name="T50" fmla="*/ 2 w 2511"/>
                <a:gd name="T51" fmla="*/ 1783 h 1835"/>
                <a:gd name="T52" fmla="*/ 0 w 2511"/>
                <a:gd name="T53" fmla="*/ 1762 h 1835"/>
                <a:gd name="T54" fmla="*/ 0 w 2511"/>
                <a:gd name="T55" fmla="*/ 74 h 1835"/>
                <a:gd name="T56" fmla="*/ 2 w 2511"/>
                <a:gd name="T57" fmla="*/ 54 h 1835"/>
                <a:gd name="T58" fmla="*/ 8 w 2511"/>
                <a:gd name="T59" fmla="*/ 35 h 1835"/>
                <a:gd name="T60" fmla="*/ 19 w 2511"/>
                <a:gd name="T61" fmla="*/ 21 h 1835"/>
                <a:gd name="T62" fmla="*/ 33 w 2511"/>
                <a:gd name="T63" fmla="*/ 10 h 1835"/>
                <a:gd name="T64" fmla="*/ 51 w 2511"/>
                <a:gd name="T65" fmla="*/ 4 h 1835"/>
                <a:gd name="T66" fmla="*/ 71 w 2511"/>
                <a:gd name="T67" fmla="*/ 0 h 1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11" h="1835">
                  <a:moveTo>
                    <a:pt x="143" y="148"/>
                  </a:moveTo>
                  <a:lnTo>
                    <a:pt x="143" y="1688"/>
                  </a:lnTo>
                  <a:lnTo>
                    <a:pt x="2368" y="1688"/>
                  </a:lnTo>
                  <a:lnTo>
                    <a:pt x="2368" y="148"/>
                  </a:lnTo>
                  <a:lnTo>
                    <a:pt x="143" y="148"/>
                  </a:lnTo>
                  <a:close/>
                  <a:moveTo>
                    <a:pt x="71" y="0"/>
                  </a:moveTo>
                  <a:lnTo>
                    <a:pt x="2440" y="0"/>
                  </a:lnTo>
                  <a:lnTo>
                    <a:pt x="2460" y="4"/>
                  </a:lnTo>
                  <a:lnTo>
                    <a:pt x="2478" y="10"/>
                  </a:lnTo>
                  <a:lnTo>
                    <a:pt x="2492" y="21"/>
                  </a:lnTo>
                  <a:lnTo>
                    <a:pt x="2503" y="35"/>
                  </a:lnTo>
                  <a:lnTo>
                    <a:pt x="2509" y="54"/>
                  </a:lnTo>
                  <a:lnTo>
                    <a:pt x="2511" y="74"/>
                  </a:lnTo>
                  <a:lnTo>
                    <a:pt x="2511" y="1762"/>
                  </a:lnTo>
                  <a:lnTo>
                    <a:pt x="2509" y="1783"/>
                  </a:lnTo>
                  <a:lnTo>
                    <a:pt x="2503" y="1800"/>
                  </a:lnTo>
                  <a:lnTo>
                    <a:pt x="2492" y="1815"/>
                  </a:lnTo>
                  <a:lnTo>
                    <a:pt x="2478" y="1826"/>
                  </a:lnTo>
                  <a:lnTo>
                    <a:pt x="2460" y="1833"/>
                  </a:lnTo>
                  <a:lnTo>
                    <a:pt x="2440" y="1835"/>
                  </a:lnTo>
                  <a:lnTo>
                    <a:pt x="71" y="1835"/>
                  </a:lnTo>
                  <a:lnTo>
                    <a:pt x="51" y="1833"/>
                  </a:lnTo>
                  <a:lnTo>
                    <a:pt x="33" y="1826"/>
                  </a:lnTo>
                  <a:lnTo>
                    <a:pt x="19" y="1815"/>
                  </a:lnTo>
                  <a:lnTo>
                    <a:pt x="8" y="1800"/>
                  </a:lnTo>
                  <a:lnTo>
                    <a:pt x="2" y="1783"/>
                  </a:lnTo>
                  <a:lnTo>
                    <a:pt x="0" y="1762"/>
                  </a:lnTo>
                  <a:lnTo>
                    <a:pt x="0" y="74"/>
                  </a:lnTo>
                  <a:lnTo>
                    <a:pt x="2" y="54"/>
                  </a:lnTo>
                  <a:lnTo>
                    <a:pt x="8" y="35"/>
                  </a:lnTo>
                  <a:lnTo>
                    <a:pt x="19" y="21"/>
                  </a:lnTo>
                  <a:lnTo>
                    <a:pt x="33" y="10"/>
                  </a:lnTo>
                  <a:lnTo>
                    <a:pt x="51" y="4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1" name="Rectangle 432"/>
            <p:cNvSpPr>
              <a:spLocks noChangeArrowheads="1"/>
            </p:cNvSpPr>
            <p:nvPr/>
          </p:nvSpPr>
          <p:spPr bwMode="auto">
            <a:xfrm>
              <a:off x="10185400" y="2938463"/>
              <a:ext cx="25400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2" name="Rectangle 433"/>
            <p:cNvSpPr>
              <a:spLocks noChangeArrowheads="1"/>
            </p:cNvSpPr>
            <p:nvPr/>
          </p:nvSpPr>
          <p:spPr bwMode="auto">
            <a:xfrm>
              <a:off x="10261600" y="2938463"/>
              <a:ext cx="25400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3" name="Rectangle 434"/>
            <p:cNvSpPr>
              <a:spLocks noChangeArrowheads="1"/>
            </p:cNvSpPr>
            <p:nvPr/>
          </p:nvSpPr>
          <p:spPr bwMode="auto">
            <a:xfrm>
              <a:off x="10336213" y="2938463"/>
              <a:ext cx="25400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" name="Rectangle 435"/>
            <p:cNvSpPr>
              <a:spLocks noChangeArrowheads="1"/>
            </p:cNvSpPr>
            <p:nvPr/>
          </p:nvSpPr>
          <p:spPr bwMode="auto">
            <a:xfrm>
              <a:off x="10109200" y="3011488"/>
              <a:ext cx="25400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" name="Rectangle 436"/>
            <p:cNvSpPr>
              <a:spLocks noChangeArrowheads="1"/>
            </p:cNvSpPr>
            <p:nvPr/>
          </p:nvSpPr>
          <p:spPr bwMode="auto">
            <a:xfrm>
              <a:off x="10185400" y="3011488"/>
              <a:ext cx="25400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6" name="Rectangle 437"/>
            <p:cNvSpPr>
              <a:spLocks noChangeArrowheads="1"/>
            </p:cNvSpPr>
            <p:nvPr/>
          </p:nvSpPr>
          <p:spPr bwMode="auto">
            <a:xfrm>
              <a:off x="10261600" y="3011488"/>
              <a:ext cx="25400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7" name="Rectangle 438"/>
            <p:cNvSpPr>
              <a:spLocks noChangeArrowheads="1"/>
            </p:cNvSpPr>
            <p:nvPr/>
          </p:nvSpPr>
          <p:spPr bwMode="auto">
            <a:xfrm>
              <a:off x="10336213" y="3011488"/>
              <a:ext cx="25400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8" name="Rectangle 439"/>
            <p:cNvSpPr>
              <a:spLocks noChangeArrowheads="1"/>
            </p:cNvSpPr>
            <p:nvPr/>
          </p:nvSpPr>
          <p:spPr bwMode="auto">
            <a:xfrm>
              <a:off x="10109200" y="3086100"/>
              <a:ext cx="25400" cy="2698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9" name="Rectangle 440"/>
            <p:cNvSpPr>
              <a:spLocks noChangeArrowheads="1"/>
            </p:cNvSpPr>
            <p:nvPr/>
          </p:nvSpPr>
          <p:spPr bwMode="auto">
            <a:xfrm>
              <a:off x="10185400" y="3086100"/>
              <a:ext cx="25400" cy="2698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0" name="Rectangle 441"/>
            <p:cNvSpPr>
              <a:spLocks noChangeArrowheads="1"/>
            </p:cNvSpPr>
            <p:nvPr/>
          </p:nvSpPr>
          <p:spPr bwMode="auto">
            <a:xfrm>
              <a:off x="10261600" y="3086100"/>
              <a:ext cx="25400" cy="2698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1" name="Rectangle 442"/>
            <p:cNvSpPr>
              <a:spLocks noChangeArrowheads="1"/>
            </p:cNvSpPr>
            <p:nvPr/>
          </p:nvSpPr>
          <p:spPr bwMode="auto">
            <a:xfrm>
              <a:off x="10336213" y="3086100"/>
              <a:ext cx="25400" cy="2698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25" name="Freeform 447"/>
          <p:cNvSpPr>
            <a:spLocks noEditPoints="1"/>
          </p:cNvSpPr>
          <p:nvPr/>
        </p:nvSpPr>
        <p:spPr bwMode="auto">
          <a:xfrm>
            <a:off x="10938940" y="2668588"/>
            <a:ext cx="595312" cy="593725"/>
          </a:xfrm>
          <a:custGeom>
            <a:avLst/>
            <a:gdLst>
              <a:gd name="T0" fmla="*/ 1761 w 3376"/>
              <a:gd name="T1" fmla="*/ 1402 h 3366"/>
              <a:gd name="T2" fmla="*/ 1372 w 3376"/>
              <a:gd name="T3" fmla="*/ 1612 h 3366"/>
              <a:gd name="T4" fmla="*/ 1134 w 3376"/>
              <a:gd name="T5" fmla="*/ 1931 h 3366"/>
              <a:gd name="T6" fmla="*/ 1097 w 3376"/>
              <a:gd name="T7" fmla="*/ 2315 h 3366"/>
              <a:gd name="T8" fmla="*/ 1274 w 3376"/>
              <a:gd name="T9" fmla="*/ 2662 h 3366"/>
              <a:gd name="T10" fmla="*/ 1618 w 3376"/>
              <a:gd name="T11" fmla="*/ 2913 h 3366"/>
              <a:gd name="T12" fmla="*/ 2078 w 3376"/>
              <a:gd name="T13" fmla="*/ 3026 h 3366"/>
              <a:gd name="T14" fmla="*/ 2491 w 3376"/>
              <a:gd name="T15" fmla="*/ 2985 h 3366"/>
              <a:gd name="T16" fmla="*/ 2910 w 3376"/>
              <a:gd name="T17" fmla="*/ 2790 h 3366"/>
              <a:gd name="T18" fmla="*/ 3012 w 3376"/>
              <a:gd name="T19" fmla="*/ 2701 h 3366"/>
              <a:gd name="T20" fmla="*/ 3151 w 3376"/>
              <a:gd name="T21" fmla="*/ 2514 h 3366"/>
              <a:gd name="T22" fmla="*/ 3238 w 3376"/>
              <a:gd name="T23" fmla="*/ 2239 h 3366"/>
              <a:gd name="T24" fmla="*/ 3163 w 3376"/>
              <a:gd name="T25" fmla="*/ 1872 h 3366"/>
              <a:gd name="T26" fmla="*/ 2896 w 3376"/>
              <a:gd name="T27" fmla="*/ 1568 h 3366"/>
              <a:gd name="T28" fmla="*/ 2488 w 3376"/>
              <a:gd name="T29" fmla="*/ 1381 h 3366"/>
              <a:gd name="T30" fmla="*/ 1137 w 3376"/>
              <a:gd name="T31" fmla="*/ 149 h 3366"/>
              <a:gd name="T32" fmla="*/ 678 w 3376"/>
              <a:gd name="T33" fmla="*/ 263 h 3366"/>
              <a:gd name="T34" fmla="*/ 333 w 3376"/>
              <a:gd name="T35" fmla="*/ 513 h 3366"/>
              <a:gd name="T36" fmla="*/ 157 w 3376"/>
              <a:gd name="T37" fmla="*/ 860 h 3366"/>
              <a:gd name="T38" fmla="*/ 176 w 3376"/>
              <a:gd name="T39" fmla="*/ 1193 h 3366"/>
              <a:gd name="T40" fmla="*/ 300 w 3376"/>
              <a:gd name="T41" fmla="*/ 1425 h 3366"/>
              <a:gd name="T42" fmla="*/ 434 w 3376"/>
              <a:gd name="T43" fmla="*/ 1564 h 3366"/>
              <a:gd name="T44" fmla="*/ 352 w 3376"/>
              <a:gd name="T45" fmla="*/ 1910 h 3366"/>
              <a:gd name="T46" fmla="*/ 817 w 3376"/>
              <a:gd name="T47" fmla="*/ 1765 h 3366"/>
              <a:gd name="T48" fmla="*/ 960 w 3376"/>
              <a:gd name="T49" fmla="*/ 1801 h 3366"/>
              <a:gd name="T50" fmla="*/ 1141 w 3376"/>
              <a:gd name="T51" fmla="*/ 1630 h 3366"/>
              <a:gd name="T52" fmla="*/ 1499 w 3376"/>
              <a:gd name="T53" fmla="*/ 1348 h 3366"/>
              <a:gd name="T54" fmla="*/ 1978 w 3376"/>
              <a:gd name="T55" fmla="*/ 1204 h 3366"/>
              <a:gd name="T56" fmla="*/ 2304 w 3376"/>
              <a:gd name="T57" fmla="*/ 1093 h 3366"/>
              <a:gd name="T58" fmla="*/ 2252 w 3376"/>
              <a:gd name="T59" fmla="*/ 720 h 3366"/>
              <a:gd name="T60" fmla="*/ 1985 w 3376"/>
              <a:gd name="T61" fmla="*/ 394 h 3366"/>
              <a:gd name="T62" fmla="*/ 1563 w 3376"/>
              <a:gd name="T63" fmla="*/ 190 h 3366"/>
              <a:gd name="T64" fmla="*/ 1313 w 3376"/>
              <a:gd name="T65" fmla="*/ 2 h 3366"/>
              <a:gd name="T66" fmla="*/ 1813 w 3376"/>
              <a:gd name="T67" fmla="*/ 123 h 3366"/>
              <a:gd name="T68" fmla="*/ 2197 w 3376"/>
              <a:gd name="T69" fmla="*/ 393 h 3366"/>
              <a:gd name="T70" fmla="*/ 2413 w 3376"/>
              <a:gd name="T71" fmla="*/ 768 h 3366"/>
              <a:gd name="T72" fmla="*/ 2422 w 3376"/>
              <a:gd name="T73" fmla="*/ 1158 h 3366"/>
              <a:gd name="T74" fmla="*/ 2811 w 3376"/>
              <a:gd name="T75" fmla="*/ 1349 h 3366"/>
              <a:gd name="T76" fmla="*/ 3176 w 3376"/>
              <a:gd name="T77" fmla="*/ 1639 h 3366"/>
              <a:gd name="T78" fmla="*/ 3363 w 3376"/>
              <a:gd name="T79" fmla="*/ 2032 h 3366"/>
              <a:gd name="T80" fmla="*/ 3334 w 3376"/>
              <a:gd name="T81" fmla="*/ 2434 h 3366"/>
              <a:gd name="T82" fmla="*/ 3120 w 3376"/>
              <a:gd name="T83" fmla="*/ 2781 h 3366"/>
              <a:gd name="T84" fmla="*/ 2341 w 3376"/>
              <a:gd name="T85" fmla="*/ 3151 h 3366"/>
              <a:gd name="T86" fmla="*/ 1802 w 3376"/>
              <a:gd name="T87" fmla="*/ 3119 h 3366"/>
              <a:gd name="T88" fmla="*/ 1353 w 3376"/>
              <a:gd name="T89" fmla="*/ 2919 h 3366"/>
              <a:gd name="T90" fmla="*/ 1047 w 3376"/>
              <a:gd name="T91" fmla="*/ 2592 h 3366"/>
              <a:gd name="T92" fmla="*/ 933 w 3376"/>
              <a:gd name="T93" fmla="*/ 2177 h 3366"/>
              <a:gd name="T94" fmla="*/ 828 w 3376"/>
              <a:gd name="T95" fmla="*/ 1916 h 3366"/>
              <a:gd name="T96" fmla="*/ 154 w 3376"/>
              <a:gd name="T97" fmla="*/ 1462 h 3366"/>
              <a:gd name="T98" fmla="*/ 3 w 3376"/>
              <a:gd name="T99" fmla="*/ 1057 h 3366"/>
              <a:gd name="T100" fmla="*/ 80 w 3376"/>
              <a:gd name="T101" fmla="*/ 634 h 3366"/>
              <a:gd name="T102" fmla="*/ 358 w 3376"/>
              <a:gd name="T103" fmla="*/ 288 h 3366"/>
              <a:gd name="T104" fmla="*/ 786 w 3376"/>
              <a:gd name="T105" fmla="*/ 64 h 3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376" h="3366">
                <a:moveTo>
                  <a:pt x="2162" y="1342"/>
                </a:moveTo>
                <a:lnTo>
                  <a:pt x="2078" y="1344"/>
                </a:lnTo>
                <a:lnTo>
                  <a:pt x="1995" y="1351"/>
                </a:lnTo>
                <a:lnTo>
                  <a:pt x="1915" y="1363"/>
                </a:lnTo>
                <a:lnTo>
                  <a:pt x="1837" y="1381"/>
                </a:lnTo>
                <a:lnTo>
                  <a:pt x="1761" y="1402"/>
                </a:lnTo>
                <a:lnTo>
                  <a:pt x="1687" y="1428"/>
                </a:lnTo>
                <a:lnTo>
                  <a:pt x="1618" y="1457"/>
                </a:lnTo>
                <a:lnTo>
                  <a:pt x="1551" y="1490"/>
                </a:lnTo>
                <a:lnTo>
                  <a:pt x="1488" y="1528"/>
                </a:lnTo>
                <a:lnTo>
                  <a:pt x="1429" y="1568"/>
                </a:lnTo>
                <a:lnTo>
                  <a:pt x="1372" y="1612"/>
                </a:lnTo>
                <a:lnTo>
                  <a:pt x="1321" y="1658"/>
                </a:lnTo>
                <a:lnTo>
                  <a:pt x="1274" y="1708"/>
                </a:lnTo>
                <a:lnTo>
                  <a:pt x="1232" y="1760"/>
                </a:lnTo>
                <a:lnTo>
                  <a:pt x="1194" y="1815"/>
                </a:lnTo>
                <a:lnTo>
                  <a:pt x="1162" y="1872"/>
                </a:lnTo>
                <a:lnTo>
                  <a:pt x="1134" y="1931"/>
                </a:lnTo>
                <a:lnTo>
                  <a:pt x="1113" y="1992"/>
                </a:lnTo>
                <a:lnTo>
                  <a:pt x="1097" y="2055"/>
                </a:lnTo>
                <a:lnTo>
                  <a:pt x="1088" y="2119"/>
                </a:lnTo>
                <a:lnTo>
                  <a:pt x="1085" y="2186"/>
                </a:lnTo>
                <a:lnTo>
                  <a:pt x="1088" y="2251"/>
                </a:lnTo>
                <a:lnTo>
                  <a:pt x="1097" y="2315"/>
                </a:lnTo>
                <a:lnTo>
                  <a:pt x="1113" y="2378"/>
                </a:lnTo>
                <a:lnTo>
                  <a:pt x="1134" y="2439"/>
                </a:lnTo>
                <a:lnTo>
                  <a:pt x="1162" y="2499"/>
                </a:lnTo>
                <a:lnTo>
                  <a:pt x="1194" y="2556"/>
                </a:lnTo>
                <a:lnTo>
                  <a:pt x="1232" y="2610"/>
                </a:lnTo>
                <a:lnTo>
                  <a:pt x="1274" y="2662"/>
                </a:lnTo>
                <a:lnTo>
                  <a:pt x="1321" y="2712"/>
                </a:lnTo>
                <a:lnTo>
                  <a:pt x="1372" y="2759"/>
                </a:lnTo>
                <a:lnTo>
                  <a:pt x="1429" y="2802"/>
                </a:lnTo>
                <a:lnTo>
                  <a:pt x="1488" y="2843"/>
                </a:lnTo>
                <a:lnTo>
                  <a:pt x="1551" y="2880"/>
                </a:lnTo>
                <a:lnTo>
                  <a:pt x="1618" y="2913"/>
                </a:lnTo>
                <a:lnTo>
                  <a:pt x="1687" y="2942"/>
                </a:lnTo>
                <a:lnTo>
                  <a:pt x="1761" y="2968"/>
                </a:lnTo>
                <a:lnTo>
                  <a:pt x="1837" y="2989"/>
                </a:lnTo>
                <a:lnTo>
                  <a:pt x="1915" y="3007"/>
                </a:lnTo>
                <a:lnTo>
                  <a:pt x="1995" y="3019"/>
                </a:lnTo>
                <a:lnTo>
                  <a:pt x="2078" y="3026"/>
                </a:lnTo>
                <a:lnTo>
                  <a:pt x="2162" y="3028"/>
                </a:lnTo>
                <a:lnTo>
                  <a:pt x="2227" y="3027"/>
                </a:lnTo>
                <a:lnTo>
                  <a:pt x="2293" y="3022"/>
                </a:lnTo>
                <a:lnTo>
                  <a:pt x="2360" y="3013"/>
                </a:lnTo>
                <a:lnTo>
                  <a:pt x="2426" y="3001"/>
                </a:lnTo>
                <a:lnTo>
                  <a:pt x="2491" y="2985"/>
                </a:lnTo>
                <a:lnTo>
                  <a:pt x="2554" y="2967"/>
                </a:lnTo>
                <a:lnTo>
                  <a:pt x="2614" y="2944"/>
                </a:lnTo>
                <a:lnTo>
                  <a:pt x="3031" y="3106"/>
                </a:lnTo>
                <a:lnTo>
                  <a:pt x="2902" y="2796"/>
                </a:lnTo>
                <a:lnTo>
                  <a:pt x="2904" y="2795"/>
                </a:lnTo>
                <a:lnTo>
                  <a:pt x="2910" y="2790"/>
                </a:lnTo>
                <a:lnTo>
                  <a:pt x="2921" y="2783"/>
                </a:lnTo>
                <a:lnTo>
                  <a:pt x="2934" y="2773"/>
                </a:lnTo>
                <a:lnTo>
                  <a:pt x="2950" y="2758"/>
                </a:lnTo>
                <a:lnTo>
                  <a:pt x="2969" y="2742"/>
                </a:lnTo>
                <a:lnTo>
                  <a:pt x="2989" y="2724"/>
                </a:lnTo>
                <a:lnTo>
                  <a:pt x="3012" y="2701"/>
                </a:lnTo>
                <a:lnTo>
                  <a:pt x="3035" y="2677"/>
                </a:lnTo>
                <a:lnTo>
                  <a:pt x="3058" y="2649"/>
                </a:lnTo>
                <a:lnTo>
                  <a:pt x="3083" y="2619"/>
                </a:lnTo>
                <a:lnTo>
                  <a:pt x="3106" y="2587"/>
                </a:lnTo>
                <a:lnTo>
                  <a:pt x="3130" y="2552"/>
                </a:lnTo>
                <a:lnTo>
                  <a:pt x="3151" y="2514"/>
                </a:lnTo>
                <a:lnTo>
                  <a:pt x="3173" y="2474"/>
                </a:lnTo>
                <a:lnTo>
                  <a:pt x="3191" y="2431"/>
                </a:lnTo>
                <a:lnTo>
                  <a:pt x="3208" y="2386"/>
                </a:lnTo>
                <a:lnTo>
                  <a:pt x="3221" y="2339"/>
                </a:lnTo>
                <a:lnTo>
                  <a:pt x="3230" y="2290"/>
                </a:lnTo>
                <a:lnTo>
                  <a:pt x="3238" y="2239"/>
                </a:lnTo>
                <a:lnTo>
                  <a:pt x="3240" y="2186"/>
                </a:lnTo>
                <a:lnTo>
                  <a:pt x="3237" y="2119"/>
                </a:lnTo>
                <a:lnTo>
                  <a:pt x="3226" y="2055"/>
                </a:lnTo>
                <a:lnTo>
                  <a:pt x="3211" y="1992"/>
                </a:lnTo>
                <a:lnTo>
                  <a:pt x="3189" y="1931"/>
                </a:lnTo>
                <a:lnTo>
                  <a:pt x="3163" y="1872"/>
                </a:lnTo>
                <a:lnTo>
                  <a:pt x="3130" y="1814"/>
                </a:lnTo>
                <a:lnTo>
                  <a:pt x="3093" y="1760"/>
                </a:lnTo>
                <a:lnTo>
                  <a:pt x="3050" y="1708"/>
                </a:lnTo>
                <a:lnTo>
                  <a:pt x="3003" y="1658"/>
                </a:lnTo>
                <a:lnTo>
                  <a:pt x="2951" y="1611"/>
                </a:lnTo>
                <a:lnTo>
                  <a:pt x="2896" y="1568"/>
                </a:lnTo>
                <a:lnTo>
                  <a:pt x="2837" y="1527"/>
                </a:lnTo>
                <a:lnTo>
                  <a:pt x="2773" y="1490"/>
                </a:lnTo>
                <a:lnTo>
                  <a:pt x="2706" y="1457"/>
                </a:lnTo>
                <a:lnTo>
                  <a:pt x="2637" y="1428"/>
                </a:lnTo>
                <a:lnTo>
                  <a:pt x="2563" y="1402"/>
                </a:lnTo>
                <a:lnTo>
                  <a:pt x="2488" y="1381"/>
                </a:lnTo>
                <a:lnTo>
                  <a:pt x="2409" y="1363"/>
                </a:lnTo>
                <a:lnTo>
                  <a:pt x="2329" y="1351"/>
                </a:lnTo>
                <a:lnTo>
                  <a:pt x="2246" y="1344"/>
                </a:lnTo>
                <a:lnTo>
                  <a:pt x="2162" y="1342"/>
                </a:lnTo>
                <a:close/>
                <a:moveTo>
                  <a:pt x="1221" y="146"/>
                </a:moveTo>
                <a:lnTo>
                  <a:pt x="1137" y="149"/>
                </a:lnTo>
                <a:lnTo>
                  <a:pt x="1055" y="157"/>
                </a:lnTo>
                <a:lnTo>
                  <a:pt x="974" y="169"/>
                </a:lnTo>
                <a:lnTo>
                  <a:pt x="896" y="186"/>
                </a:lnTo>
                <a:lnTo>
                  <a:pt x="820" y="208"/>
                </a:lnTo>
                <a:lnTo>
                  <a:pt x="748" y="233"/>
                </a:lnTo>
                <a:lnTo>
                  <a:pt x="678" y="263"/>
                </a:lnTo>
                <a:lnTo>
                  <a:pt x="610" y="296"/>
                </a:lnTo>
                <a:lnTo>
                  <a:pt x="548" y="332"/>
                </a:lnTo>
                <a:lnTo>
                  <a:pt x="488" y="373"/>
                </a:lnTo>
                <a:lnTo>
                  <a:pt x="432" y="417"/>
                </a:lnTo>
                <a:lnTo>
                  <a:pt x="380" y="463"/>
                </a:lnTo>
                <a:lnTo>
                  <a:pt x="333" y="513"/>
                </a:lnTo>
                <a:lnTo>
                  <a:pt x="291" y="566"/>
                </a:lnTo>
                <a:lnTo>
                  <a:pt x="253" y="621"/>
                </a:lnTo>
                <a:lnTo>
                  <a:pt x="221" y="677"/>
                </a:lnTo>
                <a:lnTo>
                  <a:pt x="194" y="736"/>
                </a:lnTo>
                <a:lnTo>
                  <a:pt x="172" y="798"/>
                </a:lnTo>
                <a:lnTo>
                  <a:pt x="157" y="860"/>
                </a:lnTo>
                <a:lnTo>
                  <a:pt x="148" y="925"/>
                </a:lnTo>
                <a:lnTo>
                  <a:pt x="145" y="990"/>
                </a:lnTo>
                <a:lnTo>
                  <a:pt x="147" y="1044"/>
                </a:lnTo>
                <a:lnTo>
                  <a:pt x="153" y="1095"/>
                </a:lnTo>
                <a:lnTo>
                  <a:pt x="163" y="1145"/>
                </a:lnTo>
                <a:lnTo>
                  <a:pt x="176" y="1193"/>
                </a:lnTo>
                <a:lnTo>
                  <a:pt x="193" y="1238"/>
                </a:lnTo>
                <a:lnTo>
                  <a:pt x="211" y="1279"/>
                </a:lnTo>
                <a:lnTo>
                  <a:pt x="232" y="1319"/>
                </a:lnTo>
                <a:lnTo>
                  <a:pt x="254" y="1357"/>
                </a:lnTo>
                <a:lnTo>
                  <a:pt x="277" y="1392"/>
                </a:lnTo>
                <a:lnTo>
                  <a:pt x="300" y="1425"/>
                </a:lnTo>
                <a:lnTo>
                  <a:pt x="325" y="1454"/>
                </a:lnTo>
                <a:lnTo>
                  <a:pt x="349" y="1482"/>
                </a:lnTo>
                <a:lnTo>
                  <a:pt x="372" y="1507"/>
                </a:lnTo>
                <a:lnTo>
                  <a:pt x="394" y="1529"/>
                </a:lnTo>
                <a:lnTo>
                  <a:pt x="415" y="1547"/>
                </a:lnTo>
                <a:lnTo>
                  <a:pt x="434" y="1564"/>
                </a:lnTo>
                <a:lnTo>
                  <a:pt x="449" y="1577"/>
                </a:lnTo>
                <a:lnTo>
                  <a:pt x="464" y="1588"/>
                </a:lnTo>
                <a:lnTo>
                  <a:pt x="473" y="1595"/>
                </a:lnTo>
                <a:lnTo>
                  <a:pt x="480" y="1601"/>
                </a:lnTo>
                <a:lnTo>
                  <a:pt x="482" y="1602"/>
                </a:lnTo>
                <a:lnTo>
                  <a:pt x="352" y="1910"/>
                </a:lnTo>
                <a:lnTo>
                  <a:pt x="761" y="1750"/>
                </a:lnTo>
                <a:lnTo>
                  <a:pt x="764" y="1750"/>
                </a:lnTo>
                <a:lnTo>
                  <a:pt x="771" y="1753"/>
                </a:lnTo>
                <a:lnTo>
                  <a:pt x="783" y="1756"/>
                </a:lnTo>
                <a:lnTo>
                  <a:pt x="799" y="1760"/>
                </a:lnTo>
                <a:lnTo>
                  <a:pt x="817" y="1765"/>
                </a:lnTo>
                <a:lnTo>
                  <a:pt x="839" y="1771"/>
                </a:lnTo>
                <a:lnTo>
                  <a:pt x="861" y="1778"/>
                </a:lnTo>
                <a:lnTo>
                  <a:pt x="885" y="1784"/>
                </a:lnTo>
                <a:lnTo>
                  <a:pt x="911" y="1790"/>
                </a:lnTo>
                <a:lnTo>
                  <a:pt x="935" y="1796"/>
                </a:lnTo>
                <a:lnTo>
                  <a:pt x="960" y="1801"/>
                </a:lnTo>
                <a:lnTo>
                  <a:pt x="982" y="1805"/>
                </a:lnTo>
                <a:lnTo>
                  <a:pt x="1004" y="1808"/>
                </a:lnTo>
                <a:lnTo>
                  <a:pt x="1023" y="1810"/>
                </a:lnTo>
                <a:lnTo>
                  <a:pt x="1057" y="1748"/>
                </a:lnTo>
                <a:lnTo>
                  <a:pt x="1097" y="1688"/>
                </a:lnTo>
                <a:lnTo>
                  <a:pt x="1141" y="1630"/>
                </a:lnTo>
                <a:lnTo>
                  <a:pt x="1191" y="1575"/>
                </a:lnTo>
                <a:lnTo>
                  <a:pt x="1245" y="1524"/>
                </a:lnTo>
                <a:lnTo>
                  <a:pt x="1302" y="1475"/>
                </a:lnTo>
                <a:lnTo>
                  <a:pt x="1365" y="1429"/>
                </a:lnTo>
                <a:lnTo>
                  <a:pt x="1431" y="1387"/>
                </a:lnTo>
                <a:lnTo>
                  <a:pt x="1499" y="1348"/>
                </a:lnTo>
                <a:lnTo>
                  <a:pt x="1572" y="1313"/>
                </a:lnTo>
                <a:lnTo>
                  <a:pt x="1648" y="1283"/>
                </a:lnTo>
                <a:lnTo>
                  <a:pt x="1727" y="1256"/>
                </a:lnTo>
                <a:lnTo>
                  <a:pt x="1808" y="1234"/>
                </a:lnTo>
                <a:lnTo>
                  <a:pt x="1892" y="1217"/>
                </a:lnTo>
                <a:lnTo>
                  <a:pt x="1978" y="1204"/>
                </a:lnTo>
                <a:lnTo>
                  <a:pt x="2065" y="1197"/>
                </a:lnTo>
                <a:lnTo>
                  <a:pt x="2156" y="1194"/>
                </a:lnTo>
                <a:lnTo>
                  <a:pt x="2217" y="1195"/>
                </a:lnTo>
                <a:lnTo>
                  <a:pt x="2279" y="1199"/>
                </a:lnTo>
                <a:lnTo>
                  <a:pt x="2293" y="1147"/>
                </a:lnTo>
                <a:lnTo>
                  <a:pt x="2304" y="1093"/>
                </a:lnTo>
                <a:lnTo>
                  <a:pt x="2312" y="1039"/>
                </a:lnTo>
                <a:lnTo>
                  <a:pt x="2314" y="983"/>
                </a:lnTo>
                <a:lnTo>
                  <a:pt x="2307" y="915"/>
                </a:lnTo>
                <a:lnTo>
                  <a:pt x="2295" y="849"/>
                </a:lnTo>
                <a:lnTo>
                  <a:pt x="2277" y="783"/>
                </a:lnTo>
                <a:lnTo>
                  <a:pt x="2252" y="720"/>
                </a:lnTo>
                <a:lnTo>
                  <a:pt x="2220" y="660"/>
                </a:lnTo>
                <a:lnTo>
                  <a:pt x="2184" y="600"/>
                </a:lnTo>
                <a:lnTo>
                  <a:pt x="2142" y="544"/>
                </a:lnTo>
                <a:lnTo>
                  <a:pt x="2094" y="491"/>
                </a:lnTo>
                <a:lnTo>
                  <a:pt x="2043" y="441"/>
                </a:lnTo>
                <a:lnTo>
                  <a:pt x="1985" y="394"/>
                </a:lnTo>
                <a:lnTo>
                  <a:pt x="1925" y="350"/>
                </a:lnTo>
                <a:lnTo>
                  <a:pt x="1859" y="310"/>
                </a:lnTo>
                <a:lnTo>
                  <a:pt x="1791" y="273"/>
                </a:lnTo>
                <a:lnTo>
                  <a:pt x="1718" y="241"/>
                </a:lnTo>
                <a:lnTo>
                  <a:pt x="1642" y="213"/>
                </a:lnTo>
                <a:lnTo>
                  <a:pt x="1563" y="190"/>
                </a:lnTo>
                <a:lnTo>
                  <a:pt x="1481" y="171"/>
                </a:lnTo>
                <a:lnTo>
                  <a:pt x="1397" y="158"/>
                </a:lnTo>
                <a:lnTo>
                  <a:pt x="1311" y="149"/>
                </a:lnTo>
                <a:lnTo>
                  <a:pt x="1221" y="146"/>
                </a:lnTo>
                <a:close/>
                <a:moveTo>
                  <a:pt x="1221" y="0"/>
                </a:moveTo>
                <a:lnTo>
                  <a:pt x="1313" y="2"/>
                </a:lnTo>
                <a:lnTo>
                  <a:pt x="1402" y="10"/>
                </a:lnTo>
                <a:lnTo>
                  <a:pt x="1489" y="24"/>
                </a:lnTo>
                <a:lnTo>
                  <a:pt x="1574" y="42"/>
                </a:lnTo>
                <a:lnTo>
                  <a:pt x="1656" y="64"/>
                </a:lnTo>
                <a:lnTo>
                  <a:pt x="1736" y="91"/>
                </a:lnTo>
                <a:lnTo>
                  <a:pt x="1813" y="123"/>
                </a:lnTo>
                <a:lnTo>
                  <a:pt x="1886" y="159"/>
                </a:lnTo>
                <a:lnTo>
                  <a:pt x="1957" y="198"/>
                </a:lnTo>
                <a:lnTo>
                  <a:pt x="2022" y="241"/>
                </a:lnTo>
                <a:lnTo>
                  <a:pt x="2085" y="288"/>
                </a:lnTo>
                <a:lnTo>
                  <a:pt x="2143" y="339"/>
                </a:lnTo>
                <a:lnTo>
                  <a:pt x="2197" y="393"/>
                </a:lnTo>
                <a:lnTo>
                  <a:pt x="2246" y="449"/>
                </a:lnTo>
                <a:lnTo>
                  <a:pt x="2290" y="508"/>
                </a:lnTo>
                <a:lnTo>
                  <a:pt x="2329" y="570"/>
                </a:lnTo>
                <a:lnTo>
                  <a:pt x="2363" y="634"/>
                </a:lnTo>
                <a:lnTo>
                  <a:pt x="2390" y="701"/>
                </a:lnTo>
                <a:lnTo>
                  <a:pt x="2413" y="768"/>
                </a:lnTo>
                <a:lnTo>
                  <a:pt x="2429" y="839"/>
                </a:lnTo>
                <a:lnTo>
                  <a:pt x="2439" y="910"/>
                </a:lnTo>
                <a:lnTo>
                  <a:pt x="2443" y="984"/>
                </a:lnTo>
                <a:lnTo>
                  <a:pt x="2440" y="1041"/>
                </a:lnTo>
                <a:lnTo>
                  <a:pt x="2434" y="1099"/>
                </a:lnTo>
                <a:lnTo>
                  <a:pt x="2422" y="1158"/>
                </a:lnTo>
                <a:lnTo>
                  <a:pt x="2407" y="1216"/>
                </a:lnTo>
                <a:lnTo>
                  <a:pt x="2493" y="1233"/>
                </a:lnTo>
                <a:lnTo>
                  <a:pt x="2577" y="1255"/>
                </a:lnTo>
                <a:lnTo>
                  <a:pt x="2658" y="1283"/>
                </a:lnTo>
                <a:lnTo>
                  <a:pt x="2736" y="1313"/>
                </a:lnTo>
                <a:lnTo>
                  <a:pt x="2811" y="1349"/>
                </a:lnTo>
                <a:lnTo>
                  <a:pt x="2882" y="1388"/>
                </a:lnTo>
                <a:lnTo>
                  <a:pt x="2949" y="1432"/>
                </a:lnTo>
                <a:lnTo>
                  <a:pt x="3012" y="1479"/>
                </a:lnTo>
                <a:lnTo>
                  <a:pt x="3071" y="1529"/>
                </a:lnTo>
                <a:lnTo>
                  <a:pt x="3126" y="1582"/>
                </a:lnTo>
                <a:lnTo>
                  <a:pt x="3176" y="1639"/>
                </a:lnTo>
                <a:lnTo>
                  <a:pt x="3221" y="1699"/>
                </a:lnTo>
                <a:lnTo>
                  <a:pt x="3260" y="1761"/>
                </a:lnTo>
                <a:lnTo>
                  <a:pt x="3295" y="1826"/>
                </a:lnTo>
                <a:lnTo>
                  <a:pt x="3324" y="1892"/>
                </a:lnTo>
                <a:lnTo>
                  <a:pt x="3346" y="1962"/>
                </a:lnTo>
                <a:lnTo>
                  <a:pt x="3363" y="2032"/>
                </a:lnTo>
                <a:lnTo>
                  <a:pt x="3372" y="2105"/>
                </a:lnTo>
                <a:lnTo>
                  <a:pt x="3376" y="2178"/>
                </a:lnTo>
                <a:lnTo>
                  <a:pt x="3373" y="2243"/>
                </a:lnTo>
                <a:lnTo>
                  <a:pt x="3365" y="2307"/>
                </a:lnTo>
                <a:lnTo>
                  <a:pt x="3352" y="2372"/>
                </a:lnTo>
                <a:lnTo>
                  <a:pt x="3334" y="2434"/>
                </a:lnTo>
                <a:lnTo>
                  <a:pt x="3310" y="2495"/>
                </a:lnTo>
                <a:lnTo>
                  <a:pt x="3282" y="2556"/>
                </a:lnTo>
                <a:lnTo>
                  <a:pt x="3249" y="2615"/>
                </a:lnTo>
                <a:lnTo>
                  <a:pt x="3210" y="2672"/>
                </a:lnTo>
                <a:lnTo>
                  <a:pt x="3167" y="2728"/>
                </a:lnTo>
                <a:lnTo>
                  <a:pt x="3120" y="2781"/>
                </a:lnTo>
                <a:lnTo>
                  <a:pt x="3066" y="2832"/>
                </a:lnTo>
                <a:lnTo>
                  <a:pt x="3289" y="3366"/>
                </a:lnTo>
                <a:lnTo>
                  <a:pt x="2614" y="3092"/>
                </a:lnTo>
                <a:lnTo>
                  <a:pt x="2524" y="3117"/>
                </a:lnTo>
                <a:lnTo>
                  <a:pt x="2433" y="3137"/>
                </a:lnTo>
                <a:lnTo>
                  <a:pt x="2341" y="3151"/>
                </a:lnTo>
                <a:lnTo>
                  <a:pt x="2248" y="3159"/>
                </a:lnTo>
                <a:lnTo>
                  <a:pt x="2155" y="3161"/>
                </a:lnTo>
                <a:lnTo>
                  <a:pt x="2063" y="3158"/>
                </a:lnTo>
                <a:lnTo>
                  <a:pt x="1974" y="3151"/>
                </a:lnTo>
                <a:lnTo>
                  <a:pt x="1887" y="3138"/>
                </a:lnTo>
                <a:lnTo>
                  <a:pt x="1802" y="3119"/>
                </a:lnTo>
                <a:lnTo>
                  <a:pt x="1719" y="3097"/>
                </a:lnTo>
                <a:lnTo>
                  <a:pt x="1640" y="3069"/>
                </a:lnTo>
                <a:lnTo>
                  <a:pt x="1563" y="3039"/>
                </a:lnTo>
                <a:lnTo>
                  <a:pt x="1489" y="3003"/>
                </a:lnTo>
                <a:lnTo>
                  <a:pt x="1419" y="2963"/>
                </a:lnTo>
                <a:lnTo>
                  <a:pt x="1353" y="2919"/>
                </a:lnTo>
                <a:lnTo>
                  <a:pt x="1291" y="2873"/>
                </a:lnTo>
                <a:lnTo>
                  <a:pt x="1233" y="2822"/>
                </a:lnTo>
                <a:lnTo>
                  <a:pt x="1179" y="2769"/>
                </a:lnTo>
                <a:lnTo>
                  <a:pt x="1130" y="2712"/>
                </a:lnTo>
                <a:lnTo>
                  <a:pt x="1086" y="2653"/>
                </a:lnTo>
                <a:lnTo>
                  <a:pt x="1047" y="2592"/>
                </a:lnTo>
                <a:lnTo>
                  <a:pt x="1013" y="2527"/>
                </a:lnTo>
                <a:lnTo>
                  <a:pt x="986" y="2461"/>
                </a:lnTo>
                <a:lnTo>
                  <a:pt x="963" y="2392"/>
                </a:lnTo>
                <a:lnTo>
                  <a:pt x="947" y="2323"/>
                </a:lnTo>
                <a:lnTo>
                  <a:pt x="937" y="2251"/>
                </a:lnTo>
                <a:lnTo>
                  <a:pt x="933" y="2177"/>
                </a:lnTo>
                <a:lnTo>
                  <a:pt x="936" y="2118"/>
                </a:lnTo>
                <a:lnTo>
                  <a:pt x="942" y="2060"/>
                </a:lnTo>
                <a:lnTo>
                  <a:pt x="953" y="2002"/>
                </a:lnTo>
                <a:lnTo>
                  <a:pt x="968" y="1945"/>
                </a:lnTo>
                <a:lnTo>
                  <a:pt x="897" y="1931"/>
                </a:lnTo>
                <a:lnTo>
                  <a:pt x="828" y="1916"/>
                </a:lnTo>
                <a:lnTo>
                  <a:pt x="761" y="1896"/>
                </a:lnTo>
                <a:lnTo>
                  <a:pt x="86" y="2170"/>
                </a:lnTo>
                <a:lnTo>
                  <a:pt x="309" y="1636"/>
                </a:lnTo>
                <a:lnTo>
                  <a:pt x="251" y="1581"/>
                </a:lnTo>
                <a:lnTo>
                  <a:pt x="200" y="1522"/>
                </a:lnTo>
                <a:lnTo>
                  <a:pt x="154" y="1462"/>
                </a:lnTo>
                <a:lnTo>
                  <a:pt x="113" y="1399"/>
                </a:lnTo>
                <a:lnTo>
                  <a:pt x="79" y="1334"/>
                </a:lnTo>
                <a:lnTo>
                  <a:pt x="51" y="1267"/>
                </a:lnTo>
                <a:lnTo>
                  <a:pt x="29" y="1199"/>
                </a:lnTo>
                <a:lnTo>
                  <a:pt x="13" y="1128"/>
                </a:lnTo>
                <a:lnTo>
                  <a:pt x="3" y="1057"/>
                </a:lnTo>
                <a:lnTo>
                  <a:pt x="0" y="984"/>
                </a:lnTo>
                <a:lnTo>
                  <a:pt x="3" y="910"/>
                </a:lnTo>
                <a:lnTo>
                  <a:pt x="13" y="839"/>
                </a:lnTo>
                <a:lnTo>
                  <a:pt x="30" y="768"/>
                </a:lnTo>
                <a:lnTo>
                  <a:pt x="52" y="701"/>
                </a:lnTo>
                <a:lnTo>
                  <a:pt x="80" y="634"/>
                </a:lnTo>
                <a:lnTo>
                  <a:pt x="114" y="570"/>
                </a:lnTo>
                <a:lnTo>
                  <a:pt x="153" y="508"/>
                </a:lnTo>
                <a:lnTo>
                  <a:pt x="197" y="449"/>
                </a:lnTo>
                <a:lnTo>
                  <a:pt x="246" y="393"/>
                </a:lnTo>
                <a:lnTo>
                  <a:pt x="299" y="339"/>
                </a:lnTo>
                <a:lnTo>
                  <a:pt x="358" y="288"/>
                </a:lnTo>
                <a:lnTo>
                  <a:pt x="419" y="241"/>
                </a:lnTo>
                <a:lnTo>
                  <a:pt x="486" y="198"/>
                </a:lnTo>
                <a:lnTo>
                  <a:pt x="556" y="159"/>
                </a:lnTo>
                <a:lnTo>
                  <a:pt x="630" y="123"/>
                </a:lnTo>
                <a:lnTo>
                  <a:pt x="706" y="91"/>
                </a:lnTo>
                <a:lnTo>
                  <a:pt x="786" y="64"/>
                </a:lnTo>
                <a:lnTo>
                  <a:pt x="868" y="42"/>
                </a:lnTo>
                <a:lnTo>
                  <a:pt x="953" y="24"/>
                </a:lnTo>
                <a:lnTo>
                  <a:pt x="1040" y="10"/>
                </a:lnTo>
                <a:lnTo>
                  <a:pt x="1130" y="2"/>
                </a:lnTo>
                <a:lnTo>
                  <a:pt x="122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0" name="Freeform 452"/>
          <p:cNvSpPr>
            <a:spLocks noEditPoints="1"/>
          </p:cNvSpPr>
          <p:nvPr/>
        </p:nvSpPr>
        <p:spPr bwMode="auto">
          <a:xfrm>
            <a:off x="652470" y="1897063"/>
            <a:ext cx="587375" cy="592138"/>
          </a:xfrm>
          <a:custGeom>
            <a:avLst/>
            <a:gdLst>
              <a:gd name="T0" fmla="*/ 1580 w 3331"/>
              <a:gd name="T1" fmla="*/ 167 h 3353"/>
              <a:gd name="T2" fmla="*/ 1505 w 3331"/>
              <a:gd name="T3" fmla="*/ 259 h 3353"/>
              <a:gd name="T4" fmla="*/ 1505 w 3331"/>
              <a:gd name="T5" fmla="*/ 385 h 3353"/>
              <a:gd name="T6" fmla="*/ 1580 w 3331"/>
              <a:gd name="T7" fmla="*/ 475 h 3353"/>
              <a:gd name="T8" fmla="*/ 1696 w 3331"/>
              <a:gd name="T9" fmla="*/ 498 h 3353"/>
              <a:gd name="T10" fmla="*/ 1796 w 3331"/>
              <a:gd name="T11" fmla="*/ 437 h 3353"/>
              <a:gd name="T12" fmla="*/ 1837 w 3331"/>
              <a:gd name="T13" fmla="*/ 321 h 3353"/>
              <a:gd name="T14" fmla="*/ 1796 w 3331"/>
              <a:gd name="T15" fmla="*/ 206 h 3353"/>
              <a:gd name="T16" fmla="*/ 1696 w 3331"/>
              <a:gd name="T17" fmla="*/ 146 h 3353"/>
              <a:gd name="T18" fmla="*/ 1748 w 3331"/>
              <a:gd name="T19" fmla="*/ 11 h 3353"/>
              <a:gd name="T20" fmla="*/ 1887 w 3331"/>
              <a:gd name="T21" fmla="*/ 94 h 3353"/>
              <a:gd name="T22" fmla="*/ 1969 w 3331"/>
              <a:gd name="T23" fmla="*/ 235 h 3353"/>
              <a:gd name="T24" fmla="*/ 1968 w 3331"/>
              <a:gd name="T25" fmla="*/ 409 h 3353"/>
              <a:gd name="T26" fmla="*/ 1882 w 3331"/>
              <a:gd name="T27" fmla="*/ 553 h 3353"/>
              <a:gd name="T28" fmla="*/ 1737 w 3331"/>
              <a:gd name="T29" fmla="*/ 634 h 3353"/>
              <a:gd name="T30" fmla="*/ 1737 w 3331"/>
              <a:gd name="T31" fmla="*/ 1213 h 3353"/>
              <a:gd name="T32" fmla="*/ 1978 w 3331"/>
              <a:gd name="T33" fmla="*/ 3168 h 3353"/>
              <a:gd name="T34" fmla="*/ 2273 w 3331"/>
              <a:gd name="T35" fmla="*/ 3045 h 3353"/>
              <a:gd name="T36" fmla="*/ 2527 w 3331"/>
              <a:gd name="T37" fmla="*/ 2850 h 3353"/>
              <a:gd name="T38" fmla="*/ 2727 w 3331"/>
              <a:gd name="T39" fmla="*/ 2596 h 3353"/>
              <a:gd name="T40" fmla="*/ 2860 w 3331"/>
              <a:gd name="T41" fmla="*/ 2293 h 3353"/>
              <a:gd name="T42" fmla="*/ 2559 w 3331"/>
              <a:gd name="T43" fmla="*/ 2169 h 3353"/>
              <a:gd name="T44" fmla="*/ 3031 w 3331"/>
              <a:gd name="T45" fmla="*/ 2111 h 3353"/>
              <a:gd name="T46" fmla="*/ 2937 w 3331"/>
              <a:gd name="T47" fmla="*/ 2492 h 3353"/>
              <a:gd name="T48" fmla="*/ 2765 w 3331"/>
              <a:gd name="T49" fmla="*/ 2791 h 3353"/>
              <a:gd name="T50" fmla="*/ 2531 w 3331"/>
              <a:gd name="T51" fmla="*/ 3037 h 3353"/>
              <a:gd name="T52" fmla="*/ 2246 w 3331"/>
              <a:gd name="T53" fmla="*/ 3219 h 3353"/>
              <a:gd name="T54" fmla="*/ 1924 w 3331"/>
              <a:gd name="T55" fmla="*/ 3327 h 3353"/>
              <a:gd name="T56" fmla="*/ 1579 w 3331"/>
              <a:gd name="T57" fmla="*/ 3350 h 3353"/>
              <a:gd name="T58" fmla="*/ 1242 w 3331"/>
              <a:gd name="T59" fmla="*/ 3282 h 3353"/>
              <a:gd name="T60" fmla="*/ 936 w 3331"/>
              <a:gd name="T61" fmla="*/ 3137 h 3353"/>
              <a:gd name="T62" fmla="*/ 675 w 3331"/>
              <a:gd name="T63" fmla="*/ 2921 h 3353"/>
              <a:gd name="T64" fmla="*/ 470 w 3331"/>
              <a:gd name="T65" fmla="*/ 2648 h 3353"/>
              <a:gd name="T66" fmla="*/ 335 w 3331"/>
              <a:gd name="T67" fmla="*/ 2327 h 3353"/>
              <a:gd name="T68" fmla="*/ 115 w 3331"/>
              <a:gd name="T69" fmla="*/ 2355 h 3353"/>
              <a:gd name="T70" fmla="*/ 679 w 3331"/>
              <a:gd name="T71" fmla="*/ 2283 h 3353"/>
              <a:gd name="T72" fmla="*/ 497 w 3331"/>
              <a:gd name="T73" fmla="*/ 2373 h 3353"/>
              <a:gd name="T74" fmla="*/ 648 w 3331"/>
              <a:gd name="T75" fmla="*/ 2664 h 3353"/>
              <a:gd name="T76" fmla="*/ 863 w 3331"/>
              <a:gd name="T77" fmla="*/ 2905 h 3353"/>
              <a:gd name="T78" fmla="*/ 1128 w 3331"/>
              <a:gd name="T79" fmla="*/ 3083 h 3353"/>
              <a:gd name="T80" fmla="*/ 1431 w 3331"/>
              <a:gd name="T81" fmla="*/ 3187 h 3353"/>
              <a:gd name="T82" fmla="*/ 1251 w 3331"/>
              <a:gd name="T83" fmla="*/ 1213 h 3353"/>
              <a:gd name="T84" fmla="*/ 1554 w 3331"/>
              <a:gd name="T85" fmla="*/ 621 h 3353"/>
              <a:gd name="T86" fmla="*/ 1421 w 3331"/>
              <a:gd name="T87" fmla="*/ 522 h 3353"/>
              <a:gd name="T88" fmla="*/ 1354 w 3331"/>
              <a:gd name="T89" fmla="*/ 366 h 3353"/>
              <a:gd name="T90" fmla="*/ 1376 w 3331"/>
              <a:gd name="T91" fmla="*/ 196 h 3353"/>
              <a:gd name="T92" fmla="*/ 1474 w 3331"/>
              <a:gd name="T93" fmla="*/ 66 h 3353"/>
              <a:gd name="T94" fmla="*/ 1623 w 3331"/>
              <a:gd name="T95" fmla="*/ 3 h 3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331" h="3353">
                <a:moveTo>
                  <a:pt x="1665" y="143"/>
                </a:moveTo>
                <a:lnTo>
                  <a:pt x="1635" y="146"/>
                </a:lnTo>
                <a:lnTo>
                  <a:pt x="1606" y="154"/>
                </a:lnTo>
                <a:lnTo>
                  <a:pt x="1580" y="167"/>
                </a:lnTo>
                <a:lnTo>
                  <a:pt x="1556" y="185"/>
                </a:lnTo>
                <a:lnTo>
                  <a:pt x="1535" y="206"/>
                </a:lnTo>
                <a:lnTo>
                  <a:pt x="1518" y="231"/>
                </a:lnTo>
                <a:lnTo>
                  <a:pt x="1505" y="259"/>
                </a:lnTo>
                <a:lnTo>
                  <a:pt x="1497" y="290"/>
                </a:lnTo>
                <a:lnTo>
                  <a:pt x="1494" y="321"/>
                </a:lnTo>
                <a:lnTo>
                  <a:pt x="1497" y="354"/>
                </a:lnTo>
                <a:lnTo>
                  <a:pt x="1505" y="385"/>
                </a:lnTo>
                <a:lnTo>
                  <a:pt x="1518" y="412"/>
                </a:lnTo>
                <a:lnTo>
                  <a:pt x="1535" y="437"/>
                </a:lnTo>
                <a:lnTo>
                  <a:pt x="1556" y="458"/>
                </a:lnTo>
                <a:lnTo>
                  <a:pt x="1580" y="475"/>
                </a:lnTo>
                <a:lnTo>
                  <a:pt x="1606" y="489"/>
                </a:lnTo>
                <a:lnTo>
                  <a:pt x="1635" y="497"/>
                </a:lnTo>
                <a:lnTo>
                  <a:pt x="1665" y="500"/>
                </a:lnTo>
                <a:lnTo>
                  <a:pt x="1696" y="498"/>
                </a:lnTo>
                <a:lnTo>
                  <a:pt x="1725" y="489"/>
                </a:lnTo>
                <a:lnTo>
                  <a:pt x="1751" y="476"/>
                </a:lnTo>
                <a:lnTo>
                  <a:pt x="1775" y="458"/>
                </a:lnTo>
                <a:lnTo>
                  <a:pt x="1796" y="437"/>
                </a:lnTo>
                <a:lnTo>
                  <a:pt x="1813" y="412"/>
                </a:lnTo>
                <a:lnTo>
                  <a:pt x="1826" y="385"/>
                </a:lnTo>
                <a:lnTo>
                  <a:pt x="1834" y="354"/>
                </a:lnTo>
                <a:lnTo>
                  <a:pt x="1837" y="321"/>
                </a:lnTo>
                <a:lnTo>
                  <a:pt x="1834" y="289"/>
                </a:lnTo>
                <a:lnTo>
                  <a:pt x="1826" y="258"/>
                </a:lnTo>
                <a:lnTo>
                  <a:pt x="1813" y="231"/>
                </a:lnTo>
                <a:lnTo>
                  <a:pt x="1796" y="206"/>
                </a:lnTo>
                <a:lnTo>
                  <a:pt x="1775" y="185"/>
                </a:lnTo>
                <a:lnTo>
                  <a:pt x="1751" y="167"/>
                </a:lnTo>
                <a:lnTo>
                  <a:pt x="1725" y="154"/>
                </a:lnTo>
                <a:lnTo>
                  <a:pt x="1696" y="146"/>
                </a:lnTo>
                <a:lnTo>
                  <a:pt x="1665" y="143"/>
                </a:lnTo>
                <a:close/>
                <a:moveTo>
                  <a:pt x="1665" y="0"/>
                </a:moveTo>
                <a:lnTo>
                  <a:pt x="1707" y="3"/>
                </a:lnTo>
                <a:lnTo>
                  <a:pt x="1748" y="11"/>
                </a:lnTo>
                <a:lnTo>
                  <a:pt x="1787" y="26"/>
                </a:lnTo>
                <a:lnTo>
                  <a:pt x="1823" y="44"/>
                </a:lnTo>
                <a:lnTo>
                  <a:pt x="1857" y="66"/>
                </a:lnTo>
                <a:lnTo>
                  <a:pt x="1887" y="94"/>
                </a:lnTo>
                <a:lnTo>
                  <a:pt x="1914" y="125"/>
                </a:lnTo>
                <a:lnTo>
                  <a:pt x="1936" y="158"/>
                </a:lnTo>
                <a:lnTo>
                  <a:pt x="1955" y="196"/>
                </a:lnTo>
                <a:lnTo>
                  <a:pt x="1969" y="235"/>
                </a:lnTo>
                <a:lnTo>
                  <a:pt x="1977" y="278"/>
                </a:lnTo>
                <a:lnTo>
                  <a:pt x="1980" y="321"/>
                </a:lnTo>
                <a:lnTo>
                  <a:pt x="1977" y="366"/>
                </a:lnTo>
                <a:lnTo>
                  <a:pt x="1968" y="409"/>
                </a:lnTo>
                <a:lnTo>
                  <a:pt x="1954" y="450"/>
                </a:lnTo>
                <a:lnTo>
                  <a:pt x="1934" y="488"/>
                </a:lnTo>
                <a:lnTo>
                  <a:pt x="1910" y="522"/>
                </a:lnTo>
                <a:lnTo>
                  <a:pt x="1882" y="553"/>
                </a:lnTo>
                <a:lnTo>
                  <a:pt x="1850" y="580"/>
                </a:lnTo>
                <a:lnTo>
                  <a:pt x="1815" y="603"/>
                </a:lnTo>
                <a:lnTo>
                  <a:pt x="1777" y="621"/>
                </a:lnTo>
                <a:lnTo>
                  <a:pt x="1737" y="634"/>
                </a:lnTo>
                <a:lnTo>
                  <a:pt x="1737" y="1070"/>
                </a:lnTo>
                <a:lnTo>
                  <a:pt x="2079" y="1070"/>
                </a:lnTo>
                <a:lnTo>
                  <a:pt x="2079" y="1213"/>
                </a:lnTo>
                <a:lnTo>
                  <a:pt x="1737" y="1213"/>
                </a:lnTo>
                <a:lnTo>
                  <a:pt x="1737" y="3207"/>
                </a:lnTo>
                <a:lnTo>
                  <a:pt x="1819" y="3200"/>
                </a:lnTo>
                <a:lnTo>
                  <a:pt x="1900" y="3187"/>
                </a:lnTo>
                <a:lnTo>
                  <a:pt x="1978" y="3168"/>
                </a:lnTo>
                <a:lnTo>
                  <a:pt x="2055" y="3145"/>
                </a:lnTo>
                <a:lnTo>
                  <a:pt x="2130" y="3116"/>
                </a:lnTo>
                <a:lnTo>
                  <a:pt x="2203" y="3083"/>
                </a:lnTo>
                <a:lnTo>
                  <a:pt x="2273" y="3045"/>
                </a:lnTo>
                <a:lnTo>
                  <a:pt x="2341" y="3002"/>
                </a:lnTo>
                <a:lnTo>
                  <a:pt x="2407" y="2955"/>
                </a:lnTo>
                <a:lnTo>
                  <a:pt x="2468" y="2905"/>
                </a:lnTo>
                <a:lnTo>
                  <a:pt x="2527" y="2850"/>
                </a:lnTo>
                <a:lnTo>
                  <a:pt x="2582" y="2792"/>
                </a:lnTo>
                <a:lnTo>
                  <a:pt x="2635" y="2730"/>
                </a:lnTo>
                <a:lnTo>
                  <a:pt x="2683" y="2664"/>
                </a:lnTo>
                <a:lnTo>
                  <a:pt x="2727" y="2596"/>
                </a:lnTo>
                <a:lnTo>
                  <a:pt x="2768" y="2525"/>
                </a:lnTo>
                <a:lnTo>
                  <a:pt x="2802" y="2450"/>
                </a:lnTo>
                <a:lnTo>
                  <a:pt x="2833" y="2373"/>
                </a:lnTo>
                <a:lnTo>
                  <a:pt x="2860" y="2293"/>
                </a:lnTo>
                <a:lnTo>
                  <a:pt x="2881" y="2211"/>
                </a:lnTo>
                <a:lnTo>
                  <a:pt x="2893" y="2086"/>
                </a:lnTo>
                <a:lnTo>
                  <a:pt x="2652" y="2282"/>
                </a:lnTo>
                <a:lnTo>
                  <a:pt x="2559" y="2169"/>
                </a:lnTo>
                <a:lnTo>
                  <a:pt x="2994" y="1826"/>
                </a:lnTo>
                <a:lnTo>
                  <a:pt x="3331" y="2269"/>
                </a:lnTo>
                <a:lnTo>
                  <a:pt x="3216" y="2353"/>
                </a:lnTo>
                <a:lnTo>
                  <a:pt x="3031" y="2111"/>
                </a:lnTo>
                <a:lnTo>
                  <a:pt x="3016" y="2240"/>
                </a:lnTo>
                <a:lnTo>
                  <a:pt x="2995" y="2326"/>
                </a:lnTo>
                <a:lnTo>
                  <a:pt x="2969" y="2410"/>
                </a:lnTo>
                <a:lnTo>
                  <a:pt x="2937" y="2492"/>
                </a:lnTo>
                <a:lnTo>
                  <a:pt x="2901" y="2570"/>
                </a:lnTo>
                <a:lnTo>
                  <a:pt x="2861" y="2647"/>
                </a:lnTo>
                <a:lnTo>
                  <a:pt x="2816" y="2720"/>
                </a:lnTo>
                <a:lnTo>
                  <a:pt x="2765" y="2791"/>
                </a:lnTo>
                <a:lnTo>
                  <a:pt x="2712" y="2857"/>
                </a:lnTo>
                <a:lnTo>
                  <a:pt x="2656" y="2920"/>
                </a:lnTo>
                <a:lnTo>
                  <a:pt x="2595" y="2981"/>
                </a:lnTo>
                <a:lnTo>
                  <a:pt x="2531" y="3037"/>
                </a:lnTo>
                <a:lnTo>
                  <a:pt x="2464" y="3089"/>
                </a:lnTo>
                <a:lnTo>
                  <a:pt x="2394" y="3137"/>
                </a:lnTo>
                <a:lnTo>
                  <a:pt x="2321" y="3179"/>
                </a:lnTo>
                <a:lnTo>
                  <a:pt x="2246" y="3219"/>
                </a:lnTo>
                <a:lnTo>
                  <a:pt x="2168" y="3253"/>
                </a:lnTo>
                <a:lnTo>
                  <a:pt x="2089" y="3282"/>
                </a:lnTo>
                <a:lnTo>
                  <a:pt x="2007" y="3308"/>
                </a:lnTo>
                <a:lnTo>
                  <a:pt x="1924" y="3327"/>
                </a:lnTo>
                <a:lnTo>
                  <a:pt x="1839" y="3341"/>
                </a:lnTo>
                <a:lnTo>
                  <a:pt x="1752" y="3350"/>
                </a:lnTo>
                <a:lnTo>
                  <a:pt x="1665" y="3353"/>
                </a:lnTo>
                <a:lnTo>
                  <a:pt x="1579" y="3350"/>
                </a:lnTo>
                <a:lnTo>
                  <a:pt x="1492" y="3341"/>
                </a:lnTo>
                <a:lnTo>
                  <a:pt x="1407" y="3327"/>
                </a:lnTo>
                <a:lnTo>
                  <a:pt x="1324" y="3308"/>
                </a:lnTo>
                <a:lnTo>
                  <a:pt x="1242" y="3282"/>
                </a:lnTo>
                <a:lnTo>
                  <a:pt x="1162" y="3253"/>
                </a:lnTo>
                <a:lnTo>
                  <a:pt x="1085" y="3219"/>
                </a:lnTo>
                <a:lnTo>
                  <a:pt x="1009" y="3180"/>
                </a:lnTo>
                <a:lnTo>
                  <a:pt x="936" y="3137"/>
                </a:lnTo>
                <a:lnTo>
                  <a:pt x="867" y="3089"/>
                </a:lnTo>
                <a:lnTo>
                  <a:pt x="799" y="3037"/>
                </a:lnTo>
                <a:lnTo>
                  <a:pt x="735" y="2981"/>
                </a:lnTo>
                <a:lnTo>
                  <a:pt x="675" y="2921"/>
                </a:lnTo>
                <a:lnTo>
                  <a:pt x="618" y="2858"/>
                </a:lnTo>
                <a:lnTo>
                  <a:pt x="564" y="2791"/>
                </a:lnTo>
                <a:lnTo>
                  <a:pt x="515" y="2720"/>
                </a:lnTo>
                <a:lnTo>
                  <a:pt x="470" y="2648"/>
                </a:lnTo>
                <a:lnTo>
                  <a:pt x="429" y="2572"/>
                </a:lnTo>
                <a:lnTo>
                  <a:pt x="393" y="2493"/>
                </a:lnTo>
                <a:lnTo>
                  <a:pt x="362" y="2411"/>
                </a:lnTo>
                <a:lnTo>
                  <a:pt x="335" y="2327"/>
                </a:lnTo>
                <a:lnTo>
                  <a:pt x="314" y="2241"/>
                </a:lnTo>
                <a:lnTo>
                  <a:pt x="314" y="2234"/>
                </a:lnTo>
                <a:lnTo>
                  <a:pt x="302" y="2108"/>
                </a:lnTo>
                <a:lnTo>
                  <a:pt x="115" y="2355"/>
                </a:lnTo>
                <a:lnTo>
                  <a:pt x="0" y="2270"/>
                </a:lnTo>
                <a:lnTo>
                  <a:pt x="335" y="1827"/>
                </a:lnTo>
                <a:lnTo>
                  <a:pt x="772" y="2169"/>
                </a:lnTo>
                <a:lnTo>
                  <a:pt x="679" y="2283"/>
                </a:lnTo>
                <a:lnTo>
                  <a:pt x="442" y="2088"/>
                </a:lnTo>
                <a:lnTo>
                  <a:pt x="450" y="2211"/>
                </a:lnTo>
                <a:lnTo>
                  <a:pt x="471" y="2293"/>
                </a:lnTo>
                <a:lnTo>
                  <a:pt x="497" y="2373"/>
                </a:lnTo>
                <a:lnTo>
                  <a:pt x="529" y="2450"/>
                </a:lnTo>
                <a:lnTo>
                  <a:pt x="563" y="2525"/>
                </a:lnTo>
                <a:lnTo>
                  <a:pt x="603" y="2596"/>
                </a:lnTo>
                <a:lnTo>
                  <a:pt x="648" y="2664"/>
                </a:lnTo>
                <a:lnTo>
                  <a:pt x="696" y="2730"/>
                </a:lnTo>
                <a:lnTo>
                  <a:pt x="748" y="2792"/>
                </a:lnTo>
                <a:lnTo>
                  <a:pt x="804" y="2850"/>
                </a:lnTo>
                <a:lnTo>
                  <a:pt x="863" y="2905"/>
                </a:lnTo>
                <a:lnTo>
                  <a:pt x="924" y="2955"/>
                </a:lnTo>
                <a:lnTo>
                  <a:pt x="990" y="3002"/>
                </a:lnTo>
                <a:lnTo>
                  <a:pt x="1057" y="3045"/>
                </a:lnTo>
                <a:lnTo>
                  <a:pt x="1128" y="3083"/>
                </a:lnTo>
                <a:lnTo>
                  <a:pt x="1201" y="3116"/>
                </a:lnTo>
                <a:lnTo>
                  <a:pt x="1276" y="3145"/>
                </a:lnTo>
                <a:lnTo>
                  <a:pt x="1353" y="3168"/>
                </a:lnTo>
                <a:lnTo>
                  <a:pt x="1431" y="3187"/>
                </a:lnTo>
                <a:lnTo>
                  <a:pt x="1512" y="3200"/>
                </a:lnTo>
                <a:lnTo>
                  <a:pt x="1594" y="3207"/>
                </a:lnTo>
                <a:lnTo>
                  <a:pt x="1594" y="1213"/>
                </a:lnTo>
                <a:lnTo>
                  <a:pt x="1251" y="1213"/>
                </a:lnTo>
                <a:lnTo>
                  <a:pt x="1251" y="1070"/>
                </a:lnTo>
                <a:lnTo>
                  <a:pt x="1594" y="1070"/>
                </a:lnTo>
                <a:lnTo>
                  <a:pt x="1594" y="634"/>
                </a:lnTo>
                <a:lnTo>
                  <a:pt x="1554" y="621"/>
                </a:lnTo>
                <a:lnTo>
                  <a:pt x="1515" y="603"/>
                </a:lnTo>
                <a:lnTo>
                  <a:pt x="1480" y="580"/>
                </a:lnTo>
                <a:lnTo>
                  <a:pt x="1449" y="553"/>
                </a:lnTo>
                <a:lnTo>
                  <a:pt x="1421" y="522"/>
                </a:lnTo>
                <a:lnTo>
                  <a:pt x="1397" y="488"/>
                </a:lnTo>
                <a:lnTo>
                  <a:pt x="1377" y="450"/>
                </a:lnTo>
                <a:lnTo>
                  <a:pt x="1363" y="409"/>
                </a:lnTo>
                <a:lnTo>
                  <a:pt x="1354" y="366"/>
                </a:lnTo>
                <a:lnTo>
                  <a:pt x="1351" y="321"/>
                </a:lnTo>
                <a:lnTo>
                  <a:pt x="1354" y="278"/>
                </a:lnTo>
                <a:lnTo>
                  <a:pt x="1362" y="236"/>
                </a:lnTo>
                <a:lnTo>
                  <a:pt x="1376" y="196"/>
                </a:lnTo>
                <a:lnTo>
                  <a:pt x="1394" y="158"/>
                </a:lnTo>
                <a:lnTo>
                  <a:pt x="1417" y="125"/>
                </a:lnTo>
                <a:lnTo>
                  <a:pt x="1444" y="94"/>
                </a:lnTo>
                <a:lnTo>
                  <a:pt x="1474" y="66"/>
                </a:lnTo>
                <a:lnTo>
                  <a:pt x="1508" y="44"/>
                </a:lnTo>
                <a:lnTo>
                  <a:pt x="1544" y="26"/>
                </a:lnTo>
                <a:lnTo>
                  <a:pt x="1583" y="11"/>
                </a:lnTo>
                <a:lnTo>
                  <a:pt x="1623" y="3"/>
                </a:lnTo>
                <a:lnTo>
                  <a:pt x="166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37" name="Group 1136"/>
          <p:cNvGrpSpPr/>
          <p:nvPr/>
        </p:nvGrpSpPr>
        <p:grpSpPr>
          <a:xfrm>
            <a:off x="1583995" y="1897063"/>
            <a:ext cx="595312" cy="593725"/>
            <a:chOff x="1595438" y="1897063"/>
            <a:chExt cx="595312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44" name="Freeform 457"/>
            <p:cNvSpPr>
              <a:spLocks noEditPoints="1"/>
            </p:cNvSpPr>
            <p:nvPr/>
          </p:nvSpPr>
          <p:spPr bwMode="auto">
            <a:xfrm>
              <a:off x="1817688" y="1897063"/>
              <a:ext cx="373062" cy="593725"/>
            </a:xfrm>
            <a:custGeom>
              <a:avLst/>
              <a:gdLst>
                <a:gd name="T0" fmla="*/ 1276 w 2117"/>
                <a:gd name="T1" fmla="*/ 2530 h 3369"/>
                <a:gd name="T2" fmla="*/ 1251 w 2117"/>
                <a:gd name="T3" fmla="*/ 2629 h 3369"/>
                <a:gd name="T4" fmla="*/ 1397 w 2117"/>
                <a:gd name="T5" fmla="*/ 2807 h 3369"/>
                <a:gd name="T6" fmla="*/ 1591 w 2117"/>
                <a:gd name="T7" fmla="*/ 3120 h 3369"/>
                <a:gd name="T8" fmla="*/ 1661 w 2117"/>
                <a:gd name="T9" fmla="*/ 3188 h 3369"/>
                <a:gd name="T10" fmla="*/ 1787 w 2117"/>
                <a:gd name="T11" fmla="*/ 3225 h 3369"/>
                <a:gd name="T12" fmla="*/ 1934 w 2117"/>
                <a:gd name="T13" fmla="*/ 3138 h 3369"/>
                <a:gd name="T14" fmla="*/ 1975 w 2117"/>
                <a:gd name="T15" fmla="*/ 3006 h 3369"/>
                <a:gd name="T16" fmla="*/ 1930 w 2117"/>
                <a:gd name="T17" fmla="*/ 2893 h 3369"/>
                <a:gd name="T18" fmla="*/ 1863 w 2117"/>
                <a:gd name="T19" fmla="*/ 2829 h 3369"/>
                <a:gd name="T20" fmla="*/ 1554 w 2117"/>
                <a:gd name="T21" fmla="*/ 2637 h 3369"/>
                <a:gd name="T22" fmla="*/ 1380 w 2117"/>
                <a:gd name="T23" fmla="*/ 2490 h 3369"/>
                <a:gd name="T24" fmla="*/ 531 w 2117"/>
                <a:gd name="T25" fmla="*/ 1414 h 3369"/>
                <a:gd name="T26" fmla="*/ 300 w 2117"/>
                <a:gd name="T27" fmla="*/ 1542 h 3369"/>
                <a:gd name="T28" fmla="*/ 172 w 2117"/>
                <a:gd name="T29" fmla="*/ 1774 h 3369"/>
                <a:gd name="T30" fmla="*/ 187 w 2117"/>
                <a:gd name="T31" fmla="*/ 2048 h 3369"/>
                <a:gd name="T32" fmla="*/ 340 w 2117"/>
                <a:gd name="T33" fmla="*/ 2262 h 3369"/>
                <a:gd name="T34" fmla="*/ 585 w 2117"/>
                <a:gd name="T35" fmla="*/ 2366 h 3369"/>
                <a:gd name="T36" fmla="*/ 854 w 2117"/>
                <a:gd name="T37" fmla="*/ 2319 h 3369"/>
                <a:gd name="T38" fmla="*/ 1049 w 2117"/>
                <a:gd name="T39" fmla="*/ 2144 h 3369"/>
                <a:gd name="T40" fmla="*/ 1124 w 2117"/>
                <a:gd name="T41" fmla="*/ 1885 h 3369"/>
                <a:gd name="T42" fmla="*/ 1049 w 2117"/>
                <a:gd name="T43" fmla="*/ 1625 h 3369"/>
                <a:gd name="T44" fmla="*/ 854 w 2117"/>
                <a:gd name="T45" fmla="*/ 1450 h 3369"/>
                <a:gd name="T46" fmla="*/ 231 w 2117"/>
                <a:gd name="T47" fmla="*/ 0 h 3369"/>
                <a:gd name="T48" fmla="*/ 523 w 2117"/>
                <a:gd name="T49" fmla="*/ 1253 h 3369"/>
                <a:gd name="T50" fmla="*/ 775 w 2117"/>
                <a:gd name="T51" fmla="*/ 1256 h 3369"/>
                <a:gd name="T52" fmla="*/ 978 w 2117"/>
                <a:gd name="T53" fmla="*/ 0 h 3369"/>
                <a:gd name="T54" fmla="*/ 1216 w 2117"/>
                <a:gd name="T55" fmla="*/ 1600 h 3369"/>
                <a:gd name="T56" fmla="*/ 1282 w 2117"/>
                <a:gd name="T57" fmla="*/ 1885 h 3369"/>
                <a:gd name="T58" fmla="*/ 1210 w 2117"/>
                <a:gd name="T59" fmla="*/ 2182 h 3369"/>
                <a:gd name="T60" fmla="*/ 1254 w 2117"/>
                <a:gd name="T61" fmla="*/ 2328 h 3369"/>
                <a:gd name="T62" fmla="*/ 1309 w 2117"/>
                <a:gd name="T63" fmla="*/ 2271 h 3369"/>
                <a:gd name="T64" fmla="*/ 1379 w 2117"/>
                <a:gd name="T65" fmla="*/ 2290 h 3369"/>
                <a:gd name="T66" fmla="*/ 1410 w 2117"/>
                <a:gd name="T67" fmla="*/ 2324 h 3369"/>
                <a:gd name="T68" fmla="*/ 1521 w 2117"/>
                <a:gd name="T69" fmla="*/ 2427 h 3369"/>
                <a:gd name="T70" fmla="*/ 1697 w 2117"/>
                <a:gd name="T71" fmla="*/ 2568 h 3369"/>
                <a:gd name="T72" fmla="*/ 1922 w 2117"/>
                <a:gd name="T73" fmla="*/ 2705 h 3369"/>
                <a:gd name="T74" fmla="*/ 2074 w 2117"/>
                <a:gd name="T75" fmla="*/ 2845 h 3369"/>
                <a:gd name="T76" fmla="*/ 2117 w 2117"/>
                <a:gd name="T77" fmla="*/ 3011 h 3369"/>
                <a:gd name="T78" fmla="*/ 2078 w 2117"/>
                <a:gd name="T79" fmla="*/ 3172 h 3369"/>
                <a:gd name="T80" fmla="*/ 1981 w 2117"/>
                <a:gd name="T81" fmla="*/ 3296 h 3369"/>
                <a:gd name="T82" fmla="*/ 1833 w 2117"/>
                <a:gd name="T83" fmla="*/ 3364 h 3369"/>
                <a:gd name="T84" fmla="*/ 1656 w 2117"/>
                <a:gd name="T85" fmla="*/ 3346 h 3369"/>
                <a:gd name="T86" fmla="*/ 1529 w 2117"/>
                <a:gd name="T87" fmla="*/ 3263 h 3369"/>
                <a:gd name="T88" fmla="*/ 1466 w 2117"/>
                <a:gd name="T89" fmla="*/ 3185 h 3369"/>
                <a:gd name="T90" fmla="*/ 1291 w 2117"/>
                <a:gd name="T91" fmla="*/ 2903 h 3369"/>
                <a:gd name="T92" fmla="*/ 1143 w 2117"/>
                <a:gd name="T93" fmla="*/ 2719 h 3369"/>
                <a:gd name="T94" fmla="*/ 1058 w 2117"/>
                <a:gd name="T95" fmla="*/ 2632 h 3369"/>
                <a:gd name="T96" fmla="*/ 1034 w 2117"/>
                <a:gd name="T97" fmla="*/ 2602 h 3369"/>
                <a:gd name="T98" fmla="*/ 1035 w 2117"/>
                <a:gd name="T99" fmla="*/ 2537 h 3369"/>
                <a:gd name="T100" fmla="*/ 1128 w 2117"/>
                <a:gd name="T101" fmla="*/ 2469 h 3369"/>
                <a:gd name="T102" fmla="*/ 837 w 2117"/>
                <a:gd name="T103" fmla="*/ 2497 h 3369"/>
                <a:gd name="T104" fmla="*/ 575 w 2117"/>
                <a:gd name="T105" fmla="*/ 2525 h 3369"/>
                <a:gd name="T106" fmla="*/ 374 w 2117"/>
                <a:gd name="T107" fmla="*/ 2693 h 3369"/>
                <a:gd name="T108" fmla="*/ 108 w 2117"/>
                <a:gd name="T109" fmla="*/ 2241 h 3369"/>
                <a:gd name="T110" fmla="*/ 3 w 2117"/>
                <a:gd name="T111" fmla="*/ 1950 h 3369"/>
                <a:gd name="T112" fmla="*/ 50 w 2117"/>
                <a:gd name="T113" fmla="*/ 1636 h 3369"/>
                <a:gd name="T114" fmla="*/ 231 w 2117"/>
                <a:gd name="T115" fmla="*/ 1391 h 3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7" h="3369">
                  <a:moveTo>
                    <a:pt x="1342" y="2451"/>
                  </a:moveTo>
                  <a:lnTo>
                    <a:pt x="1328" y="2467"/>
                  </a:lnTo>
                  <a:lnTo>
                    <a:pt x="1313" y="2487"/>
                  </a:lnTo>
                  <a:lnTo>
                    <a:pt x="1296" y="2508"/>
                  </a:lnTo>
                  <a:lnTo>
                    <a:pt x="1276" y="2530"/>
                  </a:lnTo>
                  <a:lnTo>
                    <a:pt x="1255" y="2551"/>
                  </a:lnTo>
                  <a:lnTo>
                    <a:pt x="1234" y="2572"/>
                  </a:lnTo>
                  <a:lnTo>
                    <a:pt x="1213" y="2590"/>
                  </a:lnTo>
                  <a:lnTo>
                    <a:pt x="1231" y="2608"/>
                  </a:lnTo>
                  <a:lnTo>
                    <a:pt x="1251" y="2629"/>
                  </a:lnTo>
                  <a:lnTo>
                    <a:pt x="1275" y="2655"/>
                  </a:lnTo>
                  <a:lnTo>
                    <a:pt x="1302" y="2686"/>
                  </a:lnTo>
                  <a:lnTo>
                    <a:pt x="1332" y="2721"/>
                  </a:lnTo>
                  <a:lnTo>
                    <a:pt x="1363" y="2762"/>
                  </a:lnTo>
                  <a:lnTo>
                    <a:pt x="1397" y="2807"/>
                  </a:lnTo>
                  <a:lnTo>
                    <a:pt x="1433" y="2858"/>
                  </a:lnTo>
                  <a:lnTo>
                    <a:pt x="1470" y="2914"/>
                  </a:lnTo>
                  <a:lnTo>
                    <a:pt x="1509" y="2977"/>
                  </a:lnTo>
                  <a:lnTo>
                    <a:pt x="1550" y="3045"/>
                  </a:lnTo>
                  <a:lnTo>
                    <a:pt x="1591" y="3120"/>
                  </a:lnTo>
                  <a:lnTo>
                    <a:pt x="1598" y="3131"/>
                  </a:lnTo>
                  <a:lnTo>
                    <a:pt x="1609" y="3144"/>
                  </a:lnTo>
                  <a:lnTo>
                    <a:pt x="1624" y="3159"/>
                  </a:lnTo>
                  <a:lnTo>
                    <a:pt x="1641" y="3174"/>
                  </a:lnTo>
                  <a:lnTo>
                    <a:pt x="1661" y="3188"/>
                  </a:lnTo>
                  <a:lnTo>
                    <a:pt x="1682" y="3202"/>
                  </a:lnTo>
                  <a:lnTo>
                    <a:pt x="1706" y="3213"/>
                  </a:lnTo>
                  <a:lnTo>
                    <a:pt x="1731" y="3221"/>
                  </a:lnTo>
                  <a:lnTo>
                    <a:pt x="1759" y="3225"/>
                  </a:lnTo>
                  <a:lnTo>
                    <a:pt x="1787" y="3225"/>
                  </a:lnTo>
                  <a:lnTo>
                    <a:pt x="1817" y="3220"/>
                  </a:lnTo>
                  <a:lnTo>
                    <a:pt x="1848" y="3209"/>
                  </a:lnTo>
                  <a:lnTo>
                    <a:pt x="1877" y="3190"/>
                  </a:lnTo>
                  <a:lnTo>
                    <a:pt x="1909" y="3165"/>
                  </a:lnTo>
                  <a:lnTo>
                    <a:pt x="1934" y="3138"/>
                  </a:lnTo>
                  <a:lnTo>
                    <a:pt x="1952" y="3111"/>
                  </a:lnTo>
                  <a:lnTo>
                    <a:pt x="1965" y="3085"/>
                  </a:lnTo>
                  <a:lnTo>
                    <a:pt x="1973" y="3058"/>
                  </a:lnTo>
                  <a:lnTo>
                    <a:pt x="1976" y="3031"/>
                  </a:lnTo>
                  <a:lnTo>
                    <a:pt x="1975" y="3006"/>
                  </a:lnTo>
                  <a:lnTo>
                    <a:pt x="1971" y="2981"/>
                  </a:lnTo>
                  <a:lnTo>
                    <a:pt x="1964" y="2956"/>
                  </a:lnTo>
                  <a:lnTo>
                    <a:pt x="1955" y="2934"/>
                  </a:lnTo>
                  <a:lnTo>
                    <a:pt x="1942" y="2912"/>
                  </a:lnTo>
                  <a:lnTo>
                    <a:pt x="1930" y="2893"/>
                  </a:lnTo>
                  <a:lnTo>
                    <a:pt x="1915" y="2875"/>
                  </a:lnTo>
                  <a:lnTo>
                    <a:pt x="1902" y="2860"/>
                  </a:lnTo>
                  <a:lnTo>
                    <a:pt x="1888" y="2847"/>
                  </a:lnTo>
                  <a:lnTo>
                    <a:pt x="1875" y="2836"/>
                  </a:lnTo>
                  <a:lnTo>
                    <a:pt x="1863" y="2829"/>
                  </a:lnTo>
                  <a:lnTo>
                    <a:pt x="1789" y="2788"/>
                  </a:lnTo>
                  <a:lnTo>
                    <a:pt x="1721" y="2749"/>
                  </a:lnTo>
                  <a:lnTo>
                    <a:pt x="1660" y="2710"/>
                  </a:lnTo>
                  <a:lnTo>
                    <a:pt x="1604" y="2673"/>
                  </a:lnTo>
                  <a:lnTo>
                    <a:pt x="1554" y="2637"/>
                  </a:lnTo>
                  <a:lnTo>
                    <a:pt x="1509" y="2603"/>
                  </a:lnTo>
                  <a:lnTo>
                    <a:pt x="1469" y="2571"/>
                  </a:lnTo>
                  <a:lnTo>
                    <a:pt x="1435" y="2541"/>
                  </a:lnTo>
                  <a:lnTo>
                    <a:pt x="1406" y="2513"/>
                  </a:lnTo>
                  <a:lnTo>
                    <a:pt x="1380" y="2490"/>
                  </a:lnTo>
                  <a:lnTo>
                    <a:pt x="1359" y="2468"/>
                  </a:lnTo>
                  <a:lnTo>
                    <a:pt x="1342" y="2451"/>
                  </a:lnTo>
                  <a:close/>
                  <a:moveTo>
                    <a:pt x="642" y="1400"/>
                  </a:moveTo>
                  <a:lnTo>
                    <a:pt x="585" y="1404"/>
                  </a:lnTo>
                  <a:lnTo>
                    <a:pt x="531" y="1414"/>
                  </a:lnTo>
                  <a:lnTo>
                    <a:pt x="478" y="1429"/>
                  </a:lnTo>
                  <a:lnTo>
                    <a:pt x="429" y="1450"/>
                  </a:lnTo>
                  <a:lnTo>
                    <a:pt x="383" y="1476"/>
                  </a:lnTo>
                  <a:lnTo>
                    <a:pt x="340" y="1507"/>
                  </a:lnTo>
                  <a:lnTo>
                    <a:pt x="300" y="1542"/>
                  </a:lnTo>
                  <a:lnTo>
                    <a:pt x="266" y="1582"/>
                  </a:lnTo>
                  <a:lnTo>
                    <a:pt x="235" y="1625"/>
                  </a:lnTo>
                  <a:lnTo>
                    <a:pt x="208" y="1672"/>
                  </a:lnTo>
                  <a:lnTo>
                    <a:pt x="187" y="1721"/>
                  </a:lnTo>
                  <a:lnTo>
                    <a:pt x="172" y="1774"/>
                  </a:lnTo>
                  <a:lnTo>
                    <a:pt x="163" y="1828"/>
                  </a:lnTo>
                  <a:lnTo>
                    <a:pt x="160" y="1885"/>
                  </a:lnTo>
                  <a:lnTo>
                    <a:pt x="163" y="1941"/>
                  </a:lnTo>
                  <a:lnTo>
                    <a:pt x="172" y="1995"/>
                  </a:lnTo>
                  <a:lnTo>
                    <a:pt x="187" y="2048"/>
                  </a:lnTo>
                  <a:lnTo>
                    <a:pt x="208" y="2098"/>
                  </a:lnTo>
                  <a:lnTo>
                    <a:pt x="235" y="2144"/>
                  </a:lnTo>
                  <a:lnTo>
                    <a:pt x="266" y="2187"/>
                  </a:lnTo>
                  <a:lnTo>
                    <a:pt x="300" y="2227"/>
                  </a:lnTo>
                  <a:lnTo>
                    <a:pt x="340" y="2262"/>
                  </a:lnTo>
                  <a:lnTo>
                    <a:pt x="383" y="2293"/>
                  </a:lnTo>
                  <a:lnTo>
                    <a:pt x="429" y="2319"/>
                  </a:lnTo>
                  <a:lnTo>
                    <a:pt x="478" y="2340"/>
                  </a:lnTo>
                  <a:lnTo>
                    <a:pt x="531" y="2355"/>
                  </a:lnTo>
                  <a:lnTo>
                    <a:pt x="585" y="2366"/>
                  </a:lnTo>
                  <a:lnTo>
                    <a:pt x="642" y="2369"/>
                  </a:lnTo>
                  <a:lnTo>
                    <a:pt x="697" y="2366"/>
                  </a:lnTo>
                  <a:lnTo>
                    <a:pt x="752" y="2355"/>
                  </a:lnTo>
                  <a:lnTo>
                    <a:pt x="804" y="2340"/>
                  </a:lnTo>
                  <a:lnTo>
                    <a:pt x="854" y="2319"/>
                  </a:lnTo>
                  <a:lnTo>
                    <a:pt x="900" y="2293"/>
                  </a:lnTo>
                  <a:lnTo>
                    <a:pt x="943" y="2262"/>
                  </a:lnTo>
                  <a:lnTo>
                    <a:pt x="982" y="2227"/>
                  </a:lnTo>
                  <a:lnTo>
                    <a:pt x="1018" y="2187"/>
                  </a:lnTo>
                  <a:lnTo>
                    <a:pt x="1049" y="2144"/>
                  </a:lnTo>
                  <a:lnTo>
                    <a:pt x="1075" y="2098"/>
                  </a:lnTo>
                  <a:lnTo>
                    <a:pt x="1095" y="2048"/>
                  </a:lnTo>
                  <a:lnTo>
                    <a:pt x="1111" y="1995"/>
                  </a:lnTo>
                  <a:lnTo>
                    <a:pt x="1121" y="1941"/>
                  </a:lnTo>
                  <a:lnTo>
                    <a:pt x="1124" y="1885"/>
                  </a:lnTo>
                  <a:lnTo>
                    <a:pt x="1121" y="1828"/>
                  </a:lnTo>
                  <a:lnTo>
                    <a:pt x="1111" y="1774"/>
                  </a:lnTo>
                  <a:lnTo>
                    <a:pt x="1095" y="1721"/>
                  </a:lnTo>
                  <a:lnTo>
                    <a:pt x="1075" y="1672"/>
                  </a:lnTo>
                  <a:lnTo>
                    <a:pt x="1049" y="1625"/>
                  </a:lnTo>
                  <a:lnTo>
                    <a:pt x="1018" y="1582"/>
                  </a:lnTo>
                  <a:lnTo>
                    <a:pt x="982" y="1542"/>
                  </a:lnTo>
                  <a:lnTo>
                    <a:pt x="943" y="1507"/>
                  </a:lnTo>
                  <a:lnTo>
                    <a:pt x="900" y="1476"/>
                  </a:lnTo>
                  <a:lnTo>
                    <a:pt x="854" y="1450"/>
                  </a:lnTo>
                  <a:lnTo>
                    <a:pt x="804" y="1429"/>
                  </a:lnTo>
                  <a:lnTo>
                    <a:pt x="752" y="1414"/>
                  </a:lnTo>
                  <a:lnTo>
                    <a:pt x="697" y="1404"/>
                  </a:lnTo>
                  <a:lnTo>
                    <a:pt x="642" y="1400"/>
                  </a:lnTo>
                  <a:close/>
                  <a:moveTo>
                    <a:pt x="231" y="0"/>
                  </a:moveTo>
                  <a:lnTo>
                    <a:pt x="374" y="0"/>
                  </a:lnTo>
                  <a:lnTo>
                    <a:pt x="374" y="1300"/>
                  </a:lnTo>
                  <a:lnTo>
                    <a:pt x="422" y="1280"/>
                  </a:lnTo>
                  <a:lnTo>
                    <a:pt x="471" y="1264"/>
                  </a:lnTo>
                  <a:lnTo>
                    <a:pt x="523" y="1253"/>
                  </a:lnTo>
                  <a:lnTo>
                    <a:pt x="575" y="1244"/>
                  </a:lnTo>
                  <a:lnTo>
                    <a:pt x="575" y="0"/>
                  </a:lnTo>
                  <a:lnTo>
                    <a:pt x="719" y="0"/>
                  </a:lnTo>
                  <a:lnTo>
                    <a:pt x="719" y="1246"/>
                  </a:lnTo>
                  <a:lnTo>
                    <a:pt x="775" y="1256"/>
                  </a:lnTo>
                  <a:lnTo>
                    <a:pt x="829" y="1269"/>
                  </a:lnTo>
                  <a:lnTo>
                    <a:pt x="881" y="1288"/>
                  </a:lnTo>
                  <a:lnTo>
                    <a:pt x="931" y="1311"/>
                  </a:lnTo>
                  <a:lnTo>
                    <a:pt x="978" y="1338"/>
                  </a:lnTo>
                  <a:lnTo>
                    <a:pt x="978" y="0"/>
                  </a:lnTo>
                  <a:lnTo>
                    <a:pt x="1122" y="0"/>
                  </a:lnTo>
                  <a:lnTo>
                    <a:pt x="1122" y="1459"/>
                  </a:lnTo>
                  <a:lnTo>
                    <a:pt x="1158" y="1503"/>
                  </a:lnTo>
                  <a:lnTo>
                    <a:pt x="1189" y="1550"/>
                  </a:lnTo>
                  <a:lnTo>
                    <a:pt x="1216" y="1600"/>
                  </a:lnTo>
                  <a:lnTo>
                    <a:pt x="1239" y="1654"/>
                  </a:lnTo>
                  <a:lnTo>
                    <a:pt x="1258" y="1708"/>
                  </a:lnTo>
                  <a:lnTo>
                    <a:pt x="1271" y="1766"/>
                  </a:lnTo>
                  <a:lnTo>
                    <a:pt x="1279" y="1824"/>
                  </a:lnTo>
                  <a:lnTo>
                    <a:pt x="1282" y="1885"/>
                  </a:lnTo>
                  <a:lnTo>
                    <a:pt x="1279" y="1948"/>
                  </a:lnTo>
                  <a:lnTo>
                    <a:pt x="1270" y="2010"/>
                  </a:lnTo>
                  <a:lnTo>
                    <a:pt x="1255" y="2069"/>
                  </a:lnTo>
                  <a:lnTo>
                    <a:pt x="1235" y="2127"/>
                  </a:lnTo>
                  <a:lnTo>
                    <a:pt x="1210" y="2182"/>
                  </a:lnTo>
                  <a:lnTo>
                    <a:pt x="1179" y="2233"/>
                  </a:lnTo>
                  <a:lnTo>
                    <a:pt x="1145" y="2281"/>
                  </a:lnTo>
                  <a:lnTo>
                    <a:pt x="1227" y="2366"/>
                  </a:lnTo>
                  <a:lnTo>
                    <a:pt x="1241" y="2347"/>
                  </a:lnTo>
                  <a:lnTo>
                    <a:pt x="1254" y="2328"/>
                  </a:lnTo>
                  <a:lnTo>
                    <a:pt x="1269" y="2304"/>
                  </a:lnTo>
                  <a:lnTo>
                    <a:pt x="1278" y="2292"/>
                  </a:lnTo>
                  <a:lnTo>
                    <a:pt x="1288" y="2281"/>
                  </a:lnTo>
                  <a:lnTo>
                    <a:pt x="1299" y="2275"/>
                  </a:lnTo>
                  <a:lnTo>
                    <a:pt x="1309" y="2271"/>
                  </a:lnTo>
                  <a:lnTo>
                    <a:pt x="1318" y="2269"/>
                  </a:lnTo>
                  <a:lnTo>
                    <a:pt x="1337" y="2270"/>
                  </a:lnTo>
                  <a:lnTo>
                    <a:pt x="1354" y="2274"/>
                  </a:lnTo>
                  <a:lnTo>
                    <a:pt x="1369" y="2283"/>
                  </a:lnTo>
                  <a:lnTo>
                    <a:pt x="1379" y="2290"/>
                  </a:lnTo>
                  <a:lnTo>
                    <a:pt x="1379" y="2291"/>
                  </a:lnTo>
                  <a:lnTo>
                    <a:pt x="1382" y="2294"/>
                  </a:lnTo>
                  <a:lnTo>
                    <a:pt x="1387" y="2300"/>
                  </a:lnTo>
                  <a:lnTo>
                    <a:pt x="1397" y="2310"/>
                  </a:lnTo>
                  <a:lnTo>
                    <a:pt x="1410" y="2324"/>
                  </a:lnTo>
                  <a:lnTo>
                    <a:pt x="1426" y="2339"/>
                  </a:lnTo>
                  <a:lnTo>
                    <a:pt x="1446" y="2358"/>
                  </a:lnTo>
                  <a:lnTo>
                    <a:pt x="1467" y="2379"/>
                  </a:lnTo>
                  <a:lnTo>
                    <a:pt x="1492" y="2403"/>
                  </a:lnTo>
                  <a:lnTo>
                    <a:pt x="1521" y="2427"/>
                  </a:lnTo>
                  <a:lnTo>
                    <a:pt x="1551" y="2454"/>
                  </a:lnTo>
                  <a:lnTo>
                    <a:pt x="1583" y="2482"/>
                  </a:lnTo>
                  <a:lnTo>
                    <a:pt x="1618" y="2510"/>
                  </a:lnTo>
                  <a:lnTo>
                    <a:pt x="1656" y="2539"/>
                  </a:lnTo>
                  <a:lnTo>
                    <a:pt x="1697" y="2568"/>
                  </a:lnTo>
                  <a:lnTo>
                    <a:pt x="1738" y="2596"/>
                  </a:lnTo>
                  <a:lnTo>
                    <a:pt x="1781" y="2625"/>
                  </a:lnTo>
                  <a:lnTo>
                    <a:pt x="1827" y="2653"/>
                  </a:lnTo>
                  <a:lnTo>
                    <a:pt x="1873" y="2679"/>
                  </a:lnTo>
                  <a:lnTo>
                    <a:pt x="1922" y="2705"/>
                  </a:lnTo>
                  <a:lnTo>
                    <a:pt x="1963" y="2730"/>
                  </a:lnTo>
                  <a:lnTo>
                    <a:pt x="1998" y="2755"/>
                  </a:lnTo>
                  <a:lnTo>
                    <a:pt x="2028" y="2784"/>
                  </a:lnTo>
                  <a:lnTo>
                    <a:pt x="2053" y="2814"/>
                  </a:lnTo>
                  <a:lnTo>
                    <a:pt x="2074" y="2845"/>
                  </a:lnTo>
                  <a:lnTo>
                    <a:pt x="2090" y="2876"/>
                  </a:lnTo>
                  <a:lnTo>
                    <a:pt x="2103" y="2910"/>
                  </a:lnTo>
                  <a:lnTo>
                    <a:pt x="2112" y="2943"/>
                  </a:lnTo>
                  <a:lnTo>
                    <a:pt x="2116" y="2977"/>
                  </a:lnTo>
                  <a:lnTo>
                    <a:pt x="2117" y="3011"/>
                  </a:lnTo>
                  <a:lnTo>
                    <a:pt x="2115" y="3045"/>
                  </a:lnTo>
                  <a:lnTo>
                    <a:pt x="2110" y="3077"/>
                  </a:lnTo>
                  <a:lnTo>
                    <a:pt x="2102" y="3110"/>
                  </a:lnTo>
                  <a:lnTo>
                    <a:pt x="2091" y="3142"/>
                  </a:lnTo>
                  <a:lnTo>
                    <a:pt x="2078" y="3172"/>
                  </a:lnTo>
                  <a:lnTo>
                    <a:pt x="2062" y="3201"/>
                  </a:lnTo>
                  <a:lnTo>
                    <a:pt x="2044" y="3227"/>
                  </a:lnTo>
                  <a:lnTo>
                    <a:pt x="2025" y="3253"/>
                  </a:lnTo>
                  <a:lnTo>
                    <a:pt x="2004" y="3275"/>
                  </a:lnTo>
                  <a:lnTo>
                    <a:pt x="1981" y="3296"/>
                  </a:lnTo>
                  <a:lnTo>
                    <a:pt x="1958" y="3312"/>
                  </a:lnTo>
                  <a:lnTo>
                    <a:pt x="1957" y="3313"/>
                  </a:lnTo>
                  <a:lnTo>
                    <a:pt x="1914" y="3337"/>
                  </a:lnTo>
                  <a:lnTo>
                    <a:pt x="1873" y="3353"/>
                  </a:lnTo>
                  <a:lnTo>
                    <a:pt x="1833" y="3364"/>
                  </a:lnTo>
                  <a:lnTo>
                    <a:pt x="1794" y="3369"/>
                  </a:lnTo>
                  <a:lnTo>
                    <a:pt x="1757" y="3369"/>
                  </a:lnTo>
                  <a:lnTo>
                    <a:pt x="1722" y="3365"/>
                  </a:lnTo>
                  <a:lnTo>
                    <a:pt x="1688" y="3358"/>
                  </a:lnTo>
                  <a:lnTo>
                    <a:pt x="1656" y="3346"/>
                  </a:lnTo>
                  <a:lnTo>
                    <a:pt x="1626" y="3332"/>
                  </a:lnTo>
                  <a:lnTo>
                    <a:pt x="1598" y="3316"/>
                  </a:lnTo>
                  <a:lnTo>
                    <a:pt x="1572" y="3299"/>
                  </a:lnTo>
                  <a:lnTo>
                    <a:pt x="1550" y="3282"/>
                  </a:lnTo>
                  <a:lnTo>
                    <a:pt x="1529" y="3263"/>
                  </a:lnTo>
                  <a:lnTo>
                    <a:pt x="1510" y="3245"/>
                  </a:lnTo>
                  <a:lnTo>
                    <a:pt x="1495" y="3227"/>
                  </a:lnTo>
                  <a:lnTo>
                    <a:pt x="1483" y="3212"/>
                  </a:lnTo>
                  <a:lnTo>
                    <a:pt x="1473" y="3197"/>
                  </a:lnTo>
                  <a:lnTo>
                    <a:pt x="1466" y="3185"/>
                  </a:lnTo>
                  <a:lnTo>
                    <a:pt x="1431" y="3122"/>
                  </a:lnTo>
                  <a:lnTo>
                    <a:pt x="1395" y="3061"/>
                  </a:lnTo>
                  <a:lnTo>
                    <a:pt x="1360" y="3004"/>
                  </a:lnTo>
                  <a:lnTo>
                    <a:pt x="1325" y="2951"/>
                  </a:lnTo>
                  <a:lnTo>
                    <a:pt x="1291" y="2903"/>
                  </a:lnTo>
                  <a:lnTo>
                    <a:pt x="1259" y="2859"/>
                  </a:lnTo>
                  <a:lnTo>
                    <a:pt x="1228" y="2818"/>
                  </a:lnTo>
                  <a:lnTo>
                    <a:pt x="1198" y="2781"/>
                  </a:lnTo>
                  <a:lnTo>
                    <a:pt x="1169" y="2748"/>
                  </a:lnTo>
                  <a:lnTo>
                    <a:pt x="1143" y="2719"/>
                  </a:lnTo>
                  <a:lnTo>
                    <a:pt x="1121" y="2695"/>
                  </a:lnTo>
                  <a:lnTo>
                    <a:pt x="1100" y="2673"/>
                  </a:lnTo>
                  <a:lnTo>
                    <a:pt x="1083" y="2656"/>
                  </a:lnTo>
                  <a:lnTo>
                    <a:pt x="1068" y="2643"/>
                  </a:lnTo>
                  <a:lnTo>
                    <a:pt x="1058" y="2632"/>
                  </a:lnTo>
                  <a:lnTo>
                    <a:pt x="1051" y="2626"/>
                  </a:lnTo>
                  <a:lnTo>
                    <a:pt x="1049" y="2624"/>
                  </a:lnTo>
                  <a:lnTo>
                    <a:pt x="1048" y="2623"/>
                  </a:lnTo>
                  <a:lnTo>
                    <a:pt x="1041" y="2615"/>
                  </a:lnTo>
                  <a:lnTo>
                    <a:pt x="1034" y="2602"/>
                  </a:lnTo>
                  <a:lnTo>
                    <a:pt x="1029" y="2587"/>
                  </a:lnTo>
                  <a:lnTo>
                    <a:pt x="1027" y="2571"/>
                  </a:lnTo>
                  <a:lnTo>
                    <a:pt x="1028" y="2554"/>
                  </a:lnTo>
                  <a:lnTo>
                    <a:pt x="1031" y="2546"/>
                  </a:lnTo>
                  <a:lnTo>
                    <a:pt x="1035" y="2537"/>
                  </a:lnTo>
                  <a:lnTo>
                    <a:pt x="1042" y="2528"/>
                  </a:lnTo>
                  <a:lnTo>
                    <a:pt x="1051" y="2519"/>
                  </a:lnTo>
                  <a:lnTo>
                    <a:pt x="1063" y="2513"/>
                  </a:lnTo>
                  <a:lnTo>
                    <a:pt x="1096" y="2492"/>
                  </a:lnTo>
                  <a:lnTo>
                    <a:pt x="1128" y="2469"/>
                  </a:lnTo>
                  <a:lnTo>
                    <a:pt x="1044" y="2385"/>
                  </a:lnTo>
                  <a:lnTo>
                    <a:pt x="996" y="2420"/>
                  </a:lnTo>
                  <a:lnTo>
                    <a:pt x="946" y="2451"/>
                  </a:lnTo>
                  <a:lnTo>
                    <a:pt x="894" y="2476"/>
                  </a:lnTo>
                  <a:lnTo>
                    <a:pt x="837" y="2497"/>
                  </a:lnTo>
                  <a:lnTo>
                    <a:pt x="780" y="2513"/>
                  </a:lnTo>
                  <a:lnTo>
                    <a:pt x="719" y="2524"/>
                  </a:lnTo>
                  <a:lnTo>
                    <a:pt x="719" y="2693"/>
                  </a:lnTo>
                  <a:lnTo>
                    <a:pt x="575" y="2693"/>
                  </a:lnTo>
                  <a:lnTo>
                    <a:pt x="575" y="2525"/>
                  </a:lnTo>
                  <a:lnTo>
                    <a:pt x="523" y="2516"/>
                  </a:lnTo>
                  <a:lnTo>
                    <a:pt x="472" y="2505"/>
                  </a:lnTo>
                  <a:lnTo>
                    <a:pt x="422" y="2490"/>
                  </a:lnTo>
                  <a:lnTo>
                    <a:pt x="374" y="2469"/>
                  </a:lnTo>
                  <a:lnTo>
                    <a:pt x="374" y="2693"/>
                  </a:lnTo>
                  <a:lnTo>
                    <a:pt x="231" y="2693"/>
                  </a:lnTo>
                  <a:lnTo>
                    <a:pt x="231" y="2378"/>
                  </a:lnTo>
                  <a:lnTo>
                    <a:pt x="185" y="2337"/>
                  </a:lnTo>
                  <a:lnTo>
                    <a:pt x="144" y="2291"/>
                  </a:lnTo>
                  <a:lnTo>
                    <a:pt x="108" y="2241"/>
                  </a:lnTo>
                  <a:lnTo>
                    <a:pt x="76" y="2189"/>
                  </a:lnTo>
                  <a:lnTo>
                    <a:pt x="50" y="2133"/>
                  </a:lnTo>
                  <a:lnTo>
                    <a:pt x="29" y="2074"/>
                  </a:lnTo>
                  <a:lnTo>
                    <a:pt x="13" y="2013"/>
                  </a:lnTo>
                  <a:lnTo>
                    <a:pt x="3" y="1950"/>
                  </a:lnTo>
                  <a:lnTo>
                    <a:pt x="0" y="1885"/>
                  </a:lnTo>
                  <a:lnTo>
                    <a:pt x="3" y="1820"/>
                  </a:lnTo>
                  <a:lnTo>
                    <a:pt x="13" y="1756"/>
                  </a:lnTo>
                  <a:lnTo>
                    <a:pt x="29" y="1695"/>
                  </a:lnTo>
                  <a:lnTo>
                    <a:pt x="50" y="1636"/>
                  </a:lnTo>
                  <a:lnTo>
                    <a:pt x="76" y="1581"/>
                  </a:lnTo>
                  <a:lnTo>
                    <a:pt x="108" y="1528"/>
                  </a:lnTo>
                  <a:lnTo>
                    <a:pt x="144" y="1478"/>
                  </a:lnTo>
                  <a:lnTo>
                    <a:pt x="185" y="1432"/>
                  </a:lnTo>
                  <a:lnTo>
                    <a:pt x="231" y="1391"/>
                  </a:lnTo>
                  <a:lnTo>
                    <a:pt x="2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5" name="Rectangle 458"/>
            <p:cNvSpPr>
              <a:spLocks noChangeArrowheads="1"/>
            </p:cNvSpPr>
            <p:nvPr/>
          </p:nvSpPr>
          <p:spPr bwMode="auto">
            <a:xfrm>
              <a:off x="1595438" y="1897063"/>
              <a:ext cx="25400" cy="4746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6" name="Rectangle 459"/>
            <p:cNvSpPr>
              <a:spLocks noChangeArrowheads="1"/>
            </p:cNvSpPr>
            <p:nvPr/>
          </p:nvSpPr>
          <p:spPr bwMode="auto">
            <a:xfrm>
              <a:off x="1647825" y="1897063"/>
              <a:ext cx="25400" cy="4746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7" name="Rectangle 460"/>
            <p:cNvSpPr>
              <a:spLocks noChangeArrowheads="1"/>
            </p:cNvSpPr>
            <p:nvPr/>
          </p:nvSpPr>
          <p:spPr bwMode="auto">
            <a:xfrm>
              <a:off x="1712913" y="1897063"/>
              <a:ext cx="25400" cy="4746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8" name="Rectangle 461"/>
            <p:cNvSpPr>
              <a:spLocks noChangeArrowheads="1"/>
            </p:cNvSpPr>
            <p:nvPr/>
          </p:nvSpPr>
          <p:spPr bwMode="auto">
            <a:xfrm>
              <a:off x="1773238" y="1897063"/>
              <a:ext cx="25400" cy="4746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9" name="Rectangle 462"/>
            <p:cNvSpPr>
              <a:spLocks noChangeArrowheads="1"/>
            </p:cNvSpPr>
            <p:nvPr/>
          </p:nvSpPr>
          <p:spPr bwMode="auto">
            <a:xfrm>
              <a:off x="2051050" y="1897063"/>
              <a:ext cx="25400" cy="285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0" name="Rectangle 463"/>
            <p:cNvSpPr>
              <a:spLocks noChangeArrowheads="1"/>
            </p:cNvSpPr>
            <p:nvPr/>
          </p:nvSpPr>
          <p:spPr bwMode="auto">
            <a:xfrm>
              <a:off x="2114550" y="1897063"/>
              <a:ext cx="25400" cy="4238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38" name="Group 1137"/>
          <p:cNvGrpSpPr/>
          <p:nvPr/>
        </p:nvGrpSpPr>
        <p:grpSpPr>
          <a:xfrm>
            <a:off x="2519489" y="1897063"/>
            <a:ext cx="595313" cy="593725"/>
            <a:chOff x="2498725" y="1897063"/>
            <a:chExt cx="595313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54" name="Freeform 468"/>
            <p:cNvSpPr>
              <a:spLocks noEditPoints="1"/>
            </p:cNvSpPr>
            <p:nvPr/>
          </p:nvSpPr>
          <p:spPr bwMode="auto">
            <a:xfrm>
              <a:off x="2498725" y="1897063"/>
              <a:ext cx="595313" cy="593725"/>
            </a:xfrm>
            <a:custGeom>
              <a:avLst/>
              <a:gdLst>
                <a:gd name="T0" fmla="*/ 145 w 3375"/>
                <a:gd name="T1" fmla="*/ 143 h 3366"/>
                <a:gd name="T2" fmla="*/ 145 w 3375"/>
                <a:gd name="T3" fmla="*/ 3223 h 3366"/>
                <a:gd name="T4" fmla="*/ 3232 w 3375"/>
                <a:gd name="T5" fmla="*/ 3223 h 3366"/>
                <a:gd name="T6" fmla="*/ 3232 w 3375"/>
                <a:gd name="T7" fmla="*/ 143 h 3366"/>
                <a:gd name="T8" fmla="*/ 145 w 3375"/>
                <a:gd name="T9" fmla="*/ 143 h 3366"/>
                <a:gd name="T10" fmla="*/ 72 w 3375"/>
                <a:gd name="T11" fmla="*/ 0 h 3366"/>
                <a:gd name="T12" fmla="*/ 3304 w 3375"/>
                <a:gd name="T13" fmla="*/ 0 h 3366"/>
                <a:gd name="T14" fmla="*/ 3325 w 3375"/>
                <a:gd name="T15" fmla="*/ 2 h 3366"/>
                <a:gd name="T16" fmla="*/ 3342 w 3375"/>
                <a:gd name="T17" fmla="*/ 9 h 3366"/>
                <a:gd name="T18" fmla="*/ 3355 w 3375"/>
                <a:gd name="T19" fmla="*/ 19 h 3366"/>
                <a:gd name="T20" fmla="*/ 3367 w 3375"/>
                <a:gd name="T21" fmla="*/ 34 h 3366"/>
                <a:gd name="T22" fmla="*/ 3373 w 3375"/>
                <a:gd name="T23" fmla="*/ 51 h 3366"/>
                <a:gd name="T24" fmla="*/ 3375 w 3375"/>
                <a:gd name="T25" fmla="*/ 72 h 3366"/>
                <a:gd name="T26" fmla="*/ 3375 w 3375"/>
                <a:gd name="T27" fmla="*/ 3294 h 3366"/>
                <a:gd name="T28" fmla="*/ 3373 w 3375"/>
                <a:gd name="T29" fmla="*/ 3314 h 3366"/>
                <a:gd name="T30" fmla="*/ 3366 w 3375"/>
                <a:gd name="T31" fmla="*/ 3331 h 3366"/>
                <a:gd name="T32" fmla="*/ 3355 w 3375"/>
                <a:gd name="T33" fmla="*/ 3345 h 3366"/>
                <a:gd name="T34" fmla="*/ 3341 w 3375"/>
                <a:gd name="T35" fmla="*/ 3357 h 3366"/>
                <a:gd name="T36" fmla="*/ 3324 w 3375"/>
                <a:gd name="T37" fmla="*/ 3363 h 3366"/>
                <a:gd name="T38" fmla="*/ 3303 w 3375"/>
                <a:gd name="T39" fmla="*/ 3366 h 3366"/>
                <a:gd name="T40" fmla="*/ 72 w 3375"/>
                <a:gd name="T41" fmla="*/ 3366 h 3366"/>
                <a:gd name="T42" fmla="*/ 51 w 3375"/>
                <a:gd name="T43" fmla="*/ 3363 h 3366"/>
                <a:gd name="T44" fmla="*/ 34 w 3375"/>
                <a:gd name="T45" fmla="*/ 3357 h 3366"/>
                <a:gd name="T46" fmla="*/ 20 w 3375"/>
                <a:gd name="T47" fmla="*/ 3346 h 3366"/>
                <a:gd name="T48" fmla="*/ 9 w 3375"/>
                <a:gd name="T49" fmla="*/ 3332 h 3366"/>
                <a:gd name="T50" fmla="*/ 2 w 3375"/>
                <a:gd name="T51" fmla="*/ 3315 h 3366"/>
                <a:gd name="T52" fmla="*/ 0 w 3375"/>
                <a:gd name="T53" fmla="*/ 3294 h 3366"/>
                <a:gd name="T54" fmla="*/ 0 w 3375"/>
                <a:gd name="T55" fmla="*/ 72 h 3366"/>
                <a:gd name="T56" fmla="*/ 2 w 3375"/>
                <a:gd name="T57" fmla="*/ 51 h 3366"/>
                <a:gd name="T58" fmla="*/ 9 w 3375"/>
                <a:gd name="T59" fmla="*/ 34 h 3366"/>
                <a:gd name="T60" fmla="*/ 20 w 3375"/>
                <a:gd name="T61" fmla="*/ 19 h 3366"/>
                <a:gd name="T62" fmla="*/ 34 w 3375"/>
                <a:gd name="T63" fmla="*/ 9 h 3366"/>
                <a:gd name="T64" fmla="*/ 51 w 3375"/>
                <a:gd name="T65" fmla="*/ 2 h 3366"/>
                <a:gd name="T66" fmla="*/ 72 w 3375"/>
                <a:gd name="T67" fmla="*/ 0 h 3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75" h="3366">
                  <a:moveTo>
                    <a:pt x="145" y="143"/>
                  </a:moveTo>
                  <a:lnTo>
                    <a:pt x="145" y="3223"/>
                  </a:lnTo>
                  <a:lnTo>
                    <a:pt x="3232" y="3223"/>
                  </a:lnTo>
                  <a:lnTo>
                    <a:pt x="3232" y="143"/>
                  </a:lnTo>
                  <a:lnTo>
                    <a:pt x="145" y="143"/>
                  </a:lnTo>
                  <a:close/>
                  <a:moveTo>
                    <a:pt x="72" y="0"/>
                  </a:moveTo>
                  <a:lnTo>
                    <a:pt x="3304" y="0"/>
                  </a:lnTo>
                  <a:lnTo>
                    <a:pt x="3325" y="2"/>
                  </a:lnTo>
                  <a:lnTo>
                    <a:pt x="3342" y="9"/>
                  </a:lnTo>
                  <a:lnTo>
                    <a:pt x="3355" y="19"/>
                  </a:lnTo>
                  <a:lnTo>
                    <a:pt x="3367" y="34"/>
                  </a:lnTo>
                  <a:lnTo>
                    <a:pt x="3373" y="51"/>
                  </a:lnTo>
                  <a:lnTo>
                    <a:pt x="3375" y="72"/>
                  </a:lnTo>
                  <a:lnTo>
                    <a:pt x="3375" y="3294"/>
                  </a:lnTo>
                  <a:lnTo>
                    <a:pt x="3373" y="3314"/>
                  </a:lnTo>
                  <a:lnTo>
                    <a:pt x="3366" y="3331"/>
                  </a:lnTo>
                  <a:lnTo>
                    <a:pt x="3355" y="3345"/>
                  </a:lnTo>
                  <a:lnTo>
                    <a:pt x="3341" y="3357"/>
                  </a:lnTo>
                  <a:lnTo>
                    <a:pt x="3324" y="3363"/>
                  </a:lnTo>
                  <a:lnTo>
                    <a:pt x="3303" y="3366"/>
                  </a:lnTo>
                  <a:lnTo>
                    <a:pt x="72" y="3366"/>
                  </a:lnTo>
                  <a:lnTo>
                    <a:pt x="51" y="3363"/>
                  </a:lnTo>
                  <a:lnTo>
                    <a:pt x="34" y="3357"/>
                  </a:lnTo>
                  <a:lnTo>
                    <a:pt x="20" y="3346"/>
                  </a:lnTo>
                  <a:lnTo>
                    <a:pt x="9" y="3332"/>
                  </a:lnTo>
                  <a:lnTo>
                    <a:pt x="2" y="3315"/>
                  </a:lnTo>
                  <a:lnTo>
                    <a:pt x="0" y="3294"/>
                  </a:lnTo>
                  <a:lnTo>
                    <a:pt x="0" y="72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19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5" name="Rectangle 469"/>
            <p:cNvSpPr>
              <a:spLocks noChangeArrowheads="1"/>
            </p:cNvSpPr>
            <p:nvPr/>
          </p:nvSpPr>
          <p:spPr bwMode="auto">
            <a:xfrm>
              <a:off x="2549525" y="2005013"/>
              <a:ext cx="25400" cy="3778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6" name="Rectangle 470"/>
            <p:cNvSpPr>
              <a:spLocks noChangeArrowheads="1"/>
            </p:cNvSpPr>
            <p:nvPr/>
          </p:nvSpPr>
          <p:spPr bwMode="auto">
            <a:xfrm>
              <a:off x="2595563" y="2005013"/>
              <a:ext cx="25400" cy="3778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7" name="Rectangle 471"/>
            <p:cNvSpPr>
              <a:spLocks noChangeArrowheads="1"/>
            </p:cNvSpPr>
            <p:nvPr/>
          </p:nvSpPr>
          <p:spPr bwMode="auto">
            <a:xfrm>
              <a:off x="2654300" y="2005013"/>
              <a:ext cx="25400" cy="3778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8" name="Rectangle 472"/>
            <p:cNvSpPr>
              <a:spLocks noChangeArrowheads="1"/>
            </p:cNvSpPr>
            <p:nvPr/>
          </p:nvSpPr>
          <p:spPr bwMode="auto">
            <a:xfrm>
              <a:off x="2708275" y="2005013"/>
              <a:ext cx="25400" cy="3778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9" name="Rectangle 473"/>
            <p:cNvSpPr>
              <a:spLocks noChangeArrowheads="1"/>
            </p:cNvSpPr>
            <p:nvPr/>
          </p:nvSpPr>
          <p:spPr bwMode="auto">
            <a:xfrm>
              <a:off x="2784475" y="2005013"/>
              <a:ext cx="25400" cy="3778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0" name="Rectangle 474"/>
            <p:cNvSpPr>
              <a:spLocks noChangeArrowheads="1"/>
            </p:cNvSpPr>
            <p:nvPr/>
          </p:nvSpPr>
          <p:spPr bwMode="auto">
            <a:xfrm>
              <a:off x="2840038" y="2005013"/>
              <a:ext cx="25400" cy="3778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1" name="Rectangle 475"/>
            <p:cNvSpPr>
              <a:spLocks noChangeArrowheads="1"/>
            </p:cNvSpPr>
            <p:nvPr/>
          </p:nvSpPr>
          <p:spPr bwMode="auto">
            <a:xfrm>
              <a:off x="2905125" y="2005013"/>
              <a:ext cx="25400" cy="3778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2" name="Rectangle 476"/>
            <p:cNvSpPr>
              <a:spLocks noChangeArrowheads="1"/>
            </p:cNvSpPr>
            <p:nvPr/>
          </p:nvSpPr>
          <p:spPr bwMode="auto">
            <a:xfrm>
              <a:off x="2959100" y="2005013"/>
              <a:ext cx="25400" cy="3778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3" name="Rectangle 477"/>
            <p:cNvSpPr>
              <a:spLocks noChangeArrowheads="1"/>
            </p:cNvSpPr>
            <p:nvPr/>
          </p:nvSpPr>
          <p:spPr bwMode="auto">
            <a:xfrm>
              <a:off x="3017838" y="2005013"/>
              <a:ext cx="25400" cy="3778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39" name="Group 1138"/>
          <p:cNvGrpSpPr/>
          <p:nvPr/>
        </p:nvGrpSpPr>
        <p:grpSpPr>
          <a:xfrm>
            <a:off x="3454983" y="1898650"/>
            <a:ext cx="595312" cy="588963"/>
            <a:chOff x="3402013" y="1898650"/>
            <a:chExt cx="595312" cy="5889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67" name="Freeform 482"/>
            <p:cNvSpPr>
              <a:spLocks/>
            </p:cNvSpPr>
            <p:nvPr/>
          </p:nvSpPr>
          <p:spPr bwMode="auto">
            <a:xfrm>
              <a:off x="3465513" y="1985963"/>
              <a:ext cx="182562" cy="39688"/>
            </a:xfrm>
            <a:custGeom>
              <a:avLst/>
              <a:gdLst>
                <a:gd name="T0" fmla="*/ 516 w 1039"/>
                <a:gd name="T1" fmla="*/ 0 h 219"/>
                <a:gd name="T2" fmla="*/ 600 w 1039"/>
                <a:gd name="T3" fmla="*/ 2 h 219"/>
                <a:gd name="T4" fmla="*/ 685 w 1039"/>
                <a:gd name="T5" fmla="*/ 9 h 219"/>
                <a:gd name="T6" fmla="*/ 771 w 1039"/>
                <a:gd name="T7" fmla="*/ 19 h 219"/>
                <a:gd name="T8" fmla="*/ 858 w 1039"/>
                <a:gd name="T9" fmla="*/ 33 h 219"/>
                <a:gd name="T10" fmla="*/ 947 w 1039"/>
                <a:gd name="T11" fmla="*/ 53 h 219"/>
                <a:gd name="T12" fmla="*/ 1039 w 1039"/>
                <a:gd name="T13" fmla="*/ 75 h 219"/>
                <a:gd name="T14" fmla="*/ 1003 w 1039"/>
                <a:gd name="T15" fmla="*/ 219 h 219"/>
                <a:gd name="T16" fmla="*/ 911 w 1039"/>
                <a:gd name="T17" fmla="*/ 195 h 219"/>
                <a:gd name="T18" fmla="*/ 822 w 1039"/>
                <a:gd name="T19" fmla="*/ 177 h 219"/>
                <a:gd name="T20" fmla="*/ 734 w 1039"/>
                <a:gd name="T21" fmla="*/ 163 h 219"/>
                <a:gd name="T22" fmla="*/ 649 w 1039"/>
                <a:gd name="T23" fmla="*/ 154 h 219"/>
                <a:gd name="T24" fmla="*/ 565 w 1039"/>
                <a:gd name="T25" fmla="*/ 150 h 219"/>
                <a:gd name="T26" fmla="*/ 481 w 1039"/>
                <a:gd name="T27" fmla="*/ 150 h 219"/>
                <a:gd name="T28" fmla="*/ 397 w 1039"/>
                <a:gd name="T29" fmla="*/ 154 h 219"/>
                <a:gd name="T30" fmla="*/ 311 w 1039"/>
                <a:gd name="T31" fmla="*/ 163 h 219"/>
                <a:gd name="T32" fmla="*/ 224 w 1039"/>
                <a:gd name="T33" fmla="*/ 177 h 219"/>
                <a:gd name="T34" fmla="*/ 135 w 1039"/>
                <a:gd name="T35" fmla="*/ 195 h 219"/>
                <a:gd name="T36" fmla="*/ 43 w 1039"/>
                <a:gd name="T37" fmla="*/ 219 h 219"/>
                <a:gd name="T38" fmla="*/ 0 w 1039"/>
                <a:gd name="T39" fmla="*/ 75 h 219"/>
                <a:gd name="T40" fmla="*/ 90 w 1039"/>
                <a:gd name="T41" fmla="*/ 53 h 219"/>
                <a:gd name="T42" fmla="*/ 178 w 1039"/>
                <a:gd name="T43" fmla="*/ 33 h 219"/>
                <a:gd name="T44" fmla="*/ 264 w 1039"/>
                <a:gd name="T45" fmla="*/ 19 h 219"/>
                <a:gd name="T46" fmla="*/ 349 w 1039"/>
                <a:gd name="T47" fmla="*/ 9 h 219"/>
                <a:gd name="T48" fmla="*/ 433 w 1039"/>
                <a:gd name="T49" fmla="*/ 2 h 219"/>
                <a:gd name="T50" fmla="*/ 516 w 1039"/>
                <a:gd name="T51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39" h="219">
                  <a:moveTo>
                    <a:pt x="516" y="0"/>
                  </a:moveTo>
                  <a:lnTo>
                    <a:pt x="600" y="2"/>
                  </a:lnTo>
                  <a:lnTo>
                    <a:pt x="685" y="9"/>
                  </a:lnTo>
                  <a:lnTo>
                    <a:pt x="771" y="19"/>
                  </a:lnTo>
                  <a:lnTo>
                    <a:pt x="858" y="33"/>
                  </a:lnTo>
                  <a:lnTo>
                    <a:pt x="947" y="53"/>
                  </a:lnTo>
                  <a:lnTo>
                    <a:pt x="1039" y="75"/>
                  </a:lnTo>
                  <a:lnTo>
                    <a:pt x="1003" y="219"/>
                  </a:lnTo>
                  <a:lnTo>
                    <a:pt x="911" y="195"/>
                  </a:lnTo>
                  <a:lnTo>
                    <a:pt x="822" y="177"/>
                  </a:lnTo>
                  <a:lnTo>
                    <a:pt x="734" y="163"/>
                  </a:lnTo>
                  <a:lnTo>
                    <a:pt x="649" y="154"/>
                  </a:lnTo>
                  <a:lnTo>
                    <a:pt x="565" y="150"/>
                  </a:lnTo>
                  <a:lnTo>
                    <a:pt x="481" y="150"/>
                  </a:lnTo>
                  <a:lnTo>
                    <a:pt x="397" y="154"/>
                  </a:lnTo>
                  <a:lnTo>
                    <a:pt x="311" y="163"/>
                  </a:lnTo>
                  <a:lnTo>
                    <a:pt x="224" y="177"/>
                  </a:lnTo>
                  <a:lnTo>
                    <a:pt x="135" y="195"/>
                  </a:lnTo>
                  <a:lnTo>
                    <a:pt x="43" y="219"/>
                  </a:lnTo>
                  <a:lnTo>
                    <a:pt x="0" y="75"/>
                  </a:lnTo>
                  <a:lnTo>
                    <a:pt x="90" y="53"/>
                  </a:lnTo>
                  <a:lnTo>
                    <a:pt x="178" y="33"/>
                  </a:lnTo>
                  <a:lnTo>
                    <a:pt x="264" y="19"/>
                  </a:lnTo>
                  <a:lnTo>
                    <a:pt x="349" y="9"/>
                  </a:lnTo>
                  <a:lnTo>
                    <a:pt x="433" y="2"/>
                  </a:lnTo>
                  <a:lnTo>
                    <a:pt x="5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8" name="Freeform 483"/>
            <p:cNvSpPr>
              <a:spLocks/>
            </p:cNvSpPr>
            <p:nvPr/>
          </p:nvSpPr>
          <p:spPr bwMode="auto">
            <a:xfrm>
              <a:off x="3467100" y="2078038"/>
              <a:ext cx="182562" cy="36513"/>
            </a:xfrm>
            <a:custGeom>
              <a:avLst/>
              <a:gdLst>
                <a:gd name="T0" fmla="*/ 517 w 1039"/>
                <a:gd name="T1" fmla="*/ 0 h 211"/>
                <a:gd name="T2" fmla="*/ 600 w 1039"/>
                <a:gd name="T3" fmla="*/ 2 h 211"/>
                <a:gd name="T4" fmla="*/ 685 w 1039"/>
                <a:gd name="T5" fmla="*/ 8 h 211"/>
                <a:gd name="T6" fmla="*/ 771 w 1039"/>
                <a:gd name="T7" fmla="*/ 18 h 211"/>
                <a:gd name="T8" fmla="*/ 858 w 1039"/>
                <a:gd name="T9" fmla="*/ 33 h 211"/>
                <a:gd name="T10" fmla="*/ 947 w 1039"/>
                <a:gd name="T11" fmla="*/ 52 h 211"/>
                <a:gd name="T12" fmla="*/ 1039 w 1039"/>
                <a:gd name="T13" fmla="*/ 75 h 211"/>
                <a:gd name="T14" fmla="*/ 996 w 1039"/>
                <a:gd name="T15" fmla="*/ 211 h 211"/>
                <a:gd name="T16" fmla="*/ 904 w 1039"/>
                <a:gd name="T17" fmla="*/ 187 h 211"/>
                <a:gd name="T18" fmla="*/ 815 w 1039"/>
                <a:gd name="T19" fmla="*/ 169 h 211"/>
                <a:gd name="T20" fmla="*/ 727 w 1039"/>
                <a:gd name="T21" fmla="*/ 155 h 211"/>
                <a:gd name="T22" fmla="*/ 642 w 1039"/>
                <a:gd name="T23" fmla="*/ 146 h 211"/>
                <a:gd name="T24" fmla="*/ 558 w 1039"/>
                <a:gd name="T25" fmla="*/ 141 h 211"/>
                <a:gd name="T26" fmla="*/ 474 w 1039"/>
                <a:gd name="T27" fmla="*/ 141 h 211"/>
                <a:gd name="T28" fmla="*/ 390 w 1039"/>
                <a:gd name="T29" fmla="*/ 146 h 211"/>
                <a:gd name="T30" fmla="*/ 304 w 1039"/>
                <a:gd name="T31" fmla="*/ 155 h 211"/>
                <a:gd name="T32" fmla="*/ 217 w 1039"/>
                <a:gd name="T33" fmla="*/ 169 h 211"/>
                <a:gd name="T34" fmla="*/ 128 w 1039"/>
                <a:gd name="T35" fmla="*/ 187 h 211"/>
                <a:gd name="T36" fmla="*/ 36 w 1039"/>
                <a:gd name="T37" fmla="*/ 211 h 211"/>
                <a:gd name="T38" fmla="*/ 0 w 1039"/>
                <a:gd name="T39" fmla="*/ 75 h 211"/>
                <a:gd name="T40" fmla="*/ 90 w 1039"/>
                <a:gd name="T41" fmla="*/ 52 h 211"/>
                <a:gd name="T42" fmla="*/ 178 w 1039"/>
                <a:gd name="T43" fmla="*/ 33 h 211"/>
                <a:gd name="T44" fmla="*/ 264 w 1039"/>
                <a:gd name="T45" fmla="*/ 18 h 211"/>
                <a:gd name="T46" fmla="*/ 349 w 1039"/>
                <a:gd name="T47" fmla="*/ 8 h 211"/>
                <a:gd name="T48" fmla="*/ 434 w 1039"/>
                <a:gd name="T49" fmla="*/ 2 h 211"/>
                <a:gd name="T50" fmla="*/ 517 w 1039"/>
                <a:gd name="T51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39" h="211">
                  <a:moveTo>
                    <a:pt x="517" y="0"/>
                  </a:moveTo>
                  <a:lnTo>
                    <a:pt x="600" y="2"/>
                  </a:lnTo>
                  <a:lnTo>
                    <a:pt x="685" y="8"/>
                  </a:lnTo>
                  <a:lnTo>
                    <a:pt x="771" y="18"/>
                  </a:lnTo>
                  <a:lnTo>
                    <a:pt x="858" y="33"/>
                  </a:lnTo>
                  <a:lnTo>
                    <a:pt x="947" y="52"/>
                  </a:lnTo>
                  <a:lnTo>
                    <a:pt x="1039" y="75"/>
                  </a:lnTo>
                  <a:lnTo>
                    <a:pt x="996" y="211"/>
                  </a:lnTo>
                  <a:lnTo>
                    <a:pt x="904" y="187"/>
                  </a:lnTo>
                  <a:lnTo>
                    <a:pt x="815" y="169"/>
                  </a:lnTo>
                  <a:lnTo>
                    <a:pt x="727" y="155"/>
                  </a:lnTo>
                  <a:lnTo>
                    <a:pt x="642" y="146"/>
                  </a:lnTo>
                  <a:lnTo>
                    <a:pt x="558" y="141"/>
                  </a:lnTo>
                  <a:lnTo>
                    <a:pt x="474" y="141"/>
                  </a:lnTo>
                  <a:lnTo>
                    <a:pt x="390" y="146"/>
                  </a:lnTo>
                  <a:lnTo>
                    <a:pt x="304" y="155"/>
                  </a:lnTo>
                  <a:lnTo>
                    <a:pt x="217" y="169"/>
                  </a:lnTo>
                  <a:lnTo>
                    <a:pt x="128" y="187"/>
                  </a:lnTo>
                  <a:lnTo>
                    <a:pt x="36" y="211"/>
                  </a:lnTo>
                  <a:lnTo>
                    <a:pt x="0" y="75"/>
                  </a:lnTo>
                  <a:lnTo>
                    <a:pt x="90" y="52"/>
                  </a:lnTo>
                  <a:lnTo>
                    <a:pt x="178" y="33"/>
                  </a:lnTo>
                  <a:lnTo>
                    <a:pt x="264" y="18"/>
                  </a:lnTo>
                  <a:lnTo>
                    <a:pt x="349" y="8"/>
                  </a:lnTo>
                  <a:lnTo>
                    <a:pt x="434" y="2"/>
                  </a:lnTo>
                  <a:lnTo>
                    <a:pt x="5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9" name="Freeform 484"/>
            <p:cNvSpPr>
              <a:spLocks/>
            </p:cNvSpPr>
            <p:nvPr/>
          </p:nvSpPr>
          <p:spPr bwMode="auto">
            <a:xfrm>
              <a:off x="3467100" y="2166938"/>
              <a:ext cx="182562" cy="38100"/>
            </a:xfrm>
            <a:custGeom>
              <a:avLst/>
              <a:gdLst>
                <a:gd name="T0" fmla="*/ 517 w 1039"/>
                <a:gd name="T1" fmla="*/ 0 h 211"/>
                <a:gd name="T2" fmla="*/ 600 w 1039"/>
                <a:gd name="T3" fmla="*/ 2 h 211"/>
                <a:gd name="T4" fmla="*/ 685 w 1039"/>
                <a:gd name="T5" fmla="*/ 8 h 211"/>
                <a:gd name="T6" fmla="*/ 771 w 1039"/>
                <a:gd name="T7" fmla="*/ 19 h 211"/>
                <a:gd name="T8" fmla="*/ 858 w 1039"/>
                <a:gd name="T9" fmla="*/ 33 h 211"/>
                <a:gd name="T10" fmla="*/ 947 w 1039"/>
                <a:gd name="T11" fmla="*/ 52 h 211"/>
                <a:gd name="T12" fmla="*/ 1039 w 1039"/>
                <a:gd name="T13" fmla="*/ 75 h 211"/>
                <a:gd name="T14" fmla="*/ 996 w 1039"/>
                <a:gd name="T15" fmla="*/ 211 h 211"/>
                <a:gd name="T16" fmla="*/ 904 w 1039"/>
                <a:gd name="T17" fmla="*/ 188 h 211"/>
                <a:gd name="T18" fmla="*/ 815 w 1039"/>
                <a:gd name="T19" fmla="*/ 169 h 211"/>
                <a:gd name="T20" fmla="*/ 727 w 1039"/>
                <a:gd name="T21" fmla="*/ 156 h 211"/>
                <a:gd name="T22" fmla="*/ 642 w 1039"/>
                <a:gd name="T23" fmla="*/ 146 h 211"/>
                <a:gd name="T24" fmla="*/ 558 w 1039"/>
                <a:gd name="T25" fmla="*/ 141 h 211"/>
                <a:gd name="T26" fmla="*/ 474 w 1039"/>
                <a:gd name="T27" fmla="*/ 141 h 211"/>
                <a:gd name="T28" fmla="*/ 390 w 1039"/>
                <a:gd name="T29" fmla="*/ 146 h 211"/>
                <a:gd name="T30" fmla="*/ 304 w 1039"/>
                <a:gd name="T31" fmla="*/ 156 h 211"/>
                <a:gd name="T32" fmla="*/ 217 w 1039"/>
                <a:gd name="T33" fmla="*/ 169 h 211"/>
                <a:gd name="T34" fmla="*/ 128 w 1039"/>
                <a:gd name="T35" fmla="*/ 188 h 211"/>
                <a:gd name="T36" fmla="*/ 36 w 1039"/>
                <a:gd name="T37" fmla="*/ 211 h 211"/>
                <a:gd name="T38" fmla="*/ 0 w 1039"/>
                <a:gd name="T39" fmla="*/ 75 h 211"/>
                <a:gd name="T40" fmla="*/ 90 w 1039"/>
                <a:gd name="T41" fmla="*/ 52 h 211"/>
                <a:gd name="T42" fmla="*/ 178 w 1039"/>
                <a:gd name="T43" fmla="*/ 33 h 211"/>
                <a:gd name="T44" fmla="*/ 264 w 1039"/>
                <a:gd name="T45" fmla="*/ 19 h 211"/>
                <a:gd name="T46" fmla="*/ 349 w 1039"/>
                <a:gd name="T47" fmla="*/ 8 h 211"/>
                <a:gd name="T48" fmla="*/ 434 w 1039"/>
                <a:gd name="T49" fmla="*/ 2 h 211"/>
                <a:gd name="T50" fmla="*/ 517 w 1039"/>
                <a:gd name="T51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39" h="211">
                  <a:moveTo>
                    <a:pt x="517" y="0"/>
                  </a:moveTo>
                  <a:lnTo>
                    <a:pt x="600" y="2"/>
                  </a:lnTo>
                  <a:lnTo>
                    <a:pt x="685" y="8"/>
                  </a:lnTo>
                  <a:lnTo>
                    <a:pt x="771" y="19"/>
                  </a:lnTo>
                  <a:lnTo>
                    <a:pt x="858" y="33"/>
                  </a:lnTo>
                  <a:lnTo>
                    <a:pt x="947" y="52"/>
                  </a:lnTo>
                  <a:lnTo>
                    <a:pt x="1039" y="75"/>
                  </a:lnTo>
                  <a:lnTo>
                    <a:pt x="996" y="211"/>
                  </a:lnTo>
                  <a:lnTo>
                    <a:pt x="904" y="188"/>
                  </a:lnTo>
                  <a:lnTo>
                    <a:pt x="815" y="169"/>
                  </a:lnTo>
                  <a:lnTo>
                    <a:pt x="727" y="156"/>
                  </a:lnTo>
                  <a:lnTo>
                    <a:pt x="642" y="146"/>
                  </a:lnTo>
                  <a:lnTo>
                    <a:pt x="558" y="141"/>
                  </a:lnTo>
                  <a:lnTo>
                    <a:pt x="474" y="141"/>
                  </a:lnTo>
                  <a:lnTo>
                    <a:pt x="390" y="146"/>
                  </a:lnTo>
                  <a:lnTo>
                    <a:pt x="304" y="156"/>
                  </a:lnTo>
                  <a:lnTo>
                    <a:pt x="217" y="169"/>
                  </a:lnTo>
                  <a:lnTo>
                    <a:pt x="128" y="188"/>
                  </a:lnTo>
                  <a:lnTo>
                    <a:pt x="36" y="211"/>
                  </a:lnTo>
                  <a:lnTo>
                    <a:pt x="0" y="75"/>
                  </a:lnTo>
                  <a:lnTo>
                    <a:pt x="90" y="52"/>
                  </a:lnTo>
                  <a:lnTo>
                    <a:pt x="178" y="33"/>
                  </a:lnTo>
                  <a:lnTo>
                    <a:pt x="264" y="19"/>
                  </a:lnTo>
                  <a:lnTo>
                    <a:pt x="349" y="8"/>
                  </a:lnTo>
                  <a:lnTo>
                    <a:pt x="434" y="2"/>
                  </a:lnTo>
                  <a:lnTo>
                    <a:pt x="5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0" name="Freeform 485"/>
            <p:cNvSpPr>
              <a:spLocks/>
            </p:cNvSpPr>
            <p:nvPr/>
          </p:nvSpPr>
          <p:spPr bwMode="auto">
            <a:xfrm>
              <a:off x="3465513" y="2257425"/>
              <a:ext cx="182562" cy="36513"/>
            </a:xfrm>
            <a:custGeom>
              <a:avLst/>
              <a:gdLst>
                <a:gd name="T0" fmla="*/ 517 w 1039"/>
                <a:gd name="T1" fmla="*/ 0 h 212"/>
                <a:gd name="T2" fmla="*/ 601 w 1039"/>
                <a:gd name="T3" fmla="*/ 2 h 212"/>
                <a:gd name="T4" fmla="*/ 685 w 1039"/>
                <a:gd name="T5" fmla="*/ 9 h 212"/>
                <a:gd name="T6" fmla="*/ 771 w 1039"/>
                <a:gd name="T7" fmla="*/ 19 h 212"/>
                <a:gd name="T8" fmla="*/ 858 w 1039"/>
                <a:gd name="T9" fmla="*/ 33 h 212"/>
                <a:gd name="T10" fmla="*/ 947 w 1039"/>
                <a:gd name="T11" fmla="*/ 52 h 212"/>
                <a:gd name="T12" fmla="*/ 1039 w 1039"/>
                <a:gd name="T13" fmla="*/ 75 h 212"/>
                <a:gd name="T14" fmla="*/ 1003 w 1039"/>
                <a:gd name="T15" fmla="*/ 212 h 212"/>
                <a:gd name="T16" fmla="*/ 911 w 1039"/>
                <a:gd name="T17" fmla="*/ 188 h 212"/>
                <a:gd name="T18" fmla="*/ 822 w 1039"/>
                <a:gd name="T19" fmla="*/ 170 h 212"/>
                <a:gd name="T20" fmla="*/ 734 w 1039"/>
                <a:gd name="T21" fmla="*/ 155 h 212"/>
                <a:gd name="T22" fmla="*/ 649 w 1039"/>
                <a:gd name="T23" fmla="*/ 146 h 212"/>
                <a:gd name="T24" fmla="*/ 565 w 1039"/>
                <a:gd name="T25" fmla="*/ 142 h 212"/>
                <a:gd name="T26" fmla="*/ 481 w 1039"/>
                <a:gd name="T27" fmla="*/ 142 h 212"/>
                <a:gd name="T28" fmla="*/ 397 w 1039"/>
                <a:gd name="T29" fmla="*/ 146 h 212"/>
                <a:gd name="T30" fmla="*/ 311 w 1039"/>
                <a:gd name="T31" fmla="*/ 155 h 212"/>
                <a:gd name="T32" fmla="*/ 224 w 1039"/>
                <a:gd name="T33" fmla="*/ 170 h 212"/>
                <a:gd name="T34" fmla="*/ 135 w 1039"/>
                <a:gd name="T35" fmla="*/ 188 h 212"/>
                <a:gd name="T36" fmla="*/ 43 w 1039"/>
                <a:gd name="T37" fmla="*/ 212 h 212"/>
                <a:gd name="T38" fmla="*/ 0 w 1039"/>
                <a:gd name="T39" fmla="*/ 75 h 212"/>
                <a:gd name="T40" fmla="*/ 90 w 1039"/>
                <a:gd name="T41" fmla="*/ 52 h 212"/>
                <a:gd name="T42" fmla="*/ 178 w 1039"/>
                <a:gd name="T43" fmla="*/ 33 h 212"/>
                <a:gd name="T44" fmla="*/ 265 w 1039"/>
                <a:gd name="T45" fmla="*/ 19 h 212"/>
                <a:gd name="T46" fmla="*/ 350 w 1039"/>
                <a:gd name="T47" fmla="*/ 9 h 212"/>
                <a:gd name="T48" fmla="*/ 434 w 1039"/>
                <a:gd name="T49" fmla="*/ 2 h 212"/>
                <a:gd name="T50" fmla="*/ 517 w 1039"/>
                <a:gd name="T51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39" h="212">
                  <a:moveTo>
                    <a:pt x="517" y="0"/>
                  </a:moveTo>
                  <a:lnTo>
                    <a:pt x="601" y="2"/>
                  </a:lnTo>
                  <a:lnTo>
                    <a:pt x="685" y="9"/>
                  </a:lnTo>
                  <a:lnTo>
                    <a:pt x="771" y="19"/>
                  </a:lnTo>
                  <a:lnTo>
                    <a:pt x="858" y="33"/>
                  </a:lnTo>
                  <a:lnTo>
                    <a:pt x="947" y="52"/>
                  </a:lnTo>
                  <a:lnTo>
                    <a:pt x="1039" y="75"/>
                  </a:lnTo>
                  <a:lnTo>
                    <a:pt x="1003" y="212"/>
                  </a:lnTo>
                  <a:lnTo>
                    <a:pt x="911" y="188"/>
                  </a:lnTo>
                  <a:lnTo>
                    <a:pt x="822" y="170"/>
                  </a:lnTo>
                  <a:lnTo>
                    <a:pt x="734" y="155"/>
                  </a:lnTo>
                  <a:lnTo>
                    <a:pt x="649" y="146"/>
                  </a:lnTo>
                  <a:lnTo>
                    <a:pt x="565" y="142"/>
                  </a:lnTo>
                  <a:lnTo>
                    <a:pt x="481" y="142"/>
                  </a:lnTo>
                  <a:lnTo>
                    <a:pt x="397" y="146"/>
                  </a:lnTo>
                  <a:lnTo>
                    <a:pt x="311" y="155"/>
                  </a:lnTo>
                  <a:lnTo>
                    <a:pt x="224" y="170"/>
                  </a:lnTo>
                  <a:lnTo>
                    <a:pt x="135" y="188"/>
                  </a:lnTo>
                  <a:lnTo>
                    <a:pt x="43" y="212"/>
                  </a:lnTo>
                  <a:lnTo>
                    <a:pt x="0" y="75"/>
                  </a:lnTo>
                  <a:lnTo>
                    <a:pt x="90" y="52"/>
                  </a:lnTo>
                  <a:lnTo>
                    <a:pt x="178" y="33"/>
                  </a:lnTo>
                  <a:lnTo>
                    <a:pt x="265" y="19"/>
                  </a:lnTo>
                  <a:lnTo>
                    <a:pt x="350" y="9"/>
                  </a:lnTo>
                  <a:lnTo>
                    <a:pt x="434" y="2"/>
                  </a:lnTo>
                  <a:lnTo>
                    <a:pt x="5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1" name="Freeform 486"/>
            <p:cNvSpPr>
              <a:spLocks/>
            </p:cNvSpPr>
            <p:nvPr/>
          </p:nvSpPr>
          <p:spPr bwMode="auto">
            <a:xfrm>
              <a:off x="3749675" y="1985963"/>
              <a:ext cx="182562" cy="39688"/>
            </a:xfrm>
            <a:custGeom>
              <a:avLst/>
              <a:gdLst>
                <a:gd name="T0" fmla="*/ 516 w 1038"/>
                <a:gd name="T1" fmla="*/ 0 h 219"/>
                <a:gd name="T2" fmla="*/ 600 w 1038"/>
                <a:gd name="T3" fmla="*/ 2 h 219"/>
                <a:gd name="T4" fmla="*/ 684 w 1038"/>
                <a:gd name="T5" fmla="*/ 8 h 219"/>
                <a:gd name="T6" fmla="*/ 770 w 1038"/>
                <a:gd name="T7" fmla="*/ 18 h 219"/>
                <a:gd name="T8" fmla="*/ 857 w 1038"/>
                <a:gd name="T9" fmla="*/ 33 h 219"/>
                <a:gd name="T10" fmla="*/ 947 w 1038"/>
                <a:gd name="T11" fmla="*/ 52 h 219"/>
                <a:gd name="T12" fmla="*/ 1038 w 1038"/>
                <a:gd name="T13" fmla="*/ 75 h 219"/>
                <a:gd name="T14" fmla="*/ 1002 w 1038"/>
                <a:gd name="T15" fmla="*/ 219 h 219"/>
                <a:gd name="T16" fmla="*/ 910 w 1038"/>
                <a:gd name="T17" fmla="*/ 195 h 219"/>
                <a:gd name="T18" fmla="*/ 821 w 1038"/>
                <a:gd name="T19" fmla="*/ 177 h 219"/>
                <a:gd name="T20" fmla="*/ 734 w 1038"/>
                <a:gd name="T21" fmla="*/ 163 h 219"/>
                <a:gd name="T22" fmla="*/ 649 w 1038"/>
                <a:gd name="T23" fmla="*/ 154 h 219"/>
                <a:gd name="T24" fmla="*/ 564 w 1038"/>
                <a:gd name="T25" fmla="*/ 149 h 219"/>
                <a:gd name="T26" fmla="*/ 480 w 1038"/>
                <a:gd name="T27" fmla="*/ 149 h 219"/>
                <a:gd name="T28" fmla="*/ 396 w 1038"/>
                <a:gd name="T29" fmla="*/ 154 h 219"/>
                <a:gd name="T30" fmla="*/ 311 w 1038"/>
                <a:gd name="T31" fmla="*/ 163 h 219"/>
                <a:gd name="T32" fmla="*/ 224 w 1038"/>
                <a:gd name="T33" fmla="*/ 177 h 219"/>
                <a:gd name="T34" fmla="*/ 135 w 1038"/>
                <a:gd name="T35" fmla="*/ 195 h 219"/>
                <a:gd name="T36" fmla="*/ 43 w 1038"/>
                <a:gd name="T37" fmla="*/ 219 h 219"/>
                <a:gd name="T38" fmla="*/ 0 w 1038"/>
                <a:gd name="T39" fmla="*/ 75 h 219"/>
                <a:gd name="T40" fmla="*/ 90 w 1038"/>
                <a:gd name="T41" fmla="*/ 52 h 219"/>
                <a:gd name="T42" fmla="*/ 178 w 1038"/>
                <a:gd name="T43" fmla="*/ 33 h 219"/>
                <a:gd name="T44" fmla="*/ 264 w 1038"/>
                <a:gd name="T45" fmla="*/ 18 h 219"/>
                <a:gd name="T46" fmla="*/ 349 w 1038"/>
                <a:gd name="T47" fmla="*/ 8 h 219"/>
                <a:gd name="T48" fmla="*/ 432 w 1038"/>
                <a:gd name="T49" fmla="*/ 2 h 219"/>
                <a:gd name="T50" fmla="*/ 516 w 1038"/>
                <a:gd name="T51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38" h="219">
                  <a:moveTo>
                    <a:pt x="516" y="0"/>
                  </a:moveTo>
                  <a:lnTo>
                    <a:pt x="600" y="2"/>
                  </a:lnTo>
                  <a:lnTo>
                    <a:pt x="684" y="8"/>
                  </a:lnTo>
                  <a:lnTo>
                    <a:pt x="770" y="18"/>
                  </a:lnTo>
                  <a:lnTo>
                    <a:pt x="857" y="33"/>
                  </a:lnTo>
                  <a:lnTo>
                    <a:pt x="947" y="52"/>
                  </a:lnTo>
                  <a:lnTo>
                    <a:pt x="1038" y="75"/>
                  </a:lnTo>
                  <a:lnTo>
                    <a:pt x="1002" y="219"/>
                  </a:lnTo>
                  <a:lnTo>
                    <a:pt x="910" y="195"/>
                  </a:lnTo>
                  <a:lnTo>
                    <a:pt x="821" y="177"/>
                  </a:lnTo>
                  <a:lnTo>
                    <a:pt x="734" y="163"/>
                  </a:lnTo>
                  <a:lnTo>
                    <a:pt x="649" y="154"/>
                  </a:lnTo>
                  <a:lnTo>
                    <a:pt x="564" y="149"/>
                  </a:lnTo>
                  <a:lnTo>
                    <a:pt x="480" y="149"/>
                  </a:lnTo>
                  <a:lnTo>
                    <a:pt x="396" y="154"/>
                  </a:lnTo>
                  <a:lnTo>
                    <a:pt x="311" y="163"/>
                  </a:lnTo>
                  <a:lnTo>
                    <a:pt x="224" y="177"/>
                  </a:lnTo>
                  <a:lnTo>
                    <a:pt x="135" y="195"/>
                  </a:lnTo>
                  <a:lnTo>
                    <a:pt x="43" y="219"/>
                  </a:lnTo>
                  <a:lnTo>
                    <a:pt x="0" y="75"/>
                  </a:lnTo>
                  <a:lnTo>
                    <a:pt x="90" y="52"/>
                  </a:lnTo>
                  <a:lnTo>
                    <a:pt x="178" y="33"/>
                  </a:lnTo>
                  <a:lnTo>
                    <a:pt x="264" y="18"/>
                  </a:lnTo>
                  <a:lnTo>
                    <a:pt x="349" y="8"/>
                  </a:lnTo>
                  <a:lnTo>
                    <a:pt x="432" y="2"/>
                  </a:lnTo>
                  <a:lnTo>
                    <a:pt x="5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2" name="Freeform 487"/>
            <p:cNvSpPr>
              <a:spLocks/>
            </p:cNvSpPr>
            <p:nvPr/>
          </p:nvSpPr>
          <p:spPr bwMode="auto">
            <a:xfrm>
              <a:off x="3749675" y="2076450"/>
              <a:ext cx="182562" cy="38100"/>
            </a:xfrm>
            <a:custGeom>
              <a:avLst/>
              <a:gdLst>
                <a:gd name="T0" fmla="*/ 516 w 1038"/>
                <a:gd name="T1" fmla="*/ 0 h 219"/>
                <a:gd name="T2" fmla="*/ 600 w 1038"/>
                <a:gd name="T3" fmla="*/ 2 h 219"/>
                <a:gd name="T4" fmla="*/ 684 w 1038"/>
                <a:gd name="T5" fmla="*/ 9 h 219"/>
                <a:gd name="T6" fmla="*/ 770 w 1038"/>
                <a:gd name="T7" fmla="*/ 19 h 219"/>
                <a:gd name="T8" fmla="*/ 857 w 1038"/>
                <a:gd name="T9" fmla="*/ 33 h 219"/>
                <a:gd name="T10" fmla="*/ 947 w 1038"/>
                <a:gd name="T11" fmla="*/ 53 h 219"/>
                <a:gd name="T12" fmla="*/ 1038 w 1038"/>
                <a:gd name="T13" fmla="*/ 75 h 219"/>
                <a:gd name="T14" fmla="*/ 1002 w 1038"/>
                <a:gd name="T15" fmla="*/ 219 h 219"/>
                <a:gd name="T16" fmla="*/ 916 w 1038"/>
                <a:gd name="T17" fmla="*/ 197 h 219"/>
                <a:gd name="T18" fmla="*/ 833 w 1038"/>
                <a:gd name="T19" fmla="*/ 180 h 219"/>
                <a:gd name="T20" fmla="*/ 753 w 1038"/>
                <a:gd name="T21" fmla="*/ 166 h 219"/>
                <a:gd name="T22" fmla="*/ 674 w 1038"/>
                <a:gd name="T23" fmla="*/ 157 h 219"/>
                <a:gd name="T24" fmla="*/ 596 w 1038"/>
                <a:gd name="T25" fmla="*/ 150 h 219"/>
                <a:gd name="T26" fmla="*/ 519 w 1038"/>
                <a:gd name="T27" fmla="*/ 148 h 219"/>
                <a:gd name="T28" fmla="*/ 442 w 1038"/>
                <a:gd name="T29" fmla="*/ 150 h 219"/>
                <a:gd name="T30" fmla="*/ 364 w 1038"/>
                <a:gd name="T31" fmla="*/ 157 h 219"/>
                <a:gd name="T32" fmla="*/ 285 w 1038"/>
                <a:gd name="T33" fmla="*/ 166 h 219"/>
                <a:gd name="T34" fmla="*/ 204 w 1038"/>
                <a:gd name="T35" fmla="*/ 180 h 219"/>
                <a:gd name="T36" fmla="*/ 122 w 1038"/>
                <a:gd name="T37" fmla="*/ 197 h 219"/>
                <a:gd name="T38" fmla="*/ 36 w 1038"/>
                <a:gd name="T39" fmla="*/ 219 h 219"/>
                <a:gd name="T40" fmla="*/ 0 w 1038"/>
                <a:gd name="T41" fmla="*/ 75 h 219"/>
                <a:gd name="T42" fmla="*/ 90 w 1038"/>
                <a:gd name="T43" fmla="*/ 53 h 219"/>
                <a:gd name="T44" fmla="*/ 178 w 1038"/>
                <a:gd name="T45" fmla="*/ 33 h 219"/>
                <a:gd name="T46" fmla="*/ 264 w 1038"/>
                <a:gd name="T47" fmla="*/ 19 h 219"/>
                <a:gd name="T48" fmla="*/ 349 w 1038"/>
                <a:gd name="T49" fmla="*/ 9 h 219"/>
                <a:gd name="T50" fmla="*/ 432 w 1038"/>
                <a:gd name="T51" fmla="*/ 2 h 219"/>
                <a:gd name="T52" fmla="*/ 516 w 1038"/>
                <a:gd name="T53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38" h="219">
                  <a:moveTo>
                    <a:pt x="516" y="0"/>
                  </a:moveTo>
                  <a:lnTo>
                    <a:pt x="600" y="2"/>
                  </a:lnTo>
                  <a:lnTo>
                    <a:pt x="684" y="9"/>
                  </a:lnTo>
                  <a:lnTo>
                    <a:pt x="770" y="19"/>
                  </a:lnTo>
                  <a:lnTo>
                    <a:pt x="857" y="33"/>
                  </a:lnTo>
                  <a:lnTo>
                    <a:pt x="947" y="53"/>
                  </a:lnTo>
                  <a:lnTo>
                    <a:pt x="1038" y="75"/>
                  </a:lnTo>
                  <a:lnTo>
                    <a:pt x="1002" y="219"/>
                  </a:lnTo>
                  <a:lnTo>
                    <a:pt x="916" y="197"/>
                  </a:lnTo>
                  <a:lnTo>
                    <a:pt x="833" y="180"/>
                  </a:lnTo>
                  <a:lnTo>
                    <a:pt x="753" y="166"/>
                  </a:lnTo>
                  <a:lnTo>
                    <a:pt x="674" y="157"/>
                  </a:lnTo>
                  <a:lnTo>
                    <a:pt x="596" y="150"/>
                  </a:lnTo>
                  <a:lnTo>
                    <a:pt x="519" y="148"/>
                  </a:lnTo>
                  <a:lnTo>
                    <a:pt x="442" y="150"/>
                  </a:lnTo>
                  <a:lnTo>
                    <a:pt x="364" y="157"/>
                  </a:lnTo>
                  <a:lnTo>
                    <a:pt x="285" y="166"/>
                  </a:lnTo>
                  <a:lnTo>
                    <a:pt x="204" y="180"/>
                  </a:lnTo>
                  <a:lnTo>
                    <a:pt x="122" y="197"/>
                  </a:lnTo>
                  <a:lnTo>
                    <a:pt x="36" y="219"/>
                  </a:lnTo>
                  <a:lnTo>
                    <a:pt x="0" y="75"/>
                  </a:lnTo>
                  <a:lnTo>
                    <a:pt x="90" y="53"/>
                  </a:lnTo>
                  <a:lnTo>
                    <a:pt x="178" y="33"/>
                  </a:lnTo>
                  <a:lnTo>
                    <a:pt x="264" y="19"/>
                  </a:lnTo>
                  <a:lnTo>
                    <a:pt x="349" y="9"/>
                  </a:lnTo>
                  <a:lnTo>
                    <a:pt x="432" y="2"/>
                  </a:lnTo>
                  <a:lnTo>
                    <a:pt x="5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3" name="Freeform 488"/>
            <p:cNvSpPr>
              <a:spLocks/>
            </p:cNvSpPr>
            <p:nvPr/>
          </p:nvSpPr>
          <p:spPr bwMode="auto">
            <a:xfrm>
              <a:off x="3749675" y="2165350"/>
              <a:ext cx="182562" cy="39688"/>
            </a:xfrm>
            <a:custGeom>
              <a:avLst/>
              <a:gdLst>
                <a:gd name="T0" fmla="*/ 516 w 1038"/>
                <a:gd name="T1" fmla="*/ 0 h 219"/>
                <a:gd name="T2" fmla="*/ 600 w 1038"/>
                <a:gd name="T3" fmla="*/ 2 h 219"/>
                <a:gd name="T4" fmla="*/ 684 w 1038"/>
                <a:gd name="T5" fmla="*/ 9 h 219"/>
                <a:gd name="T6" fmla="*/ 770 w 1038"/>
                <a:gd name="T7" fmla="*/ 19 h 219"/>
                <a:gd name="T8" fmla="*/ 857 w 1038"/>
                <a:gd name="T9" fmla="*/ 34 h 219"/>
                <a:gd name="T10" fmla="*/ 947 w 1038"/>
                <a:gd name="T11" fmla="*/ 52 h 219"/>
                <a:gd name="T12" fmla="*/ 1038 w 1038"/>
                <a:gd name="T13" fmla="*/ 76 h 219"/>
                <a:gd name="T14" fmla="*/ 1002 w 1038"/>
                <a:gd name="T15" fmla="*/ 219 h 219"/>
                <a:gd name="T16" fmla="*/ 910 w 1038"/>
                <a:gd name="T17" fmla="*/ 196 h 219"/>
                <a:gd name="T18" fmla="*/ 821 w 1038"/>
                <a:gd name="T19" fmla="*/ 177 h 219"/>
                <a:gd name="T20" fmla="*/ 734 w 1038"/>
                <a:gd name="T21" fmla="*/ 164 h 219"/>
                <a:gd name="T22" fmla="*/ 649 w 1038"/>
                <a:gd name="T23" fmla="*/ 154 h 219"/>
                <a:gd name="T24" fmla="*/ 564 w 1038"/>
                <a:gd name="T25" fmla="*/ 149 h 219"/>
                <a:gd name="T26" fmla="*/ 480 w 1038"/>
                <a:gd name="T27" fmla="*/ 149 h 219"/>
                <a:gd name="T28" fmla="*/ 396 w 1038"/>
                <a:gd name="T29" fmla="*/ 154 h 219"/>
                <a:gd name="T30" fmla="*/ 311 w 1038"/>
                <a:gd name="T31" fmla="*/ 164 h 219"/>
                <a:gd name="T32" fmla="*/ 224 w 1038"/>
                <a:gd name="T33" fmla="*/ 177 h 219"/>
                <a:gd name="T34" fmla="*/ 135 w 1038"/>
                <a:gd name="T35" fmla="*/ 196 h 219"/>
                <a:gd name="T36" fmla="*/ 43 w 1038"/>
                <a:gd name="T37" fmla="*/ 219 h 219"/>
                <a:gd name="T38" fmla="*/ 0 w 1038"/>
                <a:gd name="T39" fmla="*/ 76 h 219"/>
                <a:gd name="T40" fmla="*/ 90 w 1038"/>
                <a:gd name="T41" fmla="*/ 52 h 219"/>
                <a:gd name="T42" fmla="*/ 178 w 1038"/>
                <a:gd name="T43" fmla="*/ 34 h 219"/>
                <a:gd name="T44" fmla="*/ 264 w 1038"/>
                <a:gd name="T45" fmla="*/ 19 h 219"/>
                <a:gd name="T46" fmla="*/ 349 w 1038"/>
                <a:gd name="T47" fmla="*/ 9 h 219"/>
                <a:gd name="T48" fmla="*/ 432 w 1038"/>
                <a:gd name="T49" fmla="*/ 2 h 219"/>
                <a:gd name="T50" fmla="*/ 516 w 1038"/>
                <a:gd name="T51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38" h="219">
                  <a:moveTo>
                    <a:pt x="516" y="0"/>
                  </a:moveTo>
                  <a:lnTo>
                    <a:pt x="600" y="2"/>
                  </a:lnTo>
                  <a:lnTo>
                    <a:pt x="684" y="9"/>
                  </a:lnTo>
                  <a:lnTo>
                    <a:pt x="770" y="19"/>
                  </a:lnTo>
                  <a:lnTo>
                    <a:pt x="857" y="34"/>
                  </a:lnTo>
                  <a:lnTo>
                    <a:pt x="947" y="52"/>
                  </a:lnTo>
                  <a:lnTo>
                    <a:pt x="1038" y="76"/>
                  </a:lnTo>
                  <a:lnTo>
                    <a:pt x="1002" y="219"/>
                  </a:lnTo>
                  <a:lnTo>
                    <a:pt x="910" y="196"/>
                  </a:lnTo>
                  <a:lnTo>
                    <a:pt x="821" y="177"/>
                  </a:lnTo>
                  <a:lnTo>
                    <a:pt x="734" y="164"/>
                  </a:lnTo>
                  <a:lnTo>
                    <a:pt x="649" y="154"/>
                  </a:lnTo>
                  <a:lnTo>
                    <a:pt x="564" y="149"/>
                  </a:lnTo>
                  <a:lnTo>
                    <a:pt x="480" y="149"/>
                  </a:lnTo>
                  <a:lnTo>
                    <a:pt x="396" y="154"/>
                  </a:lnTo>
                  <a:lnTo>
                    <a:pt x="311" y="164"/>
                  </a:lnTo>
                  <a:lnTo>
                    <a:pt x="224" y="177"/>
                  </a:lnTo>
                  <a:lnTo>
                    <a:pt x="135" y="196"/>
                  </a:lnTo>
                  <a:lnTo>
                    <a:pt x="43" y="219"/>
                  </a:lnTo>
                  <a:lnTo>
                    <a:pt x="0" y="76"/>
                  </a:lnTo>
                  <a:lnTo>
                    <a:pt x="90" y="52"/>
                  </a:lnTo>
                  <a:lnTo>
                    <a:pt x="178" y="34"/>
                  </a:lnTo>
                  <a:lnTo>
                    <a:pt x="264" y="19"/>
                  </a:lnTo>
                  <a:lnTo>
                    <a:pt x="349" y="9"/>
                  </a:lnTo>
                  <a:lnTo>
                    <a:pt x="432" y="2"/>
                  </a:lnTo>
                  <a:lnTo>
                    <a:pt x="5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4" name="Freeform 489"/>
            <p:cNvSpPr>
              <a:spLocks noEditPoints="1"/>
            </p:cNvSpPr>
            <p:nvPr/>
          </p:nvSpPr>
          <p:spPr bwMode="auto">
            <a:xfrm>
              <a:off x="3402013" y="1898650"/>
              <a:ext cx="595312" cy="588963"/>
            </a:xfrm>
            <a:custGeom>
              <a:avLst/>
              <a:gdLst>
                <a:gd name="T0" fmla="*/ 2304 w 3375"/>
                <a:gd name="T1" fmla="*/ 2107 h 3338"/>
                <a:gd name="T2" fmla="*/ 2138 w 3375"/>
                <a:gd name="T3" fmla="*/ 2256 h 3338"/>
                <a:gd name="T4" fmla="*/ 2078 w 3375"/>
                <a:gd name="T5" fmla="*/ 2463 h 3338"/>
                <a:gd name="T6" fmla="*/ 2138 w 3375"/>
                <a:gd name="T7" fmla="*/ 2671 h 3338"/>
                <a:gd name="T8" fmla="*/ 2304 w 3375"/>
                <a:gd name="T9" fmla="*/ 2820 h 3338"/>
                <a:gd name="T10" fmla="*/ 2515 w 3375"/>
                <a:gd name="T11" fmla="*/ 2854 h 3338"/>
                <a:gd name="T12" fmla="*/ 2716 w 3375"/>
                <a:gd name="T13" fmla="*/ 2773 h 3338"/>
                <a:gd name="T14" fmla="*/ 2845 w 3375"/>
                <a:gd name="T15" fmla="*/ 2591 h 3338"/>
                <a:gd name="T16" fmla="*/ 2856 w 3375"/>
                <a:gd name="T17" fmla="*/ 2377 h 3338"/>
                <a:gd name="T18" fmla="*/ 2751 w 3375"/>
                <a:gd name="T19" fmla="*/ 2184 h 3338"/>
                <a:gd name="T20" fmla="*/ 2558 w 3375"/>
                <a:gd name="T21" fmla="*/ 2078 h 3338"/>
                <a:gd name="T22" fmla="*/ 753 w 3375"/>
                <a:gd name="T23" fmla="*/ 141 h 3338"/>
                <a:gd name="T24" fmla="*/ 432 w 3375"/>
                <a:gd name="T25" fmla="*/ 194 h 3338"/>
                <a:gd name="T26" fmla="*/ 136 w 3375"/>
                <a:gd name="T27" fmla="*/ 2685 h 3338"/>
                <a:gd name="T28" fmla="*/ 529 w 3375"/>
                <a:gd name="T29" fmla="*/ 2575 h 3338"/>
                <a:gd name="T30" fmla="*/ 874 w 3375"/>
                <a:gd name="T31" fmla="*/ 2541 h 3338"/>
                <a:gd name="T32" fmla="*/ 1216 w 3375"/>
                <a:gd name="T33" fmla="*/ 2575 h 3338"/>
                <a:gd name="T34" fmla="*/ 1613 w 3375"/>
                <a:gd name="T35" fmla="*/ 2685 h 3338"/>
                <a:gd name="T36" fmla="*/ 1290 w 3375"/>
                <a:gd name="T37" fmla="*/ 188 h 3338"/>
                <a:gd name="T38" fmla="*/ 941 w 3375"/>
                <a:gd name="T39" fmla="*/ 138 h 3338"/>
                <a:gd name="T40" fmla="*/ 2321 w 3375"/>
                <a:gd name="T41" fmla="*/ 145 h 3338"/>
                <a:gd name="T42" fmla="*/ 1983 w 3375"/>
                <a:gd name="T43" fmla="*/ 210 h 3338"/>
                <a:gd name="T44" fmla="*/ 1782 w 3375"/>
                <a:gd name="T45" fmla="*/ 2675 h 3338"/>
                <a:gd name="T46" fmla="*/ 1959 w 3375"/>
                <a:gd name="T47" fmla="*/ 2619 h 3338"/>
                <a:gd name="T48" fmla="*/ 1944 w 3375"/>
                <a:gd name="T49" fmla="*/ 2362 h 3338"/>
                <a:gd name="T50" fmla="*/ 2056 w 3375"/>
                <a:gd name="T51" fmla="*/ 2124 h 3338"/>
                <a:gd name="T52" fmla="*/ 2270 w 3375"/>
                <a:gd name="T53" fmla="*/ 1965 h 3338"/>
                <a:gd name="T54" fmla="*/ 2524 w 3375"/>
                <a:gd name="T55" fmla="*/ 1928 h 3338"/>
                <a:gd name="T56" fmla="*/ 2768 w 3375"/>
                <a:gd name="T57" fmla="*/ 2014 h 3338"/>
                <a:gd name="T58" fmla="*/ 2948 w 3375"/>
                <a:gd name="T59" fmla="*/ 2211 h 3338"/>
                <a:gd name="T60" fmla="*/ 3010 w 3375"/>
                <a:gd name="T61" fmla="*/ 2458 h 3338"/>
                <a:gd name="T62" fmla="*/ 3060 w 3375"/>
                <a:gd name="T63" fmla="*/ 2631 h 3338"/>
                <a:gd name="T64" fmla="*/ 3232 w 3375"/>
                <a:gd name="T65" fmla="*/ 2685 h 3338"/>
                <a:gd name="T66" fmla="*/ 2910 w 3375"/>
                <a:gd name="T67" fmla="*/ 187 h 3338"/>
                <a:gd name="T68" fmla="*/ 2566 w 3375"/>
                <a:gd name="T69" fmla="*/ 137 h 3338"/>
                <a:gd name="T70" fmla="*/ 1079 w 3375"/>
                <a:gd name="T71" fmla="*/ 11 h 3338"/>
                <a:gd name="T72" fmla="*/ 1438 w 3375"/>
                <a:gd name="T73" fmla="*/ 84 h 3338"/>
                <a:gd name="T74" fmla="*/ 1856 w 3375"/>
                <a:gd name="T75" fmla="*/ 106 h 3338"/>
                <a:gd name="T76" fmla="*/ 2228 w 3375"/>
                <a:gd name="T77" fmla="*/ 20 h 3338"/>
                <a:gd name="T78" fmla="*/ 2560 w 3375"/>
                <a:gd name="T79" fmla="*/ 1 h 3338"/>
                <a:gd name="T80" fmla="*/ 2912 w 3375"/>
                <a:gd name="T81" fmla="*/ 48 h 3338"/>
                <a:gd name="T82" fmla="*/ 3325 w 3375"/>
                <a:gd name="T83" fmla="*/ 171 h 3338"/>
                <a:gd name="T84" fmla="*/ 3375 w 3375"/>
                <a:gd name="T85" fmla="*/ 237 h 3338"/>
                <a:gd name="T86" fmla="*/ 3353 w 3375"/>
                <a:gd name="T87" fmla="*/ 2838 h 3338"/>
                <a:gd name="T88" fmla="*/ 3298 w 3375"/>
                <a:gd name="T89" fmla="*/ 2852 h 3338"/>
                <a:gd name="T90" fmla="*/ 3139 w 3375"/>
                <a:gd name="T91" fmla="*/ 2801 h 3338"/>
                <a:gd name="T92" fmla="*/ 2917 w 3375"/>
                <a:gd name="T93" fmla="*/ 2765 h 3338"/>
                <a:gd name="T94" fmla="*/ 2752 w 3375"/>
                <a:gd name="T95" fmla="*/ 2922 h 3338"/>
                <a:gd name="T96" fmla="*/ 2513 w 3375"/>
                <a:gd name="T97" fmla="*/ 2998 h 3338"/>
                <a:gd name="T98" fmla="*/ 2265 w 3375"/>
                <a:gd name="T99" fmla="*/ 2958 h 3338"/>
                <a:gd name="T100" fmla="*/ 2064 w 3375"/>
                <a:gd name="T101" fmla="*/ 2813 h 3338"/>
                <a:gd name="T102" fmla="*/ 1898 w 3375"/>
                <a:gd name="T103" fmla="*/ 2784 h 3338"/>
                <a:gd name="T104" fmla="*/ 1706 w 3375"/>
                <a:gd name="T105" fmla="*/ 2848 h 3338"/>
                <a:gd name="T106" fmla="*/ 1570 w 3375"/>
                <a:gd name="T107" fmla="*/ 2820 h 3338"/>
                <a:gd name="T108" fmla="*/ 1196 w 3375"/>
                <a:gd name="T109" fmla="*/ 2717 h 3338"/>
                <a:gd name="T110" fmla="*/ 874 w 3375"/>
                <a:gd name="T111" fmla="*/ 2685 h 3338"/>
                <a:gd name="T112" fmla="*/ 550 w 3375"/>
                <a:gd name="T113" fmla="*/ 2717 h 3338"/>
                <a:gd name="T114" fmla="*/ 177 w 3375"/>
                <a:gd name="T115" fmla="*/ 2820 h 3338"/>
                <a:gd name="T116" fmla="*/ 55 w 3375"/>
                <a:gd name="T117" fmla="*/ 2850 h 3338"/>
                <a:gd name="T118" fmla="*/ 6 w 3375"/>
                <a:gd name="T119" fmla="*/ 2816 h 3338"/>
                <a:gd name="T120" fmla="*/ 9 w 3375"/>
                <a:gd name="T121" fmla="*/ 203 h 3338"/>
                <a:gd name="T122" fmla="*/ 226 w 3375"/>
                <a:gd name="T123" fmla="*/ 112 h 3338"/>
                <a:gd name="T124" fmla="*/ 610 w 3375"/>
                <a:gd name="T125" fmla="*/ 21 h 3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75" h="3338">
                  <a:moveTo>
                    <a:pt x="2472" y="2069"/>
                  </a:moveTo>
                  <a:lnTo>
                    <a:pt x="2429" y="2072"/>
                  </a:lnTo>
                  <a:lnTo>
                    <a:pt x="2386" y="2078"/>
                  </a:lnTo>
                  <a:lnTo>
                    <a:pt x="2344" y="2091"/>
                  </a:lnTo>
                  <a:lnTo>
                    <a:pt x="2304" y="2107"/>
                  </a:lnTo>
                  <a:lnTo>
                    <a:pt x="2265" y="2128"/>
                  </a:lnTo>
                  <a:lnTo>
                    <a:pt x="2229" y="2154"/>
                  </a:lnTo>
                  <a:lnTo>
                    <a:pt x="2194" y="2184"/>
                  </a:lnTo>
                  <a:lnTo>
                    <a:pt x="2163" y="2219"/>
                  </a:lnTo>
                  <a:lnTo>
                    <a:pt x="2138" y="2256"/>
                  </a:lnTo>
                  <a:lnTo>
                    <a:pt x="2116" y="2295"/>
                  </a:lnTo>
                  <a:lnTo>
                    <a:pt x="2100" y="2335"/>
                  </a:lnTo>
                  <a:lnTo>
                    <a:pt x="2088" y="2377"/>
                  </a:lnTo>
                  <a:lnTo>
                    <a:pt x="2081" y="2420"/>
                  </a:lnTo>
                  <a:lnTo>
                    <a:pt x="2078" y="2463"/>
                  </a:lnTo>
                  <a:lnTo>
                    <a:pt x="2081" y="2507"/>
                  </a:lnTo>
                  <a:lnTo>
                    <a:pt x="2088" y="2550"/>
                  </a:lnTo>
                  <a:lnTo>
                    <a:pt x="2100" y="2591"/>
                  </a:lnTo>
                  <a:lnTo>
                    <a:pt x="2116" y="2632"/>
                  </a:lnTo>
                  <a:lnTo>
                    <a:pt x="2138" y="2671"/>
                  </a:lnTo>
                  <a:lnTo>
                    <a:pt x="2163" y="2708"/>
                  </a:lnTo>
                  <a:lnTo>
                    <a:pt x="2194" y="2742"/>
                  </a:lnTo>
                  <a:lnTo>
                    <a:pt x="2229" y="2773"/>
                  </a:lnTo>
                  <a:lnTo>
                    <a:pt x="2265" y="2798"/>
                  </a:lnTo>
                  <a:lnTo>
                    <a:pt x="2304" y="2820"/>
                  </a:lnTo>
                  <a:lnTo>
                    <a:pt x="2344" y="2836"/>
                  </a:lnTo>
                  <a:lnTo>
                    <a:pt x="2386" y="2848"/>
                  </a:lnTo>
                  <a:lnTo>
                    <a:pt x="2429" y="2854"/>
                  </a:lnTo>
                  <a:lnTo>
                    <a:pt x="2472" y="2857"/>
                  </a:lnTo>
                  <a:lnTo>
                    <a:pt x="2515" y="2854"/>
                  </a:lnTo>
                  <a:lnTo>
                    <a:pt x="2558" y="2848"/>
                  </a:lnTo>
                  <a:lnTo>
                    <a:pt x="2600" y="2836"/>
                  </a:lnTo>
                  <a:lnTo>
                    <a:pt x="2641" y="2820"/>
                  </a:lnTo>
                  <a:lnTo>
                    <a:pt x="2680" y="2798"/>
                  </a:lnTo>
                  <a:lnTo>
                    <a:pt x="2716" y="2773"/>
                  </a:lnTo>
                  <a:lnTo>
                    <a:pt x="2751" y="2742"/>
                  </a:lnTo>
                  <a:lnTo>
                    <a:pt x="2782" y="2708"/>
                  </a:lnTo>
                  <a:lnTo>
                    <a:pt x="2807" y="2671"/>
                  </a:lnTo>
                  <a:lnTo>
                    <a:pt x="2829" y="2632"/>
                  </a:lnTo>
                  <a:lnTo>
                    <a:pt x="2845" y="2591"/>
                  </a:lnTo>
                  <a:lnTo>
                    <a:pt x="2856" y="2550"/>
                  </a:lnTo>
                  <a:lnTo>
                    <a:pt x="2864" y="2507"/>
                  </a:lnTo>
                  <a:lnTo>
                    <a:pt x="2866" y="2463"/>
                  </a:lnTo>
                  <a:lnTo>
                    <a:pt x="2864" y="2420"/>
                  </a:lnTo>
                  <a:lnTo>
                    <a:pt x="2856" y="2377"/>
                  </a:lnTo>
                  <a:lnTo>
                    <a:pt x="2845" y="2335"/>
                  </a:lnTo>
                  <a:lnTo>
                    <a:pt x="2829" y="2295"/>
                  </a:lnTo>
                  <a:lnTo>
                    <a:pt x="2807" y="2256"/>
                  </a:lnTo>
                  <a:lnTo>
                    <a:pt x="2782" y="2219"/>
                  </a:lnTo>
                  <a:lnTo>
                    <a:pt x="2751" y="2184"/>
                  </a:lnTo>
                  <a:lnTo>
                    <a:pt x="2716" y="2154"/>
                  </a:lnTo>
                  <a:lnTo>
                    <a:pt x="2680" y="2128"/>
                  </a:lnTo>
                  <a:lnTo>
                    <a:pt x="2641" y="2107"/>
                  </a:lnTo>
                  <a:lnTo>
                    <a:pt x="2600" y="2091"/>
                  </a:lnTo>
                  <a:lnTo>
                    <a:pt x="2558" y="2078"/>
                  </a:lnTo>
                  <a:lnTo>
                    <a:pt x="2516" y="2072"/>
                  </a:lnTo>
                  <a:lnTo>
                    <a:pt x="2472" y="2069"/>
                  </a:lnTo>
                  <a:close/>
                  <a:moveTo>
                    <a:pt x="874" y="136"/>
                  </a:moveTo>
                  <a:lnTo>
                    <a:pt x="813" y="138"/>
                  </a:lnTo>
                  <a:lnTo>
                    <a:pt x="753" y="141"/>
                  </a:lnTo>
                  <a:lnTo>
                    <a:pt x="691" y="146"/>
                  </a:lnTo>
                  <a:lnTo>
                    <a:pt x="628" y="154"/>
                  </a:lnTo>
                  <a:lnTo>
                    <a:pt x="565" y="164"/>
                  </a:lnTo>
                  <a:lnTo>
                    <a:pt x="499" y="177"/>
                  </a:lnTo>
                  <a:lnTo>
                    <a:pt x="432" y="194"/>
                  </a:lnTo>
                  <a:lnTo>
                    <a:pt x="362" y="212"/>
                  </a:lnTo>
                  <a:lnTo>
                    <a:pt x="289" y="234"/>
                  </a:lnTo>
                  <a:lnTo>
                    <a:pt x="214" y="259"/>
                  </a:lnTo>
                  <a:lnTo>
                    <a:pt x="136" y="287"/>
                  </a:lnTo>
                  <a:lnTo>
                    <a:pt x="136" y="2685"/>
                  </a:lnTo>
                  <a:lnTo>
                    <a:pt x="220" y="2657"/>
                  </a:lnTo>
                  <a:lnTo>
                    <a:pt x="302" y="2631"/>
                  </a:lnTo>
                  <a:lnTo>
                    <a:pt x="379" y="2610"/>
                  </a:lnTo>
                  <a:lnTo>
                    <a:pt x="455" y="2591"/>
                  </a:lnTo>
                  <a:lnTo>
                    <a:pt x="529" y="2575"/>
                  </a:lnTo>
                  <a:lnTo>
                    <a:pt x="600" y="2563"/>
                  </a:lnTo>
                  <a:lnTo>
                    <a:pt x="671" y="2554"/>
                  </a:lnTo>
                  <a:lnTo>
                    <a:pt x="739" y="2546"/>
                  </a:lnTo>
                  <a:lnTo>
                    <a:pt x="807" y="2542"/>
                  </a:lnTo>
                  <a:lnTo>
                    <a:pt x="874" y="2541"/>
                  </a:lnTo>
                  <a:lnTo>
                    <a:pt x="941" y="2542"/>
                  </a:lnTo>
                  <a:lnTo>
                    <a:pt x="1008" y="2546"/>
                  </a:lnTo>
                  <a:lnTo>
                    <a:pt x="1076" y="2554"/>
                  </a:lnTo>
                  <a:lnTo>
                    <a:pt x="1145" y="2563"/>
                  </a:lnTo>
                  <a:lnTo>
                    <a:pt x="1216" y="2575"/>
                  </a:lnTo>
                  <a:lnTo>
                    <a:pt x="1290" y="2591"/>
                  </a:lnTo>
                  <a:lnTo>
                    <a:pt x="1365" y="2610"/>
                  </a:lnTo>
                  <a:lnTo>
                    <a:pt x="1444" y="2631"/>
                  </a:lnTo>
                  <a:lnTo>
                    <a:pt x="1526" y="2657"/>
                  </a:lnTo>
                  <a:lnTo>
                    <a:pt x="1613" y="2685"/>
                  </a:lnTo>
                  <a:lnTo>
                    <a:pt x="1613" y="287"/>
                  </a:lnTo>
                  <a:lnTo>
                    <a:pt x="1526" y="256"/>
                  </a:lnTo>
                  <a:lnTo>
                    <a:pt x="1444" y="229"/>
                  </a:lnTo>
                  <a:lnTo>
                    <a:pt x="1365" y="207"/>
                  </a:lnTo>
                  <a:lnTo>
                    <a:pt x="1290" y="188"/>
                  </a:lnTo>
                  <a:lnTo>
                    <a:pt x="1216" y="171"/>
                  </a:lnTo>
                  <a:lnTo>
                    <a:pt x="1145" y="158"/>
                  </a:lnTo>
                  <a:lnTo>
                    <a:pt x="1076" y="148"/>
                  </a:lnTo>
                  <a:lnTo>
                    <a:pt x="1007" y="142"/>
                  </a:lnTo>
                  <a:lnTo>
                    <a:pt x="941" y="138"/>
                  </a:lnTo>
                  <a:lnTo>
                    <a:pt x="874" y="136"/>
                  </a:lnTo>
                  <a:close/>
                  <a:moveTo>
                    <a:pt x="2501" y="136"/>
                  </a:moveTo>
                  <a:lnTo>
                    <a:pt x="2442" y="137"/>
                  </a:lnTo>
                  <a:lnTo>
                    <a:pt x="2382" y="140"/>
                  </a:lnTo>
                  <a:lnTo>
                    <a:pt x="2321" y="145"/>
                  </a:lnTo>
                  <a:lnTo>
                    <a:pt x="2257" y="152"/>
                  </a:lnTo>
                  <a:lnTo>
                    <a:pt x="2192" y="162"/>
                  </a:lnTo>
                  <a:lnTo>
                    <a:pt x="2124" y="174"/>
                  </a:lnTo>
                  <a:lnTo>
                    <a:pt x="2055" y="191"/>
                  </a:lnTo>
                  <a:lnTo>
                    <a:pt x="1983" y="210"/>
                  </a:lnTo>
                  <a:lnTo>
                    <a:pt x="1907" y="233"/>
                  </a:lnTo>
                  <a:lnTo>
                    <a:pt x="1830" y="259"/>
                  </a:lnTo>
                  <a:lnTo>
                    <a:pt x="1749" y="289"/>
                  </a:lnTo>
                  <a:lnTo>
                    <a:pt x="1749" y="2685"/>
                  </a:lnTo>
                  <a:lnTo>
                    <a:pt x="1782" y="2675"/>
                  </a:lnTo>
                  <a:lnTo>
                    <a:pt x="1816" y="2664"/>
                  </a:lnTo>
                  <a:lnTo>
                    <a:pt x="1854" y="2653"/>
                  </a:lnTo>
                  <a:lnTo>
                    <a:pt x="1891" y="2640"/>
                  </a:lnTo>
                  <a:lnTo>
                    <a:pt x="1926" y="2629"/>
                  </a:lnTo>
                  <a:lnTo>
                    <a:pt x="1959" y="2619"/>
                  </a:lnTo>
                  <a:lnTo>
                    <a:pt x="1945" y="2568"/>
                  </a:lnTo>
                  <a:lnTo>
                    <a:pt x="1938" y="2517"/>
                  </a:lnTo>
                  <a:lnTo>
                    <a:pt x="1935" y="2465"/>
                  </a:lnTo>
                  <a:lnTo>
                    <a:pt x="1937" y="2414"/>
                  </a:lnTo>
                  <a:lnTo>
                    <a:pt x="1944" y="2362"/>
                  </a:lnTo>
                  <a:lnTo>
                    <a:pt x="1956" y="2312"/>
                  </a:lnTo>
                  <a:lnTo>
                    <a:pt x="1974" y="2262"/>
                  </a:lnTo>
                  <a:lnTo>
                    <a:pt x="1996" y="2214"/>
                  </a:lnTo>
                  <a:lnTo>
                    <a:pt x="2023" y="2168"/>
                  </a:lnTo>
                  <a:lnTo>
                    <a:pt x="2056" y="2124"/>
                  </a:lnTo>
                  <a:lnTo>
                    <a:pt x="2093" y="2083"/>
                  </a:lnTo>
                  <a:lnTo>
                    <a:pt x="2133" y="2047"/>
                  </a:lnTo>
                  <a:lnTo>
                    <a:pt x="2176" y="2014"/>
                  </a:lnTo>
                  <a:lnTo>
                    <a:pt x="2222" y="1988"/>
                  </a:lnTo>
                  <a:lnTo>
                    <a:pt x="2270" y="1965"/>
                  </a:lnTo>
                  <a:lnTo>
                    <a:pt x="2320" y="1948"/>
                  </a:lnTo>
                  <a:lnTo>
                    <a:pt x="2370" y="1936"/>
                  </a:lnTo>
                  <a:lnTo>
                    <a:pt x="2421" y="1928"/>
                  </a:lnTo>
                  <a:lnTo>
                    <a:pt x="2472" y="1926"/>
                  </a:lnTo>
                  <a:lnTo>
                    <a:pt x="2524" y="1928"/>
                  </a:lnTo>
                  <a:lnTo>
                    <a:pt x="2575" y="1936"/>
                  </a:lnTo>
                  <a:lnTo>
                    <a:pt x="2625" y="1948"/>
                  </a:lnTo>
                  <a:lnTo>
                    <a:pt x="2674" y="1965"/>
                  </a:lnTo>
                  <a:lnTo>
                    <a:pt x="2723" y="1988"/>
                  </a:lnTo>
                  <a:lnTo>
                    <a:pt x="2768" y="2014"/>
                  </a:lnTo>
                  <a:lnTo>
                    <a:pt x="2811" y="2047"/>
                  </a:lnTo>
                  <a:lnTo>
                    <a:pt x="2852" y="2083"/>
                  </a:lnTo>
                  <a:lnTo>
                    <a:pt x="2889" y="2123"/>
                  </a:lnTo>
                  <a:lnTo>
                    <a:pt x="2920" y="2166"/>
                  </a:lnTo>
                  <a:lnTo>
                    <a:pt x="2948" y="2211"/>
                  </a:lnTo>
                  <a:lnTo>
                    <a:pt x="2969" y="2258"/>
                  </a:lnTo>
                  <a:lnTo>
                    <a:pt x="2986" y="2307"/>
                  </a:lnTo>
                  <a:lnTo>
                    <a:pt x="2999" y="2357"/>
                  </a:lnTo>
                  <a:lnTo>
                    <a:pt x="3007" y="2407"/>
                  </a:lnTo>
                  <a:lnTo>
                    <a:pt x="3010" y="2458"/>
                  </a:lnTo>
                  <a:lnTo>
                    <a:pt x="3008" y="2509"/>
                  </a:lnTo>
                  <a:lnTo>
                    <a:pt x="3001" y="2560"/>
                  </a:lnTo>
                  <a:lnTo>
                    <a:pt x="2989" y="2610"/>
                  </a:lnTo>
                  <a:lnTo>
                    <a:pt x="3023" y="2620"/>
                  </a:lnTo>
                  <a:lnTo>
                    <a:pt x="3060" y="2631"/>
                  </a:lnTo>
                  <a:lnTo>
                    <a:pt x="3098" y="2642"/>
                  </a:lnTo>
                  <a:lnTo>
                    <a:pt x="3136" y="2655"/>
                  </a:lnTo>
                  <a:lnTo>
                    <a:pt x="3170" y="2665"/>
                  </a:lnTo>
                  <a:lnTo>
                    <a:pt x="3203" y="2676"/>
                  </a:lnTo>
                  <a:lnTo>
                    <a:pt x="3232" y="2685"/>
                  </a:lnTo>
                  <a:lnTo>
                    <a:pt x="3232" y="286"/>
                  </a:lnTo>
                  <a:lnTo>
                    <a:pt x="3146" y="256"/>
                  </a:lnTo>
                  <a:lnTo>
                    <a:pt x="3064" y="229"/>
                  </a:lnTo>
                  <a:lnTo>
                    <a:pt x="2985" y="206"/>
                  </a:lnTo>
                  <a:lnTo>
                    <a:pt x="2910" y="187"/>
                  </a:lnTo>
                  <a:lnTo>
                    <a:pt x="2837" y="170"/>
                  </a:lnTo>
                  <a:lnTo>
                    <a:pt x="2766" y="157"/>
                  </a:lnTo>
                  <a:lnTo>
                    <a:pt x="2698" y="148"/>
                  </a:lnTo>
                  <a:lnTo>
                    <a:pt x="2631" y="141"/>
                  </a:lnTo>
                  <a:lnTo>
                    <a:pt x="2566" y="137"/>
                  </a:lnTo>
                  <a:lnTo>
                    <a:pt x="2501" y="136"/>
                  </a:lnTo>
                  <a:close/>
                  <a:moveTo>
                    <a:pt x="882" y="0"/>
                  </a:moveTo>
                  <a:lnTo>
                    <a:pt x="946" y="1"/>
                  </a:lnTo>
                  <a:lnTo>
                    <a:pt x="1013" y="5"/>
                  </a:lnTo>
                  <a:lnTo>
                    <a:pt x="1079" y="11"/>
                  </a:lnTo>
                  <a:lnTo>
                    <a:pt x="1146" y="20"/>
                  </a:lnTo>
                  <a:lnTo>
                    <a:pt x="1216" y="32"/>
                  </a:lnTo>
                  <a:lnTo>
                    <a:pt x="1288" y="46"/>
                  </a:lnTo>
                  <a:lnTo>
                    <a:pt x="1362" y="63"/>
                  </a:lnTo>
                  <a:lnTo>
                    <a:pt x="1438" y="84"/>
                  </a:lnTo>
                  <a:lnTo>
                    <a:pt x="1518" y="106"/>
                  </a:lnTo>
                  <a:lnTo>
                    <a:pt x="1601" y="134"/>
                  </a:lnTo>
                  <a:lnTo>
                    <a:pt x="1688" y="163"/>
                  </a:lnTo>
                  <a:lnTo>
                    <a:pt x="1773" y="134"/>
                  </a:lnTo>
                  <a:lnTo>
                    <a:pt x="1856" y="106"/>
                  </a:lnTo>
                  <a:lnTo>
                    <a:pt x="1936" y="84"/>
                  </a:lnTo>
                  <a:lnTo>
                    <a:pt x="2013" y="63"/>
                  </a:lnTo>
                  <a:lnTo>
                    <a:pt x="2086" y="46"/>
                  </a:lnTo>
                  <a:lnTo>
                    <a:pt x="2158" y="32"/>
                  </a:lnTo>
                  <a:lnTo>
                    <a:pt x="2228" y="20"/>
                  </a:lnTo>
                  <a:lnTo>
                    <a:pt x="2296" y="11"/>
                  </a:lnTo>
                  <a:lnTo>
                    <a:pt x="2363" y="5"/>
                  </a:lnTo>
                  <a:lnTo>
                    <a:pt x="2428" y="1"/>
                  </a:lnTo>
                  <a:lnTo>
                    <a:pt x="2493" y="0"/>
                  </a:lnTo>
                  <a:lnTo>
                    <a:pt x="2560" y="1"/>
                  </a:lnTo>
                  <a:lnTo>
                    <a:pt x="2627" y="5"/>
                  </a:lnTo>
                  <a:lnTo>
                    <a:pt x="2696" y="11"/>
                  </a:lnTo>
                  <a:lnTo>
                    <a:pt x="2765" y="21"/>
                  </a:lnTo>
                  <a:lnTo>
                    <a:pt x="2838" y="34"/>
                  </a:lnTo>
                  <a:lnTo>
                    <a:pt x="2912" y="48"/>
                  </a:lnTo>
                  <a:lnTo>
                    <a:pt x="2987" y="66"/>
                  </a:lnTo>
                  <a:lnTo>
                    <a:pt x="3067" y="88"/>
                  </a:lnTo>
                  <a:lnTo>
                    <a:pt x="3149" y="112"/>
                  </a:lnTo>
                  <a:lnTo>
                    <a:pt x="3235" y="141"/>
                  </a:lnTo>
                  <a:lnTo>
                    <a:pt x="3325" y="171"/>
                  </a:lnTo>
                  <a:lnTo>
                    <a:pt x="3341" y="178"/>
                  </a:lnTo>
                  <a:lnTo>
                    <a:pt x="3355" y="190"/>
                  </a:lnTo>
                  <a:lnTo>
                    <a:pt x="3366" y="203"/>
                  </a:lnTo>
                  <a:lnTo>
                    <a:pt x="3373" y="219"/>
                  </a:lnTo>
                  <a:lnTo>
                    <a:pt x="3375" y="237"/>
                  </a:lnTo>
                  <a:lnTo>
                    <a:pt x="3375" y="2785"/>
                  </a:lnTo>
                  <a:lnTo>
                    <a:pt x="3373" y="2802"/>
                  </a:lnTo>
                  <a:lnTo>
                    <a:pt x="3369" y="2818"/>
                  </a:lnTo>
                  <a:lnTo>
                    <a:pt x="3362" y="2829"/>
                  </a:lnTo>
                  <a:lnTo>
                    <a:pt x="3353" y="2838"/>
                  </a:lnTo>
                  <a:lnTo>
                    <a:pt x="3342" y="2844"/>
                  </a:lnTo>
                  <a:lnTo>
                    <a:pt x="3331" y="2848"/>
                  </a:lnTo>
                  <a:lnTo>
                    <a:pt x="3320" y="2851"/>
                  </a:lnTo>
                  <a:lnTo>
                    <a:pt x="3309" y="2852"/>
                  </a:lnTo>
                  <a:lnTo>
                    <a:pt x="3298" y="2852"/>
                  </a:lnTo>
                  <a:lnTo>
                    <a:pt x="3289" y="2851"/>
                  </a:lnTo>
                  <a:lnTo>
                    <a:pt x="3282" y="2849"/>
                  </a:lnTo>
                  <a:lnTo>
                    <a:pt x="3238" y="2834"/>
                  </a:lnTo>
                  <a:lnTo>
                    <a:pt x="3190" y="2818"/>
                  </a:lnTo>
                  <a:lnTo>
                    <a:pt x="3139" y="2801"/>
                  </a:lnTo>
                  <a:lnTo>
                    <a:pt x="3087" y="2784"/>
                  </a:lnTo>
                  <a:lnTo>
                    <a:pt x="3034" y="2767"/>
                  </a:lnTo>
                  <a:lnTo>
                    <a:pt x="2983" y="2751"/>
                  </a:lnTo>
                  <a:lnTo>
                    <a:pt x="2935" y="2736"/>
                  </a:lnTo>
                  <a:lnTo>
                    <a:pt x="2917" y="2765"/>
                  </a:lnTo>
                  <a:lnTo>
                    <a:pt x="2897" y="2791"/>
                  </a:lnTo>
                  <a:lnTo>
                    <a:pt x="3343" y="3237"/>
                  </a:lnTo>
                  <a:lnTo>
                    <a:pt x="3242" y="3338"/>
                  </a:lnTo>
                  <a:lnTo>
                    <a:pt x="2796" y="2892"/>
                  </a:lnTo>
                  <a:lnTo>
                    <a:pt x="2752" y="2922"/>
                  </a:lnTo>
                  <a:lnTo>
                    <a:pt x="2707" y="2946"/>
                  </a:lnTo>
                  <a:lnTo>
                    <a:pt x="2660" y="2967"/>
                  </a:lnTo>
                  <a:lnTo>
                    <a:pt x="2612" y="2982"/>
                  </a:lnTo>
                  <a:lnTo>
                    <a:pt x="2562" y="2992"/>
                  </a:lnTo>
                  <a:lnTo>
                    <a:pt x="2513" y="2998"/>
                  </a:lnTo>
                  <a:lnTo>
                    <a:pt x="2463" y="3000"/>
                  </a:lnTo>
                  <a:lnTo>
                    <a:pt x="2412" y="2996"/>
                  </a:lnTo>
                  <a:lnTo>
                    <a:pt x="2363" y="2989"/>
                  </a:lnTo>
                  <a:lnTo>
                    <a:pt x="2313" y="2976"/>
                  </a:lnTo>
                  <a:lnTo>
                    <a:pt x="2265" y="2958"/>
                  </a:lnTo>
                  <a:lnTo>
                    <a:pt x="2219" y="2937"/>
                  </a:lnTo>
                  <a:lnTo>
                    <a:pt x="2174" y="2911"/>
                  </a:lnTo>
                  <a:lnTo>
                    <a:pt x="2132" y="2879"/>
                  </a:lnTo>
                  <a:lnTo>
                    <a:pt x="2093" y="2843"/>
                  </a:lnTo>
                  <a:lnTo>
                    <a:pt x="2064" y="2813"/>
                  </a:lnTo>
                  <a:lnTo>
                    <a:pt x="2038" y="2780"/>
                  </a:lnTo>
                  <a:lnTo>
                    <a:pt x="2016" y="2746"/>
                  </a:lnTo>
                  <a:lnTo>
                    <a:pt x="1980" y="2758"/>
                  </a:lnTo>
                  <a:lnTo>
                    <a:pt x="1940" y="2771"/>
                  </a:lnTo>
                  <a:lnTo>
                    <a:pt x="1898" y="2784"/>
                  </a:lnTo>
                  <a:lnTo>
                    <a:pt x="1856" y="2797"/>
                  </a:lnTo>
                  <a:lnTo>
                    <a:pt x="1814" y="2812"/>
                  </a:lnTo>
                  <a:lnTo>
                    <a:pt x="1775" y="2825"/>
                  </a:lnTo>
                  <a:lnTo>
                    <a:pt x="1739" y="2837"/>
                  </a:lnTo>
                  <a:lnTo>
                    <a:pt x="1706" y="2848"/>
                  </a:lnTo>
                  <a:lnTo>
                    <a:pt x="1696" y="2851"/>
                  </a:lnTo>
                  <a:lnTo>
                    <a:pt x="1684" y="2852"/>
                  </a:lnTo>
                  <a:lnTo>
                    <a:pt x="1671" y="2852"/>
                  </a:lnTo>
                  <a:lnTo>
                    <a:pt x="1655" y="2849"/>
                  </a:lnTo>
                  <a:lnTo>
                    <a:pt x="1570" y="2820"/>
                  </a:lnTo>
                  <a:lnTo>
                    <a:pt x="1488" y="2793"/>
                  </a:lnTo>
                  <a:lnTo>
                    <a:pt x="1410" y="2770"/>
                  </a:lnTo>
                  <a:lnTo>
                    <a:pt x="1336" y="2749"/>
                  </a:lnTo>
                  <a:lnTo>
                    <a:pt x="1264" y="2732"/>
                  </a:lnTo>
                  <a:lnTo>
                    <a:pt x="1196" y="2717"/>
                  </a:lnTo>
                  <a:lnTo>
                    <a:pt x="1129" y="2706"/>
                  </a:lnTo>
                  <a:lnTo>
                    <a:pt x="1064" y="2696"/>
                  </a:lnTo>
                  <a:lnTo>
                    <a:pt x="1000" y="2690"/>
                  </a:lnTo>
                  <a:lnTo>
                    <a:pt x="937" y="2686"/>
                  </a:lnTo>
                  <a:lnTo>
                    <a:pt x="874" y="2685"/>
                  </a:lnTo>
                  <a:lnTo>
                    <a:pt x="811" y="2686"/>
                  </a:lnTo>
                  <a:lnTo>
                    <a:pt x="748" y="2690"/>
                  </a:lnTo>
                  <a:lnTo>
                    <a:pt x="683" y="2696"/>
                  </a:lnTo>
                  <a:lnTo>
                    <a:pt x="618" y="2706"/>
                  </a:lnTo>
                  <a:lnTo>
                    <a:pt x="550" y="2717"/>
                  </a:lnTo>
                  <a:lnTo>
                    <a:pt x="481" y="2732"/>
                  </a:lnTo>
                  <a:lnTo>
                    <a:pt x="409" y="2749"/>
                  </a:lnTo>
                  <a:lnTo>
                    <a:pt x="334" y="2770"/>
                  </a:lnTo>
                  <a:lnTo>
                    <a:pt x="258" y="2793"/>
                  </a:lnTo>
                  <a:lnTo>
                    <a:pt x="177" y="2820"/>
                  </a:lnTo>
                  <a:lnTo>
                    <a:pt x="93" y="2849"/>
                  </a:lnTo>
                  <a:lnTo>
                    <a:pt x="86" y="2851"/>
                  </a:lnTo>
                  <a:lnTo>
                    <a:pt x="77" y="2852"/>
                  </a:lnTo>
                  <a:lnTo>
                    <a:pt x="66" y="2852"/>
                  </a:lnTo>
                  <a:lnTo>
                    <a:pt x="55" y="2850"/>
                  </a:lnTo>
                  <a:lnTo>
                    <a:pt x="44" y="2847"/>
                  </a:lnTo>
                  <a:lnTo>
                    <a:pt x="33" y="2843"/>
                  </a:lnTo>
                  <a:lnTo>
                    <a:pt x="23" y="2836"/>
                  </a:lnTo>
                  <a:lnTo>
                    <a:pt x="13" y="2828"/>
                  </a:lnTo>
                  <a:lnTo>
                    <a:pt x="6" y="2816"/>
                  </a:lnTo>
                  <a:lnTo>
                    <a:pt x="2" y="2802"/>
                  </a:lnTo>
                  <a:lnTo>
                    <a:pt x="0" y="2785"/>
                  </a:lnTo>
                  <a:lnTo>
                    <a:pt x="0" y="237"/>
                  </a:lnTo>
                  <a:lnTo>
                    <a:pt x="2" y="219"/>
                  </a:lnTo>
                  <a:lnTo>
                    <a:pt x="9" y="203"/>
                  </a:lnTo>
                  <a:lnTo>
                    <a:pt x="20" y="190"/>
                  </a:lnTo>
                  <a:lnTo>
                    <a:pt x="34" y="178"/>
                  </a:lnTo>
                  <a:lnTo>
                    <a:pt x="50" y="171"/>
                  </a:lnTo>
                  <a:lnTo>
                    <a:pt x="140" y="141"/>
                  </a:lnTo>
                  <a:lnTo>
                    <a:pt x="226" y="112"/>
                  </a:lnTo>
                  <a:lnTo>
                    <a:pt x="308" y="88"/>
                  </a:lnTo>
                  <a:lnTo>
                    <a:pt x="388" y="66"/>
                  </a:lnTo>
                  <a:lnTo>
                    <a:pt x="463" y="48"/>
                  </a:lnTo>
                  <a:lnTo>
                    <a:pt x="537" y="34"/>
                  </a:lnTo>
                  <a:lnTo>
                    <a:pt x="610" y="21"/>
                  </a:lnTo>
                  <a:lnTo>
                    <a:pt x="679" y="11"/>
                  </a:lnTo>
                  <a:lnTo>
                    <a:pt x="748" y="5"/>
                  </a:lnTo>
                  <a:lnTo>
                    <a:pt x="815" y="1"/>
                  </a:lnTo>
                  <a:lnTo>
                    <a:pt x="8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78" name="Freeform 494"/>
          <p:cNvSpPr>
            <a:spLocks noEditPoints="1"/>
          </p:cNvSpPr>
          <p:nvPr/>
        </p:nvSpPr>
        <p:spPr bwMode="auto">
          <a:xfrm>
            <a:off x="4447627" y="1897063"/>
            <a:ext cx="481013" cy="593725"/>
          </a:xfrm>
          <a:custGeom>
            <a:avLst/>
            <a:gdLst>
              <a:gd name="T0" fmla="*/ 370 w 2726"/>
              <a:gd name="T1" fmla="*/ 2702 h 3366"/>
              <a:gd name="T2" fmla="*/ 298 w 2726"/>
              <a:gd name="T3" fmla="*/ 2724 h 3366"/>
              <a:gd name="T4" fmla="*/ 236 w 2726"/>
              <a:gd name="T5" fmla="*/ 2763 h 3366"/>
              <a:gd name="T6" fmla="*/ 186 w 2726"/>
              <a:gd name="T7" fmla="*/ 2819 h 3366"/>
              <a:gd name="T8" fmla="*/ 155 w 2726"/>
              <a:gd name="T9" fmla="*/ 2887 h 3366"/>
              <a:gd name="T10" fmla="*/ 143 w 2726"/>
              <a:gd name="T11" fmla="*/ 2965 h 3366"/>
              <a:gd name="T12" fmla="*/ 154 w 2726"/>
              <a:gd name="T13" fmla="*/ 3043 h 3366"/>
              <a:gd name="T14" fmla="*/ 185 w 2726"/>
              <a:gd name="T15" fmla="*/ 3111 h 3366"/>
              <a:gd name="T16" fmla="*/ 233 w 2726"/>
              <a:gd name="T17" fmla="*/ 3166 h 3366"/>
              <a:gd name="T18" fmla="*/ 295 w 2726"/>
              <a:gd name="T19" fmla="*/ 3206 h 3366"/>
              <a:gd name="T20" fmla="*/ 369 w 2726"/>
              <a:gd name="T21" fmla="*/ 3228 h 3366"/>
              <a:gd name="T22" fmla="*/ 2584 w 2726"/>
              <a:gd name="T23" fmla="*/ 3230 h 3366"/>
              <a:gd name="T24" fmla="*/ 409 w 2726"/>
              <a:gd name="T25" fmla="*/ 2700 h 3366"/>
              <a:gd name="T26" fmla="*/ 404 w 2726"/>
              <a:gd name="T27" fmla="*/ 145 h 3366"/>
              <a:gd name="T28" fmla="*/ 328 w 2726"/>
              <a:gd name="T29" fmla="*/ 164 h 3366"/>
              <a:gd name="T30" fmla="*/ 261 w 2726"/>
              <a:gd name="T31" fmla="*/ 197 h 3366"/>
              <a:gd name="T32" fmla="*/ 207 w 2726"/>
              <a:gd name="T33" fmla="*/ 244 h 3366"/>
              <a:gd name="T34" fmla="*/ 167 w 2726"/>
              <a:gd name="T35" fmla="*/ 303 h 3366"/>
              <a:gd name="T36" fmla="*/ 147 w 2726"/>
              <a:gd name="T37" fmla="*/ 371 h 3366"/>
              <a:gd name="T38" fmla="*/ 143 w 2726"/>
              <a:gd name="T39" fmla="*/ 2646 h 3366"/>
              <a:gd name="T40" fmla="*/ 221 w 2726"/>
              <a:gd name="T41" fmla="*/ 2594 h 3366"/>
              <a:gd name="T42" fmla="*/ 310 w 2726"/>
              <a:gd name="T43" fmla="*/ 2561 h 3366"/>
              <a:gd name="T44" fmla="*/ 409 w 2726"/>
              <a:gd name="T45" fmla="*/ 2550 h 3366"/>
              <a:gd name="T46" fmla="*/ 2582 w 2726"/>
              <a:gd name="T47" fmla="*/ 143 h 3366"/>
              <a:gd name="T48" fmla="*/ 445 w 2726"/>
              <a:gd name="T49" fmla="*/ 0 h 3366"/>
              <a:gd name="T50" fmla="*/ 2675 w 2726"/>
              <a:gd name="T51" fmla="*/ 2 h 3366"/>
              <a:gd name="T52" fmla="*/ 2706 w 2726"/>
              <a:gd name="T53" fmla="*/ 19 h 3366"/>
              <a:gd name="T54" fmla="*/ 2724 w 2726"/>
              <a:gd name="T55" fmla="*/ 51 h 3366"/>
              <a:gd name="T56" fmla="*/ 2726 w 2726"/>
              <a:gd name="T57" fmla="*/ 3286 h 3366"/>
              <a:gd name="T58" fmla="*/ 2720 w 2726"/>
              <a:gd name="T59" fmla="*/ 3324 h 3366"/>
              <a:gd name="T60" fmla="*/ 2701 w 2726"/>
              <a:gd name="T61" fmla="*/ 3350 h 3366"/>
              <a:gd name="T62" fmla="*/ 2673 w 2726"/>
              <a:gd name="T63" fmla="*/ 3364 h 3366"/>
              <a:gd name="T64" fmla="*/ 409 w 2726"/>
              <a:gd name="T65" fmla="*/ 3366 h 3366"/>
              <a:gd name="T66" fmla="*/ 307 w 2726"/>
              <a:gd name="T67" fmla="*/ 3354 h 3366"/>
              <a:gd name="T68" fmla="*/ 215 w 2726"/>
              <a:gd name="T69" fmla="*/ 3319 h 3366"/>
              <a:gd name="T70" fmla="*/ 136 w 2726"/>
              <a:gd name="T71" fmla="*/ 3264 h 3366"/>
              <a:gd name="T72" fmla="*/ 73 w 2726"/>
              <a:gd name="T73" fmla="*/ 3192 h 3366"/>
              <a:gd name="T74" fmla="*/ 28 w 2726"/>
              <a:gd name="T75" fmla="*/ 3106 h 3366"/>
              <a:gd name="T76" fmla="*/ 3 w 2726"/>
              <a:gd name="T77" fmla="*/ 3009 h 3366"/>
              <a:gd name="T78" fmla="*/ 0 w 2726"/>
              <a:gd name="T79" fmla="*/ 408 h 3366"/>
              <a:gd name="T80" fmla="*/ 12 w 2726"/>
              <a:gd name="T81" fmla="*/ 313 h 3366"/>
              <a:gd name="T82" fmla="*/ 46 w 2726"/>
              <a:gd name="T83" fmla="*/ 227 h 3366"/>
              <a:gd name="T84" fmla="*/ 98 w 2726"/>
              <a:gd name="T85" fmla="*/ 151 h 3366"/>
              <a:gd name="T86" fmla="*/ 167 w 2726"/>
              <a:gd name="T87" fmla="*/ 88 h 3366"/>
              <a:gd name="T88" fmla="*/ 250 w 2726"/>
              <a:gd name="T89" fmla="*/ 41 h 3366"/>
              <a:gd name="T90" fmla="*/ 343 w 2726"/>
              <a:gd name="T91" fmla="*/ 10 h 3366"/>
              <a:gd name="T92" fmla="*/ 445 w 2726"/>
              <a:gd name="T93" fmla="*/ 0 h 3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726" h="3366">
                <a:moveTo>
                  <a:pt x="409" y="2700"/>
                </a:moveTo>
                <a:lnTo>
                  <a:pt x="370" y="2702"/>
                </a:lnTo>
                <a:lnTo>
                  <a:pt x="333" y="2710"/>
                </a:lnTo>
                <a:lnTo>
                  <a:pt x="298" y="2724"/>
                </a:lnTo>
                <a:lnTo>
                  <a:pt x="265" y="2741"/>
                </a:lnTo>
                <a:lnTo>
                  <a:pt x="236" y="2763"/>
                </a:lnTo>
                <a:lnTo>
                  <a:pt x="209" y="2789"/>
                </a:lnTo>
                <a:lnTo>
                  <a:pt x="186" y="2819"/>
                </a:lnTo>
                <a:lnTo>
                  <a:pt x="168" y="2851"/>
                </a:lnTo>
                <a:lnTo>
                  <a:pt x="155" y="2887"/>
                </a:lnTo>
                <a:lnTo>
                  <a:pt x="147" y="2925"/>
                </a:lnTo>
                <a:lnTo>
                  <a:pt x="143" y="2965"/>
                </a:lnTo>
                <a:lnTo>
                  <a:pt x="147" y="3005"/>
                </a:lnTo>
                <a:lnTo>
                  <a:pt x="154" y="3043"/>
                </a:lnTo>
                <a:lnTo>
                  <a:pt x="167" y="3078"/>
                </a:lnTo>
                <a:lnTo>
                  <a:pt x="185" y="3111"/>
                </a:lnTo>
                <a:lnTo>
                  <a:pt x="207" y="3141"/>
                </a:lnTo>
                <a:lnTo>
                  <a:pt x="233" y="3166"/>
                </a:lnTo>
                <a:lnTo>
                  <a:pt x="262" y="3188"/>
                </a:lnTo>
                <a:lnTo>
                  <a:pt x="295" y="3206"/>
                </a:lnTo>
                <a:lnTo>
                  <a:pt x="331" y="3220"/>
                </a:lnTo>
                <a:lnTo>
                  <a:pt x="369" y="3228"/>
                </a:lnTo>
                <a:lnTo>
                  <a:pt x="409" y="3230"/>
                </a:lnTo>
                <a:lnTo>
                  <a:pt x="2584" y="3230"/>
                </a:lnTo>
                <a:lnTo>
                  <a:pt x="2584" y="2700"/>
                </a:lnTo>
                <a:lnTo>
                  <a:pt x="409" y="2700"/>
                </a:lnTo>
                <a:close/>
                <a:moveTo>
                  <a:pt x="445" y="143"/>
                </a:moveTo>
                <a:lnTo>
                  <a:pt x="404" y="145"/>
                </a:lnTo>
                <a:lnTo>
                  <a:pt x="365" y="152"/>
                </a:lnTo>
                <a:lnTo>
                  <a:pt x="328" y="164"/>
                </a:lnTo>
                <a:lnTo>
                  <a:pt x="293" y="178"/>
                </a:lnTo>
                <a:lnTo>
                  <a:pt x="261" y="197"/>
                </a:lnTo>
                <a:lnTo>
                  <a:pt x="232" y="219"/>
                </a:lnTo>
                <a:lnTo>
                  <a:pt x="207" y="244"/>
                </a:lnTo>
                <a:lnTo>
                  <a:pt x="184" y="272"/>
                </a:lnTo>
                <a:lnTo>
                  <a:pt x="167" y="303"/>
                </a:lnTo>
                <a:lnTo>
                  <a:pt x="154" y="335"/>
                </a:lnTo>
                <a:lnTo>
                  <a:pt x="147" y="371"/>
                </a:lnTo>
                <a:lnTo>
                  <a:pt x="143" y="408"/>
                </a:lnTo>
                <a:lnTo>
                  <a:pt x="143" y="2646"/>
                </a:lnTo>
                <a:lnTo>
                  <a:pt x="180" y="2617"/>
                </a:lnTo>
                <a:lnTo>
                  <a:pt x="221" y="2594"/>
                </a:lnTo>
                <a:lnTo>
                  <a:pt x="264" y="2575"/>
                </a:lnTo>
                <a:lnTo>
                  <a:pt x="310" y="2561"/>
                </a:lnTo>
                <a:lnTo>
                  <a:pt x="359" y="2553"/>
                </a:lnTo>
                <a:lnTo>
                  <a:pt x="409" y="2550"/>
                </a:lnTo>
                <a:lnTo>
                  <a:pt x="2582" y="2550"/>
                </a:lnTo>
                <a:lnTo>
                  <a:pt x="2582" y="143"/>
                </a:lnTo>
                <a:lnTo>
                  <a:pt x="445" y="143"/>
                </a:lnTo>
                <a:close/>
                <a:moveTo>
                  <a:pt x="445" y="0"/>
                </a:moveTo>
                <a:lnTo>
                  <a:pt x="2654" y="0"/>
                </a:lnTo>
                <a:lnTo>
                  <a:pt x="2675" y="2"/>
                </a:lnTo>
                <a:lnTo>
                  <a:pt x="2692" y="9"/>
                </a:lnTo>
                <a:lnTo>
                  <a:pt x="2706" y="19"/>
                </a:lnTo>
                <a:lnTo>
                  <a:pt x="2717" y="34"/>
                </a:lnTo>
                <a:lnTo>
                  <a:pt x="2724" y="51"/>
                </a:lnTo>
                <a:lnTo>
                  <a:pt x="2726" y="72"/>
                </a:lnTo>
                <a:lnTo>
                  <a:pt x="2726" y="3286"/>
                </a:lnTo>
                <a:lnTo>
                  <a:pt x="2725" y="3307"/>
                </a:lnTo>
                <a:lnTo>
                  <a:pt x="2720" y="3324"/>
                </a:lnTo>
                <a:lnTo>
                  <a:pt x="2712" y="3338"/>
                </a:lnTo>
                <a:lnTo>
                  <a:pt x="2701" y="3350"/>
                </a:lnTo>
                <a:lnTo>
                  <a:pt x="2688" y="3359"/>
                </a:lnTo>
                <a:lnTo>
                  <a:pt x="2673" y="3364"/>
                </a:lnTo>
                <a:lnTo>
                  <a:pt x="2654" y="3366"/>
                </a:lnTo>
                <a:lnTo>
                  <a:pt x="409" y="3366"/>
                </a:lnTo>
                <a:lnTo>
                  <a:pt x="357" y="3363"/>
                </a:lnTo>
                <a:lnTo>
                  <a:pt x="307" y="3354"/>
                </a:lnTo>
                <a:lnTo>
                  <a:pt x="260" y="3338"/>
                </a:lnTo>
                <a:lnTo>
                  <a:pt x="215" y="3319"/>
                </a:lnTo>
                <a:lnTo>
                  <a:pt x="174" y="3293"/>
                </a:lnTo>
                <a:lnTo>
                  <a:pt x="136" y="3264"/>
                </a:lnTo>
                <a:lnTo>
                  <a:pt x="102" y="3230"/>
                </a:lnTo>
                <a:lnTo>
                  <a:pt x="73" y="3192"/>
                </a:lnTo>
                <a:lnTo>
                  <a:pt x="47" y="3151"/>
                </a:lnTo>
                <a:lnTo>
                  <a:pt x="28" y="3106"/>
                </a:lnTo>
                <a:lnTo>
                  <a:pt x="12" y="3059"/>
                </a:lnTo>
                <a:lnTo>
                  <a:pt x="3" y="3009"/>
                </a:lnTo>
                <a:lnTo>
                  <a:pt x="0" y="2958"/>
                </a:lnTo>
                <a:lnTo>
                  <a:pt x="0" y="408"/>
                </a:lnTo>
                <a:lnTo>
                  <a:pt x="3" y="360"/>
                </a:lnTo>
                <a:lnTo>
                  <a:pt x="12" y="313"/>
                </a:lnTo>
                <a:lnTo>
                  <a:pt x="27" y="269"/>
                </a:lnTo>
                <a:lnTo>
                  <a:pt x="46" y="227"/>
                </a:lnTo>
                <a:lnTo>
                  <a:pt x="70" y="187"/>
                </a:lnTo>
                <a:lnTo>
                  <a:pt x="98" y="151"/>
                </a:lnTo>
                <a:lnTo>
                  <a:pt x="131" y="118"/>
                </a:lnTo>
                <a:lnTo>
                  <a:pt x="167" y="88"/>
                </a:lnTo>
                <a:lnTo>
                  <a:pt x="207" y="62"/>
                </a:lnTo>
                <a:lnTo>
                  <a:pt x="250" y="41"/>
                </a:lnTo>
                <a:lnTo>
                  <a:pt x="295" y="24"/>
                </a:lnTo>
                <a:lnTo>
                  <a:pt x="343" y="10"/>
                </a:lnTo>
                <a:lnTo>
                  <a:pt x="393" y="2"/>
                </a:lnTo>
                <a:lnTo>
                  <a:pt x="44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82" name="Freeform 499"/>
          <p:cNvSpPr>
            <a:spLocks noEditPoints="1"/>
          </p:cNvSpPr>
          <p:nvPr/>
        </p:nvSpPr>
        <p:spPr bwMode="auto">
          <a:xfrm>
            <a:off x="5415665" y="1897063"/>
            <a:ext cx="415925" cy="593725"/>
          </a:xfrm>
          <a:custGeom>
            <a:avLst/>
            <a:gdLst>
              <a:gd name="T0" fmla="*/ 1064 w 2357"/>
              <a:gd name="T1" fmla="*/ 184 h 3368"/>
              <a:gd name="T2" fmla="*/ 1140 w 2357"/>
              <a:gd name="T3" fmla="*/ 276 h 3368"/>
              <a:gd name="T4" fmla="*/ 1198 w 2357"/>
              <a:gd name="T5" fmla="*/ 381 h 3368"/>
              <a:gd name="T6" fmla="*/ 1233 w 2357"/>
              <a:gd name="T7" fmla="*/ 498 h 3368"/>
              <a:gd name="T8" fmla="*/ 1246 w 2357"/>
              <a:gd name="T9" fmla="*/ 623 h 3368"/>
              <a:gd name="T10" fmla="*/ 1726 w 2357"/>
              <a:gd name="T11" fmla="*/ 3195 h 3368"/>
              <a:gd name="T12" fmla="*/ 2206 w 2357"/>
              <a:gd name="T13" fmla="*/ 623 h 3368"/>
              <a:gd name="T14" fmla="*/ 2197 w 2357"/>
              <a:gd name="T15" fmla="*/ 527 h 3368"/>
              <a:gd name="T16" fmla="*/ 2170 w 2357"/>
              <a:gd name="T17" fmla="*/ 438 h 3368"/>
              <a:gd name="T18" fmla="*/ 2125 w 2357"/>
              <a:gd name="T19" fmla="*/ 357 h 3368"/>
              <a:gd name="T20" fmla="*/ 2063 w 2357"/>
              <a:gd name="T21" fmla="*/ 286 h 3368"/>
              <a:gd name="T22" fmla="*/ 1988 w 2357"/>
              <a:gd name="T23" fmla="*/ 225 h 3368"/>
              <a:gd name="T24" fmla="*/ 1906 w 2357"/>
              <a:gd name="T25" fmla="*/ 180 h 3368"/>
              <a:gd name="T26" fmla="*/ 1817 w 2357"/>
              <a:gd name="T27" fmla="*/ 153 h 3368"/>
              <a:gd name="T28" fmla="*/ 1726 w 2357"/>
              <a:gd name="T29" fmla="*/ 144 h 3368"/>
              <a:gd name="T30" fmla="*/ 623 w 2357"/>
              <a:gd name="T31" fmla="*/ 144 h 3368"/>
              <a:gd name="T32" fmla="*/ 516 w 2357"/>
              <a:gd name="T33" fmla="*/ 156 h 3368"/>
              <a:gd name="T34" fmla="*/ 417 w 2357"/>
              <a:gd name="T35" fmla="*/ 191 h 3368"/>
              <a:gd name="T36" fmla="*/ 328 w 2357"/>
              <a:gd name="T37" fmla="*/ 245 h 3368"/>
              <a:gd name="T38" fmla="*/ 252 w 2357"/>
              <a:gd name="T39" fmla="*/ 316 h 3368"/>
              <a:gd name="T40" fmla="*/ 193 w 2357"/>
              <a:gd name="T41" fmla="*/ 402 h 3368"/>
              <a:gd name="T42" fmla="*/ 154 w 2357"/>
              <a:gd name="T43" fmla="*/ 499 h 3368"/>
              <a:gd name="T44" fmla="*/ 1096 w 2357"/>
              <a:gd name="T45" fmla="*/ 551 h 3368"/>
              <a:gd name="T46" fmla="*/ 1068 w 2357"/>
              <a:gd name="T47" fmla="*/ 449 h 3368"/>
              <a:gd name="T48" fmla="*/ 1020 w 2357"/>
              <a:gd name="T49" fmla="*/ 358 h 3368"/>
              <a:gd name="T50" fmla="*/ 954 w 2357"/>
              <a:gd name="T51" fmla="*/ 279 h 3368"/>
              <a:gd name="T52" fmla="*/ 873 w 2357"/>
              <a:gd name="T53" fmla="*/ 216 h 3368"/>
              <a:gd name="T54" fmla="*/ 779 w 2357"/>
              <a:gd name="T55" fmla="*/ 170 h 3368"/>
              <a:gd name="T56" fmla="*/ 676 w 2357"/>
              <a:gd name="T57" fmla="*/ 147 h 3368"/>
              <a:gd name="T58" fmla="*/ 623 w 2357"/>
              <a:gd name="T59" fmla="*/ 0 h 3368"/>
              <a:gd name="T60" fmla="*/ 1780 w 2357"/>
              <a:gd name="T61" fmla="*/ 3 h 3368"/>
              <a:gd name="T62" fmla="*/ 1887 w 2357"/>
              <a:gd name="T63" fmla="*/ 22 h 3368"/>
              <a:gd name="T64" fmla="*/ 1989 w 2357"/>
              <a:gd name="T65" fmla="*/ 59 h 3368"/>
              <a:gd name="T66" fmla="*/ 2085 w 2357"/>
              <a:gd name="T67" fmla="*/ 114 h 3368"/>
              <a:gd name="T68" fmla="*/ 2171 w 2357"/>
              <a:gd name="T69" fmla="*/ 186 h 3368"/>
              <a:gd name="T70" fmla="*/ 2248 w 2357"/>
              <a:gd name="T71" fmla="*/ 280 h 3368"/>
              <a:gd name="T72" fmla="*/ 2307 w 2357"/>
              <a:gd name="T73" fmla="*/ 387 h 3368"/>
              <a:gd name="T74" fmla="*/ 2344 w 2357"/>
              <a:gd name="T75" fmla="*/ 504 h 3368"/>
              <a:gd name="T76" fmla="*/ 2357 w 2357"/>
              <a:gd name="T77" fmla="*/ 629 h 3368"/>
              <a:gd name="T78" fmla="*/ 2356 w 2357"/>
              <a:gd name="T79" fmla="*/ 2854 h 3368"/>
              <a:gd name="T80" fmla="*/ 2342 w 2357"/>
              <a:gd name="T81" fmla="*/ 2883 h 3368"/>
              <a:gd name="T82" fmla="*/ 1776 w 2357"/>
              <a:gd name="T83" fmla="*/ 3352 h 3368"/>
              <a:gd name="T84" fmla="*/ 1737 w 2357"/>
              <a:gd name="T85" fmla="*/ 3368 h 3368"/>
              <a:gd name="T86" fmla="*/ 1701 w 2357"/>
              <a:gd name="T87" fmla="*/ 3359 h 3368"/>
              <a:gd name="T88" fmla="*/ 1132 w 2357"/>
              <a:gd name="T89" fmla="*/ 2888 h 3368"/>
              <a:gd name="T90" fmla="*/ 1112 w 2357"/>
              <a:gd name="T91" fmla="*/ 2862 h 3368"/>
              <a:gd name="T92" fmla="*/ 1103 w 2357"/>
              <a:gd name="T93" fmla="*/ 2831 h 3368"/>
              <a:gd name="T94" fmla="*/ 71 w 2357"/>
              <a:gd name="T95" fmla="*/ 694 h 3368"/>
              <a:gd name="T96" fmla="*/ 34 w 2357"/>
              <a:gd name="T97" fmla="*/ 685 h 3368"/>
              <a:gd name="T98" fmla="*/ 8 w 2357"/>
              <a:gd name="T99" fmla="*/ 660 h 3368"/>
              <a:gd name="T100" fmla="*/ 0 w 2357"/>
              <a:gd name="T101" fmla="*/ 623 h 3368"/>
              <a:gd name="T102" fmla="*/ 3 w 2357"/>
              <a:gd name="T103" fmla="*/ 559 h 3368"/>
              <a:gd name="T104" fmla="*/ 28 w 2357"/>
              <a:gd name="T105" fmla="*/ 438 h 3368"/>
              <a:gd name="T106" fmla="*/ 75 w 2357"/>
              <a:gd name="T107" fmla="*/ 326 h 3368"/>
              <a:gd name="T108" fmla="*/ 142 w 2357"/>
              <a:gd name="T109" fmla="*/ 227 h 3368"/>
              <a:gd name="T110" fmla="*/ 226 w 2357"/>
              <a:gd name="T111" fmla="*/ 143 h 3368"/>
              <a:gd name="T112" fmla="*/ 326 w 2357"/>
              <a:gd name="T113" fmla="*/ 76 h 3368"/>
              <a:gd name="T114" fmla="*/ 438 w 2357"/>
              <a:gd name="T115" fmla="*/ 29 h 3368"/>
              <a:gd name="T116" fmla="*/ 559 w 2357"/>
              <a:gd name="T117" fmla="*/ 3 h 3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357" h="3368">
                <a:moveTo>
                  <a:pt x="1021" y="144"/>
                </a:moveTo>
                <a:lnTo>
                  <a:pt x="1064" y="184"/>
                </a:lnTo>
                <a:lnTo>
                  <a:pt x="1104" y="228"/>
                </a:lnTo>
                <a:lnTo>
                  <a:pt x="1140" y="276"/>
                </a:lnTo>
                <a:lnTo>
                  <a:pt x="1171" y="326"/>
                </a:lnTo>
                <a:lnTo>
                  <a:pt x="1198" y="381"/>
                </a:lnTo>
                <a:lnTo>
                  <a:pt x="1218" y="438"/>
                </a:lnTo>
                <a:lnTo>
                  <a:pt x="1233" y="498"/>
                </a:lnTo>
                <a:lnTo>
                  <a:pt x="1243" y="559"/>
                </a:lnTo>
                <a:lnTo>
                  <a:pt x="1246" y="623"/>
                </a:lnTo>
                <a:lnTo>
                  <a:pt x="1246" y="2795"/>
                </a:lnTo>
                <a:lnTo>
                  <a:pt x="1726" y="3195"/>
                </a:lnTo>
                <a:lnTo>
                  <a:pt x="2206" y="2795"/>
                </a:lnTo>
                <a:lnTo>
                  <a:pt x="2206" y="623"/>
                </a:lnTo>
                <a:lnTo>
                  <a:pt x="2204" y="575"/>
                </a:lnTo>
                <a:lnTo>
                  <a:pt x="2197" y="527"/>
                </a:lnTo>
                <a:lnTo>
                  <a:pt x="2185" y="482"/>
                </a:lnTo>
                <a:lnTo>
                  <a:pt x="2170" y="438"/>
                </a:lnTo>
                <a:lnTo>
                  <a:pt x="2149" y="397"/>
                </a:lnTo>
                <a:lnTo>
                  <a:pt x="2125" y="357"/>
                </a:lnTo>
                <a:lnTo>
                  <a:pt x="2096" y="320"/>
                </a:lnTo>
                <a:lnTo>
                  <a:pt x="2063" y="286"/>
                </a:lnTo>
                <a:lnTo>
                  <a:pt x="2027" y="254"/>
                </a:lnTo>
                <a:lnTo>
                  <a:pt x="1988" y="225"/>
                </a:lnTo>
                <a:lnTo>
                  <a:pt x="1948" y="200"/>
                </a:lnTo>
                <a:lnTo>
                  <a:pt x="1906" y="180"/>
                </a:lnTo>
                <a:lnTo>
                  <a:pt x="1862" y="164"/>
                </a:lnTo>
                <a:lnTo>
                  <a:pt x="1817" y="153"/>
                </a:lnTo>
                <a:lnTo>
                  <a:pt x="1772" y="146"/>
                </a:lnTo>
                <a:lnTo>
                  <a:pt x="1726" y="144"/>
                </a:lnTo>
                <a:lnTo>
                  <a:pt x="1021" y="144"/>
                </a:lnTo>
                <a:close/>
                <a:moveTo>
                  <a:pt x="623" y="144"/>
                </a:moveTo>
                <a:lnTo>
                  <a:pt x="568" y="147"/>
                </a:lnTo>
                <a:lnTo>
                  <a:pt x="516" y="156"/>
                </a:lnTo>
                <a:lnTo>
                  <a:pt x="466" y="170"/>
                </a:lnTo>
                <a:lnTo>
                  <a:pt x="417" y="191"/>
                </a:lnTo>
                <a:lnTo>
                  <a:pt x="371" y="216"/>
                </a:lnTo>
                <a:lnTo>
                  <a:pt x="328" y="245"/>
                </a:lnTo>
                <a:lnTo>
                  <a:pt x="288" y="279"/>
                </a:lnTo>
                <a:lnTo>
                  <a:pt x="252" y="316"/>
                </a:lnTo>
                <a:lnTo>
                  <a:pt x="221" y="358"/>
                </a:lnTo>
                <a:lnTo>
                  <a:pt x="193" y="402"/>
                </a:lnTo>
                <a:lnTo>
                  <a:pt x="171" y="449"/>
                </a:lnTo>
                <a:lnTo>
                  <a:pt x="154" y="499"/>
                </a:lnTo>
                <a:lnTo>
                  <a:pt x="143" y="551"/>
                </a:lnTo>
                <a:lnTo>
                  <a:pt x="1096" y="551"/>
                </a:lnTo>
                <a:lnTo>
                  <a:pt x="1084" y="499"/>
                </a:lnTo>
                <a:lnTo>
                  <a:pt x="1068" y="449"/>
                </a:lnTo>
                <a:lnTo>
                  <a:pt x="1046" y="402"/>
                </a:lnTo>
                <a:lnTo>
                  <a:pt x="1020" y="358"/>
                </a:lnTo>
                <a:lnTo>
                  <a:pt x="989" y="316"/>
                </a:lnTo>
                <a:lnTo>
                  <a:pt x="954" y="279"/>
                </a:lnTo>
                <a:lnTo>
                  <a:pt x="915" y="245"/>
                </a:lnTo>
                <a:lnTo>
                  <a:pt x="873" y="216"/>
                </a:lnTo>
                <a:lnTo>
                  <a:pt x="827" y="191"/>
                </a:lnTo>
                <a:lnTo>
                  <a:pt x="779" y="170"/>
                </a:lnTo>
                <a:lnTo>
                  <a:pt x="729" y="156"/>
                </a:lnTo>
                <a:lnTo>
                  <a:pt x="676" y="147"/>
                </a:lnTo>
                <a:lnTo>
                  <a:pt x="623" y="144"/>
                </a:lnTo>
                <a:close/>
                <a:moveTo>
                  <a:pt x="623" y="0"/>
                </a:moveTo>
                <a:lnTo>
                  <a:pt x="1726" y="0"/>
                </a:lnTo>
                <a:lnTo>
                  <a:pt x="1780" y="3"/>
                </a:lnTo>
                <a:lnTo>
                  <a:pt x="1835" y="9"/>
                </a:lnTo>
                <a:lnTo>
                  <a:pt x="1887" y="22"/>
                </a:lnTo>
                <a:lnTo>
                  <a:pt x="1939" y="38"/>
                </a:lnTo>
                <a:lnTo>
                  <a:pt x="1989" y="59"/>
                </a:lnTo>
                <a:lnTo>
                  <a:pt x="2037" y="84"/>
                </a:lnTo>
                <a:lnTo>
                  <a:pt x="2085" y="114"/>
                </a:lnTo>
                <a:lnTo>
                  <a:pt x="2129" y="148"/>
                </a:lnTo>
                <a:lnTo>
                  <a:pt x="2171" y="186"/>
                </a:lnTo>
                <a:lnTo>
                  <a:pt x="2211" y="231"/>
                </a:lnTo>
                <a:lnTo>
                  <a:pt x="2248" y="280"/>
                </a:lnTo>
                <a:lnTo>
                  <a:pt x="2280" y="332"/>
                </a:lnTo>
                <a:lnTo>
                  <a:pt x="2307" y="387"/>
                </a:lnTo>
                <a:lnTo>
                  <a:pt x="2328" y="444"/>
                </a:lnTo>
                <a:lnTo>
                  <a:pt x="2344" y="504"/>
                </a:lnTo>
                <a:lnTo>
                  <a:pt x="2354" y="566"/>
                </a:lnTo>
                <a:lnTo>
                  <a:pt x="2357" y="629"/>
                </a:lnTo>
                <a:lnTo>
                  <a:pt x="2357" y="2837"/>
                </a:lnTo>
                <a:lnTo>
                  <a:pt x="2356" y="2854"/>
                </a:lnTo>
                <a:lnTo>
                  <a:pt x="2351" y="2869"/>
                </a:lnTo>
                <a:lnTo>
                  <a:pt x="2342" y="2883"/>
                </a:lnTo>
                <a:lnTo>
                  <a:pt x="2328" y="2895"/>
                </a:lnTo>
                <a:lnTo>
                  <a:pt x="1776" y="3352"/>
                </a:lnTo>
                <a:lnTo>
                  <a:pt x="1757" y="3364"/>
                </a:lnTo>
                <a:lnTo>
                  <a:pt x="1737" y="3368"/>
                </a:lnTo>
                <a:lnTo>
                  <a:pt x="1719" y="3367"/>
                </a:lnTo>
                <a:lnTo>
                  <a:pt x="1701" y="3359"/>
                </a:lnTo>
                <a:lnTo>
                  <a:pt x="1684" y="3345"/>
                </a:lnTo>
                <a:lnTo>
                  <a:pt x="1132" y="2888"/>
                </a:lnTo>
                <a:lnTo>
                  <a:pt x="1121" y="2875"/>
                </a:lnTo>
                <a:lnTo>
                  <a:pt x="1112" y="2862"/>
                </a:lnTo>
                <a:lnTo>
                  <a:pt x="1105" y="2847"/>
                </a:lnTo>
                <a:lnTo>
                  <a:pt x="1103" y="2831"/>
                </a:lnTo>
                <a:lnTo>
                  <a:pt x="1103" y="694"/>
                </a:lnTo>
                <a:lnTo>
                  <a:pt x="71" y="694"/>
                </a:lnTo>
                <a:lnTo>
                  <a:pt x="51" y="692"/>
                </a:lnTo>
                <a:lnTo>
                  <a:pt x="34" y="685"/>
                </a:lnTo>
                <a:lnTo>
                  <a:pt x="20" y="674"/>
                </a:lnTo>
                <a:lnTo>
                  <a:pt x="8" y="660"/>
                </a:lnTo>
                <a:lnTo>
                  <a:pt x="2" y="642"/>
                </a:lnTo>
                <a:lnTo>
                  <a:pt x="0" y="623"/>
                </a:lnTo>
                <a:lnTo>
                  <a:pt x="0" y="623"/>
                </a:lnTo>
                <a:lnTo>
                  <a:pt x="3" y="559"/>
                </a:lnTo>
                <a:lnTo>
                  <a:pt x="12" y="498"/>
                </a:lnTo>
                <a:lnTo>
                  <a:pt x="28" y="438"/>
                </a:lnTo>
                <a:lnTo>
                  <a:pt x="48" y="381"/>
                </a:lnTo>
                <a:lnTo>
                  <a:pt x="75" y="326"/>
                </a:lnTo>
                <a:lnTo>
                  <a:pt x="106" y="275"/>
                </a:lnTo>
                <a:lnTo>
                  <a:pt x="142" y="227"/>
                </a:lnTo>
                <a:lnTo>
                  <a:pt x="182" y="183"/>
                </a:lnTo>
                <a:lnTo>
                  <a:pt x="226" y="143"/>
                </a:lnTo>
                <a:lnTo>
                  <a:pt x="274" y="107"/>
                </a:lnTo>
                <a:lnTo>
                  <a:pt x="326" y="76"/>
                </a:lnTo>
                <a:lnTo>
                  <a:pt x="380" y="49"/>
                </a:lnTo>
                <a:lnTo>
                  <a:pt x="438" y="29"/>
                </a:lnTo>
                <a:lnTo>
                  <a:pt x="498" y="14"/>
                </a:lnTo>
                <a:lnTo>
                  <a:pt x="559" y="3"/>
                </a:lnTo>
                <a:lnTo>
                  <a:pt x="62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86" name="Freeform 504"/>
          <p:cNvSpPr>
            <a:spLocks noEditPoints="1"/>
          </p:cNvSpPr>
          <p:nvPr/>
        </p:nvSpPr>
        <p:spPr bwMode="auto">
          <a:xfrm>
            <a:off x="6262259" y="1897063"/>
            <a:ext cx="593725" cy="593725"/>
          </a:xfrm>
          <a:custGeom>
            <a:avLst/>
            <a:gdLst>
              <a:gd name="T0" fmla="*/ 1397 w 3366"/>
              <a:gd name="T1" fmla="*/ 1998 h 3366"/>
              <a:gd name="T2" fmla="*/ 1612 w 3366"/>
              <a:gd name="T3" fmla="*/ 1827 h 3366"/>
              <a:gd name="T4" fmla="*/ 1755 w 3366"/>
              <a:gd name="T5" fmla="*/ 1998 h 3366"/>
              <a:gd name="T6" fmla="*/ 1984 w 3366"/>
              <a:gd name="T7" fmla="*/ 1662 h 3366"/>
              <a:gd name="T8" fmla="*/ 2120 w 3366"/>
              <a:gd name="T9" fmla="*/ 1661 h 3366"/>
              <a:gd name="T10" fmla="*/ 2118 w 3366"/>
              <a:gd name="T11" fmla="*/ 2094 h 3366"/>
              <a:gd name="T12" fmla="*/ 2101 w 3366"/>
              <a:gd name="T13" fmla="*/ 2122 h 3366"/>
              <a:gd name="T14" fmla="*/ 2069 w 3366"/>
              <a:gd name="T15" fmla="*/ 2139 h 3366"/>
              <a:gd name="T16" fmla="*/ 1318 w 3366"/>
              <a:gd name="T17" fmla="*/ 2142 h 3366"/>
              <a:gd name="T18" fmla="*/ 1282 w 3366"/>
              <a:gd name="T19" fmla="*/ 2132 h 3366"/>
              <a:gd name="T20" fmla="*/ 1256 w 3366"/>
              <a:gd name="T21" fmla="*/ 2108 h 3366"/>
              <a:gd name="T22" fmla="*/ 1247 w 3366"/>
              <a:gd name="T23" fmla="*/ 2070 h 3366"/>
              <a:gd name="T24" fmla="*/ 144 w 3366"/>
              <a:gd name="T25" fmla="*/ 1662 h 3366"/>
              <a:gd name="T26" fmla="*/ 3224 w 3366"/>
              <a:gd name="T27" fmla="*/ 3223 h 3366"/>
              <a:gd name="T28" fmla="*/ 2120 w 3366"/>
              <a:gd name="T29" fmla="*/ 1661 h 3366"/>
              <a:gd name="T30" fmla="*/ 150 w 3366"/>
              <a:gd name="T31" fmla="*/ 1518 h 3366"/>
              <a:gd name="T32" fmla="*/ 3231 w 3366"/>
              <a:gd name="T33" fmla="*/ 716 h 3366"/>
              <a:gd name="T34" fmla="*/ 967 w 3366"/>
              <a:gd name="T35" fmla="*/ 143 h 3366"/>
              <a:gd name="T36" fmla="*/ 2399 w 3366"/>
              <a:gd name="T37" fmla="*/ 574 h 3366"/>
              <a:gd name="T38" fmla="*/ 967 w 3366"/>
              <a:gd name="T39" fmla="*/ 143 h 3366"/>
              <a:gd name="T40" fmla="*/ 2472 w 3366"/>
              <a:gd name="T41" fmla="*/ 0 h 3366"/>
              <a:gd name="T42" fmla="*/ 2509 w 3366"/>
              <a:gd name="T43" fmla="*/ 8 h 3366"/>
              <a:gd name="T44" fmla="*/ 2533 w 3366"/>
              <a:gd name="T45" fmla="*/ 34 h 3366"/>
              <a:gd name="T46" fmla="*/ 2543 w 3366"/>
              <a:gd name="T47" fmla="*/ 72 h 3366"/>
              <a:gd name="T48" fmla="*/ 3295 w 3366"/>
              <a:gd name="T49" fmla="*/ 573 h 3366"/>
              <a:gd name="T50" fmla="*/ 3333 w 3366"/>
              <a:gd name="T51" fmla="*/ 582 h 3366"/>
              <a:gd name="T52" fmla="*/ 3358 w 3366"/>
              <a:gd name="T53" fmla="*/ 607 h 3366"/>
              <a:gd name="T54" fmla="*/ 3366 w 3366"/>
              <a:gd name="T55" fmla="*/ 644 h 3366"/>
              <a:gd name="T56" fmla="*/ 3364 w 3366"/>
              <a:gd name="T57" fmla="*/ 3314 h 3366"/>
              <a:gd name="T58" fmla="*/ 3347 w 3366"/>
              <a:gd name="T59" fmla="*/ 3345 h 3366"/>
              <a:gd name="T60" fmla="*/ 3315 w 3366"/>
              <a:gd name="T61" fmla="*/ 3363 h 3366"/>
              <a:gd name="T62" fmla="*/ 72 w 3366"/>
              <a:gd name="T63" fmla="*/ 3366 h 3366"/>
              <a:gd name="T64" fmla="*/ 34 w 3366"/>
              <a:gd name="T65" fmla="*/ 3357 h 3366"/>
              <a:gd name="T66" fmla="*/ 9 w 3366"/>
              <a:gd name="T67" fmla="*/ 3332 h 3366"/>
              <a:gd name="T68" fmla="*/ 0 w 3366"/>
              <a:gd name="T69" fmla="*/ 3294 h 3366"/>
              <a:gd name="T70" fmla="*/ 2 w 3366"/>
              <a:gd name="T71" fmla="*/ 624 h 3366"/>
              <a:gd name="T72" fmla="*/ 19 w 3366"/>
              <a:gd name="T73" fmla="*/ 592 h 3366"/>
              <a:gd name="T74" fmla="*/ 51 w 3366"/>
              <a:gd name="T75" fmla="*/ 575 h 3366"/>
              <a:gd name="T76" fmla="*/ 824 w 3366"/>
              <a:gd name="T77" fmla="*/ 573 h 3366"/>
              <a:gd name="T78" fmla="*/ 826 w 3366"/>
              <a:gd name="T79" fmla="*/ 51 h 3366"/>
              <a:gd name="T80" fmla="*/ 844 w 3366"/>
              <a:gd name="T81" fmla="*/ 19 h 3366"/>
              <a:gd name="T82" fmla="*/ 875 w 3366"/>
              <a:gd name="T83" fmla="*/ 2 h 3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366" h="3366">
                <a:moveTo>
                  <a:pt x="1397" y="1662"/>
                </a:moveTo>
                <a:lnTo>
                  <a:pt x="1397" y="1998"/>
                </a:lnTo>
                <a:lnTo>
                  <a:pt x="1612" y="1998"/>
                </a:lnTo>
                <a:lnTo>
                  <a:pt x="1612" y="1827"/>
                </a:lnTo>
                <a:lnTo>
                  <a:pt x="1755" y="1827"/>
                </a:lnTo>
                <a:lnTo>
                  <a:pt x="1755" y="1998"/>
                </a:lnTo>
                <a:lnTo>
                  <a:pt x="1984" y="1998"/>
                </a:lnTo>
                <a:lnTo>
                  <a:pt x="1984" y="1662"/>
                </a:lnTo>
                <a:lnTo>
                  <a:pt x="1397" y="1662"/>
                </a:lnTo>
                <a:close/>
                <a:moveTo>
                  <a:pt x="2120" y="1661"/>
                </a:moveTo>
                <a:lnTo>
                  <a:pt x="2120" y="2076"/>
                </a:lnTo>
                <a:lnTo>
                  <a:pt x="2118" y="2094"/>
                </a:lnTo>
                <a:lnTo>
                  <a:pt x="2112" y="2109"/>
                </a:lnTo>
                <a:lnTo>
                  <a:pt x="2101" y="2122"/>
                </a:lnTo>
                <a:lnTo>
                  <a:pt x="2086" y="2132"/>
                </a:lnTo>
                <a:lnTo>
                  <a:pt x="2069" y="2139"/>
                </a:lnTo>
                <a:lnTo>
                  <a:pt x="2049" y="2142"/>
                </a:lnTo>
                <a:lnTo>
                  <a:pt x="1318" y="2142"/>
                </a:lnTo>
                <a:lnTo>
                  <a:pt x="1299" y="2139"/>
                </a:lnTo>
                <a:lnTo>
                  <a:pt x="1282" y="2132"/>
                </a:lnTo>
                <a:lnTo>
                  <a:pt x="1267" y="2121"/>
                </a:lnTo>
                <a:lnTo>
                  <a:pt x="1256" y="2108"/>
                </a:lnTo>
                <a:lnTo>
                  <a:pt x="1250" y="2090"/>
                </a:lnTo>
                <a:lnTo>
                  <a:pt x="1247" y="2070"/>
                </a:lnTo>
                <a:lnTo>
                  <a:pt x="1247" y="1662"/>
                </a:lnTo>
                <a:lnTo>
                  <a:pt x="144" y="1662"/>
                </a:lnTo>
                <a:lnTo>
                  <a:pt x="144" y="3223"/>
                </a:lnTo>
                <a:lnTo>
                  <a:pt x="3224" y="3223"/>
                </a:lnTo>
                <a:lnTo>
                  <a:pt x="3224" y="1661"/>
                </a:lnTo>
                <a:lnTo>
                  <a:pt x="2120" y="1661"/>
                </a:lnTo>
                <a:close/>
                <a:moveTo>
                  <a:pt x="150" y="716"/>
                </a:moveTo>
                <a:lnTo>
                  <a:pt x="150" y="1518"/>
                </a:lnTo>
                <a:lnTo>
                  <a:pt x="3231" y="1512"/>
                </a:lnTo>
                <a:lnTo>
                  <a:pt x="3231" y="716"/>
                </a:lnTo>
                <a:lnTo>
                  <a:pt x="150" y="716"/>
                </a:lnTo>
                <a:close/>
                <a:moveTo>
                  <a:pt x="967" y="143"/>
                </a:moveTo>
                <a:lnTo>
                  <a:pt x="967" y="574"/>
                </a:lnTo>
                <a:lnTo>
                  <a:pt x="2399" y="574"/>
                </a:lnTo>
                <a:lnTo>
                  <a:pt x="2399" y="143"/>
                </a:lnTo>
                <a:lnTo>
                  <a:pt x="967" y="143"/>
                </a:lnTo>
                <a:close/>
                <a:moveTo>
                  <a:pt x="895" y="0"/>
                </a:moveTo>
                <a:lnTo>
                  <a:pt x="2472" y="0"/>
                </a:lnTo>
                <a:lnTo>
                  <a:pt x="2491" y="2"/>
                </a:lnTo>
                <a:lnTo>
                  <a:pt x="2509" y="8"/>
                </a:lnTo>
                <a:lnTo>
                  <a:pt x="2523" y="19"/>
                </a:lnTo>
                <a:lnTo>
                  <a:pt x="2533" y="34"/>
                </a:lnTo>
                <a:lnTo>
                  <a:pt x="2541" y="51"/>
                </a:lnTo>
                <a:lnTo>
                  <a:pt x="2543" y="72"/>
                </a:lnTo>
                <a:lnTo>
                  <a:pt x="2543" y="573"/>
                </a:lnTo>
                <a:lnTo>
                  <a:pt x="3295" y="573"/>
                </a:lnTo>
                <a:lnTo>
                  <a:pt x="3316" y="575"/>
                </a:lnTo>
                <a:lnTo>
                  <a:pt x="3333" y="582"/>
                </a:lnTo>
                <a:lnTo>
                  <a:pt x="3347" y="592"/>
                </a:lnTo>
                <a:lnTo>
                  <a:pt x="3358" y="607"/>
                </a:lnTo>
                <a:lnTo>
                  <a:pt x="3364" y="624"/>
                </a:lnTo>
                <a:lnTo>
                  <a:pt x="3366" y="644"/>
                </a:lnTo>
                <a:lnTo>
                  <a:pt x="3366" y="3294"/>
                </a:lnTo>
                <a:lnTo>
                  <a:pt x="3364" y="3314"/>
                </a:lnTo>
                <a:lnTo>
                  <a:pt x="3357" y="3331"/>
                </a:lnTo>
                <a:lnTo>
                  <a:pt x="3347" y="3345"/>
                </a:lnTo>
                <a:lnTo>
                  <a:pt x="3332" y="3357"/>
                </a:lnTo>
                <a:lnTo>
                  <a:pt x="3315" y="3363"/>
                </a:lnTo>
                <a:lnTo>
                  <a:pt x="3294" y="3366"/>
                </a:lnTo>
                <a:lnTo>
                  <a:pt x="72" y="3366"/>
                </a:lnTo>
                <a:lnTo>
                  <a:pt x="51" y="3363"/>
                </a:lnTo>
                <a:lnTo>
                  <a:pt x="34" y="3357"/>
                </a:lnTo>
                <a:lnTo>
                  <a:pt x="20" y="3346"/>
                </a:lnTo>
                <a:lnTo>
                  <a:pt x="9" y="3332"/>
                </a:lnTo>
                <a:lnTo>
                  <a:pt x="2" y="3315"/>
                </a:lnTo>
                <a:lnTo>
                  <a:pt x="0" y="3294"/>
                </a:lnTo>
                <a:lnTo>
                  <a:pt x="0" y="644"/>
                </a:lnTo>
                <a:lnTo>
                  <a:pt x="2" y="624"/>
                </a:lnTo>
                <a:lnTo>
                  <a:pt x="9" y="607"/>
                </a:lnTo>
                <a:lnTo>
                  <a:pt x="19" y="592"/>
                </a:lnTo>
                <a:lnTo>
                  <a:pt x="34" y="582"/>
                </a:lnTo>
                <a:lnTo>
                  <a:pt x="51" y="575"/>
                </a:lnTo>
                <a:lnTo>
                  <a:pt x="72" y="573"/>
                </a:lnTo>
                <a:lnTo>
                  <a:pt x="824" y="573"/>
                </a:lnTo>
                <a:lnTo>
                  <a:pt x="824" y="72"/>
                </a:lnTo>
                <a:lnTo>
                  <a:pt x="826" y="51"/>
                </a:lnTo>
                <a:lnTo>
                  <a:pt x="833" y="34"/>
                </a:lnTo>
                <a:lnTo>
                  <a:pt x="844" y="19"/>
                </a:lnTo>
                <a:lnTo>
                  <a:pt x="858" y="9"/>
                </a:lnTo>
                <a:lnTo>
                  <a:pt x="875" y="2"/>
                </a:lnTo>
                <a:lnTo>
                  <a:pt x="89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40" name="Group 1139"/>
          <p:cNvGrpSpPr/>
          <p:nvPr/>
        </p:nvGrpSpPr>
        <p:grpSpPr>
          <a:xfrm>
            <a:off x="7197753" y="1897063"/>
            <a:ext cx="593725" cy="593725"/>
            <a:chOff x="7173913" y="1897063"/>
            <a:chExt cx="593725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90" name="Rectangle 509"/>
            <p:cNvSpPr>
              <a:spLocks noChangeArrowheads="1"/>
            </p:cNvSpPr>
            <p:nvPr/>
          </p:nvSpPr>
          <p:spPr bwMode="auto">
            <a:xfrm>
              <a:off x="7616826" y="1949451"/>
              <a:ext cx="23813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1" name="Rectangle 510"/>
            <p:cNvSpPr>
              <a:spLocks noChangeArrowheads="1"/>
            </p:cNvSpPr>
            <p:nvPr/>
          </p:nvSpPr>
          <p:spPr bwMode="auto">
            <a:xfrm>
              <a:off x="7553326" y="1949451"/>
              <a:ext cx="25400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2" name="Rectangle 511"/>
            <p:cNvSpPr>
              <a:spLocks noChangeArrowheads="1"/>
            </p:cNvSpPr>
            <p:nvPr/>
          </p:nvSpPr>
          <p:spPr bwMode="auto">
            <a:xfrm>
              <a:off x="7489826" y="1949451"/>
              <a:ext cx="25400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3" name="Freeform 512"/>
            <p:cNvSpPr>
              <a:spLocks/>
            </p:cNvSpPr>
            <p:nvPr/>
          </p:nvSpPr>
          <p:spPr bwMode="auto">
            <a:xfrm>
              <a:off x="7281863" y="2128838"/>
              <a:ext cx="109538" cy="79375"/>
            </a:xfrm>
            <a:custGeom>
              <a:avLst/>
              <a:gdLst>
                <a:gd name="T0" fmla="*/ 0 w 617"/>
                <a:gd name="T1" fmla="*/ 0 h 444"/>
                <a:gd name="T2" fmla="*/ 80 w 617"/>
                <a:gd name="T3" fmla="*/ 0 h 444"/>
                <a:gd name="T4" fmla="*/ 180 w 617"/>
                <a:gd name="T5" fmla="*/ 352 h 444"/>
                <a:gd name="T6" fmla="*/ 181 w 617"/>
                <a:gd name="T7" fmla="*/ 347 h 444"/>
                <a:gd name="T8" fmla="*/ 183 w 617"/>
                <a:gd name="T9" fmla="*/ 337 h 444"/>
                <a:gd name="T10" fmla="*/ 187 w 617"/>
                <a:gd name="T11" fmla="*/ 322 h 444"/>
                <a:gd name="T12" fmla="*/ 192 w 617"/>
                <a:gd name="T13" fmla="*/ 304 h 444"/>
                <a:gd name="T14" fmla="*/ 197 w 617"/>
                <a:gd name="T15" fmla="*/ 281 h 444"/>
                <a:gd name="T16" fmla="*/ 204 w 617"/>
                <a:gd name="T17" fmla="*/ 257 h 444"/>
                <a:gd name="T18" fmla="*/ 211 w 617"/>
                <a:gd name="T19" fmla="*/ 230 h 444"/>
                <a:gd name="T20" fmla="*/ 218 w 617"/>
                <a:gd name="T21" fmla="*/ 202 h 444"/>
                <a:gd name="T22" fmla="*/ 227 w 617"/>
                <a:gd name="T23" fmla="*/ 173 h 444"/>
                <a:gd name="T24" fmla="*/ 235 w 617"/>
                <a:gd name="T25" fmla="*/ 144 h 444"/>
                <a:gd name="T26" fmla="*/ 242 w 617"/>
                <a:gd name="T27" fmla="*/ 116 h 444"/>
                <a:gd name="T28" fmla="*/ 249 w 617"/>
                <a:gd name="T29" fmla="*/ 90 h 444"/>
                <a:gd name="T30" fmla="*/ 256 w 617"/>
                <a:gd name="T31" fmla="*/ 65 h 444"/>
                <a:gd name="T32" fmla="*/ 261 w 617"/>
                <a:gd name="T33" fmla="*/ 44 h 444"/>
                <a:gd name="T34" fmla="*/ 266 w 617"/>
                <a:gd name="T35" fmla="*/ 25 h 444"/>
                <a:gd name="T36" fmla="*/ 270 w 617"/>
                <a:gd name="T37" fmla="*/ 12 h 444"/>
                <a:gd name="T38" fmla="*/ 272 w 617"/>
                <a:gd name="T39" fmla="*/ 3 h 444"/>
                <a:gd name="T40" fmla="*/ 273 w 617"/>
                <a:gd name="T41" fmla="*/ 0 h 444"/>
                <a:gd name="T42" fmla="*/ 352 w 617"/>
                <a:gd name="T43" fmla="*/ 0 h 444"/>
                <a:gd name="T44" fmla="*/ 438 w 617"/>
                <a:gd name="T45" fmla="*/ 344 h 444"/>
                <a:gd name="T46" fmla="*/ 546 w 617"/>
                <a:gd name="T47" fmla="*/ 0 h 444"/>
                <a:gd name="T48" fmla="*/ 617 w 617"/>
                <a:gd name="T49" fmla="*/ 0 h 444"/>
                <a:gd name="T50" fmla="*/ 482 w 617"/>
                <a:gd name="T51" fmla="*/ 444 h 444"/>
                <a:gd name="T52" fmla="*/ 402 w 617"/>
                <a:gd name="T53" fmla="*/ 444 h 444"/>
                <a:gd name="T54" fmla="*/ 316 w 617"/>
                <a:gd name="T55" fmla="*/ 101 h 444"/>
                <a:gd name="T56" fmla="*/ 223 w 617"/>
                <a:gd name="T57" fmla="*/ 444 h 444"/>
                <a:gd name="T58" fmla="*/ 137 w 617"/>
                <a:gd name="T59" fmla="*/ 444 h 444"/>
                <a:gd name="T60" fmla="*/ 0 w 617"/>
                <a:gd name="T61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17" h="444">
                  <a:moveTo>
                    <a:pt x="0" y="0"/>
                  </a:moveTo>
                  <a:lnTo>
                    <a:pt x="80" y="0"/>
                  </a:lnTo>
                  <a:lnTo>
                    <a:pt x="180" y="352"/>
                  </a:lnTo>
                  <a:lnTo>
                    <a:pt x="181" y="347"/>
                  </a:lnTo>
                  <a:lnTo>
                    <a:pt x="183" y="337"/>
                  </a:lnTo>
                  <a:lnTo>
                    <a:pt x="187" y="322"/>
                  </a:lnTo>
                  <a:lnTo>
                    <a:pt x="192" y="304"/>
                  </a:lnTo>
                  <a:lnTo>
                    <a:pt x="197" y="281"/>
                  </a:lnTo>
                  <a:lnTo>
                    <a:pt x="204" y="257"/>
                  </a:lnTo>
                  <a:lnTo>
                    <a:pt x="211" y="230"/>
                  </a:lnTo>
                  <a:lnTo>
                    <a:pt x="218" y="202"/>
                  </a:lnTo>
                  <a:lnTo>
                    <a:pt x="227" y="173"/>
                  </a:lnTo>
                  <a:lnTo>
                    <a:pt x="235" y="144"/>
                  </a:lnTo>
                  <a:lnTo>
                    <a:pt x="242" y="116"/>
                  </a:lnTo>
                  <a:lnTo>
                    <a:pt x="249" y="90"/>
                  </a:lnTo>
                  <a:lnTo>
                    <a:pt x="256" y="65"/>
                  </a:lnTo>
                  <a:lnTo>
                    <a:pt x="261" y="44"/>
                  </a:lnTo>
                  <a:lnTo>
                    <a:pt x="266" y="25"/>
                  </a:lnTo>
                  <a:lnTo>
                    <a:pt x="270" y="12"/>
                  </a:lnTo>
                  <a:lnTo>
                    <a:pt x="272" y="3"/>
                  </a:lnTo>
                  <a:lnTo>
                    <a:pt x="273" y="0"/>
                  </a:lnTo>
                  <a:lnTo>
                    <a:pt x="352" y="0"/>
                  </a:lnTo>
                  <a:lnTo>
                    <a:pt x="438" y="344"/>
                  </a:lnTo>
                  <a:lnTo>
                    <a:pt x="546" y="0"/>
                  </a:lnTo>
                  <a:lnTo>
                    <a:pt x="617" y="0"/>
                  </a:lnTo>
                  <a:lnTo>
                    <a:pt x="482" y="444"/>
                  </a:lnTo>
                  <a:lnTo>
                    <a:pt x="402" y="444"/>
                  </a:lnTo>
                  <a:lnTo>
                    <a:pt x="316" y="101"/>
                  </a:lnTo>
                  <a:lnTo>
                    <a:pt x="223" y="444"/>
                  </a:lnTo>
                  <a:lnTo>
                    <a:pt x="137" y="4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4" name="Freeform 513"/>
            <p:cNvSpPr>
              <a:spLocks/>
            </p:cNvSpPr>
            <p:nvPr/>
          </p:nvSpPr>
          <p:spPr bwMode="auto">
            <a:xfrm>
              <a:off x="7391401" y="2128838"/>
              <a:ext cx="107950" cy="79375"/>
            </a:xfrm>
            <a:custGeom>
              <a:avLst/>
              <a:gdLst>
                <a:gd name="T0" fmla="*/ 0 w 617"/>
                <a:gd name="T1" fmla="*/ 0 h 444"/>
                <a:gd name="T2" fmla="*/ 79 w 617"/>
                <a:gd name="T3" fmla="*/ 0 h 444"/>
                <a:gd name="T4" fmla="*/ 180 w 617"/>
                <a:gd name="T5" fmla="*/ 352 h 444"/>
                <a:gd name="T6" fmla="*/ 180 w 617"/>
                <a:gd name="T7" fmla="*/ 347 h 444"/>
                <a:gd name="T8" fmla="*/ 183 w 617"/>
                <a:gd name="T9" fmla="*/ 337 h 444"/>
                <a:gd name="T10" fmla="*/ 186 w 617"/>
                <a:gd name="T11" fmla="*/ 322 h 444"/>
                <a:gd name="T12" fmla="*/ 191 w 617"/>
                <a:gd name="T13" fmla="*/ 304 h 444"/>
                <a:gd name="T14" fmla="*/ 197 w 617"/>
                <a:gd name="T15" fmla="*/ 281 h 444"/>
                <a:gd name="T16" fmla="*/ 203 w 617"/>
                <a:gd name="T17" fmla="*/ 257 h 444"/>
                <a:gd name="T18" fmla="*/ 210 w 617"/>
                <a:gd name="T19" fmla="*/ 230 h 444"/>
                <a:gd name="T20" fmla="*/ 218 w 617"/>
                <a:gd name="T21" fmla="*/ 202 h 444"/>
                <a:gd name="T22" fmla="*/ 226 w 617"/>
                <a:gd name="T23" fmla="*/ 173 h 444"/>
                <a:gd name="T24" fmla="*/ 234 w 617"/>
                <a:gd name="T25" fmla="*/ 144 h 444"/>
                <a:gd name="T26" fmla="*/ 241 w 617"/>
                <a:gd name="T27" fmla="*/ 116 h 444"/>
                <a:gd name="T28" fmla="*/ 248 w 617"/>
                <a:gd name="T29" fmla="*/ 90 h 444"/>
                <a:gd name="T30" fmla="*/ 255 w 617"/>
                <a:gd name="T31" fmla="*/ 65 h 444"/>
                <a:gd name="T32" fmla="*/ 261 w 617"/>
                <a:gd name="T33" fmla="*/ 44 h 444"/>
                <a:gd name="T34" fmla="*/ 265 w 617"/>
                <a:gd name="T35" fmla="*/ 25 h 444"/>
                <a:gd name="T36" fmla="*/ 269 w 617"/>
                <a:gd name="T37" fmla="*/ 12 h 444"/>
                <a:gd name="T38" fmla="*/ 271 w 617"/>
                <a:gd name="T39" fmla="*/ 3 h 444"/>
                <a:gd name="T40" fmla="*/ 272 w 617"/>
                <a:gd name="T41" fmla="*/ 0 h 444"/>
                <a:gd name="T42" fmla="*/ 352 w 617"/>
                <a:gd name="T43" fmla="*/ 0 h 444"/>
                <a:gd name="T44" fmla="*/ 438 w 617"/>
                <a:gd name="T45" fmla="*/ 344 h 444"/>
                <a:gd name="T46" fmla="*/ 546 w 617"/>
                <a:gd name="T47" fmla="*/ 0 h 444"/>
                <a:gd name="T48" fmla="*/ 617 w 617"/>
                <a:gd name="T49" fmla="*/ 0 h 444"/>
                <a:gd name="T50" fmla="*/ 481 w 617"/>
                <a:gd name="T51" fmla="*/ 444 h 444"/>
                <a:gd name="T52" fmla="*/ 402 w 617"/>
                <a:gd name="T53" fmla="*/ 444 h 444"/>
                <a:gd name="T54" fmla="*/ 308 w 617"/>
                <a:gd name="T55" fmla="*/ 101 h 444"/>
                <a:gd name="T56" fmla="*/ 215 w 617"/>
                <a:gd name="T57" fmla="*/ 444 h 444"/>
                <a:gd name="T58" fmla="*/ 136 w 617"/>
                <a:gd name="T59" fmla="*/ 444 h 444"/>
                <a:gd name="T60" fmla="*/ 0 w 617"/>
                <a:gd name="T61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17" h="444">
                  <a:moveTo>
                    <a:pt x="0" y="0"/>
                  </a:moveTo>
                  <a:lnTo>
                    <a:pt x="79" y="0"/>
                  </a:lnTo>
                  <a:lnTo>
                    <a:pt x="180" y="352"/>
                  </a:lnTo>
                  <a:lnTo>
                    <a:pt x="180" y="347"/>
                  </a:lnTo>
                  <a:lnTo>
                    <a:pt x="183" y="337"/>
                  </a:lnTo>
                  <a:lnTo>
                    <a:pt x="186" y="322"/>
                  </a:lnTo>
                  <a:lnTo>
                    <a:pt x="191" y="304"/>
                  </a:lnTo>
                  <a:lnTo>
                    <a:pt x="197" y="281"/>
                  </a:lnTo>
                  <a:lnTo>
                    <a:pt x="203" y="257"/>
                  </a:lnTo>
                  <a:lnTo>
                    <a:pt x="210" y="230"/>
                  </a:lnTo>
                  <a:lnTo>
                    <a:pt x="218" y="202"/>
                  </a:lnTo>
                  <a:lnTo>
                    <a:pt x="226" y="173"/>
                  </a:lnTo>
                  <a:lnTo>
                    <a:pt x="234" y="144"/>
                  </a:lnTo>
                  <a:lnTo>
                    <a:pt x="241" y="116"/>
                  </a:lnTo>
                  <a:lnTo>
                    <a:pt x="248" y="90"/>
                  </a:lnTo>
                  <a:lnTo>
                    <a:pt x="255" y="65"/>
                  </a:lnTo>
                  <a:lnTo>
                    <a:pt x="261" y="44"/>
                  </a:lnTo>
                  <a:lnTo>
                    <a:pt x="265" y="25"/>
                  </a:lnTo>
                  <a:lnTo>
                    <a:pt x="269" y="12"/>
                  </a:lnTo>
                  <a:lnTo>
                    <a:pt x="271" y="3"/>
                  </a:lnTo>
                  <a:lnTo>
                    <a:pt x="272" y="0"/>
                  </a:lnTo>
                  <a:lnTo>
                    <a:pt x="352" y="0"/>
                  </a:lnTo>
                  <a:lnTo>
                    <a:pt x="438" y="344"/>
                  </a:lnTo>
                  <a:lnTo>
                    <a:pt x="546" y="0"/>
                  </a:lnTo>
                  <a:lnTo>
                    <a:pt x="617" y="0"/>
                  </a:lnTo>
                  <a:lnTo>
                    <a:pt x="481" y="444"/>
                  </a:lnTo>
                  <a:lnTo>
                    <a:pt x="402" y="444"/>
                  </a:lnTo>
                  <a:lnTo>
                    <a:pt x="308" y="101"/>
                  </a:lnTo>
                  <a:lnTo>
                    <a:pt x="215" y="444"/>
                  </a:lnTo>
                  <a:lnTo>
                    <a:pt x="136" y="4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5" name="Freeform 514"/>
            <p:cNvSpPr>
              <a:spLocks/>
            </p:cNvSpPr>
            <p:nvPr/>
          </p:nvSpPr>
          <p:spPr bwMode="auto">
            <a:xfrm>
              <a:off x="7500938" y="2128838"/>
              <a:ext cx="109538" cy="79375"/>
            </a:xfrm>
            <a:custGeom>
              <a:avLst/>
              <a:gdLst>
                <a:gd name="T0" fmla="*/ 0 w 617"/>
                <a:gd name="T1" fmla="*/ 0 h 444"/>
                <a:gd name="T2" fmla="*/ 80 w 617"/>
                <a:gd name="T3" fmla="*/ 0 h 444"/>
                <a:gd name="T4" fmla="*/ 181 w 617"/>
                <a:gd name="T5" fmla="*/ 352 h 444"/>
                <a:gd name="T6" fmla="*/ 182 w 617"/>
                <a:gd name="T7" fmla="*/ 347 h 444"/>
                <a:gd name="T8" fmla="*/ 184 w 617"/>
                <a:gd name="T9" fmla="*/ 337 h 444"/>
                <a:gd name="T10" fmla="*/ 188 w 617"/>
                <a:gd name="T11" fmla="*/ 322 h 444"/>
                <a:gd name="T12" fmla="*/ 192 w 617"/>
                <a:gd name="T13" fmla="*/ 304 h 444"/>
                <a:gd name="T14" fmla="*/ 198 w 617"/>
                <a:gd name="T15" fmla="*/ 281 h 444"/>
                <a:gd name="T16" fmla="*/ 205 w 617"/>
                <a:gd name="T17" fmla="*/ 257 h 444"/>
                <a:gd name="T18" fmla="*/ 213 w 617"/>
                <a:gd name="T19" fmla="*/ 230 h 444"/>
                <a:gd name="T20" fmla="*/ 220 w 617"/>
                <a:gd name="T21" fmla="*/ 202 h 444"/>
                <a:gd name="T22" fmla="*/ 228 w 617"/>
                <a:gd name="T23" fmla="*/ 173 h 444"/>
                <a:gd name="T24" fmla="*/ 235 w 617"/>
                <a:gd name="T25" fmla="*/ 144 h 444"/>
                <a:gd name="T26" fmla="*/ 243 w 617"/>
                <a:gd name="T27" fmla="*/ 116 h 444"/>
                <a:gd name="T28" fmla="*/ 250 w 617"/>
                <a:gd name="T29" fmla="*/ 90 h 444"/>
                <a:gd name="T30" fmla="*/ 256 w 617"/>
                <a:gd name="T31" fmla="*/ 65 h 444"/>
                <a:gd name="T32" fmla="*/ 263 w 617"/>
                <a:gd name="T33" fmla="*/ 44 h 444"/>
                <a:gd name="T34" fmla="*/ 268 w 617"/>
                <a:gd name="T35" fmla="*/ 25 h 444"/>
                <a:gd name="T36" fmla="*/ 271 w 617"/>
                <a:gd name="T37" fmla="*/ 12 h 444"/>
                <a:gd name="T38" fmla="*/ 274 w 617"/>
                <a:gd name="T39" fmla="*/ 3 h 444"/>
                <a:gd name="T40" fmla="*/ 274 w 617"/>
                <a:gd name="T41" fmla="*/ 0 h 444"/>
                <a:gd name="T42" fmla="*/ 353 w 617"/>
                <a:gd name="T43" fmla="*/ 0 h 444"/>
                <a:gd name="T44" fmla="*/ 439 w 617"/>
                <a:gd name="T45" fmla="*/ 344 h 444"/>
                <a:gd name="T46" fmla="*/ 546 w 617"/>
                <a:gd name="T47" fmla="*/ 0 h 444"/>
                <a:gd name="T48" fmla="*/ 617 w 617"/>
                <a:gd name="T49" fmla="*/ 0 h 444"/>
                <a:gd name="T50" fmla="*/ 474 w 617"/>
                <a:gd name="T51" fmla="*/ 444 h 444"/>
                <a:gd name="T52" fmla="*/ 395 w 617"/>
                <a:gd name="T53" fmla="*/ 444 h 444"/>
                <a:gd name="T54" fmla="*/ 309 w 617"/>
                <a:gd name="T55" fmla="*/ 101 h 444"/>
                <a:gd name="T56" fmla="*/ 216 w 617"/>
                <a:gd name="T57" fmla="*/ 444 h 444"/>
                <a:gd name="T58" fmla="*/ 137 w 617"/>
                <a:gd name="T59" fmla="*/ 444 h 444"/>
                <a:gd name="T60" fmla="*/ 0 w 617"/>
                <a:gd name="T61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17" h="444">
                  <a:moveTo>
                    <a:pt x="0" y="0"/>
                  </a:moveTo>
                  <a:lnTo>
                    <a:pt x="80" y="0"/>
                  </a:lnTo>
                  <a:lnTo>
                    <a:pt x="181" y="352"/>
                  </a:lnTo>
                  <a:lnTo>
                    <a:pt x="182" y="347"/>
                  </a:lnTo>
                  <a:lnTo>
                    <a:pt x="184" y="337"/>
                  </a:lnTo>
                  <a:lnTo>
                    <a:pt x="188" y="322"/>
                  </a:lnTo>
                  <a:lnTo>
                    <a:pt x="192" y="304"/>
                  </a:lnTo>
                  <a:lnTo>
                    <a:pt x="198" y="281"/>
                  </a:lnTo>
                  <a:lnTo>
                    <a:pt x="205" y="257"/>
                  </a:lnTo>
                  <a:lnTo>
                    <a:pt x="213" y="230"/>
                  </a:lnTo>
                  <a:lnTo>
                    <a:pt x="220" y="202"/>
                  </a:lnTo>
                  <a:lnTo>
                    <a:pt x="228" y="173"/>
                  </a:lnTo>
                  <a:lnTo>
                    <a:pt x="235" y="144"/>
                  </a:lnTo>
                  <a:lnTo>
                    <a:pt x="243" y="116"/>
                  </a:lnTo>
                  <a:lnTo>
                    <a:pt x="250" y="90"/>
                  </a:lnTo>
                  <a:lnTo>
                    <a:pt x="256" y="65"/>
                  </a:lnTo>
                  <a:lnTo>
                    <a:pt x="263" y="44"/>
                  </a:lnTo>
                  <a:lnTo>
                    <a:pt x="268" y="25"/>
                  </a:lnTo>
                  <a:lnTo>
                    <a:pt x="271" y="12"/>
                  </a:lnTo>
                  <a:lnTo>
                    <a:pt x="274" y="3"/>
                  </a:lnTo>
                  <a:lnTo>
                    <a:pt x="274" y="0"/>
                  </a:lnTo>
                  <a:lnTo>
                    <a:pt x="353" y="0"/>
                  </a:lnTo>
                  <a:lnTo>
                    <a:pt x="439" y="344"/>
                  </a:lnTo>
                  <a:lnTo>
                    <a:pt x="546" y="0"/>
                  </a:lnTo>
                  <a:lnTo>
                    <a:pt x="617" y="0"/>
                  </a:lnTo>
                  <a:lnTo>
                    <a:pt x="474" y="444"/>
                  </a:lnTo>
                  <a:lnTo>
                    <a:pt x="395" y="444"/>
                  </a:lnTo>
                  <a:lnTo>
                    <a:pt x="309" y="101"/>
                  </a:lnTo>
                  <a:lnTo>
                    <a:pt x="216" y="444"/>
                  </a:lnTo>
                  <a:lnTo>
                    <a:pt x="137" y="4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6" name="Freeform 515"/>
            <p:cNvSpPr>
              <a:spLocks noEditPoints="1"/>
            </p:cNvSpPr>
            <p:nvPr/>
          </p:nvSpPr>
          <p:spPr bwMode="auto">
            <a:xfrm>
              <a:off x="7173913" y="1897063"/>
              <a:ext cx="593725" cy="593725"/>
            </a:xfrm>
            <a:custGeom>
              <a:avLst/>
              <a:gdLst>
                <a:gd name="T0" fmla="*/ 2613 w 3366"/>
                <a:gd name="T1" fmla="*/ 2231 h 3366"/>
                <a:gd name="T2" fmla="*/ 2467 w 3366"/>
                <a:gd name="T3" fmla="*/ 2288 h 3366"/>
                <a:gd name="T4" fmla="*/ 2348 w 3366"/>
                <a:gd name="T5" fmla="*/ 2384 h 3366"/>
                <a:gd name="T6" fmla="*/ 2264 w 3366"/>
                <a:gd name="T7" fmla="*/ 2512 h 3366"/>
                <a:gd name="T8" fmla="*/ 2223 w 3366"/>
                <a:gd name="T9" fmla="*/ 2666 h 3366"/>
                <a:gd name="T10" fmla="*/ 2232 w 3366"/>
                <a:gd name="T11" fmla="*/ 2829 h 3366"/>
                <a:gd name="T12" fmla="*/ 2288 w 3366"/>
                <a:gd name="T13" fmla="*/ 2975 h 3366"/>
                <a:gd name="T14" fmla="*/ 2385 w 3366"/>
                <a:gd name="T15" fmla="*/ 3094 h 3366"/>
                <a:gd name="T16" fmla="*/ 2513 w 3366"/>
                <a:gd name="T17" fmla="*/ 3178 h 3366"/>
                <a:gd name="T18" fmla="*/ 2666 w 3366"/>
                <a:gd name="T19" fmla="*/ 3219 h 3366"/>
                <a:gd name="T20" fmla="*/ 2829 w 3366"/>
                <a:gd name="T21" fmla="*/ 3211 h 3366"/>
                <a:gd name="T22" fmla="*/ 2975 w 3366"/>
                <a:gd name="T23" fmla="*/ 3155 h 3366"/>
                <a:gd name="T24" fmla="*/ 3095 w 3366"/>
                <a:gd name="T25" fmla="*/ 3058 h 3366"/>
                <a:gd name="T26" fmla="*/ 3178 w 3366"/>
                <a:gd name="T27" fmla="*/ 2929 h 3366"/>
                <a:gd name="T28" fmla="*/ 3220 w 3366"/>
                <a:gd name="T29" fmla="*/ 2776 h 3366"/>
                <a:gd name="T30" fmla="*/ 3212 w 3366"/>
                <a:gd name="T31" fmla="*/ 2612 h 3366"/>
                <a:gd name="T32" fmla="*/ 3155 w 3366"/>
                <a:gd name="T33" fmla="*/ 2466 h 3366"/>
                <a:gd name="T34" fmla="*/ 3059 w 3366"/>
                <a:gd name="T35" fmla="*/ 2348 h 3366"/>
                <a:gd name="T36" fmla="*/ 2929 w 3366"/>
                <a:gd name="T37" fmla="*/ 2263 h 3366"/>
                <a:gd name="T38" fmla="*/ 2776 w 3366"/>
                <a:gd name="T39" fmla="*/ 2223 h 3366"/>
                <a:gd name="T40" fmla="*/ 144 w 3366"/>
                <a:gd name="T41" fmla="*/ 2936 h 3366"/>
                <a:gd name="T42" fmla="*/ 2087 w 3366"/>
                <a:gd name="T43" fmla="*/ 2832 h 3366"/>
                <a:gd name="T44" fmla="*/ 2080 w 3366"/>
                <a:gd name="T45" fmla="*/ 2658 h 3366"/>
                <a:gd name="T46" fmla="*/ 2122 w 3366"/>
                <a:gd name="T47" fmla="*/ 2483 h 3366"/>
                <a:gd name="T48" fmla="*/ 2208 w 3366"/>
                <a:gd name="T49" fmla="*/ 2331 h 3366"/>
                <a:gd name="T50" fmla="*/ 2331 w 3366"/>
                <a:gd name="T51" fmla="*/ 2207 h 3366"/>
                <a:gd name="T52" fmla="*/ 2484 w 3366"/>
                <a:gd name="T53" fmla="*/ 2122 h 3366"/>
                <a:gd name="T54" fmla="*/ 2659 w 3366"/>
                <a:gd name="T55" fmla="*/ 2080 h 3366"/>
                <a:gd name="T56" fmla="*/ 2833 w 3366"/>
                <a:gd name="T57" fmla="*/ 2086 h 3366"/>
                <a:gd name="T58" fmla="*/ 2937 w 3366"/>
                <a:gd name="T59" fmla="*/ 737 h 3366"/>
                <a:gd name="T60" fmla="*/ 144 w 3366"/>
                <a:gd name="T61" fmla="*/ 595 h 3366"/>
                <a:gd name="T62" fmla="*/ 144 w 3366"/>
                <a:gd name="T63" fmla="*/ 144 h 3366"/>
                <a:gd name="T64" fmla="*/ 3079 w 3366"/>
                <a:gd name="T65" fmla="*/ 2185 h 3366"/>
                <a:gd name="T66" fmla="*/ 3207 w 3366"/>
                <a:gd name="T67" fmla="*/ 2296 h 3366"/>
                <a:gd name="T68" fmla="*/ 3301 w 3366"/>
                <a:gd name="T69" fmla="*/ 2437 h 3366"/>
                <a:gd name="T70" fmla="*/ 3355 w 3366"/>
                <a:gd name="T71" fmla="*/ 2602 h 3366"/>
                <a:gd name="T72" fmla="*/ 3363 w 3366"/>
                <a:gd name="T73" fmla="*/ 2784 h 3366"/>
                <a:gd name="T74" fmla="*/ 3321 w 3366"/>
                <a:gd name="T75" fmla="*/ 2960 h 3366"/>
                <a:gd name="T76" fmla="*/ 3235 w 3366"/>
                <a:gd name="T77" fmla="*/ 3112 h 3366"/>
                <a:gd name="T78" fmla="*/ 3112 w 3366"/>
                <a:gd name="T79" fmla="*/ 3235 h 3366"/>
                <a:gd name="T80" fmla="*/ 2960 w 3366"/>
                <a:gd name="T81" fmla="*/ 3321 h 3366"/>
                <a:gd name="T82" fmla="*/ 2784 w 3366"/>
                <a:gd name="T83" fmla="*/ 3363 h 3366"/>
                <a:gd name="T84" fmla="*/ 2602 w 3366"/>
                <a:gd name="T85" fmla="*/ 3355 h 3366"/>
                <a:gd name="T86" fmla="*/ 2437 w 3366"/>
                <a:gd name="T87" fmla="*/ 3301 h 3366"/>
                <a:gd name="T88" fmla="*/ 2296 w 3366"/>
                <a:gd name="T89" fmla="*/ 3207 h 3366"/>
                <a:gd name="T90" fmla="*/ 2185 w 3366"/>
                <a:gd name="T91" fmla="*/ 3079 h 3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66" h="3366">
                  <a:moveTo>
                    <a:pt x="2721" y="2220"/>
                  </a:moveTo>
                  <a:lnTo>
                    <a:pt x="2666" y="2223"/>
                  </a:lnTo>
                  <a:lnTo>
                    <a:pt x="2613" y="2231"/>
                  </a:lnTo>
                  <a:lnTo>
                    <a:pt x="2562" y="2245"/>
                  </a:lnTo>
                  <a:lnTo>
                    <a:pt x="2513" y="2263"/>
                  </a:lnTo>
                  <a:lnTo>
                    <a:pt x="2467" y="2288"/>
                  </a:lnTo>
                  <a:lnTo>
                    <a:pt x="2425" y="2315"/>
                  </a:lnTo>
                  <a:lnTo>
                    <a:pt x="2385" y="2348"/>
                  </a:lnTo>
                  <a:lnTo>
                    <a:pt x="2348" y="2384"/>
                  </a:lnTo>
                  <a:lnTo>
                    <a:pt x="2316" y="2424"/>
                  </a:lnTo>
                  <a:lnTo>
                    <a:pt x="2288" y="2466"/>
                  </a:lnTo>
                  <a:lnTo>
                    <a:pt x="2264" y="2512"/>
                  </a:lnTo>
                  <a:lnTo>
                    <a:pt x="2245" y="2561"/>
                  </a:lnTo>
                  <a:lnTo>
                    <a:pt x="2232" y="2612"/>
                  </a:lnTo>
                  <a:lnTo>
                    <a:pt x="2223" y="2666"/>
                  </a:lnTo>
                  <a:lnTo>
                    <a:pt x="2221" y="2721"/>
                  </a:lnTo>
                  <a:lnTo>
                    <a:pt x="2223" y="2776"/>
                  </a:lnTo>
                  <a:lnTo>
                    <a:pt x="2232" y="2829"/>
                  </a:lnTo>
                  <a:lnTo>
                    <a:pt x="2245" y="2880"/>
                  </a:lnTo>
                  <a:lnTo>
                    <a:pt x="2264" y="2929"/>
                  </a:lnTo>
                  <a:lnTo>
                    <a:pt x="2288" y="2975"/>
                  </a:lnTo>
                  <a:lnTo>
                    <a:pt x="2316" y="3018"/>
                  </a:lnTo>
                  <a:lnTo>
                    <a:pt x="2348" y="3058"/>
                  </a:lnTo>
                  <a:lnTo>
                    <a:pt x="2385" y="3094"/>
                  </a:lnTo>
                  <a:lnTo>
                    <a:pt x="2425" y="3126"/>
                  </a:lnTo>
                  <a:lnTo>
                    <a:pt x="2467" y="3155"/>
                  </a:lnTo>
                  <a:lnTo>
                    <a:pt x="2513" y="3178"/>
                  </a:lnTo>
                  <a:lnTo>
                    <a:pt x="2562" y="3197"/>
                  </a:lnTo>
                  <a:lnTo>
                    <a:pt x="2613" y="3211"/>
                  </a:lnTo>
                  <a:lnTo>
                    <a:pt x="2666" y="3219"/>
                  </a:lnTo>
                  <a:lnTo>
                    <a:pt x="2721" y="3222"/>
                  </a:lnTo>
                  <a:lnTo>
                    <a:pt x="2776" y="3219"/>
                  </a:lnTo>
                  <a:lnTo>
                    <a:pt x="2829" y="3211"/>
                  </a:lnTo>
                  <a:lnTo>
                    <a:pt x="2880" y="3197"/>
                  </a:lnTo>
                  <a:lnTo>
                    <a:pt x="2929" y="3178"/>
                  </a:lnTo>
                  <a:lnTo>
                    <a:pt x="2975" y="3155"/>
                  </a:lnTo>
                  <a:lnTo>
                    <a:pt x="3018" y="3126"/>
                  </a:lnTo>
                  <a:lnTo>
                    <a:pt x="3058" y="3094"/>
                  </a:lnTo>
                  <a:lnTo>
                    <a:pt x="3095" y="3058"/>
                  </a:lnTo>
                  <a:lnTo>
                    <a:pt x="3127" y="3018"/>
                  </a:lnTo>
                  <a:lnTo>
                    <a:pt x="3155" y="2975"/>
                  </a:lnTo>
                  <a:lnTo>
                    <a:pt x="3178" y="2929"/>
                  </a:lnTo>
                  <a:lnTo>
                    <a:pt x="3198" y="2880"/>
                  </a:lnTo>
                  <a:lnTo>
                    <a:pt x="3212" y="2829"/>
                  </a:lnTo>
                  <a:lnTo>
                    <a:pt x="3220" y="2776"/>
                  </a:lnTo>
                  <a:lnTo>
                    <a:pt x="3223" y="2721"/>
                  </a:lnTo>
                  <a:lnTo>
                    <a:pt x="3220" y="2666"/>
                  </a:lnTo>
                  <a:lnTo>
                    <a:pt x="3212" y="2612"/>
                  </a:lnTo>
                  <a:lnTo>
                    <a:pt x="3198" y="2561"/>
                  </a:lnTo>
                  <a:lnTo>
                    <a:pt x="3179" y="2512"/>
                  </a:lnTo>
                  <a:lnTo>
                    <a:pt x="3155" y="2466"/>
                  </a:lnTo>
                  <a:lnTo>
                    <a:pt x="3127" y="2424"/>
                  </a:lnTo>
                  <a:lnTo>
                    <a:pt x="3095" y="2384"/>
                  </a:lnTo>
                  <a:lnTo>
                    <a:pt x="3059" y="2348"/>
                  </a:lnTo>
                  <a:lnTo>
                    <a:pt x="3019" y="2315"/>
                  </a:lnTo>
                  <a:lnTo>
                    <a:pt x="2976" y="2288"/>
                  </a:lnTo>
                  <a:lnTo>
                    <a:pt x="2929" y="2263"/>
                  </a:lnTo>
                  <a:lnTo>
                    <a:pt x="2882" y="2245"/>
                  </a:lnTo>
                  <a:lnTo>
                    <a:pt x="2831" y="2231"/>
                  </a:lnTo>
                  <a:lnTo>
                    <a:pt x="2776" y="2223"/>
                  </a:lnTo>
                  <a:lnTo>
                    <a:pt x="2721" y="2220"/>
                  </a:lnTo>
                  <a:close/>
                  <a:moveTo>
                    <a:pt x="144" y="737"/>
                  </a:moveTo>
                  <a:lnTo>
                    <a:pt x="144" y="2936"/>
                  </a:lnTo>
                  <a:lnTo>
                    <a:pt x="2113" y="2936"/>
                  </a:lnTo>
                  <a:lnTo>
                    <a:pt x="2098" y="2885"/>
                  </a:lnTo>
                  <a:lnTo>
                    <a:pt x="2087" y="2832"/>
                  </a:lnTo>
                  <a:lnTo>
                    <a:pt x="2080" y="2777"/>
                  </a:lnTo>
                  <a:lnTo>
                    <a:pt x="2078" y="2721"/>
                  </a:lnTo>
                  <a:lnTo>
                    <a:pt x="2080" y="2658"/>
                  </a:lnTo>
                  <a:lnTo>
                    <a:pt x="2089" y="2598"/>
                  </a:lnTo>
                  <a:lnTo>
                    <a:pt x="2103" y="2540"/>
                  </a:lnTo>
                  <a:lnTo>
                    <a:pt x="2122" y="2483"/>
                  </a:lnTo>
                  <a:lnTo>
                    <a:pt x="2146" y="2430"/>
                  </a:lnTo>
                  <a:lnTo>
                    <a:pt x="2175" y="2379"/>
                  </a:lnTo>
                  <a:lnTo>
                    <a:pt x="2208" y="2331"/>
                  </a:lnTo>
                  <a:lnTo>
                    <a:pt x="2245" y="2286"/>
                  </a:lnTo>
                  <a:lnTo>
                    <a:pt x="2286" y="2245"/>
                  </a:lnTo>
                  <a:lnTo>
                    <a:pt x="2331" y="2207"/>
                  </a:lnTo>
                  <a:lnTo>
                    <a:pt x="2379" y="2175"/>
                  </a:lnTo>
                  <a:lnTo>
                    <a:pt x="2430" y="2145"/>
                  </a:lnTo>
                  <a:lnTo>
                    <a:pt x="2484" y="2122"/>
                  </a:lnTo>
                  <a:lnTo>
                    <a:pt x="2540" y="2102"/>
                  </a:lnTo>
                  <a:lnTo>
                    <a:pt x="2599" y="2088"/>
                  </a:lnTo>
                  <a:lnTo>
                    <a:pt x="2659" y="2080"/>
                  </a:lnTo>
                  <a:lnTo>
                    <a:pt x="2721" y="2077"/>
                  </a:lnTo>
                  <a:lnTo>
                    <a:pt x="2777" y="2079"/>
                  </a:lnTo>
                  <a:lnTo>
                    <a:pt x="2833" y="2086"/>
                  </a:lnTo>
                  <a:lnTo>
                    <a:pt x="2886" y="2097"/>
                  </a:lnTo>
                  <a:lnTo>
                    <a:pt x="2937" y="2113"/>
                  </a:lnTo>
                  <a:lnTo>
                    <a:pt x="2937" y="737"/>
                  </a:lnTo>
                  <a:lnTo>
                    <a:pt x="144" y="737"/>
                  </a:lnTo>
                  <a:close/>
                  <a:moveTo>
                    <a:pt x="144" y="144"/>
                  </a:moveTo>
                  <a:lnTo>
                    <a:pt x="144" y="595"/>
                  </a:lnTo>
                  <a:lnTo>
                    <a:pt x="2937" y="595"/>
                  </a:lnTo>
                  <a:lnTo>
                    <a:pt x="2937" y="144"/>
                  </a:lnTo>
                  <a:lnTo>
                    <a:pt x="144" y="144"/>
                  </a:lnTo>
                  <a:close/>
                  <a:moveTo>
                    <a:pt x="0" y="0"/>
                  </a:moveTo>
                  <a:lnTo>
                    <a:pt x="3079" y="0"/>
                  </a:lnTo>
                  <a:lnTo>
                    <a:pt x="3079" y="2185"/>
                  </a:lnTo>
                  <a:lnTo>
                    <a:pt x="3125" y="2217"/>
                  </a:lnTo>
                  <a:lnTo>
                    <a:pt x="3168" y="2255"/>
                  </a:lnTo>
                  <a:lnTo>
                    <a:pt x="3207" y="2296"/>
                  </a:lnTo>
                  <a:lnTo>
                    <a:pt x="3243" y="2340"/>
                  </a:lnTo>
                  <a:lnTo>
                    <a:pt x="3273" y="2387"/>
                  </a:lnTo>
                  <a:lnTo>
                    <a:pt x="3301" y="2437"/>
                  </a:lnTo>
                  <a:lnTo>
                    <a:pt x="3323" y="2490"/>
                  </a:lnTo>
                  <a:lnTo>
                    <a:pt x="3342" y="2545"/>
                  </a:lnTo>
                  <a:lnTo>
                    <a:pt x="3355" y="2602"/>
                  </a:lnTo>
                  <a:lnTo>
                    <a:pt x="3363" y="2661"/>
                  </a:lnTo>
                  <a:lnTo>
                    <a:pt x="3366" y="2721"/>
                  </a:lnTo>
                  <a:lnTo>
                    <a:pt x="3363" y="2784"/>
                  </a:lnTo>
                  <a:lnTo>
                    <a:pt x="3355" y="2845"/>
                  </a:lnTo>
                  <a:lnTo>
                    <a:pt x="3341" y="2903"/>
                  </a:lnTo>
                  <a:lnTo>
                    <a:pt x="3321" y="2960"/>
                  </a:lnTo>
                  <a:lnTo>
                    <a:pt x="3297" y="3013"/>
                  </a:lnTo>
                  <a:lnTo>
                    <a:pt x="3268" y="3064"/>
                  </a:lnTo>
                  <a:lnTo>
                    <a:pt x="3235" y="3112"/>
                  </a:lnTo>
                  <a:lnTo>
                    <a:pt x="3198" y="3157"/>
                  </a:lnTo>
                  <a:lnTo>
                    <a:pt x="3157" y="3198"/>
                  </a:lnTo>
                  <a:lnTo>
                    <a:pt x="3112" y="3235"/>
                  </a:lnTo>
                  <a:lnTo>
                    <a:pt x="3064" y="3268"/>
                  </a:lnTo>
                  <a:lnTo>
                    <a:pt x="3013" y="3297"/>
                  </a:lnTo>
                  <a:lnTo>
                    <a:pt x="2960" y="3321"/>
                  </a:lnTo>
                  <a:lnTo>
                    <a:pt x="2903" y="3341"/>
                  </a:lnTo>
                  <a:lnTo>
                    <a:pt x="2845" y="3355"/>
                  </a:lnTo>
                  <a:lnTo>
                    <a:pt x="2784" y="3363"/>
                  </a:lnTo>
                  <a:lnTo>
                    <a:pt x="2721" y="3366"/>
                  </a:lnTo>
                  <a:lnTo>
                    <a:pt x="2661" y="3363"/>
                  </a:lnTo>
                  <a:lnTo>
                    <a:pt x="2602" y="3355"/>
                  </a:lnTo>
                  <a:lnTo>
                    <a:pt x="2545" y="3342"/>
                  </a:lnTo>
                  <a:lnTo>
                    <a:pt x="2490" y="3323"/>
                  </a:lnTo>
                  <a:lnTo>
                    <a:pt x="2437" y="3301"/>
                  </a:lnTo>
                  <a:lnTo>
                    <a:pt x="2387" y="3273"/>
                  </a:lnTo>
                  <a:lnTo>
                    <a:pt x="2340" y="3243"/>
                  </a:lnTo>
                  <a:lnTo>
                    <a:pt x="2296" y="3207"/>
                  </a:lnTo>
                  <a:lnTo>
                    <a:pt x="2255" y="3168"/>
                  </a:lnTo>
                  <a:lnTo>
                    <a:pt x="2217" y="3125"/>
                  </a:lnTo>
                  <a:lnTo>
                    <a:pt x="2185" y="3079"/>
                  </a:lnTo>
                  <a:lnTo>
                    <a:pt x="0" y="307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7" name="Freeform 516"/>
            <p:cNvSpPr>
              <a:spLocks/>
            </p:cNvSpPr>
            <p:nvPr/>
          </p:nvSpPr>
          <p:spPr bwMode="auto">
            <a:xfrm>
              <a:off x="7594601" y="2335213"/>
              <a:ext cx="119063" cy="92075"/>
            </a:xfrm>
            <a:custGeom>
              <a:avLst/>
              <a:gdLst>
                <a:gd name="T0" fmla="*/ 573 w 673"/>
                <a:gd name="T1" fmla="*/ 0 h 522"/>
                <a:gd name="T2" fmla="*/ 673 w 673"/>
                <a:gd name="T3" fmla="*/ 100 h 522"/>
                <a:gd name="T4" fmla="*/ 251 w 673"/>
                <a:gd name="T5" fmla="*/ 522 h 522"/>
                <a:gd name="T6" fmla="*/ 0 w 673"/>
                <a:gd name="T7" fmla="*/ 271 h 522"/>
                <a:gd name="T8" fmla="*/ 101 w 673"/>
                <a:gd name="T9" fmla="*/ 171 h 522"/>
                <a:gd name="T10" fmla="*/ 251 w 673"/>
                <a:gd name="T11" fmla="*/ 321 h 522"/>
                <a:gd name="T12" fmla="*/ 573 w 673"/>
                <a:gd name="T13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22">
                  <a:moveTo>
                    <a:pt x="573" y="0"/>
                  </a:moveTo>
                  <a:lnTo>
                    <a:pt x="673" y="100"/>
                  </a:lnTo>
                  <a:lnTo>
                    <a:pt x="251" y="522"/>
                  </a:lnTo>
                  <a:lnTo>
                    <a:pt x="0" y="271"/>
                  </a:lnTo>
                  <a:lnTo>
                    <a:pt x="101" y="171"/>
                  </a:lnTo>
                  <a:lnTo>
                    <a:pt x="251" y="321"/>
                  </a:lnTo>
                  <a:lnTo>
                    <a:pt x="5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41" name="Group 1140"/>
          <p:cNvGrpSpPr/>
          <p:nvPr/>
        </p:nvGrpSpPr>
        <p:grpSpPr>
          <a:xfrm>
            <a:off x="8133247" y="1897063"/>
            <a:ext cx="593725" cy="593725"/>
            <a:chOff x="8097838" y="1897063"/>
            <a:chExt cx="593725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01" name="Freeform 521"/>
            <p:cNvSpPr>
              <a:spLocks noEditPoints="1"/>
            </p:cNvSpPr>
            <p:nvPr/>
          </p:nvSpPr>
          <p:spPr bwMode="auto">
            <a:xfrm>
              <a:off x="8097838" y="1897063"/>
              <a:ext cx="593725" cy="593725"/>
            </a:xfrm>
            <a:custGeom>
              <a:avLst/>
              <a:gdLst>
                <a:gd name="T0" fmla="*/ 157 w 3366"/>
                <a:gd name="T1" fmla="*/ 803 h 3366"/>
                <a:gd name="T2" fmla="*/ 157 w 3366"/>
                <a:gd name="T3" fmla="*/ 3209 h 3366"/>
                <a:gd name="T4" fmla="*/ 3208 w 3366"/>
                <a:gd name="T5" fmla="*/ 3209 h 3366"/>
                <a:gd name="T6" fmla="*/ 3208 w 3366"/>
                <a:gd name="T7" fmla="*/ 803 h 3366"/>
                <a:gd name="T8" fmla="*/ 157 w 3366"/>
                <a:gd name="T9" fmla="*/ 803 h 3366"/>
                <a:gd name="T10" fmla="*/ 157 w 3366"/>
                <a:gd name="T11" fmla="*/ 157 h 3366"/>
                <a:gd name="T12" fmla="*/ 157 w 3366"/>
                <a:gd name="T13" fmla="*/ 651 h 3366"/>
                <a:gd name="T14" fmla="*/ 3208 w 3366"/>
                <a:gd name="T15" fmla="*/ 651 h 3366"/>
                <a:gd name="T16" fmla="*/ 3208 w 3366"/>
                <a:gd name="T17" fmla="*/ 157 h 3366"/>
                <a:gd name="T18" fmla="*/ 157 w 3366"/>
                <a:gd name="T19" fmla="*/ 157 h 3366"/>
                <a:gd name="T20" fmla="*/ 0 w 3366"/>
                <a:gd name="T21" fmla="*/ 0 h 3366"/>
                <a:gd name="T22" fmla="*/ 3366 w 3366"/>
                <a:gd name="T23" fmla="*/ 0 h 3366"/>
                <a:gd name="T24" fmla="*/ 3366 w 3366"/>
                <a:gd name="T25" fmla="*/ 3366 h 3366"/>
                <a:gd name="T26" fmla="*/ 0 w 3366"/>
                <a:gd name="T27" fmla="*/ 3366 h 3366"/>
                <a:gd name="T28" fmla="*/ 0 w 3366"/>
                <a:gd name="T29" fmla="*/ 0 h 3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66" h="3366">
                  <a:moveTo>
                    <a:pt x="157" y="803"/>
                  </a:moveTo>
                  <a:lnTo>
                    <a:pt x="157" y="3209"/>
                  </a:lnTo>
                  <a:lnTo>
                    <a:pt x="3208" y="3209"/>
                  </a:lnTo>
                  <a:lnTo>
                    <a:pt x="3208" y="803"/>
                  </a:lnTo>
                  <a:lnTo>
                    <a:pt x="157" y="803"/>
                  </a:lnTo>
                  <a:close/>
                  <a:moveTo>
                    <a:pt x="157" y="157"/>
                  </a:moveTo>
                  <a:lnTo>
                    <a:pt x="157" y="651"/>
                  </a:lnTo>
                  <a:lnTo>
                    <a:pt x="3208" y="651"/>
                  </a:lnTo>
                  <a:lnTo>
                    <a:pt x="3208" y="157"/>
                  </a:lnTo>
                  <a:lnTo>
                    <a:pt x="157" y="157"/>
                  </a:lnTo>
                  <a:close/>
                  <a:moveTo>
                    <a:pt x="0" y="0"/>
                  </a:moveTo>
                  <a:lnTo>
                    <a:pt x="3366" y="0"/>
                  </a:lnTo>
                  <a:lnTo>
                    <a:pt x="3366" y="3366"/>
                  </a:lnTo>
                  <a:lnTo>
                    <a:pt x="0" y="336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2" name="Rectangle 522"/>
            <p:cNvSpPr>
              <a:spLocks noChangeArrowheads="1"/>
            </p:cNvSpPr>
            <p:nvPr/>
          </p:nvSpPr>
          <p:spPr bwMode="auto">
            <a:xfrm>
              <a:off x="8582026" y="1954213"/>
              <a:ext cx="26988" cy="269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3" name="Rectangle 523"/>
            <p:cNvSpPr>
              <a:spLocks noChangeArrowheads="1"/>
            </p:cNvSpPr>
            <p:nvPr/>
          </p:nvSpPr>
          <p:spPr bwMode="auto">
            <a:xfrm>
              <a:off x="8512176" y="1954213"/>
              <a:ext cx="28575" cy="269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4" name="Rectangle 524"/>
            <p:cNvSpPr>
              <a:spLocks noChangeArrowheads="1"/>
            </p:cNvSpPr>
            <p:nvPr/>
          </p:nvSpPr>
          <p:spPr bwMode="auto">
            <a:xfrm>
              <a:off x="8442326" y="1954213"/>
              <a:ext cx="28575" cy="269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5" name="Rectangle 525"/>
            <p:cNvSpPr>
              <a:spLocks noChangeArrowheads="1"/>
            </p:cNvSpPr>
            <p:nvPr/>
          </p:nvSpPr>
          <p:spPr bwMode="auto">
            <a:xfrm>
              <a:off x="8188326" y="2117726"/>
              <a:ext cx="207963" cy="285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6" name="Rectangle 526"/>
            <p:cNvSpPr>
              <a:spLocks noChangeArrowheads="1"/>
            </p:cNvSpPr>
            <p:nvPr/>
          </p:nvSpPr>
          <p:spPr bwMode="auto">
            <a:xfrm>
              <a:off x="8188326" y="2197101"/>
              <a:ext cx="207963" cy="285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7" name="Rectangle 527"/>
            <p:cNvSpPr>
              <a:spLocks noChangeArrowheads="1"/>
            </p:cNvSpPr>
            <p:nvPr/>
          </p:nvSpPr>
          <p:spPr bwMode="auto">
            <a:xfrm>
              <a:off x="8188326" y="2276476"/>
              <a:ext cx="412750" cy="285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8" name="Rectangle 528"/>
            <p:cNvSpPr>
              <a:spLocks noChangeArrowheads="1"/>
            </p:cNvSpPr>
            <p:nvPr/>
          </p:nvSpPr>
          <p:spPr bwMode="auto">
            <a:xfrm>
              <a:off x="8188326" y="2357438"/>
              <a:ext cx="412750" cy="269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42" name="Group 1141"/>
          <p:cNvGrpSpPr/>
          <p:nvPr/>
        </p:nvGrpSpPr>
        <p:grpSpPr>
          <a:xfrm>
            <a:off x="9068741" y="1897063"/>
            <a:ext cx="593725" cy="593725"/>
            <a:chOff x="9051925" y="1897063"/>
            <a:chExt cx="593725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12" name="Freeform 533"/>
            <p:cNvSpPr>
              <a:spLocks noEditPoints="1"/>
            </p:cNvSpPr>
            <p:nvPr/>
          </p:nvSpPr>
          <p:spPr bwMode="auto">
            <a:xfrm>
              <a:off x="9051925" y="1897063"/>
              <a:ext cx="593725" cy="593725"/>
            </a:xfrm>
            <a:custGeom>
              <a:avLst/>
              <a:gdLst>
                <a:gd name="T0" fmla="*/ 157 w 3366"/>
                <a:gd name="T1" fmla="*/ 803 h 3366"/>
                <a:gd name="T2" fmla="*/ 157 w 3366"/>
                <a:gd name="T3" fmla="*/ 3209 h 3366"/>
                <a:gd name="T4" fmla="*/ 3208 w 3366"/>
                <a:gd name="T5" fmla="*/ 3209 h 3366"/>
                <a:gd name="T6" fmla="*/ 3208 w 3366"/>
                <a:gd name="T7" fmla="*/ 803 h 3366"/>
                <a:gd name="T8" fmla="*/ 157 w 3366"/>
                <a:gd name="T9" fmla="*/ 803 h 3366"/>
                <a:gd name="T10" fmla="*/ 157 w 3366"/>
                <a:gd name="T11" fmla="*/ 157 h 3366"/>
                <a:gd name="T12" fmla="*/ 157 w 3366"/>
                <a:gd name="T13" fmla="*/ 651 h 3366"/>
                <a:gd name="T14" fmla="*/ 3208 w 3366"/>
                <a:gd name="T15" fmla="*/ 651 h 3366"/>
                <a:gd name="T16" fmla="*/ 3208 w 3366"/>
                <a:gd name="T17" fmla="*/ 157 h 3366"/>
                <a:gd name="T18" fmla="*/ 157 w 3366"/>
                <a:gd name="T19" fmla="*/ 157 h 3366"/>
                <a:gd name="T20" fmla="*/ 0 w 3366"/>
                <a:gd name="T21" fmla="*/ 0 h 3366"/>
                <a:gd name="T22" fmla="*/ 3366 w 3366"/>
                <a:gd name="T23" fmla="*/ 0 h 3366"/>
                <a:gd name="T24" fmla="*/ 3366 w 3366"/>
                <a:gd name="T25" fmla="*/ 3366 h 3366"/>
                <a:gd name="T26" fmla="*/ 0 w 3366"/>
                <a:gd name="T27" fmla="*/ 3366 h 3366"/>
                <a:gd name="T28" fmla="*/ 0 w 3366"/>
                <a:gd name="T29" fmla="*/ 0 h 3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66" h="3366">
                  <a:moveTo>
                    <a:pt x="157" y="803"/>
                  </a:moveTo>
                  <a:lnTo>
                    <a:pt x="157" y="3209"/>
                  </a:lnTo>
                  <a:lnTo>
                    <a:pt x="3208" y="3209"/>
                  </a:lnTo>
                  <a:lnTo>
                    <a:pt x="3208" y="803"/>
                  </a:lnTo>
                  <a:lnTo>
                    <a:pt x="157" y="803"/>
                  </a:lnTo>
                  <a:close/>
                  <a:moveTo>
                    <a:pt x="157" y="157"/>
                  </a:moveTo>
                  <a:lnTo>
                    <a:pt x="157" y="651"/>
                  </a:lnTo>
                  <a:lnTo>
                    <a:pt x="3208" y="651"/>
                  </a:lnTo>
                  <a:lnTo>
                    <a:pt x="3208" y="157"/>
                  </a:lnTo>
                  <a:lnTo>
                    <a:pt x="157" y="157"/>
                  </a:lnTo>
                  <a:close/>
                  <a:moveTo>
                    <a:pt x="0" y="0"/>
                  </a:moveTo>
                  <a:lnTo>
                    <a:pt x="3366" y="0"/>
                  </a:lnTo>
                  <a:lnTo>
                    <a:pt x="3366" y="3366"/>
                  </a:lnTo>
                  <a:lnTo>
                    <a:pt x="0" y="336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3" name="Rectangle 534"/>
            <p:cNvSpPr>
              <a:spLocks noChangeArrowheads="1"/>
            </p:cNvSpPr>
            <p:nvPr/>
          </p:nvSpPr>
          <p:spPr bwMode="auto">
            <a:xfrm>
              <a:off x="9536113" y="1954213"/>
              <a:ext cx="26988" cy="269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4" name="Rectangle 535"/>
            <p:cNvSpPr>
              <a:spLocks noChangeArrowheads="1"/>
            </p:cNvSpPr>
            <p:nvPr/>
          </p:nvSpPr>
          <p:spPr bwMode="auto">
            <a:xfrm>
              <a:off x="9466263" y="1954213"/>
              <a:ext cx="28575" cy="269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5" name="Rectangle 536"/>
            <p:cNvSpPr>
              <a:spLocks noChangeArrowheads="1"/>
            </p:cNvSpPr>
            <p:nvPr/>
          </p:nvSpPr>
          <p:spPr bwMode="auto">
            <a:xfrm>
              <a:off x="9396413" y="1954213"/>
              <a:ext cx="28575" cy="269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6" name="Freeform 537"/>
            <p:cNvSpPr>
              <a:spLocks noEditPoints="1"/>
            </p:cNvSpPr>
            <p:nvPr/>
          </p:nvSpPr>
          <p:spPr bwMode="auto">
            <a:xfrm>
              <a:off x="9232900" y="2136776"/>
              <a:ext cx="234950" cy="222250"/>
            </a:xfrm>
            <a:custGeom>
              <a:avLst/>
              <a:gdLst>
                <a:gd name="T0" fmla="*/ 659 w 1332"/>
                <a:gd name="T1" fmla="*/ 351 h 1260"/>
                <a:gd name="T2" fmla="*/ 559 w 1332"/>
                <a:gd name="T3" fmla="*/ 552 h 1260"/>
                <a:gd name="T4" fmla="*/ 337 w 1332"/>
                <a:gd name="T5" fmla="*/ 587 h 1260"/>
                <a:gd name="T6" fmla="*/ 502 w 1332"/>
                <a:gd name="T7" fmla="*/ 744 h 1260"/>
                <a:gd name="T8" fmla="*/ 466 w 1332"/>
                <a:gd name="T9" fmla="*/ 967 h 1260"/>
                <a:gd name="T10" fmla="*/ 659 w 1332"/>
                <a:gd name="T11" fmla="*/ 866 h 1260"/>
                <a:gd name="T12" fmla="*/ 859 w 1332"/>
                <a:gd name="T13" fmla="*/ 973 h 1260"/>
                <a:gd name="T14" fmla="*/ 823 w 1332"/>
                <a:gd name="T15" fmla="*/ 751 h 1260"/>
                <a:gd name="T16" fmla="*/ 988 w 1332"/>
                <a:gd name="T17" fmla="*/ 594 h 1260"/>
                <a:gd name="T18" fmla="*/ 766 w 1332"/>
                <a:gd name="T19" fmla="*/ 559 h 1260"/>
                <a:gd name="T20" fmla="*/ 659 w 1332"/>
                <a:gd name="T21" fmla="*/ 351 h 1260"/>
                <a:gd name="T22" fmla="*/ 666 w 1332"/>
                <a:gd name="T23" fmla="*/ 0 h 1260"/>
                <a:gd name="T24" fmla="*/ 874 w 1332"/>
                <a:gd name="T25" fmla="*/ 416 h 1260"/>
                <a:gd name="T26" fmla="*/ 1332 w 1332"/>
                <a:gd name="T27" fmla="*/ 480 h 1260"/>
                <a:gd name="T28" fmla="*/ 1003 w 1332"/>
                <a:gd name="T29" fmla="*/ 802 h 1260"/>
                <a:gd name="T30" fmla="*/ 1067 w 1332"/>
                <a:gd name="T31" fmla="*/ 1260 h 1260"/>
                <a:gd name="T32" fmla="*/ 659 w 1332"/>
                <a:gd name="T33" fmla="*/ 1045 h 1260"/>
                <a:gd name="T34" fmla="*/ 251 w 1332"/>
                <a:gd name="T35" fmla="*/ 1260 h 1260"/>
                <a:gd name="T36" fmla="*/ 330 w 1332"/>
                <a:gd name="T37" fmla="*/ 802 h 1260"/>
                <a:gd name="T38" fmla="*/ 0 w 1332"/>
                <a:gd name="T39" fmla="*/ 480 h 1260"/>
                <a:gd name="T40" fmla="*/ 458 w 1332"/>
                <a:gd name="T41" fmla="*/ 416 h 1260"/>
                <a:gd name="T42" fmla="*/ 666 w 1332"/>
                <a:gd name="T43" fmla="*/ 0 h 1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32" h="1260">
                  <a:moveTo>
                    <a:pt x="659" y="351"/>
                  </a:moveTo>
                  <a:lnTo>
                    <a:pt x="559" y="552"/>
                  </a:lnTo>
                  <a:lnTo>
                    <a:pt x="337" y="587"/>
                  </a:lnTo>
                  <a:lnTo>
                    <a:pt x="502" y="744"/>
                  </a:lnTo>
                  <a:lnTo>
                    <a:pt x="466" y="967"/>
                  </a:lnTo>
                  <a:lnTo>
                    <a:pt x="659" y="866"/>
                  </a:lnTo>
                  <a:lnTo>
                    <a:pt x="859" y="973"/>
                  </a:lnTo>
                  <a:lnTo>
                    <a:pt x="823" y="751"/>
                  </a:lnTo>
                  <a:lnTo>
                    <a:pt x="988" y="594"/>
                  </a:lnTo>
                  <a:lnTo>
                    <a:pt x="766" y="559"/>
                  </a:lnTo>
                  <a:lnTo>
                    <a:pt x="659" y="351"/>
                  </a:lnTo>
                  <a:close/>
                  <a:moveTo>
                    <a:pt x="666" y="0"/>
                  </a:moveTo>
                  <a:lnTo>
                    <a:pt x="874" y="416"/>
                  </a:lnTo>
                  <a:lnTo>
                    <a:pt x="1332" y="480"/>
                  </a:lnTo>
                  <a:lnTo>
                    <a:pt x="1003" y="802"/>
                  </a:lnTo>
                  <a:lnTo>
                    <a:pt x="1067" y="1260"/>
                  </a:lnTo>
                  <a:lnTo>
                    <a:pt x="659" y="1045"/>
                  </a:lnTo>
                  <a:lnTo>
                    <a:pt x="251" y="1260"/>
                  </a:lnTo>
                  <a:lnTo>
                    <a:pt x="330" y="802"/>
                  </a:lnTo>
                  <a:lnTo>
                    <a:pt x="0" y="480"/>
                  </a:lnTo>
                  <a:lnTo>
                    <a:pt x="458" y="416"/>
                  </a:lnTo>
                  <a:lnTo>
                    <a:pt x="6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43" name="Group 1142"/>
          <p:cNvGrpSpPr/>
          <p:nvPr/>
        </p:nvGrpSpPr>
        <p:grpSpPr>
          <a:xfrm>
            <a:off x="10005822" y="1898650"/>
            <a:ext cx="590550" cy="592137"/>
            <a:chOff x="9983788" y="1898650"/>
            <a:chExt cx="590550" cy="5921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20" name="Rectangle 542"/>
            <p:cNvSpPr>
              <a:spLocks noChangeArrowheads="1"/>
            </p:cNvSpPr>
            <p:nvPr/>
          </p:nvSpPr>
          <p:spPr bwMode="auto">
            <a:xfrm>
              <a:off x="10425113" y="1951038"/>
              <a:ext cx="25400" cy="2381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1" name="Rectangle 543"/>
            <p:cNvSpPr>
              <a:spLocks noChangeArrowheads="1"/>
            </p:cNvSpPr>
            <p:nvPr/>
          </p:nvSpPr>
          <p:spPr bwMode="auto">
            <a:xfrm>
              <a:off x="10361613" y="1951038"/>
              <a:ext cx="25400" cy="2381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2" name="Rectangle 544"/>
            <p:cNvSpPr>
              <a:spLocks noChangeArrowheads="1"/>
            </p:cNvSpPr>
            <p:nvPr/>
          </p:nvSpPr>
          <p:spPr bwMode="auto">
            <a:xfrm>
              <a:off x="10298113" y="1951038"/>
              <a:ext cx="25400" cy="2381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3" name="Freeform 545"/>
            <p:cNvSpPr>
              <a:spLocks/>
            </p:cNvSpPr>
            <p:nvPr/>
          </p:nvSpPr>
          <p:spPr bwMode="auto">
            <a:xfrm>
              <a:off x="10133013" y="2090738"/>
              <a:ext cx="85725" cy="90487"/>
            </a:xfrm>
            <a:custGeom>
              <a:avLst/>
              <a:gdLst>
                <a:gd name="T0" fmla="*/ 493 w 493"/>
                <a:gd name="T1" fmla="*/ 0 h 515"/>
                <a:gd name="T2" fmla="*/ 493 w 493"/>
                <a:gd name="T3" fmla="*/ 92 h 515"/>
                <a:gd name="T4" fmla="*/ 100 w 493"/>
                <a:gd name="T5" fmla="*/ 257 h 515"/>
                <a:gd name="T6" fmla="*/ 493 w 493"/>
                <a:gd name="T7" fmla="*/ 422 h 515"/>
                <a:gd name="T8" fmla="*/ 493 w 493"/>
                <a:gd name="T9" fmla="*/ 515 h 515"/>
                <a:gd name="T10" fmla="*/ 0 w 493"/>
                <a:gd name="T11" fmla="*/ 293 h 515"/>
                <a:gd name="T12" fmla="*/ 0 w 493"/>
                <a:gd name="T13" fmla="*/ 207 h 515"/>
                <a:gd name="T14" fmla="*/ 493 w 493"/>
                <a:gd name="T15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3" h="515">
                  <a:moveTo>
                    <a:pt x="493" y="0"/>
                  </a:moveTo>
                  <a:lnTo>
                    <a:pt x="493" y="92"/>
                  </a:lnTo>
                  <a:lnTo>
                    <a:pt x="100" y="257"/>
                  </a:lnTo>
                  <a:lnTo>
                    <a:pt x="493" y="422"/>
                  </a:lnTo>
                  <a:lnTo>
                    <a:pt x="493" y="515"/>
                  </a:lnTo>
                  <a:lnTo>
                    <a:pt x="0" y="293"/>
                  </a:lnTo>
                  <a:lnTo>
                    <a:pt x="0" y="207"/>
                  </a:lnTo>
                  <a:lnTo>
                    <a:pt x="4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4" name="Freeform 546"/>
            <p:cNvSpPr>
              <a:spLocks/>
            </p:cNvSpPr>
            <p:nvPr/>
          </p:nvSpPr>
          <p:spPr bwMode="auto">
            <a:xfrm>
              <a:off x="10229851" y="2065338"/>
              <a:ext cx="49213" cy="134937"/>
            </a:xfrm>
            <a:custGeom>
              <a:avLst/>
              <a:gdLst>
                <a:gd name="T0" fmla="*/ 214 w 285"/>
                <a:gd name="T1" fmla="*/ 0 h 771"/>
                <a:gd name="T2" fmla="*/ 285 w 285"/>
                <a:gd name="T3" fmla="*/ 0 h 771"/>
                <a:gd name="T4" fmla="*/ 71 w 285"/>
                <a:gd name="T5" fmla="*/ 771 h 771"/>
                <a:gd name="T6" fmla="*/ 0 w 285"/>
                <a:gd name="T7" fmla="*/ 771 h 771"/>
                <a:gd name="T8" fmla="*/ 214 w 285"/>
                <a:gd name="T9" fmla="*/ 0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771">
                  <a:moveTo>
                    <a:pt x="214" y="0"/>
                  </a:moveTo>
                  <a:lnTo>
                    <a:pt x="285" y="0"/>
                  </a:lnTo>
                  <a:lnTo>
                    <a:pt x="71" y="771"/>
                  </a:lnTo>
                  <a:lnTo>
                    <a:pt x="0" y="771"/>
                  </a:lnTo>
                  <a:lnTo>
                    <a:pt x="2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5" name="Freeform 547"/>
            <p:cNvSpPr>
              <a:spLocks/>
            </p:cNvSpPr>
            <p:nvPr/>
          </p:nvSpPr>
          <p:spPr bwMode="auto">
            <a:xfrm>
              <a:off x="10290176" y="2089150"/>
              <a:ext cx="87313" cy="90487"/>
            </a:xfrm>
            <a:custGeom>
              <a:avLst/>
              <a:gdLst>
                <a:gd name="T0" fmla="*/ 0 w 493"/>
                <a:gd name="T1" fmla="*/ 0 h 516"/>
                <a:gd name="T2" fmla="*/ 493 w 493"/>
                <a:gd name="T3" fmla="*/ 208 h 516"/>
                <a:gd name="T4" fmla="*/ 493 w 493"/>
                <a:gd name="T5" fmla="*/ 301 h 516"/>
                <a:gd name="T6" fmla="*/ 0 w 493"/>
                <a:gd name="T7" fmla="*/ 516 h 516"/>
                <a:gd name="T8" fmla="*/ 0 w 493"/>
                <a:gd name="T9" fmla="*/ 423 h 516"/>
                <a:gd name="T10" fmla="*/ 394 w 493"/>
                <a:gd name="T11" fmla="*/ 258 h 516"/>
                <a:gd name="T12" fmla="*/ 0 w 493"/>
                <a:gd name="T13" fmla="*/ 93 h 516"/>
                <a:gd name="T14" fmla="*/ 0 w 493"/>
                <a:gd name="T15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3" h="516">
                  <a:moveTo>
                    <a:pt x="0" y="0"/>
                  </a:moveTo>
                  <a:lnTo>
                    <a:pt x="493" y="208"/>
                  </a:lnTo>
                  <a:lnTo>
                    <a:pt x="493" y="301"/>
                  </a:lnTo>
                  <a:lnTo>
                    <a:pt x="0" y="516"/>
                  </a:lnTo>
                  <a:lnTo>
                    <a:pt x="0" y="423"/>
                  </a:lnTo>
                  <a:lnTo>
                    <a:pt x="394" y="258"/>
                  </a:lnTo>
                  <a:lnTo>
                    <a:pt x="0" y="9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6" name="Freeform 548"/>
            <p:cNvSpPr>
              <a:spLocks noEditPoints="1"/>
            </p:cNvSpPr>
            <p:nvPr/>
          </p:nvSpPr>
          <p:spPr bwMode="auto">
            <a:xfrm>
              <a:off x="10355263" y="2270125"/>
              <a:ext cx="138113" cy="139700"/>
            </a:xfrm>
            <a:custGeom>
              <a:avLst/>
              <a:gdLst>
                <a:gd name="T0" fmla="*/ 352 w 785"/>
                <a:gd name="T1" fmla="*/ 146 h 786"/>
                <a:gd name="T2" fmla="*/ 278 w 785"/>
                <a:gd name="T3" fmla="*/ 171 h 786"/>
                <a:gd name="T4" fmla="*/ 216 w 785"/>
                <a:gd name="T5" fmla="*/ 217 h 786"/>
                <a:gd name="T6" fmla="*/ 170 w 785"/>
                <a:gd name="T7" fmla="*/ 278 h 786"/>
                <a:gd name="T8" fmla="*/ 146 w 785"/>
                <a:gd name="T9" fmla="*/ 353 h 786"/>
                <a:gd name="T10" fmla="*/ 146 w 785"/>
                <a:gd name="T11" fmla="*/ 433 h 786"/>
                <a:gd name="T12" fmla="*/ 170 w 785"/>
                <a:gd name="T13" fmla="*/ 506 h 786"/>
                <a:gd name="T14" fmla="*/ 216 w 785"/>
                <a:gd name="T15" fmla="*/ 569 h 786"/>
                <a:gd name="T16" fmla="*/ 278 w 785"/>
                <a:gd name="T17" fmla="*/ 615 h 786"/>
                <a:gd name="T18" fmla="*/ 352 w 785"/>
                <a:gd name="T19" fmla="*/ 639 h 786"/>
                <a:gd name="T20" fmla="*/ 428 w 785"/>
                <a:gd name="T21" fmla="*/ 640 h 786"/>
                <a:gd name="T22" fmla="*/ 497 w 785"/>
                <a:gd name="T23" fmla="*/ 619 h 786"/>
                <a:gd name="T24" fmla="*/ 556 w 785"/>
                <a:gd name="T25" fmla="*/ 581 h 786"/>
                <a:gd name="T26" fmla="*/ 602 w 785"/>
                <a:gd name="T27" fmla="*/ 528 h 786"/>
                <a:gd name="T28" fmla="*/ 632 w 785"/>
                <a:gd name="T29" fmla="*/ 464 h 786"/>
                <a:gd name="T30" fmla="*/ 642 w 785"/>
                <a:gd name="T31" fmla="*/ 393 h 786"/>
                <a:gd name="T32" fmla="*/ 630 w 785"/>
                <a:gd name="T33" fmla="*/ 314 h 786"/>
                <a:gd name="T34" fmla="*/ 594 w 785"/>
                <a:gd name="T35" fmla="*/ 246 h 786"/>
                <a:gd name="T36" fmla="*/ 538 w 785"/>
                <a:gd name="T37" fmla="*/ 191 h 786"/>
                <a:gd name="T38" fmla="*/ 470 w 785"/>
                <a:gd name="T39" fmla="*/ 156 h 786"/>
                <a:gd name="T40" fmla="*/ 392 w 785"/>
                <a:gd name="T41" fmla="*/ 142 h 786"/>
                <a:gd name="T42" fmla="*/ 441 w 785"/>
                <a:gd name="T43" fmla="*/ 3 h 786"/>
                <a:gd name="T44" fmla="*/ 533 w 785"/>
                <a:gd name="T45" fmla="*/ 27 h 786"/>
                <a:gd name="T46" fmla="*/ 615 w 785"/>
                <a:gd name="T47" fmla="*/ 71 h 786"/>
                <a:gd name="T48" fmla="*/ 685 w 785"/>
                <a:gd name="T49" fmla="*/ 133 h 786"/>
                <a:gd name="T50" fmla="*/ 739 w 785"/>
                <a:gd name="T51" fmla="*/ 209 h 786"/>
                <a:gd name="T52" fmla="*/ 773 w 785"/>
                <a:gd name="T53" fmla="*/ 297 h 786"/>
                <a:gd name="T54" fmla="*/ 785 w 785"/>
                <a:gd name="T55" fmla="*/ 393 h 786"/>
                <a:gd name="T56" fmla="*/ 773 w 785"/>
                <a:gd name="T57" fmla="*/ 489 h 786"/>
                <a:gd name="T58" fmla="*/ 739 w 785"/>
                <a:gd name="T59" fmla="*/ 576 h 786"/>
                <a:gd name="T60" fmla="*/ 685 w 785"/>
                <a:gd name="T61" fmla="*/ 653 h 786"/>
                <a:gd name="T62" fmla="*/ 615 w 785"/>
                <a:gd name="T63" fmla="*/ 715 h 786"/>
                <a:gd name="T64" fmla="*/ 533 w 785"/>
                <a:gd name="T65" fmla="*/ 759 h 786"/>
                <a:gd name="T66" fmla="*/ 440 w 785"/>
                <a:gd name="T67" fmla="*/ 782 h 786"/>
                <a:gd name="T68" fmla="*/ 343 w 785"/>
                <a:gd name="T69" fmla="*/ 782 h 786"/>
                <a:gd name="T70" fmla="*/ 251 w 785"/>
                <a:gd name="T71" fmla="*/ 759 h 786"/>
                <a:gd name="T72" fmla="*/ 168 w 785"/>
                <a:gd name="T73" fmla="*/ 715 h 786"/>
                <a:gd name="T74" fmla="*/ 99 w 785"/>
                <a:gd name="T75" fmla="*/ 653 h 786"/>
                <a:gd name="T76" fmla="*/ 46 w 785"/>
                <a:gd name="T77" fmla="*/ 576 h 786"/>
                <a:gd name="T78" fmla="*/ 11 w 785"/>
                <a:gd name="T79" fmla="*/ 489 h 786"/>
                <a:gd name="T80" fmla="*/ 0 w 785"/>
                <a:gd name="T81" fmla="*/ 393 h 786"/>
                <a:gd name="T82" fmla="*/ 11 w 785"/>
                <a:gd name="T83" fmla="*/ 297 h 786"/>
                <a:gd name="T84" fmla="*/ 46 w 785"/>
                <a:gd name="T85" fmla="*/ 209 h 786"/>
                <a:gd name="T86" fmla="*/ 99 w 785"/>
                <a:gd name="T87" fmla="*/ 133 h 786"/>
                <a:gd name="T88" fmla="*/ 168 w 785"/>
                <a:gd name="T89" fmla="*/ 71 h 786"/>
                <a:gd name="T90" fmla="*/ 251 w 785"/>
                <a:gd name="T91" fmla="*/ 27 h 786"/>
                <a:gd name="T92" fmla="*/ 343 w 785"/>
                <a:gd name="T93" fmla="*/ 3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85" h="786">
                  <a:moveTo>
                    <a:pt x="392" y="142"/>
                  </a:moveTo>
                  <a:lnTo>
                    <a:pt x="352" y="146"/>
                  </a:lnTo>
                  <a:lnTo>
                    <a:pt x="314" y="156"/>
                  </a:lnTo>
                  <a:lnTo>
                    <a:pt x="278" y="171"/>
                  </a:lnTo>
                  <a:lnTo>
                    <a:pt x="245" y="191"/>
                  </a:lnTo>
                  <a:lnTo>
                    <a:pt x="216" y="217"/>
                  </a:lnTo>
                  <a:lnTo>
                    <a:pt x="191" y="246"/>
                  </a:lnTo>
                  <a:lnTo>
                    <a:pt x="170" y="278"/>
                  </a:lnTo>
                  <a:lnTo>
                    <a:pt x="155" y="314"/>
                  </a:lnTo>
                  <a:lnTo>
                    <a:pt x="146" y="353"/>
                  </a:lnTo>
                  <a:lnTo>
                    <a:pt x="142" y="393"/>
                  </a:lnTo>
                  <a:lnTo>
                    <a:pt x="146" y="433"/>
                  </a:lnTo>
                  <a:lnTo>
                    <a:pt x="155" y="471"/>
                  </a:lnTo>
                  <a:lnTo>
                    <a:pt x="170" y="506"/>
                  </a:lnTo>
                  <a:lnTo>
                    <a:pt x="191" y="539"/>
                  </a:lnTo>
                  <a:lnTo>
                    <a:pt x="216" y="569"/>
                  </a:lnTo>
                  <a:lnTo>
                    <a:pt x="245" y="594"/>
                  </a:lnTo>
                  <a:lnTo>
                    <a:pt x="278" y="615"/>
                  </a:lnTo>
                  <a:lnTo>
                    <a:pt x="314" y="630"/>
                  </a:lnTo>
                  <a:lnTo>
                    <a:pt x="352" y="639"/>
                  </a:lnTo>
                  <a:lnTo>
                    <a:pt x="392" y="642"/>
                  </a:lnTo>
                  <a:lnTo>
                    <a:pt x="428" y="640"/>
                  </a:lnTo>
                  <a:lnTo>
                    <a:pt x="464" y="632"/>
                  </a:lnTo>
                  <a:lnTo>
                    <a:pt x="497" y="619"/>
                  </a:lnTo>
                  <a:lnTo>
                    <a:pt x="527" y="602"/>
                  </a:lnTo>
                  <a:lnTo>
                    <a:pt x="556" y="581"/>
                  </a:lnTo>
                  <a:lnTo>
                    <a:pt x="580" y="556"/>
                  </a:lnTo>
                  <a:lnTo>
                    <a:pt x="602" y="528"/>
                  </a:lnTo>
                  <a:lnTo>
                    <a:pt x="619" y="497"/>
                  </a:lnTo>
                  <a:lnTo>
                    <a:pt x="632" y="464"/>
                  </a:lnTo>
                  <a:lnTo>
                    <a:pt x="640" y="430"/>
                  </a:lnTo>
                  <a:lnTo>
                    <a:pt x="642" y="393"/>
                  </a:lnTo>
                  <a:lnTo>
                    <a:pt x="639" y="353"/>
                  </a:lnTo>
                  <a:lnTo>
                    <a:pt x="630" y="314"/>
                  </a:lnTo>
                  <a:lnTo>
                    <a:pt x="614" y="278"/>
                  </a:lnTo>
                  <a:lnTo>
                    <a:pt x="594" y="246"/>
                  </a:lnTo>
                  <a:lnTo>
                    <a:pt x="568" y="217"/>
                  </a:lnTo>
                  <a:lnTo>
                    <a:pt x="538" y="191"/>
                  </a:lnTo>
                  <a:lnTo>
                    <a:pt x="506" y="171"/>
                  </a:lnTo>
                  <a:lnTo>
                    <a:pt x="470" y="156"/>
                  </a:lnTo>
                  <a:lnTo>
                    <a:pt x="432" y="146"/>
                  </a:lnTo>
                  <a:lnTo>
                    <a:pt x="392" y="142"/>
                  </a:lnTo>
                  <a:close/>
                  <a:moveTo>
                    <a:pt x="392" y="0"/>
                  </a:moveTo>
                  <a:lnTo>
                    <a:pt x="441" y="3"/>
                  </a:lnTo>
                  <a:lnTo>
                    <a:pt x="488" y="12"/>
                  </a:lnTo>
                  <a:lnTo>
                    <a:pt x="533" y="27"/>
                  </a:lnTo>
                  <a:lnTo>
                    <a:pt x="576" y="46"/>
                  </a:lnTo>
                  <a:lnTo>
                    <a:pt x="615" y="71"/>
                  </a:lnTo>
                  <a:lnTo>
                    <a:pt x="652" y="100"/>
                  </a:lnTo>
                  <a:lnTo>
                    <a:pt x="685" y="133"/>
                  </a:lnTo>
                  <a:lnTo>
                    <a:pt x="714" y="170"/>
                  </a:lnTo>
                  <a:lnTo>
                    <a:pt x="739" y="209"/>
                  </a:lnTo>
                  <a:lnTo>
                    <a:pt x="758" y="252"/>
                  </a:lnTo>
                  <a:lnTo>
                    <a:pt x="773" y="297"/>
                  </a:lnTo>
                  <a:lnTo>
                    <a:pt x="782" y="344"/>
                  </a:lnTo>
                  <a:lnTo>
                    <a:pt x="785" y="393"/>
                  </a:lnTo>
                  <a:lnTo>
                    <a:pt x="782" y="442"/>
                  </a:lnTo>
                  <a:lnTo>
                    <a:pt x="773" y="489"/>
                  </a:lnTo>
                  <a:lnTo>
                    <a:pt x="758" y="534"/>
                  </a:lnTo>
                  <a:lnTo>
                    <a:pt x="739" y="576"/>
                  </a:lnTo>
                  <a:lnTo>
                    <a:pt x="713" y="616"/>
                  </a:lnTo>
                  <a:lnTo>
                    <a:pt x="685" y="653"/>
                  </a:lnTo>
                  <a:lnTo>
                    <a:pt x="652" y="685"/>
                  </a:lnTo>
                  <a:lnTo>
                    <a:pt x="615" y="715"/>
                  </a:lnTo>
                  <a:lnTo>
                    <a:pt x="575" y="739"/>
                  </a:lnTo>
                  <a:lnTo>
                    <a:pt x="533" y="759"/>
                  </a:lnTo>
                  <a:lnTo>
                    <a:pt x="488" y="773"/>
                  </a:lnTo>
                  <a:lnTo>
                    <a:pt x="440" y="782"/>
                  </a:lnTo>
                  <a:lnTo>
                    <a:pt x="392" y="786"/>
                  </a:lnTo>
                  <a:lnTo>
                    <a:pt x="343" y="782"/>
                  </a:lnTo>
                  <a:lnTo>
                    <a:pt x="296" y="773"/>
                  </a:lnTo>
                  <a:lnTo>
                    <a:pt x="251" y="759"/>
                  </a:lnTo>
                  <a:lnTo>
                    <a:pt x="208" y="739"/>
                  </a:lnTo>
                  <a:lnTo>
                    <a:pt x="168" y="715"/>
                  </a:lnTo>
                  <a:lnTo>
                    <a:pt x="133" y="685"/>
                  </a:lnTo>
                  <a:lnTo>
                    <a:pt x="99" y="653"/>
                  </a:lnTo>
                  <a:lnTo>
                    <a:pt x="70" y="616"/>
                  </a:lnTo>
                  <a:lnTo>
                    <a:pt x="46" y="576"/>
                  </a:lnTo>
                  <a:lnTo>
                    <a:pt x="26" y="534"/>
                  </a:lnTo>
                  <a:lnTo>
                    <a:pt x="11" y="489"/>
                  </a:lnTo>
                  <a:lnTo>
                    <a:pt x="3" y="442"/>
                  </a:lnTo>
                  <a:lnTo>
                    <a:pt x="0" y="393"/>
                  </a:lnTo>
                  <a:lnTo>
                    <a:pt x="3" y="344"/>
                  </a:lnTo>
                  <a:lnTo>
                    <a:pt x="11" y="297"/>
                  </a:lnTo>
                  <a:lnTo>
                    <a:pt x="26" y="252"/>
                  </a:lnTo>
                  <a:lnTo>
                    <a:pt x="46" y="209"/>
                  </a:lnTo>
                  <a:lnTo>
                    <a:pt x="70" y="170"/>
                  </a:lnTo>
                  <a:lnTo>
                    <a:pt x="99" y="133"/>
                  </a:lnTo>
                  <a:lnTo>
                    <a:pt x="133" y="100"/>
                  </a:lnTo>
                  <a:lnTo>
                    <a:pt x="168" y="71"/>
                  </a:lnTo>
                  <a:lnTo>
                    <a:pt x="208" y="46"/>
                  </a:lnTo>
                  <a:lnTo>
                    <a:pt x="251" y="27"/>
                  </a:lnTo>
                  <a:lnTo>
                    <a:pt x="296" y="12"/>
                  </a:lnTo>
                  <a:lnTo>
                    <a:pt x="343" y="3"/>
                  </a:lnTo>
                  <a:lnTo>
                    <a:pt x="3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7" name="Freeform 549"/>
            <p:cNvSpPr>
              <a:spLocks noEditPoints="1"/>
            </p:cNvSpPr>
            <p:nvPr/>
          </p:nvSpPr>
          <p:spPr bwMode="auto">
            <a:xfrm>
              <a:off x="9983788" y="1898650"/>
              <a:ext cx="590550" cy="592137"/>
            </a:xfrm>
            <a:custGeom>
              <a:avLst/>
              <a:gdLst>
                <a:gd name="T0" fmla="*/ 2333 w 3348"/>
                <a:gd name="T1" fmla="*/ 1986 h 3359"/>
                <a:gd name="T2" fmla="*/ 2155 w 3348"/>
                <a:gd name="T3" fmla="*/ 2081 h 3359"/>
                <a:gd name="T4" fmla="*/ 2040 w 3348"/>
                <a:gd name="T5" fmla="*/ 2206 h 3359"/>
                <a:gd name="T6" fmla="*/ 1962 w 3348"/>
                <a:gd name="T7" fmla="*/ 2394 h 3359"/>
                <a:gd name="T8" fmla="*/ 1954 w 3348"/>
                <a:gd name="T9" fmla="*/ 2565 h 3359"/>
                <a:gd name="T10" fmla="*/ 2015 w 3348"/>
                <a:gd name="T11" fmla="*/ 2762 h 3359"/>
                <a:gd name="T12" fmla="*/ 2035 w 3348"/>
                <a:gd name="T13" fmla="*/ 3050 h 3359"/>
                <a:gd name="T14" fmla="*/ 2284 w 3348"/>
                <a:gd name="T15" fmla="*/ 3008 h 3359"/>
                <a:gd name="T16" fmla="*/ 2435 w 3348"/>
                <a:gd name="T17" fmla="*/ 3216 h 3359"/>
                <a:gd name="T18" fmla="*/ 2657 w 3348"/>
                <a:gd name="T19" fmla="*/ 3025 h 3359"/>
                <a:gd name="T20" fmla="*/ 2835 w 3348"/>
                <a:gd name="T21" fmla="*/ 2930 h 3359"/>
                <a:gd name="T22" fmla="*/ 2949 w 3348"/>
                <a:gd name="T23" fmla="*/ 2806 h 3359"/>
                <a:gd name="T24" fmla="*/ 3027 w 3348"/>
                <a:gd name="T25" fmla="*/ 2618 h 3359"/>
                <a:gd name="T26" fmla="*/ 3035 w 3348"/>
                <a:gd name="T27" fmla="*/ 2447 h 3359"/>
                <a:gd name="T28" fmla="*/ 2975 w 3348"/>
                <a:gd name="T29" fmla="*/ 2250 h 3359"/>
                <a:gd name="T30" fmla="*/ 2954 w 3348"/>
                <a:gd name="T31" fmla="*/ 1962 h 3359"/>
                <a:gd name="T32" fmla="*/ 2704 w 3348"/>
                <a:gd name="T33" fmla="*/ 2004 h 3359"/>
                <a:gd name="T34" fmla="*/ 2554 w 3348"/>
                <a:gd name="T35" fmla="*/ 1796 h 3359"/>
                <a:gd name="T36" fmla="*/ 1794 w 3348"/>
                <a:gd name="T37" fmla="*/ 2930 h 3359"/>
                <a:gd name="T38" fmla="*/ 1887 w 3348"/>
                <a:gd name="T39" fmla="*/ 2758 h 3359"/>
                <a:gd name="T40" fmla="*/ 1694 w 3348"/>
                <a:gd name="T41" fmla="*/ 2700 h 3359"/>
                <a:gd name="T42" fmla="*/ 1644 w 3348"/>
                <a:gd name="T43" fmla="*/ 2639 h 3359"/>
                <a:gd name="T44" fmla="*/ 1652 w 3348"/>
                <a:gd name="T45" fmla="*/ 2355 h 3359"/>
                <a:gd name="T46" fmla="*/ 1714 w 3348"/>
                <a:gd name="T47" fmla="*/ 2305 h 3359"/>
                <a:gd name="T48" fmla="*/ 1908 w 3348"/>
                <a:gd name="T49" fmla="*/ 2207 h 3359"/>
                <a:gd name="T50" fmla="*/ 1786 w 3348"/>
                <a:gd name="T51" fmla="*/ 2057 h 3359"/>
                <a:gd name="T52" fmla="*/ 1813 w 3348"/>
                <a:gd name="T53" fmla="*/ 1981 h 3359"/>
                <a:gd name="T54" fmla="*/ 2026 w 3348"/>
                <a:gd name="T55" fmla="*/ 1797 h 3359"/>
                <a:gd name="T56" fmla="*/ 2101 w 3348"/>
                <a:gd name="T57" fmla="*/ 1825 h 3359"/>
                <a:gd name="T58" fmla="*/ 2292 w 3348"/>
                <a:gd name="T59" fmla="*/ 1746 h 3359"/>
                <a:gd name="T60" fmla="*/ 2325 w 3348"/>
                <a:gd name="T61" fmla="*/ 1673 h 3359"/>
                <a:gd name="T62" fmla="*/ 2606 w 3348"/>
                <a:gd name="T63" fmla="*/ 1653 h 3359"/>
                <a:gd name="T64" fmla="*/ 2678 w 3348"/>
                <a:gd name="T65" fmla="*/ 1688 h 3359"/>
                <a:gd name="T66" fmla="*/ 2699 w 3348"/>
                <a:gd name="T67" fmla="*/ 1880 h 3359"/>
                <a:gd name="T68" fmla="*/ 2904 w 3348"/>
                <a:gd name="T69" fmla="*/ 1811 h 3359"/>
                <a:gd name="T70" fmla="*/ 142 w 3348"/>
                <a:gd name="T71" fmla="*/ 143 h 3359"/>
                <a:gd name="T72" fmla="*/ 142 w 3348"/>
                <a:gd name="T73" fmla="*/ 143 h 3359"/>
                <a:gd name="T74" fmla="*/ 3176 w 3348"/>
                <a:gd name="T75" fmla="*/ 1981 h 3359"/>
                <a:gd name="T76" fmla="*/ 3204 w 3348"/>
                <a:gd name="T77" fmla="*/ 2057 h 3359"/>
                <a:gd name="T78" fmla="*/ 3082 w 3348"/>
                <a:gd name="T79" fmla="*/ 2207 h 3359"/>
                <a:gd name="T80" fmla="*/ 3276 w 3348"/>
                <a:gd name="T81" fmla="*/ 2305 h 3359"/>
                <a:gd name="T82" fmla="*/ 3339 w 3348"/>
                <a:gd name="T83" fmla="*/ 2355 h 3359"/>
                <a:gd name="T84" fmla="*/ 3345 w 3348"/>
                <a:gd name="T85" fmla="*/ 2638 h 3359"/>
                <a:gd name="T86" fmla="*/ 3296 w 3348"/>
                <a:gd name="T87" fmla="*/ 2700 h 3359"/>
                <a:gd name="T88" fmla="*/ 3104 w 3348"/>
                <a:gd name="T89" fmla="*/ 2757 h 3359"/>
                <a:gd name="T90" fmla="*/ 3200 w 3348"/>
                <a:gd name="T91" fmla="*/ 2934 h 3359"/>
                <a:gd name="T92" fmla="*/ 3191 w 3348"/>
                <a:gd name="T93" fmla="*/ 3014 h 3359"/>
                <a:gd name="T94" fmla="*/ 2985 w 3348"/>
                <a:gd name="T95" fmla="*/ 3210 h 3359"/>
                <a:gd name="T96" fmla="*/ 2905 w 3348"/>
                <a:gd name="T97" fmla="*/ 3200 h 3359"/>
                <a:gd name="T98" fmla="*/ 2700 w 3348"/>
                <a:gd name="T99" fmla="*/ 3132 h 3359"/>
                <a:gd name="T100" fmla="*/ 2679 w 3348"/>
                <a:gd name="T101" fmla="*/ 3323 h 3359"/>
                <a:gd name="T102" fmla="*/ 2607 w 3348"/>
                <a:gd name="T103" fmla="*/ 3359 h 3359"/>
                <a:gd name="T104" fmla="*/ 2326 w 3348"/>
                <a:gd name="T105" fmla="*/ 3338 h 3359"/>
                <a:gd name="T106" fmla="*/ 2292 w 3348"/>
                <a:gd name="T107" fmla="*/ 3266 h 3359"/>
                <a:gd name="T108" fmla="*/ 2102 w 3348"/>
                <a:gd name="T109" fmla="*/ 3187 h 3359"/>
                <a:gd name="T110" fmla="*/ 2026 w 3348"/>
                <a:gd name="T111" fmla="*/ 3214 h 3359"/>
                <a:gd name="T112" fmla="*/ 1856 w 3348"/>
                <a:gd name="T113" fmla="*/ 3073 h 3359"/>
                <a:gd name="T114" fmla="*/ 19 w 3348"/>
                <a:gd name="T115" fmla="*/ 3054 h 3359"/>
                <a:gd name="T116" fmla="*/ 0 w 3348"/>
                <a:gd name="T117" fmla="*/ 0 h 3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48" h="3359">
                  <a:moveTo>
                    <a:pt x="2435" y="1796"/>
                  </a:moveTo>
                  <a:lnTo>
                    <a:pt x="2435" y="1965"/>
                  </a:lnTo>
                  <a:lnTo>
                    <a:pt x="2383" y="1973"/>
                  </a:lnTo>
                  <a:lnTo>
                    <a:pt x="2333" y="1986"/>
                  </a:lnTo>
                  <a:lnTo>
                    <a:pt x="2284" y="2004"/>
                  </a:lnTo>
                  <a:lnTo>
                    <a:pt x="2238" y="2025"/>
                  </a:lnTo>
                  <a:lnTo>
                    <a:pt x="2196" y="2052"/>
                  </a:lnTo>
                  <a:lnTo>
                    <a:pt x="2155" y="2081"/>
                  </a:lnTo>
                  <a:lnTo>
                    <a:pt x="2035" y="1962"/>
                  </a:lnTo>
                  <a:lnTo>
                    <a:pt x="1950" y="2047"/>
                  </a:lnTo>
                  <a:lnTo>
                    <a:pt x="2070" y="2165"/>
                  </a:lnTo>
                  <a:lnTo>
                    <a:pt x="2040" y="2206"/>
                  </a:lnTo>
                  <a:lnTo>
                    <a:pt x="2015" y="2250"/>
                  </a:lnTo>
                  <a:lnTo>
                    <a:pt x="1993" y="2296"/>
                  </a:lnTo>
                  <a:lnTo>
                    <a:pt x="1976" y="2344"/>
                  </a:lnTo>
                  <a:lnTo>
                    <a:pt x="1962" y="2394"/>
                  </a:lnTo>
                  <a:lnTo>
                    <a:pt x="1954" y="2447"/>
                  </a:lnTo>
                  <a:lnTo>
                    <a:pt x="1785" y="2447"/>
                  </a:lnTo>
                  <a:lnTo>
                    <a:pt x="1785" y="2565"/>
                  </a:lnTo>
                  <a:lnTo>
                    <a:pt x="1954" y="2565"/>
                  </a:lnTo>
                  <a:lnTo>
                    <a:pt x="1962" y="2617"/>
                  </a:lnTo>
                  <a:lnTo>
                    <a:pt x="1976" y="2667"/>
                  </a:lnTo>
                  <a:lnTo>
                    <a:pt x="1993" y="2717"/>
                  </a:lnTo>
                  <a:lnTo>
                    <a:pt x="2015" y="2762"/>
                  </a:lnTo>
                  <a:lnTo>
                    <a:pt x="2040" y="2806"/>
                  </a:lnTo>
                  <a:lnTo>
                    <a:pt x="2070" y="2845"/>
                  </a:lnTo>
                  <a:lnTo>
                    <a:pt x="1950" y="2965"/>
                  </a:lnTo>
                  <a:lnTo>
                    <a:pt x="2035" y="3050"/>
                  </a:lnTo>
                  <a:lnTo>
                    <a:pt x="2155" y="2930"/>
                  </a:lnTo>
                  <a:lnTo>
                    <a:pt x="2196" y="2960"/>
                  </a:lnTo>
                  <a:lnTo>
                    <a:pt x="2238" y="2986"/>
                  </a:lnTo>
                  <a:lnTo>
                    <a:pt x="2284" y="3008"/>
                  </a:lnTo>
                  <a:lnTo>
                    <a:pt x="2333" y="3025"/>
                  </a:lnTo>
                  <a:lnTo>
                    <a:pt x="2383" y="3039"/>
                  </a:lnTo>
                  <a:lnTo>
                    <a:pt x="2435" y="3047"/>
                  </a:lnTo>
                  <a:lnTo>
                    <a:pt x="2435" y="3216"/>
                  </a:lnTo>
                  <a:lnTo>
                    <a:pt x="2554" y="3216"/>
                  </a:lnTo>
                  <a:lnTo>
                    <a:pt x="2554" y="3047"/>
                  </a:lnTo>
                  <a:lnTo>
                    <a:pt x="2607" y="3039"/>
                  </a:lnTo>
                  <a:lnTo>
                    <a:pt x="2657" y="3025"/>
                  </a:lnTo>
                  <a:lnTo>
                    <a:pt x="2705" y="3008"/>
                  </a:lnTo>
                  <a:lnTo>
                    <a:pt x="2751" y="2986"/>
                  </a:lnTo>
                  <a:lnTo>
                    <a:pt x="2794" y="2960"/>
                  </a:lnTo>
                  <a:lnTo>
                    <a:pt x="2835" y="2930"/>
                  </a:lnTo>
                  <a:lnTo>
                    <a:pt x="2954" y="3051"/>
                  </a:lnTo>
                  <a:lnTo>
                    <a:pt x="3038" y="2966"/>
                  </a:lnTo>
                  <a:lnTo>
                    <a:pt x="2920" y="2846"/>
                  </a:lnTo>
                  <a:lnTo>
                    <a:pt x="2949" y="2806"/>
                  </a:lnTo>
                  <a:lnTo>
                    <a:pt x="2975" y="2763"/>
                  </a:lnTo>
                  <a:lnTo>
                    <a:pt x="2996" y="2717"/>
                  </a:lnTo>
                  <a:lnTo>
                    <a:pt x="3014" y="2668"/>
                  </a:lnTo>
                  <a:lnTo>
                    <a:pt x="3027" y="2618"/>
                  </a:lnTo>
                  <a:lnTo>
                    <a:pt x="3035" y="2566"/>
                  </a:lnTo>
                  <a:lnTo>
                    <a:pt x="3204" y="2566"/>
                  </a:lnTo>
                  <a:lnTo>
                    <a:pt x="3204" y="2447"/>
                  </a:lnTo>
                  <a:lnTo>
                    <a:pt x="3035" y="2447"/>
                  </a:lnTo>
                  <a:lnTo>
                    <a:pt x="3027" y="2394"/>
                  </a:lnTo>
                  <a:lnTo>
                    <a:pt x="3014" y="2343"/>
                  </a:lnTo>
                  <a:lnTo>
                    <a:pt x="2996" y="2295"/>
                  </a:lnTo>
                  <a:lnTo>
                    <a:pt x="2975" y="2250"/>
                  </a:lnTo>
                  <a:lnTo>
                    <a:pt x="2949" y="2206"/>
                  </a:lnTo>
                  <a:lnTo>
                    <a:pt x="2920" y="2165"/>
                  </a:lnTo>
                  <a:lnTo>
                    <a:pt x="3038" y="2047"/>
                  </a:lnTo>
                  <a:lnTo>
                    <a:pt x="2954" y="1962"/>
                  </a:lnTo>
                  <a:lnTo>
                    <a:pt x="2835" y="2081"/>
                  </a:lnTo>
                  <a:lnTo>
                    <a:pt x="2794" y="2052"/>
                  </a:lnTo>
                  <a:lnTo>
                    <a:pt x="2750" y="2025"/>
                  </a:lnTo>
                  <a:lnTo>
                    <a:pt x="2704" y="2004"/>
                  </a:lnTo>
                  <a:lnTo>
                    <a:pt x="2656" y="1986"/>
                  </a:lnTo>
                  <a:lnTo>
                    <a:pt x="2606" y="1973"/>
                  </a:lnTo>
                  <a:lnTo>
                    <a:pt x="2554" y="1965"/>
                  </a:lnTo>
                  <a:lnTo>
                    <a:pt x="2554" y="1796"/>
                  </a:lnTo>
                  <a:lnTo>
                    <a:pt x="2435" y="1796"/>
                  </a:lnTo>
                  <a:close/>
                  <a:moveTo>
                    <a:pt x="135" y="737"/>
                  </a:moveTo>
                  <a:lnTo>
                    <a:pt x="135" y="2930"/>
                  </a:lnTo>
                  <a:lnTo>
                    <a:pt x="1794" y="2930"/>
                  </a:lnTo>
                  <a:lnTo>
                    <a:pt x="1802" y="2914"/>
                  </a:lnTo>
                  <a:lnTo>
                    <a:pt x="1814" y="2900"/>
                  </a:lnTo>
                  <a:lnTo>
                    <a:pt x="1908" y="2805"/>
                  </a:lnTo>
                  <a:lnTo>
                    <a:pt x="1887" y="2758"/>
                  </a:lnTo>
                  <a:lnTo>
                    <a:pt x="1868" y="2709"/>
                  </a:lnTo>
                  <a:lnTo>
                    <a:pt x="1734" y="2709"/>
                  </a:lnTo>
                  <a:lnTo>
                    <a:pt x="1714" y="2707"/>
                  </a:lnTo>
                  <a:lnTo>
                    <a:pt x="1694" y="2700"/>
                  </a:lnTo>
                  <a:lnTo>
                    <a:pt x="1677" y="2690"/>
                  </a:lnTo>
                  <a:lnTo>
                    <a:pt x="1663" y="2676"/>
                  </a:lnTo>
                  <a:lnTo>
                    <a:pt x="1652" y="2658"/>
                  </a:lnTo>
                  <a:lnTo>
                    <a:pt x="1644" y="2639"/>
                  </a:lnTo>
                  <a:lnTo>
                    <a:pt x="1642" y="2617"/>
                  </a:lnTo>
                  <a:lnTo>
                    <a:pt x="1642" y="2395"/>
                  </a:lnTo>
                  <a:lnTo>
                    <a:pt x="1644" y="2374"/>
                  </a:lnTo>
                  <a:lnTo>
                    <a:pt x="1652" y="2355"/>
                  </a:lnTo>
                  <a:lnTo>
                    <a:pt x="1663" y="2337"/>
                  </a:lnTo>
                  <a:lnTo>
                    <a:pt x="1677" y="2323"/>
                  </a:lnTo>
                  <a:lnTo>
                    <a:pt x="1693" y="2312"/>
                  </a:lnTo>
                  <a:lnTo>
                    <a:pt x="1714" y="2305"/>
                  </a:lnTo>
                  <a:lnTo>
                    <a:pt x="1734" y="2302"/>
                  </a:lnTo>
                  <a:lnTo>
                    <a:pt x="1868" y="2302"/>
                  </a:lnTo>
                  <a:lnTo>
                    <a:pt x="1887" y="2254"/>
                  </a:lnTo>
                  <a:lnTo>
                    <a:pt x="1908" y="2207"/>
                  </a:lnTo>
                  <a:lnTo>
                    <a:pt x="1813" y="2113"/>
                  </a:lnTo>
                  <a:lnTo>
                    <a:pt x="1800" y="2096"/>
                  </a:lnTo>
                  <a:lnTo>
                    <a:pt x="1791" y="2077"/>
                  </a:lnTo>
                  <a:lnTo>
                    <a:pt x="1786" y="2057"/>
                  </a:lnTo>
                  <a:lnTo>
                    <a:pt x="1786" y="2036"/>
                  </a:lnTo>
                  <a:lnTo>
                    <a:pt x="1791" y="2017"/>
                  </a:lnTo>
                  <a:lnTo>
                    <a:pt x="1800" y="1998"/>
                  </a:lnTo>
                  <a:lnTo>
                    <a:pt x="1813" y="1981"/>
                  </a:lnTo>
                  <a:lnTo>
                    <a:pt x="1970" y="1825"/>
                  </a:lnTo>
                  <a:lnTo>
                    <a:pt x="1987" y="1810"/>
                  </a:lnTo>
                  <a:lnTo>
                    <a:pt x="2005" y="1802"/>
                  </a:lnTo>
                  <a:lnTo>
                    <a:pt x="2026" y="1797"/>
                  </a:lnTo>
                  <a:lnTo>
                    <a:pt x="2046" y="1797"/>
                  </a:lnTo>
                  <a:lnTo>
                    <a:pt x="2066" y="1802"/>
                  </a:lnTo>
                  <a:lnTo>
                    <a:pt x="2085" y="1810"/>
                  </a:lnTo>
                  <a:lnTo>
                    <a:pt x="2101" y="1825"/>
                  </a:lnTo>
                  <a:lnTo>
                    <a:pt x="2197" y="1919"/>
                  </a:lnTo>
                  <a:lnTo>
                    <a:pt x="2243" y="1898"/>
                  </a:lnTo>
                  <a:lnTo>
                    <a:pt x="2292" y="1880"/>
                  </a:lnTo>
                  <a:lnTo>
                    <a:pt x="2292" y="1746"/>
                  </a:lnTo>
                  <a:lnTo>
                    <a:pt x="2294" y="1725"/>
                  </a:lnTo>
                  <a:lnTo>
                    <a:pt x="2301" y="1705"/>
                  </a:lnTo>
                  <a:lnTo>
                    <a:pt x="2311" y="1688"/>
                  </a:lnTo>
                  <a:lnTo>
                    <a:pt x="2325" y="1673"/>
                  </a:lnTo>
                  <a:lnTo>
                    <a:pt x="2343" y="1663"/>
                  </a:lnTo>
                  <a:lnTo>
                    <a:pt x="2362" y="1656"/>
                  </a:lnTo>
                  <a:lnTo>
                    <a:pt x="2384" y="1653"/>
                  </a:lnTo>
                  <a:lnTo>
                    <a:pt x="2606" y="1653"/>
                  </a:lnTo>
                  <a:lnTo>
                    <a:pt x="2627" y="1656"/>
                  </a:lnTo>
                  <a:lnTo>
                    <a:pt x="2646" y="1662"/>
                  </a:lnTo>
                  <a:lnTo>
                    <a:pt x="2664" y="1673"/>
                  </a:lnTo>
                  <a:lnTo>
                    <a:pt x="2678" y="1688"/>
                  </a:lnTo>
                  <a:lnTo>
                    <a:pt x="2689" y="1705"/>
                  </a:lnTo>
                  <a:lnTo>
                    <a:pt x="2697" y="1725"/>
                  </a:lnTo>
                  <a:lnTo>
                    <a:pt x="2699" y="1746"/>
                  </a:lnTo>
                  <a:lnTo>
                    <a:pt x="2699" y="1880"/>
                  </a:lnTo>
                  <a:lnTo>
                    <a:pt x="2747" y="1897"/>
                  </a:lnTo>
                  <a:lnTo>
                    <a:pt x="2794" y="1919"/>
                  </a:lnTo>
                  <a:lnTo>
                    <a:pt x="2888" y="1825"/>
                  </a:lnTo>
                  <a:lnTo>
                    <a:pt x="2904" y="1811"/>
                  </a:lnTo>
                  <a:lnTo>
                    <a:pt x="2922" y="1803"/>
                  </a:lnTo>
                  <a:lnTo>
                    <a:pt x="2922" y="737"/>
                  </a:lnTo>
                  <a:lnTo>
                    <a:pt x="135" y="737"/>
                  </a:lnTo>
                  <a:close/>
                  <a:moveTo>
                    <a:pt x="142" y="143"/>
                  </a:moveTo>
                  <a:lnTo>
                    <a:pt x="142" y="593"/>
                  </a:lnTo>
                  <a:lnTo>
                    <a:pt x="2930" y="593"/>
                  </a:lnTo>
                  <a:lnTo>
                    <a:pt x="2930" y="143"/>
                  </a:lnTo>
                  <a:lnTo>
                    <a:pt x="142" y="143"/>
                  </a:lnTo>
                  <a:close/>
                  <a:moveTo>
                    <a:pt x="0" y="0"/>
                  </a:moveTo>
                  <a:lnTo>
                    <a:pt x="3072" y="0"/>
                  </a:lnTo>
                  <a:lnTo>
                    <a:pt x="3072" y="1877"/>
                  </a:lnTo>
                  <a:lnTo>
                    <a:pt x="3176" y="1981"/>
                  </a:lnTo>
                  <a:lnTo>
                    <a:pt x="3191" y="1998"/>
                  </a:lnTo>
                  <a:lnTo>
                    <a:pt x="3199" y="2017"/>
                  </a:lnTo>
                  <a:lnTo>
                    <a:pt x="3204" y="2036"/>
                  </a:lnTo>
                  <a:lnTo>
                    <a:pt x="3204" y="2057"/>
                  </a:lnTo>
                  <a:lnTo>
                    <a:pt x="3199" y="2077"/>
                  </a:lnTo>
                  <a:lnTo>
                    <a:pt x="3191" y="2096"/>
                  </a:lnTo>
                  <a:lnTo>
                    <a:pt x="3176" y="2113"/>
                  </a:lnTo>
                  <a:lnTo>
                    <a:pt x="3082" y="2207"/>
                  </a:lnTo>
                  <a:lnTo>
                    <a:pt x="3103" y="2254"/>
                  </a:lnTo>
                  <a:lnTo>
                    <a:pt x="3121" y="2302"/>
                  </a:lnTo>
                  <a:lnTo>
                    <a:pt x="3255" y="2302"/>
                  </a:lnTo>
                  <a:lnTo>
                    <a:pt x="3276" y="2305"/>
                  </a:lnTo>
                  <a:lnTo>
                    <a:pt x="3296" y="2312"/>
                  </a:lnTo>
                  <a:lnTo>
                    <a:pt x="3313" y="2323"/>
                  </a:lnTo>
                  <a:lnTo>
                    <a:pt x="3328" y="2337"/>
                  </a:lnTo>
                  <a:lnTo>
                    <a:pt x="3339" y="2355"/>
                  </a:lnTo>
                  <a:lnTo>
                    <a:pt x="3346" y="2374"/>
                  </a:lnTo>
                  <a:lnTo>
                    <a:pt x="3348" y="2394"/>
                  </a:lnTo>
                  <a:lnTo>
                    <a:pt x="3348" y="2616"/>
                  </a:lnTo>
                  <a:lnTo>
                    <a:pt x="3345" y="2638"/>
                  </a:lnTo>
                  <a:lnTo>
                    <a:pt x="3339" y="2657"/>
                  </a:lnTo>
                  <a:lnTo>
                    <a:pt x="3328" y="2675"/>
                  </a:lnTo>
                  <a:lnTo>
                    <a:pt x="3313" y="2689"/>
                  </a:lnTo>
                  <a:lnTo>
                    <a:pt x="3296" y="2700"/>
                  </a:lnTo>
                  <a:lnTo>
                    <a:pt x="3276" y="2706"/>
                  </a:lnTo>
                  <a:lnTo>
                    <a:pt x="3255" y="2709"/>
                  </a:lnTo>
                  <a:lnTo>
                    <a:pt x="3122" y="2709"/>
                  </a:lnTo>
                  <a:lnTo>
                    <a:pt x="3104" y="2757"/>
                  </a:lnTo>
                  <a:lnTo>
                    <a:pt x="3082" y="2803"/>
                  </a:lnTo>
                  <a:lnTo>
                    <a:pt x="3177" y="2899"/>
                  </a:lnTo>
                  <a:lnTo>
                    <a:pt x="3191" y="2916"/>
                  </a:lnTo>
                  <a:lnTo>
                    <a:pt x="3200" y="2934"/>
                  </a:lnTo>
                  <a:lnTo>
                    <a:pt x="3204" y="2955"/>
                  </a:lnTo>
                  <a:lnTo>
                    <a:pt x="3204" y="2975"/>
                  </a:lnTo>
                  <a:lnTo>
                    <a:pt x="3200" y="2995"/>
                  </a:lnTo>
                  <a:lnTo>
                    <a:pt x="3191" y="3014"/>
                  </a:lnTo>
                  <a:lnTo>
                    <a:pt x="3177" y="3031"/>
                  </a:lnTo>
                  <a:lnTo>
                    <a:pt x="3021" y="3187"/>
                  </a:lnTo>
                  <a:lnTo>
                    <a:pt x="3003" y="3200"/>
                  </a:lnTo>
                  <a:lnTo>
                    <a:pt x="2985" y="3210"/>
                  </a:lnTo>
                  <a:lnTo>
                    <a:pt x="2965" y="3214"/>
                  </a:lnTo>
                  <a:lnTo>
                    <a:pt x="2945" y="3214"/>
                  </a:lnTo>
                  <a:lnTo>
                    <a:pt x="2925" y="3210"/>
                  </a:lnTo>
                  <a:lnTo>
                    <a:pt x="2905" y="3200"/>
                  </a:lnTo>
                  <a:lnTo>
                    <a:pt x="2889" y="3187"/>
                  </a:lnTo>
                  <a:lnTo>
                    <a:pt x="2794" y="3093"/>
                  </a:lnTo>
                  <a:lnTo>
                    <a:pt x="2748" y="3113"/>
                  </a:lnTo>
                  <a:lnTo>
                    <a:pt x="2700" y="3132"/>
                  </a:lnTo>
                  <a:lnTo>
                    <a:pt x="2700" y="3266"/>
                  </a:lnTo>
                  <a:lnTo>
                    <a:pt x="2697" y="3287"/>
                  </a:lnTo>
                  <a:lnTo>
                    <a:pt x="2689" y="3307"/>
                  </a:lnTo>
                  <a:lnTo>
                    <a:pt x="2679" y="3323"/>
                  </a:lnTo>
                  <a:lnTo>
                    <a:pt x="2665" y="3338"/>
                  </a:lnTo>
                  <a:lnTo>
                    <a:pt x="2648" y="3349"/>
                  </a:lnTo>
                  <a:lnTo>
                    <a:pt x="2628" y="3356"/>
                  </a:lnTo>
                  <a:lnTo>
                    <a:pt x="2607" y="3359"/>
                  </a:lnTo>
                  <a:lnTo>
                    <a:pt x="2385" y="3359"/>
                  </a:lnTo>
                  <a:lnTo>
                    <a:pt x="2363" y="3356"/>
                  </a:lnTo>
                  <a:lnTo>
                    <a:pt x="2344" y="3349"/>
                  </a:lnTo>
                  <a:lnTo>
                    <a:pt x="2326" y="3338"/>
                  </a:lnTo>
                  <a:lnTo>
                    <a:pt x="2312" y="3324"/>
                  </a:lnTo>
                  <a:lnTo>
                    <a:pt x="2302" y="3307"/>
                  </a:lnTo>
                  <a:lnTo>
                    <a:pt x="2295" y="3287"/>
                  </a:lnTo>
                  <a:lnTo>
                    <a:pt x="2292" y="3266"/>
                  </a:lnTo>
                  <a:lnTo>
                    <a:pt x="2292" y="3132"/>
                  </a:lnTo>
                  <a:lnTo>
                    <a:pt x="2244" y="3114"/>
                  </a:lnTo>
                  <a:lnTo>
                    <a:pt x="2198" y="3093"/>
                  </a:lnTo>
                  <a:lnTo>
                    <a:pt x="2102" y="3187"/>
                  </a:lnTo>
                  <a:lnTo>
                    <a:pt x="2085" y="3200"/>
                  </a:lnTo>
                  <a:lnTo>
                    <a:pt x="2067" y="3210"/>
                  </a:lnTo>
                  <a:lnTo>
                    <a:pt x="2046" y="3214"/>
                  </a:lnTo>
                  <a:lnTo>
                    <a:pt x="2026" y="3214"/>
                  </a:lnTo>
                  <a:lnTo>
                    <a:pt x="2006" y="3210"/>
                  </a:lnTo>
                  <a:lnTo>
                    <a:pt x="1987" y="3200"/>
                  </a:lnTo>
                  <a:lnTo>
                    <a:pt x="1971" y="3187"/>
                  </a:lnTo>
                  <a:lnTo>
                    <a:pt x="1856" y="3073"/>
                  </a:lnTo>
                  <a:lnTo>
                    <a:pt x="71" y="3073"/>
                  </a:lnTo>
                  <a:lnTo>
                    <a:pt x="51" y="3071"/>
                  </a:lnTo>
                  <a:lnTo>
                    <a:pt x="34" y="3064"/>
                  </a:lnTo>
                  <a:lnTo>
                    <a:pt x="19" y="3054"/>
                  </a:lnTo>
                  <a:lnTo>
                    <a:pt x="8" y="3040"/>
                  </a:lnTo>
                  <a:lnTo>
                    <a:pt x="2" y="3022"/>
                  </a:lnTo>
                  <a:lnTo>
                    <a:pt x="0" y="300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44" name="Group 1143"/>
          <p:cNvGrpSpPr/>
          <p:nvPr/>
        </p:nvGrpSpPr>
        <p:grpSpPr>
          <a:xfrm>
            <a:off x="10939734" y="1897063"/>
            <a:ext cx="593725" cy="593725"/>
            <a:chOff x="10934700" y="1897063"/>
            <a:chExt cx="593725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31" name="Freeform 554"/>
            <p:cNvSpPr>
              <a:spLocks noEditPoints="1"/>
            </p:cNvSpPr>
            <p:nvPr/>
          </p:nvSpPr>
          <p:spPr bwMode="auto">
            <a:xfrm>
              <a:off x="10934700" y="1897063"/>
              <a:ext cx="593725" cy="593725"/>
            </a:xfrm>
            <a:custGeom>
              <a:avLst/>
              <a:gdLst>
                <a:gd name="T0" fmla="*/ 144 w 3366"/>
                <a:gd name="T1" fmla="*/ 795 h 3366"/>
                <a:gd name="T2" fmla="*/ 144 w 3366"/>
                <a:gd name="T3" fmla="*/ 3222 h 3366"/>
                <a:gd name="T4" fmla="*/ 3223 w 3366"/>
                <a:gd name="T5" fmla="*/ 3222 h 3366"/>
                <a:gd name="T6" fmla="*/ 3223 w 3366"/>
                <a:gd name="T7" fmla="*/ 795 h 3366"/>
                <a:gd name="T8" fmla="*/ 144 w 3366"/>
                <a:gd name="T9" fmla="*/ 795 h 3366"/>
                <a:gd name="T10" fmla="*/ 144 w 3366"/>
                <a:gd name="T11" fmla="*/ 144 h 3366"/>
                <a:gd name="T12" fmla="*/ 144 w 3366"/>
                <a:gd name="T13" fmla="*/ 652 h 3366"/>
                <a:gd name="T14" fmla="*/ 3223 w 3366"/>
                <a:gd name="T15" fmla="*/ 652 h 3366"/>
                <a:gd name="T16" fmla="*/ 3223 w 3366"/>
                <a:gd name="T17" fmla="*/ 144 h 3366"/>
                <a:gd name="T18" fmla="*/ 144 w 3366"/>
                <a:gd name="T19" fmla="*/ 144 h 3366"/>
                <a:gd name="T20" fmla="*/ 0 w 3366"/>
                <a:gd name="T21" fmla="*/ 0 h 3366"/>
                <a:gd name="T22" fmla="*/ 3366 w 3366"/>
                <a:gd name="T23" fmla="*/ 0 h 3366"/>
                <a:gd name="T24" fmla="*/ 3366 w 3366"/>
                <a:gd name="T25" fmla="*/ 3366 h 3366"/>
                <a:gd name="T26" fmla="*/ 0 w 3366"/>
                <a:gd name="T27" fmla="*/ 3366 h 3366"/>
                <a:gd name="T28" fmla="*/ 0 w 3366"/>
                <a:gd name="T29" fmla="*/ 0 h 3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66" h="3366">
                  <a:moveTo>
                    <a:pt x="144" y="795"/>
                  </a:moveTo>
                  <a:lnTo>
                    <a:pt x="144" y="3222"/>
                  </a:lnTo>
                  <a:lnTo>
                    <a:pt x="3223" y="3222"/>
                  </a:lnTo>
                  <a:lnTo>
                    <a:pt x="3223" y="795"/>
                  </a:lnTo>
                  <a:lnTo>
                    <a:pt x="144" y="795"/>
                  </a:lnTo>
                  <a:close/>
                  <a:moveTo>
                    <a:pt x="144" y="144"/>
                  </a:moveTo>
                  <a:lnTo>
                    <a:pt x="144" y="652"/>
                  </a:lnTo>
                  <a:lnTo>
                    <a:pt x="3223" y="652"/>
                  </a:lnTo>
                  <a:lnTo>
                    <a:pt x="3223" y="144"/>
                  </a:lnTo>
                  <a:lnTo>
                    <a:pt x="144" y="144"/>
                  </a:lnTo>
                  <a:close/>
                  <a:moveTo>
                    <a:pt x="0" y="0"/>
                  </a:moveTo>
                  <a:lnTo>
                    <a:pt x="3366" y="0"/>
                  </a:lnTo>
                  <a:lnTo>
                    <a:pt x="3366" y="3366"/>
                  </a:lnTo>
                  <a:lnTo>
                    <a:pt x="0" y="336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2" name="Rectangle 555"/>
            <p:cNvSpPr>
              <a:spLocks noChangeArrowheads="1"/>
            </p:cNvSpPr>
            <p:nvPr/>
          </p:nvSpPr>
          <p:spPr bwMode="auto">
            <a:xfrm>
              <a:off x="11418888" y="1954213"/>
              <a:ext cx="26988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3" name="Rectangle 556"/>
            <p:cNvSpPr>
              <a:spLocks noChangeArrowheads="1"/>
            </p:cNvSpPr>
            <p:nvPr/>
          </p:nvSpPr>
          <p:spPr bwMode="auto">
            <a:xfrm>
              <a:off x="11349038" y="1954213"/>
              <a:ext cx="28575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4" name="Rectangle 557"/>
            <p:cNvSpPr>
              <a:spLocks noChangeArrowheads="1"/>
            </p:cNvSpPr>
            <p:nvPr/>
          </p:nvSpPr>
          <p:spPr bwMode="auto">
            <a:xfrm>
              <a:off x="11279188" y="1954213"/>
              <a:ext cx="28575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5" name="Freeform 558"/>
            <p:cNvSpPr>
              <a:spLocks noEditPoints="1"/>
            </p:cNvSpPr>
            <p:nvPr/>
          </p:nvSpPr>
          <p:spPr bwMode="auto">
            <a:xfrm>
              <a:off x="11109325" y="2068513"/>
              <a:ext cx="241300" cy="365125"/>
            </a:xfrm>
            <a:custGeom>
              <a:avLst/>
              <a:gdLst>
                <a:gd name="T0" fmla="*/ 884 w 1370"/>
                <a:gd name="T1" fmla="*/ 1840 h 2070"/>
                <a:gd name="T2" fmla="*/ 662 w 1370"/>
                <a:gd name="T3" fmla="*/ 136 h 2070"/>
                <a:gd name="T4" fmla="*/ 499 w 1370"/>
                <a:gd name="T5" fmla="*/ 171 h 2070"/>
                <a:gd name="T6" fmla="*/ 355 w 1370"/>
                <a:gd name="T7" fmla="*/ 253 h 2070"/>
                <a:gd name="T8" fmla="*/ 241 w 1370"/>
                <a:gd name="T9" fmla="*/ 372 h 2070"/>
                <a:gd name="T10" fmla="*/ 169 w 1370"/>
                <a:gd name="T11" fmla="*/ 520 h 2070"/>
                <a:gd name="T12" fmla="*/ 144 w 1370"/>
                <a:gd name="T13" fmla="*/ 679 h 2070"/>
                <a:gd name="T14" fmla="*/ 164 w 1370"/>
                <a:gd name="T15" fmla="*/ 824 h 2070"/>
                <a:gd name="T16" fmla="*/ 220 w 1370"/>
                <a:gd name="T17" fmla="*/ 959 h 2070"/>
                <a:gd name="T18" fmla="*/ 312 w 1370"/>
                <a:gd name="T19" fmla="*/ 1074 h 2070"/>
                <a:gd name="T20" fmla="*/ 409 w 1370"/>
                <a:gd name="T21" fmla="*/ 1194 h 2070"/>
                <a:gd name="T22" fmla="*/ 470 w 1370"/>
                <a:gd name="T23" fmla="*/ 1333 h 2070"/>
                <a:gd name="T24" fmla="*/ 887 w 1370"/>
                <a:gd name="T25" fmla="*/ 1431 h 2070"/>
                <a:gd name="T26" fmla="*/ 921 w 1370"/>
                <a:gd name="T27" fmla="*/ 1285 h 2070"/>
                <a:gd name="T28" fmla="*/ 994 w 1370"/>
                <a:gd name="T29" fmla="*/ 1152 h 2070"/>
                <a:gd name="T30" fmla="*/ 1100 w 1370"/>
                <a:gd name="T31" fmla="*/ 1038 h 2070"/>
                <a:gd name="T32" fmla="*/ 1183 w 1370"/>
                <a:gd name="T33" fmla="*/ 918 h 2070"/>
                <a:gd name="T34" fmla="*/ 1228 w 1370"/>
                <a:gd name="T35" fmla="*/ 779 h 2070"/>
                <a:gd name="T36" fmla="*/ 1233 w 1370"/>
                <a:gd name="T37" fmla="*/ 623 h 2070"/>
                <a:gd name="T38" fmla="*/ 1191 w 1370"/>
                <a:gd name="T39" fmla="*/ 463 h 2070"/>
                <a:gd name="T40" fmla="*/ 1104 w 1370"/>
                <a:gd name="T41" fmla="*/ 327 h 2070"/>
                <a:gd name="T42" fmla="*/ 983 w 1370"/>
                <a:gd name="T43" fmla="*/ 220 h 2070"/>
                <a:gd name="T44" fmla="*/ 833 w 1370"/>
                <a:gd name="T45" fmla="*/ 154 h 2070"/>
                <a:gd name="T46" fmla="*/ 662 w 1370"/>
                <a:gd name="T47" fmla="*/ 136 h 2070"/>
                <a:gd name="T48" fmla="*/ 844 w 1370"/>
                <a:gd name="T49" fmla="*/ 16 h 2070"/>
                <a:gd name="T50" fmla="*/ 1015 w 1370"/>
                <a:gd name="T51" fmla="*/ 82 h 2070"/>
                <a:gd name="T52" fmla="*/ 1160 w 1370"/>
                <a:gd name="T53" fmla="*/ 189 h 2070"/>
                <a:gd name="T54" fmla="*/ 1272 w 1370"/>
                <a:gd name="T55" fmla="*/ 330 h 2070"/>
                <a:gd name="T56" fmla="*/ 1345 w 1370"/>
                <a:gd name="T57" fmla="*/ 499 h 2070"/>
                <a:gd name="T58" fmla="*/ 1370 w 1370"/>
                <a:gd name="T59" fmla="*/ 688 h 2070"/>
                <a:gd name="T60" fmla="*/ 1350 w 1370"/>
                <a:gd name="T61" fmla="*/ 854 h 2070"/>
                <a:gd name="T62" fmla="*/ 1290 w 1370"/>
                <a:gd name="T63" fmla="*/ 1011 h 2070"/>
                <a:gd name="T64" fmla="*/ 1195 w 1370"/>
                <a:gd name="T65" fmla="*/ 1149 h 2070"/>
                <a:gd name="T66" fmla="*/ 1091 w 1370"/>
                <a:gd name="T67" fmla="*/ 1263 h 2070"/>
                <a:gd name="T68" fmla="*/ 1032 w 1370"/>
                <a:gd name="T69" fmla="*/ 1391 h 2070"/>
                <a:gd name="T70" fmla="*/ 1019 w 1370"/>
                <a:gd name="T71" fmla="*/ 1920 h 2070"/>
                <a:gd name="T72" fmla="*/ 1008 w 1370"/>
                <a:gd name="T73" fmla="*/ 1960 h 2070"/>
                <a:gd name="T74" fmla="*/ 969 w 1370"/>
                <a:gd name="T75" fmla="*/ 1982 h 2070"/>
                <a:gd name="T76" fmla="*/ 761 w 1370"/>
                <a:gd name="T77" fmla="*/ 1998 h 2070"/>
                <a:gd name="T78" fmla="*/ 742 w 1370"/>
                <a:gd name="T79" fmla="*/ 2050 h 2070"/>
                <a:gd name="T80" fmla="*/ 690 w 1370"/>
                <a:gd name="T81" fmla="*/ 2070 h 2070"/>
                <a:gd name="T82" fmla="*/ 639 w 1370"/>
                <a:gd name="T83" fmla="*/ 2050 h 2070"/>
                <a:gd name="T84" fmla="*/ 619 w 1370"/>
                <a:gd name="T85" fmla="*/ 1998 h 2070"/>
                <a:gd name="T86" fmla="*/ 405 w 1370"/>
                <a:gd name="T87" fmla="*/ 1982 h 2070"/>
                <a:gd name="T88" fmla="*/ 364 w 1370"/>
                <a:gd name="T89" fmla="*/ 1950 h 2070"/>
                <a:gd name="T90" fmla="*/ 354 w 1370"/>
                <a:gd name="T91" fmla="*/ 1482 h 2070"/>
                <a:gd name="T92" fmla="*/ 328 w 1370"/>
                <a:gd name="T93" fmla="*/ 1340 h 2070"/>
                <a:gd name="T94" fmla="*/ 253 w 1370"/>
                <a:gd name="T95" fmla="*/ 1217 h 2070"/>
                <a:gd name="T96" fmla="*/ 143 w 1370"/>
                <a:gd name="T97" fmla="*/ 1098 h 2070"/>
                <a:gd name="T98" fmla="*/ 60 w 1370"/>
                <a:gd name="T99" fmla="*/ 953 h 2070"/>
                <a:gd name="T100" fmla="*/ 12 w 1370"/>
                <a:gd name="T101" fmla="*/ 792 h 2070"/>
                <a:gd name="T102" fmla="*/ 3 w 1370"/>
                <a:gd name="T103" fmla="*/ 623 h 2070"/>
                <a:gd name="T104" fmla="*/ 43 w 1370"/>
                <a:gd name="T105" fmla="*/ 442 h 2070"/>
                <a:gd name="T106" fmla="*/ 130 w 1370"/>
                <a:gd name="T107" fmla="*/ 282 h 2070"/>
                <a:gd name="T108" fmla="*/ 255 w 1370"/>
                <a:gd name="T109" fmla="*/ 151 h 2070"/>
                <a:gd name="T110" fmla="*/ 412 w 1370"/>
                <a:gd name="T111" fmla="*/ 56 h 2070"/>
                <a:gd name="T112" fmla="*/ 590 w 1370"/>
                <a:gd name="T113" fmla="*/ 6 h 20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70" h="2070">
                  <a:moveTo>
                    <a:pt x="490" y="1575"/>
                  </a:moveTo>
                  <a:lnTo>
                    <a:pt x="490" y="1840"/>
                  </a:lnTo>
                  <a:lnTo>
                    <a:pt x="884" y="1840"/>
                  </a:lnTo>
                  <a:lnTo>
                    <a:pt x="884" y="1575"/>
                  </a:lnTo>
                  <a:lnTo>
                    <a:pt x="490" y="1575"/>
                  </a:lnTo>
                  <a:close/>
                  <a:moveTo>
                    <a:pt x="662" y="136"/>
                  </a:moveTo>
                  <a:lnTo>
                    <a:pt x="606" y="142"/>
                  </a:lnTo>
                  <a:lnTo>
                    <a:pt x="552" y="154"/>
                  </a:lnTo>
                  <a:lnTo>
                    <a:pt x="499" y="171"/>
                  </a:lnTo>
                  <a:lnTo>
                    <a:pt x="448" y="194"/>
                  </a:lnTo>
                  <a:lnTo>
                    <a:pt x="400" y="221"/>
                  </a:lnTo>
                  <a:lnTo>
                    <a:pt x="355" y="253"/>
                  </a:lnTo>
                  <a:lnTo>
                    <a:pt x="314" y="289"/>
                  </a:lnTo>
                  <a:lnTo>
                    <a:pt x="276" y="329"/>
                  </a:lnTo>
                  <a:lnTo>
                    <a:pt x="241" y="372"/>
                  </a:lnTo>
                  <a:lnTo>
                    <a:pt x="213" y="418"/>
                  </a:lnTo>
                  <a:lnTo>
                    <a:pt x="187" y="468"/>
                  </a:lnTo>
                  <a:lnTo>
                    <a:pt x="169" y="520"/>
                  </a:lnTo>
                  <a:lnTo>
                    <a:pt x="154" y="574"/>
                  </a:lnTo>
                  <a:lnTo>
                    <a:pt x="147" y="630"/>
                  </a:lnTo>
                  <a:lnTo>
                    <a:pt x="144" y="679"/>
                  </a:lnTo>
                  <a:lnTo>
                    <a:pt x="146" y="728"/>
                  </a:lnTo>
                  <a:lnTo>
                    <a:pt x="153" y="777"/>
                  </a:lnTo>
                  <a:lnTo>
                    <a:pt x="164" y="824"/>
                  </a:lnTo>
                  <a:lnTo>
                    <a:pt x="178" y="871"/>
                  </a:lnTo>
                  <a:lnTo>
                    <a:pt x="197" y="916"/>
                  </a:lnTo>
                  <a:lnTo>
                    <a:pt x="220" y="959"/>
                  </a:lnTo>
                  <a:lnTo>
                    <a:pt x="246" y="1000"/>
                  </a:lnTo>
                  <a:lnTo>
                    <a:pt x="277" y="1038"/>
                  </a:lnTo>
                  <a:lnTo>
                    <a:pt x="312" y="1074"/>
                  </a:lnTo>
                  <a:lnTo>
                    <a:pt x="348" y="1111"/>
                  </a:lnTo>
                  <a:lnTo>
                    <a:pt x="381" y="1152"/>
                  </a:lnTo>
                  <a:lnTo>
                    <a:pt x="409" y="1194"/>
                  </a:lnTo>
                  <a:lnTo>
                    <a:pt x="434" y="1238"/>
                  </a:lnTo>
                  <a:lnTo>
                    <a:pt x="454" y="1285"/>
                  </a:lnTo>
                  <a:lnTo>
                    <a:pt x="470" y="1333"/>
                  </a:lnTo>
                  <a:lnTo>
                    <a:pt x="481" y="1382"/>
                  </a:lnTo>
                  <a:lnTo>
                    <a:pt x="488" y="1431"/>
                  </a:lnTo>
                  <a:lnTo>
                    <a:pt x="887" y="1431"/>
                  </a:lnTo>
                  <a:lnTo>
                    <a:pt x="893" y="1381"/>
                  </a:lnTo>
                  <a:lnTo>
                    <a:pt x="904" y="1332"/>
                  </a:lnTo>
                  <a:lnTo>
                    <a:pt x="921" y="1285"/>
                  </a:lnTo>
                  <a:lnTo>
                    <a:pt x="941" y="1238"/>
                  </a:lnTo>
                  <a:lnTo>
                    <a:pt x="965" y="1195"/>
                  </a:lnTo>
                  <a:lnTo>
                    <a:pt x="994" y="1152"/>
                  </a:lnTo>
                  <a:lnTo>
                    <a:pt x="1027" y="1112"/>
                  </a:lnTo>
                  <a:lnTo>
                    <a:pt x="1064" y="1074"/>
                  </a:lnTo>
                  <a:lnTo>
                    <a:pt x="1100" y="1038"/>
                  </a:lnTo>
                  <a:lnTo>
                    <a:pt x="1132" y="1001"/>
                  </a:lnTo>
                  <a:lnTo>
                    <a:pt x="1159" y="961"/>
                  </a:lnTo>
                  <a:lnTo>
                    <a:pt x="1183" y="918"/>
                  </a:lnTo>
                  <a:lnTo>
                    <a:pt x="1202" y="873"/>
                  </a:lnTo>
                  <a:lnTo>
                    <a:pt x="1216" y="826"/>
                  </a:lnTo>
                  <a:lnTo>
                    <a:pt x="1228" y="779"/>
                  </a:lnTo>
                  <a:lnTo>
                    <a:pt x="1234" y="730"/>
                  </a:lnTo>
                  <a:lnTo>
                    <a:pt x="1236" y="680"/>
                  </a:lnTo>
                  <a:lnTo>
                    <a:pt x="1233" y="623"/>
                  </a:lnTo>
                  <a:lnTo>
                    <a:pt x="1224" y="568"/>
                  </a:lnTo>
                  <a:lnTo>
                    <a:pt x="1210" y="514"/>
                  </a:lnTo>
                  <a:lnTo>
                    <a:pt x="1191" y="463"/>
                  </a:lnTo>
                  <a:lnTo>
                    <a:pt x="1166" y="414"/>
                  </a:lnTo>
                  <a:lnTo>
                    <a:pt x="1138" y="369"/>
                  </a:lnTo>
                  <a:lnTo>
                    <a:pt x="1104" y="327"/>
                  </a:lnTo>
                  <a:lnTo>
                    <a:pt x="1067" y="288"/>
                  </a:lnTo>
                  <a:lnTo>
                    <a:pt x="1027" y="252"/>
                  </a:lnTo>
                  <a:lnTo>
                    <a:pt x="983" y="220"/>
                  </a:lnTo>
                  <a:lnTo>
                    <a:pt x="936" y="194"/>
                  </a:lnTo>
                  <a:lnTo>
                    <a:pt x="886" y="171"/>
                  </a:lnTo>
                  <a:lnTo>
                    <a:pt x="833" y="154"/>
                  </a:lnTo>
                  <a:lnTo>
                    <a:pt x="778" y="143"/>
                  </a:lnTo>
                  <a:lnTo>
                    <a:pt x="722" y="137"/>
                  </a:lnTo>
                  <a:lnTo>
                    <a:pt x="662" y="136"/>
                  </a:lnTo>
                  <a:close/>
                  <a:moveTo>
                    <a:pt x="719" y="0"/>
                  </a:moveTo>
                  <a:lnTo>
                    <a:pt x="783" y="5"/>
                  </a:lnTo>
                  <a:lnTo>
                    <a:pt x="844" y="16"/>
                  </a:lnTo>
                  <a:lnTo>
                    <a:pt x="903" y="33"/>
                  </a:lnTo>
                  <a:lnTo>
                    <a:pt x="960" y="55"/>
                  </a:lnTo>
                  <a:lnTo>
                    <a:pt x="1015" y="82"/>
                  </a:lnTo>
                  <a:lnTo>
                    <a:pt x="1066" y="112"/>
                  </a:lnTo>
                  <a:lnTo>
                    <a:pt x="1115" y="148"/>
                  </a:lnTo>
                  <a:lnTo>
                    <a:pt x="1160" y="189"/>
                  </a:lnTo>
                  <a:lnTo>
                    <a:pt x="1201" y="232"/>
                  </a:lnTo>
                  <a:lnTo>
                    <a:pt x="1239" y="280"/>
                  </a:lnTo>
                  <a:lnTo>
                    <a:pt x="1272" y="330"/>
                  </a:lnTo>
                  <a:lnTo>
                    <a:pt x="1301" y="384"/>
                  </a:lnTo>
                  <a:lnTo>
                    <a:pt x="1325" y="440"/>
                  </a:lnTo>
                  <a:lnTo>
                    <a:pt x="1345" y="499"/>
                  </a:lnTo>
                  <a:lnTo>
                    <a:pt x="1359" y="560"/>
                  </a:lnTo>
                  <a:lnTo>
                    <a:pt x="1367" y="623"/>
                  </a:lnTo>
                  <a:lnTo>
                    <a:pt x="1370" y="688"/>
                  </a:lnTo>
                  <a:lnTo>
                    <a:pt x="1368" y="744"/>
                  </a:lnTo>
                  <a:lnTo>
                    <a:pt x="1361" y="799"/>
                  </a:lnTo>
                  <a:lnTo>
                    <a:pt x="1350" y="854"/>
                  </a:lnTo>
                  <a:lnTo>
                    <a:pt x="1334" y="908"/>
                  </a:lnTo>
                  <a:lnTo>
                    <a:pt x="1314" y="960"/>
                  </a:lnTo>
                  <a:lnTo>
                    <a:pt x="1290" y="1011"/>
                  </a:lnTo>
                  <a:lnTo>
                    <a:pt x="1262" y="1059"/>
                  </a:lnTo>
                  <a:lnTo>
                    <a:pt x="1230" y="1106"/>
                  </a:lnTo>
                  <a:lnTo>
                    <a:pt x="1195" y="1149"/>
                  </a:lnTo>
                  <a:lnTo>
                    <a:pt x="1155" y="1189"/>
                  </a:lnTo>
                  <a:lnTo>
                    <a:pt x="1120" y="1224"/>
                  </a:lnTo>
                  <a:lnTo>
                    <a:pt x="1091" y="1263"/>
                  </a:lnTo>
                  <a:lnTo>
                    <a:pt x="1065" y="1304"/>
                  </a:lnTo>
                  <a:lnTo>
                    <a:pt x="1046" y="1347"/>
                  </a:lnTo>
                  <a:lnTo>
                    <a:pt x="1032" y="1391"/>
                  </a:lnTo>
                  <a:lnTo>
                    <a:pt x="1023" y="1436"/>
                  </a:lnTo>
                  <a:lnTo>
                    <a:pt x="1019" y="1482"/>
                  </a:lnTo>
                  <a:lnTo>
                    <a:pt x="1019" y="1920"/>
                  </a:lnTo>
                  <a:lnTo>
                    <a:pt x="1019" y="1934"/>
                  </a:lnTo>
                  <a:lnTo>
                    <a:pt x="1015" y="1948"/>
                  </a:lnTo>
                  <a:lnTo>
                    <a:pt x="1008" y="1960"/>
                  </a:lnTo>
                  <a:lnTo>
                    <a:pt x="997" y="1970"/>
                  </a:lnTo>
                  <a:lnTo>
                    <a:pt x="985" y="1978"/>
                  </a:lnTo>
                  <a:lnTo>
                    <a:pt x="969" y="1982"/>
                  </a:lnTo>
                  <a:lnTo>
                    <a:pt x="955" y="1984"/>
                  </a:lnTo>
                  <a:lnTo>
                    <a:pt x="761" y="1984"/>
                  </a:lnTo>
                  <a:lnTo>
                    <a:pt x="761" y="1998"/>
                  </a:lnTo>
                  <a:lnTo>
                    <a:pt x="759" y="2019"/>
                  </a:lnTo>
                  <a:lnTo>
                    <a:pt x="752" y="2036"/>
                  </a:lnTo>
                  <a:lnTo>
                    <a:pt x="742" y="2050"/>
                  </a:lnTo>
                  <a:lnTo>
                    <a:pt x="728" y="2061"/>
                  </a:lnTo>
                  <a:lnTo>
                    <a:pt x="710" y="2068"/>
                  </a:lnTo>
                  <a:lnTo>
                    <a:pt x="690" y="2070"/>
                  </a:lnTo>
                  <a:lnTo>
                    <a:pt x="671" y="2068"/>
                  </a:lnTo>
                  <a:lnTo>
                    <a:pt x="653" y="2061"/>
                  </a:lnTo>
                  <a:lnTo>
                    <a:pt x="639" y="2050"/>
                  </a:lnTo>
                  <a:lnTo>
                    <a:pt x="628" y="2036"/>
                  </a:lnTo>
                  <a:lnTo>
                    <a:pt x="622" y="2019"/>
                  </a:lnTo>
                  <a:lnTo>
                    <a:pt x="619" y="1998"/>
                  </a:lnTo>
                  <a:lnTo>
                    <a:pt x="619" y="1984"/>
                  </a:lnTo>
                  <a:lnTo>
                    <a:pt x="426" y="1984"/>
                  </a:lnTo>
                  <a:lnTo>
                    <a:pt x="405" y="1982"/>
                  </a:lnTo>
                  <a:lnTo>
                    <a:pt x="388" y="1975"/>
                  </a:lnTo>
                  <a:lnTo>
                    <a:pt x="374" y="1965"/>
                  </a:lnTo>
                  <a:lnTo>
                    <a:pt x="364" y="1950"/>
                  </a:lnTo>
                  <a:lnTo>
                    <a:pt x="356" y="1933"/>
                  </a:lnTo>
                  <a:lnTo>
                    <a:pt x="354" y="1913"/>
                  </a:lnTo>
                  <a:lnTo>
                    <a:pt x="354" y="1482"/>
                  </a:lnTo>
                  <a:lnTo>
                    <a:pt x="351" y="1434"/>
                  </a:lnTo>
                  <a:lnTo>
                    <a:pt x="342" y="1386"/>
                  </a:lnTo>
                  <a:lnTo>
                    <a:pt x="328" y="1340"/>
                  </a:lnTo>
                  <a:lnTo>
                    <a:pt x="307" y="1298"/>
                  </a:lnTo>
                  <a:lnTo>
                    <a:pt x="283" y="1256"/>
                  </a:lnTo>
                  <a:lnTo>
                    <a:pt x="253" y="1217"/>
                  </a:lnTo>
                  <a:lnTo>
                    <a:pt x="219" y="1181"/>
                  </a:lnTo>
                  <a:lnTo>
                    <a:pt x="179" y="1141"/>
                  </a:lnTo>
                  <a:lnTo>
                    <a:pt x="143" y="1098"/>
                  </a:lnTo>
                  <a:lnTo>
                    <a:pt x="112" y="1052"/>
                  </a:lnTo>
                  <a:lnTo>
                    <a:pt x="84" y="1003"/>
                  </a:lnTo>
                  <a:lnTo>
                    <a:pt x="60" y="953"/>
                  </a:lnTo>
                  <a:lnTo>
                    <a:pt x="39" y="901"/>
                  </a:lnTo>
                  <a:lnTo>
                    <a:pt x="23" y="847"/>
                  </a:lnTo>
                  <a:lnTo>
                    <a:pt x="12" y="792"/>
                  </a:lnTo>
                  <a:lnTo>
                    <a:pt x="4" y="736"/>
                  </a:lnTo>
                  <a:lnTo>
                    <a:pt x="0" y="679"/>
                  </a:lnTo>
                  <a:lnTo>
                    <a:pt x="3" y="623"/>
                  </a:lnTo>
                  <a:lnTo>
                    <a:pt x="11" y="561"/>
                  </a:lnTo>
                  <a:lnTo>
                    <a:pt x="24" y="500"/>
                  </a:lnTo>
                  <a:lnTo>
                    <a:pt x="43" y="442"/>
                  </a:lnTo>
                  <a:lnTo>
                    <a:pt x="68" y="386"/>
                  </a:lnTo>
                  <a:lnTo>
                    <a:pt x="96" y="333"/>
                  </a:lnTo>
                  <a:lnTo>
                    <a:pt x="130" y="282"/>
                  </a:lnTo>
                  <a:lnTo>
                    <a:pt x="168" y="235"/>
                  </a:lnTo>
                  <a:lnTo>
                    <a:pt x="210" y="191"/>
                  </a:lnTo>
                  <a:lnTo>
                    <a:pt x="255" y="151"/>
                  </a:lnTo>
                  <a:lnTo>
                    <a:pt x="304" y="114"/>
                  </a:lnTo>
                  <a:lnTo>
                    <a:pt x="356" y="83"/>
                  </a:lnTo>
                  <a:lnTo>
                    <a:pt x="412" y="56"/>
                  </a:lnTo>
                  <a:lnTo>
                    <a:pt x="469" y="34"/>
                  </a:lnTo>
                  <a:lnTo>
                    <a:pt x="529" y="17"/>
                  </a:lnTo>
                  <a:lnTo>
                    <a:pt x="590" y="6"/>
                  </a:lnTo>
                  <a:lnTo>
                    <a:pt x="654" y="0"/>
                  </a:lnTo>
                  <a:lnTo>
                    <a:pt x="7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6" name="Freeform 559"/>
            <p:cNvSpPr>
              <a:spLocks/>
            </p:cNvSpPr>
            <p:nvPr/>
          </p:nvSpPr>
          <p:spPr bwMode="auto">
            <a:xfrm>
              <a:off x="11198225" y="2122488"/>
              <a:ext cx="69850" cy="136525"/>
            </a:xfrm>
            <a:custGeom>
              <a:avLst/>
              <a:gdLst>
                <a:gd name="T0" fmla="*/ 258 w 392"/>
                <a:gd name="T1" fmla="*/ 0 h 781"/>
                <a:gd name="T2" fmla="*/ 380 w 392"/>
                <a:gd name="T3" fmla="*/ 80 h 781"/>
                <a:gd name="T4" fmla="*/ 236 w 392"/>
                <a:gd name="T5" fmla="*/ 295 h 781"/>
                <a:gd name="T6" fmla="*/ 357 w 392"/>
                <a:gd name="T7" fmla="*/ 373 h 781"/>
                <a:gd name="T8" fmla="*/ 374 w 392"/>
                <a:gd name="T9" fmla="*/ 388 h 781"/>
                <a:gd name="T10" fmla="*/ 384 w 392"/>
                <a:gd name="T11" fmla="*/ 403 h 781"/>
                <a:gd name="T12" fmla="*/ 390 w 392"/>
                <a:gd name="T13" fmla="*/ 419 h 781"/>
                <a:gd name="T14" fmla="*/ 392 w 392"/>
                <a:gd name="T15" fmla="*/ 435 h 781"/>
                <a:gd name="T16" fmla="*/ 392 w 392"/>
                <a:gd name="T17" fmla="*/ 450 h 781"/>
                <a:gd name="T18" fmla="*/ 389 w 392"/>
                <a:gd name="T19" fmla="*/ 463 h 781"/>
                <a:gd name="T20" fmla="*/ 384 w 392"/>
                <a:gd name="T21" fmla="*/ 473 h 781"/>
                <a:gd name="T22" fmla="*/ 379 w 392"/>
                <a:gd name="T23" fmla="*/ 480 h 781"/>
                <a:gd name="T24" fmla="*/ 107 w 392"/>
                <a:gd name="T25" fmla="*/ 781 h 781"/>
                <a:gd name="T26" fmla="*/ 0 w 392"/>
                <a:gd name="T27" fmla="*/ 687 h 781"/>
                <a:gd name="T28" fmla="*/ 208 w 392"/>
                <a:gd name="T29" fmla="*/ 444 h 781"/>
                <a:gd name="T30" fmla="*/ 93 w 392"/>
                <a:gd name="T31" fmla="*/ 372 h 781"/>
                <a:gd name="T32" fmla="*/ 87 w 392"/>
                <a:gd name="T33" fmla="*/ 368 h 781"/>
                <a:gd name="T34" fmla="*/ 79 w 392"/>
                <a:gd name="T35" fmla="*/ 361 h 781"/>
                <a:gd name="T36" fmla="*/ 72 w 392"/>
                <a:gd name="T37" fmla="*/ 351 h 781"/>
                <a:gd name="T38" fmla="*/ 65 w 392"/>
                <a:gd name="T39" fmla="*/ 338 h 781"/>
                <a:gd name="T40" fmla="*/ 61 w 392"/>
                <a:gd name="T41" fmla="*/ 323 h 781"/>
                <a:gd name="T42" fmla="*/ 60 w 392"/>
                <a:gd name="T43" fmla="*/ 307 h 781"/>
                <a:gd name="T44" fmla="*/ 63 w 392"/>
                <a:gd name="T45" fmla="*/ 290 h 781"/>
                <a:gd name="T46" fmla="*/ 72 w 392"/>
                <a:gd name="T47" fmla="*/ 272 h 781"/>
                <a:gd name="T48" fmla="*/ 258 w 392"/>
                <a:gd name="T49" fmla="*/ 0 h 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2" h="781">
                  <a:moveTo>
                    <a:pt x="258" y="0"/>
                  </a:moveTo>
                  <a:lnTo>
                    <a:pt x="380" y="80"/>
                  </a:lnTo>
                  <a:lnTo>
                    <a:pt x="236" y="295"/>
                  </a:lnTo>
                  <a:lnTo>
                    <a:pt x="357" y="373"/>
                  </a:lnTo>
                  <a:lnTo>
                    <a:pt x="374" y="388"/>
                  </a:lnTo>
                  <a:lnTo>
                    <a:pt x="384" y="403"/>
                  </a:lnTo>
                  <a:lnTo>
                    <a:pt x="390" y="419"/>
                  </a:lnTo>
                  <a:lnTo>
                    <a:pt x="392" y="435"/>
                  </a:lnTo>
                  <a:lnTo>
                    <a:pt x="392" y="450"/>
                  </a:lnTo>
                  <a:lnTo>
                    <a:pt x="389" y="463"/>
                  </a:lnTo>
                  <a:lnTo>
                    <a:pt x="384" y="473"/>
                  </a:lnTo>
                  <a:lnTo>
                    <a:pt x="379" y="480"/>
                  </a:lnTo>
                  <a:lnTo>
                    <a:pt x="107" y="781"/>
                  </a:lnTo>
                  <a:lnTo>
                    <a:pt x="0" y="687"/>
                  </a:lnTo>
                  <a:lnTo>
                    <a:pt x="208" y="444"/>
                  </a:lnTo>
                  <a:lnTo>
                    <a:pt x="93" y="372"/>
                  </a:lnTo>
                  <a:lnTo>
                    <a:pt x="87" y="368"/>
                  </a:lnTo>
                  <a:lnTo>
                    <a:pt x="79" y="361"/>
                  </a:lnTo>
                  <a:lnTo>
                    <a:pt x="72" y="351"/>
                  </a:lnTo>
                  <a:lnTo>
                    <a:pt x="65" y="338"/>
                  </a:lnTo>
                  <a:lnTo>
                    <a:pt x="61" y="323"/>
                  </a:lnTo>
                  <a:lnTo>
                    <a:pt x="60" y="307"/>
                  </a:lnTo>
                  <a:lnTo>
                    <a:pt x="63" y="290"/>
                  </a:lnTo>
                  <a:lnTo>
                    <a:pt x="72" y="272"/>
                  </a:lnTo>
                  <a:lnTo>
                    <a:pt x="2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7685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Online Marketing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Online Marketing </a:t>
            </a:r>
            <a:r>
              <a:rPr lang="en-US" dirty="0" smtClean="0"/>
              <a:t>Vector Icons</a:t>
            </a:r>
            <a:endParaRPr lang="en-US" dirty="0"/>
          </a:p>
        </p:txBody>
      </p:sp>
      <p:grpSp>
        <p:nvGrpSpPr>
          <p:cNvPr id="55" name="Group 54"/>
          <p:cNvGrpSpPr/>
          <p:nvPr/>
        </p:nvGrpSpPr>
        <p:grpSpPr>
          <a:xfrm>
            <a:off x="638976" y="3432176"/>
            <a:ext cx="614363" cy="612775"/>
            <a:chOff x="674688" y="3432176"/>
            <a:chExt cx="614363" cy="6127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674688" y="3432176"/>
              <a:ext cx="361950" cy="287338"/>
            </a:xfrm>
            <a:custGeom>
              <a:avLst/>
              <a:gdLst>
                <a:gd name="T0" fmla="*/ 1151 w 2052"/>
                <a:gd name="T1" fmla="*/ 3 h 1632"/>
                <a:gd name="T2" fmla="*/ 1296 w 2052"/>
                <a:gd name="T3" fmla="*/ 22 h 1632"/>
                <a:gd name="T4" fmla="*/ 1436 w 2052"/>
                <a:gd name="T5" fmla="*/ 60 h 1632"/>
                <a:gd name="T6" fmla="*/ 1569 w 2052"/>
                <a:gd name="T7" fmla="*/ 116 h 1632"/>
                <a:gd name="T8" fmla="*/ 1694 w 2052"/>
                <a:gd name="T9" fmla="*/ 189 h 1632"/>
                <a:gd name="T10" fmla="*/ 1810 w 2052"/>
                <a:gd name="T11" fmla="*/ 280 h 1632"/>
                <a:gd name="T12" fmla="*/ 1914 w 2052"/>
                <a:gd name="T13" fmla="*/ 386 h 1632"/>
                <a:gd name="T14" fmla="*/ 2003 w 2052"/>
                <a:gd name="T15" fmla="*/ 509 h 1632"/>
                <a:gd name="T16" fmla="*/ 2050 w 2052"/>
                <a:gd name="T17" fmla="*/ 594 h 1632"/>
                <a:gd name="T18" fmla="*/ 2049 w 2052"/>
                <a:gd name="T19" fmla="*/ 632 h 1632"/>
                <a:gd name="T20" fmla="*/ 2029 w 2052"/>
                <a:gd name="T21" fmla="*/ 666 h 1632"/>
                <a:gd name="T22" fmla="*/ 1993 w 2052"/>
                <a:gd name="T23" fmla="*/ 686 h 1632"/>
                <a:gd name="T24" fmla="*/ 1954 w 2052"/>
                <a:gd name="T25" fmla="*/ 686 h 1632"/>
                <a:gd name="T26" fmla="*/ 1920 w 2052"/>
                <a:gd name="T27" fmla="*/ 665 h 1632"/>
                <a:gd name="T28" fmla="*/ 1872 w 2052"/>
                <a:gd name="T29" fmla="*/ 585 h 1632"/>
                <a:gd name="T30" fmla="*/ 1788 w 2052"/>
                <a:gd name="T31" fmla="*/ 467 h 1632"/>
                <a:gd name="T32" fmla="*/ 1689 w 2052"/>
                <a:gd name="T33" fmla="*/ 367 h 1632"/>
                <a:gd name="T34" fmla="*/ 1579 w 2052"/>
                <a:gd name="T35" fmla="*/ 285 h 1632"/>
                <a:gd name="T36" fmla="*/ 1458 w 2052"/>
                <a:gd name="T37" fmla="*/ 221 h 1632"/>
                <a:gd name="T38" fmla="*/ 1329 w 2052"/>
                <a:gd name="T39" fmla="*/ 175 h 1632"/>
                <a:gd name="T40" fmla="*/ 1196 w 2052"/>
                <a:gd name="T41" fmla="*/ 150 h 1632"/>
                <a:gd name="T42" fmla="*/ 1058 w 2052"/>
                <a:gd name="T43" fmla="*/ 143 h 1632"/>
                <a:gd name="T44" fmla="*/ 920 w 2052"/>
                <a:gd name="T45" fmla="*/ 158 h 1632"/>
                <a:gd name="T46" fmla="*/ 783 w 2052"/>
                <a:gd name="T47" fmla="*/ 195 h 1632"/>
                <a:gd name="T48" fmla="*/ 648 w 2052"/>
                <a:gd name="T49" fmla="*/ 253 h 1632"/>
                <a:gd name="T50" fmla="*/ 525 w 2052"/>
                <a:gd name="T51" fmla="*/ 332 h 1632"/>
                <a:gd name="T52" fmla="*/ 418 w 2052"/>
                <a:gd name="T53" fmla="*/ 425 h 1632"/>
                <a:gd name="T54" fmla="*/ 328 w 2052"/>
                <a:gd name="T55" fmla="*/ 532 h 1632"/>
                <a:gd name="T56" fmla="*/ 256 w 2052"/>
                <a:gd name="T57" fmla="*/ 649 h 1632"/>
                <a:gd name="T58" fmla="*/ 202 w 2052"/>
                <a:gd name="T59" fmla="*/ 776 h 1632"/>
                <a:gd name="T60" fmla="*/ 167 w 2052"/>
                <a:gd name="T61" fmla="*/ 909 h 1632"/>
                <a:gd name="T62" fmla="*/ 151 w 2052"/>
                <a:gd name="T63" fmla="*/ 1045 h 1632"/>
                <a:gd name="T64" fmla="*/ 155 w 2052"/>
                <a:gd name="T65" fmla="*/ 1183 h 1632"/>
                <a:gd name="T66" fmla="*/ 181 w 2052"/>
                <a:gd name="T67" fmla="*/ 1320 h 1632"/>
                <a:gd name="T68" fmla="*/ 228 w 2052"/>
                <a:gd name="T69" fmla="*/ 1455 h 1632"/>
                <a:gd name="T70" fmla="*/ 268 w 2052"/>
                <a:gd name="T71" fmla="*/ 1540 h 1632"/>
                <a:gd name="T72" fmla="*/ 267 w 2052"/>
                <a:gd name="T73" fmla="*/ 1578 h 1632"/>
                <a:gd name="T74" fmla="*/ 247 w 2052"/>
                <a:gd name="T75" fmla="*/ 1610 h 1632"/>
                <a:gd name="T76" fmla="*/ 211 w 2052"/>
                <a:gd name="T77" fmla="*/ 1631 h 1632"/>
                <a:gd name="T78" fmla="*/ 175 w 2052"/>
                <a:gd name="T79" fmla="*/ 1628 h 1632"/>
                <a:gd name="T80" fmla="*/ 145 w 2052"/>
                <a:gd name="T81" fmla="*/ 1614 h 1632"/>
                <a:gd name="T82" fmla="*/ 127 w 2052"/>
                <a:gd name="T83" fmla="*/ 1594 h 1632"/>
                <a:gd name="T84" fmla="*/ 65 w 2052"/>
                <a:gd name="T85" fmla="*/ 1454 h 1632"/>
                <a:gd name="T86" fmla="*/ 23 w 2052"/>
                <a:gd name="T87" fmla="*/ 1310 h 1632"/>
                <a:gd name="T88" fmla="*/ 3 w 2052"/>
                <a:gd name="T89" fmla="*/ 1164 h 1632"/>
                <a:gd name="T90" fmla="*/ 2 w 2052"/>
                <a:gd name="T91" fmla="*/ 1018 h 1632"/>
                <a:gd name="T92" fmla="*/ 21 w 2052"/>
                <a:gd name="T93" fmla="*/ 874 h 1632"/>
                <a:gd name="T94" fmla="*/ 59 w 2052"/>
                <a:gd name="T95" fmla="*/ 734 h 1632"/>
                <a:gd name="T96" fmla="*/ 116 w 2052"/>
                <a:gd name="T97" fmla="*/ 600 h 1632"/>
                <a:gd name="T98" fmla="*/ 189 w 2052"/>
                <a:gd name="T99" fmla="*/ 475 h 1632"/>
                <a:gd name="T100" fmla="*/ 279 w 2052"/>
                <a:gd name="T101" fmla="*/ 358 h 1632"/>
                <a:gd name="T102" fmla="*/ 386 w 2052"/>
                <a:gd name="T103" fmla="*/ 256 h 1632"/>
                <a:gd name="T104" fmla="*/ 508 w 2052"/>
                <a:gd name="T105" fmla="*/ 166 h 1632"/>
                <a:gd name="T106" fmla="*/ 645 w 2052"/>
                <a:gd name="T107" fmla="*/ 94 h 1632"/>
                <a:gd name="T108" fmla="*/ 787 w 2052"/>
                <a:gd name="T109" fmla="*/ 42 h 1632"/>
                <a:gd name="T110" fmla="*/ 933 w 2052"/>
                <a:gd name="T111" fmla="*/ 11 h 1632"/>
                <a:gd name="T112" fmla="*/ 1079 w 2052"/>
                <a:gd name="T113" fmla="*/ 0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2" h="1632">
                  <a:moveTo>
                    <a:pt x="1079" y="0"/>
                  </a:moveTo>
                  <a:lnTo>
                    <a:pt x="1151" y="3"/>
                  </a:lnTo>
                  <a:lnTo>
                    <a:pt x="1224" y="10"/>
                  </a:lnTo>
                  <a:lnTo>
                    <a:pt x="1296" y="22"/>
                  </a:lnTo>
                  <a:lnTo>
                    <a:pt x="1367" y="39"/>
                  </a:lnTo>
                  <a:lnTo>
                    <a:pt x="1436" y="60"/>
                  </a:lnTo>
                  <a:lnTo>
                    <a:pt x="1503" y="85"/>
                  </a:lnTo>
                  <a:lnTo>
                    <a:pt x="1569" y="116"/>
                  </a:lnTo>
                  <a:lnTo>
                    <a:pt x="1633" y="150"/>
                  </a:lnTo>
                  <a:lnTo>
                    <a:pt x="1694" y="189"/>
                  </a:lnTo>
                  <a:lnTo>
                    <a:pt x="1754" y="232"/>
                  </a:lnTo>
                  <a:lnTo>
                    <a:pt x="1810" y="280"/>
                  </a:lnTo>
                  <a:lnTo>
                    <a:pt x="1863" y="331"/>
                  </a:lnTo>
                  <a:lnTo>
                    <a:pt x="1914" y="386"/>
                  </a:lnTo>
                  <a:lnTo>
                    <a:pt x="1960" y="445"/>
                  </a:lnTo>
                  <a:lnTo>
                    <a:pt x="2003" y="509"/>
                  </a:lnTo>
                  <a:lnTo>
                    <a:pt x="2041" y="575"/>
                  </a:lnTo>
                  <a:lnTo>
                    <a:pt x="2050" y="594"/>
                  </a:lnTo>
                  <a:lnTo>
                    <a:pt x="2052" y="613"/>
                  </a:lnTo>
                  <a:lnTo>
                    <a:pt x="2049" y="632"/>
                  </a:lnTo>
                  <a:lnTo>
                    <a:pt x="2040" y="650"/>
                  </a:lnTo>
                  <a:lnTo>
                    <a:pt x="2029" y="666"/>
                  </a:lnTo>
                  <a:lnTo>
                    <a:pt x="2012" y="679"/>
                  </a:lnTo>
                  <a:lnTo>
                    <a:pt x="1993" y="686"/>
                  </a:lnTo>
                  <a:lnTo>
                    <a:pt x="1974" y="690"/>
                  </a:lnTo>
                  <a:lnTo>
                    <a:pt x="1954" y="686"/>
                  </a:lnTo>
                  <a:lnTo>
                    <a:pt x="1936" y="678"/>
                  </a:lnTo>
                  <a:lnTo>
                    <a:pt x="1920" y="665"/>
                  </a:lnTo>
                  <a:lnTo>
                    <a:pt x="1908" y="649"/>
                  </a:lnTo>
                  <a:lnTo>
                    <a:pt x="1872" y="585"/>
                  </a:lnTo>
                  <a:lnTo>
                    <a:pt x="1831" y="523"/>
                  </a:lnTo>
                  <a:lnTo>
                    <a:pt x="1788" y="467"/>
                  </a:lnTo>
                  <a:lnTo>
                    <a:pt x="1740" y="415"/>
                  </a:lnTo>
                  <a:lnTo>
                    <a:pt x="1689" y="367"/>
                  </a:lnTo>
                  <a:lnTo>
                    <a:pt x="1635" y="323"/>
                  </a:lnTo>
                  <a:lnTo>
                    <a:pt x="1579" y="285"/>
                  </a:lnTo>
                  <a:lnTo>
                    <a:pt x="1519" y="250"/>
                  </a:lnTo>
                  <a:lnTo>
                    <a:pt x="1458" y="221"/>
                  </a:lnTo>
                  <a:lnTo>
                    <a:pt x="1394" y="195"/>
                  </a:lnTo>
                  <a:lnTo>
                    <a:pt x="1329" y="175"/>
                  </a:lnTo>
                  <a:lnTo>
                    <a:pt x="1263" y="160"/>
                  </a:lnTo>
                  <a:lnTo>
                    <a:pt x="1196" y="150"/>
                  </a:lnTo>
                  <a:lnTo>
                    <a:pt x="1127" y="144"/>
                  </a:lnTo>
                  <a:lnTo>
                    <a:pt x="1058" y="143"/>
                  </a:lnTo>
                  <a:lnTo>
                    <a:pt x="989" y="149"/>
                  </a:lnTo>
                  <a:lnTo>
                    <a:pt x="920" y="158"/>
                  </a:lnTo>
                  <a:lnTo>
                    <a:pt x="851" y="174"/>
                  </a:lnTo>
                  <a:lnTo>
                    <a:pt x="783" y="195"/>
                  </a:lnTo>
                  <a:lnTo>
                    <a:pt x="715" y="222"/>
                  </a:lnTo>
                  <a:lnTo>
                    <a:pt x="648" y="253"/>
                  </a:lnTo>
                  <a:lnTo>
                    <a:pt x="585" y="290"/>
                  </a:lnTo>
                  <a:lnTo>
                    <a:pt x="525" y="332"/>
                  </a:lnTo>
                  <a:lnTo>
                    <a:pt x="470" y="376"/>
                  </a:lnTo>
                  <a:lnTo>
                    <a:pt x="418" y="425"/>
                  </a:lnTo>
                  <a:lnTo>
                    <a:pt x="371" y="477"/>
                  </a:lnTo>
                  <a:lnTo>
                    <a:pt x="328" y="532"/>
                  </a:lnTo>
                  <a:lnTo>
                    <a:pt x="290" y="590"/>
                  </a:lnTo>
                  <a:lnTo>
                    <a:pt x="256" y="649"/>
                  </a:lnTo>
                  <a:lnTo>
                    <a:pt x="226" y="712"/>
                  </a:lnTo>
                  <a:lnTo>
                    <a:pt x="202" y="776"/>
                  </a:lnTo>
                  <a:lnTo>
                    <a:pt x="181" y="842"/>
                  </a:lnTo>
                  <a:lnTo>
                    <a:pt x="167" y="909"/>
                  </a:lnTo>
                  <a:lnTo>
                    <a:pt x="156" y="976"/>
                  </a:lnTo>
                  <a:lnTo>
                    <a:pt x="151" y="1045"/>
                  </a:lnTo>
                  <a:lnTo>
                    <a:pt x="151" y="1114"/>
                  </a:lnTo>
                  <a:lnTo>
                    <a:pt x="155" y="1183"/>
                  </a:lnTo>
                  <a:lnTo>
                    <a:pt x="165" y="1252"/>
                  </a:lnTo>
                  <a:lnTo>
                    <a:pt x="181" y="1320"/>
                  </a:lnTo>
                  <a:lnTo>
                    <a:pt x="202" y="1388"/>
                  </a:lnTo>
                  <a:lnTo>
                    <a:pt x="228" y="1455"/>
                  </a:lnTo>
                  <a:lnTo>
                    <a:pt x="261" y="1520"/>
                  </a:lnTo>
                  <a:lnTo>
                    <a:pt x="268" y="1540"/>
                  </a:lnTo>
                  <a:lnTo>
                    <a:pt x="271" y="1559"/>
                  </a:lnTo>
                  <a:lnTo>
                    <a:pt x="267" y="1578"/>
                  </a:lnTo>
                  <a:lnTo>
                    <a:pt x="260" y="1596"/>
                  </a:lnTo>
                  <a:lnTo>
                    <a:pt x="247" y="1610"/>
                  </a:lnTo>
                  <a:lnTo>
                    <a:pt x="230" y="1623"/>
                  </a:lnTo>
                  <a:lnTo>
                    <a:pt x="211" y="1631"/>
                  </a:lnTo>
                  <a:lnTo>
                    <a:pt x="192" y="1632"/>
                  </a:lnTo>
                  <a:lnTo>
                    <a:pt x="175" y="1628"/>
                  </a:lnTo>
                  <a:lnTo>
                    <a:pt x="159" y="1622"/>
                  </a:lnTo>
                  <a:lnTo>
                    <a:pt x="145" y="1614"/>
                  </a:lnTo>
                  <a:lnTo>
                    <a:pt x="135" y="1604"/>
                  </a:lnTo>
                  <a:lnTo>
                    <a:pt x="127" y="1594"/>
                  </a:lnTo>
                  <a:lnTo>
                    <a:pt x="93" y="1525"/>
                  </a:lnTo>
                  <a:lnTo>
                    <a:pt x="65" y="1454"/>
                  </a:lnTo>
                  <a:lnTo>
                    <a:pt x="41" y="1382"/>
                  </a:lnTo>
                  <a:lnTo>
                    <a:pt x="23" y="1310"/>
                  </a:lnTo>
                  <a:lnTo>
                    <a:pt x="11" y="1237"/>
                  </a:lnTo>
                  <a:lnTo>
                    <a:pt x="3" y="1164"/>
                  </a:lnTo>
                  <a:lnTo>
                    <a:pt x="0" y="1091"/>
                  </a:lnTo>
                  <a:lnTo>
                    <a:pt x="2" y="1018"/>
                  </a:lnTo>
                  <a:lnTo>
                    <a:pt x="9" y="945"/>
                  </a:lnTo>
                  <a:lnTo>
                    <a:pt x="21" y="874"/>
                  </a:lnTo>
                  <a:lnTo>
                    <a:pt x="38" y="803"/>
                  </a:lnTo>
                  <a:lnTo>
                    <a:pt x="59" y="734"/>
                  </a:lnTo>
                  <a:lnTo>
                    <a:pt x="85" y="666"/>
                  </a:lnTo>
                  <a:lnTo>
                    <a:pt x="116" y="600"/>
                  </a:lnTo>
                  <a:lnTo>
                    <a:pt x="150" y="536"/>
                  </a:lnTo>
                  <a:lnTo>
                    <a:pt x="189" y="475"/>
                  </a:lnTo>
                  <a:lnTo>
                    <a:pt x="232" y="415"/>
                  </a:lnTo>
                  <a:lnTo>
                    <a:pt x="279" y="358"/>
                  </a:lnTo>
                  <a:lnTo>
                    <a:pt x="331" y="305"/>
                  </a:lnTo>
                  <a:lnTo>
                    <a:pt x="386" y="256"/>
                  </a:lnTo>
                  <a:lnTo>
                    <a:pt x="446" y="209"/>
                  </a:lnTo>
                  <a:lnTo>
                    <a:pt x="508" y="166"/>
                  </a:lnTo>
                  <a:lnTo>
                    <a:pt x="575" y="127"/>
                  </a:lnTo>
                  <a:lnTo>
                    <a:pt x="645" y="94"/>
                  </a:lnTo>
                  <a:lnTo>
                    <a:pt x="715" y="65"/>
                  </a:lnTo>
                  <a:lnTo>
                    <a:pt x="787" y="42"/>
                  </a:lnTo>
                  <a:lnTo>
                    <a:pt x="859" y="24"/>
                  </a:lnTo>
                  <a:lnTo>
                    <a:pt x="933" y="11"/>
                  </a:lnTo>
                  <a:lnTo>
                    <a:pt x="1006" y="4"/>
                  </a:lnTo>
                  <a:lnTo>
                    <a:pt x="10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757238" y="3513138"/>
              <a:ext cx="207963" cy="168275"/>
            </a:xfrm>
            <a:custGeom>
              <a:avLst/>
              <a:gdLst>
                <a:gd name="T0" fmla="*/ 679 w 1174"/>
                <a:gd name="T1" fmla="*/ 4 h 954"/>
                <a:gd name="T2" fmla="*/ 801 w 1174"/>
                <a:gd name="T3" fmla="*/ 31 h 954"/>
                <a:gd name="T4" fmla="*/ 901 w 1174"/>
                <a:gd name="T5" fmla="*/ 70 h 954"/>
                <a:gd name="T6" fmla="*/ 992 w 1174"/>
                <a:gd name="T7" fmla="*/ 127 h 954"/>
                <a:gd name="T8" fmla="*/ 1071 w 1174"/>
                <a:gd name="T9" fmla="*/ 201 h 954"/>
                <a:gd name="T10" fmla="*/ 1136 w 1174"/>
                <a:gd name="T11" fmla="*/ 288 h 954"/>
                <a:gd name="T12" fmla="*/ 1171 w 1174"/>
                <a:gd name="T13" fmla="*/ 355 h 954"/>
                <a:gd name="T14" fmla="*/ 1170 w 1174"/>
                <a:gd name="T15" fmla="*/ 393 h 954"/>
                <a:gd name="T16" fmla="*/ 1150 w 1174"/>
                <a:gd name="T17" fmla="*/ 426 h 954"/>
                <a:gd name="T18" fmla="*/ 1114 w 1174"/>
                <a:gd name="T19" fmla="*/ 448 h 954"/>
                <a:gd name="T20" fmla="*/ 1076 w 1174"/>
                <a:gd name="T21" fmla="*/ 447 h 954"/>
                <a:gd name="T22" fmla="*/ 1043 w 1174"/>
                <a:gd name="T23" fmla="*/ 425 h 954"/>
                <a:gd name="T24" fmla="*/ 1008 w 1174"/>
                <a:gd name="T25" fmla="*/ 367 h 954"/>
                <a:gd name="T26" fmla="*/ 952 w 1174"/>
                <a:gd name="T27" fmla="*/ 292 h 954"/>
                <a:gd name="T28" fmla="*/ 881 w 1174"/>
                <a:gd name="T29" fmla="*/ 233 h 954"/>
                <a:gd name="T30" fmla="*/ 800 w 1174"/>
                <a:gd name="T31" fmla="*/ 188 h 954"/>
                <a:gd name="T32" fmla="*/ 705 w 1174"/>
                <a:gd name="T33" fmla="*/ 159 h 954"/>
                <a:gd name="T34" fmla="*/ 601 w 1174"/>
                <a:gd name="T35" fmla="*/ 151 h 954"/>
                <a:gd name="T36" fmla="*/ 498 w 1174"/>
                <a:gd name="T37" fmla="*/ 168 h 954"/>
                <a:gd name="T38" fmla="*/ 400 w 1174"/>
                <a:gd name="T39" fmla="*/ 208 h 954"/>
                <a:gd name="T40" fmla="*/ 323 w 1174"/>
                <a:gd name="T41" fmla="*/ 259 h 954"/>
                <a:gd name="T42" fmla="*/ 257 w 1174"/>
                <a:gd name="T43" fmla="*/ 323 h 954"/>
                <a:gd name="T44" fmla="*/ 206 w 1174"/>
                <a:gd name="T45" fmla="*/ 400 h 954"/>
                <a:gd name="T46" fmla="*/ 170 w 1174"/>
                <a:gd name="T47" fmla="*/ 489 h 954"/>
                <a:gd name="T48" fmla="*/ 151 w 1174"/>
                <a:gd name="T49" fmla="*/ 592 h 954"/>
                <a:gd name="T50" fmla="*/ 155 w 1174"/>
                <a:gd name="T51" fmla="*/ 695 h 954"/>
                <a:gd name="T52" fmla="*/ 184 w 1174"/>
                <a:gd name="T53" fmla="*/ 796 h 954"/>
                <a:gd name="T54" fmla="*/ 213 w 1174"/>
                <a:gd name="T55" fmla="*/ 864 h 954"/>
                <a:gd name="T56" fmla="*/ 213 w 1174"/>
                <a:gd name="T57" fmla="*/ 903 h 954"/>
                <a:gd name="T58" fmla="*/ 193 w 1174"/>
                <a:gd name="T59" fmla="*/ 936 h 954"/>
                <a:gd name="T60" fmla="*/ 157 w 1174"/>
                <a:gd name="T61" fmla="*/ 954 h 954"/>
                <a:gd name="T62" fmla="*/ 120 w 1174"/>
                <a:gd name="T63" fmla="*/ 949 h 954"/>
                <a:gd name="T64" fmla="*/ 91 w 1174"/>
                <a:gd name="T65" fmla="*/ 931 h 954"/>
                <a:gd name="T66" fmla="*/ 73 w 1174"/>
                <a:gd name="T67" fmla="*/ 911 h 954"/>
                <a:gd name="T68" fmla="*/ 27 w 1174"/>
                <a:gd name="T69" fmla="*/ 801 h 954"/>
                <a:gd name="T70" fmla="*/ 3 w 1174"/>
                <a:gd name="T71" fmla="*/ 689 h 954"/>
                <a:gd name="T72" fmla="*/ 1 w 1174"/>
                <a:gd name="T73" fmla="*/ 576 h 954"/>
                <a:gd name="T74" fmla="*/ 19 w 1174"/>
                <a:gd name="T75" fmla="*/ 466 h 954"/>
                <a:gd name="T76" fmla="*/ 57 w 1174"/>
                <a:gd name="T77" fmla="*/ 361 h 954"/>
                <a:gd name="T78" fmla="*/ 114 w 1174"/>
                <a:gd name="T79" fmla="*/ 265 h 954"/>
                <a:gd name="T80" fmla="*/ 187 w 1174"/>
                <a:gd name="T81" fmla="*/ 178 h 954"/>
                <a:gd name="T82" fmla="*/ 276 w 1174"/>
                <a:gd name="T83" fmla="*/ 105 h 954"/>
                <a:gd name="T84" fmla="*/ 383 w 1174"/>
                <a:gd name="T85" fmla="*/ 46 h 954"/>
                <a:gd name="T86" fmla="*/ 499 w 1174"/>
                <a:gd name="T87" fmla="*/ 11 h 954"/>
                <a:gd name="T88" fmla="*/ 619 w 1174"/>
                <a:gd name="T89" fmla="*/ 0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74" h="954">
                  <a:moveTo>
                    <a:pt x="619" y="0"/>
                  </a:moveTo>
                  <a:lnTo>
                    <a:pt x="679" y="4"/>
                  </a:lnTo>
                  <a:lnTo>
                    <a:pt x="740" y="14"/>
                  </a:lnTo>
                  <a:lnTo>
                    <a:pt x="801" y="31"/>
                  </a:lnTo>
                  <a:lnTo>
                    <a:pt x="852" y="48"/>
                  </a:lnTo>
                  <a:lnTo>
                    <a:pt x="901" y="70"/>
                  </a:lnTo>
                  <a:lnTo>
                    <a:pt x="948" y="96"/>
                  </a:lnTo>
                  <a:lnTo>
                    <a:pt x="992" y="127"/>
                  </a:lnTo>
                  <a:lnTo>
                    <a:pt x="1033" y="162"/>
                  </a:lnTo>
                  <a:lnTo>
                    <a:pt x="1071" y="201"/>
                  </a:lnTo>
                  <a:lnTo>
                    <a:pt x="1106" y="242"/>
                  </a:lnTo>
                  <a:lnTo>
                    <a:pt x="1136" y="288"/>
                  </a:lnTo>
                  <a:lnTo>
                    <a:pt x="1163" y="335"/>
                  </a:lnTo>
                  <a:lnTo>
                    <a:pt x="1171" y="355"/>
                  </a:lnTo>
                  <a:lnTo>
                    <a:pt x="1174" y="374"/>
                  </a:lnTo>
                  <a:lnTo>
                    <a:pt x="1170" y="393"/>
                  </a:lnTo>
                  <a:lnTo>
                    <a:pt x="1163" y="411"/>
                  </a:lnTo>
                  <a:lnTo>
                    <a:pt x="1150" y="426"/>
                  </a:lnTo>
                  <a:lnTo>
                    <a:pt x="1133" y="439"/>
                  </a:lnTo>
                  <a:lnTo>
                    <a:pt x="1114" y="448"/>
                  </a:lnTo>
                  <a:lnTo>
                    <a:pt x="1095" y="450"/>
                  </a:lnTo>
                  <a:lnTo>
                    <a:pt x="1076" y="447"/>
                  </a:lnTo>
                  <a:lnTo>
                    <a:pt x="1058" y="438"/>
                  </a:lnTo>
                  <a:lnTo>
                    <a:pt x="1043" y="425"/>
                  </a:lnTo>
                  <a:lnTo>
                    <a:pt x="1029" y="410"/>
                  </a:lnTo>
                  <a:lnTo>
                    <a:pt x="1008" y="367"/>
                  </a:lnTo>
                  <a:lnTo>
                    <a:pt x="981" y="328"/>
                  </a:lnTo>
                  <a:lnTo>
                    <a:pt x="952" y="292"/>
                  </a:lnTo>
                  <a:lnTo>
                    <a:pt x="918" y="260"/>
                  </a:lnTo>
                  <a:lnTo>
                    <a:pt x="881" y="233"/>
                  </a:lnTo>
                  <a:lnTo>
                    <a:pt x="841" y="208"/>
                  </a:lnTo>
                  <a:lnTo>
                    <a:pt x="800" y="188"/>
                  </a:lnTo>
                  <a:lnTo>
                    <a:pt x="757" y="171"/>
                  </a:lnTo>
                  <a:lnTo>
                    <a:pt x="705" y="159"/>
                  </a:lnTo>
                  <a:lnTo>
                    <a:pt x="653" y="152"/>
                  </a:lnTo>
                  <a:lnTo>
                    <a:pt x="601" y="151"/>
                  </a:lnTo>
                  <a:lnTo>
                    <a:pt x="550" y="158"/>
                  </a:lnTo>
                  <a:lnTo>
                    <a:pt x="498" y="168"/>
                  </a:lnTo>
                  <a:lnTo>
                    <a:pt x="448" y="185"/>
                  </a:lnTo>
                  <a:lnTo>
                    <a:pt x="400" y="208"/>
                  </a:lnTo>
                  <a:lnTo>
                    <a:pt x="360" y="232"/>
                  </a:lnTo>
                  <a:lnTo>
                    <a:pt x="323" y="259"/>
                  </a:lnTo>
                  <a:lnTo>
                    <a:pt x="289" y="290"/>
                  </a:lnTo>
                  <a:lnTo>
                    <a:pt x="257" y="323"/>
                  </a:lnTo>
                  <a:lnTo>
                    <a:pt x="229" y="360"/>
                  </a:lnTo>
                  <a:lnTo>
                    <a:pt x="206" y="400"/>
                  </a:lnTo>
                  <a:lnTo>
                    <a:pt x="186" y="443"/>
                  </a:lnTo>
                  <a:lnTo>
                    <a:pt x="170" y="489"/>
                  </a:lnTo>
                  <a:lnTo>
                    <a:pt x="157" y="540"/>
                  </a:lnTo>
                  <a:lnTo>
                    <a:pt x="151" y="592"/>
                  </a:lnTo>
                  <a:lnTo>
                    <a:pt x="150" y="643"/>
                  </a:lnTo>
                  <a:lnTo>
                    <a:pt x="155" y="695"/>
                  </a:lnTo>
                  <a:lnTo>
                    <a:pt x="167" y="746"/>
                  </a:lnTo>
                  <a:lnTo>
                    <a:pt x="184" y="796"/>
                  </a:lnTo>
                  <a:lnTo>
                    <a:pt x="206" y="845"/>
                  </a:lnTo>
                  <a:lnTo>
                    <a:pt x="213" y="864"/>
                  </a:lnTo>
                  <a:lnTo>
                    <a:pt x="216" y="884"/>
                  </a:lnTo>
                  <a:lnTo>
                    <a:pt x="213" y="903"/>
                  </a:lnTo>
                  <a:lnTo>
                    <a:pt x="205" y="920"/>
                  </a:lnTo>
                  <a:lnTo>
                    <a:pt x="193" y="936"/>
                  </a:lnTo>
                  <a:lnTo>
                    <a:pt x="176" y="948"/>
                  </a:lnTo>
                  <a:lnTo>
                    <a:pt x="157" y="954"/>
                  </a:lnTo>
                  <a:lnTo>
                    <a:pt x="138" y="954"/>
                  </a:lnTo>
                  <a:lnTo>
                    <a:pt x="120" y="949"/>
                  </a:lnTo>
                  <a:lnTo>
                    <a:pt x="105" y="941"/>
                  </a:lnTo>
                  <a:lnTo>
                    <a:pt x="91" y="931"/>
                  </a:lnTo>
                  <a:lnTo>
                    <a:pt x="81" y="921"/>
                  </a:lnTo>
                  <a:lnTo>
                    <a:pt x="73" y="911"/>
                  </a:lnTo>
                  <a:lnTo>
                    <a:pt x="47" y="856"/>
                  </a:lnTo>
                  <a:lnTo>
                    <a:pt x="27" y="801"/>
                  </a:lnTo>
                  <a:lnTo>
                    <a:pt x="13" y="745"/>
                  </a:lnTo>
                  <a:lnTo>
                    <a:pt x="3" y="689"/>
                  </a:lnTo>
                  <a:lnTo>
                    <a:pt x="0" y="632"/>
                  </a:lnTo>
                  <a:lnTo>
                    <a:pt x="1" y="576"/>
                  </a:lnTo>
                  <a:lnTo>
                    <a:pt x="7" y="521"/>
                  </a:lnTo>
                  <a:lnTo>
                    <a:pt x="19" y="466"/>
                  </a:lnTo>
                  <a:lnTo>
                    <a:pt x="36" y="413"/>
                  </a:lnTo>
                  <a:lnTo>
                    <a:pt x="57" y="361"/>
                  </a:lnTo>
                  <a:lnTo>
                    <a:pt x="83" y="311"/>
                  </a:lnTo>
                  <a:lnTo>
                    <a:pt x="114" y="265"/>
                  </a:lnTo>
                  <a:lnTo>
                    <a:pt x="147" y="219"/>
                  </a:lnTo>
                  <a:lnTo>
                    <a:pt x="187" y="178"/>
                  </a:lnTo>
                  <a:lnTo>
                    <a:pt x="229" y="140"/>
                  </a:lnTo>
                  <a:lnTo>
                    <a:pt x="276" y="105"/>
                  </a:lnTo>
                  <a:lnTo>
                    <a:pt x="327" y="74"/>
                  </a:lnTo>
                  <a:lnTo>
                    <a:pt x="383" y="46"/>
                  </a:lnTo>
                  <a:lnTo>
                    <a:pt x="440" y="25"/>
                  </a:lnTo>
                  <a:lnTo>
                    <a:pt x="499" y="11"/>
                  </a:lnTo>
                  <a:lnTo>
                    <a:pt x="558" y="2"/>
                  </a:lnTo>
                  <a:lnTo>
                    <a:pt x="6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793751" y="3595688"/>
              <a:ext cx="495300" cy="449263"/>
            </a:xfrm>
            <a:custGeom>
              <a:avLst/>
              <a:gdLst>
                <a:gd name="T0" fmla="*/ 1449 w 2805"/>
                <a:gd name="T1" fmla="*/ 2389 h 2551"/>
                <a:gd name="T2" fmla="*/ 438 w 2805"/>
                <a:gd name="T3" fmla="*/ 150 h 2551"/>
                <a:gd name="T4" fmla="*/ 375 w 2805"/>
                <a:gd name="T5" fmla="*/ 176 h 2551"/>
                <a:gd name="T6" fmla="*/ 337 w 2805"/>
                <a:gd name="T7" fmla="*/ 231 h 2551"/>
                <a:gd name="T8" fmla="*/ 337 w 2805"/>
                <a:gd name="T9" fmla="*/ 298 h 2551"/>
                <a:gd name="T10" fmla="*/ 877 w 2805"/>
                <a:gd name="T11" fmla="*/ 1322 h 2551"/>
                <a:gd name="T12" fmla="*/ 868 w 2805"/>
                <a:gd name="T13" fmla="*/ 1375 h 2551"/>
                <a:gd name="T14" fmla="*/ 825 w 2805"/>
                <a:gd name="T15" fmla="*/ 1406 h 2551"/>
                <a:gd name="T16" fmla="*/ 300 w 2805"/>
                <a:gd name="T17" fmla="*/ 1257 h 2551"/>
                <a:gd name="T18" fmla="*/ 231 w 2805"/>
                <a:gd name="T19" fmla="*/ 1257 h 2551"/>
                <a:gd name="T20" fmla="*/ 176 w 2805"/>
                <a:gd name="T21" fmla="*/ 1294 h 2551"/>
                <a:gd name="T22" fmla="*/ 151 w 2805"/>
                <a:gd name="T23" fmla="*/ 1358 h 2551"/>
                <a:gd name="T24" fmla="*/ 163 w 2805"/>
                <a:gd name="T25" fmla="*/ 1422 h 2551"/>
                <a:gd name="T26" fmla="*/ 211 w 2805"/>
                <a:gd name="T27" fmla="*/ 1470 h 2551"/>
                <a:gd name="T28" fmla="*/ 1094 w 2805"/>
                <a:gd name="T29" fmla="*/ 1743 h 2551"/>
                <a:gd name="T30" fmla="*/ 1199 w 2805"/>
                <a:gd name="T31" fmla="*/ 1916 h 2551"/>
                <a:gd name="T32" fmla="*/ 1884 w 2805"/>
                <a:gd name="T33" fmla="*/ 332 h 2551"/>
                <a:gd name="T34" fmla="*/ 1827 w 2805"/>
                <a:gd name="T35" fmla="*/ 290 h 2551"/>
                <a:gd name="T36" fmla="*/ 1757 w 2805"/>
                <a:gd name="T37" fmla="*/ 281 h 2551"/>
                <a:gd name="T38" fmla="*/ 844 w 2805"/>
                <a:gd name="T39" fmla="*/ 758 h 2551"/>
                <a:gd name="T40" fmla="*/ 521 w 2805"/>
                <a:gd name="T41" fmla="*/ 175 h 2551"/>
                <a:gd name="T42" fmla="*/ 460 w 2805"/>
                <a:gd name="T43" fmla="*/ 150 h 2551"/>
                <a:gd name="T44" fmla="*/ 492 w 2805"/>
                <a:gd name="T45" fmla="*/ 3 h 2551"/>
                <a:gd name="T46" fmla="*/ 588 w 2805"/>
                <a:gd name="T47" fmla="*/ 39 h 2551"/>
                <a:gd name="T48" fmla="*/ 664 w 2805"/>
                <a:gd name="T49" fmla="*/ 109 h 2551"/>
                <a:gd name="T50" fmla="*/ 1643 w 2805"/>
                <a:gd name="T51" fmla="*/ 163 h 2551"/>
                <a:gd name="T52" fmla="*/ 1751 w 2805"/>
                <a:gd name="T53" fmla="*/ 130 h 2551"/>
                <a:gd name="T54" fmla="*/ 1859 w 2805"/>
                <a:gd name="T55" fmla="*/ 141 h 2551"/>
                <a:gd name="T56" fmla="*/ 1957 w 2805"/>
                <a:gd name="T57" fmla="*/ 193 h 2551"/>
                <a:gd name="T58" fmla="*/ 2029 w 2805"/>
                <a:gd name="T59" fmla="*/ 280 h 2551"/>
                <a:gd name="T60" fmla="*/ 2805 w 2805"/>
                <a:gd name="T61" fmla="*/ 1757 h 2551"/>
                <a:gd name="T62" fmla="*/ 2793 w 2805"/>
                <a:gd name="T63" fmla="*/ 1820 h 2551"/>
                <a:gd name="T64" fmla="*/ 2746 w 2805"/>
                <a:gd name="T65" fmla="*/ 1868 h 2551"/>
                <a:gd name="T66" fmla="*/ 1445 w 2805"/>
                <a:gd name="T67" fmla="*/ 2551 h 2551"/>
                <a:gd name="T68" fmla="*/ 1381 w 2805"/>
                <a:gd name="T69" fmla="*/ 2538 h 2551"/>
                <a:gd name="T70" fmla="*/ 1335 w 2805"/>
                <a:gd name="T71" fmla="*/ 2491 h 2551"/>
                <a:gd name="T72" fmla="*/ 152 w 2805"/>
                <a:gd name="T73" fmla="*/ 1607 h 2551"/>
                <a:gd name="T74" fmla="*/ 63 w 2805"/>
                <a:gd name="T75" fmla="*/ 1539 h 2551"/>
                <a:gd name="T76" fmla="*/ 11 w 2805"/>
                <a:gd name="T77" fmla="*/ 1441 h 2551"/>
                <a:gd name="T78" fmla="*/ 3 w 2805"/>
                <a:gd name="T79" fmla="*/ 1329 h 2551"/>
                <a:gd name="T80" fmla="*/ 45 w 2805"/>
                <a:gd name="T81" fmla="*/ 1220 h 2551"/>
                <a:gd name="T82" fmla="*/ 125 w 2805"/>
                <a:gd name="T83" fmla="*/ 1142 h 2551"/>
                <a:gd name="T84" fmla="*/ 229 w 2805"/>
                <a:gd name="T85" fmla="*/ 1104 h 2551"/>
                <a:gd name="T86" fmla="*/ 344 w 2805"/>
                <a:gd name="T87" fmla="*/ 1113 h 2551"/>
                <a:gd name="T88" fmla="*/ 199 w 2805"/>
                <a:gd name="T89" fmla="*/ 357 h 2551"/>
                <a:gd name="T90" fmla="*/ 182 w 2805"/>
                <a:gd name="T91" fmla="*/ 255 h 2551"/>
                <a:gd name="T92" fmla="*/ 206 w 2805"/>
                <a:gd name="T93" fmla="*/ 156 h 2551"/>
                <a:gd name="T94" fmla="*/ 265 w 2805"/>
                <a:gd name="T95" fmla="*/ 73 h 2551"/>
                <a:gd name="T96" fmla="*/ 356 w 2805"/>
                <a:gd name="T97" fmla="*/ 15 h 2551"/>
                <a:gd name="T98" fmla="*/ 458 w 2805"/>
                <a:gd name="T99" fmla="*/ 0 h 2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05" h="2551">
                  <a:moveTo>
                    <a:pt x="2469" y="1425"/>
                  </a:moveTo>
                  <a:lnTo>
                    <a:pt x="1275" y="2062"/>
                  </a:lnTo>
                  <a:lnTo>
                    <a:pt x="1449" y="2389"/>
                  </a:lnTo>
                  <a:lnTo>
                    <a:pt x="2643" y="1751"/>
                  </a:lnTo>
                  <a:lnTo>
                    <a:pt x="2469" y="1425"/>
                  </a:lnTo>
                  <a:close/>
                  <a:moveTo>
                    <a:pt x="438" y="150"/>
                  </a:moveTo>
                  <a:lnTo>
                    <a:pt x="415" y="154"/>
                  </a:lnTo>
                  <a:lnTo>
                    <a:pt x="394" y="164"/>
                  </a:lnTo>
                  <a:lnTo>
                    <a:pt x="375" y="176"/>
                  </a:lnTo>
                  <a:lnTo>
                    <a:pt x="359" y="192"/>
                  </a:lnTo>
                  <a:lnTo>
                    <a:pt x="346" y="211"/>
                  </a:lnTo>
                  <a:lnTo>
                    <a:pt x="337" y="231"/>
                  </a:lnTo>
                  <a:lnTo>
                    <a:pt x="333" y="254"/>
                  </a:lnTo>
                  <a:lnTo>
                    <a:pt x="333" y="276"/>
                  </a:lnTo>
                  <a:lnTo>
                    <a:pt x="337" y="298"/>
                  </a:lnTo>
                  <a:lnTo>
                    <a:pt x="346" y="320"/>
                  </a:lnTo>
                  <a:lnTo>
                    <a:pt x="871" y="1303"/>
                  </a:lnTo>
                  <a:lnTo>
                    <a:pt x="877" y="1322"/>
                  </a:lnTo>
                  <a:lnTo>
                    <a:pt x="880" y="1341"/>
                  </a:lnTo>
                  <a:lnTo>
                    <a:pt x="876" y="1359"/>
                  </a:lnTo>
                  <a:lnTo>
                    <a:pt x="868" y="1375"/>
                  </a:lnTo>
                  <a:lnTo>
                    <a:pt x="857" y="1388"/>
                  </a:lnTo>
                  <a:lnTo>
                    <a:pt x="842" y="1399"/>
                  </a:lnTo>
                  <a:lnTo>
                    <a:pt x="825" y="1406"/>
                  </a:lnTo>
                  <a:lnTo>
                    <a:pt x="806" y="1408"/>
                  </a:lnTo>
                  <a:lnTo>
                    <a:pt x="787" y="1405"/>
                  </a:lnTo>
                  <a:lnTo>
                    <a:pt x="300" y="1257"/>
                  </a:lnTo>
                  <a:lnTo>
                    <a:pt x="277" y="1253"/>
                  </a:lnTo>
                  <a:lnTo>
                    <a:pt x="254" y="1253"/>
                  </a:lnTo>
                  <a:lnTo>
                    <a:pt x="231" y="1257"/>
                  </a:lnTo>
                  <a:lnTo>
                    <a:pt x="211" y="1266"/>
                  </a:lnTo>
                  <a:lnTo>
                    <a:pt x="192" y="1278"/>
                  </a:lnTo>
                  <a:lnTo>
                    <a:pt x="176" y="1294"/>
                  </a:lnTo>
                  <a:lnTo>
                    <a:pt x="163" y="1312"/>
                  </a:lnTo>
                  <a:lnTo>
                    <a:pt x="155" y="1334"/>
                  </a:lnTo>
                  <a:lnTo>
                    <a:pt x="151" y="1358"/>
                  </a:lnTo>
                  <a:lnTo>
                    <a:pt x="151" y="1380"/>
                  </a:lnTo>
                  <a:lnTo>
                    <a:pt x="155" y="1402"/>
                  </a:lnTo>
                  <a:lnTo>
                    <a:pt x="163" y="1422"/>
                  </a:lnTo>
                  <a:lnTo>
                    <a:pt x="176" y="1441"/>
                  </a:lnTo>
                  <a:lnTo>
                    <a:pt x="192" y="1457"/>
                  </a:lnTo>
                  <a:lnTo>
                    <a:pt x="211" y="1470"/>
                  </a:lnTo>
                  <a:lnTo>
                    <a:pt x="232" y="1478"/>
                  </a:lnTo>
                  <a:lnTo>
                    <a:pt x="1078" y="1735"/>
                  </a:lnTo>
                  <a:lnTo>
                    <a:pt x="1094" y="1743"/>
                  </a:lnTo>
                  <a:lnTo>
                    <a:pt x="1109" y="1755"/>
                  </a:lnTo>
                  <a:lnTo>
                    <a:pt x="1119" y="1770"/>
                  </a:lnTo>
                  <a:lnTo>
                    <a:pt x="1199" y="1916"/>
                  </a:lnTo>
                  <a:lnTo>
                    <a:pt x="2393" y="1279"/>
                  </a:lnTo>
                  <a:lnTo>
                    <a:pt x="1898" y="353"/>
                  </a:lnTo>
                  <a:lnTo>
                    <a:pt x="1884" y="332"/>
                  </a:lnTo>
                  <a:lnTo>
                    <a:pt x="1867" y="314"/>
                  </a:lnTo>
                  <a:lnTo>
                    <a:pt x="1848" y="300"/>
                  </a:lnTo>
                  <a:lnTo>
                    <a:pt x="1827" y="290"/>
                  </a:lnTo>
                  <a:lnTo>
                    <a:pt x="1804" y="282"/>
                  </a:lnTo>
                  <a:lnTo>
                    <a:pt x="1780" y="279"/>
                  </a:lnTo>
                  <a:lnTo>
                    <a:pt x="1757" y="281"/>
                  </a:lnTo>
                  <a:lnTo>
                    <a:pt x="1733" y="286"/>
                  </a:lnTo>
                  <a:lnTo>
                    <a:pt x="1709" y="296"/>
                  </a:lnTo>
                  <a:lnTo>
                    <a:pt x="844" y="758"/>
                  </a:lnTo>
                  <a:lnTo>
                    <a:pt x="551" y="210"/>
                  </a:lnTo>
                  <a:lnTo>
                    <a:pt x="538" y="191"/>
                  </a:lnTo>
                  <a:lnTo>
                    <a:pt x="521" y="175"/>
                  </a:lnTo>
                  <a:lnTo>
                    <a:pt x="503" y="163"/>
                  </a:lnTo>
                  <a:lnTo>
                    <a:pt x="482" y="154"/>
                  </a:lnTo>
                  <a:lnTo>
                    <a:pt x="460" y="150"/>
                  </a:lnTo>
                  <a:lnTo>
                    <a:pt x="438" y="150"/>
                  </a:lnTo>
                  <a:close/>
                  <a:moveTo>
                    <a:pt x="458" y="0"/>
                  </a:moveTo>
                  <a:lnTo>
                    <a:pt x="492" y="3"/>
                  </a:lnTo>
                  <a:lnTo>
                    <a:pt x="526" y="10"/>
                  </a:lnTo>
                  <a:lnTo>
                    <a:pt x="558" y="23"/>
                  </a:lnTo>
                  <a:lnTo>
                    <a:pt x="588" y="39"/>
                  </a:lnTo>
                  <a:lnTo>
                    <a:pt x="616" y="58"/>
                  </a:lnTo>
                  <a:lnTo>
                    <a:pt x="642" y="82"/>
                  </a:lnTo>
                  <a:lnTo>
                    <a:pt x="664" y="109"/>
                  </a:lnTo>
                  <a:lnTo>
                    <a:pt x="683" y="139"/>
                  </a:lnTo>
                  <a:lnTo>
                    <a:pt x="905" y="556"/>
                  </a:lnTo>
                  <a:lnTo>
                    <a:pt x="1643" y="163"/>
                  </a:lnTo>
                  <a:lnTo>
                    <a:pt x="1678" y="147"/>
                  </a:lnTo>
                  <a:lnTo>
                    <a:pt x="1714" y="136"/>
                  </a:lnTo>
                  <a:lnTo>
                    <a:pt x="1751" y="130"/>
                  </a:lnTo>
                  <a:lnTo>
                    <a:pt x="1788" y="130"/>
                  </a:lnTo>
                  <a:lnTo>
                    <a:pt x="1824" y="133"/>
                  </a:lnTo>
                  <a:lnTo>
                    <a:pt x="1859" y="141"/>
                  </a:lnTo>
                  <a:lnTo>
                    <a:pt x="1894" y="154"/>
                  </a:lnTo>
                  <a:lnTo>
                    <a:pt x="1926" y="171"/>
                  </a:lnTo>
                  <a:lnTo>
                    <a:pt x="1957" y="193"/>
                  </a:lnTo>
                  <a:lnTo>
                    <a:pt x="1983" y="218"/>
                  </a:lnTo>
                  <a:lnTo>
                    <a:pt x="2008" y="247"/>
                  </a:lnTo>
                  <a:lnTo>
                    <a:pt x="2029" y="280"/>
                  </a:lnTo>
                  <a:lnTo>
                    <a:pt x="2793" y="1713"/>
                  </a:lnTo>
                  <a:lnTo>
                    <a:pt x="2801" y="1734"/>
                  </a:lnTo>
                  <a:lnTo>
                    <a:pt x="2805" y="1757"/>
                  </a:lnTo>
                  <a:lnTo>
                    <a:pt x="2805" y="1778"/>
                  </a:lnTo>
                  <a:lnTo>
                    <a:pt x="2801" y="1800"/>
                  </a:lnTo>
                  <a:lnTo>
                    <a:pt x="2793" y="1820"/>
                  </a:lnTo>
                  <a:lnTo>
                    <a:pt x="2781" y="1838"/>
                  </a:lnTo>
                  <a:lnTo>
                    <a:pt x="2765" y="1854"/>
                  </a:lnTo>
                  <a:lnTo>
                    <a:pt x="2746" y="1868"/>
                  </a:lnTo>
                  <a:lnTo>
                    <a:pt x="1489" y="2538"/>
                  </a:lnTo>
                  <a:lnTo>
                    <a:pt x="1467" y="2546"/>
                  </a:lnTo>
                  <a:lnTo>
                    <a:pt x="1445" y="2551"/>
                  </a:lnTo>
                  <a:lnTo>
                    <a:pt x="1423" y="2551"/>
                  </a:lnTo>
                  <a:lnTo>
                    <a:pt x="1402" y="2546"/>
                  </a:lnTo>
                  <a:lnTo>
                    <a:pt x="1381" y="2538"/>
                  </a:lnTo>
                  <a:lnTo>
                    <a:pt x="1363" y="2526"/>
                  </a:lnTo>
                  <a:lnTo>
                    <a:pt x="1348" y="2510"/>
                  </a:lnTo>
                  <a:lnTo>
                    <a:pt x="1335" y="2491"/>
                  </a:lnTo>
                  <a:lnTo>
                    <a:pt x="1003" y="1870"/>
                  </a:lnTo>
                  <a:lnTo>
                    <a:pt x="189" y="1622"/>
                  </a:lnTo>
                  <a:lnTo>
                    <a:pt x="152" y="1607"/>
                  </a:lnTo>
                  <a:lnTo>
                    <a:pt x="119" y="1589"/>
                  </a:lnTo>
                  <a:lnTo>
                    <a:pt x="89" y="1566"/>
                  </a:lnTo>
                  <a:lnTo>
                    <a:pt x="63" y="1539"/>
                  </a:lnTo>
                  <a:lnTo>
                    <a:pt x="41" y="1509"/>
                  </a:lnTo>
                  <a:lnTo>
                    <a:pt x="23" y="1476"/>
                  </a:lnTo>
                  <a:lnTo>
                    <a:pt x="11" y="1441"/>
                  </a:lnTo>
                  <a:lnTo>
                    <a:pt x="3" y="1404"/>
                  </a:lnTo>
                  <a:lnTo>
                    <a:pt x="0" y="1367"/>
                  </a:lnTo>
                  <a:lnTo>
                    <a:pt x="3" y="1329"/>
                  </a:lnTo>
                  <a:lnTo>
                    <a:pt x="12" y="1290"/>
                  </a:lnTo>
                  <a:lnTo>
                    <a:pt x="26" y="1253"/>
                  </a:lnTo>
                  <a:lnTo>
                    <a:pt x="45" y="1220"/>
                  </a:lnTo>
                  <a:lnTo>
                    <a:pt x="68" y="1189"/>
                  </a:lnTo>
                  <a:lnTo>
                    <a:pt x="95" y="1164"/>
                  </a:lnTo>
                  <a:lnTo>
                    <a:pt x="125" y="1142"/>
                  </a:lnTo>
                  <a:lnTo>
                    <a:pt x="158" y="1125"/>
                  </a:lnTo>
                  <a:lnTo>
                    <a:pt x="193" y="1112"/>
                  </a:lnTo>
                  <a:lnTo>
                    <a:pt x="229" y="1104"/>
                  </a:lnTo>
                  <a:lnTo>
                    <a:pt x="267" y="1101"/>
                  </a:lnTo>
                  <a:lnTo>
                    <a:pt x="306" y="1105"/>
                  </a:lnTo>
                  <a:lnTo>
                    <a:pt x="344" y="1113"/>
                  </a:lnTo>
                  <a:lnTo>
                    <a:pt x="649" y="1206"/>
                  </a:lnTo>
                  <a:lnTo>
                    <a:pt x="214" y="390"/>
                  </a:lnTo>
                  <a:lnTo>
                    <a:pt x="199" y="357"/>
                  </a:lnTo>
                  <a:lnTo>
                    <a:pt x="189" y="323"/>
                  </a:lnTo>
                  <a:lnTo>
                    <a:pt x="184" y="290"/>
                  </a:lnTo>
                  <a:lnTo>
                    <a:pt x="182" y="255"/>
                  </a:lnTo>
                  <a:lnTo>
                    <a:pt x="187" y="221"/>
                  </a:lnTo>
                  <a:lnTo>
                    <a:pt x="194" y="188"/>
                  </a:lnTo>
                  <a:lnTo>
                    <a:pt x="206" y="156"/>
                  </a:lnTo>
                  <a:lnTo>
                    <a:pt x="222" y="126"/>
                  </a:lnTo>
                  <a:lnTo>
                    <a:pt x="242" y="98"/>
                  </a:lnTo>
                  <a:lnTo>
                    <a:pt x="265" y="73"/>
                  </a:lnTo>
                  <a:lnTo>
                    <a:pt x="293" y="49"/>
                  </a:lnTo>
                  <a:lnTo>
                    <a:pt x="324" y="30"/>
                  </a:lnTo>
                  <a:lnTo>
                    <a:pt x="356" y="15"/>
                  </a:lnTo>
                  <a:lnTo>
                    <a:pt x="390" y="6"/>
                  </a:lnTo>
                  <a:lnTo>
                    <a:pt x="424" y="0"/>
                  </a:lnTo>
                  <a:lnTo>
                    <a:pt x="4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" name="Freeform 13"/>
          <p:cNvSpPr>
            <a:spLocks noEditPoints="1"/>
          </p:cNvSpPr>
          <p:nvPr/>
        </p:nvSpPr>
        <p:spPr bwMode="auto">
          <a:xfrm>
            <a:off x="1574470" y="3432175"/>
            <a:ext cx="614363" cy="612775"/>
          </a:xfrm>
          <a:custGeom>
            <a:avLst/>
            <a:gdLst>
              <a:gd name="T0" fmla="*/ 3338 w 3483"/>
              <a:gd name="T1" fmla="*/ 3330 h 3474"/>
              <a:gd name="T2" fmla="*/ 2019 w 3483"/>
              <a:gd name="T3" fmla="*/ 2567 h 3474"/>
              <a:gd name="T4" fmla="*/ 2202 w 3483"/>
              <a:gd name="T5" fmla="*/ 2603 h 3474"/>
              <a:gd name="T6" fmla="*/ 2273 w 3483"/>
              <a:gd name="T7" fmla="*/ 2419 h 3474"/>
              <a:gd name="T8" fmla="*/ 1060 w 3483"/>
              <a:gd name="T9" fmla="*/ 2448 h 3474"/>
              <a:gd name="T10" fmla="*/ 1315 w 3483"/>
              <a:gd name="T11" fmla="*/ 2757 h 3474"/>
              <a:gd name="T12" fmla="*/ 1616 w 3483"/>
              <a:gd name="T13" fmla="*/ 2780 h 3474"/>
              <a:gd name="T14" fmla="*/ 1881 w 3483"/>
              <a:gd name="T15" fmla="*/ 2507 h 3474"/>
              <a:gd name="T16" fmla="*/ 437 w 3483"/>
              <a:gd name="T17" fmla="*/ 2317 h 3474"/>
              <a:gd name="T18" fmla="*/ 921 w 3483"/>
              <a:gd name="T19" fmla="*/ 2693 h 3474"/>
              <a:gd name="T20" fmla="*/ 905 w 3483"/>
              <a:gd name="T21" fmla="*/ 2468 h 3474"/>
              <a:gd name="T22" fmla="*/ 2724 w 3483"/>
              <a:gd name="T23" fmla="*/ 1895 h 3474"/>
              <a:gd name="T24" fmla="*/ 2573 w 3483"/>
              <a:gd name="T25" fmla="*/ 2072 h 3474"/>
              <a:gd name="T26" fmla="*/ 3081 w 3483"/>
              <a:gd name="T27" fmla="*/ 2005 h 3474"/>
              <a:gd name="T28" fmla="*/ 2881 w 3483"/>
              <a:gd name="T29" fmla="*/ 1883 h 3474"/>
              <a:gd name="T30" fmla="*/ 2193 w 3483"/>
              <a:gd name="T31" fmla="*/ 2098 h 3474"/>
              <a:gd name="T32" fmla="*/ 2542 w 3483"/>
              <a:gd name="T33" fmla="*/ 1848 h 3474"/>
              <a:gd name="T34" fmla="*/ 2803 w 3483"/>
              <a:gd name="T35" fmla="*/ 1677 h 3474"/>
              <a:gd name="T36" fmla="*/ 881 w 3483"/>
              <a:gd name="T37" fmla="*/ 1836 h 3474"/>
              <a:gd name="T38" fmla="*/ 2091 w 3483"/>
              <a:gd name="T39" fmla="*/ 1836 h 3474"/>
              <a:gd name="T40" fmla="*/ 161 w 3483"/>
              <a:gd name="T41" fmla="*/ 1717 h 3474"/>
              <a:gd name="T42" fmla="*/ 757 w 3483"/>
              <a:gd name="T43" fmla="*/ 1996 h 3474"/>
              <a:gd name="T44" fmla="*/ 2214 w 3483"/>
              <a:gd name="T45" fmla="*/ 958 h 3474"/>
              <a:gd name="T46" fmla="*/ 2797 w 3483"/>
              <a:gd name="T47" fmla="*/ 1237 h 3474"/>
              <a:gd name="T48" fmla="*/ 934 w 3483"/>
              <a:gd name="T49" fmla="*/ 855 h 3474"/>
              <a:gd name="T50" fmla="*/ 2114 w 3483"/>
              <a:gd name="T51" fmla="*/ 1403 h 3474"/>
              <a:gd name="T52" fmla="*/ 934 w 3483"/>
              <a:gd name="T53" fmla="*/ 855 h 3474"/>
              <a:gd name="T54" fmla="*/ 149 w 3483"/>
              <a:gd name="T55" fmla="*/ 1319 h 3474"/>
              <a:gd name="T56" fmla="*/ 780 w 3483"/>
              <a:gd name="T57" fmla="*/ 855 h 3474"/>
              <a:gd name="T58" fmla="*/ 2066 w 3483"/>
              <a:gd name="T59" fmla="*/ 486 h 3474"/>
              <a:gd name="T60" fmla="*/ 2404 w 3483"/>
              <a:gd name="T61" fmla="*/ 511 h 3474"/>
              <a:gd name="T62" fmla="*/ 1880 w 3483"/>
              <a:gd name="T63" fmla="*/ 201 h 3474"/>
              <a:gd name="T64" fmla="*/ 625 w 3483"/>
              <a:gd name="T65" fmla="*/ 446 h 3474"/>
              <a:gd name="T66" fmla="*/ 877 w 3483"/>
              <a:gd name="T67" fmla="*/ 555 h 3474"/>
              <a:gd name="T68" fmla="*/ 1486 w 3483"/>
              <a:gd name="T69" fmla="*/ 152 h 3474"/>
              <a:gd name="T70" fmla="*/ 1199 w 3483"/>
              <a:gd name="T71" fmla="*/ 304 h 3474"/>
              <a:gd name="T72" fmla="*/ 978 w 3483"/>
              <a:gd name="T73" fmla="*/ 707 h 3474"/>
              <a:gd name="T74" fmla="*/ 1810 w 3483"/>
              <a:gd name="T75" fmla="*/ 348 h 3474"/>
              <a:gd name="T76" fmla="*/ 1530 w 3483"/>
              <a:gd name="T77" fmla="*/ 155 h 3474"/>
              <a:gd name="T78" fmla="*/ 1946 w 3483"/>
              <a:gd name="T79" fmla="*/ 76 h 3474"/>
              <a:gd name="T80" fmla="*/ 2492 w 3483"/>
              <a:gd name="T81" fmla="*/ 401 h 3474"/>
              <a:gd name="T82" fmla="*/ 2850 w 3483"/>
              <a:gd name="T83" fmla="*/ 923 h 3474"/>
              <a:gd name="T84" fmla="*/ 2955 w 3483"/>
              <a:gd name="T85" fmla="*/ 1566 h 3474"/>
              <a:gd name="T86" fmla="*/ 3134 w 3483"/>
              <a:gd name="T87" fmla="*/ 1832 h 3474"/>
              <a:gd name="T88" fmla="*/ 3258 w 3483"/>
              <a:gd name="T89" fmla="*/ 2108 h 3474"/>
              <a:gd name="T90" fmla="*/ 3481 w 3483"/>
              <a:gd name="T91" fmla="*/ 2471 h 3474"/>
              <a:gd name="T92" fmla="*/ 3431 w 3483"/>
              <a:gd name="T93" fmla="*/ 3472 h 3474"/>
              <a:gd name="T94" fmla="*/ 2204 w 3483"/>
              <a:gd name="T95" fmla="*/ 3422 h 3474"/>
              <a:gd name="T96" fmla="*/ 1812 w 3483"/>
              <a:gd name="T97" fmla="*/ 2916 h 3474"/>
              <a:gd name="T98" fmla="*/ 1488 w 3483"/>
              <a:gd name="T99" fmla="*/ 2955 h 3474"/>
              <a:gd name="T100" fmla="*/ 1134 w 3483"/>
              <a:gd name="T101" fmla="*/ 2913 h 3474"/>
              <a:gd name="T102" fmla="*/ 551 w 3483"/>
              <a:gd name="T103" fmla="*/ 2627 h 3474"/>
              <a:gd name="T104" fmla="*/ 150 w 3483"/>
              <a:gd name="T105" fmla="*/ 2124 h 3474"/>
              <a:gd name="T106" fmla="*/ 0 w 3483"/>
              <a:gd name="T107" fmla="*/ 1477 h 3474"/>
              <a:gd name="T108" fmla="*/ 145 w 3483"/>
              <a:gd name="T109" fmla="*/ 839 h 3474"/>
              <a:gd name="T110" fmla="*/ 534 w 3483"/>
              <a:gd name="T111" fmla="*/ 341 h 3474"/>
              <a:gd name="T112" fmla="*/ 1101 w 3483"/>
              <a:gd name="T113" fmla="*/ 48 h 3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483" h="3474">
                <a:moveTo>
                  <a:pt x="2345" y="2563"/>
                </a:moveTo>
                <a:lnTo>
                  <a:pt x="2345" y="3330"/>
                </a:lnTo>
                <a:lnTo>
                  <a:pt x="2765" y="3330"/>
                </a:lnTo>
                <a:lnTo>
                  <a:pt x="2765" y="3040"/>
                </a:lnTo>
                <a:lnTo>
                  <a:pt x="2911" y="3040"/>
                </a:lnTo>
                <a:lnTo>
                  <a:pt x="2911" y="3330"/>
                </a:lnTo>
                <a:lnTo>
                  <a:pt x="3338" y="3330"/>
                </a:lnTo>
                <a:lnTo>
                  <a:pt x="3338" y="2563"/>
                </a:lnTo>
                <a:lnTo>
                  <a:pt x="2345" y="2563"/>
                </a:lnTo>
                <a:close/>
                <a:moveTo>
                  <a:pt x="2154" y="2247"/>
                </a:moveTo>
                <a:lnTo>
                  <a:pt x="2125" y="2334"/>
                </a:lnTo>
                <a:lnTo>
                  <a:pt x="2092" y="2416"/>
                </a:lnTo>
                <a:lnTo>
                  <a:pt x="2057" y="2494"/>
                </a:lnTo>
                <a:lnTo>
                  <a:pt x="2019" y="2567"/>
                </a:lnTo>
                <a:lnTo>
                  <a:pt x="1978" y="2633"/>
                </a:lnTo>
                <a:lnTo>
                  <a:pt x="1935" y="2695"/>
                </a:lnTo>
                <a:lnTo>
                  <a:pt x="1888" y="2751"/>
                </a:lnTo>
                <a:lnTo>
                  <a:pt x="1971" y="2721"/>
                </a:lnTo>
                <a:lnTo>
                  <a:pt x="2051" y="2687"/>
                </a:lnTo>
                <a:lnTo>
                  <a:pt x="2128" y="2648"/>
                </a:lnTo>
                <a:lnTo>
                  <a:pt x="2202" y="2603"/>
                </a:lnTo>
                <a:lnTo>
                  <a:pt x="2202" y="2492"/>
                </a:lnTo>
                <a:lnTo>
                  <a:pt x="2204" y="2471"/>
                </a:lnTo>
                <a:lnTo>
                  <a:pt x="2210" y="2453"/>
                </a:lnTo>
                <a:lnTo>
                  <a:pt x="2222" y="2439"/>
                </a:lnTo>
                <a:lnTo>
                  <a:pt x="2235" y="2428"/>
                </a:lnTo>
                <a:lnTo>
                  <a:pt x="2253" y="2421"/>
                </a:lnTo>
                <a:lnTo>
                  <a:pt x="2273" y="2419"/>
                </a:lnTo>
                <a:lnTo>
                  <a:pt x="2433" y="2419"/>
                </a:lnTo>
                <a:lnTo>
                  <a:pt x="2433" y="2247"/>
                </a:lnTo>
                <a:lnTo>
                  <a:pt x="2154" y="2247"/>
                </a:lnTo>
                <a:close/>
                <a:moveTo>
                  <a:pt x="976" y="2247"/>
                </a:moveTo>
                <a:lnTo>
                  <a:pt x="1002" y="2317"/>
                </a:lnTo>
                <a:lnTo>
                  <a:pt x="1030" y="2384"/>
                </a:lnTo>
                <a:lnTo>
                  <a:pt x="1060" y="2448"/>
                </a:lnTo>
                <a:lnTo>
                  <a:pt x="1091" y="2505"/>
                </a:lnTo>
                <a:lnTo>
                  <a:pt x="1125" y="2560"/>
                </a:lnTo>
                <a:lnTo>
                  <a:pt x="1160" y="2610"/>
                </a:lnTo>
                <a:lnTo>
                  <a:pt x="1197" y="2655"/>
                </a:lnTo>
                <a:lnTo>
                  <a:pt x="1235" y="2695"/>
                </a:lnTo>
                <a:lnTo>
                  <a:pt x="1274" y="2729"/>
                </a:lnTo>
                <a:lnTo>
                  <a:pt x="1315" y="2757"/>
                </a:lnTo>
                <a:lnTo>
                  <a:pt x="1356" y="2780"/>
                </a:lnTo>
                <a:lnTo>
                  <a:pt x="1398" y="2796"/>
                </a:lnTo>
                <a:lnTo>
                  <a:pt x="1443" y="2807"/>
                </a:lnTo>
                <a:lnTo>
                  <a:pt x="1486" y="2810"/>
                </a:lnTo>
                <a:lnTo>
                  <a:pt x="1530" y="2807"/>
                </a:lnTo>
                <a:lnTo>
                  <a:pt x="1574" y="2796"/>
                </a:lnTo>
                <a:lnTo>
                  <a:pt x="1616" y="2780"/>
                </a:lnTo>
                <a:lnTo>
                  <a:pt x="1658" y="2757"/>
                </a:lnTo>
                <a:lnTo>
                  <a:pt x="1698" y="2729"/>
                </a:lnTo>
                <a:lnTo>
                  <a:pt x="1737" y="2695"/>
                </a:lnTo>
                <a:lnTo>
                  <a:pt x="1776" y="2655"/>
                </a:lnTo>
                <a:lnTo>
                  <a:pt x="1812" y="2611"/>
                </a:lnTo>
                <a:lnTo>
                  <a:pt x="1848" y="2560"/>
                </a:lnTo>
                <a:lnTo>
                  <a:pt x="1881" y="2507"/>
                </a:lnTo>
                <a:lnTo>
                  <a:pt x="1914" y="2448"/>
                </a:lnTo>
                <a:lnTo>
                  <a:pt x="1943" y="2384"/>
                </a:lnTo>
                <a:lnTo>
                  <a:pt x="1971" y="2317"/>
                </a:lnTo>
                <a:lnTo>
                  <a:pt x="1997" y="2247"/>
                </a:lnTo>
                <a:lnTo>
                  <a:pt x="976" y="2247"/>
                </a:lnTo>
                <a:close/>
                <a:moveTo>
                  <a:pt x="383" y="2247"/>
                </a:moveTo>
                <a:lnTo>
                  <a:pt x="437" y="2317"/>
                </a:lnTo>
                <a:lnTo>
                  <a:pt x="494" y="2383"/>
                </a:lnTo>
                <a:lnTo>
                  <a:pt x="556" y="2447"/>
                </a:lnTo>
                <a:lnTo>
                  <a:pt x="623" y="2504"/>
                </a:lnTo>
                <a:lnTo>
                  <a:pt x="692" y="2559"/>
                </a:lnTo>
                <a:lnTo>
                  <a:pt x="765" y="2609"/>
                </a:lnTo>
                <a:lnTo>
                  <a:pt x="842" y="2653"/>
                </a:lnTo>
                <a:lnTo>
                  <a:pt x="921" y="2693"/>
                </a:lnTo>
                <a:lnTo>
                  <a:pt x="1005" y="2728"/>
                </a:lnTo>
                <a:lnTo>
                  <a:pt x="1089" y="2756"/>
                </a:lnTo>
                <a:lnTo>
                  <a:pt x="1049" y="2708"/>
                </a:lnTo>
                <a:lnTo>
                  <a:pt x="1010" y="2654"/>
                </a:lnTo>
                <a:lnTo>
                  <a:pt x="972" y="2596"/>
                </a:lnTo>
                <a:lnTo>
                  <a:pt x="937" y="2534"/>
                </a:lnTo>
                <a:lnTo>
                  <a:pt x="905" y="2468"/>
                </a:lnTo>
                <a:lnTo>
                  <a:pt x="873" y="2398"/>
                </a:lnTo>
                <a:lnTo>
                  <a:pt x="845" y="2323"/>
                </a:lnTo>
                <a:lnTo>
                  <a:pt x="819" y="2247"/>
                </a:lnTo>
                <a:lnTo>
                  <a:pt x="383" y="2247"/>
                </a:lnTo>
                <a:close/>
                <a:moveTo>
                  <a:pt x="2795" y="1883"/>
                </a:moveTo>
                <a:lnTo>
                  <a:pt x="2759" y="1886"/>
                </a:lnTo>
                <a:lnTo>
                  <a:pt x="2724" y="1895"/>
                </a:lnTo>
                <a:lnTo>
                  <a:pt x="2692" y="1909"/>
                </a:lnTo>
                <a:lnTo>
                  <a:pt x="2663" y="1928"/>
                </a:lnTo>
                <a:lnTo>
                  <a:pt x="2637" y="1950"/>
                </a:lnTo>
                <a:lnTo>
                  <a:pt x="2614" y="1976"/>
                </a:lnTo>
                <a:lnTo>
                  <a:pt x="2595" y="2005"/>
                </a:lnTo>
                <a:lnTo>
                  <a:pt x="2582" y="2037"/>
                </a:lnTo>
                <a:lnTo>
                  <a:pt x="2573" y="2072"/>
                </a:lnTo>
                <a:lnTo>
                  <a:pt x="2570" y="2108"/>
                </a:lnTo>
                <a:lnTo>
                  <a:pt x="2570" y="2418"/>
                </a:lnTo>
                <a:lnTo>
                  <a:pt x="3106" y="2418"/>
                </a:lnTo>
                <a:lnTo>
                  <a:pt x="3106" y="2108"/>
                </a:lnTo>
                <a:lnTo>
                  <a:pt x="3103" y="2072"/>
                </a:lnTo>
                <a:lnTo>
                  <a:pt x="3095" y="2037"/>
                </a:lnTo>
                <a:lnTo>
                  <a:pt x="3081" y="2005"/>
                </a:lnTo>
                <a:lnTo>
                  <a:pt x="3063" y="1976"/>
                </a:lnTo>
                <a:lnTo>
                  <a:pt x="3041" y="1950"/>
                </a:lnTo>
                <a:lnTo>
                  <a:pt x="3014" y="1928"/>
                </a:lnTo>
                <a:lnTo>
                  <a:pt x="2985" y="1909"/>
                </a:lnTo>
                <a:lnTo>
                  <a:pt x="2952" y="1895"/>
                </a:lnTo>
                <a:lnTo>
                  <a:pt x="2918" y="1886"/>
                </a:lnTo>
                <a:lnTo>
                  <a:pt x="2881" y="1883"/>
                </a:lnTo>
                <a:lnTo>
                  <a:pt x="2795" y="1883"/>
                </a:lnTo>
                <a:close/>
                <a:moveTo>
                  <a:pt x="2261" y="1551"/>
                </a:moveTo>
                <a:lnTo>
                  <a:pt x="2257" y="1666"/>
                </a:lnTo>
                <a:lnTo>
                  <a:pt x="2247" y="1780"/>
                </a:lnTo>
                <a:lnTo>
                  <a:pt x="2233" y="1890"/>
                </a:lnTo>
                <a:lnTo>
                  <a:pt x="2215" y="1996"/>
                </a:lnTo>
                <a:lnTo>
                  <a:pt x="2193" y="2098"/>
                </a:lnTo>
                <a:lnTo>
                  <a:pt x="2433" y="2098"/>
                </a:lnTo>
                <a:lnTo>
                  <a:pt x="2437" y="2051"/>
                </a:lnTo>
                <a:lnTo>
                  <a:pt x="2448" y="2004"/>
                </a:lnTo>
                <a:lnTo>
                  <a:pt x="2463" y="1961"/>
                </a:lnTo>
                <a:lnTo>
                  <a:pt x="2485" y="1920"/>
                </a:lnTo>
                <a:lnTo>
                  <a:pt x="2511" y="1882"/>
                </a:lnTo>
                <a:lnTo>
                  <a:pt x="2542" y="1848"/>
                </a:lnTo>
                <a:lnTo>
                  <a:pt x="2575" y="1817"/>
                </a:lnTo>
                <a:lnTo>
                  <a:pt x="2613" y="1791"/>
                </a:lnTo>
                <a:lnTo>
                  <a:pt x="2654" y="1770"/>
                </a:lnTo>
                <a:lnTo>
                  <a:pt x="2698" y="1754"/>
                </a:lnTo>
                <a:lnTo>
                  <a:pt x="2744" y="1743"/>
                </a:lnTo>
                <a:lnTo>
                  <a:pt x="2792" y="1739"/>
                </a:lnTo>
                <a:lnTo>
                  <a:pt x="2803" y="1677"/>
                </a:lnTo>
                <a:lnTo>
                  <a:pt x="2811" y="1615"/>
                </a:lnTo>
                <a:lnTo>
                  <a:pt x="2816" y="1551"/>
                </a:lnTo>
                <a:lnTo>
                  <a:pt x="2261" y="1551"/>
                </a:lnTo>
                <a:close/>
                <a:moveTo>
                  <a:pt x="859" y="1551"/>
                </a:moveTo>
                <a:lnTo>
                  <a:pt x="863" y="1648"/>
                </a:lnTo>
                <a:lnTo>
                  <a:pt x="871" y="1743"/>
                </a:lnTo>
                <a:lnTo>
                  <a:pt x="881" y="1836"/>
                </a:lnTo>
                <a:lnTo>
                  <a:pt x="896" y="1926"/>
                </a:lnTo>
                <a:lnTo>
                  <a:pt x="913" y="2014"/>
                </a:lnTo>
                <a:lnTo>
                  <a:pt x="933" y="2098"/>
                </a:lnTo>
                <a:lnTo>
                  <a:pt x="2040" y="2098"/>
                </a:lnTo>
                <a:lnTo>
                  <a:pt x="2060" y="2014"/>
                </a:lnTo>
                <a:lnTo>
                  <a:pt x="2077" y="1926"/>
                </a:lnTo>
                <a:lnTo>
                  <a:pt x="2091" y="1836"/>
                </a:lnTo>
                <a:lnTo>
                  <a:pt x="2102" y="1743"/>
                </a:lnTo>
                <a:lnTo>
                  <a:pt x="2110" y="1648"/>
                </a:lnTo>
                <a:lnTo>
                  <a:pt x="2114" y="1551"/>
                </a:lnTo>
                <a:lnTo>
                  <a:pt x="859" y="1551"/>
                </a:lnTo>
                <a:close/>
                <a:moveTo>
                  <a:pt x="141" y="1551"/>
                </a:moveTo>
                <a:lnTo>
                  <a:pt x="149" y="1634"/>
                </a:lnTo>
                <a:lnTo>
                  <a:pt x="161" y="1717"/>
                </a:lnTo>
                <a:lnTo>
                  <a:pt x="178" y="1797"/>
                </a:lnTo>
                <a:lnTo>
                  <a:pt x="201" y="1876"/>
                </a:lnTo>
                <a:lnTo>
                  <a:pt x="227" y="1952"/>
                </a:lnTo>
                <a:lnTo>
                  <a:pt x="258" y="2027"/>
                </a:lnTo>
                <a:lnTo>
                  <a:pt x="292" y="2098"/>
                </a:lnTo>
                <a:lnTo>
                  <a:pt x="778" y="2098"/>
                </a:lnTo>
                <a:lnTo>
                  <a:pt x="757" y="1996"/>
                </a:lnTo>
                <a:lnTo>
                  <a:pt x="739" y="1890"/>
                </a:lnTo>
                <a:lnTo>
                  <a:pt x="725" y="1780"/>
                </a:lnTo>
                <a:lnTo>
                  <a:pt x="716" y="1666"/>
                </a:lnTo>
                <a:lnTo>
                  <a:pt x="710" y="1551"/>
                </a:lnTo>
                <a:lnTo>
                  <a:pt x="141" y="1551"/>
                </a:lnTo>
                <a:close/>
                <a:moveTo>
                  <a:pt x="2192" y="855"/>
                </a:moveTo>
                <a:lnTo>
                  <a:pt x="2214" y="958"/>
                </a:lnTo>
                <a:lnTo>
                  <a:pt x="2232" y="1064"/>
                </a:lnTo>
                <a:lnTo>
                  <a:pt x="2247" y="1174"/>
                </a:lnTo>
                <a:lnTo>
                  <a:pt x="2257" y="1287"/>
                </a:lnTo>
                <a:lnTo>
                  <a:pt x="2262" y="1403"/>
                </a:lnTo>
                <a:lnTo>
                  <a:pt x="2816" y="1403"/>
                </a:lnTo>
                <a:lnTo>
                  <a:pt x="2810" y="1319"/>
                </a:lnTo>
                <a:lnTo>
                  <a:pt x="2797" y="1237"/>
                </a:lnTo>
                <a:lnTo>
                  <a:pt x="2780" y="1157"/>
                </a:lnTo>
                <a:lnTo>
                  <a:pt x="2758" y="1078"/>
                </a:lnTo>
                <a:lnTo>
                  <a:pt x="2732" y="1001"/>
                </a:lnTo>
                <a:lnTo>
                  <a:pt x="2700" y="927"/>
                </a:lnTo>
                <a:lnTo>
                  <a:pt x="2665" y="855"/>
                </a:lnTo>
                <a:lnTo>
                  <a:pt x="2192" y="855"/>
                </a:lnTo>
                <a:close/>
                <a:moveTo>
                  <a:pt x="934" y="855"/>
                </a:moveTo>
                <a:lnTo>
                  <a:pt x="914" y="940"/>
                </a:lnTo>
                <a:lnTo>
                  <a:pt x="896" y="1027"/>
                </a:lnTo>
                <a:lnTo>
                  <a:pt x="882" y="1118"/>
                </a:lnTo>
                <a:lnTo>
                  <a:pt x="871" y="1211"/>
                </a:lnTo>
                <a:lnTo>
                  <a:pt x="863" y="1305"/>
                </a:lnTo>
                <a:lnTo>
                  <a:pt x="859" y="1403"/>
                </a:lnTo>
                <a:lnTo>
                  <a:pt x="2114" y="1403"/>
                </a:lnTo>
                <a:lnTo>
                  <a:pt x="2110" y="1305"/>
                </a:lnTo>
                <a:lnTo>
                  <a:pt x="2101" y="1211"/>
                </a:lnTo>
                <a:lnTo>
                  <a:pt x="2090" y="1118"/>
                </a:lnTo>
                <a:lnTo>
                  <a:pt x="2076" y="1027"/>
                </a:lnTo>
                <a:lnTo>
                  <a:pt x="2058" y="940"/>
                </a:lnTo>
                <a:lnTo>
                  <a:pt x="2039" y="855"/>
                </a:lnTo>
                <a:lnTo>
                  <a:pt x="934" y="855"/>
                </a:lnTo>
                <a:close/>
                <a:moveTo>
                  <a:pt x="292" y="855"/>
                </a:moveTo>
                <a:lnTo>
                  <a:pt x="258" y="927"/>
                </a:lnTo>
                <a:lnTo>
                  <a:pt x="227" y="1001"/>
                </a:lnTo>
                <a:lnTo>
                  <a:pt x="201" y="1078"/>
                </a:lnTo>
                <a:lnTo>
                  <a:pt x="178" y="1157"/>
                </a:lnTo>
                <a:lnTo>
                  <a:pt x="161" y="1237"/>
                </a:lnTo>
                <a:lnTo>
                  <a:pt x="149" y="1319"/>
                </a:lnTo>
                <a:lnTo>
                  <a:pt x="141" y="1403"/>
                </a:lnTo>
                <a:lnTo>
                  <a:pt x="710" y="1403"/>
                </a:lnTo>
                <a:lnTo>
                  <a:pt x="717" y="1286"/>
                </a:lnTo>
                <a:lnTo>
                  <a:pt x="726" y="1174"/>
                </a:lnTo>
                <a:lnTo>
                  <a:pt x="740" y="1063"/>
                </a:lnTo>
                <a:lnTo>
                  <a:pt x="759" y="957"/>
                </a:lnTo>
                <a:lnTo>
                  <a:pt x="780" y="855"/>
                </a:lnTo>
                <a:lnTo>
                  <a:pt x="292" y="855"/>
                </a:lnTo>
                <a:close/>
                <a:moveTo>
                  <a:pt x="1880" y="201"/>
                </a:moveTo>
                <a:lnTo>
                  <a:pt x="1921" y="248"/>
                </a:lnTo>
                <a:lnTo>
                  <a:pt x="1960" y="302"/>
                </a:lnTo>
                <a:lnTo>
                  <a:pt x="1997" y="359"/>
                </a:lnTo>
                <a:lnTo>
                  <a:pt x="2033" y="421"/>
                </a:lnTo>
                <a:lnTo>
                  <a:pt x="2066" y="486"/>
                </a:lnTo>
                <a:lnTo>
                  <a:pt x="2097" y="557"/>
                </a:lnTo>
                <a:lnTo>
                  <a:pt x="2126" y="631"/>
                </a:lnTo>
                <a:lnTo>
                  <a:pt x="2152" y="707"/>
                </a:lnTo>
                <a:lnTo>
                  <a:pt x="2574" y="707"/>
                </a:lnTo>
                <a:lnTo>
                  <a:pt x="2523" y="638"/>
                </a:lnTo>
                <a:lnTo>
                  <a:pt x="2466" y="572"/>
                </a:lnTo>
                <a:lnTo>
                  <a:pt x="2404" y="511"/>
                </a:lnTo>
                <a:lnTo>
                  <a:pt x="2339" y="452"/>
                </a:lnTo>
                <a:lnTo>
                  <a:pt x="2270" y="398"/>
                </a:lnTo>
                <a:lnTo>
                  <a:pt x="2199" y="348"/>
                </a:lnTo>
                <a:lnTo>
                  <a:pt x="2123" y="304"/>
                </a:lnTo>
                <a:lnTo>
                  <a:pt x="2044" y="264"/>
                </a:lnTo>
                <a:lnTo>
                  <a:pt x="1963" y="229"/>
                </a:lnTo>
                <a:lnTo>
                  <a:pt x="1880" y="201"/>
                </a:lnTo>
                <a:close/>
                <a:moveTo>
                  <a:pt x="1100" y="195"/>
                </a:moveTo>
                <a:lnTo>
                  <a:pt x="1013" y="223"/>
                </a:lnTo>
                <a:lnTo>
                  <a:pt x="929" y="258"/>
                </a:lnTo>
                <a:lnTo>
                  <a:pt x="848" y="297"/>
                </a:lnTo>
                <a:lnTo>
                  <a:pt x="770" y="342"/>
                </a:lnTo>
                <a:lnTo>
                  <a:pt x="696" y="393"/>
                </a:lnTo>
                <a:lnTo>
                  <a:pt x="625" y="446"/>
                </a:lnTo>
                <a:lnTo>
                  <a:pt x="558" y="505"/>
                </a:lnTo>
                <a:lnTo>
                  <a:pt x="495" y="570"/>
                </a:lnTo>
                <a:lnTo>
                  <a:pt x="437" y="637"/>
                </a:lnTo>
                <a:lnTo>
                  <a:pt x="383" y="707"/>
                </a:lnTo>
                <a:lnTo>
                  <a:pt x="822" y="707"/>
                </a:lnTo>
                <a:lnTo>
                  <a:pt x="849" y="630"/>
                </a:lnTo>
                <a:lnTo>
                  <a:pt x="877" y="555"/>
                </a:lnTo>
                <a:lnTo>
                  <a:pt x="909" y="483"/>
                </a:lnTo>
                <a:lnTo>
                  <a:pt x="944" y="417"/>
                </a:lnTo>
                <a:lnTo>
                  <a:pt x="979" y="355"/>
                </a:lnTo>
                <a:lnTo>
                  <a:pt x="1017" y="296"/>
                </a:lnTo>
                <a:lnTo>
                  <a:pt x="1058" y="243"/>
                </a:lnTo>
                <a:lnTo>
                  <a:pt x="1100" y="195"/>
                </a:lnTo>
                <a:close/>
                <a:moveTo>
                  <a:pt x="1486" y="152"/>
                </a:moveTo>
                <a:lnTo>
                  <a:pt x="1443" y="155"/>
                </a:lnTo>
                <a:lnTo>
                  <a:pt x="1400" y="165"/>
                </a:lnTo>
                <a:lnTo>
                  <a:pt x="1357" y="181"/>
                </a:lnTo>
                <a:lnTo>
                  <a:pt x="1316" y="203"/>
                </a:lnTo>
                <a:lnTo>
                  <a:pt x="1276" y="232"/>
                </a:lnTo>
                <a:lnTo>
                  <a:pt x="1237" y="265"/>
                </a:lnTo>
                <a:lnTo>
                  <a:pt x="1199" y="304"/>
                </a:lnTo>
                <a:lnTo>
                  <a:pt x="1162" y="348"/>
                </a:lnTo>
                <a:lnTo>
                  <a:pt x="1127" y="397"/>
                </a:lnTo>
                <a:lnTo>
                  <a:pt x="1093" y="451"/>
                </a:lnTo>
                <a:lnTo>
                  <a:pt x="1062" y="510"/>
                </a:lnTo>
                <a:lnTo>
                  <a:pt x="1032" y="572"/>
                </a:lnTo>
                <a:lnTo>
                  <a:pt x="1005" y="638"/>
                </a:lnTo>
                <a:lnTo>
                  <a:pt x="978" y="707"/>
                </a:lnTo>
                <a:lnTo>
                  <a:pt x="1994" y="707"/>
                </a:lnTo>
                <a:lnTo>
                  <a:pt x="1968" y="638"/>
                </a:lnTo>
                <a:lnTo>
                  <a:pt x="1940" y="572"/>
                </a:lnTo>
                <a:lnTo>
                  <a:pt x="1910" y="510"/>
                </a:lnTo>
                <a:lnTo>
                  <a:pt x="1879" y="451"/>
                </a:lnTo>
                <a:lnTo>
                  <a:pt x="1845" y="397"/>
                </a:lnTo>
                <a:lnTo>
                  <a:pt x="1810" y="348"/>
                </a:lnTo>
                <a:lnTo>
                  <a:pt x="1774" y="304"/>
                </a:lnTo>
                <a:lnTo>
                  <a:pt x="1736" y="265"/>
                </a:lnTo>
                <a:lnTo>
                  <a:pt x="1697" y="232"/>
                </a:lnTo>
                <a:lnTo>
                  <a:pt x="1657" y="203"/>
                </a:lnTo>
                <a:lnTo>
                  <a:pt x="1615" y="181"/>
                </a:lnTo>
                <a:lnTo>
                  <a:pt x="1573" y="165"/>
                </a:lnTo>
                <a:lnTo>
                  <a:pt x="1530" y="155"/>
                </a:lnTo>
                <a:lnTo>
                  <a:pt x="1486" y="152"/>
                </a:lnTo>
                <a:close/>
                <a:moveTo>
                  <a:pt x="1479" y="0"/>
                </a:moveTo>
                <a:lnTo>
                  <a:pt x="1576" y="3"/>
                </a:lnTo>
                <a:lnTo>
                  <a:pt x="1671" y="13"/>
                </a:lnTo>
                <a:lnTo>
                  <a:pt x="1765" y="27"/>
                </a:lnTo>
                <a:lnTo>
                  <a:pt x="1857" y="48"/>
                </a:lnTo>
                <a:lnTo>
                  <a:pt x="1946" y="76"/>
                </a:lnTo>
                <a:lnTo>
                  <a:pt x="2033" y="107"/>
                </a:lnTo>
                <a:lnTo>
                  <a:pt x="2117" y="144"/>
                </a:lnTo>
                <a:lnTo>
                  <a:pt x="2199" y="186"/>
                </a:lnTo>
                <a:lnTo>
                  <a:pt x="2277" y="234"/>
                </a:lnTo>
                <a:lnTo>
                  <a:pt x="2352" y="285"/>
                </a:lnTo>
                <a:lnTo>
                  <a:pt x="2423" y="341"/>
                </a:lnTo>
                <a:lnTo>
                  <a:pt x="2492" y="401"/>
                </a:lnTo>
                <a:lnTo>
                  <a:pt x="2556" y="465"/>
                </a:lnTo>
                <a:lnTo>
                  <a:pt x="2616" y="533"/>
                </a:lnTo>
                <a:lnTo>
                  <a:pt x="2672" y="604"/>
                </a:lnTo>
                <a:lnTo>
                  <a:pt x="2724" y="680"/>
                </a:lnTo>
                <a:lnTo>
                  <a:pt x="2771" y="758"/>
                </a:lnTo>
                <a:lnTo>
                  <a:pt x="2813" y="839"/>
                </a:lnTo>
                <a:lnTo>
                  <a:pt x="2850" y="923"/>
                </a:lnTo>
                <a:lnTo>
                  <a:pt x="2882" y="1011"/>
                </a:lnTo>
                <a:lnTo>
                  <a:pt x="2909" y="1099"/>
                </a:lnTo>
                <a:lnTo>
                  <a:pt x="2930" y="1191"/>
                </a:lnTo>
                <a:lnTo>
                  <a:pt x="2945" y="1284"/>
                </a:lnTo>
                <a:lnTo>
                  <a:pt x="2954" y="1380"/>
                </a:lnTo>
                <a:lnTo>
                  <a:pt x="2957" y="1477"/>
                </a:lnTo>
                <a:lnTo>
                  <a:pt x="2955" y="1566"/>
                </a:lnTo>
                <a:lnTo>
                  <a:pt x="2947" y="1655"/>
                </a:lnTo>
                <a:lnTo>
                  <a:pt x="2933" y="1742"/>
                </a:lnTo>
                <a:lnTo>
                  <a:pt x="2978" y="1751"/>
                </a:lnTo>
                <a:lnTo>
                  <a:pt x="3021" y="1763"/>
                </a:lnTo>
                <a:lnTo>
                  <a:pt x="3061" y="1782"/>
                </a:lnTo>
                <a:lnTo>
                  <a:pt x="3099" y="1805"/>
                </a:lnTo>
                <a:lnTo>
                  <a:pt x="3134" y="1832"/>
                </a:lnTo>
                <a:lnTo>
                  <a:pt x="3164" y="1863"/>
                </a:lnTo>
                <a:lnTo>
                  <a:pt x="3192" y="1897"/>
                </a:lnTo>
                <a:lnTo>
                  <a:pt x="3215" y="1935"/>
                </a:lnTo>
                <a:lnTo>
                  <a:pt x="3233" y="1975"/>
                </a:lnTo>
                <a:lnTo>
                  <a:pt x="3247" y="2017"/>
                </a:lnTo>
                <a:lnTo>
                  <a:pt x="3255" y="2061"/>
                </a:lnTo>
                <a:lnTo>
                  <a:pt x="3258" y="2108"/>
                </a:lnTo>
                <a:lnTo>
                  <a:pt x="3258" y="2419"/>
                </a:lnTo>
                <a:lnTo>
                  <a:pt x="3410" y="2419"/>
                </a:lnTo>
                <a:lnTo>
                  <a:pt x="3431" y="2421"/>
                </a:lnTo>
                <a:lnTo>
                  <a:pt x="3448" y="2428"/>
                </a:lnTo>
                <a:lnTo>
                  <a:pt x="3463" y="2439"/>
                </a:lnTo>
                <a:lnTo>
                  <a:pt x="3474" y="2453"/>
                </a:lnTo>
                <a:lnTo>
                  <a:pt x="3481" y="2471"/>
                </a:lnTo>
                <a:lnTo>
                  <a:pt x="3483" y="2492"/>
                </a:lnTo>
                <a:lnTo>
                  <a:pt x="3483" y="3401"/>
                </a:lnTo>
                <a:lnTo>
                  <a:pt x="3481" y="3422"/>
                </a:lnTo>
                <a:lnTo>
                  <a:pt x="3474" y="3439"/>
                </a:lnTo>
                <a:lnTo>
                  <a:pt x="3463" y="3454"/>
                </a:lnTo>
                <a:lnTo>
                  <a:pt x="3448" y="3465"/>
                </a:lnTo>
                <a:lnTo>
                  <a:pt x="3431" y="3472"/>
                </a:lnTo>
                <a:lnTo>
                  <a:pt x="3410" y="3474"/>
                </a:lnTo>
                <a:lnTo>
                  <a:pt x="2273" y="3474"/>
                </a:lnTo>
                <a:lnTo>
                  <a:pt x="2253" y="3472"/>
                </a:lnTo>
                <a:lnTo>
                  <a:pt x="2235" y="3465"/>
                </a:lnTo>
                <a:lnTo>
                  <a:pt x="2222" y="3454"/>
                </a:lnTo>
                <a:lnTo>
                  <a:pt x="2210" y="3439"/>
                </a:lnTo>
                <a:lnTo>
                  <a:pt x="2204" y="3422"/>
                </a:lnTo>
                <a:lnTo>
                  <a:pt x="2202" y="3401"/>
                </a:lnTo>
                <a:lnTo>
                  <a:pt x="2202" y="2766"/>
                </a:lnTo>
                <a:lnTo>
                  <a:pt x="2128" y="2803"/>
                </a:lnTo>
                <a:lnTo>
                  <a:pt x="2052" y="2838"/>
                </a:lnTo>
                <a:lnTo>
                  <a:pt x="1974" y="2869"/>
                </a:lnTo>
                <a:lnTo>
                  <a:pt x="1895" y="2894"/>
                </a:lnTo>
                <a:lnTo>
                  <a:pt x="1812" y="2916"/>
                </a:lnTo>
                <a:lnTo>
                  <a:pt x="1729" y="2933"/>
                </a:lnTo>
                <a:lnTo>
                  <a:pt x="1643" y="2944"/>
                </a:lnTo>
                <a:lnTo>
                  <a:pt x="1556" y="2952"/>
                </a:lnTo>
                <a:lnTo>
                  <a:pt x="1544" y="2953"/>
                </a:lnTo>
                <a:lnTo>
                  <a:pt x="1528" y="2954"/>
                </a:lnTo>
                <a:lnTo>
                  <a:pt x="1509" y="2954"/>
                </a:lnTo>
                <a:lnTo>
                  <a:pt x="1488" y="2955"/>
                </a:lnTo>
                <a:lnTo>
                  <a:pt x="1467" y="2954"/>
                </a:lnTo>
                <a:lnTo>
                  <a:pt x="1448" y="2954"/>
                </a:lnTo>
                <a:lnTo>
                  <a:pt x="1432" y="2953"/>
                </a:lnTo>
                <a:lnTo>
                  <a:pt x="1422" y="2952"/>
                </a:lnTo>
                <a:lnTo>
                  <a:pt x="1324" y="2946"/>
                </a:lnTo>
                <a:lnTo>
                  <a:pt x="1227" y="2932"/>
                </a:lnTo>
                <a:lnTo>
                  <a:pt x="1134" y="2913"/>
                </a:lnTo>
                <a:lnTo>
                  <a:pt x="1042" y="2888"/>
                </a:lnTo>
                <a:lnTo>
                  <a:pt x="953" y="2857"/>
                </a:lnTo>
                <a:lnTo>
                  <a:pt x="867" y="2821"/>
                </a:lnTo>
                <a:lnTo>
                  <a:pt x="782" y="2780"/>
                </a:lnTo>
                <a:lnTo>
                  <a:pt x="702" y="2733"/>
                </a:lnTo>
                <a:lnTo>
                  <a:pt x="625" y="2682"/>
                </a:lnTo>
                <a:lnTo>
                  <a:pt x="551" y="2627"/>
                </a:lnTo>
                <a:lnTo>
                  <a:pt x="480" y="2567"/>
                </a:lnTo>
                <a:lnTo>
                  <a:pt x="415" y="2502"/>
                </a:lnTo>
                <a:lnTo>
                  <a:pt x="353" y="2434"/>
                </a:lnTo>
                <a:lnTo>
                  <a:pt x="294" y="2361"/>
                </a:lnTo>
                <a:lnTo>
                  <a:pt x="242" y="2285"/>
                </a:lnTo>
                <a:lnTo>
                  <a:pt x="193" y="2207"/>
                </a:lnTo>
                <a:lnTo>
                  <a:pt x="150" y="2124"/>
                </a:lnTo>
                <a:lnTo>
                  <a:pt x="111" y="2039"/>
                </a:lnTo>
                <a:lnTo>
                  <a:pt x="78" y="1951"/>
                </a:lnTo>
                <a:lnTo>
                  <a:pt x="51" y="1860"/>
                </a:lnTo>
                <a:lnTo>
                  <a:pt x="28" y="1768"/>
                </a:lnTo>
                <a:lnTo>
                  <a:pt x="13" y="1673"/>
                </a:lnTo>
                <a:lnTo>
                  <a:pt x="3" y="1576"/>
                </a:lnTo>
                <a:lnTo>
                  <a:pt x="0" y="1477"/>
                </a:lnTo>
                <a:lnTo>
                  <a:pt x="3" y="1380"/>
                </a:lnTo>
                <a:lnTo>
                  <a:pt x="13" y="1284"/>
                </a:lnTo>
                <a:lnTo>
                  <a:pt x="27" y="1191"/>
                </a:lnTo>
                <a:lnTo>
                  <a:pt x="49" y="1099"/>
                </a:lnTo>
                <a:lnTo>
                  <a:pt x="75" y="1011"/>
                </a:lnTo>
                <a:lnTo>
                  <a:pt x="108" y="923"/>
                </a:lnTo>
                <a:lnTo>
                  <a:pt x="145" y="839"/>
                </a:lnTo>
                <a:lnTo>
                  <a:pt x="187" y="758"/>
                </a:lnTo>
                <a:lnTo>
                  <a:pt x="233" y="680"/>
                </a:lnTo>
                <a:lnTo>
                  <a:pt x="285" y="604"/>
                </a:lnTo>
                <a:lnTo>
                  <a:pt x="341" y="533"/>
                </a:lnTo>
                <a:lnTo>
                  <a:pt x="401" y="465"/>
                </a:lnTo>
                <a:lnTo>
                  <a:pt x="465" y="401"/>
                </a:lnTo>
                <a:lnTo>
                  <a:pt x="534" y="341"/>
                </a:lnTo>
                <a:lnTo>
                  <a:pt x="605" y="285"/>
                </a:lnTo>
                <a:lnTo>
                  <a:pt x="681" y="234"/>
                </a:lnTo>
                <a:lnTo>
                  <a:pt x="759" y="186"/>
                </a:lnTo>
                <a:lnTo>
                  <a:pt x="840" y="144"/>
                </a:lnTo>
                <a:lnTo>
                  <a:pt x="925" y="107"/>
                </a:lnTo>
                <a:lnTo>
                  <a:pt x="1011" y="76"/>
                </a:lnTo>
                <a:lnTo>
                  <a:pt x="1101" y="48"/>
                </a:lnTo>
                <a:lnTo>
                  <a:pt x="1192" y="27"/>
                </a:lnTo>
                <a:lnTo>
                  <a:pt x="1286" y="13"/>
                </a:lnTo>
                <a:lnTo>
                  <a:pt x="1382" y="3"/>
                </a:lnTo>
                <a:lnTo>
                  <a:pt x="147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8"/>
          <p:cNvSpPr>
            <a:spLocks noEditPoints="1"/>
          </p:cNvSpPr>
          <p:nvPr/>
        </p:nvSpPr>
        <p:spPr bwMode="auto">
          <a:xfrm>
            <a:off x="2509964" y="3432175"/>
            <a:ext cx="614363" cy="612775"/>
          </a:xfrm>
          <a:custGeom>
            <a:avLst/>
            <a:gdLst>
              <a:gd name="T0" fmla="*/ 1912 w 3483"/>
              <a:gd name="T1" fmla="*/ 3280 h 3474"/>
              <a:gd name="T2" fmla="*/ 2183 w 3483"/>
              <a:gd name="T3" fmla="*/ 3012 h 3474"/>
              <a:gd name="T4" fmla="*/ 1802 w 3483"/>
              <a:gd name="T5" fmla="*/ 2642 h 3474"/>
              <a:gd name="T6" fmla="*/ 1284 w 3483"/>
              <a:gd name="T7" fmla="*/ 3011 h 3474"/>
              <a:gd name="T8" fmla="*/ 1553 w 3483"/>
              <a:gd name="T9" fmla="*/ 3278 h 3474"/>
              <a:gd name="T10" fmla="*/ 441 w 3483"/>
              <a:gd name="T11" fmla="*/ 2642 h 3474"/>
              <a:gd name="T12" fmla="*/ 848 w 3483"/>
              <a:gd name="T13" fmla="*/ 3043 h 3474"/>
              <a:gd name="T14" fmla="*/ 1234 w 3483"/>
              <a:gd name="T15" fmla="*/ 3195 h 3474"/>
              <a:gd name="T16" fmla="*/ 987 w 3483"/>
              <a:gd name="T17" fmla="*/ 2736 h 3474"/>
              <a:gd name="T18" fmla="*/ 2421 w 3483"/>
              <a:gd name="T19" fmla="*/ 2883 h 3474"/>
              <a:gd name="T20" fmla="*/ 2180 w 3483"/>
              <a:gd name="T21" fmla="*/ 3258 h 3474"/>
              <a:gd name="T22" fmla="*/ 2666 w 3483"/>
              <a:gd name="T23" fmla="*/ 3022 h 3474"/>
              <a:gd name="T24" fmla="*/ 3042 w 3483"/>
              <a:gd name="T25" fmla="*/ 2641 h 3474"/>
              <a:gd name="T26" fmla="*/ 2599 w 3483"/>
              <a:gd name="T27" fmla="*/ 2280 h 3474"/>
              <a:gd name="T28" fmla="*/ 3241 w 3483"/>
              <a:gd name="T29" fmla="*/ 2254 h 3474"/>
              <a:gd name="T30" fmla="*/ 2641 w 3483"/>
              <a:gd name="T31" fmla="*/ 1811 h 3474"/>
              <a:gd name="T32" fmla="*/ 2466 w 3483"/>
              <a:gd name="T33" fmla="*/ 2168 h 3474"/>
              <a:gd name="T34" fmla="*/ 981 w 3483"/>
              <a:gd name="T35" fmla="*/ 1932 h 3474"/>
              <a:gd name="T36" fmla="*/ 1653 w 3483"/>
              <a:gd name="T37" fmla="*/ 2495 h 3474"/>
              <a:gd name="T38" fmla="*/ 193 w 3483"/>
              <a:gd name="T39" fmla="*/ 2081 h 3474"/>
              <a:gd name="T40" fmla="*/ 914 w 3483"/>
              <a:gd name="T41" fmla="*/ 2495 h 3474"/>
              <a:gd name="T42" fmla="*/ 827 w 3483"/>
              <a:gd name="T43" fmla="*/ 1811 h 3474"/>
              <a:gd name="T44" fmla="*/ 2627 w 3483"/>
              <a:gd name="T45" fmla="*/ 1422 h 3474"/>
              <a:gd name="T46" fmla="*/ 3290 w 3483"/>
              <a:gd name="T47" fmla="*/ 1393 h 3474"/>
              <a:gd name="T48" fmla="*/ 2554 w 3483"/>
              <a:gd name="T49" fmla="*/ 979 h 3474"/>
              <a:gd name="T50" fmla="*/ 2464 w 3483"/>
              <a:gd name="T51" fmla="*/ 1306 h 3474"/>
              <a:gd name="T52" fmla="*/ 1044 w 3483"/>
              <a:gd name="T53" fmla="*/ 1084 h 3474"/>
              <a:gd name="T54" fmla="*/ 1653 w 3483"/>
              <a:gd name="T55" fmla="*/ 1663 h 3474"/>
              <a:gd name="T56" fmla="*/ 242 w 3483"/>
              <a:gd name="T57" fmla="*/ 1220 h 3474"/>
              <a:gd name="T58" fmla="*/ 827 w 3483"/>
              <a:gd name="T59" fmla="*/ 1663 h 3474"/>
              <a:gd name="T60" fmla="*/ 914 w 3483"/>
              <a:gd name="T61" fmla="*/ 979 h 3474"/>
              <a:gd name="T62" fmla="*/ 929 w 3483"/>
              <a:gd name="T63" fmla="*/ 379 h 3474"/>
              <a:gd name="T64" fmla="*/ 498 w 3483"/>
              <a:gd name="T65" fmla="*/ 755 h 3474"/>
              <a:gd name="T66" fmla="*/ 1099 w 3483"/>
              <a:gd name="T67" fmla="*/ 486 h 3474"/>
              <a:gd name="T68" fmla="*/ 2230 w 3483"/>
              <a:gd name="T69" fmla="*/ 274 h 3474"/>
              <a:gd name="T70" fmla="*/ 2481 w 3483"/>
              <a:gd name="T71" fmla="*/ 737 h 3474"/>
              <a:gd name="T72" fmla="*/ 2806 w 3483"/>
              <a:gd name="T73" fmla="*/ 564 h 3474"/>
              <a:gd name="T74" fmla="*/ 2352 w 3483"/>
              <a:gd name="T75" fmla="*/ 277 h 3474"/>
              <a:gd name="T76" fmla="*/ 1504 w 3483"/>
              <a:gd name="T77" fmla="*/ 225 h 3474"/>
              <a:gd name="T78" fmla="*/ 1246 w 3483"/>
              <a:gd name="T79" fmla="*/ 527 h 3474"/>
              <a:gd name="T80" fmla="*/ 1653 w 3483"/>
              <a:gd name="T81" fmla="*/ 158 h 3474"/>
              <a:gd name="T82" fmla="*/ 2292 w 3483"/>
              <a:gd name="T83" fmla="*/ 670 h 3474"/>
              <a:gd name="T84" fmla="*/ 2055 w 3483"/>
              <a:gd name="T85" fmla="*/ 301 h 3474"/>
              <a:gd name="T86" fmla="*/ 1809 w 3483"/>
              <a:gd name="T87" fmla="*/ 156 h 3474"/>
              <a:gd name="T88" fmla="*/ 2055 w 3483"/>
              <a:gd name="T89" fmla="*/ 28 h 3474"/>
              <a:gd name="T90" fmla="*/ 2621 w 3483"/>
              <a:gd name="T91" fmla="*/ 237 h 3474"/>
              <a:gd name="T92" fmla="*/ 3073 w 3483"/>
              <a:gd name="T93" fmla="*/ 618 h 3474"/>
              <a:gd name="T94" fmla="*/ 3374 w 3483"/>
              <a:gd name="T95" fmla="*/ 1131 h 3474"/>
              <a:gd name="T96" fmla="*/ 3483 w 3483"/>
              <a:gd name="T97" fmla="*/ 1737 h 3474"/>
              <a:gd name="T98" fmla="*/ 3374 w 3483"/>
              <a:gd name="T99" fmla="*/ 2343 h 3474"/>
              <a:gd name="T100" fmla="*/ 3073 w 3483"/>
              <a:gd name="T101" fmla="*/ 2856 h 3474"/>
              <a:gd name="T102" fmla="*/ 2621 w 3483"/>
              <a:gd name="T103" fmla="*/ 3237 h 3474"/>
              <a:gd name="T104" fmla="*/ 2055 w 3483"/>
              <a:gd name="T105" fmla="*/ 3446 h 3474"/>
              <a:gd name="T106" fmla="*/ 1428 w 3483"/>
              <a:gd name="T107" fmla="*/ 3446 h 3474"/>
              <a:gd name="T108" fmla="*/ 862 w 3483"/>
              <a:gd name="T109" fmla="*/ 3237 h 3474"/>
              <a:gd name="T110" fmla="*/ 410 w 3483"/>
              <a:gd name="T111" fmla="*/ 2856 h 3474"/>
              <a:gd name="T112" fmla="*/ 109 w 3483"/>
              <a:gd name="T113" fmla="*/ 2343 h 3474"/>
              <a:gd name="T114" fmla="*/ 0 w 3483"/>
              <a:gd name="T115" fmla="*/ 1737 h 3474"/>
              <a:gd name="T116" fmla="*/ 109 w 3483"/>
              <a:gd name="T117" fmla="*/ 1131 h 3474"/>
              <a:gd name="T118" fmla="*/ 410 w 3483"/>
              <a:gd name="T119" fmla="*/ 618 h 3474"/>
              <a:gd name="T120" fmla="*/ 862 w 3483"/>
              <a:gd name="T121" fmla="*/ 237 h 3474"/>
              <a:gd name="T122" fmla="*/ 1428 w 3483"/>
              <a:gd name="T123" fmla="*/ 28 h 3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483" h="3474">
                <a:moveTo>
                  <a:pt x="1802" y="2642"/>
                </a:moveTo>
                <a:lnTo>
                  <a:pt x="1802" y="3318"/>
                </a:lnTo>
                <a:lnTo>
                  <a:pt x="1807" y="3317"/>
                </a:lnTo>
                <a:lnTo>
                  <a:pt x="1812" y="3317"/>
                </a:lnTo>
                <a:lnTo>
                  <a:pt x="1863" y="3302"/>
                </a:lnTo>
                <a:lnTo>
                  <a:pt x="1912" y="3280"/>
                </a:lnTo>
                <a:lnTo>
                  <a:pt x="1961" y="3251"/>
                </a:lnTo>
                <a:lnTo>
                  <a:pt x="2009" y="3215"/>
                </a:lnTo>
                <a:lnTo>
                  <a:pt x="2055" y="3173"/>
                </a:lnTo>
                <a:lnTo>
                  <a:pt x="2098" y="3126"/>
                </a:lnTo>
                <a:lnTo>
                  <a:pt x="2142" y="3072"/>
                </a:lnTo>
                <a:lnTo>
                  <a:pt x="2183" y="3012"/>
                </a:lnTo>
                <a:lnTo>
                  <a:pt x="2221" y="2948"/>
                </a:lnTo>
                <a:lnTo>
                  <a:pt x="2258" y="2878"/>
                </a:lnTo>
                <a:lnTo>
                  <a:pt x="2292" y="2804"/>
                </a:lnTo>
                <a:lnTo>
                  <a:pt x="2325" y="2726"/>
                </a:lnTo>
                <a:lnTo>
                  <a:pt x="2355" y="2642"/>
                </a:lnTo>
                <a:lnTo>
                  <a:pt x="1802" y="2642"/>
                </a:lnTo>
                <a:close/>
                <a:moveTo>
                  <a:pt x="1114" y="2642"/>
                </a:moveTo>
                <a:lnTo>
                  <a:pt x="1143" y="2724"/>
                </a:lnTo>
                <a:lnTo>
                  <a:pt x="1175" y="2803"/>
                </a:lnTo>
                <a:lnTo>
                  <a:pt x="1210" y="2877"/>
                </a:lnTo>
                <a:lnTo>
                  <a:pt x="1246" y="2947"/>
                </a:lnTo>
                <a:lnTo>
                  <a:pt x="1284" y="3011"/>
                </a:lnTo>
                <a:lnTo>
                  <a:pt x="1326" y="3070"/>
                </a:lnTo>
                <a:lnTo>
                  <a:pt x="1368" y="3123"/>
                </a:lnTo>
                <a:lnTo>
                  <a:pt x="1411" y="3172"/>
                </a:lnTo>
                <a:lnTo>
                  <a:pt x="1458" y="3213"/>
                </a:lnTo>
                <a:lnTo>
                  <a:pt x="1504" y="3249"/>
                </a:lnTo>
                <a:lnTo>
                  <a:pt x="1553" y="3278"/>
                </a:lnTo>
                <a:lnTo>
                  <a:pt x="1601" y="3301"/>
                </a:lnTo>
                <a:lnTo>
                  <a:pt x="1652" y="3316"/>
                </a:lnTo>
                <a:lnTo>
                  <a:pt x="1653" y="3316"/>
                </a:lnTo>
                <a:lnTo>
                  <a:pt x="1653" y="2642"/>
                </a:lnTo>
                <a:lnTo>
                  <a:pt x="1114" y="2642"/>
                </a:lnTo>
                <a:close/>
                <a:moveTo>
                  <a:pt x="441" y="2642"/>
                </a:moveTo>
                <a:lnTo>
                  <a:pt x="498" y="2719"/>
                </a:lnTo>
                <a:lnTo>
                  <a:pt x="559" y="2792"/>
                </a:lnTo>
                <a:lnTo>
                  <a:pt x="626" y="2861"/>
                </a:lnTo>
                <a:lnTo>
                  <a:pt x="696" y="2927"/>
                </a:lnTo>
                <a:lnTo>
                  <a:pt x="769" y="2988"/>
                </a:lnTo>
                <a:lnTo>
                  <a:pt x="848" y="3043"/>
                </a:lnTo>
                <a:lnTo>
                  <a:pt x="929" y="3095"/>
                </a:lnTo>
                <a:lnTo>
                  <a:pt x="1013" y="3142"/>
                </a:lnTo>
                <a:lnTo>
                  <a:pt x="1100" y="3185"/>
                </a:lnTo>
                <a:lnTo>
                  <a:pt x="1191" y="3221"/>
                </a:lnTo>
                <a:lnTo>
                  <a:pt x="1283" y="3252"/>
                </a:lnTo>
                <a:lnTo>
                  <a:pt x="1234" y="3195"/>
                </a:lnTo>
                <a:lnTo>
                  <a:pt x="1186" y="3131"/>
                </a:lnTo>
                <a:lnTo>
                  <a:pt x="1141" y="3062"/>
                </a:lnTo>
                <a:lnTo>
                  <a:pt x="1099" y="2988"/>
                </a:lnTo>
                <a:lnTo>
                  <a:pt x="1059" y="2909"/>
                </a:lnTo>
                <a:lnTo>
                  <a:pt x="1021" y="2824"/>
                </a:lnTo>
                <a:lnTo>
                  <a:pt x="987" y="2736"/>
                </a:lnTo>
                <a:lnTo>
                  <a:pt x="955" y="2642"/>
                </a:lnTo>
                <a:lnTo>
                  <a:pt x="441" y="2642"/>
                </a:lnTo>
                <a:close/>
                <a:moveTo>
                  <a:pt x="2513" y="2641"/>
                </a:moveTo>
                <a:lnTo>
                  <a:pt x="2485" y="2726"/>
                </a:lnTo>
                <a:lnTo>
                  <a:pt x="2454" y="2807"/>
                </a:lnTo>
                <a:lnTo>
                  <a:pt x="2421" y="2883"/>
                </a:lnTo>
                <a:lnTo>
                  <a:pt x="2386" y="2957"/>
                </a:lnTo>
                <a:lnTo>
                  <a:pt x="2348" y="3026"/>
                </a:lnTo>
                <a:lnTo>
                  <a:pt x="2309" y="3091"/>
                </a:lnTo>
                <a:lnTo>
                  <a:pt x="2268" y="3151"/>
                </a:lnTo>
                <a:lnTo>
                  <a:pt x="2225" y="3207"/>
                </a:lnTo>
                <a:lnTo>
                  <a:pt x="2180" y="3258"/>
                </a:lnTo>
                <a:lnTo>
                  <a:pt x="2267" y="3230"/>
                </a:lnTo>
                <a:lnTo>
                  <a:pt x="2352" y="3197"/>
                </a:lnTo>
                <a:lnTo>
                  <a:pt x="2435" y="3160"/>
                </a:lnTo>
                <a:lnTo>
                  <a:pt x="2515" y="3118"/>
                </a:lnTo>
                <a:lnTo>
                  <a:pt x="2592" y="3073"/>
                </a:lnTo>
                <a:lnTo>
                  <a:pt x="2666" y="3022"/>
                </a:lnTo>
                <a:lnTo>
                  <a:pt x="2738" y="2968"/>
                </a:lnTo>
                <a:lnTo>
                  <a:pt x="2806" y="2910"/>
                </a:lnTo>
                <a:lnTo>
                  <a:pt x="2871" y="2848"/>
                </a:lnTo>
                <a:lnTo>
                  <a:pt x="2932" y="2782"/>
                </a:lnTo>
                <a:lnTo>
                  <a:pt x="2989" y="2714"/>
                </a:lnTo>
                <a:lnTo>
                  <a:pt x="3042" y="2641"/>
                </a:lnTo>
                <a:lnTo>
                  <a:pt x="2513" y="2641"/>
                </a:lnTo>
                <a:close/>
                <a:moveTo>
                  <a:pt x="2641" y="1811"/>
                </a:moveTo>
                <a:lnTo>
                  <a:pt x="2637" y="1933"/>
                </a:lnTo>
                <a:lnTo>
                  <a:pt x="2627" y="2052"/>
                </a:lnTo>
                <a:lnTo>
                  <a:pt x="2614" y="2168"/>
                </a:lnTo>
                <a:lnTo>
                  <a:pt x="2599" y="2280"/>
                </a:lnTo>
                <a:lnTo>
                  <a:pt x="2577" y="2390"/>
                </a:lnTo>
                <a:lnTo>
                  <a:pt x="2554" y="2495"/>
                </a:lnTo>
                <a:lnTo>
                  <a:pt x="3134" y="2495"/>
                </a:lnTo>
                <a:lnTo>
                  <a:pt x="3174" y="2417"/>
                </a:lnTo>
                <a:lnTo>
                  <a:pt x="3210" y="2336"/>
                </a:lnTo>
                <a:lnTo>
                  <a:pt x="3241" y="2254"/>
                </a:lnTo>
                <a:lnTo>
                  <a:pt x="3268" y="2169"/>
                </a:lnTo>
                <a:lnTo>
                  <a:pt x="3290" y="2082"/>
                </a:lnTo>
                <a:lnTo>
                  <a:pt x="3307" y="1993"/>
                </a:lnTo>
                <a:lnTo>
                  <a:pt x="3319" y="1902"/>
                </a:lnTo>
                <a:lnTo>
                  <a:pt x="3326" y="1811"/>
                </a:lnTo>
                <a:lnTo>
                  <a:pt x="2641" y="1811"/>
                </a:lnTo>
                <a:close/>
                <a:moveTo>
                  <a:pt x="1802" y="1811"/>
                </a:moveTo>
                <a:lnTo>
                  <a:pt x="1802" y="2495"/>
                </a:lnTo>
                <a:lnTo>
                  <a:pt x="2400" y="2495"/>
                </a:lnTo>
                <a:lnTo>
                  <a:pt x="2425" y="2390"/>
                </a:lnTo>
                <a:lnTo>
                  <a:pt x="2448" y="2280"/>
                </a:lnTo>
                <a:lnTo>
                  <a:pt x="2466" y="2168"/>
                </a:lnTo>
                <a:lnTo>
                  <a:pt x="2479" y="2052"/>
                </a:lnTo>
                <a:lnTo>
                  <a:pt x="2489" y="1933"/>
                </a:lnTo>
                <a:lnTo>
                  <a:pt x="2494" y="1811"/>
                </a:lnTo>
                <a:lnTo>
                  <a:pt x="1802" y="1811"/>
                </a:lnTo>
                <a:close/>
                <a:moveTo>
                  <a:pt x="975" y="1811"/>
                </a:moveTo>
                <a:lnTo>
                  <a:pt x="981" y="1932"/>
                </a:lnTo>
                <a:lnTo>
                  <a:pt x="990" y="2052"/>
                </a:lnTo>
                <a:lnTo>
                  <a:pt x="1004" y="2168"/>
                </a:lnTo>
                <a:lnTo>
                  <a:pt x="1022" y="2280"/>
                </a:lnTo>
                <a:lnTo>
                  <a:pt x="1044" y="2390"/>
                </a:lnTo>
                <a:lnTo>
                  <a:pt x="1069" y="2495"/>
                </a:lnTo>
                <a:lnTo>
                  <a:pt x="1653" y="2495"/>
                </a:lnTo>
                <a:lnTo>
                  <a:pt x="1653" y="1811"/>
                </a:lnTo>
                <a:lnTo>
                  <a:pt x="975" y="1811"/>
                </a:lnTo>
                <a:close/>
                <a:moveTo>
                  <a:pt x="157" y="1811"/>
                </a:moveTo>
                <a:lnTo>
                  <a:pt x="164" y="1902"/>
                </a:lnTo>
                <a:lnTo>
                  <a:pt x="176" y="1993"/>
                </a:lnTo>
                <a:lnTo>
                  <a:pt x="193" y="2081"/>
                </a:lnTo>
                <a:lnTo>
                  <a:pt x="215" y="2169"/>
                </a:lnTo>
                <a:lnTo>
                  <a:pt x="242" y="2254"/>
                </a:lnTo>
                <a:lnTo>
                  <a:pt x="273" y="2336"/>
                </a:lnTo>
                <a:lnTo>
                  <a:pt x="309" y="2417"/>
                </a:lnTo>
                <a:lnTo>
                  <a:pt x="349" y="2495"/>
                </a:lnTo>
                <a:lnTo>
                  <a:pt x="914" y="2495"/>
                </a:lnTo>
                <a:lnTo>
                  <a:pt x="890" y="2390"/>
                </a:lnTo>
                <a:lnTo>
                  <a:pt x="870" y="2280"/>
                </a:lnTo>
                <a:lnTo>
                  <a:pt x="854" y="2168"/>
                </a:lnTo>
                <a:lnTo>
                  <a:pt x="841" y="2052"/>
                </a:lnTo>
                <a:lnTo>
                  <a:pt x="832" y="1933"/>
                </a:lnTo>
                <a:lnTo>
                  <a:pt x="827" y="1811"/>
                </a:lnTo>
                <a:lnTo>
                  <a:pt x="157" y="1811"/>
                </a:lnTo>
                <a:close/>
                <a:moveTo>
                  <a:pt x="2554" y="979"/>
                </a:moveTo>
                <a:lnTo>
                  <a:pt x="2577" y="1084"/>
                </a:lnTo>
                <a:lnTo>
                  <a:pt x="2599" y="1194"/>
                </a:lnTo>
                <a:lnTo>
                  <a:pt x="2614" y="1306"/>
                </a:lnTo>
                <a:lnTo>
                  <a:pt x="2627" y="1422"/>
                </a:lnTo>
                <a:lnTo>
                  <a:pt x="2637" y="1541"/>
                </a:lnTo>
                <a:lnTo>
                  <a:pt x="2641" y="1663"/>
                </a:lnTo>
                <a:lnTo>
                  <a:pt x="3326" y="1663"/>
                </a:lnTo>
                <a:lnTo>
                  <a:pt x="3319" y="1572"/>
                </a:lnTo>
                <a:lnTo>
                  <a:pt x="3307" y="1481"/>
                </a:lnTo>
                <a:lnTo>
                  <a:pt x="3290" y="1393"/>
                </a:lnTo>
                <a:lnTo>
                  <a:pt x="3268" y="1305"/>
                </a:lnTo>
                <a:lnTo>
                  <a:pt x="3241" y="1220"/>
                </a:lnTo>
                <a:lnTo>
                  <a:pt x="3210" y="1138"/>
                </a:lnTo>
                <a:lnTo>
                  <a:pt x="3174" y="1057"/>
                </a:lnTo>
                <a:lnTo>
                  <a:pt x="3134" y="979"/>
                </a:lnTo>
                <a:lnTo>
                  <a:pt x="2554" y="979"/>
                </a:lnTo>
                <a:close/>
                <a:moveTo>
                  <a:pt x="1801" y="979"/>
                </a:moveTo>
                <a:lnTo>
                  <a:pt x="1801" y="1663"/>
                </a:lnTo>
                <a:lnTo>
                  <a:pt x="2493" y="1663"/>
                </a:lnTo>
                <a:lnTo>
                  <a:pt x="2488" y="1542"/>
                </a:lnTo>
                <a:lnTo>
                  <a:pt x="2478" y="1422"/>
                </a:lnTo>
                <a:lnTo>
                  <a:pt x="2464" y="1306"/>
                </a:lnTo>
                <a:lnTo>
                  <a:pt x="2447" y="1194"/>
                </a:lnTo>
                <a:lnTo>
                  <a:pt x="2424" y="1084"/>
                </a:lnTo>
                <a:lnTo>
                  <a:pt x="2399" y="979"/>
                </a:lnTo>
                <a:lnTo>
                  <a:pt x="1801" y="979"/>
                </a:lnTo>
                <a:close/>
                <a:moveTo>
                  <a:pt x="1069" y="979"/>
                </a:moveTo>
                <a:lnTo>
                  <a:pt x="1044" y="1084"/>
                </a:lnTo>
                <a:lnTo>
                  <a:pt x="1022" y="1194"/>
                </a:lnTo>
                <a:lnTo>
                  <a:pt x="1004" y="1306"/>
                </a:lnTo>
                <a:lnTo>
                  <a:pt x="990" y="1422"/>
                </a:lnTo>
                <a:lnTo>
                  <a:pt x="981" y="1541"/>
                </a:lnTo>
                <a:lnTo>
                  <a:pt x="975" y="1663"/>
                </a:lnTo>
                <a:lnTo>
                  <a:pt x="1653" y="1663"/>
                </a:lnTo>
                <a:lnTo>
                  <a:pt x="1653" y="979"/>
                </a:lnTo>
                <a:lnTo>
                  <a:pt x="1069" y="979"/>
                </a:lnTo>
                <a:close/>
                <a:moveTo>
                  <a:pt x="349" y="979"/>
                </a:moveTo>
                <a:lnTo>
                  <a:pt x="309" y="1057"/>
                </a:lnTo>
                <a:lnTo>
                  <a:pt x="273" y="1138"/>
                </a:lnTo>
                <a:lnTo>
                  <a:pt x="242" y="1220"/>
                </a:lnTo>
                <a:lnTo>
                  <a:pt x="215" y="1305"/>
                </a:lnTo>
                <a:lnTo>
                  <a:pt x="193" y="1392"/>
                </a:lnTo>
                <a:lnTo>
                  <a:pt x="176" y="1481"/>
                </a:lnTo>
                <a:lnTo>
                  <a:pt x="164" y="1572"/>
                </a:lnTo>
                <a:lnTo>
                  <a:pt x="157" y="1663"/>
                </a:lnTo>
                <a:lnTo>
                  <a:pt x="827" y="1663"/>
                </a:lnTo>
                <a:lnTo>
                  <a:pt x="832" y="1541"/>
                </a:lnTo>
                <a:lnTo>
                  <a:pt x="841" y="1422"/>
                </a:lnTo>
                <a:lnTo>
                  <a:pt x="854" y="1306"/>
                </a:lnTo>
                <a:lnTo>
                  <a:pt x="870" y="1194"/>
                </a:lnTo>
                <a:lnTo>
                  <a:pt x="890" y="1084"/>
                </a:lnTo>
                <a:lnTo>
                  <a:pt x="914" y="979"/>
                </a:lnTo>
                <a:lnTo>
                  <a:pt x="349" y="979"/>
                </a:lnTo>
                <a:close/>
                <a:moveTo>
                  <a:pt x="1283" y="222"/>
                </a:moveTo>
                <a:lnTo>
                  <a:pt x="1191" y="253"/>
                </a:lnTo>
                <a:lnTo>
                  <a:pt x="1100" y="290"/>
                </a:lnTo>
                <a:lnTo>
                  <a:pt x="1013" y="332"/>
                </a:lnTo>
                <a:lnTo>
                  <a:pt x="929" y="379"/>
                </a:lnTo>
                <a:lnTo>
                  <a:pt x="848" y="431"/>
                </a:lnTo>
                <a:lnTo>
                  <a:pt x="769" y="486"/>
                </a:lnTo>
                <a:lnTo>
                  <a:pt x="696" y="547"/>
                </a:lnTo>
                <a:lnTo>
                  <a:pt x="626" y="613"/>
                </a:lnTo>
                <a:lnTo>
                  <a:pt x="559" y="682"/>
                </a:lnTo>
                <a:lnTo>
                  <a:pt x="498" y="755"/>
                </a:lnTo>
                <a:lnTo>
                  <a:pt x="441" y="832"/>
                </a:lnTo>
                <a:lnTo>
                  <a:pt x="955" y="832"/>
                </a:lnTo>
                <a:lnTo>
                  <a:pt x="987" y="738"/>
                </a:lnTo>
                <a:lnTo>
                  <a:pt x="1021" y="650"/>
                </a:lnTo>
                <a:lnTo>
                  <a:pt x="1059" y="565"/>
                </a:lnTo>
                <a:lnTo>
                  <a:pt x="1099" y="486"/>
                </a:lnTo>
                <a:lnTo>
                  <a:pt x="1141" y="412"/>
                </a:lnTo>
                <a:lnTo>
                  <a:pt x="1186" y="343"/>
                </a:lnTo>
                <a:lnTo>
                  <a:pt x="1234" y="279"/>
                </a:lnTo>
                <a:lnTo>
                  <a:pt x="1283" y="222"/>
                </a:lnTo>
                <a:close/>
                <a:moveTo>
                  <a:pt x="2180" y="216"/>
                </a:moveTo>
                <a:lnTo>
                  <a:pt x="2230" y="274"/>
                </a:lnTo>
                <a:lnTo>
                  <a:pt x="2279" y="338"/>
                </a:lnTo>
                <a:lnTo>
                  <a:pt x="2324" y="406"/>
                </a:lnTo>
                <a:lnTo>
                  <a:pt x="2367" y="482"/>
                </a:lnTo>
                <a:lnTo>
                  <a:pt x="2409" y="562"/>
                </a:lnTo>
                <a:lnTo>
                  <a:pt x="2447" y="647"/>
                </a:lnTo>
                <a:lnTo>
                  <a:pt x="2481" y="737"/>
                </a:lnTo>
                <a:lnTo>
                  <a:pt x="2513" y="832"/>
                </a:lnTo>
                <a:lnTo>
                  <a:pt x="3042" y="832"/>
                </a:lnTo>
                <a:lnTo>
                  <a:pt x="2989" y="760"/>
                </a:lnTo>
                <a:lnTo>
                  <a:pt x="2932" y="692"/>
                </a:lnTo>
                <a:lnTo>
                  <a:pt x="2871" y="626"/>
                </a:lnTo>
                <a:lnTo>
                  <a:pt x="2806" y="564"/>
                </a:lnTo>
                <a:lnTo>
                  <a:pt x="2738" y="506"/>
                </a:lnTo>
                <a:lnTo>
                  <a:pt x="2666" y="452"/>
                </a:lnTo>
                <a:lnTo>
                  <a:pt x="2592" y="402"/>
                </a:lnTo>
                <a:lnTo>
                  <a:pt x="2515" y="356"/>
                </a:lnTo>
                <a:lnTo>
                  <a:pt x="2435" y="314"/>
                </a:lnTo>
                <a:lnTo>
                  <a:pt x="2352" y="277"/>
                </a:lnTo>
                <a:lnTo>
                  <a:pt x="2267" y="244"/>
                </a:lnTo>
                <a:lnTo>
                  <a:pt x="2180" y="216"/>
                </a:lnTo>
                <a:close/>
                <a:moveTo>
                  <a:pt x="1652" y="158"/>
                </a:moveTo>
                <a:lnTo>
                  <a:pt x="1601" y="173"/>
                </a:lnTo>
                <a:lnTo>
                  <a:pt x="1553" y="196"/>
                </a:lnTo>
                <a:lnTo>
                  <a:pt x="1504" y="225"/>
                </a:lnTo>
                <a:lnTo>
                  <a:pt x="1458" y="261"/>
                </a:lnTo>
                <a:lnTo>
                  <a:pt x="1411" y="302"/>
                </a:lnTo>
                <a:lnTo>
                  <a:pt x="1368" y="351"/>
                </a:lnTo>
                <a:lnTo>
                  <a:pt x="1326" y="404"/>
                </a:lnTo>
                <a:lnTo>
                  <a:pt x="1284" y="463"/>
                </a:lnTo>
                <a:lnTo>
                  <a:pt x="1246" y="527"/>
                </a:lnTo>
                <a:lnTo>
                  <a:pt x="1210" y="597"/>
                </a:lnTo>
                <a:lnTo>
                  <a:pt x="1175" y="671"/>
                </a:lnTo>
                <a:lnTo>
                  <a:pt x="1143" y="750"/>
                </a:lnTo>
                <a:lnTo>
                  <a:pt x="1114" y="832"/>
                </a:lnTo>
                <a:lnTo>
                  <a:pt x="1653" y="832"/>
                </a:lnTo>
                <a:lnTo>
                  <a:pt x="1653" y="158"/>
                </a:lnTo>
                <a:lnTo>
                  <a:pt x="1652" y="158"/>
                </a:lnTo>
                <a:close/>
                <a:moveTo>
                  <a:pt x="1802" y="156"/>
                </a:moveTo>
                <a:lnTo>
                  <a:pt x="1802" y="832"/>
                </a:lnTo>
                <a:lnTo>
                  <a:pt x="2355" y="832"/>
                </a:lnTo>
                <a:lnTo>
                  <a:pt x="2325" y="748"/>
                </a:lnTo>
                <a:lnTo>
                  <a:pt x="2292" y="670"/>
                </a:lnTo>
                <a:lnTo>
                  <a:pt x="2258" y="596"/>
                </a:lnTo>
                <a:lnTo>
                  <a:pt x="2221" y="526"/>
                </a:lnTo>
                <a:lnTo>
                  <a:pt x="2183" y="462"/>
                </a:lnTo>
                <a:lnTo>
                  <a:pt x="2142" y="402"/>
                </a:lnTo>
                <a:lnTo>
                  <a:pt x="2098" y="348"/>
                </a:lnTo>
                <a:lnTo>
                  <a:pt x="2055" y="301"/>
                </a:lnTo>
                <a:lnTo>
                  <a:pt x="2009" y="259"/>
                </a:lnTo>
                <a:lnTo>
                  <a:pt x="1961" y="223"/>
                </a:lnTo>
                <a:lnTo>
                  <a:pt x="1912" y="194"/>
                </a:lnTo>
                <a:lnTo>
                  <a:pt x="1863" y="172"/>
                </a:lnTo>
                <a:lnTo>
                  <a:pt x="1812" y="157"/>
                </a:lnTo>
                <a:lnTo>
                  <a:pt x="1809" y="156"/>
                </a:lnTo>
                <a:lnTo>
                  <a:pt x="1805" y="156"/>
                </a:lnTo>
                <a:lnTo>
                  <a:pt x="1802" y="156"/>
                </a:lnTo>
                <a:close/>
                <a:moveTo>
                  <a:pt x="1742" y="0"/>
                </a:moveTo>
                <a:lnTo>
                  <a:pt x="1848" y="3"/>
                </a:lnTo>
                <a:lnTo>
                  <a:pt x="1952" y="13"/>
                </a:lnTo>
                <a:lnTo>
                  <a:pt x="2055" y="28"/>
                </a:lnTo>
                <a:lnTo>
                  <a:pt x="2155" y="49"/>
                </a:lnTo>
                <a:lnTo>
                  <a:pt x="2253" y="76"/>
                </a:lnTo>
                <a:lnTo>
                  <a:pt x="2349" y="108"/>
                </a:lnTo>
                <a:lnTo>
                  <a:pt x="2442" y="146"/>
                </a:lnTo>
                <a:lnTo>
                  <a:pt x="2533" y="189"/>
                </a:lnTo>
                <a:lnTo>
                  <a:pt x="2621" y="237"/>
                </a:lnTo>
                <a:lnTo>
                  <a:pt x="2705" y="290"/>
                </a:lnTo>
                <a:lnTo>
                  <a:pt x="2786" y="347"/>
                </a:lnTo>
                <a:lnTo>
                  <a:pt x="2863" y="408"/>
                </a:lnTo>
                <a:lnTo>
                  <a:pt x="2937" y="475"/>
                </a:lnTo>
                <a:lnTo>
                  <a:pt x="3007" y="544"/>
                </a:lnTo>
                <a:lnTo>
                  <a:pt x="3073" y="618"/>
                </a:lnTo>
                <a:lnTo>
                  <a:pt x="3135" y="695"/>
                </a:lnTo>
                <a:lnTo>
                  <a:pt x="3193" y="776"/>
                </a:lnTo>
                <a:lnTo>
                  <a:pt x="3246" y="860"/>
                </a:lnTo>
                <a:lnTo>
                  <a:pt x="3293" y="947"/>
                </a:lnTo>
                <a:lnTo>
                  <a:pt x="3336" y="1038"/>
                </a:lnTo>
                <a:lnTo>
                  <a:pt x="3374" y="1131"/>
                </a:lnTo>
                <a:lnTo>
                  <a:pt x="3407" y="1226"/>
                </a:lnTo>
                <a:lnTo>
                  <a:pt x="3433" y="1324"/>
                </a:lnTo>
                <a:lnTo>
                  <a:pt x="3455" y="1424"/>
                </a:lnTo>
                <a:lnTo>
                  <a:pt x="3470" y="1528"/>
                </a:lnTo>
                <a:lnTo>
                  <a:pt x="3480" y="1631"/>
                </a:lnTo>
                <a:lnTo>
                  <a:pt x="3483" y="1737"/>
                </a:lnTo>
                <a:lnTo>
                  <a:pt x="3480" y="1843"/>
                </a:lnTo>
                <a:lnTo>
                  <a:pt x="3470" y="1946"/>
                </a:lnTo>
                <a:lnTo>
                  <a:pt x="3455" y="2050"/>
                </a:lnTo>
                <a:lnTo>
                  <a:pt x="3433" y="2150"/>
                </a:lnTo>
                <a:lnTo>
                  <a:pt x="3407" y="2248"/>
                </a:lnTo>
                <a:lnTo>
                  <a:pt x="3374" y="2343"/>
                </a:lnTo>
                <a:lnTo>
                  <a:pt x="3336" y="2436"/>
                </a:lnTo>
                <a:lnTo>
                  <a:pt x="3293" y="2527"/>
                </a:lnTo>
                <a:lnTo>
                  <a:pt x="3246" y="2614"/>
                </a:lnTo>
                <a:lnTo>
                  <a:pt x="3193" y="2698"/>
                </a:lnTo>
                <a:lnTo>
                  <a:pt x="3135" y="2779"/>
                </a:lnTo>
                <a:lnTo>
                  <a:pt x="3073" y="2856"/>
                </a:lnTo>
                <a:lnTo>
                  <a:pt x="3007" y="2930"/>
                </a:lnTo>
                <a:lnTo>
                  <a:pt x="2937" y="2999"/>
                </a:lnTo>
                <a:lnTo>
                  <a:pt x="2863" y="3066"/>
                </a:lnTo>
                <a:lnTo>
                  <a:pt x="2786" y="3127"/>
                </a:lnTo>
                <a:lnTo>
                  <a:pt x="2705" y="3185"/>
                </a:lnTo>
                <a:lnTo>
                  <a:pt x="2621" y="3237"/>
                </a:lnTo>
                <a:lnTo>
                  <a:pt x="2533" y="3285"/>
                </a:lnTo>
                <a:lnTo>
                  <a:pt x="2442" y="3328"/>
                </a:lnTo>
                <a:lnTo>
                  <a:pt x="2349" y="3366"/>
                </a:lnTo>
                <a:lnTo>
                  <a:pt x="2253" y="3398"/>
                </a:lnTo>
                <a:lnTo>
                  <a:pt x="2155" y="3425"/>
                </a:lnTo>
                <a:lnTo>
                  <a:pt x="2055" y="3446"/>
                </a:lnTo>
                <a:lnTo>
                  <a:pt x="1952" y="3461"/>
                </a:lnTo>
                <a:lnTo>
                  <a:pt x="1848" y="3471"/>
                </a:lnTo>
                <a:lnTo>
                  <a:pt x="1742" y="3474"/>
                </a:lnTo>
                <a:lnTo>
                  <a:pt x="1635" y="3471"/>
                </a:lnTo>
                <a:lnTo>
                  <a:pt x="1531" y="3461"/>
                </a:lnTo>
                <a:lnTo>
                  <a:pt x="1428" y="3446"/>
                </a:lnTo>
                <a:lnTo>
                  <a:pt x="1328" y="3425"/>
                </a:lnTo>
                <a:lnTo>
                  <a:pt x="1230" y="3398"/>
                </a:lnTo>
                <a:lnTo>
                  <a:pt x="1134" y="3366"/>
                </a:lnTo>
                <a:lnTo>
                  <a:pt x="1041" y="3328"/>
                </a:lnTo>
                <a:lnTo>
                  <a:pt x="950" y="3285"/>
                </a:lnTo>
                <a:lnTo>
                  <a:pt x="862" y="3237"/>
                </a:lnTo>
                <a:lnTo>
                  <a:pt x="778" y="3185"/>
                </a:lnTo>
                <a:lnTo>
                  <a:pt x="697" y="3127"/>
                </a:lnTo>
                <a:lnTo>
                  <a:pt x="620" y="3066"/>
                </a:lnTo>
                <a:lnTo>
                  <a:pt x="546" y="2999"/>
                </a:lnTo>
                <a:lnTo>
                  <a:pt x="476" y="2930"/>
                </a:lnTo>
                <a:lnTo>
                  <a:pt x="410" y="2856"/>
                </a:lnTo>
                <a:lnTo>
                  <a:pt x="348" y="2779"/>
                </a:lnTo>
                <a:lnTo>
                  <a:pt x="290" y="2698"/>
                </a:lnTo>
                <a:lnTo>
                  <a:pt x="237" y="2614"/>
                </a:lnTo>
                <a:lnTo>
                  <a:pt x="190" y="2527"/>
                </a:lnTo>
                <a:lnTo>
                  <a:pt x="147" y="2436"/>
                </a:lnTo>
                <a:lnTo>
                  <a:pt x="109" y="2343"/>
                </a:lnTo>
                <a:lnTo>
                  <a:pt x="76" y="2248"/>
                </a:lnTo>
                <a:lnTo>
                  <a:pt x="50" y="2150"/>
                </a:lnTo>
                <a:lnTo>
                  <a:pt x="28" y="2050"/>
                </a:lnTo>
                <a:lnTo>
                  <a:pt x="13" y="1946"/>
                </a:lnTo>
                <a:lnTo>
                  <a:pt x="3" y="1843"/>
                </a:lnTo>
                <a:lnTo>
                  <a:pt x="0" y="1737"/>
                </a:lnTo>
                <a:lnTo>
                  <a:pt x="3" y="1631"/>
                </a:lnTo>
                <a:lnTo>
                  <a:pt x="13" y="1528"/>
                </a:lnTo>
                <a:lnTo>
                  <a:pt x="28" y="1424"/>
                </a:lnTo>
                <a:lnTo>
                  <a:pt x="50" y="1324"/>
                </a:lnTo>
                <a:lnTo>
                  <a:pt x="76" y="1226"/>
                </a:lnTo>
                <a:lnTo>
                  <a:pt x="109" y="1131"/>
                </a:lnTo>
                <a:lnTo>
                  <a:pt x="147" y="1038"/>
                </a:lnTo>
                <a:lnTo>
                  <a:pt x="190" y="947"/>
                </a:lnTo>
                <a:lnTo>
                  <a:pt x="237" y="860"/>
                </a:lnTo>
                <a:lnTo>
                  <a:pt x="290" y="776"/>
                </a:lnTo>
                <a:lnTo>
                  <a:pt x="348" y="695"/>
                </a:lnTo>
                <a:lnTo>
                  <a:pt x="410" y="618"/>
                </a:lnTo>
                <a:lnTo>
                  <a:pt x="476" y="544"/>
                </a:lnTo>
                <a:lnTo>
                  <a:pt x="546" y="475"/>
                </a:lnTo>
                <a:lnTo>
                  <a:pt x="620" y="408"/>
                </a:lnTo>
                <a:lnTo>
                  <a:pt x="697" y="347"/>
                </a:lnTo>
                <a:lnTo>
                  <a:pt x="778" y="290"/>
                </a:lnTo>
                <a:lnTo>
                  <a:pt x="862" y="237"/>
                </a:lnTo>
                <a:lnTo>
                  <a:pt x="950" y="189"/>
                </a:lnTo>
                <a:lnTo>
                  <a:pt x="1041" y="146"/>
                </a:lnTo>
                <a:lnTo>
                  <a:pt x="1134" y="108"/>
                </a:lnTo>
                <a:lnTo>
                  <a:pt x="1230" y="76"/>
                </a:lnTo>
                <a:lnTo>
                  <a:pt x="1328" y="49"/>
                </a:lnTo>
                <a:lnTo>
                  <a:pt x="1428" y="28"/>
                </a:lnTo>
                <a:lnTo>
                  <a:pt x="1531" y="13"/>
                </a:lnTo>
                <a:lnTo>
                  <a:pt x="1635" y="3"/>
                </a:lnTo>
                <a:lnTo>
                  <a:pt x="174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6" name="Group 55"/>
          <p:cNvGrpSpPr/>
          <p:nvPr/>
        </p:nvGrpSpPr>
        <p:grpSpPr>
          <a:xfrm>
            <a:off x="3446252" y="3432176"/>
            <a:ext cx="612775" cy="612775"/>
            <a:chOff x="3446463" y="3432176"/>
            <a:chExt cx="612775" cy="6127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1" name="Freeform 23"/>
            <p:cNvSpPr>
              <a:spLocks noEditPoints="1"/>
            </p:cNvSpPr>
            <p:nvPr/>
          </p:nvSpPr>
          <p:spPr bwMode="auto">
            <a:xfrm>
              <a:off x="3544888" y="3600451"/>
              <a:ext cx="269875" cy="266700"/>
            </a:xfrm>
            <a:custGeom>
              <a:avLst/>
              <a:gdLst>
                <a:gd name="T0" fmla="*/ 626 w 1523"/>
                <a:gd name="T1" fmla="*/ 169 h 1510"/>
                <a:gd name="T2" fmla="*/ 471 w 1523"/>
                <a:gd name="T3" fmla="*/ 227 h 1510"/>
                <a:gd name="T4" fmla="*/ 333 w 1523"/>
                <a:gd name="T5" fmla="*/ 329 h 1510"/>
                <a:gd name="T6" fmla="*/ 229 w 1523"/>
                <a:gd name="T7" fmla="*/ 466 h 1510"/>
                <a:gd name="T8" fmla="*/ 171 w 1523"/>
                <a:gd name="T9" fmla="*/ 621 h 1510"/>
                <a:gd name="T10" fmla="*/ 156 w 1523"/>
                <a:gd name="T11" fmla="*/ 782 h 1510"/>
                <a:gd name="T12" fmla="*/ 186 w 1523"/>
                <a:gd name="T13" fmla="*/ 942 h 1510"/>
                <a:gd name="T14" fmla="*/ 259 w 1523"/>
                <a:gd name="T15" fmla="*/ 1092 h 1510"/>
                <a:gd name="T16" fmla="*/ 377 w 1523"/>
                <a:gd name="T17" fmla="*/ 1220 h 1510"/>
                <a:gd name="T18" fmla="*/ 520 w 1523"/>
                <a:gd name="T19" fmla="*/ 1307 h 1510"/>
                <a:gd name="T20" fmla="*/ 680 w 1523"/>
                <a:gd name="T21" fmla="*/ 1351 h 1510"/>
                <a:gd name="T22" fmla="*/ 843 w 1523"/>
                <a:gd name="T23" fmla="*/ 1351 h 1510"/>
                <a:gd name="T24" fmla="*/ 1003 w 1523"/>
                <a:gd name="T25" fmla="*/ 1307 h 1510"/>
                <a:gd name="T26" fmla="*/ 1147 w 1523"/>
                <a:gd name="T27" fmla="*/ 1220 h 1510"/>
                <a:gd name="T28" fmla="*/ 1264 w 1523"/>
                <a:gd name="T29" fmla="*/ 1092 h 1510"/>
                <a:gd name="T30" fmla="*/ 1337 w 1523"/>
                <a:gd name="T31" fmla="*/ 942 h 1510"/>
                <a:gd name="T32" fmla="*/ 1367 w 1523"/>
                <a:gd name="T33" fmla="*/ 781 h 1510"/>
                <a:gd name="T34" fmla="*/ 1352 w 1523"/>
                <a:gd name="T35" fmla="*/ 619 h 1510"/>
                <a:gd name="T36" fmla="*/ 1294 w 1523"/>
                <a:gd name="T37" fmla="*/ 466 h 1510"/>
                <a:gd name="T38" fmla="*/ 1190 w 1523"/>
                <a:gd name="T39" fmla="*/ 329 h 1510"/>
                <a:gd name="T40" fmla="*/ 1053 w 1523"/>
                <a:gd name="T41" fmla="*/ 227 h 1510"/>
                <a:gd name="T42" fmla="*/ 897 w 1523"/>
                <a:gd name="T43" fmla="*/ 169 h 1510"/>
                <a:gd name="T44" fmla="*/ 734 w 1523"/>
                <a:gd name="T45" fmla="*/ 154 h 1510"/>
                <a:gd name="T46" fmla="*/ 854 w 1523"/>
                <a:gd name="T47" fmla="*/ 4 h 1510"/>
                <a:gd name="T48" fmla="*/ 1034 w 1523"/>
                <a:gd name="T49" fmla="*/ 49 h 1510"/>
                <a:gd name="T50" fmla="*/ 1200 w 1523"/>
                <a:gd name="T51" fmla="*/ 137 h 1510"/>
                <a:gd name="T52" fmla="*/ 1344 w 1523"/>
                <a:gd name="T53" fmla="*/ 269 h 1510"/>
                <a:gd name="T54" fmla="*/ 1448 w 1523"/>
                <a:gd name="T55" fmla="*/ 428 h 1510"/>
                <a:gd name="T56" fmla="*/ 1508 w 1523"/>
                <a:gd name="T57" fmla="*/ 604 h 1510"/>
                <a:gd name="T58" fmla="*/ 1523 w 1523"/>
                <a:gd name="T59" fmla="*/ 786 h 1510"/>
                <a:gd name="T60" fmla="*/ 1493 w 1523"/>
                <a:gd name="T61" fmla="*/ 967 h 1510"/>
                <a:gd name="T62" fmla="*/ 1419 w 1523"/>
                <a:gd name="T63" fmla="*/ 1137 h 1510"/>
                <a:gd name="T64" fmla="*/ 1299 w 1523"/>
                <a:gd name="T65" fmla="*/ 1289 h 1510"/>
                <a:gd name="T66" fmla="*/ 1146 w 1523"/>
                <a:gd name="T67" fmla="*/ 1407 h 1510"/>
                <a:gd name="T68" fmla="*/ 974 w 1523"/>
                <a:gd name="T69" fmla="*/ 1481 h 1510"/>
                <a:gd name="T70" fmla="*/ 791 w 1523"/>
                <a:gd name="T71" fmla="*/ 1510 h 1510"/>
                <a:gd name="T72" fmla="*/ 608 w 1523"/>
                <a:gd name="T73" fmla="*/ 1496 h 1510"/>
                <a:gd name="T74" fmla="*/ 432 w 1523"/>
                <a:gd name="T75" fmla="*/ 1437 h 1510"/>
                <a:gd name="T76" fmla="*/ 271 w 1523"/>
                <a:gd name="T77" fmla="*/ 1334 h 1510"/>
                <a:gd name="T78" fmla="*/ 138 w 1523"/>
                <a:gd name="T79" fmla="*/ 1191 h 1510"/>
                <a:gd name="T80" fmla="*/ 50 w 1523"/>
                <a:gd name="T81" fmla="*/ 1025 h 1510"/>
                <a:gd name="T82" fmla="*/ 5 w 1523"/>
                <a:gd name="T83" fmla="*/ 847 h 1510"/>
                <a:gd name="T84" fmla="*/ 5 w 1523"/>
                <a:gd name="T85" fmla="*/ 664 h 1510"/>
                <a:gd name="T86" fmla="*/ 50 w 1523"/>
                <a:gd name="T87" fmla="*/ 485 h 1510"/>
                <a:gd name="T88" fmla="*/ 138 w 1523"/>
                <a:gd name="T89" fmla="*/ 320 h 1510"/>
                <a:gd name="T90" fmla="*/ 271 w 1523"/>
                <a:gd name="T91" fmla="*/ 177 h 1510"/>
                <a:gd name="T92" fmla="*/ 432 w 1523"/>
                <a:gd name="T93" fmla="*/ 73 h 1510"/>
                <a:gd name="T94" fmla="*/ 608 w 1523"/>
                <a:gd name="T95" fmla="*/ 15 h 1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23" h="1510">
                  <a:moveTo>
                    <a:pt x="734" y="154"/>
                  </a:moveTo>
                  <a:lnTo>
                    <a:pt x="680" y="159"/>
                  </a:lnTo>
                  <a:lnTo>
                    <a:pt x="626" y="169"/>
                  </a:lnTo>
                  <a:lnTo>
                    <a:pt x="572" y="183"/>
                  </a:lnTo>
                  <a:lnTo>
                    <a:pt x="520" y="202"/>
                  </a:lnTo>
                  <a:lnTo>
                    <a:pt x="471" y="227"/>
                  </a:lnTo>
                  <a:lnTo>
                    <a:pt x="422" y="256"/>
                  </a:lnTo>
                  <a:lnTo>
                    <a:pt x="377" y="290"/>
                  </a:lnTo>
                  <a:lnTo>
                    <a:pt x="333" y="329"/>
                  </a:lnTo>
                  <a:lnTo>
                    <a:pt x="294" y="372"/>
                  </a:lnTo>
                  <a:lnTo>
                    <a:pt x="259" y="418"/>
                  </a:lnTo>
                  <a:lnTo>
                    <a:pt x="229" y="466"/>
                  </a:lnTo>
                  <a:lnTo>
                    <a:pt x="205" y="516"/>
                  </a:lnTo>
                  <a:lnTo>
                    <a:pt x="186" y="568"/>
                  </a:lnTo>
                  <a:lnTo>
                    <a:pt x="171" y="621"/>
                  </a:lnTo>
                  <a:lnTo>
                    <a:pt x="161" y="673"/>
                  </a:lnTo>
                  <a:lnTo>
                    <a:pt x="156" y="727"/>
                  </a:lnTo>
                  <a:lnTo>
                    <a:pt x="156" y="782"/>
                  </a:lnTo>
                  <a:lnTo>
                    <a:pt x="161" y="836"/>
                  </a:lnTo>
                  <a:lnTo>
                    <a:pt x="171" y="890"/>
                  </a:lnTo>
                  <a:lnTo>
                    <a:pt x="186" y="942"/>
                  </a:lnTo>
                  <a:lnTo>
                    <a:pt x="205" y="994"/>
                  </a:lnTo>
                  <a:lnTo>
                    <a:pt x="229" y="1044"/>
                  </a:lnTo>
                  <a:lnTo>
                    <a:pt x="259" y="1092"/>
                  </a:lnTo>
                  <a:lnTo>
                    <a:pt x="294" y="1137"/>
                  </a:lnTo>
                  <a:lnTo>
                    <a:pt x="333" y="1180"/>
                  </a:lnTo>
                  <a:lnTo>
                    <a:pt x="377" y="1220"/>
                  </a:lnTo>
                  <a:lnTo>
                    <a:pt x="422" y="1254"/>
                  </a:lnTo>
                  <a:lnTo>
                    <a:pt x="471" y="1283"/>
                  </a:lnTo>
                  <a:lnTo>
                    <a:pt x="520" y="1307"/>
                  </a:lnTo>
                  <a:lnTo>
                    <a:pt x="572" y="1327"/>
                  </a:lnTo>
                  <a:lnTo>
                    <a:pt x="626" y="1341"/>
                  </a:lnTo>
                  <a:lnTo>
                    <a:pt x="680" y="1351"/>
                  </a:lnTo>
                  <a:lnTo>
                    <a:pt x="734" y="1356"/>
                  </a:lnTo>
                  <a:lnTo>
                    <a:pt x="789" y="1356"/>
                  </a:lnTo>
                  <a:lnTo>
                    <a:pt x="843" y="1351"/>
                  </a:lnTo>
                  <a:lnTo>
                    <a:pt x="897" y="1341"/>
                  </a:lnTo>
                  <a:lnTo>
                    <a:pt x="951" y="1327"/>
                  </a:lnTo>
                  <a:lnTo>
                    <a:pt x="1003" y="1307"/>
                  </a:lnTo>
                  <a:lnTo>
                    <a:pt x="1053" y="1283"/>
                  </a:lnTo>
                  <a:lnTo>
                    <a:pt x="1101" y="1254"/>
                  </a:lnTo>
                  <a:lnTo>
                    <a:pt x="1147" y="1220"/>
                  </a:lnTo>
                  <a:lnTo>
                    <a:pt x="1190" y="1180"/>
                  </a:lnTo>
                  <a:lnTo>
                    <a:pt x="1229" y="1137"/>
                  </a:lnTo>
                  <a:lnTo>
                    <a:pt x="1264" y="1092"/>
                  </a:lnTo>
                  <a:lnTo>
                    <a:pt x="1294" y="1044"/>
                  </a:lnTo>
                  <a:lnTo>
                    <a:pt x="1318" y="994"/>
                  </a:lnTo>
                  <a:lnTo>
                    <a:pt x="1337" y="942"/>
                  </a:lnTo>
                  <a:lnTo>
                    <a:pt x="1352" y="889"/>
                  </a:lnTo>
                  <a:lnTo>
                    <a:pt x="1363" y="835"/>
                  </a:lnTo>
                  <a:lnTo>
                    <a:pt x="1367" y="781"/>
                  </a:lnTo>
                  <a:lnTo>
                    <a:pt x="1367" y="727"/>
                  </a:lnTo>
                  <a:lnTo>
                    <a:pt x="1363" y="673"/>
                  </a:lnTo>
                  <a:lnTo>
                    <a:pt x="1352" y="619"/>
                  </a:lnTo>
                  <a:lnTo>
                    <a:pt x="1337" y="567"/>
                  </a:lnTo>
                  <a:lnTo>
                    <a:pt x="1318" y="516"/>
                  </a:lnTo>
                  <a:lnTo>
                    <a:pt x="1294" y="466"/>
                  </a:lnTo>
                  <a:lnTo>
                    <a:pt x="1264" y="417"/>
                  </a:lnTo>
                  <a:lnTo>
                    <a:pt x="1229" y="372"/>
                  </a:lnTo>
                  <a:lnTo>
                    <a:pt x="1190" y="329"/>
                  </a:lnTo>
                  <a:lnTo>
                    <a:pt x="1147" y="290"/>
                  </a:lnTo>
                  <a:lnTo>
                    <a:pt x="1101" y="256"/>
                  </a:lnTo>
                  <a:lnTo>
                    <a:pt x="1053" y="227"/>
                  </a:lnTo>
                  <a:lnTo>
                    <a:pt x="1003" y="202"/>
                  </a:lnTo>
                  <a:lnTo>
                    <a:pt x="951" y="183"/>
                  </a:lnTo>
                  <a:lnTo>
                    <a:pt x="897" y="169"/>
                  </a:lnTo>
                  <a:lnTo>
                    <a:pt x="843" y="159"/>
                  </a:lnTo>
                  <a:lnTo>
                    <a:pt x="789" y="154"/>
                  </a:lnTo>
                  <a:lnTo>
                    <a:pt x="734" y="154"/>
                  </a:lnTo>
                  <a:close/>
                  <a:moveTo>
                    <a:pt x="731" y="0"/>
                  </a:moveTo>
                  <a:lnTo>
                    <a:pt x="792" y="0"/>
                  </a:lnTo>
                  <a:lnTo>
                    <a:pt x="854" y="4"/>
                  </a:lnTo>
                  <a:lnTo>
                    <a:pt x="914" y="15"/>
                  </a:lnTo>
                  <a:lnTo>
                    <a:pt x="974" y="30"/>
                  </a:lnTo>
                  <a:lnTo>
                    <a:pt x="1034" y="49"/>
                  </a:lnTo>
                  <a:lnTo>
                    <a:pt x="1091" y="73"/>
                  </a:lnTo>
                  <a:lnTo>
                    <a:pt x="1147" y="103"/>
                  </a:lnTo>
                  <a:lnTo>
                    <a:pt x="1200" y="137"/>
                  </a:lnTo>
                  <a:lnTo>
                    <a:pt x="1252" y="177"/>
                  </a:lnTo>
                  <a:lnTo>
                    <a:pt x="1299" y="220"/>
                  </a:lnTo>
                  <a:lnTo>
                    <a:pt x="1344" y="269"/>
                  </a:lnTo>
                  <a:lnTo>
                    <a:pt x="1384" y="320"/>
                  </a:lnTo>
                  <a:lnTo>
                    <a:pt x="1419" y="373"/>
                  </a:lnTo>
                  <a:lnTo>
                    <a:pt x="1448" y="428"/>
                  </a:lnTo>
                  <a:lnTo>
                    <a:pt x="1473" y="485"/>
                  </a:lnTo>
                  <a:lnTo>
                    <a:pt x="1493" y="543"/>
                  </a:lnTo>
                  <a:lnTo>
                    <a:pt x="1508" y="604"/>
                  </a:lnTo>
                  <a:lnTo>
                    <a:pt x="1517" y="664"/>
                  </a:lnTo>
                  <a:lnTo>
                    <a:pt x="1523" y="724"/>
                  </a:lnTo>
                  <a:lnTo>
                    <a:pt x="1523" y="786"/>
                  </a:lnTo>
                  <a:lnTo>
                    <a:pt x="1517" y="847"/>
                  </a:lnTo>
                  <a:lnTo>
                    <a:pt x="1508" y="907"/>
                  </a:lnTo>
                  <a:lnTo>
                    <a:pt x="1493" y="967"/>
                  </a:lnTo>
                  <a:lnTo>
                    <a:pt x="1473" y="1025"/>
                  </a:lnTo>
                  <a:lnTo>
                    <a:pt x="1448" y="1082"/>
                  </a:lnTo>
                  <a:lnTo>
                    <a:pt x="1419" y="1137"/>
                  </a:lnTo>
                  <a:lnTo>
                    <a:pt x="1384" y="1191"/>
                  </a:lnTo>
                  <a:lnTo>
                    <a:pt x="1344" y="1242"/>
                  </a:lnTo>
                  <a:lnTo>
                    <a:pt x="1299" y="1289"/>
                  </a:lnTo>
                  <a:lnTo>
                    <a:pt x="1251" y="1334"/>
                  </a:lnTo>
                  <a:lnTo>
                    <a:pt x="1200" y="1373"/>
                  </a:lnTo>
                  <a:lnTo>
                    <a:pt x="1146" y="1407"/>
                  </a:lnTo>
                  <a:lnTo>
                    <a:pt x="1091" y="1437"/>
                  </a:lnTo>
                  <a:lnTo>
                    <a:pt x="1033" y="1461"/>
                  </a:lnTo>
                  <a:lnTo>
                    <a:pt x="974" y="1481"/>
                  </a:lnTo>
                  <a:lnTo>
                    <a:pt x="914" y="1496"/>
                  </a:lnTo>
                  <a:lnTo>
                    <a:pt x="853" y="1505"/>
                  </a:lnTo>
                  <a:lnTo>
                    <a:pt x="791" y="1510"/>
                  </a:lnTo>
                  <a:lnTo>
                    <a:pt x="730" y="1510"/>
                  </a:lnTo>
                  <a:lnTo>
                    <a:pt x="669" y="1505"/>
                  </a:lnTo>
                  <a:lnTo>
                    <a:pt x="608" y="1496"/>
                  </a:lnTo>
                  <a:lnTo>
                    <a:pt x="548" y="1481"/>
                  </a:lnTo>
                  <a:lnTo>
                    <a:pt x="489" y="1461"/>
                  </a:lnTo>
                  <a:lnTo>
                    <a:pt x="432" y="1437"/>
                  </a:lnTo>
                  <a:lnTo>
                    <a:pt x="375" y="1407"/>
                  </a:lnTo>
                  <a:lnTo>
                    <a:pt x="323" y="1373"/>
                  </a:lnTo>
                  <a:lnTo>
                    <a:pt x="271" y="1334"/>
                  </a:lnTo>
                  <a:lnTo>
                    <a:pt x="222" y="1289"/>
                  </a:lnTo>
                  <a:lnTo>
                    <a:pt x="178" y="1242"/>
                  </a:lnTo>
                  <a:lnTo>
                    <a:pt x="138" y="1191"/>
                  </a:lnTo>
                  <a:lnTo>
                    <a:pt x="104" y="1137"/>
                  </a:lnTo>
                  <a:lnTo>
                    <a:pt x="74" y="1082"/>
                  </a:lnTo>
                  <a:lnTo>
                    <a:pt x="50" y="1025"/>
                  </a:lnTo>
                  <a:lnTo>
                    <a:pt x="29" y="967"/>
                  </a:lnTo>
                  <a:lnTo>
                    <a:pt x="15" y="907"/>
                  </a:lnTo>
                  <a:lnTo>
                    <a:pt x="5" y="847"/>
                  </a:lnTo>
                  <a:lnTo>
                    <a:pt x="0" y="786"/>
                  </a:lnTo>
                  <a:lnTo>
                    <a:pt x="0" y="724"/>
                  </a:lnTo>
                  <a:lnTo>
                    <a:pt x="5" y="664"/>
                  </a:lnTo>
                  <a:lnTo>
                    <a:pt x="15" y="604"/>
                  </a:lnTo>
                  <a:lnTo>
                    <a:pt x="29" y="543"/>
                  </a:lnTo>
                  <a:lnTo>
                    <a:pt x="50" y="485"/>
                  </a:lnTo>
                  <a:lnTo>
                    <a:pt x="74" y="428"/>
                  </a:lnTo>
                  <a:lnTo>
                    <a:pt x="104" y="373"/>
                  </a:lnTo>
                  <a:lnTo>
                    <a:pt x="138" y="320"/>
                  </a:lnTo>
                  <a:lnTo>
                    <a:pt x="178" y="269"/>
                  </a:lnTo>
                  <a:lnTo>
                    <a:pt x="222" y="220"/>
                  </a:lnTo>
                  <a:lnTo>
                    <a:pt x="271" y="177"/>
                  </a:lnTo>
                  <a:lnTo>
                    <a:pt x="323" y="137"/>
                  </a:lnTo>
                  <a:lnTo>
                    <a:pt x="375" y="103"/>
                  </a:lnTo>
                  <a:lnTo>
                    <a:pt x="432" y="73"/>
                  </a:lnTo>
                  <a:lnTo>
                    <a:pt x="489" y="49"/>
                  </a:lnTo>
                  <a:lnTo>
                    <a:pt x="548" y="30"/>
                  </a:lnTo>
                  <a:lnTo>
                    <a:pt x="608" y="15"/>
                  </a:lnTo>
                  <a:lnTo>
                    <a:pt x="670" y="4"/>
                  </a:lnTo>
                  <a:lnTo>
                    <a:pt x="7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24"/>
            <p:cNvSpPr>
              <a:spLocks noEditPoints="1"/>
            </p:cNvSpPr>
            <p:nvPr/>
          </p:nvSpPr>
          <p:spPr bwMode="auto">
            <a:xfrm>
              <a:off x="3756026" y="3813176"/>
              <a:ext cx="236538" cy="231775"/>
            </a:xfrm>
            <a:custGeom>
              <a:avLst/>
              <a:gdLst>
                <a:gd name="T0" fmla="*/ 329 w 1333"/>
                <a:gd name="T1" fmla="*/ 199 h 1319"/>
                <a:gd name="T2" fmla="*/ 285 w 1333"/>
                <a:gd name="T3" fmla="*/ 251 h 1319"/>
                <a:gd name="T4" fmla="*/ 235 w 1333"/>
                <a:gd name="T5" fmla="*/ 306 h 1319"/>
                <a:gd name="T6" fmla="*/ 191 w 1333"/>
                <a:gd name="T7" fmla="*/ 345 h 1319"/>
                <a:gd name="T8" fmla="*/ 209 w 1333"/>
                <a:gd name="T9" fmla="*/ 363 h 1319"/>
                <a:gd name="T10" fmla="*/ 258 w 1333"/>
                <a:gd name="T11" fmla="*/ 413 h 1319"/>
                <a:gd name="T12" fmla="*/ 331 w 1333"/>
                <a:gd name="T13" fmla="*/ 492 h 1319"/>
                <a:gd name="T14" fmla="*/ 419 w 1333"/>
                <a:gd name="T15" fmla="*/ 595 h 1319"/>
                <a:gd name="T16" fmla="*/ 516 w 1333"/>
                <a:gd name="T17" fmla="*/ 717 h 1319"/>
                <a:gd name="T18" fmla="*/ 616 w 1333"/>
                <a:gd name="T19" fmla="*/ 855 h 1319"/>
                <a:gd name="T20" fmla="*/ 710 w 1333"/>
                <a:gd name="T21" fmla="*/ 1004 h 1319"/>
                <a:gd name="T22" fmla="*/ 783 w 1333"/>
                <a:gd name="T23" fmla="*/ 1110 h 1319"/>
                <a:gd name="T24" fmla="*/ 861 w 1333"/>
                <a:gd name="T25" fmla="*/ 1159 h 1319"/>
                <a:gd name="T26" fmla="*/ 944 w 1333"/>
                <a:gd name="T27" fmla="*/ 1175 h 1319"/>
                <a:gd name="T28" fmla="*/ 1020 w 1333"/>
                <a:gd name="T29" fmla="*/ 1167 h 1319"/>
                <a:gd name="T30" fmla="*/ 1079 w 1333"/>
                <a:gd name="T31" fmla="*/ 1144 h 1319"/>
                <a:gd name="T32" fmla="*/ 1129 w 1333"/>
                <a:gd name="T33" fmla="*/ 1101 h 1319"/>
                <a:gd name="T34" fmla="*/ 1169 w 1333"/>
                <a:gd name="T35" fmla="*/ 1036 h 1319"/>
                <a:gd name="T36" fmla="*/ 1192 w 1333"/>
                <a:gd name="T37" fmla="*/ 958 h 1319"/>
                <a:gd name="T38" fmla="*/ 1187 w 1333"/>
                <a:gd name="T39" fmla="*/ 874 h 1319"/>
                <a:gd name="T40" fmla="*/ 1145 w 1333"/>
                <a:gd name="T41" fmla="*/ 793 h 1319"/>
                <a:gd name="T42" fmla="*/ 1057 w 1333"/>
                <a:gd name="T43" fmla="*/ 719 h 1319"/>
                <a:gd name="T44" fmla="*/ 915 w 1333"/>
                <a:gd name="T45" fmla="*/ 640 h 1319"/>
                <a:gd name="T46" fmla="*/ 781 w 1333"/>
                <a:gd name="T47" fmla="*/ 549 h 1319"/>
                <a:gd name="T48" fmla="*/ 657 w 1333"/>
                <a:gd name="T49" fmla="*/ 455 h 1319"/>
                <a:gd name="T50" fmla="*/ 548 w 1333"/>
                <a:gd name="T51" fmla="*/ 364 h 1319"/>
                <a:gd name="T52" fmla="*/ 458 w 1333"/>
                <a:gd name="T53" fmla="*/ 284 h 1319"/>
                <a:gd name="T54" fmla="*/ 392 w 1333"/>
                <a:gd name="T55" fmla="*/ 221 h 1319"/>
                <a:gd name="T56" fmla="*/ 354 w 1333"/>
                <a:gd name="T57" fmla="*/ 184 h 1319"/>
                <a:gd name="T58" fmla="*/ 339 w 1333"/>
                <a:gd name="T59" fmla="*/ 0 h 1319"/>
                <a:gd name="T60" fmla="*/ 391 w 1333"/>
                <a:gd name="T61" fmla="*/ 21 h 1319"/>
                <a:gd name="T62" fmla="*/ 641 w 1333"/>
                <a:gd name="T63" fmla="*/ 260 h 1319"/>
                <a:gd name="T64" fmla="*/ 882 w 1333"/>
                <a:gd name="T65" fmla="*/ 453 h 1319"/>
                <a:gd name="T66" fmla="*/ 1116 w 1333"/>
                <a:gd name="T67" fmla="*/ 594 h 1319"/>
                <a:gd name="T68" fmla="*/ 1218 w 1333"/>
                <a:gd name="T69" fmla="*/ 665 h 1319"/>
                <a:gd name="T70" fmla="*/ 1285 w 1333"/>
                <a:gd name="T71" fmla="*/ 759 h 1319"/>
                <a:gd name="T72" fmla="*/ 1322 w 1333"/>
                <a:gd name="T73" fmla="*/ 859 h 1319"/>
                <a:gd name="T74" fmla="*/ 1333 w 1333"/>
                <a:gd name="T75" fmla="*/ 956 h 1319"/>
                <a:gd name="T76" fmla="*/ 1311 w 1333"/>
                <a:gd name="T77" fmla="*/ 1069 h 1319"/>
                <a:gd name="T78" fmla="*/ 1250 w 1333"/>
                <a:gd name="T79" fmla="*/ 1181 h 1319"/>
                <a:gd name="T80" fmla="*/ 1153 w 1333"/>
                <a:gd name="T81" fmla="*/ 1270 h 1319"/>
                <a:gd name="T82" fmla="*/ 1112 w 1333"/>
                <a:gd name="T83" fmla="*/ 1288 h 1319"/>
                <a:gd name="T84" fmla="*/ 1044 w 1333"/>
                <a:gd name="T85" fmla="*/ 1308 h 1319"/>
                <a:gd name="T86" fmla="*/ 955 w 1333"/>
                <a:gd name="T87" fmla="*/ 1319 h 1319"/>
                <a:gd name="T88" fmla="*/ 854 w 1333"/>
                <a:gd name="T89" fmla="*/ 1307 h 1319"/>
                <a:gd name="T90" fmla="*/ 749 w 1333"/>
                <a:gd name="T91" fmla="*/ 1261 h 1319"/>
                <a:gd name="T92" fmla="*/ 646 w 1333"/>
                <a:gd name="T93" fmla="*/ 1171 h 1319"/>
                <a:gd name="T94" fmla="*/ 490 w 1333"/>
                <a:gd name="T95" fmla="*/ 927 h 1319"/>
                <a:gd name="T96" fmla="*/ 290 w 1333"/>
                <a:gd name="T97" fmla="*/ 662 h 1319"/>
                <a:gd name="T98" fmla="*/ 22 w 1333"/>
                <a:gd name="T99" fmla="*/ 388 h 1319"/>
                <a:gd name="T100" fmla="*/ 0 w 1333"/>
                <a:gd name="T101" fmla="*/ 337 h 1319"/>
                <a:gd name="T102" fmla="*/ 12 w 1333"/>
                <a:gd name="T103" fmla="*/ 298 h 1319"/>
                <a:gd name="T104" fmla="*/ 37 w 1333"/>
                <a:gd name="T105" fmla="*/ 279 h 1319"/>
                <a:gd name="T106" fmla="*/ 144 w 1333"/>
                <a:gd name="T107" fmla="*/ 203 h 1319"/>
                <a:gd name="T108" fmla="*/ 231 w 1333"/>
                <a:gd name="T109" fmla="*/ 111 h 1319"/>
                <a:gd name="T110" fmla="*/ 286 w 1333"/>
                <a:gd name="T111" fmla="*/ 28 h 1319"/>
                <a:gd name="T112" fmla="*/ 313 w 1333"/>
                <a:gd name="T113" fmla="*/ 6 h 1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33" h="1319">
                  <a:moveTo>
                    <a:pt x="347" y="175"/>
                  </a:moveTo>
                  <a:lnTo>
                    <a:pt x="339" y="186"/>
                  </a:lnTo>
                  <a:lnTo>
                    <a:pt x="329" y="199"/>
                  </a:lnTo>
                  <a:lnTo>
                    <a:pt x="316" y="215"/>
                  </a:lnTo>
                  <a:lnTo>
                    <a:pt x="301" y="232"/>
                  </a:lnTo>
                  <a:lnTo>
                    <a:pt x="285" y="251"/>
                  </a:lnTo>
                  <a:lnTo>
                    <a:pt x="268" y="270"/>
                  </a:lnTo>
                  <a:lnTo>
                    <a:pt x="252" y="288"/>
                  </a:lnTo>
                  <a:lnTo>
                    <a:pt x="235" y="306"/>
                  </a:lnTo>
                  <a:lnTo>
                    <a:pt x="219" y="321"/>
                  </a:lnTo>
                  <a:lnTo>
                    <a:pt x="204" y="334"/>
                  </a:lnTo>
                  <a:lnTo>
                    <a:pt x="191" y="345"/>
                  </a:lnTo>
                  <a:lnTo>
                    <a:pt x="193" y="347"/>
                  </a:lnTo>
                  <a:lnTo>
                    <a:pt x="200" y="352"/>
                  </a:lnTo>
                  <a:lnTo>
                    <a:pt x="209" y="363"/>
                  </a:lnTo>
                  <a:lnTo>
                    <a:pt x="223" y="375"/>
                  </a:lnTo>
                  <a:lnTo>
                    <a:pt x="239" y="392"/>
                  </a:lnTo>
                  <a:lnTo>
                    <a:pt x="258" y="413"/>
                  </a:lnTo>
                  <a:lnTo>
                    <a:pt x="280" y="436"/>
                  </a:lnTo>
                  <a:lnTo>
                    <a:pt x="304" y="462"/>
                  </a:lnTo>
                  <a:lnTo>
                    <a:pt x="331" y="492"/>
                  </a:lnTo>
                  <a:lnTo>
                    <a:pt x="358" y="524"/>
                  </a:lnTo>
                  <a:lnTo>
                    <a:pt x="388" y="558"/>
                  </a:lnTo>
                  <a:lnTo>
                    <a:pt x="419" y="595"/>
                  </a:lnTo>
                  <a:lnTo>
                    <a:pt x="450" y="634"/>
                  </a:lnTo>
                  <a:lnTo>
                    <a:pt x="483" y="674"/>
                  </a:lnTo>
                  <a:lnTo>
                    <a:pt x="516" y="717"/>
                  </a:lnTo>
                  <a:lnTo>
                    <a:pt x="550" y="762"/>
                  </a:lnTo>
                  <a:lnTo>
                    <a:pt x="583" y="807"/>
                  </a:lnTo>
                  <a:lnTo>
                    <a:pt x="616" y="855"/>
                  </a:lnTo>
                  <a:lnTo>
                    <a:pt x="648" y="904"/>
                  </a:lnTo>
                  <a:lnTo>
                    <a:pt x="679" y="953"/>
                  </a:lnTo>
                  <a:lnTo>
                    <a:pt x="710" y="1004"/>
                  </a:lnTo>
                  <a:lnTo>
                    <a:pt x="738" y="1056"/>
                  </a:lnTo>
                  <a:lnTo>
                    <a:pt x="759" y="1086"/>
                  </a:lnTo>
                  <a:lnTo>
                    <a:pt x="783" y="1110"/>
                  </a:lnTo>
                  <a:lnTo>
                    <a:pt x="808" y="1130"/>
                  </a:lnTo>
                  <a:lnTo>
                    <a:pt x="835" y="1146"/>
                  </a:lnTo>
                  <a:lnTo>
                    <a:pt x="861" y="1159"/>
                  </a:lnTo>
                  <a:lnTo>
                    <a:pt x="889" y="1167"/>
                  </a:lnTo>
                  <a:lnTo>
                    <a:pt x="916" y="1173"/>
                  </a:lnTo>
                  <a:lnTo>
                    <a:pt x="944" y="1175"/>
                  </a:lnTo>
                  <a:lnTo>
                    <a:pt x="970" y="1175"/>
                  </a:lnTo>
                  <a:lnTo>
                    <a:pt x="995" y="1171"/>
                  </a:lnTo>
                  <a:lnTo>
                    <a:pt x="1020" y="1167"/>
                  </a:lnTo>
                  <a:lnTo>
                    <a:pt x="1042" y="1161"/>
                  </a:lnTo>
                  <a:lnTo>
                    <a:pt x="1061" y="1153"/>
                  </a:lnTo>
                  <a:lnTo>
                    <a:pt x="1079" y="1144"/>
                  </a:lnTo>
                  <a:lnTo>
                    <a:pt x="1096" y="1132"/>
                  </a:lnTo>
                  <a:lnTo>
                    <a:pt x="1113" y="1117"/>
                  </a:lnTo>
                  <a:lnTo>
                    <a:pt x="1129" y="1101"/>
                  </a:lnTo>
                  <a:lnTo>
                    <a:pt x="1144" y="1080"/>
                  </a:lnTo>
                  <a:lnTo>
                    <a:pt x="1157" y="1059"/>
                  </a:lnTo>
                  <a:lnTo>
                    <a:pt x="1169" y="1036"/>
                  </a:lnTo>
                  <a:lnTo>
                    <a:pt x="1180" y="1011"/>
                  </a:lnTo>
                  <a:lnTo>
                    <a:pt x="1187" y="985"/>
                  </a:lnTo>
                  <a:lnTo>
                    <a:pt x="1192" y="958"/>
                  </a:lnTo>
                  <a:lnTo>
                    <a:pt x="1193" y="930"/>
                  </a:lnTo>
                  <a:lnTo>
                    <a:pt x="1192" y="903"/>
                  </a:lnTo>
                  <a:lnTo>
                    <a:pt x="1187" y="874"/>
                  </a:lnTo>
                  <a:lnTo>
                    <a:pt x="1177" y="846"/>
                  </a:lnTo>
                  <a:lnTo>
                    <a:pt x="1163" y="819"/>
                  </a:lnTo>
                  <a:lnTo>
                    <a:pt x="1145" y="793"/>
                  </a:lnTo>
                  <a:lnTo>
                    <a:pt x="1120" y="766"/>
                  </a:lnTo>
                  <a:lnTo>
                    <a:pt x="1092" y="742"/>
                  </a:lnTo>
                  <a:lnTo>
                    <a:pt x="1057" y="719"/>
                  </a:lnTo>
                  <a:lnTo>
                    <a:pt x="1009" y="694"/>
                  </a:lnTo>
                  <a:lnTo>
                    <a:pt x="962" y="668"/>
                  </a:lnTo>
                  <a:lnTo>
                    <a:pt x="915" y="640"/>
                  </a:lnTo>
                  <a:lnTo>
                    <a:pt x="870" y="610"/>
                  </a:lnTo>
                  <a:lnTo>
                    <a:pt x="825" y="580"/>
                  </a:lnTo>
                  <a:lnTo>
                    <a:pt x="781" y="549"/>
                  </a:lnTo>
                  <a:lnTo>
                    <a:pt x="738" y="518"/>
                  </a:lnTo>
                  <a:lnTo>
                    <a:pt x="697" y="487"/>
                  </a:lnTo>
                  <a:lnTo>
                    <a:pt x="657" y="455"/>
                  </a:lnTo>
                  <a:lnTo>
                    <a:pt x="619" y="424"/>
                  </a:lnTo>
                  <a:lnTo>
                    <a:pt x="583" y="393"/>
                  </a:lnTo>
                  <a:lnTo>
                    <a:pt x="548" y="364"/>
                  </a:lnTo>
                  <a:lnTo>
                    <a:pt x="516" y="336"/>
                  </a:lnTo>
                  <a:lnTo>
                    <a:pt x="485" y="309"/>
                  </a:lnTo>
                  <a:lnTo>
                    <a:pt x="458" y="284"/>
                  </a:lnTo>
                  <a:lnTo>
                    <a:pt x="434" y="261"/>
                  </a:lnTo>
                  <a:lnTo>
                    <a:pt x="411" y="240"/>
                  </a:lnTo>
                  <a:lnTo>
                    <a:pt x="392" y="221"/>
                  </a:lnTo>
                  <a:lnTo>
                    <a:pt x="376" y="206"/>
                  </a:lnTo>
                  <a:lnTo>
                    <a:pt x="364" y="193"/>
                  </a:lnTo>
                  <a:lnTo>
                    <a:pt x="354" y="184"/>
                  </a:lnTo>
                  <a:lnTo>
                    <a:pt x="349" y="178"/>
                  </a:lnTo>
                  <a:lnTo>
                    <a:pt x="347" y="175"/>
                  </a:lnTo>
                  <a:close/>
                  <a:moveTo>
                    <a:pt x="339" y="0"/>
                  </a:moveTo>
                  <a:lnTo>
                    <a:pt x="355" y="2"/>
                  </a:lnTo>
                  <a:lnTo>
                    <a:pt x="372" y="9"/>
                  </a:lnTo>
                  <a:lnTo>
                    <a:pt x="391" y="21"/>
                  </a:lnTo>
                  <a:lnTo>
                    <a:pt x="473" y="102"/>
                  </a:lnTo>
                  <a:lnTo>
                    <a:pt x="558" y="184"/>
                  </a:lnTo>
                  <a:lnTo>
                    <a:pt x="641" y="260"/>
                  </a:lnTo>
                  <a:lnTo>
                    <a:pt x="722" y="331"/>
                  </a:lnTo>
                  <a:lnTo>
                    <a:pt x="803" y="395"/>
                  </a:lnTo>
                  <a:lnTo>
                    <a:pt x="882" y="453"/>
                  </a:lnTo>
                  <a:lnTo>
                    <a:pt x="961" y="506"/>
                  </a:lnTo>
                  <a:lnTo>
                    <a:pt x="1039" y="552"/>
                  </a:lnTo>
                  <a:lnTo>
                    <a:pt x="1116" y="594"/>
                  </a:lnTo>
                  <a:lnTo>
                    <a:pt x="1154" y="615"/>
                  </a:lnTo>
                  <a:lnTo>
                    <a:pt x="1188" y="639"/>
                  </a:lnTo>
                  <a:lnTo>
                    <a:pt x="1218" y="665"/>
                  </a:lnTo>
                  <a:lnTo>
                    <a:pt x="1244" y="695"/>
                  </a:lnTo>
                  <a:lnTo>
                    <a:pt x="1266" y="726"/>
                  </a:lnTo>
                  <a:lnTo>
                    <a:pt x="1285" y="759"/>
                  </a:lnTo>
                  <a:lnTo>
                    <a:pt x="1301" y="791"/>
                  </a:lnTo>
                  <a:lnTo>
                    <a:pt x="1314" y="825"/>
                  </a:lnTo>
                  <a:lnTo>
                    <a:pt x="1322" y="859"/>
                  </a:lnTo>
                  <a:lnTo>
                    <a:pt x="1329" y="893"/>
                  </a:lnTo>
                  <a:lnTo>
                    <a:pt x="1332" y="925"/>
                  </a:lnTo>
                  <a:lnTo>
                    <a:pt x="1333" y="956"/>
                  </a:lnTo>
                  <a:lnTo>
                    <a:pt x="1330" y="984"/>
                  </a:lnTo>
                  <a:lnTo>
                    <a:pt x="1322" y="1026"/>
                  </a:lnTo>
                  <a:lnTo>
                    <a:pt x="1311" y="1069"/>
                  </a:lnTo>
                  <a:lnTo>
                    <a:pt x="1295" y="1108"/>
                  </a:lnTo>
                  <a:lnTo>
                    <a:pt x="1275" y="1146"/>
                  </a:lnTo>
                  <a:lnTo>
                    <a:pt x="1250" y="1181"/>
                  </a:lnTo>
                  <a:lnTo>
                    <a:pt x="1222" y="1214"/>
                  </a:lnTo>
                  <a:lnTo>
                    <a:pt x="1190" y="1243"/>
                  </a:lnTo>
                  <a:lnTo>
                    <a:pt x="1153" y="1270"/>
                  </a:lnTo>
                  <a:lnTo>
                    <a:pt x="1143" y="1275"/>
                  </a:lnTo>
                  <a:lnTo>
                    <a:pt x="1129" y="1282"/>
                  </a:lnTo>
                  <a:lnTo>
                    <a:pt x="1112" y="1288"/>
                  </a:lnTo>
                  <a:lnTo>
                    <a:pt x="1092" y="1295"/>
                  </a:lnTo>
                  <a:lnTo>
                    <a:pt x="1070" y="1302"/>
                  </a:lnTo>
                  <a:lnTo>
                    <a:pt x="1044" y="1308"/>
                  </a:lnTo>
                  <a:lnTo>
                    <a:pt x="1016" y="1313"/>
                  </a:lnTo>
                  <a:lnTo>
                    <a:pt x="986" y="1316"/>
                  </a:lnTo>
                  <a:lnTo>
                    <a:pt x="955" y="1319"/>
                  </a:lnTo>
                  <a:lnTo>
                    <a:pt x="922" y="1318"/>
                  </a:lnTo>
                  <a:lnTo>
                    <a:pt x="889" y="1313"/>
                  </a:lnTo>
                  <a:lnTo>
                    <a:pt x="854" y="1307"/>
                  </a:lnTo>
                  <a:lnTo>
                    <a:pt x="819" y="1296"/>
                  </a:lnTo>
                  <a:lnTo>
                    <a:pt x="784" y="1282"/>
                  </a:lnTo>
                  <a:lnTo>
                    <a:pt x="749" y="1261"/>
                  </a:lnTo>
                  <a:lnTo>
                    <a:pt x="714" y="1237"/>
                  </a:lnTo>
                  <a:lnTo>
                    <a:pt x="679" y="1207"/>
                  </a:lnTo>
                  <a:lnTo>
                    <a:pt x="646" y="1171"/>
                  </a:lnTo>
                  <a:lnTo>
                    <a:pt x="613" y="1130"/>
                  </a:lnTo>
                  <a:lnTo>
                    <a:pt x="552" y="1025"/>
                  </a:lnTo>
                  <a:lnTo>
                    <a:pt x="490" y="927"/>
                  </a:lnTo>
                  <a:lnTo>
                    <a:pt x="425" y="834"/>
                  </a:lnTo>
                  <a:lnTo>
                    <a:pt x="358" y="745"/>
                  </a:lnTo>
                  <a:lnTo>
                    <a:pt x="290" y="662"/>
                  </a:lnTo>
                  <a:lnTo>
                    <a:pt x="220" y="585"/>
                  </a:lnTo>
                  <a:lnTo>
                    <a:pt x="148" y="513"/>
                  </a:lnTo>
                  <a:lnTo>
                    <a:pt x="22" y="388"/>
                  </a:lnTo>
                  <a:lnTo>
                    <a:pt x="9" y="371"/>
                  </a:lnTo>
                  <a:lnTo>
                    <a:pt x="2" y="354"/>
                  </a:lnTo>
                  <a:lnTo>
                    <a:pt x="0" y="337"/>
                  </a:lnTo>
                  <a:lnTo>
                    <a:pt x="2" y="323"/>
                  </a:lnTo>
                  <a:lnTo>
                    <a:pt x="6" y="310"/>
                  </a:lnTo>
                  <a:lnTo>
                    <a:pt x="12" y="298"/>
                  </a:lnTo>
                  <a:lnTo>
                    <a:pt x="21" y="290"/>
                  </a:lnTo>
                  <a:lnTo>
                    <a:pt x="29" y="282"/>
                  </a:lnTo>
                  <a:lnTo>
                    <a:pt x="37" y="279"/>
                  </a:lnTo>
                  <a:lnTo>
                    <a:pt x="75" y="255"/>
                  </a:lnTo>
                  <a:lnTo>
                    <a:pt x="110" y="230"/>
                  </a:lnTo>
                  <a:lnTo>
                    <a:pt x="144" y="203"/>
                  </a:lnTo>
                  <a:lnTo>
                    <a:pt x="177" y="175"/>
                  </a:lnTo>
                  <a:lnTo>
                    <a:pt x="205" y="146"/>
                  </a:lnTo>
                  <a:lnTo>
                    <a:pt x="231" y="111"/>
                  </a:lnTo>
                  <a:lnTo>
                    <a:pt x="258" y="75"/>
                  </a:lnTo>
                  <a:lnTo>
                    <a:pt x="281" y="36"/>
                  </a:lnTo>
                  <a:lnTo>
                    <a:pt x="286" y="28"/>
                  </a:lnTo>
                  <a:lnTo>
                    <a:pt x="294" y="20"/>
                  </a:lnTo>
                  <a:lnTo>
                    <a:pt x="302" y="12"/>
                  </a:lnTo>
                  <a:lnTo>
                    <a:pt x="313" y="6"/>
                  </a:lnTo>
                  <a:lnTo>
                    <a:pt x="326" y="1"/>
                  </a:lnTo>
                  <a:lnTo>
                    <a:pt x="3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25"/>
            <p:cNvSpPr>
              <a:spLocks noEditPoints="1"/>
            </p:cNvSpPr>
            <p:nvPr/>
          </p:nvSpPr>
          <p:spPr bwMode="auto">
            <a:xfrm>
              <a:off x="3446463" y="3432176"/>
              <a:ext cx="612775" cy="142875"/>
            </a:xfrm>
            <a:custGeom>
              <a:avLst/>
              <a:gdLst>
                <a:gd name="T0" fmla="*/ 148 w 3475"/>
                <a:gd name="T1" fmla="*/ 148 h 814"/>
                <a:gd name="T2" fmla="*/ 148 w 3475"/>
                <a:gd name="T3" fmla="*/ 668 h 814"/>
                <a:gd name="T4" fmla="*/ 3327 w 3475"/>
                <a:gd name="T5" fmla="*/ 668 h 814"/>
                <a:gd name="T6" fmla="*/ 3327 w 3475"/>
                <a:gd name="T7" fmla="*/ 148 h 814"/>
                <a:gd name="T8" fmla="*/ 148 w 3475"/>
                <a:gd name="T9" fmla="*/ 148 h 814"/>
                <a:gd name="T10" fmla="*/ 0 w 3475"/>
                <a:gd name="T11" fmla="*/ 0 h 814"/>
                <a:gd name="T12" fmla="*/ 3475 w 3475"/>
                <a:gd name="T13" fmla="*/ 0 h 814"/>
                <a:gd name="T14" fmla="*/ 3475 w 3475"/>
                <a:gd name="T15" fmla="*/ 814 h 814"/>
                <a:gd name="T16" fmla="*/ 0 w 3475"/>
                <a:gd name="T17" fmla="*/ 814 h 814"/>
                <a:gd name="T18" fmla="*/ 0 w 3475"/>
                <a:gd name="T19" fmla="*/ 0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75" h="814">
                  <a:moveTo>
                    <a:pt x="148" y="148"/>
                  </a:moveTo>
                  <a:lnTo>
                    <a:pt x="148" y="668"/>
                  </a:lnTo>
                  <a:lnTo>
                    <a:pt x="3327" y="668"/>
                  </a:lnTo>
                  <a:lnTo>
                    <a:pt x="3327" y="148"/>
                  </a:lnTo>
                  <a:lnTo>
                    <a:pt x="148" y="148"/>
                  </a:lnTo>
                  <a:close/>
                  <a:moveTo>
                    <a:pt x="0" y="0"/>
                  </a:moveTo>
                  <a:lnTo>
                    <a:pt x="3475" y="0"/>
                  </a:lnTo>
                  <a:lnTo>
                    <a:pt x="3475" y="814"/>
                  </a:lnTo>
                  <a:lnTo>
                    <a:pt x="0" y="81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Rectangle 26"/>
            <p:cNvSpPr>
              <a:spLocks noChangeArrowheads="1"/>
            </p:cNvSpPr>
            <p:nvPr/>
          </p:nvSpPr>
          <p:spPr bwMode="auto">
            <a:xfrm>
              <a:off x="3498851" y="3478213"/>
              <a:ext cx="25400" cy="508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7" name="Group 206"/>
          <p:cNvGrpSpPr/>
          <p:nvPr/>
        </p:nvGrpSpPr>
        <p:grpSpPr>
          <a:xfrm>
            <a:off x="638976" y="2660651"/>
            <a:ext cx="614363" cy="612775"/>
            <a:chOff x="673100" y="2660651"/>
            <a:chExt cx="614363" cy="6127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0" name="Rectangle 31"/>
            <p:cNvSpPr>
              <a:spLocks noChangeArrowheads="1"/>
            </p:cNvSpPr>
            <p:nvPr/>
          </p:nvSpPr>
          <p:spPr bwMode="auto">
            <a:xfrm>
              <a:off x="803275" y="2830513"/>
              <a:ext cx="26988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Rectangle 32"/>
            <p:cNvSpPr>
              <a:spLocks noChangeArrowheads="1"/>
            </p:cNvSpPr>
            <p:nvPr/>
          </p:nvSpPr>
          <p:spPr bwMode="auto">
            <a:xfrm>
              <a:off x="895350" y="2830513"/>
              <a:ext cx="25400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Rectangle 33"/>
            <p:cNvSpPr>
              <a:spLocks noChangeArrowheads="1"/>
            </p:cNvSpPr>
            <p:nvPr/>
          </p:nvSpPr>
          <p:spPr bwMode="auto">
            <a:xfrm>
              <a:off x="987425" y="2830513"/>
              <a:ext cx="25400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34"/>
            <p:cNvSpPr>
              <a:spLocks noEditPoints="1"/>
            </p:cNvSpPr>
            <p:nvPr/>
          </p:nvSpPr>
          <p:spPr bwMode="auto">
            <a:xfrm>
              <a:off x="673100" y="2660651"/>
              <a:ext cx="614363" cy="612775"/>
            </a:xfrm>
            <a:custGeom>
              <a:avLst/>
              <a:gdLst>
                <a:gd name="T0" fmla="*/ 2668 w 3484"/>
                <a:gd name="T1" fmla="*/ 1997 h 3476"/>
                <a:gd name="T2" fmla="*/ 2659 w 3484"/>
                <a:gd name="T3" fmla="*/ 2036 h 3476"/>
                <a:gd name="T4" fmla="*/ 2633 w 3484"/>
                <a:gd name="T5" fmla="*/ 2061 h 3476"/>
                <a:gd name="T6" fmla="*/ 2594 w 3484"/>
                <a:gd name="T7" fmla="*/ 2071 h 3476"/>
                <a:gd name="T8" fmla="*/ 1409 w 3484"/>
                <a:gd name="T9" fmla="*/ 2966 h 3476"/>
                <a:gd name="T10" fmla="*/ 2632 w 3484"/>
                <a:gd name="T11" fmla="*/ 2967 h 3476"/>
                <a:gd name="T12" fmla="*/ 2656 w 3484"/>
                <a:gd name="T13" fmla="*/ 2978 h 3476"/>
                <a:gd name="T14" fmla="*/ 2906 w 3484"/>
                <a:gd name="T15" fmla="*/ 3225 h 3476"/>
                <a:gd name="T16" fmla="*/ 2908 w 3484"/>
                <a:gd name="T17" fmla="*/ 3019 h 3476"/>
                <a:gd name="T18" fmla="*/ 2926 w 3484"/>
                <a:gd name="T19" fmla="*/ 2987 h 3476"/>
                <a:gd name="T20" fmla="*/ 2959 w 3484"/>
                <a:gd name="T21" fmla="*/ 2969 h 3476"/>
                <a:gd name="T22" fmla="*/ 3335 w 3484"/>
                <a:gd name="T23" fmla="*/ 2966 h 3476"/>
                <a:gd name="T24" fmla="*/ 2668 w 3484"/>
                <a:gd name="T25" fmla="*/ 1525 h 3476"/>
                <a:gd name="T26" fmla="*/ 148 w 3484"/>
                <a:gd name="T27" fmla="*/ 1924 h 3476"/>
                <a:gd name="T28" fmla="*/ 614 w 3484"/>
                <a:gd name="T29" fmla="*/ 1926 h 3476"/>
                <a:gd name="T30" fmla="*/ 647 w 3484"/>
                <a:gd name="T31" fmla="*/ 1944 h 3476"/>
                <a:gd name="T32" fmla="*/ 665 w 3484"/>
                <a:gd name="T33" fmla="*/ 1977 h 3476"/>
                <a:gd name="T34" fmla="*/ 667 w 3484"/>
                <a:gd name="T35" fmla="*/ 2264 h 3476"/>
                <a:gd name="T36" fmla="*/ 997 w 3484"/>
                <a:gd name="T37" fmla="*/ 1935 h 3476"/>
                <a:gd name="T38" fmla="*/ 1023 w 3484"/>
                <a:gd name="T39" fmla="*/ 1925 h 3476"/>
                <a:gd name="T40" fmla="*/ 2521 w 3484"/>
                <a:gd name="T41" fmla="*/ 1924 h 3476"/>
                <a:gd name="T42" fmla="*/ 148 w 3484"/>
                <a:gd name="T43" fmla="*/ 149 h 3476"/>
                <a:gd name="T44" fmla="*/ 2594 w 3484"/>
                <a:gd name="T45" fmla="*/ 0 h 3476"/>
                <a:gd name="T46" fmla="*/ 2633 w 3484"/>
                <a:gd name="T47" fmla="*/ 10 h 3476"/>
                <a:gd name="T48" fmla="*/ 2659 w 3484"/>
                <a:gd name="T49" fmla="*/ 35 h 3476"/>
                <a:gd name="T50" fmla="*/ 2668 w 3484"/>
                <a:gd name="T51" fmla="*/ 75 h 3476"/>
                <a:gd name="T52" fmla="*/ 3410 w 3484"/>
                <a:gd name="T53" fmla="*/ 1377 h 3476"/>
                <a:gd name="T54" fmla="*/ 3448 w 3484"/>
                <a:gd name="T55" fmla="*/ 1385 h 3476"/>
                <a:gd name="T56" fmla="*/ 3474 w 3484"/>
                <a:gd name="T57" fmla="*/ 1411 h 3476"/>
                <a:gd name="T58" fmla="*/ 3484 w 3484"/>
                <a:gd name="T59" fmla="*/ 1450 h 3476"/>
                <a:gd name="T60" fmla="*/ 3481 w 3484"/>
                <a:gd name="T61" fmla="*/ 3053 h 3476"/>
                <a:gd name="T62" fmla="*/ 3464 w 3484"/>
                <a:gd name="T63" fmla="*/ 3086 h 3476"/>
                <a:gd name="T64" fmla="*/ 3431 w 3484"/>
                <a:gd name="T65" fmla="*/ 3104 h 3476"/>
                <a:gd name="T66" fmla="*/ 3054 w 3484"/>
                <a:gd name="T67" fmla="*/ 3106 h 3476"/>
                <a:gd name="T68" fmla="*/ 3052 w 3484"/>
                <a:gd name="T69" fmla="*/ 3416 h 3476"/>
                <a:gd name="T70" fmla="*/ 3033 w 3484"/>
                <a:gd name="T71" fmla="*/ 3451 h 3476"/>
                <a:gd name="T72" fmla="*/ 3003 w 3484"/>
                <a:gd name="T73" fmla="*/ 3472 h 3476"/>
                <a:gd name="T74" fmla="*/ 2966 w 3484"/>
                <a:gd name="T75" fmla="*/ 3474 h 3476"/>
                <a:gd name="T76" fmla="*/ 2928 w 3484"/>
                <a:gd name="T77" fmla="*/ 3454 h 3476"/>
                <a:gd name="T78" fmla="*/ 1335 w 3484"/>
                <a:gd name="T79" fmla="*/ 3114 h 3476"/>
                <a:gd name="T80" fmla="*/ 1296 w 3484"/>
                <a:gd name="T81" fmla="*/ 3104 h 3476"/>
                <a:gd name="T82" fmla="*/ 1270 w 3484"/>
                <a:gd name="T83" fmla="*/ 3079 h 3476"/>
                <a:gd name="T84" fmla="*/ 1260 w 3484"/>
                <a:gd name="T85" fmla="*/ 3039 h 3476"/>
                <a:gd name="T86" fmla="*/ 1068 w 3484"/>
                <a:gd name="T87" fmla="*/ 2071 h 3476"/>
                <a:gd name="T88" fmla="*/ 634 w 3484"/>
                <a:gd name="T89" fmla="*/ 2501 h 3476"/>
                <a:gd name="T90" fmla="*/ 603 w 3484"/>
                <a:gd name="T91" fmla="*/ 2512 h 3476"/>
                <a:gd name="T92" fmla="*/ 564 w 3484"/>
                <a:gd name="T93" fmla="*/ 2507 h 3476"/>
                <a:gd name="T94" fmla="*/ 536 w 3484"/>
                <a:gd name="T95" fmla="*/ 2486 h 3476"/>
                <a:gd name="T96" fmla="*/ 521 w 3484"/>
                <a:gd name="T97" fmla="*/ 2457 h 3476"/>
                <a:gd name="T98" fmla="*/ 519 w 3484"/>
                <a:gd name="T99" fmla="*/ 2071 h 3476"/>
                <a:gd name="T100" fmla="*/ 53 w 3484"/>
                <a:gd name="T101" fmla="*/ 2069 h 3476"/>
                <a:gd name="T102" fmla="*/ 21 w 3484"/>
                <a:gd name="T103" fmla="*/ 2051 h 3476"/>
                <a:gd name="T104" fmla="*/ 3 w 3484"/>
                <a:gd name="T105" fmla="*/ 2018 h 3476"/>
                <a:gd name="T106" fmla="*/ 0 w 3484"/>
                <a:gd name="T107" fmla="*/ 75 h 3476"/>
                <a:gd name="T108" fmla="*/ 9 w 3484"/>
                <a:gd name="T109" fmla="*/ 35 h 3476"/>
                <a:gd name="T110" fmla="*/ 36 w 3484"/>
                <a:gd name="T111" fmla="*/ 10 h 3476"/>
                <a:gd name="T112" fmla="*/ 74 w 3484"/>
                <a:gd name="T113" fmla="*/ 0 h 3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84" h="3476">
                  <a:moveTo>
                    <a:pt x="2668" y="1525"/>
                  </a:moveTo>
                  <a:lnTo>
                    <a:pt x="2668" y="1997"/>
                  </a:lnTo>
                  <a:lnTo>
                    <a:pt x="2666" y="2018"/>
                  </a:lnTo>
                  <a:lnTo>
                    <a:pt x="2659" y="2036"/>
                  </a:lnTo>
                  <a:lnTo>
                    <a:pt x="2648" y="2051"/>
                  </a:lnTo>
                  <a:lnTo>
                    <a:pt x="2633" y="2061"/>
                  </a:lnTo>
                  <a:lnTo>
                    <a:pt x="2615" y="2069"/>
                  </a:lnTo>
                  <a:lnTo>
                    <a:pt x="2594" y="2071"/>
                  </a:lnTo>
                  <a:lnTo>
                    <a:pt x="1409" y="2071"/>
                  </a:lnTo>
                  <a:lnTo>
                    <a:pt x="1409" y="2966"/>
                  </a:lnTo>
                  <a:lnTo>
                    <a:pt x="2616" y="2966"/>
                  </a:lnTo>
                  <a:lnTo>
                    <a:pt x="2632" y="2967"/>
                  </a:lnTo>
                  <a:lnTo>
                    <a:pt x="2645" y="2972"/>
                  </a:lnTo>
                  <a:lnTo>
                    <a:pt x="2656" y="2978"/>
                  </a:lnTo>
                  <a:lnTo>
                    <a:pt x="2668" y="2989"/>
                  </a:lnTo>
                  <a:lnTo>
                    <a:pt x="2906" y="3225"/>
                  </a:lnTo>
                  <a:lnTo>
                    <a:pt x="2906" y="3039"/>
                  </a:lnTo>
                  <a:lnTo>
                    <a:pt x="2908" y="3019"/>
                  </a:lnTo>
                  <a:lnTo>
                    <a:pt x="2915" y="3001"/>
                  </a:lnTo>
                  <a:lnTo>
                    <a:pt x="2926" y="2987"/>
                  </a:lnTo>
                  <a:lnTo>
                    <a:pt x="2941" y="2976"/>
                  </a:lnTo>
                  <a:lnTo>
                    <a:pt x="2959" y="2969"/>
                  </a:lnTo>
                  <a:lnTo>
                    <a:pt x="2980" y="2966"/>
                  </a:lnTo>
                  <a:lnTo>
                    <a:pt x="3335" y="2966"/>
                  </a:lnTo>
                  <a:lnTo>
                    <a:pt x="3335" y="1525"/>
                  </a:lnTo>
                  <a:lnTo>
                    <a:pt x="2668" y="1525"/>
                  </a:lnTo>
                  <a:close/>
                  <a:moveTo>
                    <a:pt x="148" y="149"/>
                  </a:moveTo>
                  <a:lnTo>
                    <a:pt x="148" y="1924"/>
                  </a:lnTo>
                  <a:lnTo>
                    <a:pt x="593" y="1924"/>
                  </a:lnTo>
                  <a:lnTo>
                    <a:pt x="614" y="1926"/>
                  </a:lnTo>
                  <a:lnTo>
                    <a:pt x="632" y="1932"/>
                  </a:lnTo>
                  <a:lnTo>
                    <a:pt x="647" y="1944"/>
                  </a:lnTo>
                  <a:lnTo>
                    <a:pt x="658" y="1959"/>
                  </a:lnTo>
                  <a:lnTo>
                    <a:pt x="665" y="1977"/>
                  </a:lnTo>
                  <a:lnTo>
                    <a:pt x="667" y="1997"/>
                  </a:lnTo>
                  <a:lnTo>
                    <a:pt x="667" y="2264"/>
                  </a:lnTo>
                  <a:lnTo>
                    <a:pt x="987" y="1946"/>
                  </a:lnTo>
                  <a:lnTo>
                    <a:pt x="997" y="1935"/>
                  </a:lnTo>
                  <a:lnTo>
                    <a:pt x="1010" y="1929"/>
                  </a:lnTo>
                  <a:lnTo>
                    <a:pt x="1023" y="1925"/>
                  </a:lnTo>
                  <a:lnTo>
                    <a:pt x="1039" y="1924"/>
                  </a:lnTo>
                  <a:lnTo>
                    <a:pt x="2521" y="1924"/>
                  </a:lnTo>
                  <a:lnTo>
                    <a:pt x="2521" y="149"/>
                  </a:lnTo>
                  <a:lnTo>
                    <a:pt x="148" y="149"/>
                  </a:lnTo>
                  <a:close/>
                  <a:moveTo>
                    <a:pt x="74" y="0"/>
                  </a:moveTo>
                  <a:lnTo>
                    <a:pt x="2594" y="0"/>
                  </a:lnTo>
                  <a:lnTo>
                    <a:pt x="2615" y="3"/>
                  </a:lnTo>
                  <a:lnTo>
                    <a:pt x="2633" y="10"/>
                  </a:lnTo>
                  <a:lnTo>
                    <a:pt x="2648" y="21"/>
                  </a:lnTo>
                  <a:lnTo>
                    <a:pt x="2659" y="35"/>
                  </a:lnTo>
                  <a:lnTo>
                    <a:pt x="2666" y="53"/>
                  </a:lnTo>
                  <a:lnTo>
                    <a:pt x="2668" y="75"/>
                  </a:lnTo>
                  <a:lnTo>
                    <a:pt x="2668" y="1377"/>
                  </a:lnTo>
                  <a:lnTo>
                    <a:pt x="3410" y="1377"/>
                  </a:lnTo>
                  <a:lnTo>
                    <a:pt x="3431" y="1379"/>
                  </a:lnTo>
                  <a:lnTo>
                    <a:pt x="3448" y="1385"/>
                  </a:lnTo>
                  <a:lnTo>
                    <a:pt x="3463" y="1397"/>
                  </a:lnTo>
                  <a:lnTo>
                    <a:pt x="3474" y="1411"/>
                  </a:lnTo>
                  <a:lnTo>
                    <a:pt x="3481" y="1429"/>
                  </a:lnTo>
                  <a:lnTo>
                    <a:pt x="3484" y="1450"/>
                  </a:lnTo>
                  <a:lnTo>
                    <a:pt x="3484" y="3033"/>
                  </a:lnTo>
                  <a:lnTo>
                    <a:pt x="3481" y="3053"/>
                  </a:lnTo>
                  <a:lnTo>
                    <a:pt x="3474" y="3071"/>
                  </a:lnTo>
                  <a:lnTo>
                    <a:pt x="3464" y="3086"/>
                  </a:lnTo>
                  <a:lnTo>
                    <a:pt x="3449" y="3098"/>
                  </a:lnTo>
                  <a:lnTo>
                    <a:pt x="3431" y="3104"/>
                  </a:lnTo>
                  <a:lnTo>
                    <a:pt x="3410" y="3106"/>
                  </a:lnTo>
                  <a:lnTo>
                    <a:pt x="3054" y="3106"/>
                  </a:lnTo>
                  <a:lnTo>
                    <a:pt x="3054" y="3395"/>
                  </a:lnTo>
                  <a:lnTo>
                    <a:pt x="3052" y="3416"/>
                  </a:lnTo>
                  <a:lnTo>
                    <a:pt x="3045" y="3435"/>
                  </a:lnTo>
                  <a:lnTo>
                    <a:pt x="3033" y="3451"/>
                  </a:lnTo>
                  <a:lnTo>
                    <a:pt x="3019" y="3464"/>
                  </a:lnTo>
                  <a:lnTo>
                    <a:pt x="3003" y="3472"/>
                  </a:lnTo>
                  <a:lnTo>
                    <a:pt x="2985" y="3476"/>
                  </a:lnTo>
                  <a:lnTo>
                    <a:pt x="2966" y="3474"/>
                  </a:lnTo>
                  <a:lnTo>
                    <a:pt x="2947" y="3467"/>
                  </a:lnTo>
                  <a:lnTo>
                    <a:pt x="2928" y="3454"/>
                  </a:lnTo>
                  <a:lnTo>
                    <a:pt x="2588" y="3114"/>
                  </a:lnTo>
                  <a:lnTo>
                    <a:pt x="1335" y="3114"/>
                  </a:lnTo>
                  <a:lnTo>
                    <a:pt x="1313" y="3111"/>
                  </a:lnTo>
                  <a:lnTo>
                    <a:pt x="1296" y="3104"/>
                  </a:lnTo>
                  <a:lnTo>
                    <a:pt x="1282" y="3093"/>
                  </a:lnTo>
                  <a:lnTo>
                    <a:pt x="1270" y="3079"/>
                  </a:lnTo>
                  <a:lnTo>
                    <a:pt x="1263" y="3061"/>
                  </a:lnTo>
                  <a:lnTo>
                    <a:pt x="1260" y="3039"/>
                  </a:lnTo>
                  <a:lnTo>
                    <a:pt x="1260" y="2071"/>
                  </a:lnTo>
                  <a:lnTo>
                    <a:pt x="1068" y="2071"/>
                  </a:lnTo>
                  <a:lnTo>
                    <a:pt x="646" y="2492"/>
                  </a:lnTo>
                  <a:lnTo>
                    <a:pt x="634" y="2501"/>
                  </a:lnTo>
                  <a:lnTo>
                    <a:pt x="621" y="2508"/>
                  </a:lnTo>
                  <a:lnTo>
                    <a:pt x="603" y="2512"/>
                  </a:lnTo>
                  <a:lnTo>
                    <a:pt x="583" y="2513"/>
                  </a:lnTo>
                  <a:lnTo>
                    <a:pt x="564" y="2507"/>
                  </a:lnTo>
                  <a:lnTo>
                    <a:pt x="548" y="2497"/>
                  </a:lnTo>
                  <a:lnTo>
                    <a:pt x="536" y="2486"/>
                  </a:lnTo>
                  <a:lnTo>
                    <a:pt x="526" y="2473"/>
                  </a:lnTo>
                  <a:lnTo>
                    <a:pt x="521" y="2457"/>
                  </a:lnTo>
                  <a:lnTo>
                    <a:pt x="519" y="2440"/>
                  </a:lnTo>
                  <a:lnTo>
                    <a:pt x="519" y="2071"/>
                  </a:lnTo>
                  <a:lnTo>
                    <a:pt x="74" y="2071"/>
                  </a:lnTo>
                  <a:lnTo>
                    <a:pt x="53" y="2069"/>
                  </a:lnTo>
                  <a:lnTo>
                    <a:pt x="36" y="2061"/>
                  </a:lnTo>
                  <a:lnTo>
                    <a:pt x="21" y="2051"/>
                  </a:lnTo>
                  <a:lnTo>
                    <a:pt x="9" y="2036"/>
                  </a:lnTo>
                  <a:lnTo>
                    <a:pt x="3" y="2018"/>
                  </a:lnTo>
                  <a:lnTo>
                    <a:pt x="0" y="1997"/>
                  </a:lnTo>
                  <a:lnTo>
                    <a:pt x="0" y="75"/>
                  </a:lnTo>
                  <a:lnTo>
                    <a:pt x="3" y="53"/>
                  </a:lnTo>
                  <a:lnTo>
                    <a:pt x="9" y="35"/>
                  </a:lnTo>
                  <a:lnTo>
                    <a:pt x="21" y="22"/>
                  </a:lnTo>
                  <a:lnTo>
                    <a:pt x="36" y="10"/>
                  </a:lnTo>
                  <a:lnTo>
                    <a:pt x="53" y="4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8" name="Group 207"/>
          <p:cNvGrpSpPr/>
          <p:nvPr/>
        </p:nvGrpSpPr>
        <p:grpSpPr>
          <a:xfrm>
            <a:off x="1574470" y="2665413"/>
            <a:ext cx="614363" cy="601662"/>
            <a:chOff x="1584325" y="2665413"/>
            <a:chExt cx="614363" cy="6016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1" name="Freeform 39"/>
            <p:cNvSpPr>
              <a:spLocks noEditPoints="1"/>
            </p:cNvSpPr>
            <p:nvPr/>
          </p:nvSpPr>
          <p:spPr bwMode="auto">
            <a:xfrm>
              <a:off x="1706563" y="2846388"/>
              <a:ext cx="492125" cy="227012"/>
            </a:xfrm>
            <a:custGeom>
              <a:avLst/>
              <a:gdLst>
                <a:gd name="T0" fmla="*/ 2186 w 2788"/>
                <a:gd name="T1" fmla="*/ 1021 h 1287"/>
                <a:gd name="T2" fmla="*/ 2279 w 2788"/>
                <a:gd name="T3" fmla="*/ 1136 h 1287"/>
                <a:gd name="T4" fmla="*/ 2393 w 2788"/>
                <a:gd name="T5" fmla="*/ 1045 h 1287"/>
                <a:gd name="T6" fmla="*/ 2301 w 2788"/>
                <a:gd name="T7" fmla="*/ 929 h 1287"/>
                <a:gd name="T8" fmla="*/ 1297 w 2788"/>
                <a:gd name="T9" fmla="*/ 998 h 1287"/>
                <a:gd name="T10" fmla="*/ 1361 w 2788"/>
                <a:gd name="T11" fmla="*/ 1132 h 1287"/>
                <a:gd name="T12" fmla="*/ 1494 w 2788"/>
                <a:gd name="T13" fmla="*/ 1067 h 1287"/>
                <a:gd name="T14" fmla="*/ 1429 w 2788"/>
                <a:gd name="T15" fmla="*/ 934 h 1287"/>
                <a:gd name="T16" fmla="*/ 405 w 2788"/>
                <a:gd name="T17" fmla="*/ 977 h 1287"/>
                <a:gd name="T18" fmla="*/ 439 w 2788"/>
                <a:gd name="T19" fmla="*/ 1122 h 1287"/>
                <a:gd name="T20" fmla="*/ 583 w 2788"/>
                <a:gd name="T21" fmla="*/ 1088 h 1287"/>
                <a:gd name="T22" fmla="*/ 548 w 2788"/>
                <a:gd name="T23" fmla="*/ 943 h 1287"/>
                <a:gd name="T24" fmla="*/ 1281 w 2788"/>
                <a:gd name="T25" fmla="*/ 805 h 1287"/>
                <a:gd name="T26" fmla="*/ 1534 w 2788"/>
                <a:gd name="T27" fmla="*/ 820 h 1287"/>
                <a:gd name="T28" fmla="*/ 1357 w 2788"/>
                <a:gd name="T29" fmla="*/ 506 h 1287"/>
                <a:gd name="T30" fmla="*/ 2461 w 2788"/>
                <a:gd name="T31" fmla="*/ 180 h 1287"/>
                <a:gd name="T32" fmla="*/ 2461 w 2788"/>
                <a:gd name="T33" fmla="*/ 328 h 1287"/>
                <a:gd name="T34" fmla="*/ 2609 w 2788"/>
                <a:gd name="T35" fmla="*/ 328 h 1287"/>
                <a:gd name="T36" fmla="*/ 2609 w 2788"/>
                <a:gd name="T37" fmla="*/ 180 h 1287"/>
                <a:gd name="T38" fmla="*/ 1340 w 2788"/>
                <a:gd name="T39" fmla="*/ 164 h 1287"/>
                <a:gd name="T40" fmla="*/ 1306 w 2788"/>
                <a:gd name="T41" fmla="*/ 309 h 1287"/>
                <a:gd name="T42" fmla="*/ 1451 w 2788"/>
                <a:gd name="T43" fmla="*/ 343 h 1287"/>
                <a:gd name="T44" fmla="*/ 1483 w 2788"/>
                <a:gd name="T45" fmla="*/ 199 h 1287"/>
                <a:gd name="T46" fmla="*/ 222 w 2788"/>
                <a:gd name="T47" fmla="*/ 155 h 1287"/>
                <a:gd name="T48" fmla="*/ 158 w 2788"/>
                <a:gd name="T49" fmla="*/ 287 h 1287"/>
                <a:gd name="T50" fmla="*/ 291 w 2788"/>
                <a:gd name="T51" fmla="*/ 353 h 1287"/>
                <a:gd name="T52" fmla="*/ 355 w 2788"/>
                <a:gd name="T53" fmla="*/ 220 h 1287"/>
                <a:gd name="T54" fmla="*/ 237 w 2788"/>
                <a:gd name="T55" fmla="*/ 0 h 1287"/>
                <a:gd name="T56" fmla="*/ 458 w 2788"/>
                <a:gd name="T57" fmla="*/ 100 h 1287"/>
                <a:gd name="T58" fmla="*/ 500 w 2788"/>
                <a:gd name="T59" fmla="*/ 324 h 1287"/>
                <a:gd name="T60" fmla="*/ 1141 w 2788"/>
                <a:gd name="T61" fmla="*/ 225 h 1287"/>
                <a:gd name="T62" fmla="*/ 1273 w 2788"/>
                <a:gd name="T63" fmla="*/ 29 h 1287"/>
                <a:gd name="T64" fmla="*/ 1514 w 2788"/>
                <a:gd name="T65" fmla="*/ 29 h 1287"/>
                <a:gd name="T66" fmla="*/ 1647 w 2788"/>
                <a:gd name="T67" fmla="*/ 229 h 1287"/>
                <a:gd name="T68" fmla="*/ 2286 w 2788"/>
                <a:gd name="T69" fmla="*/ 308 h 1287"/>
                <a:gd name="T70" fmla="*/ 2355 w 2788"/>
                <a:gd name="T71" fmla="*/ 74 h 1287"/>
                <a:gd name="T72" fmla="*/ 2587 w 2788"/>
                <a:gd name="T73" fmla="*/ 5 h 1287"/>
                <a:gd name="T74" fmla="*/ 2773 w 2788"/>
                <a:gd name="T75" fmla="*/ 167 h 1287"/>
                <a:gd name="T76" fmla="*/ 2738 w 2788"/>
                <a:gd name="T77" fmla="*/ 406 h 1287"/>
                <a:gd name="T78" fmla="*/ 2518 w 2788"/>
                <a:gd name="T79" fmla="*/ 510 h 1287"/>
                <a:gd name="T80" fmla="*/ 2180 w 2788"/>
                <a:gd name="T81" fmla="*/ 802 h 1287"/>
                <a:gd name="T82" fmla="*/ 2411 w 2788"/>
                <a:gd name="T83" fmla="*/ 810 h 1287"/>
                <a:gd name="T84" fmla="*/ 2542 w 2788"/>
                <a:gd name="T85" fmla="*/ 1015 h 1287"/>
                <a:gd name="T86" fmla="*/ 2440 w 2788"/>
                <a:gd name="T87" fmla="*/ 1238 h 1287"/>
                <a:gd name="T88" fmla="*/ 2201 w 2788"/>
                <a:gd name="T89" fmla="*/ 1273 h 1287"/>
                <a:gd name="T90" fmla="*/ 2042 w 2788"/>
                <a:gd name="T91" fmla="*/ 1096 h 1287"/>
                <a:gd name="T92" fmla="*/ 1628 w 2788"/>
                <a:gd name="T93" fmla="*/ 935 h 1287"/>
                <a:gd name="T94" fmla="*/ 1614 w 2788"/>
                <a:gd name="T95" fmla="*/ 1159 h 1287"/>
                <a:gd name="T96" fmla="*/ 1411 w 2788"/>
                <a:gd name="T97" fmla="*/ 1287 h 1287"/>
                <a:gd name="T98" fmla="*/ 1189 w 2788"/>
                <a:gd name="T99" fmla="*/ 1184 h 1287"/>
                <a:gd name="T100" fmla="*/ 1155 w 2788"/>
                <a:gd name="T101" fmla="*/ 944 h 1287"/>
                <a:gd name="T102" fmla="*/ 738 w 2788"/>
                <a:gd name="T103" fmla="*/ 1094 h 1287"/>
                <a:gd name="T104" fmla="*/ 579 w 2788"/>
                <a:gd name="T105" fmla="*/ 1273 h 1287"/>
                <a:gd name="T106" fmla="*/ 340 w 2788"/>
                <a:gd name="T107" fmla="*/ 1238 h 1287"/>
                <a:gd name="T108" fmla="*/ 238 w 2788"/>
                <a:gd name="T109" fmla="*/ 1015 h 1287"/>
                <a:gd name="T110" fmla="*/ 368 w 2788"/>
                <a:gd name="T111" fmla="*/ 810 h 1287"/>
                <a:gd name="T112" fmla="*/ 597 w 2788"/>
                <a:gd name="T113" fmla="*/ 801 h 1287"/>
                <a:gd name="T114" fmla="*/ 261 w 2788"/>
                <a:gd name="T115" fmla="*/ 509 h 1287"/>
                <a:gd name="T116" fmla="*/ 50 w 2788"/>
                <a:gd name="T117" fmla="*/ 406 h 1287"/>
                <a:gd name="T118" fmla="*/ 15 w 2788"/>
                <a:gd name="T119" fmla="*/ 167 h 1287"/>
                <a:gd name="T120" fmla="*/ 201 w 2788"/>
                <a:gd name="T121" fmla="*/ 5 h 1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788" h="1287">
                  <a:moveTo>
                    <a:pt x="2278" y="929"/>
                  </a:moveTo>
                  <a:lnTo>
                    <a:pt x="2256" y="934"/>
                  </a:lnTo>
                  <a:lnTo>
                    <a:pt x="2235" y="943"/>
                  </a:lnTo>
                  <a:lnTo>
                    <a:pt x="2216" y="959"/>
                  </a:lnTo>
                  <a:lnTo>
                    <a:pt x="2201" y="977"/>
                  </a:lnTo>
                  <a:lnTo>
                    <a:pt x="2192" y="998"/>
                  </a:lnTo>
                  <a:lnTo>
                    <a:pt x="2186" y="1021"/>
                  </a:lnTo>
                  <a:lnTo>
                    <a:pt x="2186" y="1044"/>
                  </a:lnTo>
                  <a:lnTo>
                    <a:pt x="2192" y="1067"/>
                  </a:lnTo>
                  <a:lnTo>
                    <a:pt x="2201" y="1088"/>
                  </a:lnTo>
                  <a:lnTo>
                    <a:pt x="2216" y="1107"/>
                  </a:lnTo>
                  <a:lnTo>
                    <a:pt x="2235" y="1122"/>
                  </a:lnTo>
                  <a:lnTo>
                    <a:pt x="2256" y="1132"/>
                  </a:lnTo>
                  <a:lnTo>
                    <a:pt x="2279" y="1136"/>
                  </a:lnTo>
                  <a:lnTo>
                    <a:pt x="2301" y="1136"/>
                  </a:lnTo>
                  <a:lnTo>
                    <a:pt x="2325" y="1132"/>
                  </a:lnTo>
                  <a:lnTo>
                    <a:pt x="2345" y="1122"/>
                  </a:lnTo>
                  <a:lnTo>
                    <a:pt x="2364" y="1107"/>
                  </a:lnTo>
                  <a:lnTo>
                    <a:pt x="2378" y="1088"/>
                  </a:lnTo>
                  <a:lnTo>
                    <a:pt x="2389" y="1067"/>
                  </a:lnTo>
                  <a:lnTo>
                    <a:pt x="2393" y="1045"/>
                  </a:lnTo>
                  <a:lnTo>
                    <a:pt x="2393" y="1021"/>
                  </a:lnTo>
                  <a:lnTo>
                    <a:pt x="2389" y="999"/>
                  </a:lnTo>
                  <a:lnTo>
                    <a:pt x="2378" y="978"/>
                  </a:lnTo>
                  <a:lnTo>
                    <a:pt x="2364" y="959"/>
                  </a:lnTo>
                  <a:lnTo>
                    <a:pt x="2345" y="943"/>
                  </a:lnTo>
                  <a:lnTo>
                    <a:pt x="2324" y="934"/>
                  </a:lnTo>
                  <a:lnTo>
                    <a:pt x="2301" y="929"/>
                  </a:lnTo>
                  <a:lnTo>
                    <a:pt x="2278" y="929"/>
                  </a:lnTo>
                  <a:close/>
                  <a:moveTo>
                    <a:pt x="1383" y="929"/>
                  </a:moveTo>
                  <a:lnTo>
                    <a:pt x="1361" y="934"/>
                  </a:lnTo>
                  <a:lnTo>
                    <a:pt x="1340" y="943"/>
                  </a:lnTo>
                  <a:lnTo>
                    <a:pt x="1321" y="959"/>
                  </a:lnTo>
                  <a:lnTo>
                    <a:pt x="1306" y="977"/>
                  </a:lnTo>
                  <a:lnTo>
                    <a:pt x="1297" y="998"/>
                  </a:lnTo>
                  <a:lnTo>
                    <a:pt x="1291" y="1021"/>
                  </a:lnTo>
                  <a:lnTo>
                    <a:pt x="1291" y="1044"/>
                  </a:lnTo>
                  <a:lnTo>
                    <a:pt x="1297" y="1067"/>
                  </a:lnTo>
                  <a:lnTo>
                    <a:pt x="1306" y="1088"/>
                  </a:lnTo>
                  <a:lnTo>
                    <a:pt x="1321" y="1107"/>
                  </a:lnTo>
                  <a:lnTo>
                    <a:pt x="1340" y="1122"/>
                  </a:lnTo>
                  <a:lnTo>
                    <a:pt x="1361" y="1132"/>
                  </a:lnTo>
                  <a:lnTo>
                    <a:pt x="1384" y="1136"/>
                  </a:lnTo>
                  <a:lnTo>
                    <a:pt x="1406" y="1136"/>
                  </a:lnTo>
                  <a:lnTo>
                    <a:pt x="1430" y="1132"/>
                  </a:lnTo>
                  <a:lnTo>
                    <a:pt x="1451" y="1122"/>
                  </a:lnTo>
                  <a:lnTo>
                    <a:pt x="1469" y="1107"/>
                  </a:lnTo>
                  <a:lnTo>
                    <a:pt x="1484" y="1088"/>
                  </a:lnTo>
                  <a:lnTo>
                    <a:pt x="1494" y="1067"/>
                  </a:lnTo>
                  <a:lnTo>
                    <a:pt x="1499" y="1045"/>
                  </a:lnTo>
                  <a:lnTo>
                    <a:pt x="1499" y="1021"/>
                  </a:lnTo>
                  <a:lnTo>
                    <a:pt x="1494" y="999"/>
                  </a:lnTo>
                  <a:lnTo>
                    <a:pt x="1484" y="978"/>
                  </a:lnTo>
                  <a:lnTo>
                    <a:pt x="1469" y="959"/>
                  </a:lnTo>
                  <a:lnTo>
                    <a:pt x="1450" y="943"/>
                  </a:lnTo>
                  <a:lnTo>
                    <a:pt x="1429" y="934"/>
                  </a:lnTo>
                  <a:lnTo>
                    <a:pt x="1406" y="929"/>
                  </a:lnTo>
                  <a:lnTo>
                    <a:pt x="1383" y="929"/>
                  </a:lnTo>
                  <a:close/>
                  <a:moveTo>
                    <a:pt x="482" y="929"/>
                  </a:moveTo>
                  <a:lnTo>
                    <a:pt x="460" y="934"/>
                  </a:lnTo>
                  <a:lnTo>
                    <a:pt x="439" y="943"/>
                  </a:lnTo>
                  <a:lnTo>
                    <a:pt x="420" y="959"/>
                  </a:lnTo>
                  <a:lnTo>
                    <a:pt x="405" y="977"/>
                  </a:lnTo>
                  <a:lnTo>
                    <a:pt x="395" y="998"/>
                  </a:lnTo>
                  <a:lnTo>
                    <a:pt x="390" y="1021"/>
                  </a:lnTo>
                  <a:lnTo>
                    <a:pt x="390" y="1044"/>
                  </a:lnTo>
                  <a:lnTo>
                    <a:pt x="395" y="1067"/>
                  </a:lnTo>
                  <a:lnTo>
                    <a:pt x="405" y="1088"/>
                  </a:lnTo>
                  <a:lnTo>
                    <a:pt x="420" y="1107"/>
                  </a:lnTo>
                  <a:lnTo>
                    <a:pt x="439" y="1122"/>
                  </a:lnTo>
                  <a:lnTo>
                    <a:pt x="460" y="1132"/>
                  </a:lnTo>
                  <a:lnTo>
                    <a:pt x="483" y="1136"/>
                  </a:lnTo>
                  <a:lnTo>
                    <a:pt x="505" y="1136"/>
                  </a:lnTo>
                  <a:lnTo>
                    <a:pt x="528" y="1132"/>
                  </a:lnTo>
                  <a:lnTo>
                    <a:pt x="549" y="1122"/>
                  </a:lnTo>
                  <a:lnTo>
                    <a:pt x="567" y="1107"/>
                  </a:lnTo>
                  <a:lnTo>
                    <a:pt x="583" y="1088"/>
                  </a:lnTo>
                  <a:lnTo>
                    <a:pt x="593" y="1067"/>
                  </a:lnTo>
                  <a:lnTo>
                    <a:pt x="598" y="1045"/>
                  </a:lnTo>
                  <a:lnTo>
                    <a:pt x="598" y="1021"/>
                  </a:lnTo>
                  <a:lnTo>
                    <a:pt x="593" y="999"/>
                  </a:lnTo>
                  <a:lnTo>
                    <a:pt x="583" y="978"/>
                  </a:lnTo>
                  <a:lnTo>
                    <a:pt x="567" y="959"/>
                  </a:lnTo>
                  <a:lnTo>
                    <a:pt x="548" y="943"/>
                  </a:lnTo>
                  <a:lnTo>
                    <a:pt x="527" y="934"/>
                  </a:lnTo>
                  <a:lnTo>
                    <a:pt x="505" y="929"/>
                  </a:lnTo>
                  <a:lnTo>
                    <a:pt x="482" y="929"/>
                  </a:lnTo>
                  <a:close/>
                  <a:moveTo>
                    <a:pt x="1258" y="468"/>
                  </a:moveTo>
                  <a:lnTo>
                    <a:pt x="1014" y="681"/>
                  </a:lnTo>
                  <a:lnTo>
                    <a:pt x="1247" y="826"/>
                  </a:lnTo>
                  <a:lnTo>
                    <a:pt x="1281" y="805"/>
                  </a:lnTo>
                  <a:lnTo>
                    <a:pt x="1316" y="790"/>
                  </a:lnTo>
                  <a:lnTo>
                    <a:pt x="1353" y="782"/>
                  </a:lnTo>
                  <a:lnTo>
                    <a:pt x="1391" y="778"/>
                  </a:lnTo>
                  <a:lnTo>
                    <a:pt x="1427" y="780"/>
                  </a:lnTo>
                  <a:lnTo>
                    <a:pt x="1464" y="787"/>
                  </a:lnTo>
                  <a:lnTo>
                    <a:pt x="1500" y="801"/>
                  </a:lnTo>
                  <a:lnTo>
                    <a:pt x="1534" y="820"/>
                  </a:lnTo>
                  <a:lnTo>
                    <a:pt x="1762" y="677"/>
                  </a:lnTo>
                  <a:lnTo>
                    <a:pt x="1527" y="473"/>
                  </a:lnTo>
                  <a:lnTo>
                    <a:pt x="1495" y="490"/>
                  </a:lnTo>
                  <a:lnTo>
                    <a:pt x="1461" y="501"/>
                  </a:lnTo>
                  <a:lnTo>
                    <a:pt x="1426" y="507"/>
                  </a:lnTo>
                  <a:lnTo>
                    <a:pt x="1392" y="510"/>
                  </a:lnTo>
                  <a:lnTo>
                    <a:pt x="1357" y="506"/>
                  </a:lnTo>
                  <a:lnTo>
                    <a:pt x="1322" y="498"/>
                  </a:lnTo>
                  <a:lnTo>
                    <a:pt x="1289" y="485"/>
                  </a:lnTo>
                  <a:lnTo>
                    <a:pt x="1258" y="468"/>
                  </a:lnTo>
                  <a:close/>
                  <a:moveTo>
                    <a:pt x="2523" y="150"/>
                  </a:moveTo>
                  <a:lnTo>
                    <a:pt x="2501" y="155"/>
                  </a:lnTo>
                  <a:lnTo>
                    <a:pt x="2480" y="164"/>
                  </a:lnTo>
                  <a:lnTo>
                    <a:pt x="2461" y="180"/>
                  </a:lnTo>
                  <a:lnTo>
                    <a:pt x="2446" y="198"/>
                  </a:lnTo>
                  <a:lnTo>
                    <a:pt x="2435" y="219"/>
                  </a:lnTo>
                  <a:lnTo>
                    <a:pt x="2431" y="243"/>
                  </a:lnTo>
                  <a:lnTo>
                    <a:pt x="2431" y="265"/>
                  </a:lnTo>
                  <a:lnTo>
                    <a:pt x="2435" y="287"/>
                  </a:lnTo>
                  <a:lnTo>
                    <a:pt x="2446" y="309"/>
                  </a:lnTo>
                  <a:lnTo>
                    <a:pt x="2461" y="328"/>
                  </a:lnTo>
                  <a:lnTo>
                    <a:pt x="2480" y="343"/>
                  </a:lnTo>
                  <a:lnTo>
                    <a:pt x="2501" y="353"/>
                  </a:lnTo>
                  <a:lnTo>
                    <a:pt x="2523" y="358"/>
                  </a:lnTo>
                  <a:lnTo>
                    <a:pt x="2546" y="358"/>
                  </a:lnTo>
                  <a:lnTo>
                    <a:pt x="2568" y="353"/>
                  </a:lnTo>
                  <a:lnTo>
                    <a:pt x="2590" y="343"/>
                  </a:lnTo>
                  <a:lnTo>
                    <a:pt x="2609" y="328"/>
                  </a:lnTo>
                  <a:lnTo>
                    <a:pt x="2623" y="309"/>
                  </a:lnTo>
                  <a:lnTo>
                    <a:pt x="2634" y="288"/>
                  </a:lnTo>
                  <a:lnTo>
                    <a:pt x="2639" y="266"/>
                  </a:lnTo>
                  <a:lnTo>
                    <a:pt x="2639" y="243"/>
                  </a:lnTo>
                  <a:lnTo>
                    <a:pt x="2634" y="220"/>
                  </a:lnTo>
                  <a:lnTo>
                    <a:pt x="2623" y="199"/>
                  </a:lnTo>
                  <a:lnTo>
                    <a:pt x="2609" y="180"/>
                  </a:lnTo>
                  <a:lnTo>
                    <a:pt x="2590" y="164"/>
                  </a:lnTo>
                  <a:lnTo>
                    <a:pt x="2568" y="155"/>
                  </a:lnTo>
                  <a:lnTo>
                    <a:pt x="2545" y="150"/>
                  </a:lnTo>
                  <a:lnTo>
                    <a:pt x="2523" y="150"/>
                  </a:lnTo>
                  <a:close/>
                  <a:moveTo>
                    <a:pt x="1383" y="150"/>
                  </a:moveTo>
                  <a:lnTo>
                    <a:pt x="1361" y="155"/>
                  </a:lnTo>
                  <a:lnTo>
                    <a:pt x="1340" y="164"/>
                  </a:lnTo>
                  <a:lnTo>
                    <a:pt x="1321" y="180"/>
                  </a:lnTo>
                  <a:lnTo>
                    <a:pt x="1306" y="199"/>
                  </a:lnTo>
                  <a:lnTo>
                    <a:pt x="1297" y="220"/>
                  </a:lnTo>
                  <a:lnTo>
                    <a:pt x="1291" y="243"/>
                  </a:lnTo>
                  <a:lnTo>
                    <a:pt x="1291" y="266"/>
                  </a:lnTo>
                  <a:lnTo>
                    <a:pt x="1297" y="288"/>
                  </a:lnTo>
                  <a:lnTo>
                    <a:pt x="1306" y="309"/>
                  </a:lnTo>
                  <a:lnTo>
                    <a:pt x="1321" y="328"/>
                  </a:lnTo>
                  <a:lnTo>
                    <a:pt x="1340" y="343"/>
                  </a:lnTo>
                  <a:lnTo>
                    <a:pt x="1361" y="353"/>
                  </a:lnTo>
                  <a:lnTo>
                    <a:pt x="1384" y="358"/>
                  </a:lnTo>
                  <a:lnTo>
                    <a:pt x="1406" y="358"/>
                  </a:lnTo>
                  <a:lnTo>
                    <a:pt x="1430" y="353"/>
                  </a:lnTo>
                  <a:lnTo>
                    <a:pt x="1451" y="343"/>
                  </a:lnTo>
                  <a:lnTo>
                    <a:pt x="1469" y="328"/>
                  </a:lnTo>
                  <a:lnTo>
                    <a:pt x="1483" y="309"/>
                  </a:lnTo>
                  <a:lnTo>
                    <a:pt x="1494" y="288"/>
                  </a:lnTo>
                  <a:lnTo>
                    <a:pt x="1499" y="266"/>
                  </a:lnTo>
                  <a:lnTo>
                    <a:pt x="1499" y="243"/>
                  </a:lnTo>
                  <a:lnTo>
                    <a:pt x="1494" y="220"/>
                  </a:lnTo>
                  <a:lnTo>
                    <a:pt x="1483" y="199"/>
                  </a:lnTo>
                  <a:lnTo>
                    <a:pt x="1469" y="180"/>
                  </a:lnTo>
                  <a:lnTo>
                    <a:pt x="1450" y="164"/>
                  </a:lnTo>
                  <a:lnTo>
                    <a:pt x="1429" y="155"/>
                  </a:lnTo>
                  <a:lnTo>
                    <a:pt x="1406" y="150"/>
                  </a:lnTo>
                  <a:lnTo>
                    <a:pt x="1383" y="150"/>
                  </a:lnTo>
                  <a:close/>
                  <a:moveTo>
                    <a:pt x="244" y="150"/>
                  </a:moveTo>
                  <a:lnTo>
                    <a:pt x="222" y="155"/>
                  </a:lnTo>
                  <a:lnTo>
                    <a:pt x="201" y="164"/>
                  </a:lnTo>
                  <a:lnTo>
                    <a:pt x="182" y="180"/>
                  </a:lnTo>
                  <a:lnTo>
                    <a:pt x="167" y="198"/>
                  </a:lnTo>
                  <a:lnTo>
                    <a:pt x="158" y="219"/>
                  </a:lnTo>
                  <a:lnTo>
                    <a:pt x="152" y="243"/>
                  </a:lnTo>
                  <a:lnTo>
                    <a:pt x="152" y="265"/>
                  </a:lnTo>
                  <a:lnTo>
                    <a:pt x="158" y="287"/>
                  </a:lnTo>
                  <a:lnTo>
                    <a:pt x="167" y="309"/>
                  </a:lnTo>
                  <a:lnTo>
                    <a:pt x="182" y="328"/>
                  </a:lnTo>
                  <a:lnTo>
                    <a:pt x="201" y="343"/>
                  </a:lnTo>
                  <a:lnTo>
                    <a:pt x="223" y="353"/>
                  </a:lnTo>
                  <a:lnTo>
                    <a:pt x="245" y="358"/>
                  </a:lnTo>
                  <a:lnTo>
                    <a:pt x="269" y="358"/>
                  </a:lnTo>
                  <a:lnTo>
                    <a:pt x="291" y="353"/>
                  </a:lnTo>
                  <a:lnTo>
                    <a:pt x="312" y="343"/>
                  </a:lnTo>
                  <a:lnTo>
                    <a:pt x="330" y="328"/>
                  </a:lnTo>
                  <a:lnTo>
                    <a:pt x="346" y="309"/>
                  </a:lnTo>
                  <a:lnTo>
                    <a:pt x="355" y="288"/>
                  </a:lnTo>
                  <a:lnTo>
                    <a:pt x="360" y="266"/>
                  </a:lnTo>
                  <a:lnTo>
                    <a:pt x="360" y="243"/>
                  </a:lnTo>
                  <a:lnTo>
                    <a:pt x="355" y="220"/>
                  </a:lnTo>
                  <a:lnTo>
                    <a:pt x="346" y="199"/>
                  </a:lnTo>
                  <a:lnTo>
                    <a:pt x="330" y="180"/>
                  </a:lnTo>
                  <a:lnTo>
                    <a:pt x="311" y="164"/>
                  </a:lnTo>
                  <a:lnTo>
                    <a:pt x="290" y="155"/>
                  </a:lnTo>
                  <a:lnTo>
                    <a:pt x="268" y="150"/>
                  </a:lnTo>
                  <a:lnTo>
                    <a:pt x="244" y="150"/>
                  </a:lnTo>
                  <a:close/>
                  <a:moveTo>
                    <a:pt x="237" y="0"/>
                  </a:moveTo>
                  <a:lnTo>
                    <a:pt x="272" y="0"/>
                  </a:lnTo>
                  <a:lnTo>
                    <a:pt x="308" y="5"/>
                  </a:lnTo>
                  <a:lnTo>
                    <a:pt x="341" y="15"/>
                  </a:lnTo>
                  <a:lnTo>
                    <a:pt x="374" y="29"/>
                  </a:lnTo>
                  <a:lnTo>
                    <a:pt x="406" y="49"/>
                  </a:lnTo>
                  <a:lnTo>
                    <a:pt x="434" y="74"/>
                  </a:lnTo>
                  <a:lnTo>
                    <a:pt x="458" y="100"/>
                  </a:lnTo>
                  <a:lnTo>
                    <a:pt x="476" y="130"/>
                  </a:lnTo>
                  <a:lnTo>
                    <a:pt x="490" y="160"/>
                  </a:lnTo>
                  <a:lnTo>
                    <a:pt x="501" y="192"/>
                  </a:lnTo>
                  <a:lnTo>
                    <a:pt x="507" y="225"/>
                  </a:lnTo>
                  <a:lnTo>
                    <a:pt x="508" y="258"/>
                  </a:lnTo>
                  <a:lnTo>
                    <a:pt x="506" y="291"/>
                  </a:lnTo>
                  <a:lnTo>
                    <a:pt x="500" y="324"/>
                  </a:lnTo>
                  <a:lnTo>
                    <a:pt x="488" y="355"/>
                  </a:lnTo>
                  <a:lnTo>
                    <a:pt x="880" y="598"/>
                  </a:lnTo>
                  <a:lnTo>
                    <a:pt x="1159" y="354"/>
                  </a:lnTo>
                  <a:lnTo>
                    <a:pt x="1149" y="323"/>
                  </a:lnTo>
                  <a:lnTo>
                    <a:pt x="1141" y="290"/>
                  </a:lnTo>
                  <a:lnTo>
                    <a:pt x="1139" y="257"/>
                  </a:lnTo>
                  <a:lnTo>
                    <a:pt x="1141" y="225"/>
                  </a:lnTo>
                  <a:lnTo>
                    <a:pt x="1147" y="192"/>
                  </a:lnTo>
                  <a:lnTo>
                    <a:pt x="1157" y="160"/>
                  </a:lnTo>
                  <a:lnTo>
                    <a:pt x="1172" y="130"/>
                  </a:lnTo>
                  <a:lnTo>
                    <a:pt x="1191" y="100"/>
                  </a:lnTo>
                  <a:lnTo>
                    <a:pt x="1214" y="74"/>
                  </a:lnTo>
                  <a:lnTo>
                    <a:pt x="1243" y="49"/>
                  </a:lnTo>
                  <a:lnTo>
                    <a:pt x="1273" y="29"/>
                  </a:lnTo>
                  <a:lnTo>
                    <a:pt x="1306" y="15"/>
                  </a:lnTo>
                  <a:lnTo>
                    <a:pt x="1341" y="5"/>
                  </a:lnTo>
                  <a:lnTo>
                    <a:pt x="1376" y="0"/>
                  </a:lnTo>
                  <a:lnTo>
                    <a:pt x="1412" y="0"/>
                  </a:lnTo>
                  <a:lnTo>
                    <a:pt x="1446" y="5"/>
                  </a:lnTo>
                  <a:lnTo>
                    <a:pt x="1481" y="15"/>
                  </a:lnTo>
                  <a:lnTo>
                    <a:pt x="1514" y="29"/>
                  </a:lnTo>
                  <a:lnTo>
                    <a:pt x="1545" y="49"/>
                  </a:lnTo>
                  <a:lnTo>
                    <a:pt x="1573" y="74"/>
                  </a:lnTo>
                  <a:lnTo>
                    <a:pt x="1597" y="101"/>
                  </a:lnTo>
                  <a:lnTo>
                    <a:pt x="1616" y="131"/>
                  </a:lnTo>
                  <a:lnTo>
                    <a:pt x="1631" y="162"/>
                  </a:lnTo>
                  <a:lnTo>
                    <a:pt x="1642" y="195"/>
                  </a:lnTo>
                  <a:lnTo>
                    <a:pt x="1647" y="229"/>
                  </a:lnTo>
                  <a:lnTo>
                    <a:pt x="1648" y="263"/>
                  </a:lnTo>
                  <a:lnTo>
                    <a:pt x="1645" y="297"/>
                  </a:lnTo>
                  <a:lnTo>
                    <a:pt x="1636" y="330"/>
                  </a:lnTo>
                  <a:lnTo>
                    <a:pt x="1624" y="363"/>
                  </a:lnTo>
                  <a:lnTo>
                    <a:pt x="1892" y="595"/>
                  </a:lnTo>
                  <a:lnTo>
                    <a:pt x="2296" y="343"/>
                  </a:lnTo>
                  <a:lnTo>
                    <a:pt x="2286" y="308"/>
                  </a:lnTo>
                  <a:lnTo>
                    <a:pt x="2281" y="273"/>
                  </a:lnTo>
                  <a:lnTo>
                    <a:pt x="2281" y="237"/>
                  </a:lnTo>
                  <a:lnTo>
                    <a:pt x="2286" y="201"/>
                  </a:lnTo>
                  <a:lnTo>
                    <a:pt x="2295" y="167"/>
                  </a:lnTo>
                  <a:lnTo>
                    <a:pt x="2310" y="134"/>
                  </a:lnTo>
                  <a:lnTo>
                    <a:pt x="2330" y="102"/>
                  </a:lnTo>
                  <a:lnTo>
                    <a:pt x="2355" y="74"/>
                  </a:lnTo>
                  <a:lnTo>
                    <a:pt x="2384" y="49"/>
                  </a:lnTo>
                  <a:lnTo>
                    <a:pt x="2414" y="29"/>
                  </a:lnTo>
                  <a:lnTo>
                    <a:pt x="2447" y="15"/>
                  </a:lnTo>
                  <a:lnTo>
                    <a:pt x="2482" y="5"/>
                  </a:lnTo>
                  <a:lnTo>
                    <a:pt x="2517" y="0"/>
                  </a:lnTo>
                  <a:lnTo>
                    <a:pt x="2553" y="0"/>
                  </a:lnTo>
                  <a:lnTo>
                    <a:pt x="2587" y="5"/>
                  </a:lnTo>
                  <a:lnTo>
                    <a:pt x="2622" y="15"/>
                  </a:lnTo>
                  <a:lnTo>
                    <a:pt x="2655" y="29"/>
                  </a:lnTo>
                  <a:lnTo>
                    <a:pt x="2686" y="49"/>
                  </a:lnTo>
                  <a:lnTo>
                    <a:pt x="2714" y="74"/>
                  </a:lnTo>
                  <a:lnTo>
                    <a:pt x="2739" y="102"/>
                  </a:lnTo>
                  <a:lnTo>
                    <a:pt x="2758" y="134"/>
                  </a:lnTo>
                  <a:lnTo>
                    <a:pt x="2773" y="167"/>
                  </a:lnTo>
                  <a:lnTo>
                    <a:pt x="2784" y="201"/>
                  </a:lnTo>
                  <a:lnTo>
                    <a:pt x="2788" y="236"/>
                  </a:lnTo>
                  <a:lnTo>
                    <a:pt x="2788" y="272"/>
                  </a:lnTo>
                  <a:lnTo>
                    <a:pt x="2783" y="307"/>
                  </a:lnTo>
                  <a:lnTo>
                    <a:pt x="2773" y="342"/>
                  </a:lnTo>
                  <a:lnTo>
                    <a:pt x="2758" y="374"/>
                  </a:lnTo>
                  <a:lnTo>
                    <a:pt x="2738" y="406"/>
                  </a:lnTo>
                  <a:lnTo>
                    <a:pt x="2713" y="435"/>
                  </a:lnTo>
                  <a:lnTo>
                    <a:pt x="2685" y="460"/>
                  </a:lnTo>
                  <a:lnTo>
                    <a:pt x="2654" y="479"/>
                  </a:lnTo>
                  <a:lnTo>
                    <a:pt x="2621" y="494"/>
                  </a:lnTo>
                  <a:lnTo>
                    <a:pt x="2587" y="504"/>
                  </a:lnTo>
                  <a:lnTo>
                    <a:pt x="2553" y="510"/>
                  </a:lnTo>
                  <a:lnTo>
                    <a:pt x="2518" y="510"/>
                  </a:lnTo>
                  <a:lnTo>
                    <a:pt x="2483" y="505"/>
                  </a:lnTo>
                  <a:lnTo>
                    <a:pt x="2448" y="496"/>
                  </a:lnTo>
                  <a:lnTo>
                    <a:pt x="2415" y="481"/>
                  </a:lnTo>
                  <a:lnTo>
                    <a:pt x="2385" y="462"/>
                  </a:lnTo>
                  <a:lnTo>
                    <a:pt x="2008" y="697"/>
                  </a:lnTo>
                  <a:lnTo>
                    <a:pt x="2149" y="820"/>
                  </a:lnTo>
                  <a:lnTo>
                    <a:pt x="2180" y="802"/>
                  </a:lnTo>
                  <a:lnTo>
                    <a:pt x="2212" y="790"/>
                  </a:lnTo>
                  <a:lnTo>
                    <a:pt x="2245" y="782"/>
                  </a:lnTo>
                  <a:lnTo>
                    <a:pt x="2279" y="779"/>
                  </a:lnTo>
                  <a:lnTo>
                    <a:pt x="2313" y="780"/>
                  </a:lnTo>
                  <a:lnTo>
                    <a:pt x="2347" y="785"/>
                  </a:lnTo>
                  <a:lnTo>
                    <a:pt x="2379" y="796"/>
                  </a:lnTo>
                  <a:lnTo>
                    <a:pt x="2411" y="810"/>
                  </a:lnTo>
                  <a:lnTo>
                    <a:pt x="2441" y="829"/>
                  </a:lnTo>
                  <a:lnTo>
                    <a:pt x="2468" y="853"/>
                  </a:lnTo>
                  <a:lnTo>
                    <a:pt x="2492" y="881"/>
                  </a:lnTo>
                  <a:lnTo>
                    <a:pt x="2512" y="913"/>
                  </a:lnTo>
                  <a:lnTo>
                    <a:pt x="2527" y="945"/>
                  </a:lnTo>
                  <a:lnTo>
                    <a:pt x="2537" y="980"/>
                  </a:lnTo>
                  <a:lnTo>
                    <a:pt x="2542" y="1015"/>
                  </a:lnTo>
                  <a:lnTo>
                    <a:pt x="2542" y="1051"/>
                  </a:lnTo>
                  <a:lnTo>
                    <a:pt x="2537" y="1086"/>
                  </a:lnTo>
                  <a:lnTo>
                    <a:pt x="2527" y="1121"/>
                  </a:lnTo>
                  <a:lnTo>
                    <a:pt x="2512" y="1153"/>
                  </a:lnTo>
                  <a:lnTo>
                    <a:pt x="2492" y="1185"/>
                  </a:lnTo>
                  <a:lnTo>
                    <a:pt x="2468" y="1214"/>
                  </a:lnTo>
                  <a:lnTo>
                    <a:pt x="2440" y="1238"/>
                  </a:lnTo>
                  <a:lnTo>
                    <a:pt x="2408" y="1258"/>
                  </a:lnTo>
                  <a:lnTo>
                    <a:pt x="2375" y="1273"/>
                  </a:lnTo>
                  <a:lnTo>
                    <a:pt x="2340" y="1282"/>
                  </a:lnTo>
                  <a:lnTo>
                    <a:pt x="2306" y="1287"/>
                  </a:lnTo>
                  <a:lnTo>
                    <a:pt x="2270" y="1287"/>
                  </a:lnTo>
                  <a:lnTo>
                    <a:pt x="2235" y="1282"/>
                  </a:lnTo>
                  <a:lnTo>
                    <a:pt x="2201" y="1273"/>
                  </a:lnTo>
                  <a:lnTo>
                    <a:pt x="2167" y="1258"/>
                  </a:lnTo>
                  <a:lnTo>
                    <a:pt x="2137" y="1238"/>
                  </a:lnTo>
                  <a:lnTo>
                    <a:pt x="2108" y="1214"/>
                  </a:lnTo>
                  <a:lnTo>
                    <a:pt x="2085" y="1187"/>
                  </a:lnTo>
                  <a:lnTo>
                    <a:pt x="2066" y="1159"/>
                  </a:lnTo>
                  <a:lnTo>
                    <a:pt x="2051" y="1128"/>
                  </a:lnTo>
                  <a:lnTo>
                    <a:pt x="2042" y="1096"/>
                  </a:lnTo>
                  <a:lnTo>
                    <a:pt x="2035" y="1064"/>
                  </a:lnTo>
                  <a:lnTo>
                    <a:pt x="2033" y="1031"/>
                  </a:lnTo>
                  <a:lnTo>
                    <a:pt x="2036" y="997"/>
                  </a:lnTo>
                  <a:lnTo>
                    <a:pt x="2043" y="964"/>
                  </a:lnTo>
                  <a:lnTo>
                    <a:pt x="2054" y="933"/>
                  </a:lnTo>
                  <a:lnTo>
                    <a:pt x="1876" y="779"/>
                  </a:lnTo>
                  <a:lnTo>
                    <a:pt x="1628" y="935"/>
                  </a:lnTo>
                  <a:lnTo>
                    <a:pt x="1639" y="967"/>
                  </a:lnTo>
                  <a:lnTo>
                    <a:pt x="1645" y="998"/>
                  </a:lnTo>
                  <a:lnTo>
                    <a:pt x="1647" y="1031"/>
                  </a:lnTo>
                  <a:lnTo>
                    <a:pt x="1645" y="1064"/>
                  </a:lnTo>
                  <a:lnTo>
                    <a:pt x="1640" y="1096"/>
                  </a:lnTo>
                  <a:lnTo>
                    <a:pt x="1629" y="1128"/>
                  </a:lnTo>
                  <a:lnTo>
                    <a:pt x="1614" y="1159"/>
                  </a:lnTo>
                  <a:lnTo>
                    <a:pt x="1595" y="1187"/>
                  </a:lnTo>
                  <a:lnTo>
                    <a:pt x="1573" y="1214"/>
                  </a:lnTo>
                  <a:lnTo>
                    <a:pt x="1545" y="1238"/>
                  </a:lnTo>
                  <a:lnTo>
                    <a:pt x="1513" y="1258"/>
                  </a:lnTo>
                  <a:lnTo>
                    <a:pt x="1480" y="1273"/>
                  </a:lnTo>
                  <a:lnTo>
                    <a:pt x="1445" y="1282"/>
                  </a:lnTo>
                  <a:lnTo>
                    <a:pt x="1411" y="1287"/>
                  </a:lnTo>
                  <a:lnTo>
                    <a:pt x="1376" y="1287"/>
                  </a:lnTo>
                  <a:lnTo>
                    <a:pt x="1340" y="1282"/>
                  </a:lnTo>
                  <a:lnTo>
                    <a:pt x="1306" y="1273"/>
                  </a:lnTo>
                  <a:lnTo>
                    <a:pt x="1272" y="1258"/>
                  </a:lnTo>
                  <a:lnTo>
                    <a:pt x="1242" y="1238"/>
                  </a:lnTo>
                  <a:lnTo>
                    <a:pt x="1213" y="1214"/>
                  </a:lnTo>
                  <a:lnTo>
                    <a:pt x="1189" y="1184"/>
                  </a:lnTo>
                  <a:lnTo>
                    <a:pt x="1169" y="1153"/>
                  </a:lnTo>
                  <a:lnTo>
                    <a:pt x="1154" y="1120"/>
                  </a:lnTo>
                  <a:lnTo>
                    <a:pt x="1145" y="1085"/>
                  </a:lnTo>
                  <a:lnTo>
                    <a:pt x="1139" y="1050"/>
                  </a:lnTo>
                  <a:lnTo>
                    <a:pt x="1139" y="1014"/>
                  </a:lnTo>
                  <a:lnTo>
                    <a:pt x="1145" y="978"/>
                  </a:lnTo>
                  <a:lnTo>
                    <a:pt x="1155" y="944"/>
                  </a:lnTo>
                  <a:lnTo>
                    <a:pt x="894" y="782"/>
                  </a:lnTo>
                  <a:lnTo>
                    <a:pt x="725" y="929"/>
                  </a:lnTo>
                  <a:lnTo>
                    <a:pt x="736" y="961"/>
                  </a:lnTo>
                  <a:lnTo>
                    <a:pt x="742" y="994"/>
                  </a:lnTo>
                  <a:lnTo>
                    <a:pt x="746" y="1028"/>
                  </a:lnTo>
                  <a:lnTo>
                    <a:pt x="745" y="1060"/>
                  </a:lnTo>
                  <a:lnTo>
                    <a:pt x="738" y="1094"/>
                  </a:lnTo>
                  <a:lnTo>
                    <a:pt x="729" y="1126"/>
                  </a:lnTo>
                  <a:lnTo>
                    <a:pt x="714" y="1158"/>
                  </a:lnTo>
                  <a:lnTo>
                    <a:pt x="695" y="1186"/>
                  </a:lnTo>
                  <a:lnTo>
                    <a:pt x="672" y="1214"/>
                  </a:lnTo>
                  <a:lnTo>
                    <a:pt x="643" y="1238"/>
                  </a:lnTo>
                  <a:lnTo>
                    <a:pt x="612" y="1258"/>
                  </a:lnTo>
                  <a:lnTo>
                    <a:pt x="579" y="1273"/>
                  </a:lnTo>
                  <a:lnTo>
                    <a:pt x="544" y="1282"/>
                  </a:lnTo>
                  <a:lnTo>
                    <a:pt x="509" y="1287"/>
                  </a:lnTo>
                  <a:lnTo>
                    <a:pt x="474" y="1287"/>
                  </a:lnTo>
                  <a:lnTo>
                    <a:pt x="439" y="1282"/>
                  </a:lnTo>
                  <a:lnTo>
                    <a:pt x="405" y="1273"/>
                  </a:lnTo>
                  <a:lnTo>
                    <a:pt x="371" y="1258"/>
                  </a:lnTo>
                  <a:lnTo>
                    <a:pt x="340" y="1238"/>
                  </a:lnTo>
                  <a:lnTo>
                    <a:pt x="312" y="1214"/>
                  </a:lnTo>
                  <a:lnTo>
                    <a:pt x="288" y="1185"/>
                  </a:lnTo>
                  <a:lnTo>
                    <a:pt x="268" y="1153"/>
                  </a:lnTo>
                  <a:lnTo>
                    <a:pt x="253" y="1121"/>
                  </a:lnTo>
                  <a:lnTo>
                    <a:pt x="243" y="1086"/>
                  </a:lnTo>
                  <a:lnTo>
                    <a:pt x="238" y="1051"/>
                  </a:lnTo>
                  <a:lnTo>
                    <a:pt x="238" y="1015"/>
                  </a:lnTo>
                  <a:lnTo>
                    <a:pt x="243" y="980"/>
                  </a:lnTo>
                  <a:lnTo>
                    <a:pt x="253" y="945"/>
                  </a:lnTo>
                  <a:lnTo>
                    <a:pt x="268" y="913"/>
                  </a:lnTo>
                  <a:lnTo>
                    <a:pt x="288" y="881"/>
                  </a:lnTo>
                  <a:lnTo>
                    <a:pt x="312" y="853"/>
                  </a:lnTo>
                  <a:lnTo>
                    <a:pt x="338" y="829"/>
                  </a:lnTo>
                  <a:lnTo>
                    <a:pt x="368" y="810"/>
                  </a:lnTo>
                  <a:lnTo>
                    <a:pt x="398" y="796"/>
                  </a:lnTo>
                  <a:lnTo>
                    <a:pt x="431" y="785"/>
                  </a:lnTo>
                  <a:lnTo>
                    <a:pt x="465" y="780"/>
                  </a:lnTo>
                  <a:lnTo>
                    <a:pt x="498" y="779"/>
                  </a:lnTo>
                  <a:lnTo>
                    <a:pt x="531" y="782"/>
                  </a:lnTo>
                  <a:lnTo>
                    <a:pt x="564" y="789"/>
                  </a:lnTo>
                  <a:lnTo>
                    <a:pt x="597" y="801"/>
                  </a:lnTo>
                  <a:lnTo>
                    <a:pt x="626" y="818"/>
                  </a:lnTo>
                  <a:lnTo>
                    <a:pt x="761" y="701"/>
                  </a:lnTo>
                  <a:lnTo>
                    <a:pt x="391" y="469"/>
                  </a:lnTo>
                  <a:lnTo>
                    <a:pt x="360" y="485"/>
                  </a:lnTo>
                  <a:lnTo>
                    <a:pt x="328" y="498"/>
                  </a:lnTo>
                  <a:lnTo>
                    <a:pt x="295" y="505"/>
                  </a:lnTo>
                  <a:lnTo>
                    <a:pt x="261" y="509"/>
                  </a:lnTo>
                  <a:lnTo>
                    <a:pt x="227" y="507"/>
                  </a:lnTo>
                  <a:lnTo>
                    <a:pt x="195" y="502"/>
                  </a:lnTo>
                  <a:lnTo>
                    <a:pt x="162" y="492"/>
                  </a:lnTo>
                  <a:lnTo>
                    <a:pt x="130" y="477"/>
                  </a:lnTo>
                  <a:lnTo>
                    <a:pt x="102" y="458"/>
                  </a:lnTo>
                  <a:lnTo>
                    <a:pt x="74" y="435"/>
                  </a:lnTo>
                  <a:lnTo>
                    <a:pt x="50" y="406"/>
                  </a:lnTo>
                  <a:lnTo>
                    <a:pt x="30" y="374"/>
                  </a:lnTo>
                  <a:lnTo>
                    <a:pt x="15" y="342"/>
                  </a:lnTo>
                  <a:lnTo>
                    <a:pt x="6" y="307"/>
                  </a:lnTo>
                  <a:lnTo>
                    <a:pt x="0" y="272"/>
                  </a:lnTo>
                  <a:lnTo>
                    <a:pt x="0" y="236"/>
                  </a:lnTo>
                  <a:lnTo>
                    <a:pt x="6" y="201"/>
                  </a:lnTo>
                  <a:lnTo>
                    <a:pt x="15" y="167"/>
                  </a:lnTo>
                  <a:lnTo>
                    <a:pt x="30" y="134"/>
                  </a:lnTo>
                  <a:lnTo>
                    <a:pt x="50" y="102"/>
                  </a:lnTo>
                  <a:lnTo>
                    <a:pt x="74" y="74"/>
                  </a:lnTo>
                  <a:lnTo>
                    <a:pt x="103" y="49"/>
                  </a:lnTo>
                  <a:lnTo>
                    <a:pt x="133" y="29"/>
                  </a:lnTo>
                  <a:lnTo>
                    <a:pt x="167" y="15"/>
                  </a:lnTo>
                  <a:lnTo>
                    <a:pt x="201" y="5"/>
                  </a:lnTo>
                  <a:lnTo>
                    <a:pt x="2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40"/>
            <p:cNvSpPr>
              <a:spLocks/>
            </p:cNvSpPr>
            <p:nvPr/>
          </p:nvSpPr>
          <p:spPr bwMode="auto">
            <a:xfrm>
              <a:off x="1584325" y="2665413"/>
              <a:ext cx="600075" cy="601662"/>
            </a:xfrm>
            <a:custGeom>
              <a:avLst/>
              <a:gdLst>
                <a:gd name="T0" fmla="*/ 0 w 3402"/>
                <a:gd name="T1" fmla="*/ 0 h 3411"/>
                <a:gd name="T2" fmla="*/ 148 w 3402"/>
                <a:gd name="T3" fmla="*/ 0 h 3411"/>
                <a:gd name="T4" fmla="*/ 148 w 3402"/>
                <a:gd name="T5" fmla="*/ 481 h 3411"/>
                <a:gd name="T6" fmla="*/ 369 w 3402"/>
                <a:gd name="T7" fmla="*/ 481 h 3411"/>
                <a:gd name="T8" fmla="*/ 369 w 3402"/>
                <a:gd name="T9" fmla="*/ 630 h 3411"/>
                <a:gd name="T10" fmla="*/ 148 w 3402"/>
                <a:gd name="T11" fmla="*/ 630 h 3411"/>
                <a:gd name="T12" fmla="*/ 148 w 3402"/>
                <a:gd name="T13" fmla="*/ 1038 h 3411"/>
                <a:gd name="T14" fmla="*/ 369 w 3402"/>
                <a:gd name="T15" fmla="*/ 1038 h 3411"/>
                <a:gd name="T16" fmla="*/ 369 w 3402"/>
                <a:gd name="T17" fmla="*/ 1186 h 3411"/>
                <a:gd name="T18" fmla="*/ 148 w 3402"/>
                <a:gd name="T19" fmla="*/ 1186 h 3411"/>
                <a:gd name="T20" fmla="*/ 148 w 3402"/>
                <a:gd name="T21" fmla="*/ 1594 h 3411"/>
                <a:gd name="T22" fmla="*/ 369 w 3402"/>
                <a:gd name="T23" fmla="*/ 1594 h 3411"/>
                <a:gd name="T24" fmla="*/ 369 w 3402"/>
                <a:gd name="T25" fmla="*/ 1741 h 3411"/>
                <a:gd name="T26" fmla="*/ 148 w 3402"/>
                <a:gd name="T27" fmla="*/ 1741 h 3411"/>
                <a:gd name="T28" fmla="*/ 148 w 3402"/>
                <a:gd name="T29" fmla="*/ 2150 h 3411"/>
                <a:gd name="T30" fmla="*/ 369 w 3402"/>
                <a:gd name="T31" fmla="*/ 2150 h 3411"/>
                <a:gd name="T32" fmla="*/ 369 w 3402"/>
                <a:gd name="T33" fmla="*/ 2299 h 3411"/>
                <a:gd name="T34" fmla="*/ 148 w 3402"/>
                <a:gd name="T35" fmla="*/ 2299 h 3411"/>
                <a:gd name="T36" fmla="*/ 148 w 3402"/>
                <a:gd name="T37" fmla="*/ 2706 h 3411"/>
                <a:gd name="T38" fmla="*/ 369 w 3402"/>
                <a:gd name="T39" fmla="*/ 2706 h 3411"/>
                <a:gd name="T40" fmla="*/ 369 w 3402"/>
                <a:gd name="T41" fmla="*/ 2855 h 3411"/>
                <a:gd name="T42" fmla="*/ 148 w 3402"/>
                <a:gd name="T43" fmla="*/ 2855 h 3411"/>
                <a:gd name="T44" fmla="*/ 148 w 3402"/>
                <a:gd name="T45" fmla="*/ 3263 h 3411"/>
                <a:gd name="T46" fmla="*/ 3402 w 3402"/>
                <a:gd name="T47" fmla="*/ 3263 h 3411"/>
                <a:gd name="T48" fmla="*/ 3402 w 3402"/>
                <a:gd name="T49" fmla="*/ 3411 h 3411"/>
                <a:gd name="T50" fmla="*/ 74 w 3402"/>
                <a:gd name="T51" fmla="*/ 3411 h 3411"/>
                <a:gd name="T52" fmla="*/ 53 w 3402"/>
                <a:gd name="T53" fmla="*/ 3409 h 3411"/>
                <a:gd name="T54" fmla="*/ 35 w 3402"/>
                <a:gd name="T55" fmla="*/ 3403 h 3411"/>
                <a:gd name="T56" fmla="*/ 20 w 3402"/>
                <a:gd name="T57" fmla="*/ 3391 h 3411"/>
                <a:gd name="T58" fmla="*/ 9 w 3402"/>
                <a:gd name="T59" fmla="*/ 3376 h 3411"/>
                <a:gd name="T60" fmla="*/ 2 w 3402"/>
                <a:gd name="T61" fmla="*/ 3358 h 3411"/>
                <a:gd name="T62" fmla="*/ 0 w 3402"/>
                <a:gd name="T63" fmla="*/ 3337 h 3411"/>
                <a:gd name="T64" fmla="*/ 0 w 3402"/>
                <a:gd name="T65" fmla="*/ 0 h 3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02" h="3411">
                  <a:moveTo>
                    <a:pt x="0" y="0"/>
                  </a:moveTo>
                  <a:lnTo>
                    <a:pt x="148" y="0"/>
                  </a:lnTo>
                  <a:lnTo>
                    <a:pt x="148" y="481"/>
                  </a:lnTo>
                  <a:lnTo>
                    <a:pt x="369" y="481"/>
                  </a:lnTo>
                  <a:lnTo>
                    <a:pt x="369" y="630"/>
                  </a:lnTo>
                  <a:lnTo>
                    <a:pt x="148" y="630"/>
                  </a:lnTo>
                  <a:lnTo>
                    <a:pt x="148" y="1038"/>
                  </a:lnTo>
                  <a:lnTo>
                    <a:pt x="369" y="1038"/>
                  </a:lnTo>
                  <a:lnTo>
                    <a:pt x="369" y="1186"/>
                  </a:lnTo>
                  <a:lnTo>
                    <a:pt x="148" y="1186"/>
                  </a:lnTo>
                  <a:lnTo>
                    <a:pt x="148" y="1594"/>
                  </a:lnTo>
                  <a:lnTo>
                    <a:pt x="369" y="1594"/>
                  </a:lnTo>
                  <a:lnTo>
                    <a:pt x="369" y="1741"/>
                  </a:lnTo>
                  <a:lnTo>
                    <a:pt x="148" y="1741"/>
                  </a:lnTo>
                  <a:lnTo>
                    <a:pt x="148" y="2150"/>
                  </a:lnTo>
                  <a:lnTo>
                    <a:pt x="369" y="2150"/>
                  </a:lnTo>
                  <a:lnTo>
                    <a:pt x="369" y="2299"/>
                  </a:lnTo>
                  <a:lnTo>
                    <a:pt x="148" y="2299"/>
                  </a:lnTo>
                  <a:lnTo>
                    <a:pt x="148" y="2706"/>
                  </a:lnTo>
                  <a:lnTo>
                    <a:pt x="369" y="2706"/>
                  </a:lnTo>
                  <a:lnTo>
                    <a:pt x="369" y="2855"/>
                  </a:lnTo>
                  <a:lnTo>
                    <a:pt x="148" y="2855"/>
                  </a:lnTo>
                  <a:lnTo>
                    <a:pt x="148" y="3263"/>
                  </a:lnTo>
                  <a:lnTo>
                    <a:pt x="3402" y="3263"/>
                  </a:lnTo>
                  <a:lnTo>
                    <a:pt x="3402" y="3411"/>
                  </a:lnTo>
                  <a:lnTo>
                    <a:pt x="74" y="3411"/>
                  </a:lnTo>
                  <a:lnTo>
                    <a:pt x="53" y="3409"/>
                  </a:lnTo>
                  <a:lnTo>
                    <a:pt x="35" y="3403"/>
                  </a:lnTo>
                  <a:lnTo>
                    <a:pt x="20" y="3391"/>
                  </a:lnTo>
                  <a:lnTo>
                    <a:pt x="9" y="3376"/>
                  </a:lnTo>
                  <a:lnTo>
                    <a:pt x="2" y="3358"/>
                  </a:lnTo>
                  <a:lnTo>
                    <a:pt x="0" y="333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9" name="Group 208"/>
          <p:cNvGrpSpPr/>
          <p:nvPr/>
        </p:nvGrpSpPr>
        <p:grpSpPr>
          <a:xfrm>
            <a:off x="2512345" y="2660650"/>
            <a:ext cx="609601" cy="609601"/>
            <a:chOff x="2517775" y="2660650"/>
            <a:chExt cx="609601" cy="6096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6" name="Freeform 45"/>
            <p:cNvSpPr>
              <a:spLocks/>
            </p:cNvSpPr>
            <p:nvPr/>
          </p:nvSpPr>
          <p:spPr bwMode="auto">
            <a:xfrm>
              <a:off x="2517775" y="2954338"/>
              <a:ext cx="592138" cy="315913"/>
            </a:xfrm>
            <a:custGeom>
              <a:avLst/>
              <a:gdLst>
                <a:gd name="T0" fmla="*/ 147 w 3357"/>
                <a:gd name="T1" fmla="*/ 7 h 1793"/>
                <a:gd name="T2" fmla="*/ 150 w 3357"/>
                <a:gd name="T3" fmla="*/ 170 h 1793"/>
                <a:gd name="T4" fmla="*/ 176 w 3357"/>
                <a:gd name="T5" fmla="*/ 372 h 1793"/>
                <a:gd name="T6" fmla="*/ 228 w 3357"/>
                <a:gd name="T7" fmla="*/ 566 h 1793"/>
                <a:gd name="T8" fmla="*/ 301 w 3357"/>
                <a:gd name="T9" fmla="*/ 749 h 1793"/>
                <a:gd name="T10" fmla="*/ 396 w 3357"/>
                <a:gd name="T11" fmla="*/ 919 h 1793"/>
                <a:gd name="T12" fmla="*/ 511 w 3357"/>
                <a:gd name="T13" fmla="*/ 1077 h 1793"/>
                <a:gd name="T14" fmla="*/ 644 w 3357"/>
                <a:gd name="T15" fmla="*/ 1217 h 1793"/>
                <a:gd name="T16" fmla="*/ 793 w 3357"/>
                <a:gd name="T17" fmla="*/ 1341 h 1793"/>
                <a:gd name="T18" fmla="*/ 957 w 3357"/>
                <a:gd name="T19" fmla="*/ 1446 h 1793"/>
                <a:gd name="T20" fmla="*/ 1134 w 3357"/>
                <a:gd name="T21" fmla="*/ 1531 h 1793"/>
                <a:gd name="T22" fmla="*/ 1322 w 3357"/>
                <a:gd name="T23" fmla="*/ 1593 h 1793"/>
                <a:gd name="T24" fmla="*/ 1521 w 3357"/>
                <a:gd name="T25" fmla="*/ 1632 h 1793"/>
                <a:gd name="T26" fmla="*/ 1726 w 3357"/>
                <a:gd name="T27" fmla="*/ 1646 h 1793"/>
                <a:gd name="T28" fmla="*/ 1919 w 3357"/>
                <a:gd name="T29" fmla="*/ 1634 h 1793"/>
                <a:gd name="T30" fmla="*/ 2104 w 3357"/>
                <a:gd name="T31" fmla="*/ 1599 h 1793"/>
                <a:gd name="T32" fmla="*/ 2284 w 3357"/>
                <a:gd name="T33" fmla="*/ 1544 h 1793"/>
                <a:gd name="T34" fmla="*/ 2454 w 3357"/>
                <a:gd name="T35" fmla="*/ 1467 h 1793"/>
                <a:gd name="T36" fmla="*/ 2615 w 3357"/>
                <a:gd name="T37" fmla="*/ 1372 h 1793"/>
                <a:gd name="T38" fmla="*/ 2764 w 3357"/>
                <a:gd name="T39" fmla="*/ 1256 h 1793"/>
                <a:gd name="T40" fmla="*/ 2899 w 3357"/>
                <a:gd name="T41" fmla="*/ 1124 h 1793"/>
                <a:gd name="T42" fmla="*/ 3039 w 3357"/>
                <a:gd name="T43" fmla="*/ 936 h 1793"/>
                <a:gd name="T44" fmla="*/ 2676 w 3357"/>
                <a:gd name="T45" fmla="*/ 853 h 1793"/>
                <a:gd name="T46" fmla="*/ 3197 w 3357"/>
                <a:gd name="T47" fmla="*/ 756 h 1793"/>
                <a:gd name="T48" fmla="*/ 3233 w 3357"/>
                <a:gd name="T49" fmla="*/ 770 h 1793"/>
                <a:gd name="T50" fmla="*/ 3256 w 3357"/>
                <a:gd name="T51" fmla="*/ 798 h 1793"/>
                <a:gd name="T52" fmla="*/ 3357 w 3357"/>
                <a:gd name="T53" fmla="*/ 1315 h 1793"/>
                <a:gd name="T54" fmla="*/ 3152 w 3357"/>
                <a:gd name="T55" fmla="*/ 1037 h 1793"/>
                <a:gd name="T56" fmla="*/ 3021 w 3357"/>
                <a:gd name="T57" fmla="*/ 1215 h 1793"/>
                <a:gd name="T58" fmla="*/ 2880 w 3357"/>
                <a:gd name="T59" fmla="*/ 1354 h 1793"/>
                <a:gd name="T60" fmla="*/ 2727 w 3357"/>
                <a:gd name="T61" fmla="*/ 1476 h 1793"/>
                <a:gd name="T62" fmla="*/ 2563 w 3357"/>
                <a:gd name="T63" fmla="*/ 1578 h 1793"/>
                <a:gd name="T64" fmla="*/ 2390 w 3357"/>
                <a:gd name="T65" fmla="*/ 1661 h 1793"/>
                <a:gd name="T66" fmla="*/ 2208 w 3357"/>
                <a:gd name="T67" fmla="*/ 1724 h 1793"/>
                <a:gd name="T68" fmla="*/ 2019 w 3357"/>
                <a:gd name="T69" fmla="*/ 1767 h 1793"/>
                <a:gd name="T70" fmla="*/ 1825 w 3357"/>
                <a:gd name="T71" fmla="*/ 1789 h 1793"/>
                <a:gd name="T72" fmla="*/ 1621 w 3357"/>
                <a:gd name="T73" fmla="*/ 1789 h 1793"/>
                <a:gd name="T74" fmla="*/ 1416 w 3357"/>
                <a:gd name="T75" fmla="*/ 1764 h 1793"/>
                <a:gd name="T76" fmla="*/ 1219 w 3357"/>
                <a:gd name="T77" fmla="*/ 1717 h 1793"/>
                <a:gd name="T78" fmla="*/ 1031 w 3357"/>
                <a:gd name="T79" fmla="*/ 1647 h 1793"/>
                <a:gd name="T80" fmla="*/ 855 w 3357"/>
                <a:gd name="T81" fmla="*/ 1556 h 1793"/>
                <a:gd name="T82" fmla="*/ 691 w 3357"/>
                <a:gd name="T83" fmla="*/ 1448 h 1793"/>
                <a:gd name="T84" fmla="*/ 541 w 3357"/>
                <a:gd name="T85" fmla="*/ 1321 h 1793"/>
                <a:gd name="T86" fmla="*/ 405 w 3357"/>
                <a:gd name="T87" fmla="*/ 1178 h 1793"/>
                <a:gd name="T88" fmla="*/ 288 w 3357"/>
                <a:gd name="T89" fmla="*/ 1022 h 1793"/>
                <a:gd name="T90" fmla="*/ 188 w 3357"/>
                <a:gd name="T91" fmla="*/ 851 h 1793"/>
                <a:gd name="T92" fmla="*/ 108 w 3357"/>
                <a:gd name="T93" fmla="*/ 669 h 1793"/>
                <a:gd name="T94" fmla="*/ 49 w 3357"/>
                <a:gd name="T95" fmla="*/ 476 h 1793"/>
                <a:gd name="T96" fmla="*/ 13 w 3357"/>
                <a:gd name="T97" fmla="*/ 274 h 1793"/>
                <a:gd name="T98" fmla="*/ 0 w 3357"/>
                <a:gd name="T99" fmla="*/ 65 h 1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57" h="1793">
                  <a:moveTo>
                    <a:pt x="0" y="0"/>
                  </a:moveTo>
                  <a:lnTo>
                    <a:pt x="147" y="7"/>
                  </a:lnTo>
                  <a:lnTo>
                    <a:pt x="147" y="65"/>
                  </a:lnTo>
                  <a:lnTo>
                    <a:pt x="150" y="170"/>
                  </a:lnTo>
                  <a:lnTo>
                    <a:pt x="161" y="272"/>
                  </a:lnTo>
                  <a:lnTo>
                    <a:pt x="176" y="372"/>
                  </a:lnTo>
                  <a:lnTo>
                    <a:pt x="198" y="471"/>
                  </a:lnTo>
                  <a:lnTo>
                    <a:pt x="228" y="566"/>
                  </a:lnTo>
                  <a:lnTo>
                    <a:pt x="261" y="659"/>
                  </a:lnTo>
                  <a:lnTo>
                    <a:pt x="301" y="749"/>
                  </a:lnTo>
                  <a:lnTo>
                    <a:pt x="346" y="836"/>
                  </a:lnTo>
                  <a:lnTo>
                    <a:pt x="396" y="919"/>
                  </a:lnTo>
                  <a:lnTo>
                    <a:pt x="452" y="1000"/>
                  </a:lnTo>
                  <a:lnTo>
                    <a:pt x="511" y="1077"/>
                  </a:lnTo>
                  <a:lnTo>
                    <a:pt x="575" y="1149"/>
                  </a:lnTo>
                  <a:lnTo>
                    <a:pt x="644" y="1217"/>
                  </a:lnTo>
                  <a:lnTo>
                    <a:pt x="716" y="1281"/>
                  </a:lnTo>
                  <a:lnTo>
                    <a:pt x="793" y="1341"/>
                  </a:lnTo>
                  <a:lnTo>
                    <a:pt x="874" y="1396"/>
                  </a:lnTo>
                  <a:lnTo>
                    <a:pt x="957" y="1446"/>
                  </a:lnTo>
                  <a:lnTo>
                    <a:pt x="1044" y="1491"/>
                  </a:lnTo>
                  <a:lnTo>
                    <a:pt x="1134" y="1531"/>
                  </a:lnTo>
                  <a:lnTo>
                    <a:pt x="1227" y="1565"/>
                  </a:lnTo>
                  <a:lnTo>
                    <a:pt x="1322" y="1593"/>
                  </a:lnTo>
                  <a:lnTo>
                    <a:pt x="1420" y="1616"/>
                  </a:lnTo>
                  <a:lnTo>
                    <a:pt x="1521" y="1632"/>
                  </a:lnTo>
                  <a:lnTo>
                    <a:pt x="1622" y="1642"/>
                  </a:lnTo>
                  <a:lnTo>
                    <a:pt x="1726" y="1646"/>
                  </a:lnTo>
                  <a:lnTo>
                    <a:pt x="1823" y="1642"/>
                  </a:lnTo>
                  <a:lnTo>
                    <a:pt x="1919" y="1634"/>
                  </a:lnTo>
                  <a:lnTo>
                    <a:pt x="2012" y="1619"/>
                  </a:lnTo>
                  <a:lnTo>
                    <a:pt x="2104" y="1599"/>
                  </a:lnTo>
                  <a:lnTo>
                    <a:pt x="2196" y="1574"/>
                  </a:lnTo>
                  <a:lnTo>
                    <a:pt x="2284" y="1544"/>
                  </a:lnTo>
                  <a:lnTo>
                    <a:pt x="2370" y="1508"/>
                  </a:lnTo>
                  <a:lnTo>
                    <a:pt x="2454" y="1467"/>
                  </a:lnTo>
                  <a:lnTo>
                    <a:pt x="2536" y="1422"/>
                  </a:lnTo>
                  <a:lnTo>
                    <a:pt x="2615" y="1372"/>
                  </a:lnTo>
                  <a:lnTo>
                    <a:pt x="2690" y="1316"/>
                  </a:lnTo>
                  <a:lnTo>
                    <a:pt x="2764" y="1256"/>
                  </a:lnTo>
                  <a:lnTo>
                    <a:pt x="2833" y="1192"/>
                  </a:lnTo>
                  <a:lnTo>
                    <a:pt x="2899" y="1124"/>
                  </a:lnTo>
                  <a:lnTo>
                    <a:pt x="2961" y="1050"/>
                  </a:lnTo>
                  <a:lnTo>
                    <a:pt x="3039" y="936"/>
                  </a:lnTo>
                  <a:lnTo>
                    <a:pt x="2704" y="1000"/>
                  </a:lnTo>
                  <a:lnTo>
                    <a:pt x="2676" y="853"/>
                  </a:lnTo>
                  <a:lnTo>
                    <a:pt x="3176" y="757"/>
                  </a:lnTo>
                  <a:lnTo>
                    <a:pt x="3197" y="756"/>
                  </a:lnTo>
                  <a:lnTo>
                    <a:pt x="3217" y="760"/>
                  </a:lnTo>
                  <a:lnTo>
                    <a:pt x="3233" y="770"/>
                  </a:lnTo>
                  <a:lnTo>
                    <a:pt x="3247" y="783"/>
                  </a:lnTo>
                  <a:lnTo>
                    <a:pt x="3256" y="798"/>
                  </a:lnTo>
                  <a:lnTo>
                    <a:pt x="3262" y="815"/>
                  </a:lnTo>
                  <a:lnTo>
                    <a:pt x="3357" y="1315"/>
                  </a:lnTo>
                  <a:lnTo>
                    <a:pt x="3210" y="1344"/>
                  </a:lnTo>
                  <a:lnTo>
                    <a:pt x="3152" y="1037"/>
                  </a:lnTo>
                  <a:lnTo>
                    <a:pt x="3086" y="1138"/>
                  </a:lnTo>
                  <a:lnTo>
                    <a:pt x="3021" y="1215"/>
                  </a:lnTo>
                  <a:lnTo>
                    <a:pt x="2952" y="1287"/>
                  </a:lnTo>
                  <a:lnTo>
                    <a:pt x="2880" y="1354"/>
                  </a:lnTo>
                  <a:lnTo>
                    <a:pt x="2805" y="1417"/>
                  </a:lnTo>
                  <a:lnTo>
                    <a:pt x="2727" y="1476"/>
                  </a:lnTo>
                  <a:lnTo>
                    <a:pt x="2646" y="1529"/>
                  </a:lnTo>
                  <a:lnTo>
                    <a:pt x="2563" y="1578"/>
                  </a:lnTo>
                  <a:lnTo>
                    <a:pt x="2478" y="1623"/>
                  </a:lnTo>
                  <a:lnTo>
                    <a:pt x="2390" y="1661"/>
                  </a:lnTo>
                  <a:lnTo>
                    <a:pt x="2300" y="1696"/>
                  </a:lnTo>
                  <a:lnTo>
                    <a:pt x="2208" y="1724"/>
                  </a:lnTo>
                  <a:lnTo>
                    <a:pt x="2115" y="1749"/>
                  </a:lnTo>
                  <a:lnTo>
                    <a:pt x="2019" y="1767"/>
                  </a:lnTo>
                  <a:lnTo>
                    <a:pt x="1923" y="1781"/>
                  </a:lnTo>
                  <a:lnTo>
                    <a:pt x="1825" y="1789"/>
                  </a:lnTo>
                  <a:lnTo>
                    <a:pt x="1726" y="1793"/>
                  </a:lnTo>
                  <a:lnTo>
                    <a:pt x="1621" y="1789"/>
                  </a:lnTo>
                  <a:lnTo>
                    <a:pt x="1517" y="1780"/>
                  </a:lnTo>
                  <a:lnTo>
                    <a:pt x="1416" y="1764"/>
                  </a:lnTo>
                  <a:lnTo>
                    <a:pt x="1316" y="1743"/>
                  </a:lnTo>
                  <a:lnTo>
                    <a:pt x="1219" y="1717"/>
                  </a:lnTo>
                  <a:lnTo>
                    <a:pt x="1124" y="1684"/>
                  </a:lnTo>
                  <a:lnTo>
                    <a:pt x="1031" y="1647"/>
                  </a:lnTo>
                  <a:lnTo>
                    <a:pt x="941" y="1605"/>
                  </a:lnTo>
                  <a:lnTo>
                    <a:pt x="855" y="1556"/>
                  </a:lnTo>
                  <a:lnTo>
                    <a:pt x="771" y="1505"/>
                  </a:lnTo>
                  <a:lnTo>
                    <a:pt x="691" y="1448"/>
                  </a:lnTo>
                  <a:lnTo>
                    <a:pt x="613" y="1386"/>
                  </a:lnTo>
                  <a:lnTo>
                    <a:pt x="541" y="1321"/>
                  </a:lnTo>
                  <a:lnTo>
                    <a:pt x="471" y="1252"/>
                  </a:lnTo>
                  <a:lnTo>
                    <a:pt x="405" y="1178"/>
                  </a:lnTo>
                  <a:lnTo>
                    <a:pt x="344" y="1102"/>
                  </a:lnTo>
                  <a:lnTo>
                    <a:pt x="288" y="1022"/>
                  </a:lnTo>
                  <a:lnTo>
                    <a:pt x="235" y="938"/>
                  </a:lnTo>
                  <a:lnTo>
                    <a:pt x="188" y="851"/>
                  </a:lnTo>
                  <a:lnTo>
                    <a:pt x="146" y="762"/>
                  </a:lnTo>
                  <a:lnTo>
                    <a:pt x="108" y="669"/>
                  </a:lnTo>
                  <a:lnTo>
                    <a:pt x="76" y="574"/>
                  </a:lnTo>
                  <a:lnTo>
                    <a:pt x="49" y="476"/>
                  </a:lnTo>
                  <a:lnTo>
                    <a:pt x="28" y="376"/>
                  </a:lnTo>
                  <a:lnTo>
                    <a:pt x="13" y="274"/>
                  </a:lnTo>
                  <a:lnTo>
                    <a:pt x="3" y="171"/>
                  </a:lnTo>
                  <a:lnTo>
                    <a:pt x="0" y="6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46"/>
            <p:cNvSpPr>
              <a:spLocks/>
            </p:cNvSpPr>
            <p:nvPr/>
          </p:nvSpPr>
          <p:spPr bwMode="auto">
            <a:xfrm>
              <a:off x="2535238" y="2660650"/>
              <a:ext cx="592138" cy="317500"/>
            </a:xfrm>
            <a:custGeom>
              <a:avLst/>
              <a:gdLst>
                <a:gd name="T0" fmla="*/ 1729 w 3351"/>
                <a:gd name="T1" fmla="*/ 3 h 1793"/>
                <a:gd name="T2" fmla="*/ 1935 w 3351"/>
                <a:gd name="T3" fmla="*/ 28 h 1793"/>
                <a:gd name="T4" fmla="*/ 2132 w 3351"/>
                <a:gd name="T5" fmla="*/ 76 h 1793"/>
                <a:gd name="T6" fmla="*/ 2320 w 3351"/>
                <a:gd name="T7" fmla="*/ 145 h 1793"/>
                <a:gd name="T8" fmla="*/ 2496 w 3351"/>
                <a:gd name="T9" fmla="*/ 235 h 1793"/>
                <a:gd name="T10" fmla="*/ 2660 w 3351"/>
                <a:gd name="T11" fmla="*/ 345 h 1793"/>
                <a:gd name="T12" fmla="*/ 2810 w 3351"/>
                <a:gd name="T13" fmla="*/ 471 h 1793"/>
                <a:gd name="T14" fmla="*/ 2946 w 3351"/>
                <a:gd name="T15" fmla="*/ 613 h 1793"/>
                <a:gd name="T16" fmla="*/ 3063 w 3351"/>
                <a:gd name="T17" fmla="*/ 771 h 1793"/>
                <a:gd name="T18" fmla="*/ 3163 w 3351"/>
                <a:gd name="T19" fmla="*/ 941 h 1793"/>
                <a:gd name="T20" fmla="*/ 3243 w 3351"/>
                <a:gd name="T21" fmla="*/ 1124 h 1793"/>
                <a:gd name="T22" fmla="*/ 3302 w 3351"/>
                <a:gd name="T23" fmla="*/ 1316 h 1793"/>
                <a:gd name="T24" fmla="*/ 3338 w 3351"/>
                <a:gd name="T25" fmla="*/ 1517 h 1793"/>
                <a:gd name="T26" fmla="*/ 3351 w 3351"/>
                <a:gd name="T27" fmla="*/ 1726 h 1793"/>
                <a:gd name="T28" fmla="*/ 3204 w 3351"/>
                <a:gd name="T29" fmla="*/ 1785 h 1793"/>
                <a:gd name="T30" fmla="*/ 3201 w 3351"/>
                <a:gd name="T31" fmla="*/ 1622 h 1793"/>
                <a:gd name="T32" fmla="*/ 3174 w 3351"/>
                <a:gd name="T33" fmla="*/ 1420 h 1793"/>
                <a:gd name="T34" fmla="*/ 3123 w 3351"/>
                <a:gd name="T35" fmla="*/ 1227 h 1793"/>
                <a:gd name="T36" fmla="*/ 3050 w 3351"/>
                <a:gd name="T37" fmla="*/ 1044 h 1793"/>
                <a:gd name="T38" fmla="*/ 2955 w 3351"/>
                <a:gd name="T39" fmla="*/ 873 h 1793"/>
                <a:gd name="T40" fmla="*/ 2839 w 3351"/>
                <a:gd name="T41" fmla="*/ 716 h 1793"/>
                <a:gd name="T42" fmla="*/ 2707 w 3351"/>
                <a:gd name="T43" fmla="*/ 576 h 1793"/>
                <a:gd name="T44" fmla="*/ 2558 w 3351"/>
                <a:gd name="T45" fmla="*/ 452 h 1793"/>
                <a:gd name="T46" fmla="*/ 2394 w 3351"/>
                <a:gd name="T47" fmla="*/ 346 h 1793"/>
                <a:gd name="T48" fmla="*/ 2217 w 3351"/>
                <a:gd name="T49" fmla="*/ 262 h 1793"/>
                <a:gd name="T50" fmla="*/ 2029 w 3351"/>
                <a:gd name="T51" fmla="*/ 199 h 1793"/>
                <a:gd name="T52" fmla="*/ 1830 w 3351"/>
                <a:gd name="T53" fmla="*/ 160 h 1793"/>
                <a:gd name="T54" fmla="*/ 1623 w 3351"/>
                <a:gd name="T55" fmla="*/ 147 h 1793"/>
                <a:gd name="T56" fmla="*/ 1432 w 3351"/>
                <a:gd name="T57" fmla="*/ 159 h 1793"/>
                <a:gd name="T58" fmla="*/ 1246 w 3351"/>
                <a:gd name="T59" fmla="*/ 192 h 1793"/>
                <a:gd name="T60" fmla="*/ 1067 w 3351"/>
                <a:gd name="T61" fmla="*/ 249 h 1793"/>
                <a:gd name="T62" fmla="*/ 897 w 3351"/>
                <a:gd name="T63" fmla="*/ 325 h 1793"/>
                <a:gd name="T64" fmla="*/ 736 w 3351"/>
                <a:gd name="T65" fmla="*/ 421 h 1793"/>
                <a:gd name="T66" fmla="*/ 588 w 3351"/>
                <a:gd name="T67" fmla="*/ 537 h 1793"/>
                <a:gd name="T68" fmla="*/ 453 w 3351"/>
                <a:gd name="T69" fmla="*/ 670 h 1793"/>
                <a:gd name="T70" fmla="*/ 317 w 3351"/>
                <a:gd name="T71" fmla="*/ 851 h 1793"/>
                <a:gd name="T72" fmla="*/ 684 w 3351"/>
                <a:gd name="T73" fmla="*/ 934 h 1793"/>
                <a:gd name="T74" fmla="*/ 160 w 3351"/>
                <a:gd name="T75" fmla="*/ 1029 h 1793"/>
                <a:gd name="T76" fmla="*/ 120 w 3351"/>
                <a:gd name="T77" fmla="*/ 1016 h 1793"/>
                <a:gd name="T78" fmla="*/ 94 w 3351"/>
                <a:gd name="T79" fmla="*/ 988 h 1793"/>
                <a:gd name="T80" fmla="*/ 0 w 3351"/>
                <a:gd name="T81" fmla="*/ 471 h 1793"/>
                <a:gd name="T82" fmla="*/ 206 w 3351"/>
                <a:gd name="T83" fmla="*/ 745 h 1793"/>
                <a:gd name="T84" fmla="*/ 330 w 3351"/>
                <a:gd name="T85" fmla="*/ 578 h 1793"/>
                <a:gd name="T86" fmla="*/ 470 w 3351"/>
                <a:gd name="T87" fmla="*/ 438 h 1793"/>
                <a:gd name="T88" fmla="*/ 624 w 3351"/>
                <a:gd name="T89" fmla="*/ 317 h 1793"/>
                <a:gd name="T90" fmla="*/ 788 w 3351"/>
                <a:gd name="T91" fmla="*/ 214 h 1793"/>
                <a:gd name="T92" fmla="*/ 961 w 3351"/>
                <a:gd name="T93" fmla="*/ 131 h 1793"/>
                <a:gd name="T94" fmla="*/ 1142 w 3351"/>
                <a:gd name="T95" fmla="*/ 67 h 1793"/>
                <a:gd name="T96" fmla="*/ 1331 w 3351"/>
                <a:gd name="T97" fmla="*/ 24 h 1793"/>
                <a:gd name="T98" fmla="*/ 1526 w 3351"/>
                <a:gd name="T99" fmla="*/ 3 h 1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51" h="1793">
                  <a:moveTo>
                    <a:pt x="1623" y="0"/>
                  </a:moveTo>
                  <a:lnTo>
                    <a:pt x="1729" y="3"/>
                  </a:lnTo>
                  <a:lnTo>
                    <a:pt x="1833" y="13"/>
                  </a:lnTo>
                  <a:lnTo>
                    <a:pt x="1935" y="28"/>
                  </a:lnTo>
                  <a:lnTo>
                    <a:pt x="2035" y="50"/>
                  </a:lnTo>
                  <a:lnTo>
                    <a:pt x="2132" y="76"/>
                  </a:lnTo>
                  <a:lnTo>
                    <a:pt x="2227" y="108"/>
                  </a:lnTo>
                  <a:lnTo>
                    <a:pt x="2320" y="145"/>
                  </a:lnTo>
                  <a:lnTo>
                    <a:pt x="2409" y="188"/>
                  </a:lnTo>
                  <a:lnTo>
                    <a:pt x="2496" y="235"/>
                  </a:lnTo>
                  <a:lnTo>
                    <a:pt x="2580" y="288"/>
                  </a:lnTo>
                  <a:lnTo>
                    <a:pt x="2660" y="345"/>
                  </a:lnTo>
                  <a:lnTo>
                    <a:pt x="2738" y="406"/>
                  </a:lnTo>
                  <a:lnTo>
                    <a:pt x="2810" y="471"/>
                  </a:lnTo>
                  <a:lnTo>
                    <a:pt x="2879" y="541"/>
                  </a:lnTo>
                  <a:lnTo>
                    <a:pt x="2946" y="613"/>
                  </a:lnTo>
                  <a:lnTo>
                    <a:pt x="3006" y="690"/>
                  </a:lnTo>
                  <a:lnTo>
                    <a:pt x="3063" y="771"/>
                  </a:lnTo>
                  <a:lnTo>
                    <a:pt x="3116" y="855"/>
                  </a:lnTo>
                  <a:lnTo>
                    <a:pt x="3163" y="941"/>
                  </a:lnTo>
                  <a:lnTo>
                    <a:pt x="3205" y="1031"/>
                  </a:lnTo>
                  <a:lnTo>
                    <a:pt x="3243" y="1124"/>
                  </a:lnTo>
                  <a:lnTo>
                    <a:pt x="3275" y="1218"/>
                  </a:lnTo>
                  <a:lnTo>
                    <a:pt x="3302" y="1316"/>
                  </a:lnTo>
                  <a:lnTo>
                    <a:pt x="3323" y="1416"/>
                  </a:lnTo>
                  <a:lnTo>
                    <a:pt x="3338" y="1517"/>
                  </a:lnTo>
                  <a:lnTo>
                    <a:pt x="3348" y="1621"/>
                  </a:lnTo>
                  <a:lnTo>
                    <a:pt x="3351" y="1726"/>
                  </a:lnTo>
                  <a:lnTo>
                    <a:pt x="3351" y="1793"/>
                  </a:lnTo>
                  <a:lnTo>
                    <a:pt x="3204" y="1785"/>
                  </a:lnTo>
                  <a:lnTo>
                    <a:pt x="3204" y="1726"/>
                  </a:lnTo>
                  <a:lnTo>
                    <a:pt x="3201" y="1622"/>
                  </a:lnTo>
                  <a:lnTo>
                    <a:pt x="3190" y="1521"/>
                  </a:lnTo>
                  <a:lnTo>
                    <a:pt x="3174" y="1420"/>
                  </a:lnTo>
                  <a:lnTo>
                    <a:pt x="3151" y="1322"/>
                  </a:lnTo>
                  <a:lnTo>
                    <a:pt x="3123" y="1227"/>
                  </a:lnTo>
                  <a:lnTo>
                    <a:pt x="3089" y="1134"/>
                  </a:lnTo>
                  <a:lnTo>
                    <a:pt x="3050" y="1044"/>
                  </a:lnTo>
                  <a:lnTo>
                    <a:pt x="3004" y="957"/>
                  </a:lnTo>
                  <a:lnTo>
                    <a:pt x="2955" y="873"/>
                  </a:lnTo>
                  <a:lnTo>
                    <a:pt x="2899" y="793"/>
                  </a:lnTo>
                  <a:lnTo>
                    <a:pt x="2839" y="716"/>
                  </a:lnTo>
                  <a:lnTo>
                    <a:pt x="2775" y="644"/>
                  </a:lnTo>
                  <a:lnTo>
                    <a:pt x="2707" y="576"/>
                  </a:lnTo>
                  <a:lnTo>
                    <a:pt x="2635" y="511"/>
                  </a:lnTo>
                  <a:lnTo>
                    <a:pt x="2558" y="452"/>
                  </a:lnTo>
                  <a:lnTo>
                    <a:pt x="2477" y="396"/>
                  </a:lnTo>
                  <a:lnTo>
                    <a:pt x="2394" y="346"/>
                  </a:lnTo>
                  <a:lnTo>
                    <a:pt x="2307" y="302"/>
                  </a:lnTo>
                  <a:lnTo>
                    <a:pt x="2217" y="262"/>
                  </a:lnTo>
                  <a:lnTo>
                    <a:pt x="2124" y="227"/>
                  </a:lnTo>
                  <a:lnTo>
                    <a:pt x="2029" y="199"/>
                  </a:lnTo>
                  <a:lnTo>
                    <a:pt x="1931" y="177"/>
                  </a:lnTo>
                  <a:lnTo>
                    <a:pt x="1830" y="160"/>
                  </a:lnTo>
                  <a:lnTo>
                    <a:pt x="1728" y="150"/>
                  </a:lnTo>
                  <a:lnTo>
                    <a:pt x="1623" y="147"/>
                  </a:lnTo>
                  <a:lnTo>
                    <a:pt x="1528" y="150"/>
                  </a:lnTo>
                  <a:lnTo>
                    <a:pt x="1432" y="159"/>
                  </a:lnTo>
                  <a:lnTo>
                    <a:pt x="1339" y="173"/>
                  </a:lnTo>
                  <a:lnTo>
                    <a:pt x="1246" y="192"/>
                  </a:lnTo>
                  <a:lnTo>
                    <a:pt x="1155" y="218"/>
                  </a:lnTo>
                  <a:lnTo>
                    <a:pt x="1067" y="249"/>
                  </a:lnTo>
                  <a:lnTo>
                    <a:pt x="981" y="285"/>
                  </a:lnTo>
                  <a:lnTo>
                    <a:pt x="897" y="325"/>
                  </a:lnTo>
                  <a:lnTo>
                    <a:pt x="815" y="371"/>
                  </a:lnTo>
                  <a:lnTo>
                    <a:pt x="736" y="421"/>
                  </a:lnTo>
                  <a:lnTo>
                    <a:pt x="660" y="477"/>
                  </a:lnTo>
                  <a:lnTo>
                    <a:pt x="588" y="537"/>
                  </a:lnTo>
                  <a:lnTo>
                    <a:pt x="519" y="601"/>
                  </a:lnTo>
                  <a:lnTo>
                    <a:pt x="453" y="670"/>
                  </a:lnTo>
                  <a:lnTo>
                    <a:pt x="391" y="743"/>
                  </a:lnTo>
                  <a:lnTo>
                    <a:pt x="317" y="851"/>
                  </a:lnTo>
                  <a:lnTo>
                    <a:pt x="655" y="787"/>
                  </a:lnTo>
                  <a:lnTo>
                    <a:pt x="684" y="934"/>
                  </a:lnTo>
                  <a:lnTo>
                    <a:pt x="184" y="1029"/>
                  </a:lnTo>
                  <a:lnTo>
                    <a:pt x="160" y="1029"/>
                  </a:lnTo>
                  <a:lnTo>
                    <a:pt x="139" y="1025"/>
                  </a:lnTo>
                  <a:lnTo>
                    <a:pt x="120" y="1016"/>
                  </a:lnTo>
                  <a:lnTo>
                    <a:pt x="105" y="1003"/>
                  </a:lnTo>
                  <a:lnTo>
                    <a:pt x="94" y="988"/>
                  </a:lnTo>
                  <a:lnTo>
                    <a:pt x="88" y="970"/>
                  </a:lnTo>
                  <a:lnTo>
                    <a:pt x="0" y="471"/>
                  </a:lnTo>
                  <a:lnTo>
                    <a:pt x="148" y="440"/>
                  </a:lnTo>
                  <a:lnTo>
                    <a:pt x="206" y="745"/>
                  </a:lnTo>
                  <a:lnTo>
                    <a:pt x="265" y="654"/>
                  </a:lnTo>
                  <a:lnTo>
                    <a:pt x="330" y="578"/>
                  </a:lnTo>
                  <a:lnTo>
                    <a:pt x="399" y="505"/>
                  </a:lnTo>
                  <a:lnTo>
                    <a:pt x="470" y="438"/>
                  </a:lnTo>
                  <a:lnTo>
                    <a:pt x="546" y="375"/>
                  </a:lnTo>
                  <a:lnTo>
                    <a:pt x="624" y="317"/>
                  </a:lnTo>
                  <a:lnTo>
                    <a:pt x="705" y="264"/>
                  </a:lnTo>
                  <a:lnTo>
                    <a:pt x="788" y="214"/>
                  </a:lnTo>
                  <a:lnTo>
                    <a:pt x="873" y="170"/>
                  </a:lnTo>
                  <a:lnTo>
                    <a:pt x="961" y="131"/>
                  </a:lnTo>
                  <a:lnTo>
                    <a:pt x="1051" y="97"/>
                  </a:lnTo>
                  <a:lnTo>
                    <a:pt x="1142" y="67"/>
                  </a:lnTo>
                  <a:lnTo>
                    <a:pt x="1236" y="43"/>
                  </a:lnTo>
                  <a:lnTo>
                    <a:pt x="1331" y="24"/>
                  </a:lnTo>
                  <a:lnTo>
                    <a:pt x="1428" y="11"/>
                  </a:lnTo>
                  <a:lnTo>
                    <a:pt x="1526" y="3"/>
                  </a:lnTo>
                  <a:lnTo>
                    <a:pt x="16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Rectangle 47"/>
            <p:cNvSpPr>
              <a:spLocks noChangeArrowheads="1"/>
            </p:cNvSpPr>
            <p:nvPr/>
          </p:nvSpPr>
          <p:spPr bwMode="auto">
            <a:xfrm>
              <a:off x="2674938" y="2840038"/>
              <a:ext cx="25400" cy="2508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Rectangle 48"/>
            <p:cNvSpPr>
              <a:spLocks noChangeArrowheads="1"/>
            </p:cNvSpPr>
            <p:nvPr/>
          </p:nvSpPr>
          <p:spPr bwMode="auto">
            <a:xfrm>
              <a:off x="2763838" y="2924175"/>
              <a:ext cx="26988" cy="1666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Rectangle 49"/>
            <p:cNvSpPr>
              <a:spLocks noChangeArrowheads="1"/>
            </p:cNvSpPr>
            <p:nvPr/>
          </p:nvSpPr>
          <p:spPr bwMode="auto">
            <a:xfrm>
              <a:off x="2854325" y="2882900"/>
              <a:ext cx="26988" cy="2079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Rectangle 50"/>
            <p:cNvSpPr>
              <a:spLocks noChangeArrowheads="1"/>
            </p:cNvSpPr>
            <p:nvPr/>
          </p:nvSpPr>
          <p:spPr bwMode="auto">
            <a:xfrm>
              <a:off x="2944813" y="2924175"/>
              <a:ext cx="25400" cy="1666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0" name="Group 209"/>
          <p:cNvGrpSpPr/>
          <p:nvPr/>
        </p:nvGrpSpPr>
        <p:grpSpPr>
          <a:xfrm>
            <a:off x="3446251" y="2659063"/>
            <a:ext cx="612776" cy="614362"/>
            <a:chOff x="3457575" y="2659063"/>
            <a:chExt cx="612776" cy="6143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5" name="Freeform 55"/>
            <p:cNvSpPr>
              <a:spLocks noEditPoints="1"/>
            </p:cNvSpPr>
            <p:nvPr/>
          </p:nvSpPr>
          <p:spPr bwMode="auto">
            <a:xfrm>
              <a:off x="3543300" y="2789238"/>
              <a:ext cx="201613" cy="200025"/>
            </a:xfrm>
            <a:custGeom>
              <a:avLst/>
              <a:gdLst>
                <a:gd name="T0" fmla="*/ 522 w 1139"/>
                <a:gd name="T1" fmla="*/ 158 h 1142"/>
                <a:gd name="T2" fmla="*/ 430 w 1139"/>
                <a:gd name="T3" fmla="*/ 179 h 1142"/>
                <a:gd name="T4" fmla="*/ 346 w 1139"/>
                <a:gd name="T5" fmla="*/ 220 h 1142"/>
                <a:gd name="T6" fmla="*/ 274 w 1139"/>
                <a:gd name="T7" fmla="*/ 277 h 1142"/>
                <a:gd name="T8" fmla="*/ 215 w 1139"/>
                <a:gd name="T9" fmla="*/ 350 h 1142"/>
                <a:gd name="T10" fmla="*/ 174 w 1139"/>
                <a:gd name="T11" fmla="*/ 433 h 1142"/>
                <a:gd name="T12" fmla="*/ 152 w 1139"/>
                <a:gd name="T13" fmla="*/ 527 h 1142"/>
                <a:gd name="T14" fmla="*/ 152 w 1139"/>
                <a:gd name="T15" fmla="*/ 626 h 1142"/>
                <a:gd name="T16" fmla="*/ 173 w 1139"/>
                <a:gd name="T17" fmla="*/ 718 h 1142"/>
                <a:gd name="T18" fmla="*/ 214 w 1139"/>
                <a:gd name="T19" fmla="*/ 803 h 1142"/>
                <a:gd name="T20" fmla="*/ 271 w 1139"/>
                <a:gd name="T21" fmla="*/ 875 h 1142"/>
                <a:gd name="T22" fmla="*/ 343 w 1139"/>
                <a:gd name="T23" fmla="*/ 933 h 1142"/>
                <a:gd name="T24" fmla="*/ 427 w 1139"/>
                <a:gd name="T25" fmla="*/ 975 h 1142"/>
                <a:gd name="T26" fmla="*/ 520 w 1139"/>
                <a:gd name="T27" fmla="*/ 997 h 1142"/>
                <a:gd name="T28" fmla="*/ 618 w 1139"/>
                <a:gd name="T29" fmla="*/ 997 h 1142"/>
                <a:gd name="T30" fmla="*/ 711 w 1139"/>
                <a:gd name="T31" fmla="*/ 976 h 1142"/>
                <a:gd name="T32" fmla="*/ 794 w 1139"/>
                <a:gd name="T33" fmla="*/ 935 h 1142"/>
                <a:gd name="T34" fmla="*/ 867 w 1139"/>
                <a:gd name="T35" fmla="*/ 878 h 1142"/>
                <a:gd name="T36" fmla="*/ 925 w 1139"/>
                <a:gd name="T37" fmla="*/ 805 h 1142"/>
                <a:gd name="T38" fmla="*/ 967 w 1139"/>
                <a:gd name="T39" fmla="*/ 721 h 1142"/>
                <a:gd name="T40" fmla="*/ 988 w 1139"/>
                <a:gd name="T41" fmla="*/ 628 h 1142"/>
                <a:gd name="T42" fmla="*/ 988 w 1139"/>
                <a:gd name="T43" fmla="*/ 524 h 1142"/>
                <a:gd name="T44" fmla="*/ 964 w 1139"/>
                <a:gd name="T45" fmla="*/ 424 h 1142"/>
                <a:gd name="T46" fmla="*/ 916 w 1139"/>
                <a:gd name="T47" fmla="*/ 335 h 1142"/>
                <a:gd name="T48" fmla="*/ 851 w 1139"/>
                <a:gd name="T49" fmla="*/ 260 h 1142"/>
                <a:gd name="T50" fmla="*/ 770 w 1139"/>
                <a:gd name="T51" fmla="*/ 204 h 1142"/>
                <a:gd name="T52" fmla="*/ 675 w 1139"/>
                <a:gd name="T53" fmla="*/ 168 h 1142"/>
                <a:gd name="T54" fmla="*/ 570 w 1139"/>
                <a:gd name="T55" fmla="*/ 155 h 1142"/>
                <a:gd name="T56" fmla="*/ 629 w 1139"/>
                <a:gd name="T57" fmla="*/ 3 h 1142"/>
                <a:gd name="T58" fmla="*/ 740 w 1139"/>
                <a:gd name="T59" fmla="*/ 25 h 1142"/>
                <a:gd name="T60" fmla="*/ 844 w 1139"/>
                <a:gd name="T61" fmla="*/ 68 h 1142"/>
                <a:gd name="T62" fmla="*/ 934 w 1139"/>
                <a:gd name="T63" fmla="*/ 128 h 1142"/>
                <a:gd name="T64" fmla="*/ 1011 w 1139"/>
                <a:gd name="T65" fmla="*/ 205 h 1142"/>
                <a:gd name="T66" fmla="*/ 1071 w 1139"/>
                <a:gd name="T67" fmla="*/ 296 h 1142"/>
                <a:gd name="T68" fmla="*/ 1114 w 1139"/>
                <a:gd name="T69" fmla="*/ 400 h 1142"/>
                <a:gd name="T70" fmla="*/ 1136 w 1139"/>
                <a:gd name="T71" fmla="*/ 511 h 1142"/>
                <a:gd name="T72" fmla="*/ 1136 w 1139"/>
                <a:gd name="T73" fmla="*/ 630 h 1142"/>
                <a:gd name="T74" fmla="*/ 1114 w 1139"/>
                <a:gd name="T75" fmla="*/ 742 h 1142"/>
                <a:gd name="T76" fmla="*/ 1071 w 1139"/>
                <a:gd name="T77" fmla="*/ 844 h 1142"/>
                <a:gd name="T78" fmla="*/ 1010 w 1139"/>
                <a:gd name="T79" fmla="*/ 935 h 1142"/>
                <a:gd name="T80" fmla="*/ 933 w 1139"/>
                <a:gd name="T81" fmla="*/ 1012 h 1142"/>
                <a:gd name="T82" fmla="*/ 843 w 1139"/>
                <a:gd name="T83" fmla="*/ 1073 h 1142"/>
                <a:gd name="T84" fmla="*/ 740 w 1139"/>
                <a:gd name="T85" fmla="*/ 1116 h 1142"/>
                <a:gd name="T86" fmla="*/ 629 w 1139"/>
                <a:gd name="T87" fmla="*/ 1138 h 1142"/>
                <a:gd name="T88" fmla="*/ 512 w 1139"/>
                <a:gd name="T89" fmla="*/ 1138 h 1142"/>
                <a:gd name="T90" fmla="*/ 403 w 1139"/>
                <a:gd name="T91" fmla="*/ 1116 h 1142"/>
                <a:gd name="T92" fmla="*/ 300 w 1139"/>
                <a:gd name="T93" fmla="*/ 1073 h 1142"/>
                <a:gd name="T94" fmla="*/ 210 w 1139"/>
                <a:gd name="T95" fmla="*/ 1012 h 1142"/>
                <a:gd name="T96" fmla="*/ 132 w 1139"/>
                <a:gd name="T97" fmla="*/ 935 h 1142"/>
                <a:gd name="T98" fmla="*/ 70 w 1139"/>
                <a:gd name="T99" fmla="*/ 844 h 1142"/>
                <a:gd name="T100" fmla="*/ 27 w 1139"/>
                <a:gd name="T101" fmla="*/ 742 h 1142"/>
                <a:gd name="T102" fmla="*/ 4 w 1139"/>
                <a:gd name="T103" fmla="*/ 630 h 1142"/>
                <a:gd name="T104" fmla="*/ 4 w 1139"/>
                <a:gd name="T105" fmla="*/ 511 h 1142"/>
                <a:gd name="T106" fmla="*/ 26 w 1139"/>
                <a:gd name="T107" fmla="*/ 400 h 1142"/>
                <a:gd name="T108" fmla="*/ 69 w 1139"/>
                <a:gd name="T109" fmla="*/ 296 h 1142"/>
                <a:gd name="T110" fmla="*/ 130 w 1139"/>
                <a:gd name="T111" fmla="*/ 205 h 1142"/>
                <a:gd name="T112" fmla="*/ 207 w 1139"/>
                <a:gd name="T113" fmla="*/ 128 h 1142"/>
                <a:gd name="T114" fmla="*/ 297 w 1139"/>
                <a:gd name="T115" fmla="*/ 68 h 1142"/>
                <a:gd name="T116" fmla="*/ 399 w 1139"/>
                <a:gd name="T117" fmla="*/ 25 h 1142"/>
                <a:gd name="T118" fmla="*/ 511 w 1139"/>
                <a:gd name="T119" fmla="*/ 3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39" h="1142">
                  <a:moveTo>
                    <a:pt x="570" y="155"/>
                  </a:moveTo>
                  <a:lnTo>
                    <a:pt x="522" y="158"/>
                  </a:lnTo>
                  <a:lnTo>
                    <a:pt x="474" y="166"/>
                  </a:lnTo>
                  <a:lnTo>
                    <a:pt x="430" y="179"/>
                  </a:lnTo>
                  <a:lnTo>
                    <a:pt x="387" y="198"/>
                  </a:lnTo>
                  <a:lnTo>
                    <a:pt x="346" y="220"/>
                  </a:lnTo>
                  <a:lnTo>
                    <a:pt x="308" y="247"/>
                  </a:lnTo>
                  <a:lnTo>
                    <a:pt x="274" y="277"/>
                  </a:lnTo>
                  <a:lnTo>
                    <a:pt x="243" y="312"/>
                  </a:lnTo>
                  <a:lnTo>
                    <a:pt x="215" y="350"/>
                  </a:lnTo>
                  <a:lnTo>
                    <a:pt x="192" y="390"/>
                  </a:lnTo>
                  <a:lnTo>
                    <a:pt x="174" y="433"/>
                  </a:lnTo>
                  <a:lnTo>
                    <a:pt x="160" y="480"/>
                  </a:lnTo>
                  <a:lnTo>
                    <a:pt x="152" y="527"/>
                  </a:lnTo>
                  <a:lnTo>
                    <a:pt x="149" y="578"/>
                  </a:lnTo>
                  <a:lnTo>
                    <a:pt x="152" y="626"/>
                  </a:lnTo>
                  <a:lnTo>
                    <a:pt x="160" y="673"/>
                  </a:lnTo>
                  <a:lnTo>
                    <a:pt x="173" y="718"/>
                  </a:lnTo>
                  <a:lnTo>
                    <a:pt x="191" y="762"/>
                  </a:lnTo>
                  <a:lnTo>
                    <a:pt x="214" y="803"/>
                  </a:lnTo>
                  <a:lnTo>
                    <a:pt x="240" y="840"/>
                  </a:lnTo>
                  <a:lnTo>
                    <a:pt x="271" y="875"/>
                  </a:lnTo>
                  <a:lnTo>
                    <a:pt x="306" y="906"/>
                  </a:lnTo>
                  <a:lnTo>
                    <a:pt x="343" y="933"/>
                  </a:lnTo>
                  <a:lnTo>
                    <a:pt x="384" y="956"/>
                  </a:lnTo>
                  <a:lnTo>
                    <a:pt x="427" y="975"/>
                  </a:lnTo>
                  <a:lnTo>
                    <a:pt x="472" y="989"/>
                  </a:lnTo>
                  <a:lnTo>
                    <a:pt x="520" y="997"/>
                  </a:lnTo>
                  <a:lnTo>
                    <a:pt x="570" y="1000"/>
                  </a:lnTo>
                  <a:lnTo>
                    <a:pt x="618" y="997"/>
                  </a:lnTo>
                  <a:lnTo>
                    <a:pt x="666" y="989"/>
                  </a:lnTo>
                  <a:lnTo>
                    <a:pt x="711" y="976"/>
                  </a:lnTo>
                  <a:lnTo>
                    <a:pt x="754" y="958"/>
                  </a:lnTo>
                  <a:lnTo>
                    <a:pt x="794" y="935"/>
                  </a:lnTo>
                  <a:lnTo>
                    <a:pt x="832" y="908"/>
                  </a:lnTo>
                  <a:lnTo>
                    <a:pt x="867" y="878"/>
                  </a:lnTo>
                  <a:lnTo>
                    <a:pt x="897" y="843"/>
                  </a:lnTo>
                  <a:lnTo>
                    <a:pt x="925" y="805"/>
                  </a:lnTo>
                  <a:lnTo>
                    <a:pt x="948" y="765"/>
                  </a:lnTo>
                  <a:lnTo>
                    <a:pt x="967" y="721"/>
                  </a:lnTo>
                  <a:lnTo>
                    <a:pt x="979" y="675"/>
                  </a:lnTo>
                  <a:lnTo>
                    <a:pt x="988" y="628"/>
                  </a:lnTo>
                  <a:lnTo>
                    <a:pt x="991" y="578"/>
                  </a:lnTo>
                  <a:lnTo>
                    <a:pt x="988" y="524"/>
                  </a:lnTo>
                  <a:lnTo>
                    <a:pt x="978" y="472"/>
                  </a:lnTo>
                  <a:lnTo>
                    <a:pt x="964" y="424"/>
                  </a:lnTo>
                  <a:lnTo>
                    <a:pt x="943" y="377"/>
                  </a:lnTo>
                  <a:lnTo>
                    <a:pt x="916" y="335"/>
                  </a:lnTo>
                  <a:lnTo>
                    <a:pt x="886" y="296"/>
                  </a:lnTo>
                  <a:lnTo>
                    <a:pt x="851" y="260"/>
                  </a:lnTo>
                  <a:lnTo>
                    <a:pt x="812" y="230"/>
                  </a:lnTo>
                  <a:lnTo>
                    <a:pt x="770" y="204"/>
                  </a:lnTo>
                  <a:lnTo>
                    <a:pt x="724" y="183"/>
                  </a:lnTo>
                  <a:lnTo>
                    <a:pt x="675" y="168"/>
                  </a:lnTo>
                  <a:lnTo>
                    <a:pt x="624" y="159"/>
                  </a:lnTo>
                  <a:lnTo>
                    <a:pt x="570" y="155"/>
                  </a:lnTo>
                  <a:close/>
                  <a:moveTo>
                    <a:pt x="570" y="0"/>
                  </a:moveTo>
                  <a:lnTo>
                    <a:pt x="629" y="3"/>
                  </a:lnTo>
                  <a:lnTo>
                    <a:pt x="686" y="11"/>
                  </a:lnTo>
                  <a:lnTo>
                    <a:pt x="740" y="25"/>
                  </a:lnTo>
                  <a:lnTo>
                    <a:pt x="793" y="44"/>
                  </a:lnTo>
                  <a:lnTo>
                    <a:pt x="844" y="68"/>
                  </a:lnTo>
                  <a:lnTo>
                    <a:pt x="890" y="96"/>
                  </a:lnTo>
                  <a:lnTo>
                    <a:pt x="934" y="128"/>
                  </a:lnTo>
                  <a:lnTo>
                    <a:pt x="974" y="165"/>
                  </a:lnTo>
                  <a:lnTo>
                    <a:pt x="1011" y="205"/>
                  </a:lnTo>
                  <a:lnTo>
                    <a:pt x="1044" y="250"/>
                  </a:lnTo>
                  <a:lnTo>
                    <a:pt x="1071" y="296"/>
                  </a:lnTo>
                  <a:lnTo>
                    <a:pt x="1095" y="347"/>
                  </a:lnTo>
                  <a:lnTo>
                    <a:pt x="1114" y="400"/>
                  </a:lnTo>
                  <a:lnTo>
                    <a:pt x="1128" y="454"/>
                  </a:lnTo>
                  <a:lnTo>
                    <a:pt x="1136" y="511"/>
                  </a:lnTo>
                  <a:lnTo>
                    <a:pt x="1139" y="571"/>
                  </a:lnTo>
                  <a:lnTo>
                    <a:pt x="1136" y="630"/>
                  </a:lnTo>
                  <a:lnTo>
                    <a:pt x="1128" y="687"/>
                  </a:lnTo>
                  <a:lnTo>
                    <a:pt x="1114" y="742"/>
                  </a:lnTo>
                  <a:lnTo>
                    <a:pt x="1095" y="794"/>
                  </a:lnTo>
                  <a:lnTo>
                    <a:pt x="1071" y="844"/>
                  </a:lnTo>
                  <a:lnTo>
                    <a:pt x="1043" y="891"/>
                  </a:lnTo>
                  <a:lnTo>
                    <a:pt x="1010" y="935"/>
                  </a:lnTo>
                  <a:lnTo>
                    <a:pt x="974" y="976"/>
                  </a:lnTo>
                  <a:lnTo>
                    <a:pt x="933" y="1012"/>
                  </a:lnTo>
                  <a:lnTo>
                    <a:pt x="890" y="1044"/>
                  </a:lnTo>
                  <a:lnTo>
                    <a:pt x="843" y="1073"/>
                  </a:lnTo>
                  <a:lnTo>
                    <a:pt x="793" y="1097"/>
                  </a:lnTo>
                  <a:lnTo>
                    <a:pt x="740" y="1116"/>
                  </a:lnTo>
                  <a:lnTo>
                    <a:pt x="686" y="1130"/>
                  </a:lnTo>
                  <a:lnTo>
                    <a:pt x="629" y="1138"/>
                  </a:lnTo>
                  <a:lnTo>
                    <a:pt x="570" y="1142"/>
                  </a:lnTo>
                  <a:lnTo>
                    <a:pt x="512" y="1138"/>
                  </a:lnTo>
                  <a:lnTo>
                    <a:pt x="456" y="1130"/>
                  </a:lnTo>
                  <a:lnTo>
                    <a:pt x="403" y="1116"/>
                  </a:lnTo>
                  <a:lnTo>
                    <a:pt x="350" y="1097"/>
                  </a:lnTo>
                  <a:lnTo>
                    <a:pt x="300" y="1073"/>
                  </a:lnTo>
                  <a:lnTo>
                    <a:pt x="253" y="1044"/>
                  </a:lnTo>
                  <a:lnTo>
                    <a:pt x="210" y="1012"/>
                  </a:lnTo>
                  <a:lnTo>
                    <a:pt x="169" y="976"/>
                  </a:lnTo>
                  <a:lnTo>
                    <a:pt x="132" y="935"/>
                  </a:lnTo>
                  <a:lnTo>
                    <a:pt x="99" y="891"/>
                  </a:lnTo>
                  <a:lnTo>
                    <a:pt x="70" y="844"/>
                  </a:lnTo>
                  <a:lnTo>
                    <a:pt x="46" y="794"/>
                  </a:lnTo>
                  <a:lnTo>
                    <a:pt x="27" y="742"/>
                  </a:lnTo>
                  <a:lnTo>
                    <a:pt x="12" y="687"/>
                  </a:lnTo>
                  <a:lnTo>
                    <a:pt x="4" y="630"/>
                  </a:lnTo>
                  <a:lnTo>
                    <a:pt x="0" y="571"/>
                  </a:lnTo>
                  <a:lnTo>
                    <a:pt x="4" y="511"/>
                  </a:lnTo>
                  <a:lnTo>
                    <a:pt x="12" y="454"/>
                  </a:lnTo>
                  <a:lnTo>
                    <a:pt x="26" y="400"/>
                  </a:lnTo>
                  <a:lnTo>
                    <a:pt x="45" y="347"/>
                  </a:lnTo>
                  <a:lnTo>
                    <a:pt x="69" y="296"/>
                  </a:lnTo>
                  <a:lnTo>
                    <a:pt x="97" y="250"/>
                  </a:lnTo>
                  <a:lnTo>
                    <a:pt x="130" y="205"/>
                  </a:lnTo>
                  <a:lnTo>
                    <a:pt x="166" y="165"/>
                  </a:lnTo>
                  <a:lnTo>
                    <a:pt x="207" y="128"/>
                  </a:lnTo>
                  <a:lnTo>
                    <a:pt x="250" y="96"/>
                  </a:lnTo>
                  <a:lnTo>
                    <a:pt x="297" y="68"/>
                  </a:lnTo>
                  <a:lnTo>
                    <a:pt x="347" y="44"/>
                  </a:lnTo>
                  <a:lnTo>
                    <a:pt x="399" y="25"/>
                  </a:lnTo>
                  <a:lnTo>
                    <a:pt x="454" y="11"/>
                  </a:lnTo>
                  <a:lnTo>
                    <a:pt x="511" y="3"/>
                  </a:lnTo>
                  <a:lnTo>
                    <a:pt x="5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56"/>
            <p:cNvSpPr>
              <a:spLocks noEditPoints="1"/>
            </p:cNvSpPr>
            <p:nvPr/>
          </p:nvSpPr>
          <p:spPr bwMode="auto">
            <a:xfrm>
              <a:off x="3770313" y="2659063"/>
              <a:ext cx="300038" cy="276225"/>
            </a:xfrm>
            <a:custGeom>
              <a:avLst/>
              <a:gdLst>
                <a:gd name="T0" fmla="*/ 148 w 1699"/>
                <a:gd name="T1" fmla="*/ 149 h 1564"/>
                <a:gd name="T2" fmla="*/ 148 w 1699"/>
                <a:gd name="T3" fmla="*/ 1074 h 1564"/>
                <a:gd name="T4" fmla="*/ 414 w 1699"/>
                <a:gd name="T5" fmla="*/ 1074 h 1564"/>
                <a:gd name="T6" fmla="*/ 435 w 1699"/>
                <a:gd name="T7" fmla="*/ 1078 h 1564"/>
                <a:gd name="T8" fmla="*/ 453 w 1699"/>
                <a:gd name="T9" fmla="*/ 1084 h 1564"/>
                <a:gd name="T10" fmla="*/ 467 w 1699"/>
                <a:gd name="T11" fmla="*/ 1096 h 1564"/>
                <a:gd name="T12" fmla="*/ 479 w 1699"/>
                <a:gd name="T13" fmla="*/ 1110 h 1564"/>
                <a:gd name="T14" fmla="*/ 485 w 1699"/>
                <a:gd name="T15" fmla="*/ 1128 h 1564"/>
                <a:gd name="T16" fmla="*/ 487 w 1699"/>
                <a:gd name="T17" fmla="*/ 1148 h 1564"/>
                <a:gd name="T18" fmla="*/ 487 w 1699"/>
                <a:gd name="T19" fmla="*/ 1312 h 1564"/>
                <a:gd name="T20" fmla="*/ 702 w 1699"/>
                <a:gd name="T21" fmla="*/ 1097 h 1564"/>
                <a:gd name="T22" fmla="*/ 713 w 1699"/>
                <a:gd name="T23" fmla="*/ 1087 h 1564"/>
                <a:gd name="T24" fmla="*/ 725 w 1699"/>
                <a:gd name="T25" fmla="*/ 1080 h 1564"/>
                <a:gd name="T26" fmla="*/ 738 w 1699"/>
                <a:gd name="T27" fmla="*/ 1077 h 1564"/>
                <a:gd name="T28" fmla="*/ 754 w 1699"/>
                <a:gd name="T29" fmla="*/ 1074 h 1564"/>
                <a:gd name="T30" fmla="*/ 1552 w 1699"/>
                <a:gd name="T31" fmla="*/ 1074 h 1564"/>
                <a:gd name="T32" fmla="*/ 1552 w 1699"/>
                <a:gd name="T33" fmla="*/ 149 h 1564"/>
                <a:gd name="T34" fmla="*/ 148 w 1699"/>
                <a:gd name="T35" fmla="*/ 149 h 1564"/>
                <a:gd name="T36" fmla="*/ 74 w 1699"/>
                <a:gd name="T37" fmla="*/ 0 h 1564"/>
                <a:gd name="T38" fmla="*/ 1625 w 1699"/>
                <a:gd name="T39" fmla="*/ 0 h 1564"/>
                <a:gd name="T40" fmla="*/ 1646 w 1699"/>
                <a:gd name="T41" fmla="*/ 2 h 1564"/>
                <a:gd name="T42" fmla="*/ 1664 w 1699"/>
                <a:gd name="T43" fmla="*/ 9 h 1564"/>
                <a:gd name="T44" fmla="*/ 1679 w 1699"/>
                <a:gd name="T45" fmla="*/ 20 h 1564"/>
                <a:gd name="T46" fmla="*/ 1691 w 1699"/>
                <a:gd name="T47" fmla="*/ 35 h 1564"/>
                <a:gd name="T48" fmla="*/ 1697 w 1699"/>
                <a:gd name="T49" fmla="*/ 53 h 1564"/>
                <a:gd name="T50" fmla="*/ 1699 w 1699"/>
                <a:gd name="T51" fmla="*/ 74 h 1564"/>
                <a:gd name="T52" fmla="*/ 1699 w 1699"/>
                <a:gd name="T53" fmla="*/ 1148 h 1564"/>
                <a:gd name="T54" fmla="*/ 1697 w 1699"/>
                <a:gd name="T55" fmla="*/ 1169 h 1564"/>
                <a:gd name="T56" fmla="*/ 1689 w 1699"/>
                <a:gd name="T57" fmla="*/ 1187 h 1564"/>
                <a:gd name="T58" fmla="*/ 1679 w 1699"/>
                <a:gd name="T59" fmla="*/ 1202 h 1564"/>
                <a:gd name="T60" fmla="*/ 1664 w 1699"/>
                <a:gd name="T61" fmla="*/ 1214 h 1564"/>
                <a:gd name="T62" fmla="*/ 1646 w 1699"/>
                <a:gd name="T63" fmla="*/ 1220 h 1564"/>
                <a:gd name="T64" fmla="*/ 1625 w 1699"/>
                <a:gd name="T65" fmla="*/ 1222 h 1564"/>
                <a:gd name="T66" fmla="*/ 783 w 1699"/>
                <a:gd name="T67" fmla="*/ 1222 h 1564"/>
                <a:gd name="T68" fmla="*/ 465 w 1699"/>
                <a:gd name="T69" fmla="*/ 1541 h 1564"/>
                <a:gd name="T70" fmla="*/ 454 w 1699"/>
                <a:gd name="T71" fmla="*/ 1550 h 1564"/>
                <a:gd name="T72" fmla="*/ 440 w 1699"/>
                <a:gd name="T73" fmla="*/ 1558 h 1564"/>
                <a:gd name="T74" fmla="*/ 426 w 1699"/>
                <a:gd name="T75" fmla="*/ 1562 h 1564"/>
                <a:gd name="T76" fmla="*/ 414 w 1699"/>
                <a:gd name="T77" fmla="*/ 1564 h 1564"/>
                <a:gd name="T78" fmla="*/ 407 w 1699"/>
                <a:gd name="T79" fmla="*/ 1564 h 1564"/>
                <a:gd name="T80" fmla="*/ 399 w 1699"/>
                <a:gd name="T81" fmla="*/ 1563 h 1564"/>
                <a:gd name="T82" fmla="*/ 391 w 1699"/>
                <a:gd name="T83" fmla="*/ 1561 h 1564"/>
                <a:gd name="T84" fmla="*/ 384 w 1699"/>
                <a:gd name="T85" fmla="*/ 1557 h 1564"/>
                <a:gd name="T86" fmla="*/ 368 w 1699"/>
                <a:gd name="T87" fmla="*/ 1547 h 1564"/>
                <a:gd name="T88" fmla="*/ 356 w 1699"/>
                <a:gd name="T89" fmla="*/ 1536 h 1564"/>
                <a:gd name="T90" fmla="*/ 346 w 1699"/>
                <a:gd name="T91" fmla="*/ 1522 h 1564"/>
                <a:gd name="T92" fmla="*/ 341 w 1699"/>
                <a:gd name="T93" fmla="*/ 1507 h 1564"/>
                <a:gd name="T94" fmla="*/ 340 w 1699"/>
                <a:gd name="T95" fmla="*/ 1490 h 1564"/>
                <a:gd name="T96" fmla="*/ 340 w 1699"/>
                <a:gd name="T97" fmla="*/ 1222 h 1564"/>
                <a:gd name="T98" fmla="*/ 74 w 1699"/>
                <a:gd name="T99" fmla="*/ 1222 h 1564"/>
                <a:gd name="T100" fmla="*/ 52 w 1699"/>
                <a:gd name="T101" fmla="*/ 1220 h 1564"/>
                <a:gd name="T102" fmla="*/ 35 w 1699"/>
                <a:gd name="T103" fmla="*/ 1213 h 1564"/>
                <a:gd name="T104" fmla="*/ 20 w 1699"/>
                <a:gd name="T105" fmla="*/ 1202 h 1564"/>
                <a:gd name="T106" fmla="*/ 9 w 1699"/>
                <a:gd name="T107" fmla="*/ 1187 h 1564"/>
                <a:gd name="T108" fmla="*/ 2 w 1699"/>
                <a:gd name="T109" fmla="*/ 1169 h 1564"/>
                <a:gd name="T110" fmla="*/ 0 w 1699"/>
                <a:gd name="T111" fmla="*/ 1148 h 1564"/>
                <a:gd name="T112" fmla="*/ 0 w 1699"/>
                <a:gd name="T113" fmla="*/ 74 h 1564"/>
                <a:gd name="T114" fmla="*/ 2 w 1699"/>
                <a:gd name="T115" fmla="*/ 53 h 1564"/>
                <a:gd name="T116" fmla="*/ 9 w 1699"/>
                <a:gd name="T117" fmla="*/ 35 h 1564"/>
                <a:gd name="T118" fmla="*/ 20 w 1699"/>
                <a:gd name="T119" fmla="*/ 20 h 1564"/>
                <a:gd name="T120" fmla="*/ 35 w 1699"/>
                <a:gd name="T121" fmla="*/ 9 h 1564"/>
                <a:gd name="T122" fmla="*/ 52 w 1699"/>
                <a:gd name="T123" fmla="*/ 2 h 1564"/>
                <a:gd name="T124" fmla="*/ 74 w 1699"/>
                <a:gd name="T125" fmla="*/ 0 h 1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99" h="1564">
                  <a:moveTo>
                    <a:pt x="148" y="149"/>
                  </a:moveTo>
                  <a:lnTo>
                    <a:pt x="148" y="1074"/>
                  </a:lnTo>
                  <a:lnTo>
                    <a:pt x="414" y="1074"/>
                  </a:lnTo>
                  <a:lnTo>
                    <a:pt x="435" y="1078"/>
                  </a:lnTo>
                  <a:lnTo>
                    <a:pt x="453" y="1084"/>
                  </a:lnTo>
                  <a:lnTo>
                    <a:pt x="467" y="1096"/>
                  </a:lnTo>
                  <a:lnTo>
                    <a:pt x="479" y="1110"/>
                  </a:lnTo>
                  <a:lnTo>
                    <a:pt x="485" y="1128"/>
                  </a:lnTo>
                  <a:lnTo>
                    <a:pt x="487" y="1148"/>
                  </a:lnTo>
                  <a:lnTo>
                    <a:pt x="487" y="1312"/>
                  </a:lnTo>
                  <a:lnTo>
                    <a:pt x="702" y="1097"/>
                  </a:lnTo>
                  <a:lnTo>
                    <a:pt x="713" y="1087"/>
                  </a:lnTo>
                  <a:lnTo>
                    <a:pt x="725" y="1080"/>
                  </a:lnTo>
                  <a:lnTo>
                    <a:pt x="738" y="1077"/>
                  </a:lnTo>
                  <a:lnTo>
                    <a:pt x="754" y="1074"/>
                  </a:lnTo>
                  <a:lnTo>
                    <a:pt x="1552" y="1074"/>
                  </a:lnTo>
                  <a:lnTo>
                    <a:pt x="1552" y="149"/>
                  </a:lnTo>
                  <a:lnTo>
                    <a:pt x="148" y="149"/>
                  </a:lnTo>
                  <a:close/>
                  <a:moveTo>
                    <a:pt x="74" y="0"/>
                  </a:moveTo>
                  <a:lnTo>
                    <a:pt x="1625" y="0"/>
                  </a:lnTo>
                  <a:lnTo>
                    <a:pt x="1646" y="2"/>
                  </a:lnTo>
                  <a:lnTo>
                    <a:pt x="1664" y="9"/>
                  </a:lnTo>
                  <a:lnTo>
                    <a:pt x="1679" y="20"/>
                  </a:lnTo>
                  <a:lnTo>
                    <a:pt x="1691" y="35"/>
                  </a:lnTo>
                  <a:lnTo>
                    <a:pt x="1697" y="53"/>
                  </a:lnTo>
                  <a:lnTo>
                    <a:pt x="1699" y="74"/>
                  </a:lnTo>
                  <a:lnTo>
                    <a:pt x="1699" y="1148"/>
                  </a:lnTo>
                  <a:lnTo>
                    <a:pt x="1697" y="1169"/>
                  </a:lnTo>
                  <a:lnTo>
                    <a:pt x="1689" y="1187"/>
                  </a:lnTo>
                  <a:lnTo>
                    <a:pt x="1679" y="1202"/>
                  </a:lnTo>
                  <a:lnTo>
                    <a:pt x="1664" y="1214"/>
                  </a:lnTo>
                  <a:lnTo>
                    <a:pt x="1646" y="1220"/>
                  </a:lnTo>
                  <a:lnTo>
                    <a:pt x="1625" y="1222"/>
                  </a:lnTo>
                  <a:lnTo>
                    <a:pt x="783" y="1222"/>
                  </a:lnTo>
                  <a:lnTo>
                    <a:pt x="465" y="1541"/>
                  </a:lnTo>
                  <a:lnTo>
                    <a:pt x="454" y="1550"/>
                  </a:lnTo>
                  <a:lnTo>
                    <a:pt x="440" y="1558"/>
                  </a:lnTo>
                  <a:lnTo>
                    <a:pt x="426" y="1562"/>
                  </a:lnTo>
                  <a:lnTo>
                    <a:pt x="414" y="1564"/>
                  </a:lnTo>
                  <a:lnTo>
                    <a:pt x="407" y="1564"/>
                  </a:lnTo>
                  <a:lnTo>
                    <a:pt x="399" y="1563"/>
                  </a:lnTo>
                  <a:lnTo>
                    <a:pt x="391" y="1561"/>
                  </a:lnTo>
                  <a:lnTo>
                    <a:pt x="384" y="1557"/>
                  </a:lnTo>
                  <a:lnTo>
                    <a:pt x="368" y="1547"/>
                  </a:lnTo>
                  <a:lnTo>
                    <a:pt x="356" y="1536"/>
                  </a:lnTo>
                  <a:lnTo>
                    <a:pt x="346" y="1522"/>
                  </a:lnTo>
                  <a:lnTo>
                    <a:pt x="341" y="1507"/>
                  </a:lnTo>
                  <a:lnTo>
                    <a:pt x="340" y="1490"/>
                  </a:lnTo>
                  <a:lnTo>
                    <a:pt x="340" y="1222"/>
                  </a:lnTo>
                  <a:lnTo>
                    <a:pt x="74" y="1222"/>
                  </a:lnTo>
                  <a:lnTo>
                    <a:pt x="52" y="1220"/>
                  </a:lnTo>
                  <a:lnTo>
                    <a:pt x="35" y="1213"/>
                  </a:lnTo>
                  <a:lnTo>
                    <a:pt x="20" y="1202"/>
                  </a:lnTo>
                  <a:lnTo>
                    <a:pt x="9" y="1187"/>
                  </a:lnTo>
                  <a:lnTo>
                    <a:pt x="2" y="1169"/>
                  </a:lnTo>
                  <a:lnTo>
                    <a:pt x="0" y="1148"/>
                  </a:lnTo>
                  <a:lnTo>
                    <a:pt x="0" y="74"/>
                  </a:lnTo>
                  <a:lnTo>
                    <a:pt x="2" y="53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57"/>
            <p:cNvSpPr>
              <a:spLocks noEditPoints="1"/>
            </p:cNvSpPr>
            <p:nvPr/>
          </p:nvSpPr>
          <p:spPr bwMode="auto">
            <a:xfrm>
              <a:off x="3457575" y="3028950"/>
              <a:ext cx="376238" cy="244475"/>
            </a:xfrm>
            <a:custGeom>
              <a:avLst/>
              <a:gdLst>
                <a:gd name="T0" fmla="*/ 405 w 2129"/>
                <a:gd name="T1" fmla="*/ 151 h 1386"/>
                <a:gd name="T2" fmla="*/ 334 w 2129"/>
                <a:gd name="T3" fmla="*/ 171 h 1386"/>
                <a:gd name="T4" fmla="*/ 269 w 2129"/>
                <a:gd name="T5" fmla="*/ 208 h 1386"/>
                <a:gd name="T6" fmla="*/ 217 w 2129"/>
                <a:gd name="T7" fmla="*/ 260 h 1386"/>
                <a:gd name="T8" fmla="*/ 179 w 2129"/>
                <a:gd name="T9" fmla="*/ 323 h 1386"/>
                <a:gd name="T10" fmla="*/ 158 w 2129"/>
                <a:gd name="T11" fmla="*/ 398 h 1386"/>
                <a:gd name="T12" fmla="*/ 155 w 2129"/>
                <a:gd name="T13" fmla="*/ 1237 h 1386"/>
                <a:gd name="T14" fmla="*/ 1974 w 2129"/>
                <a:gd name="T15" fmla="*/ 438 h 1386"/>
                <a:gd name="T16" fmla="*/ 1963 w 2129"/>
                <a:gd name="T17" fmla="*/ 362 h 1386"/>
                <a:gd name="T18" fmla="*/ 1935 w 2129"/>
                <a:gd name="T19" fmla="*/ 294 h 1386"/>
                <a:gd name="T20" fmla="*/ 1891 w 2129"/>
                <a:gd name="T21" fmla="*/ 234 h 1386"/>
                <a:gd name="T22" fmla="*/ 1833 w 2129"/>
                <a:gd name="T23" fmla="*/ 189 h 1386"/>
                <a:gd name="T24" fmla="*/ 1763 w 2129"/>
                <a:gd name="T25" fmla="*/ 160 h 1386"/>
                <a:gd name="T26" fmla="*/ 1685 w 2129"/>
                <a:gd name="T27" fmla="*/ 148 h 1386"/>
                <a:gd name="T28" fmla="*/ 1116 w 2129"/>
                <a:gd name="T29" fmla="*/ 422 h 1386"/>
                <a:gd name="T30" fmla="*/ 1082 w 2129"/>
                <a:gd name="T31" fmla="*/ 442 h 1386"/>
                <a:gd name="T32" fmla="*/ 1045 w 2129"/>
                <a:gd name="T33" fmla="*/ 442 h 1386"/>
                <a:gd name="T34" fmla="*/ 1013 w 2129"/>
                <a:gd name="T35" fmla="*/ 422 h 1386"/>
                <a:gd name="T36" fmla="*/ 444 w 2129"/>
                <a:gd name="T37" fmla="*/ 148 h 1386"/>
                <a:gd name="T38" fmla="*/ 768 w 2129"/>
                <a:gd name="T39" fmla="*/ 0 h 1386"/>
                <a:gd name="T40" fmla="*/ 797 w 2129"/>
                <a:gd name="T41" fmla="*/ 7 h 1386"/>
                <a:gd name="T42" fmla="*/ 820 w 2129"/>
                <a:gd name="T43" fmla="*/ 22 h 1386"/>
                <a:gd name="T44" fmla="*/ 1309 w 2129"/>
                <a:gd name="T45" fmla="*/ 22 h 1386"/>
                <a:gd name="T46" fmla="*/ 1332 w 2129"/>
                <a:gd name="T47" fmla="*/ 7 h 1386"/>
                <a:gd name="T48" fmla="*/ 1360 w 2129"/>
                <a:gd name="T49" fmla="*/ 0 h 1386"/>
                <a:gd name="T50" fmla="*/ 1742 w 2129"/>
                <a:gd name="T51" fmla="*/ 3 h 1386"/>
                <a:gd name="T52" fmla="*/ 1838 w 2129"/>
                <a:gd name="T53" fmla="*/ 26 h 1386"/>
                <a:gd name="T54" fmla="*/ 1924 w 2129"/>
                <a:gd name="T55" fmla="*/ 68 h 1386"/>
                <a:gd name="T56" fmla="*/ 1999 w 2129"/>
                <a:gd name="T57" fmla="*/ 128 h 1386"/>
                <a:gd name="T58" fmla="*/ 2059 w 2129"/>
                <a:gd name="T59" fmla="*/ 202 h 1386"/>
                <a:gd name="T60" fmla="*/ 2102 w 2129"/>
                <a:gd name="T61" fmla="*/ 289 h 1386"/>
                <a:gd name="T62" fmla="*/ 2125 w 2129"/>
                <a:gd name="T63" fmla="*/ 386 h 1386"/>
                <a:gd name="T64" fmla="*/ 2129 w 2129"/>
                <a:gd name="T65" fmla="*/ 1312 h 1386"/>
                <a:gd name="T66" fmla="*/ 2113 w 2129"/>
                <a:gd name="T67" fmla="*/ 1351 h 1386"/>
                <a:gd name="T68" fmla="*/ 2083 w 2129"/>
                <a:gd name="T69" fmla="*/ 1377 h 1386"/>
                <a:gd name="T70" fmla="*/ 2048 w 2129"/>
                <a:gd name="T71" fmla="*/ 1386 h 1386"/>
                <a:gd name="T72" fmla="*/ 53 w 2129"/>
                <a:gd name="T73" fmla="*/ 1384 h 1386"/>
                <a:gd name="T74" fmla="*/ 20 w 2129"/>
                <a:gd name="T75" fmla="*/ 1366 h 1386"/>
                <a:gd name="T76" fmla="*/ 2 w 2129"/>
                <a:gd name="T77" fmla="*/ 1333 h 1386"/>
                <a:gd name="T78" fmla="*/ 0 w 2129"/>
                <a:gd name="T79" fmla="*/ 438 h 1386"/>
                <a:gd name="T80" fmla="*/ 12 w 2129"/>
                <a:gd name="T81" fmla="*/ 339 h 1386"/>
                <a:gd name="T82" fmla="*/ 44 w 2129"/>
                <a:gd name="T83" fmla="*/ 247 h 1386"/>
                <a:gd name="T84" fmla="*/ 95 w 2129"/>
                <a:gd name="T85" fmla="*/ 166 h 1386"/>
                <a:gd name="T86" fmla="*/ 162 w 2129"/>
                <a:gd name="T87" fmla="*/ 98 h 1386"/>
                <a:gd name="T88" fmla="*/ 243 w 2129"/>
                <a:gd name="T89" fmla="*/ 46 h 1386"/>
                <a:gd name="T90" fmla="*/ 335 w 2129"/>
                <a:gd name="T91" fmla="*/ 13 h 1386"/>
                <a:gd name="T92" fmla="*/ 436 w 2129"/>
                <a:gd name="T93" fmla="*/ 0 h 1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129" h="1386">
                  <a:moveTo>
                    <a:pt x="444" y="148"/>
                  </a:moveTo>
                  <a:lnTo>
                    <a:pt x="405" y="151"/>
                  </a:lnTo>
                  <a:lnTo>
                    <a:pt x="368" y="159"/>
                  </a:lnTo>
                  <a:lnTo>
                    <a:pt x="334" y="171"/>
                  </a:lnTo>
                  <a:lnTo>
                    <a:pt x="300" y="187"/>
                  </a:lnTo>
                  <a:lnTo>
                    <a:pt x="269" y="208"/>
                  </a:lnTo>
                  <a:lnTo>
                    <a:pt x="241" y="231"/>
                  </a:lnTo>
                  <a:lnTo>
                    <a:pt x="217" y="260"/>
                  </a:lnTo>
                  <a:lnTo>
                    <a:pt x="196" y="290"/>
                  </a:lnTo>
                  <a:lnTo>
                    <a:pt x="179" y="323"/>
                  </a:lnTo>
                  <a:lnTo>
                    <a:pt x="166" y="360"/>
                  </a:lnTo>
                  <a:lnTo>
                    <a:pt x="158" y="398"/>
                  </a:lnTo>
                  <a:lnTo>
                    <a:pt x="155" y="438"/>
                  </a:lnTo>
                  <a:lnTo>
                    <a:pt x="155" y="1237"/>
                  </a:lnTo>
                  <a:lnTo>
                    <a:pt x="1974" y="1237"/>
                  </a:lnTo>
                  <a:lnTo>
                    <a:pt x="1974" y="438"/>
                  </a:lnTo>
                  <a:lnTo>
                    <a:pt x="1971" y="399"/>
                  </a:lnTo>
                  <a:lnTo>
                    <a:pt x="1963" y="362"/>
                  </a:lnTo>
                  <a:lnTo>
                    <a:pt x="1952" y="327"/>
                  </a:lnTo>
                  <a:lnTo>
                    <a:pt x="1935" y="294"/>
                  </a:lnTo>
                  <a:lnTo>
                    <a:pt x="1915" y="263"/>
                  </a:lnTo>
                  <a:lnTo>
                    <a:pt x="1891" y="234"/>
                  </a:lnTo>
                  <a:lnTo>
                    <a:pt x="1863" y="210"/>
                  </a:lnTo>
                  <a:lnTo>
                    <a:pt x="1833" y="189"/>
                  </a:lnTo>
                  <a:lnTo>
                    <a:pt x="1799" y="172"/>
                  </a:lnTo>
                  <a:lnTo>
                    <a:pt x="1763" y="160"/>
                  </a:lnTo>
                  <a:lnTo>
                    <a:pt x="1725" y="151"/>
                  </a:lnTo>
                  <a:lnTo>
                    <a:pt x="1685" y="148"/>
                  </a:lnTo>
                  <a:lnTo>
                    <a:pt x="1390" y="148"/>
                  </a:lnTo>
                  <a:lnTo>
                    <a:pt x="1116" y="422"/>
                  </a:lnTo>
                  <a:lnTo>
                    <a:pt x="1100" y="435"/>
                  </a:lnTo>
                  <a:lnTo>
                    <a:pt x="1082" y="442"/>
                  </a:lnTo>
                  <a:lnTo>
                    <a:pt x="1064" y="446"/>
                  </a:lnTo>
                  <a:lnTo>
                    <a:pt x="1045" y="442"/>
                  </a:lnTo>
                  <a:lnTo>
                    <a:pt x="1029" y="435"/>
                  </a:lnTo>
                  <a:lnTo>
                    <a:pt x="1013" y="422"/>
                  </a:lnTo>
                  <a:lnTo>
                    <a:pt x="739" y="148"/>
                  </a:lnTo>
                  <a:lnTo>
                    <a:pt x="444" y="148"/>
                  </a:lnTo>
                  <a:close/>
                  <a:moveTo>
                    <a:pt x="436" y="0"/>
                  </a:moveTo>
                  <a:lnTo>
                    <a:pt x="768" y="0"/>
                  </a:lnTo>
                  <a:lnTo>
                    <a:pt x="784" y="2"/>
                  </a:lnTo>
                  <a:lnTo>
                    <a:pt x="797" y="7"/>
                  </a:lnTo>
                  <a:lnTo>
                    <a:pt x="808" y="13"/>
                  </a:lnTo>
                  <a:lnTo>
                    <a:pt x="820" y="22"/>
                  </a:lnTo>
                  <a:lnTo>
                    <a:pt x="1064" y="267"/>
                  </a:lnTo>
                  <a:lnTo>
                    <a:pt x="1309" y="22"/>
                  </a:lnTo>
                  <a:lnTo>
                    <a:pt x="1319" y="13"/>
                  </a:lnTo>
                  <a:lnTo>
                    <a:pt x="1332" y="7"/>
                  </a:lnTo>
                  <a:lnTo>
                    <a:pt x="1344" y="2"/>
                  </a:lnTo>
                  <a:lnTo>
                    <a:pt x="1360" y="0"/>
                  </a:lnTo>
                  <a:lnTo>
                    <a:pt x="1693" y="0"/>
                  </a:lnTo>
                  <a:lnTo>
                    <a:pt x="1742" y="3"/>
                  </a:lnTo>
                  <a:lnTo>
                    <a:pt x="1791" y="12"/>
                  </a:lnTo>
                  <a:lnTo>
                    <a:pt x="1838" y="26"/>
                  </a:lnTo>
                  <a:lnTo>
                    <a:pt x="1882" y="45"/>
                  </a:lnTo>
                  <a:lnTo>
                    <a:pt x="1924" y="68"/>
                  </a:lnTo>
                  <a:lnTo>
                    <a:pt x="1963" y="95"/>
                  </a:lnTo>
                  <a:lnTo>
                    <a:pt x="1999" y="128"/>
                  </a:lnTo>
                  <a:lnTo>
                    <a:pt x="2032" y="163"/>
                  </a:lnTo>
                  <a:lnTo>
                    <a:pt x="2059" y="202"/>
                  </a:lnTo>
                  <a:lnTo>
                    <a:pt x="2083" y="244"/>
                  </a:lnTo>
                  <a:lnTo>
                    <a:pt x="2102" y="289"/>
                  </a:lnTo>
                  <a:lnTo>
                    <a:pt x="2117" y="337"/>
                  </a:lnTo>
                  <a:lnTo>
                    <a:pt x="2125" y="386"/>
                  </a:lnTo>
                  <a:lnTo>
                    <a:pt x="2129" y="438"/>
                  </a:lnTo>
                  <a:lnTo>
                    <a:pt x="2129" y="1312"/>
                  </a:lnTo>
                  <a:lnTo>
                    <a:pt x="2122" y="1333"/>
                  </a:lnTo>
                  <a:lnTo>
                    <a:pt x="2113" y="1351"/>
                  </a:lnTo>
                  <a:lnTo>
                    <a:pt x="2099" y="1366"/>
                  </a:lnTo>
                  <a:lnTo>
                    <a:pt x="2083" y="1377"/>
                  </a:lnTo>
                  <a:lnTo>
                    <a:pt x="2065" y="1384"/>
                  </a:lnTo>
                  <a:lnTo>
                    <a:pt x="2048" y="1386"/>
                  </a:lnTo>
                  <a:lnTo>
                    <a:pt x="74" y="1386"/>
                  </a:lnTo>
                  <a:lnTo>
                    <a:pt x="53" y="1384"/>
                  </a:lnTo>
                  <a:lnTo>
                    <a:pt x="35" y="1377"/>
                  </a:lnTo>
                  <a:lnTo>
                    <a:pt x="20" y="1366"/>
                  </a:lnTo>
                  <a:lnTo>
                    <a:pt x="9" y="1351"/>
                  </a:lnTo>
                  <a:lnTo>
                    <a:pt x="2" y="1333"/>
                  </a:lnTo>
                  <a:lnTo>
                    <a:pt x="0" y="1312"/>
                  </a:lnTo>
                  <a:lnTo>
                    <a:pt x="0" y="438"/>
                  </a:lnTo>
                  <a:lnTo>
                    <a:pt x="3" y="388"/>
                  </a:lnTo>
                  <a:lnTo>
                    <a:pt x="12" y="339"/>
                  </a:lnTo>
                  <a:lnTo>
                    <a:pt x="25" y="291"/>
                  </a:lnTo>
                  <a:lnTo>
                    <a:pt x="44" y="247"/>
                  </a:lnTo>
                  <a:lnTo>
                    <a:pt x="67" y="205"/>
                  </a:lnTo>
                  <a:lnTo>
                    <a:pt x="95" y="166"/>
                  </a:lnTo>
                  <a:lnTo>
                    <a:pt x="126" y="130"/>
                  </a:lnTo>
                  <a:lnTo>
                    <a:pt x="162" y="98"/>
                  </a:lnTo>
                  <a:lnTo>
                    <a:pt x="201" y="70"/>
                  </a:lnTo>
                  <a:lnTo>
                    <a:pt x="243" y="46"/>
                  </a:lnTo>
                  <a:lnTo>
                    <a:pt x="287" y="27"/>
                  </a:lnTo>
                  <a:lnTo>
                    <a:pt x="335" y="13"/>
                  </a:lnTo>
                  <a:lnTo>
                    <a:pt x="384" y="3"/>
                  </a:lnTo>
                  <a:lnTo>
                    <a:pt x="4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Rectangle 58"/>
            <p:cNvSpPr>
              <a:spLocks noChangeArrowheads="1"/>
            </p:cNvSpPr>
            <p:nvPr/>
          </p:nvSpPr>
          <p:spPr bwMode="auto">
            <a:xfrm>
              <a:off x="3841750" y="2754313"/>
              <a:ext cx="26988" cy="2698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Rectangle 59"/>
            <p:cNvSpPr>
              <a:spLocks noChangeArrowheads="1"/>
            </p:cNvSpPr>
            <p:nvPr/>
          </p:nvSpPr>
          <p:spPr bwMode="auto">
            <a:xfrm>
              <a:off x="3906838" y="2754313"/>
              <a:ext cx="26988" cy="2698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Rectangle 60"/>
            <p:cNvSpPr>
              <a:spLocks noChangeArrowheads="1"/>
            </p:cNvSpPr>
            <p:nvPr/>
          </p:nvSpPr>
          <p:spPr bwMode="auto">
            <a:xfrm>
              <a:off x="3971925" y="2754313"/>
              <a:ext cx="26988" cy="2698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1" name="Group 210"/>
          <p:cNvGrpSpPr/>
          <p:nvPr/>
        </p:nvGrpSpPr>
        <p:grpSpPr>
          <a:xfrm>
            <a:off x="4383333" y="2665413"/>
            <a:ext cx="609601" cy="600074"/>
            <a:chOff x="4419600" y="2665413"/>
            <a:chExt cx="609601" cy="60007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4" name="Freeform 65"/>
            <p:cNvSpPr>
              <a:spLocks/>
            </p:cNvSpPr>
            <p:nvPr/>
          </p:nvSpPr>
          <p:spPr bwMode="auto">
            <a:xfrm>
              <a:off x="4419600" y="2925763"/>
              <a:ext cx="195263" cy="336550"/>
            </a:xfrm>
            <a:custGeom>
              <a:avLst/>
              <a:gdLst>
                <a:gd name="T0" fmla="*/ 0 w 1105"/>
                <a:gd name="T1" fmla="*/ 0 h 1914"/>
                <a:gd name="T2" fmla="*/ 147 w 1105"/>
                <a:gd name="T3" fmla="*/ 0 h 1914"/>
                <a:gd name="T4" fmla="*/ 147 w 1105"/>
                <a:gd name="T5" fmla="*/ 1104 h 1914"/>
                <a:gd name="T6" fmla="*/ 1105 w 1105"/>
                <a:gd name="T7" fmla="*/ 1104 h 1914"/>
                <a:gd name="T8" fmla="*/ 1105 w 1105"/>
                <a:gd name="T9" fmla="*/ 1914 h 1914"/>
                <a:gd name="T10" fmla="*/ 958 w 1105"/>
                <a:gd name="T11" fmla="*/ 1914 h 1914"/>
                <a:gd name="T12" fmla="*/ 958 w 1105"/>
                <a:gd name="T13" fmla="*/ 1251 h 1914"/>
                <a:gd name="T14" fmla="*/ 0 w 1105"/>
                <a:gd name="T15" fmla="*/ 1251 h 1914"/>
                <a:gd name="T16" fmla="*/ 0 w 1105"/>
                <a:gd name="T17" fmla="*/ 0 h 1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5" h="1914">
                  <a:moveTo>
                    <a:pt x="0" y="0"/>
                  </a:moveTo>
                  <a:lnTo>
                    <a:pt x="147" y="0"/>
                  </a:lnTo>
                  <a:lnTo>
                    <a:pt x="147" y="1104"/>
                  </a:lnTo>
                  <a:lnTo>
                    <a:pt x="1105" y="1104"/>
                  </a:lnTo>
                  <a:lnTo>
                    <a:pt x="1105" y="1914"/>
                  </a:lnTo>
                  <a:lnTo>
                    <a:pt x="958" y="1914"/>
                  </a:lnTo>
                  <a:lnTo>
                    <a:pt x="958" y="1251"/>
                  </a:lnTo>
                  <a:lnTo>
                    <a:pt x="0" y="125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66"/>
            <p:cNvSpPr>
              <a:spLocks/>
            </p:cNvSpPr>
            <p:nvPr/>
          </p:nvSpPr>
          <p:spPr bwMode="auto">
            <a:xfrm>
              <a:off x="4703763" y="3003550"/>
              <a:ext cx="325438" cy="258762"/>
            </a:xfrm>
            <a:custGeom>
              <a:avLst/>
              <a:gdLst>
                <a:gd name="T0" fmla="*/ 0 w 1848"/>
                <a:gd name="T1" fmla="*/ 0 h 1472"/>
                <a:gd name="T2" fmla="*/ 1848 w 1848"/>
                <a:gd name="T3" fmla="*/ 0 h 1472"/>
                <a:gd name="T4" fmla="*/ 1848 w 1848"/>
                <a:gd name="T5" fmla="*/ 1472 h 1472"/>
                <a:gd name="T6" fmla="*/ 1701 w 1848"/>
                <a:gd name="T7" fmla="*/ 1472 h 1472"/>
                <a:gd name="T8" fmla="*/ 1701 w 1848"/>
                <a:gd name="T9" fmla="*/ 147 h 1472"/>
                <a:gd name="T10" fmla="*/ 295 w 1848"/>
                <a:gd name="T11" fmla="*/ 147 h 1472"/>
                <a:gd name="T12" fmla="*/ 295 w 1848"/>
                <a:gd name="T13" fmla="*/ 1472 h 1472"/>
                <a:gd name="T14" fmla="*/ 148 w 1848"/>
                <a:gd name="T15" fmla="*/ 1472 h 1472"/>
                <a:gd name="T16" fmla="*/ 148 w 1848"/>
                <a:gd name="T17" fmla="*/ 147 h 1472"/>
                <a:gd name="T18" fmla="*/ 0 w 1848"/>
                <a:gd name="T19" fmla="*/ 147 h 1472"/>
                <a:gd name="T20" fmla="*/ 0 w 1848"/>
                <a:gd name="T21" fmla="*/ 0 h 1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48" h="1472">
                  <a:moveTo>
                    <a:pt x="0" y="0"/>
                  </a:moveTo>
                  <a:lnTo>
                    <a:pt x="1848" y="0"/>
                  </a:lnTo>
                  <a:lnTo>
                    <a:pt x="1848" y="1472"/>
                  </a:lnTo>
                  <a:lnTo>
                    <a:pt x="1701" y="1472"/>
                  </a:lnTo>
                  <a:lnTo>
                    <a:pt x="1701" y="147"/>
                  </a:lnTo>
                  <a:lnTo>
                    <a:pt x="295" y="147"/>
                  </a:lnTo>
                  <a:lnTo>
                    <a:pt x="295" y="1472"/>
                  </a:lnTo>
                  <a:lnTo>
                    <a:pt x="148" y="1472"/>
                  </a:lnTo>
                  <a:lnTo>
                    <a:pt x="148" y="147"/>
                  </a:lnTo>
                  <a:lnTo>
                    <a:pt x="0" y="14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67"/>
            <p:cNvSpPr>
              <a:spLocks/>
            </p:cNvSpPr>
            <p:nvPr/>
          </p:nvSpPr>
          <p:spPr bwMode="auto">
            <a:xfrm>
              <a:off x="4479925" y="2813050"/>
              <a:ext cx="254000" cy="452437"/>
            </a:xfrm>
            <a:custGeom>
              <a:avLst/>
              <a:gdLst>
                <a:gd name="T0" fmla="*/ 376 w 1443"/>
                <a:gd name="T1" fmla="*/ 0 h 2561"/>
                <a:gd name="T2" fmla="*/ 422 w 1443"/>
                <a:gd name="T3" fmla="*/ 3 h 2561"/>
                <a:gd name="T4" fmla="*/ 467 w 1443"/>
                <a:gd name="T5" fmla="*/ 11 h 2561"/>
                <a:gd name="T6" fmla="*/ 510 w 1443"/>
                <a:gd name="T7" fmla="*/ 26 h 2561"/>
                <a:gd name="T8" fmla="*/ 551 w 1443"/>
                <a:gd name="T9" fmla="*/ 44 h 2561"/>
                <a:gd name="T10" fmla="*/ 589 w 1443"/>
                <a:gd name="T11" fmla="*/ 68 h 2561"/>
                <a:gd name="T12" fmla="*/ 624 w 1443"/>
                <a:gd name="T13" fmla="*/ 95 h 2561"/>
                <a:gd name="T14" fmla="*/ 655 w 1443"/>
                <a:gd name="T15" fmla="*/ 127 h 2561"/>
                <a:gd name="T16" fmla="*/ 683 w 1443"/>
                <a:gd name="T17" fmla="*/ 162 h 2561"/>
                <a:gd name="T18" fmla="*/ 707 w 1443"/>
                <a:gd name="T19" fmla="*/ 199 h 2561"/>
                <a:gd name="T20" fmla="*/ 726 w 1443"/>
                <a:gd name="T21" fmla="*/ 240 h 2561"/>
                <a:gd name="T22" fmla="*/ 739 w 1443"/>
                <a:gd name="T23" fmla="*/ 283 h 2561"/>
                <a:gd name="T24" fmla="*/ 748 w 1443"/>
                <a:gd name="T25" fmla="*/ 329 h 2561"/>
                <a:gd name="T26" fmla="*/ 751 w 1443"/>
                <a:gd name="T27" fmla="*/ 376 h 2561"/>
                <a:gd name="T28" fmla="*/ 751 w 1443"/>
                <a:gd name="T29" fmla="*/ 515 h 2561"/>
                <a:gd name="T30" fmla="*/ 1443 w 1443"/>
                <a:gd name="T31" fmla="*/ 626 h 2561"/>
                <a:gd name="T32" fmla="*/ 1421 w 1443"/>
                <a:gd name="T33" fmla="*/ 773 h 2561"/>
                <a:gd name="T34" fmla="*/ 604 w 1443"/>
                <a:gd name="T35" fmla="*/ 649 h 2561"/>
                <a:gd name="T36" fmla="*/ 604 w 1443"/>
                <a:gd name="T37" fmla="*/ 376 h 2561"/>
                <a:gd name="T38" fmla="*/ 601 w 1443"/>
                <a:gd name="T39" fmla="*/ 339 h 2561"/>
                <a:gd name="T40" fmla="*/ 592 w 1443"/>
                <a:gd name="T41" fmla="*/ 304 h 2561"/>
                <a:gd name="T42" fmla="*/ 579 w 1443"/>
                <a:gd name="T43" fmla="*/ 272 h 2561"/>
                <a:gd name="T44" fmla="*/ 560 w 1443"/>
                <a:gd name="T45" fmla="*/ 241 h 2561"/>
                <a:gd name="T46" fmla="*/ 537 w 1443"/>
                <a:gd name="T47" fmla="*/ 215 h 2561"/>
                <a:gd name="T48" fmla="*/ 510 w 1443"/>
                <a:gd name="T49" fmla="*/ 192 h 2561"/>
                <a:gd name="T50" fmla="*/ 480 w 1443"/>
                <a:gd name="T51" fmla="*/ 173 h 2561"/>
                <a:gd name="T52" fmla="*/ 447 w 1443"/>
                <a:gd name="T53" fmla="*/ 160 h 2561"/>
                <a:gd name="T54" fmla="*/ 413 w 1443"/>
                <a:gd name="T55" fmla="*/ 151 h 2561"/>
                <a:gd name="T56" fmla="*/ 376 w 1443"/>
                <a:gd name="T57" fmla="*/ 148 h 2561"/>
                <a:gd name="T58" fmla="*/ 338 w 1443"/>
                <a:gd name="T59" fmla="*/ 151 h 2561"/>
                <a:gd name="T60" fmla="*/ 304 w 1443"/>
                <a:gd name="T61" fmla="*/ 160 h 2561"/>
                <a:gd name="T62" fmla="*/ 271 w 1443"/>
                <a:gd name="T63" fmla="*/ 173 h 2561"/>
                <a:gd name="T64" fmla="*/ 241 w 1443"/>
                <a:gd name="T65" fmla="*/ 192 h 2561"/>
                <a:gd name="T66" fmla="*/ 214 w 1443"/>
                <a:gd name="T67" fmla="*/ 215 h 2561"/>
                <a:gd name="T68" fmla="*/ 191 w 1443"/>
                <a:gd name="T69" fmla="*/ 241 h 2561"/>
                <a:gd name="T70" fmla="*/ 173 w 1443"/>
                <a:gd name="T71" fmla="*/ 272 h 2561"/>
                <a:gd name="T72" fmla="*/ 159 w 1443"/>
                <a:gd name="T73" fmla="*/ 304 h 2561"/>
                <a:gd name="T74" fmla="*/ 150 w 1443"/>
                <a:gd name="T75" fmla="*/ 339 h 2561"/>
                <a:gd name="T76" fmla="*/ 147 w 1443"/>
                <a:gd name="T77" fmla="*/ 376 h 2561"/>
                <a:gd name="T78" fmla="*/ 147 w 1443"/>
                <a:gd name="T79" fmla="*/ 1414 h 2561"/>
                <a:gd name="T80" fmla="*/ 1001 w 1443"/>
                <a:gd name="T81" fmla="*/ 1414 h 2561"/>
                <a:gd name="T82" fmla="*/ 1238 w 1443"/>
                <a:gd name="T83" fmla="*/ 2531 h 2561"/>
                <a:gd name="T84" fmla="*/ 1090 w 1443"/>
                <a:gd name="T85" fmla="*/ 2561 h 2561"/>
                <a:gd name="T86" fmla="*/ 884 w 1443"/>
                <a:gd name="T87" fmla="*/ 1553 h 2561"/>
                <a:gd name="T88" fmla="*/ 0 w 1443"/>
                <a:gd name="T89" fmla="*/ 1553 h 2561"/>
                <a:gd name="T90" fmla="*/ 0 w 1443"/>
                <a:gd name="T91" fmla="*/ 376 h 2561"/>
                <a:gd name="T92" fmla="*/ 3 w 1443"/>
                <a:gd name="T93" fmla="*/ 329 h 2561"/>
                <a:gd name="T94" fmla="*/ 12 w 1443"/>
                <a:gd name="T95" fmla="*/ 283 h 2561"/>
                <a:gd name="T96" fmla="*/ 26 w 1443"/>
                <a:gd name="T97" fmla="*/ 240 h 2561"/>
                <a:gd name="T98" fmla="*/ 45 w 1443"/>
                <a:gd name="T99" fmla="*/ 199 h 2561"/>
                <a:gd name="T100" fmla="*/ 68 w 1443"/>
                <a:gd name="T101" fmla="*/ 162 h 2561"/>
                <a:gd name="T102" fmla="*/ 96 w 1443"/>
                <a:gd name="T103" fmla="*/ 127 h 2561"/>
                <a:gd name="T104" fmla="*/ 127 w 1443"/>
                <a:gd name="T105" fmla="*/ 95 h 2561"/>
                <a:gd name="T106" fmla="*/ 162 w 1443"/>
                <a:gd name="T107" fmla="*/ 68 h 2561"/>
                <a:gd name="T108" fmla="*/ 200 w 1443"/>
                <a:gd name="T109" fmla="*/ 45 h 2561"/>
                <a:gd name="T110" fmla="*/ 241 w 1443"/>
                <a:gd name="T111" fmla="*/ 26 h 2561"/>
                <a:gd name="T112" fmla="*/ 284 w 1443"/>
                <a:gd name="T113" fmla="*/ 11 h 2561"/>
                <a:gd name="T114" fmla="*/ 329 w 1443"/>
                <a:gd name="T115" fmla="*/ 3 h 2561"/>
                <a:gd name="T116" fmla="*/ 376 w 1443"/>
                <a:gd name="T117" fmla="*/ 0 h 2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43" h="2561">
                  <a:moveTo>
                    <a:pt x="376" y="0"/>
                  </a:moveTo>
                  <a:lnTo>
                    <a:pt x="422" y="3"/>
                  </a:lnTo>
                  <a:lnTo>
                    <a:pt x="467" y="11"/>
                  </a:lnTo>
                  <a:lnTo>
                    <a:pt x="510" y="26"/>
                  </a:lnTo>
                  <a:lnTo>
                    <a:pt x="551" y="44"/>
                  </a:lnTo>
                  <a:lnTo>
                    <a:pt x="589" y="68"/>
                  </a:lnTo>
                  <a:lnTo>
                    <a:pt x="624" y="95"/>
                  </a:lnTo>
                  <a:lnTo>
                    <a:pt x="655" y="127"/>
                  </a:lnTo>
                  <a:lnTo>
                    <a:pt x="683" y="162"/>
                  </a:lnTo>
                  <a:lnTo>
                    <a:pt x="707" y="199"/>
                  </a:lnTo>
                  <a:lnTo>
                    <a:pt x="726" y="240"/>
                  </a:lnTo>
                  <a:lnTo>
                    <a:pt x="739" y="283"/>
                  </a:lnTo>
                  <a:lnTo>
                    <a:pt x="748" y="329"/>
                  </a:lnTo>
                  <a:lnTo>
                    <a:pt x="751" y="376"/>
                  </a:lnTo>
                  <a:lnTo>
                    <a:pt x="751" y="515"/>
                  </a:lnTo>
                  <a:lnTo>
                    <a:pt x="1443" y="626"/>
                  </a:lnTo>
                  <a:lnTo>
                    <a:pt x="1421" y="773"/>
                  </a:lnTo>
                  <a:lnTo>
                    <a:pt x="604" y="649"/>
                  </a:lnTo>
                  <a:lnTo>
                    <a:pt x="604" y="376"/>
                  </a:lnTo>
                  <a:lnTo>
                    <a:pt x="601" y="339"/>
                  </a:lnTo>
                  <a:lnTo>
                    <a:pt x="592" y="304"/>
                  </a:lnTo>
                  <a:lnTo>
                    <a:pt x="579" y="272"/>
                  </a:lnTo>
                  <a:lnTo>
                    <a:pt x="560" y="241"/>
                  </a:lnTo>
                  <a:lnTo>
                    <a:pt x="537" y="215"/>
                  </a:lnTo>
                  <a:lnTo>
                    <a:pt x="510" y="192"/>
                  </a:lnTo>
                  <a:lnTo>
                    <a:pt x="480" y="173"/>
                  </a:lnTo>
                  <a:lnTo>
                    <a:pt x="447" y="160"/>
                  </a:lnTo>
                  <a:lnTo>
                    <a:pt x="413" y="151"/>
                  </a:lnTo>
                  <a:lnTo>
                    <a:pt x="376" y="148"/>
                  </a:lnTo>
                  <a:lnTo>
                    <a:pt x="338" y="151"/>
                  </a:lnTo>
                  <a:lnTo>
                    <a:pt x="304" y="160"/>
                  </a:lnTo>
                  <a:lnTo>
                    <a:pt x="271" y="173"/>
                  </a:lnTo>
                  <a:lnTo>
                    <a:pt x="241" y="192"/>
                  </a:lnTo>
                  <a:lnTo>
                    <a:pt x="214" y="215"/>
                  </a:lnTo>
                  <a:lnTo>
                    <a:pt x="191" y="241"/>
                  </a:lnTo>
                  <a:lnTo>
                    <a:pt x="173" y="272"/>
                  </a:lnTo>
                  <a:lnTo>
                    <a:pt x="159" y="304"/>
                  </a:lnTo>
                  <a:lnTo>
                    <a:pt x="150" y="339"/>
                  </a:lnTo>
                  <a:lnTo>
                    <a:pt x="147" y="376"/>
                  </a:lnTo>
                  <a:lnTo>
                    <a:pt x="147" y="1414"/>
                  </a:lnTo>
                  <a:lnTo>
                    <a:pt x="1001" y="1414"/>
                  </a:lnTo>
                  <a:lnTo>
                    <a:pt x="1238" y="2531"/>
                  </a:lnTo>
                  <a:lnTo>
                    <a:pt x="1090" y="2561"/>
                  </a:lnTo>
                  <a:lnTo>
                    <a:pt x="884" y="1553"/>
                  </a:lnTo>
                  <a:lnTo>
                    <a:pt x="0" y="1553"/>
                  </a:lnTo>
                  <a:lnTo>
                    <a:pt x="0" y="376"/>
                  </a:lnTo>
                  <a:lnTo>
                    <a:pt x="3" y="329"/>
                  </a:lnTo>
                  <a:lnTo>
                    <a:pt x="12" y="283"/>
                  </a:lnTo>
                  <a:lnTo>
                    <a:pt x="26" y="240"/>
                  </a:lnTo>
                  <a:lnTo>
                    <a:pt x="45" y="199"/>
                  </a:lnTo>
                  <a:lnTo>
                    <a:pt x="68" y="162"/>
                  </a:lnTo>
                  <a:lnTo>
                    <a:pt x="96" y="127"/>
                  </a:lnTo>
                  <a:lnTo>
                    <a:pt x="127" y="95"/>
                  </a:lnTo>
                  <a:lnTo>
                    <a:pt x="162" y="68"/>
                  </a:lnTo>
                  <a:lnTo>
                    <a:pt x="200" y="45"/>
                  </a:lnTo>
                  <a:lnTo>
                    <a:pt x="241" y="26"/>
                  </a:lnTo>
                  <a:lnTo>
                    <a:pt x="284" y="11"/>
                  </a:lnTo>
                  <a:lnTo>
                    <a:pt x="329" y="3"/>
                  </a:lnTo>
                  <a:lnTo>
                    <a:pt x="3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68"/>
            <p:cNvSpPr>
              <a:spLocks noEditPoints="1"/>
            </p:cNvSpPr>
            <p:nvPr/>
          </p:nvSpPr>
          <p:spPr bwMode="auto">
            <a:xfrm>
              <a:off x="4492625" y="2665413"/>
              <a:ext cx="115888" cy="117475"/>
            </a:xfrm>
            <a:custGeom>
              <a:avLst/>
              <a:gdLst>
                <a:gd name="T0" fmla="*/ 297 w 662"/>
                <a:gd name="T1" fmla="*/ 150 h 662"/>
                <a:gd name="T2" fmla="*/ 237 w 662"/>
                <a:gd name="T3" fmla="*/ 172 h 662"/>
                <a:gd name="T4" fmla="*/ 190 w 662"/>
                <a:gd name="T5" fmla="*/ 212 h 662"/>
                <a:gd name="T6" fmla="*/ 158 w 662"/>
                <a:gd name="T7" fmla="*/ 267 h 662"/>
                <a:gd name="T8" fmla="*/ 147 w 662"/>
                <a:gd name="T9" fmla="*/ 332 h 662"/>
                <a:gd name="T10" fmla="*/ 158 w 662"/>
                <a:gd name="T11" fmla="*/ 397 h 662"/>
                <a:gd name="T12" fmla="*/ 189 w 662"/>
                <a:gd name="T13" fmla="*/ 451 h 662"/>
                <a:gd name="T14" fmla="*/ 237 w 662"/>
                <a:gd name="T15" fmla="*/ 491 h 662"/>
                <a:gd name="T16" fmla="*/ 297 w 662"/>
                <a:gd name="T17" fmla="*/ 512 h 662"/>
                <a:gd name="T18" fmla="*/ 364 w 662"/>
                <a:gd name="T19" fmla="*/ 512 h 662"/>
                <a:gd name="T20" fmla="*/ 425 w 662"/>
                <a:gd name="T21" fmla="*/ 490 h 662"/>
                <a:gd name="T22" fmla="*/ 472 w 662"/>
                <a:gd name="T23" fmla="*/ 451 h 662"/>
                <a:gd name="T24" fmla="*/ 504 w 662"/>
                <a:gd name="T25" fmla="*/ 396 h 662"/>
                <a:gd name="T26" fmla="*/ 515 w 662"/>
                <a:gd name="T27" fmla="*/ 332 h 662"/>
                <a:gd name="T28" fmla="*/ 504 w 662"/>
                <a:gd name="T29" fmla="*/ 267 h 662"/>
                <a:gd name="T30" fmla="*/ 472 w 662"/>
                <a:gd name="T31" fmla="*/ 212 h 662"/>
                <a:gd name="T32" fmla="*/ 424 w 662"/>
                <a:gd name="T33" fmla="*/ 172 h 662"/>
                <a:gd name="T34" fmla="*/ 364 w 662"/>
                <a:gd name="T35" fmla="*/ 150 h 662"/>
                <a:gd name="T36" fmla="*/ 330 w 662"/>
                <a:gd name="T37" fmla="*/ 0 h 662"/>
                <a:gd name="T38" fmla="*/ 419 w 662"/>
                <a:gd name="T39" fmla="*/ 12 h 662"/>
                <a:gd name="T40" fmla="*/ 498 w 662"/>
                <a:gd name="T41" fmla="*/ 44 h 662"/>
                <a:gd name="T42" fmla="*/ 566 w 662"/>
                <a:gd name="T43" fmla="*/ 97 h 662"/>
                <a:gd name="T44" fmla="*/ 617 w 662"/>
                <a:gd name="T45" fmla="*/ 163 h 662"/>
                <a:gd name="T46" fmla="*/ 650 w 662"/>
                <a:gd name="T47" fmla="*/ 243 h 662"/>
                <a:gd name="T48" fmla="*/ 662 w 662"/>
                <a:gd name="T49" fmla="*/ 331 h 662"/>
                <a:gd name="T50" fmla="*/ 650 w 662"/>
                <a:gd name="T51" fmla="*/ 419 h 662"/>
                <a:gd name="T52" fmla="*/ 617 w 662"/>
                <a:gd name="T53" fmla="*/ 498 h 662"/>
                <a:gd name="T54" fmla="*/ 566 w 662"/>
                <a:gd name="T55" fmla="*/ 565 h 662"/>
                <a:gd name="T56" fmla="*/ 498 w 662"/>
                <a:gd name="T57" fmla="*/ 616 h 662"/>
                <a:gd name="T58" fmla="*/ 420 w 662"/>
                <a:gd name="T59" fmla="*/ 650 h 662"/>
                <a:gd name="T60" fmla="*/ 330 w 662"/>
                <a:gd name="T61" fmla="*/ 662 h 662"/>
                <a:gd name="T62" fmla="*/ 242 w 662"/>
                <a:gd name="T63" fmla="*/ 650 h 662"/>
                <a:gd name="T64" fmla="*/ 163 w 662"/>
                <a:gd name="T65" fmla="*/ 617 h 662"/>
                <a:gd name="T66" fmla="*/ 96 w 662"/>
                <a:gd name="T67" fmla="*/ 565 h 662"/>
                <a:gd name="T68" fmla="*/ 45 w 662"/>
                <a:gd name="T69" fmla="*/ 499 h 662"/>
                <a:gd name="T70" fmla="*/ 11 w 662"/>
                <a:gd name="T71" fmla="*/ 419 h 662"/>
                <a:gd name="T72" fmla="*/ 0 w 662"/>
                <a:gd name="T73" fmla="*/ 331 h 662"/>
                <a:gd name="T74" fmla="*/ 11 w 662"/>
                <a:gd name="T75" fmla="*/ 243 h 662"/>
                <a:gd name="T76" fmla="*/ 45 w 662"/>
                <a:gd name="T77" fmla="*/ 164 h 662"/>
                <a:gd name="T78" fmla="*/ 96 w 662"/>
                <a:gd name="T79" fmla="*/ 97 h 662"/>
                <a:gd name="T80" fmla="*/ 163 w 662"/>
                <a:gd name="T81" fmla="*/ 45 h 662"/>
                <a:gd name="T82" fmla="*/ 242 w 662"/>
                <a:gd name="T83" fmla="*/ 12 h 662"/>
                <a:gd name="T84" fmla="*/ 330 w 662"/>
                <a:gd name="T85" fmla="*/ 0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2" h="662">
                  <a:moveTo>
                    <a:pt x="330" y="147"/>
                  </a:moveTo>
                  <a:lnTo>
                    <a:pt x="297" y="150"/>
                  </a:lnTo>
                  <a:lnTo>
                    <a:pt x="266" y="159"/>
                  </a:lnTo>
                  <a:lnTo>
                    <a:pt x="237" y="172"/>
                  </a:lnTo>
                  <a:lnTo>
                    <a:pt x="212" y="190"/>
                  </a:lnTo>
                  <a:lnTo>
                    <a:pt x="190" y="212"/>
                  </a:lnTo>
                  <a:lnTo>
                    <a:pt x="171" y="237"/>
                  </a:lnTo>
                  <a:lnTo>
                    <a:pt x="158" y="267"/>
                  </a:lnTo>
                  <a:lnTo>
                    <a:pt x="150" y="298"/>
                  </a:lnTo>
                  <a:lnTo>
                    <a:pt x="147" y="332"/>
                  </a:lnTo>
                  <a:lnTo>
                    <a:pt x="150" y="366"/>
                  </a:lnTo>
                  <a:lnTo>
                    <a:pt x="158" y="397"/>
                  </a:lnTo>
                  <a:lnTo>
                    <a:pt x="171" y="425"/>
                  </a:lnTo>
                  <a:lnTo>
                    <a:pt x="189" y="451"/>
                  </a:lnTo>
                  <a:lnTo>
                    <a:pt x="212" y="473"/>
                  </a:lnTo>
                  <a:lnTo>
                    <a:pt x="237" y="491"/>
                  </a:lnTo>
                  <a:lnTo>
                    <a:pt x="265" y="504"/>
                  </a:lnTo>
                  <a:lnTo>
                    <a:pt x="297" y="512"/>
                  </a:lnTo>
                  <a:lnTo>
                    <a:pt x="330" y="516"/>
                  </a:lnTo>
                  <a:lnTo>
                    <a:pt x="364" y="512"/>
                  </a:lnTo>
                  <a:lnTo>
                    <a:pt x="396" y="504"/>
                  </a:lnTo>
                  <a:lnTo>
                    <a:pt x="425" y="490"/>
                  </a:lnTo>
                  <a:lnTo>
                    <a:pt x="450" y="473"/>
                  </a:lnTo>
                  <a:lnTo>
                    <a:pt x="472" y="451"/>
                  </a:lnTo>
                  <a:lnTo>
                    <a:pt x="490" y="425"/>
                  </a:lnTo>
                  <a:lnTo>
                    <a:pt x="504" y="396"/>
                  </a:lnTo>
                  <a:lnTo>
                    <a:pt x="512" y="364"/>
                  </a:lnTo>
                  <a:lnTo>
                    <a:pt x="515" y="332"/>
                  </a:lnTo>
                  <a:lnTo>
                    <a:pt x="512" y="298"/>
                  </a:lnTo>
                  <a:lnTo>
                    <a:pt x="504" y="267"/>
                  </a:lnTo>
                  <a:lnTo>
                    <a:pt x="490" y="237"/>
                  </a:lnTo>
                  <a:lnTo>
                    <a:pt x="472" y="212"/>
                  </a:lnTo>
                  <a:lnTo>
                    <a:pt x="450" y="190"/>
                  </a:lnTo>
                  <a:lnTo>
                    <a:pt x="424" y="172"/>
                  </a:lnTo>
                  <a:lnTo>
                    <a:pt x="396" y="159"/>
                  </a:lnTo>
                  <a:lnTo>
                    <a:pt x="364" y="150"/>
                  </a:lnTo>
                  <a:lnTo>
                    <a:pt x="330" y="147"/>
                  </a:lnTo>
                  <a:close/>
                  <a:moveTo>
                    <a:pt x="330" y="0"/>
                  </a:moveTo>
                  <a:lnTo>
                    <a:pt x="376" y="3"/>
                  </a:lnTo>
                  <a:lnTo>
                    <a:pt x="419" y="12"/>
                  </a:lnTo>
                  <a:lnTo>
                    <a:pt x="460" y="25"/>
                  </a:lnTo>
                  <a:lnTo>
                    <a:pt x="498" y="44"/>
                  </a:lnTo>
                  <a:lnTo>
                    <a:pt x="533" y="68"/>
                  </a:lnTo>
                  <a:lnTo>
                    <a:pt x="566" y="97"/>
                  </a:lnTo>
                  <a:lnTo>
                    <a:pt x="593" y="128"/>
                  </a:lnTo>
                  <a:lnTo>
                    <a:pt x="617" y="163"/>
                  </a:lnTo>
                  <a:lnTo>
                    <a:pt x="636" y="202"/>
                  </a:lnTo>
                  <a:lnTo>
                    <a:pt x="650" y="243"/>
                  </a:lnTo>
                  <a:lnTo>
                    <a:pt x="659" y="286"/>
                  </a:lnTo>
                  <a:lnTo>
                    <a:pt x="662" y="331"/>
                  </a:lnTo>
                  <a:lnTo>
                    <a:pt x="659" y="376"/>
                  </a:lnTo>
                  <a:lnTo>
                    <a:pt x="650" y="419"/>
                  </a:lnTo>
                  <a:lnTo>
                    <a:pt x="636" y="460"/>
                  </a:lnTo>
                  <a:lnTo>
                    <a:pt x="617" y="498"/>
                  </a:lnTo>
                  <a:lnTo>
                    <a:pt x="593" y="533"/>
                  </a:lnTo>
                  <a:lnTo>
                    <a:pt x="566" y="565"/>
                  </a:lnTo>
                  <a:lnTo>
                    <a:pt x="534" y="593"/>
                  </a:lnTo>
                  <a:lnTo>
                    <a:pt x="498" y="616"/>
                  </a:lnTo>
                  <a:lnTo>
                    <a:pt x="461" y="636"/>
                  </a:lnTo>
                  <a:lnTo>
                    <a:pt x="420" y="650"/>
                  </a:lnTo>
                  <a:lnTo>
                    <a:pt x="376" y="658"/>
                  </a:lnTo>
                  <a:lnTo>
                    <a:pt x="330" y="662"/>
                  </a:lnTo>
                  <a:lnTo>
                    <a:pt x="285" y="658"/>
                  </a:lnTo>
                  <a:lnTo>
                    <a:pt x="242" y="650"/>
                  </a:lnTo>
                  <a:lnTo>
                    <a:pt x="201" y="636"/>
                  </a:lnTo>
                  <a:lnTo>
                    <a:pt x="163" y="617"/>
                  </a:lnTo>
                  <a:lnTo>
                    <a:pt x="128" y="593"/>
                  </a:lnTo>
                  <a:lnTo>
                    <a:pt x="96" y="565"/>
                  </a:lnTo>
                  <a:lnTo>
                    <a:pt x="68" y="533"/>
                  </a:lnTo>
                  <a:lnTo>
                    <a:pt x="45" y="499"/>
                  </a:lnTo>
                  <a:lnTo>
                    <a:pt x="26" y="460"/>
                  </a:lnTo>
                  <a:lnTo>
                    <a:pt x="11" y="419"/>
                  </a:lnTo>
                  <a:lnTo>
                    <a:pt x="3" y="376"/>
                  </a:lnTo>
                  <a:lnTo>
                    <a:pt x="0" y="331"/>
                  </a:lnTo>
                  <a:lnTo>
                    <a:pt x="3" y="286"/>
                  </a:lnTo>
                  <a:lnTo>
                    <a:pt x="11" y="243"/>
                  </a:lnTo>
                  <a:lnTo>
                    <a:pt x="26" y="202"/>
                  </a:lnTo>
                  <a:lnTo>
                    <a:pt x="45" y="164"/>
                  </a:lnTo>
                  <a:lnTo>
                    <a:pt x="68" y="128"/>
                  </a:lnTo>
                  <a:lnTo>
                    <a:pt x="96" y="97"/>
                  </a:lnTo>
                  <a:lnTo>
                    <a:pt x="128" y="68"/>
                  </a:lnTo>
                  <a:lnTo>
                    <a:pt x="163" y="45"/>
                  </a:lnTo>
                  <a:lnTo>
                    <a:pt x="201" y="25"/>
                  </a:lnTo>
                  <a:lnTo>
                    <a:pt x="242" y="12"/>
                  </a:lnTo>
                  <a:lnTo>
                    <a:pt x="285" y="3"/>
                  </a:lnTo>
                  <a:lnTo>
                    <a:pt x="3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69"/>
            <p:cNvSpPr>
              <a:spLocks/>
            </p:cNvSpPr>
            <p:nvPr/>
          </p:nvSpPr>
          <p:spPr bwMode="auto">
            <a:xfrm>
              <a:off x="4768850" y="2857500"/>
              <a:ext cx="153988" cy="120650"/>
            </a:xfrm>
            <a:custGeom>
              <a:avLst/>
              <a:gdLst>
                <a:gd name="T0" fmla="*/ 736 w 876"/>
                <a:gd name="T1" fmla="*/ 0 h 684"/>
                <a:gd name="T2" fmla="*/ 876 w 876"/>
                <a:gd name="T3" fmla="*/ 51 h 684"/>
                <a:gd name="T4" fmla="*/ 641 w 876"/>
                <a:gd name="T5" fmla="*/ 684 h 684"/>
                <a:gd name="T6" fmla="*/ 0 w 876"/>
                <a:gd name="T7" fmla="*/ 684 h 684"/>
                <a:gd name="T8" fmla="*/ 0 w 876"/>
                <a:gd name="T9" fmla="*/ 537 h 684"/>
                <a:gd name="T10" fmla="*/ 538 w 876"/>
                <a:gd name="T11" fmla="*/ 537 h 684"/>
                <a:gd name="T12" fmla="*/ 736 w 876"/>
                <a:gd name="T13" fmla="*/ 0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6" h="684">
                  <a:moveTo>
                    <a:pt x="736" y="0"/>
                  </a:moveTo>
                  <a:lnTo>
                    <a:pt x="876" y="51"/>
                  </a:lnTo>
                  <a:lnTo>
                    <a:pt x="641" y="684"/>
                  </a:lnTo>
                  <a:lnTo>
                    <a:pt x="0" y="684"/>
                  </a:lnTo>
                  <a:lnTo>
                    <a:pt x="0" y="537"/>
                  </a:lnTo>
                  <a:lnTo>
                    <a:pt x="538" y="537"/>
                  </a:lnTo>
                  <a:lnTo>
                    <a:pt x="7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70"/>
            <p:cNvSpPr>
              <a:spLocks noEditPoints="1"/>
            </p:cNvSpPr>
            <p:nvPr/>
          </p:nvSpPr>
          <p:spPr bwMode="auto">
            <a:xfrm>
              <a:off x="4756150" y="2679700"/>
              <a:ext cx="106363" cy="238125"/>
            </a:xfrm>
            <a:custGeom>
              <a:avLst/>
              <a:gdLst>
                <a:gd name="T0" fmla="*/ 366 w 605"/>
                <a:gd name="T1" fmla="*/ 1076 h 1353"/>
                <a:gd name="T2" fmla="*/ 417 w 605"/>
                <a:gd name="T3" fmla="*/ 1045 h 1353"/>
                <a:gd name="T4" fmla="*/ 453 w 605"/>
                <a:gd name="T5" fmla="*/ 1000 h 1353"/>
                <a:gd name="T6" fmla="*/ 473 w 605"/>
                <a:gd name="T7" fmla="*/ 945 h 1353"/>
                <a:gd name="T8" fmla="*/ 473 w 605"/>
                <a:gd name="T9" fmla="*/ 884 h 1353"/>
                <a:gd name="T10" fmla="*/ 453 w 605"/>
                <a:gd name="T11" fmla="*/ 828 h 1353"/>
                <a:gd name="T12" fmla="*/ 417 w 605"/>
                <a:gd name="T13" fmla="*/ 784 h 1353"/>
                <a:gd name="T14" fmla="*/ 366 w 605"/>
                <a:gd name="T15" fmla="*/ 754 h 1353"/>
                <a:gd name="T16" fmla="*/ 212 w 605"/>
                <a:gd name="T17" fmla="*/ 291 h 1353"/>
                <a:gd name="T18" fmla="*/ 168 w 605"/>
                <a:gd name="T19" fmla="*/ 328 h 1353"/>
                <a:gd name="T20" fmla="*/ 138 w 605"/>
                <a:gd name="T21" fmla="*/ 379 h 1353"/>
                <a:gd name="T22" fmla="*/ 128 w 605"/>
                <a:gd name="T23" fmla="*/ 439 h 1353"/>
                <a:gd name="T24" fmla="*/ 138 w 605"/>
                <a:gd name="T25" fmla="*/ 497 h 1353"/>
                <a:gd name="T26" fmla="*/ 168 w 605"/>
                <a:gd name="T27" fmla="*/ 548 h 1353"/>
                <a:gd name="T28" fmla="*/ 212 w 605"/>
                <a:gd name="T29" fmla="*/ 586 h 1353"/>
                <a:gd name="T30" fmla="*/ 237 w 605"/>
                <a:gd name="T31" fmla="*/ 277 h 1353"/>
                <a:gd name="T32" fmla="*/ 366 w 605"/>
                <a:gd name="T33" fmla="*/ 0 h 1353"/>
                <a:gd name="T34" fmla="*/ 406 w 605"/>
                <a:gd name="T35" fmla="*/ 154 h 1353"/>
                <a:gd name="T36" fmla="*/ 479 w 605"/>
                <a:gd name="T37" fmla="*/ 192 h 1353"/>
                <a:gd name="T38" fmla="*/ 536 w 605"/>
                <a:gd name="T39" fmla="*/ 248 h 1353"/>
                <a:gd name="T40" fmla="*/ 579 w 605"/>
                <a:gd name="T41" fmla="*/ 316 h 1353"/>
                <a:gd name="T42" fmla="*/ 601 w 605"/>
                <a:gd name="T43" fmla="*/ 396 h 1353"/>
                <a:gd name="T44" fmla="*/ 475 w 605"/>
                <a:gd name="T45" fmla="*/ 439 h 1353"/>
                <a:gd name="T46" fmla="*/ 465 w 605"/>
                <a:gd name="T47" fmla="*/ 379 h 1353"/>
                <a:gd name="T48" fmla="*/ 437 w 605"/>
                <a:gd name="T49" fmla="*/ 328 h 1353"/>
                <a:gd name="T50" fmla="*/ 393 w 605"/>
                <a:gd name="T51" fmla="*/ 291 h 1353"/>
                <a:gd name="T52" fmla="*/ 366 w 605"/>
                <a:gd name="T53" fmla="*/ 619 h 1353"/>
                <a:gd name="T54" fmla="*/ 444 w 605"/>
                <a:gd name="T55" fmla="*/ 648 h 1353"/>
                <a:gd name="T56" fmla="*/ 509 w 605"/>
                <a:gd name="T57" fmla="*/ 694 h 1353"/>
                <a:gd name="T58" fmla="*/ 561 w 605"/>
                <a:gd name="T59" fmla="*/ 757 h 1353"/>
                <a:gd name="T60" fmla="*/ 593 w 605"/>
                <a:gd name="T61" fmla="*/ 831 h 1353"/>
                <a:gd name="T62" fmla="*/ 605 w 605"/>
                <a:gd name="T63" fmla="*/ 914 h 1353"/>
                <a:gd name="T64" fmla="*/ 593 w 605"/>
                <a:gd name="T65" fmla="*/ 998 h 1353"/>
                <a:gd name="T66" fmla="*/ 561 w 605"/>
                <a:gd name="T67" fmla="*/ 1073 h 1353"/>
                <a:gd name="T68" fmla="*/ 509 w 605"/>
                <a:gd name="T69" fmla="*/ 1135 h 1353"/>
                <a:gd name="T70" fmla="*/ 444 w 605"/>
                <a:gd name="T71" fmla="*/ 1182 h 1353"/>
                <a:gd name="T72" fmla="*/ 366 w 605"/>
                <a:gd name="T73" fmla="*/ 1210 h 1353"/>
                <a:gd name="T74" fmla="*/ 237 w 605"/>
                <a:gd name="T75" fmla="*/ 1353 h 1353"/>
                <a:gd name="T76" fmla="*/ 198 w 605"/>
                <a:gd name="T77" fmla="*/ 1199 h 1353"/>
                <a:gd name="T78" fmla="*/ 126 w 605"/>
                <a:gd name="T79" fmla="*/ 1161 h 1353"/>
                <a:gd name="T80" fmla="*/ 67 w 605"/>
                <a:gd name="T81" fmla="*/ 1105 h 1353"/>
                <a:gd name="T82" fmla="*/ 25 w 605"/>
                <a:gd name="T83" fmla="*/ 1036 h 1353"/>
                <a:gd name="T84" fmla="*/ 2 w 605"/>
                <a:gd name="T85" fmla="*/ 957 h 1353"/>
                <a:gd name="T86" fmla="*/ 128 w 605"/>
                <a:gd name="T87" fmla="*/ 914 h 1353"/>
                <a:gd name="T88" fmla="*/ 138 w 605"/>
                <a:gd name="T89" fmla="*/ 973 h 1353"/>
                <a:gd name="T90" fmla="*/ 168 w 605"/>
                <a:gd name="T91" fmla="*/ 1023 h 1353"/>
                <a:gd name="T92" fmla="*/ 212 w 605"/>
                <a:gd name="T93" fmla="*/ 1061 h 1353"/>
                <a:gd name="T94" fmla="*/ 237 w 605"/>
                <a:gd name="T95" fmla="*/ 733 h 1353"/>
                <a:gd name="T96" fmla="*/ 160 w 605"/>
                <a:gd name="T97" fmla="*/ 704 h 1353"/>
                <a:gd name="T98" fmla="*/ 95 w 605"/>
                <a:gd name="T99" fmla="*/ 658 h 1353"/>
                <a:gd name="T100" fmla="*/ 44 w 605"/>
                <a:gd name="T101" fmla="*/ 595 h 1353"/>
                <a:gd name="T102" fmla="*/ 11 w 605"/>
                <a:gd name="T103" fmla="*/ 521 h 1353"/>
                <a:gd name="T104" fmla="*/ 0 w 605"/>
                <a:gd name="T105" fmla="*/ 438 h 1353"/>
                <a:gd name="T106" fmla="*/ 11 w 605"/>
                <a:gd name="T107" fmla="*/ 354 h 1353"/>
                <a:gd name="T108" fmla="*/ 44 w 605"/>
                <a:gd name="T109" fmla="*/ 279 h 1353"/>
                <a:gd name="T110" fmla="*/ 95 w 605"/>
                <a:gd name="T111" fmla="*/ 217 h 1353"/>
                <a:gd name="T112" fmla="*/ 160 w 605"/>
                <a:gd name="T113" fmla="*/ 170 h 1353"/>
                <a:gd name="T114" fmla="*/ 237 w 605"/>
                <a:gd name="T115" fmla="*/ 142 h 1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05" h="1353">
                  <a:moveTo>
                    <a:pt x="366" y="754"/>
                  </a:moveTo>
                  <a:lnTo>
                    <a:pt x="366" y="1076"/>
                  </a:lnTo>
                  <a:lnTo>
                    <a:pt x="393" y="1062"/>
                  </a:lnTo>
                  <a:lnTo>
                    <a:pt x="417" y="1045"/>
                  </a:lnTo>
                  <a:lnTo>
                    <a:pt x="437" y="1024"/>
                  </a:lnTo>
                  <a:lnTo>
                    <a:pt x="453" y="1000"/>
                  </a:lnTo>
                  <a:lnTo>
                    <a:pt x="465" y="974"/>
                  </a:lnTo>
                  <a:lnTo>
                    <a:pt x="473" y="945"/>
                  </a:lnTo>
                  <a:lnTo>
                    <a:pt x="475" y="914"/>
                  </a:lnTo>
                  <a:lnTo>
                    <a:pt x="473" y="884"/>
                  </a:lnTo>
                  <a:lnTo>
                    <a:pt x="465" y="855"/>
                  </a:lnTo>
                  <a:lnTo>
                    <a:pt x="453" y="828"/>
                  </a:lnTo>
                  <a:lnTo>
                    <a:pt x="437" y="805"/>
                  </a:lnTo>
                  <a:lnTo>
                    <a:pt x="417" y="784"/>
                  </a:lnTo>
                  <a:lnTo>
                    <a:pt x="393" y="767"/>
                  </a:lnTo>
                  <a:lnTo>
                    <a:pt x="366" y="754"/>
                  </a:lnTo>
                  <a:close/>
                  <a:moveTo>
                    <a:pt x="237" y="277"/>
                  </a:moveTo>
                  <a:lnTo>
                    <a:pt x="212" y="291"/>
                  </a:lnTo>
                  <a:lnTo>
                    <a:pt x="188" y="307"/>
                  </a:lnTo>
                  <a:lnTo>
                    <a:pt x="168" y="328"/>
                  </a:lnTo>
                  <a:lnTo>
                    <a:pt x="151" y="353"/>
                  </a:lnTo>
                  <a:lnTo>
                    <a:pt x="138" y="379"/>
                  </a:lnTo>
                  <a:lnTo>
                    <a:pt x="131" y="407"/>
                  </a:lnTo>
                  <a:lnTo>
                    <a:pt x="128" y="439"/>
                  </a:lnTo>
                  <a:lnTo>
                    <a:pt x="131" y="468"/>
                  </a:lnTo>
                  <a:lnTo>
                    <a:pt x="138" y="497"/>
                  </a:lnTo>
                  <a:lnTo>
                    <a:pt x="151" y="524"/>
                  </a:lnTo>
                  <a:lnTo>
                    <a:pt x="168" y="548"/>
                  </a:lnTo>
                  <a:lnTo>
                    <a:pt x="188" y="569"/>
                  </a:lnTo>
                  <a:lnTo>
                    <a:pt x="212" y="586"/>
                  </a:lnTo>
                  <a:lnTo>
                    <a:pt x="237" y="599"/>
                  </a:lnTo>
                  <a:lnTo>
                    <a:pt x="237" y="277"/>
                  </a:lnTo>
                  <a:close/>
                  <a:moveTo>
                    <a:pt x="237" y="0"/>
                  </a:moveTo>
                  <a:lnTo>
                    <a:pt x="366" y="0"/>
                  </a:lnTo>
                  <a:lnTo>
                    <a:pt x="366" y="143"/>
                  </a:lnTo>
                  <a:lnTo>
                    <a:pt x="406" y="154"/>
                  </a:lnTo>
                  <a:lnTo>
                    <a:pt x="444" y="171"/>
                  </a:lnTo>
                  <a:lnTo>
                    <a:pt x="479" y="192"/>
                  </a:lnTo>
                  <a:lnTo>
                    <a:pt x="509" y="218"/>
                  </a:lnTo>
                  <a:lnTo>
                    <a:pt x="536" y="248"/>
                  </a:lnTo>
                  <a:lnTo>
                    <a:pt x="561" y="280"/>
                  </a:lnTo>
                  <a:lnTo>
                    <a:pt x="579" y="316"/>
                  </a:lnTo>
                  <a:lnTo>
                    <a:pt x="593" y="355"/>
                  </a:lnTo>
                  <a:lnTo>
                    <a:pt x="601" y="396"/>
                  </a:lnTo>
                  <a:lnTo>
                    <a:pt x="605" y="439"/>
                  </a:lnTo>
                  <a:lnTo>
                    <a:pt x="475" y="439"/>
                  </a:lnTo>
                  <a:lnTo>
                    <a:pt x="473" y="407"/>
                  </a:lnTo>
                  <a:lnTo>
                    <a:pt x="465" y="379"/>
                  </a:lnTo>
                  <a:lnTo>
                    <a:pt x="453" y="353"/>
                  </a:lnTo>
                  <a:lnTo>
                    <a:pt x="437" y="328"/>
                  </a:lnTo>
                  <a:lnTo>
                    <a:pt x="417" y="307"/>
                  </a:lnTo>
                  <a:lnTo>
                    <a:pt x="393" y="291"/>
                  </a:lnTo>
                  <a:lnTo>
                    <a:pt x="366" y="277"/>
                  </a:lnTo>
                  <a:lnTo>
                    <a:pt x="366" y="619"/>
                  </a:lnTo>
                  <a:lnTo>
                    <a:pt x="406" y="631"/>
                  </a:lnTo>
                  <a:lnTo>
                    <a:pt x="444" y="648"/>
                  </a:lnTo>
                  <a:lnTo>
                    <a:pt x="479" y="669"/>
                  </a:lnTo>
                  <a:lnTo>
                    <a:pt x="509" y="694"/>
                  </a:lnTo>
                  <a:lnTo>
                    <a:pt x="536" y="724"/>
                  </a:lnTo>
                  <a:lnTo>
                    <a:pt x="561" y="757"/>
                  </a:lnTo>
                  <a:lnTo>
                    <a:pt x="579" y="792"/>
                  </a:lnTo>
                  <a:lnTo>
                    <a:pt x="593" y="831"/>
                  </a:lnTo>
                  <a:lnTo>
                    <a:pt x="601" y="872"/>
                  </a:lnTo>
                  <a:lnTo>
                    <a:pt x="605" y="914"/>
                  </a:lnTo>
                  <a:lnTo>
                    <a:pt x="601" y="957"/>
                  </a:lnTo>
                  <a:lnTo>
                    <a:pt x="593" y="998"/>
                  </a:lnTo>
                  <a:lnTo>
                    <a:pt x="579" y="1036"/>
                  </a:lnTo>
                  <a:lnTo>
                    <a:pt x="561" y="1073"/>
                  </a:lnTo>
                  <a:lnTo>
                    <a:pt x="536" y="1105"/>
                  </a:lnTo>
                  <a:lnTo>
                    <a:pt x="509" y="1135"/>
                  </a:lnTo>
                  <a:lnTo>
                    <a:pt x="479" y="1161"/>
                  </a:lnTo>
                  <a:lnTo>
                    <a:pt x="444" y="1182"/>
                  </a:lnTo>
                  <a:lnTo>
                    <a:pt x="406" y="1199"/>
                  </a:lnTo>
                  <a:lnTo>
                    <a:pt x="366" y="1210"/>
                  </a:lnTo>
                  <a:lnTo>
                    <a:pt x="366" y="1353"/>
                  </a:lnTo>
                  <a:lnTo>
                    <a:pt x="237" y="1353"/>
                  </a:lnTo>
                  <a:lnTo>
                    <a:pt x="237" y="1210"/>
                  </a:lnTo>
                  <a:lnTo>
                    <a:pt x="198" y="1199"/>
                  </a:lnTo>
                  <a:lnTo>
                    <a:pt x="160" y="1182"/>
                  </a:lnTo>
                  <a:lnTo>
                    <a:pt x="126" y="1161"/>
                  </a:lnTo>
                  <a:lnTo>
                    <a:pt x="95" y="1135"/>
                  </a:lnTo>
                  <a:lnTo>
                    <a:pt x="67" y="1105"/>
                  </a:lnTo>
                  <a:lnTo>
                    <a:pt x="44" y="1073"/>
                  </a:lnTo>
                  <a:lnTo>
                    <a:pt x="25" y="1036"/>
                  </a:lnTo>
                  <a:lnTo>
                    <a:pt x="11" y="998"/>
                  </a:lnTo>
                  <a:lnTo>
                    <a:pt x="2" y="957"/>
                  </a:lnTo>
                  <a:lnTo>
                    <a:pt x="0" y="914"/>
                  </a:lnTo>
                  <a:lnTo>
                    <a:pt x="128" y="914"/>
                  </a:lnTo>
                  <a:lnTo>
                    <a:pt x="131" y="945"/>
                  </a:lnTo>
                  <a:lnTo>
                    <a:pt x="138" y="973"/>
                  </a:lnTo>
                  <a:lnTo>
                    <a:pt x="151" y="1000"/>
                  </a:lnTo>
                  <a:lnTo>
                    <a:pt x="168" y="1023"/>
                  </a:lnTo>
                  <a:lnTo>
                    <a:pt x="188" y="1044"/>
                  </a:lnTo>
                  <a:lnTo>
                    <a:pt x="212" y="1061"/>
                  </a:lnTo>
                  <a:lnTo>
                    <a:pt x="237" y="1075"/>
                  </a:lnTo>
                  <a:lnTo>
                    <a:pt x="237" y="733"/>
                  </a:lnTo>
                  <a:lnTo>
                    <a:pt x="198" y="721"/>
                  </a:lnTo>
                  <a:lnTo>
                    <a:pt x="160" y="704"/>
                  </a:lnTo>
                  <a:lnTo>
                    <a:pt x="126" y="683"/>
                  </a:lnTo>
                  <a:lnTo>
                    <a:pt x="95" y="658"/>
                  </a:lnTo>
                  <a:lnTo>
                    <a:pt x="67" y="629"/>
                  </a:lnTo>
                  <a:lnTo>
                    <a:pt x="44" y="595"/>
                  </a:lnTo>
                  <a:lnTo>
                    <a:pt x="25" y="559"/>
                  </a:lnTo>
                  <a:lnTo>
                    <a:pt x="11" y="521"/>
                  </a:lnTo>
                  <a:lnTo>
                    <a:pt x="2" y="480"/>
                  </a:lnTo>
                  <a:lnTo>
                    <a:pt x="0" y="438"/>
                  </a:lnTo>
                  <a:lnTo>
                    <a:pt x="2" y="395"/>
                  </a:lnTo>
                  <a:lnTo>
                    <a:pt x="11" y="354"/>
                  </a:lnTo>
                  <a:lnTo>
                    <a:pt x="25" y="316"/>
                  </a:lnTo>
                  <a:lnTo>
                    <a:pt x="44" y="279"/>
                  </a:lnTo>
                  <a:lnTo>
                    <a:pt x="67" y="247"/>
                  </a:lnTo>
                  <a:lnTo>
                    <a:pt x="95" y="217"/>
                  </a:lnTo>
                  <a:lnTo>
                    <a:pt x="126" y="192"/>
                  </a:lnTo>
                  <a:lnTo>
                    <a:pt x="160" y="170"/>
                  </a:lnTo>
                  <a:lnTo>
                    <a:pt x="198" y="153"/>
                  </a:lnTo>
                  <a:lnTo>
                    <a:pt x="237" y="142"/>
                  </a:lnTo>
                  <a:lnTo>
                    <a:pt x="2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2" name="Group 211"/>
          <p:cNvGrpSpPr/>
          <p:nvPr/>
        </p:nvGrpSpPr>
        <p:grpSpPr>
          <a:xfrm>
            <a:off x="5316446" y="2659063"/>
            <a:ext cx="614363" cy="612775"/>
            <a:chOff x="5359400" y="2659063"/>
            <a:chExt cx="614363" cy="6127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3" name="Freeform 75"/>
            <p:cNvSpPr>
              <a:spLocks noEditPoints="1"/>
            </p:cNvSpPr>
            <p:nvPr/>
          </p:nvSpPr>
          <p:spPr bwMode="auto">
            <a:xfrm>
              <a:off x="5445125" y="2787650"/>
              <a:ext cx="201613" cy="201612"/>
            </a:xfrm>
            <a:custGeom>
              <a:avLst/>
              <a:gdLst>
                <a:gd name="T0" fmla="*/ 519 w 1137"/>
                <a:gd name="T1" fmla="*/ 159 h 1139"/>
                <a:gd name="T2" fmla="*/ 427 w 1137"/>
                <a:gd name="T3" fmla="*/ 180 h 1139"/>
                <a:gd name="T4" fmla="*/ 344 w 1137"/>
                <a:gd name="T5" fmla="*/ 220 h 1139"/>
                <a:gd name="T6" fmla="*/ 272 w 1137"/>
                <a:gd name="T7" fmla="*/ 278 h 1139"/>
                <a:gd name="T8" fmla="*/ 214 w 1137"/>
                <a:gd name="T9" fmla="*/ 350 h 1139"/>
                <a:gd name="T10" fmla="*/ 172 w 1137"/>
                <a:gd name="T11" fmla="*/ 433 h 1139"/>
                <a:gd name="T12" fmla="*/ 150 w 1137"/>
                <a:gd name="T13" fmla="*/ 527 h 1139"/>
                <a:gd name="T14" fmla="*/ 150 w 1137"/>
                <a:gd name="T15" fmla="*/ 626 h 1139"/>
                <a:gd name="T16" fmla="*/ 171 w 1137"/>
                <a:gd name="T17" fmla="*/ 718 h 1139"/>
                <a:gd name="T18" fmla="*/ 211 w 1137"/>
                <a:gd name="T19" fmla="*/ 802 h 1139"/>
                <a:gd name="T20" fmla="*/ 269 w 1137"/>
                <a:gd name="T21" fmla="*/ 874 h 1139"/>
                <a:gd name="T22" fmla="*/ 341 w 1137"/>
                <a:gd name="T23" fmla="*/ 932 h 1139"/>
                <a:gd name="T24" fmla="*/ 424 w 1137"/>
                <a:gd name="T25" fmla="*/ 974 h 1139"/>
                <a:gd name="T26" fmla="*/ 518 w 1137"/>
                <a:gd name="T27" fmla="*/ 996 h 1139"/>
                <a:gd name="T28" fmla="*/ 617 w 1137"/>
                <a:gd name="T29" fmla="*/ 996 h 1139"/>
                <a:gd name="T30" fmla="*/ 709 w 1137"/>
                <a:gd name="T31" fmla="*/ 975 h 1139"/>
                <a:gd name="T32" fmla="*/ 792 w 1137"/>
                <a:gd name="T33" fmla="*/ 934 h 1139"/>
                <a:gd name="T34" fmla="*/ 865 w 1137"/>
                <a:gd name="T35" fmla="*/ 877 h 1139"/>
                <a:gd name="T36" fmla="*/ 924 w 1137"/>
                <a:gd name="T37" fmla="*/ 805 h 1139"/>
                <a:gd name="T38" fmla="*/ 965 w 1137"/>
                <a:gd name="T39" fmla="*/ 720 h 1139"/>
                <a:gd name="T40" fmla="*/ 987 w 1137"/>
                <a:gd name="T41" fmla="*/ 626 h 1139"/>
                <a:gd name="T42" fmla="*/ 987 w 1137"/>
                <a:gd name="T43" fmla="*/ 523 h 1139"/>
                <a:gd name="T44" fmla="*/ 962 w 1137"/>
                <a:gd name="T45" fmla="*/ 423 h 1139"/>
                <a:gd name="T46" fmla="*/ 915 w 1137"/>
                <a:gd name="T47" fmla="*/ 335 h 1139"/>
                <a:gd name="T48" fmla="*/ 850 w 1137"/>
                <a:gd name="T49" fmla="*/ 261 h 1139"/>
                <a:gd name="T50" fmla="*/ 768 w 1137"/>
                <a:gd name="T51" fmla="*/ 204 h 1139"/>
                <a:gd name="T52" fmla="*/ 674 w 1137"/>
                <a:gd name="T53" fmla="*/ 168 h 1139"/>
                <a:gd name="T54" fmla="*/ 568 w 1137"/>
                <a:gd name="T55" fmla="*/ 156 h 1139"/>
                <a:gd name="T56" fmla="*/ 627 w 1137"/>
                <a:gd name="T57" fmla="*/ 4 h 1139"/>
                <a:gd name="T58" fmla="*/ 738 w 1137"/>
                <a:gd name="T59" fmla="*/ 26 h 1139"/>
                <a:gd name="T60" fmla="*/ 841 w 1137"/>
                <a:gd name="T61" fmla="*/ 68 h 1139"/>
                <a:gd name="T62" fmla="*/ 932 w 1137"/>
                <a:gd name="T63" fmla="*/ 129 h 1139"/>
                <a:gd name="T64" fmla="*/ 1008 w 1137"/>
                <a:gd name="T65" fmla="*/ 206 h 1139"/>
                <a:gd name="T66" fmla="*/ 1069 w 1137"/>
                <a:gd name="T67" fmla="*/ 297 h 1139"/>
                <a:gd name="T68" fmla="*/ 1112 w 1137"/>
                <a:gd name="T69" fmla="*/ 399 h 1139"/>
                <a:gd name="T70" fmla="*/ 1134 w 1137"/>
                <a:gd name="T71" fmla="*/ 511 h 1139"/>
                <a:gd name="T72" fmla="*/ 1134 w 1137"/>
                <a:gd name="T73" fmla="*/ 628 h 1139"/>
                <a:gd name="T74" fmla="*/ 1112 w 1137"/>
                <a:gd name="T75" fmla="*/ 740 h 1139"/>
                <a:gd name="T76" fmla="*/ 1069 w 1137"/>
                <a:gd name="T77" fmla="*/ 843 h 1139"/>
                <a:gd name="T78" fmla="*/ 1008 w 1137"/>
                <a:gd name="T79" fmla="*/ 934 h 1139"/>
                <a:gd name="T80" fmla="*/ 932 w 1137"/>
                <a:gd name="T81" fmla="*/ 1011 h 1139"/>
                <a:gd name="T82" fmla="*/ 841 w 1137"/>
                <a:gd name="T83" fmla="*/ 1071 h 1139"/>
                <a:gd name="T84" fmla="*/ 738 w 1137"/>
                <a:gd name="T85" fmla="*/ 1114 h 1139"/>
                <a:gd name="T86" fmla="*/ 627 w 1137"/>
                <a:gd name="T87" fmla="*/ 1136 h 1139"/>
                <a:gd name="T88" fmla="*/ 511 w 1137"/>
                <a:gd name="T89" fmla="*/ 1136 h 1139"/>
                <a:gd name="T90" fmla="*/ 401 w 1137"/>
                <a:gd name="T91" fmla="*/ 1114 h 1139"/>
                <a:gd name="T92" fmla="*/ 299 w 1137"/>
                <a:gd name="T93" fmla="*/ 1071 h 1139"/>
                <a:gd name="T94" fmla="*/ 208 w 1137"/>
                <a:gd name="T95" fmla="*/ 1011 h 1139"/>
                <a:gd name="T96" fmla="*/ 131 w 1137"/>
                <a:gd name="T97" fmla="*/ 934 h 1139"/>
                <a:gd name="T98" fmla="*/ 69 w 1137"/>
                <a:gd name="T99" fmla="*/ 843 h 1139"/>
                <a:gd name="T100" fmla="*/ 25 w 1137"/>
                <a:gd name="T101" fmla="*/ 740 h 1139"/>
                <a:gd name="T102" fmla="*/ 3 w 1137"/>
                <a:gd name="T103" fmla="*/ 628 h 1139"/>
                <a:gd name="T104" fmla="*/ 3 w 1137"/>
                <a:gd name="T105" fmla="*/ 511 h 1139"/>
                <a:gd name="T106" fmla="*/ 25 w 1137"/>
                <a:gd name="T107" fmla="*/ 399 h 1139"/>
                <a:gd name="T108" fmla="*/ 68 w 1137"/>
                <a:gd name="T109" fmla="*/ 297 h 1139"/>
                <a:gd name="T110" fmla="*/ 128 w 1137"/>
                <a:gd name="T111" fmla="*/ 206 h 1139"/>
                <a:gd name="T112" fmla="*/ 205 w 1137"/>
                <a:gd name="T113" fmla="*/ 129 h 1139"/>
                <a:gd name="T114" fmla="*/ 296 w 1137"/>
                <a:gd name="T115" fmla="*/ 68 h 1139"/>
                <a:gd name="T116" fmla="*/ 398 w 1137"/>
                <a:gd name="T117" fmla="*/ 26 h 1139"/>
                <a:gd name="T118" fmla="*/ 510 w 1137"/>
                <a:gd name="T119" fmla="*/ 4 h 1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37" h="1139">
                  <a:moveTo>
                    <a:pt x="568" y="156"/>
                  </a:moveTo>
                  <a:lnTo>
                    <a:pt x="519" y="159"/>
                  </a:lnTo>
                  <a:lnTo>
                    <a:pt x="473" y="166"/>
                  </a:lnTo>
                  <a:lnTo>
                    <a:pt x="427" y="180"/>
                  </a:lnTo>
                  <a:lnTo>
                    <a:pt x="385" y="198"/>
                  </a:lnTo>
                  <a:lnTo>
                    <a:pt x="344" y="220"/>
                  </a:lnTo>
                  <a:lnTo>
                    <a:pt x="307" y="247"/>
                  </a:lnTo>
                  <a:lnTo>
                    <a:pt x="272" y="278"/>
                  </a:lnTo>
                  <a:lnTo>
                    <a:pt x="241" y="312"/>
                  </a:lnTo>
                  <a:lnTo>
                    <a:pt x="214" y="350"/>
                  </a:lnTo>
                  <a:lnTo>
                    <a:pt x="190" y="390"/>
                  </a:lnTo>
                  <a:lnTo>
                    <a:pt x="172" y="433"/>
                  </a:lnTo>
                  <a:lnTo>
                    <a:pt x="159" y="480"/>
                  </a:lnTo>
                  <a:lnTo>
                    <a:pt x="150" y="527"/>
                  </a:lnTo>
                  <a:lnTo>
                    <a:pt x="147" y="578"/>
                  </a:lnTo>
                  <a:lnTo>
                    <a:pt x="150" y="626"/>
                  </a:lnTo>
                  <a:lnTo>
                    <a:pt x="157" y="673"/>
                  </a:lnTo>
                  <a:lnTo>
                    <a:pt x="171" y="718"/>
                  </a:lnTo>
                  <a:lnTo>
                    <a:pt x="189" y="761"/>
                  </a:lnTo>
                  <a:lnTo>
                    <a:pt x="211" y="802"/>
                  </a:lnTo>
                  <a:lnTo>
                    <a:pt x="238" y="840"/>
                  </a:lnTo>
                  <a:lnTo>
                    <a:pt x="269" y="874"/>
                  </a:lnTo>
                  <a:lnTo>
                    <a:pt x="304" y="905"/>
                  </a:lnTo>
                  <a:lnTo>
                    <a:pt x="341" y="932"/>
                  </a:lnTo>
                  <a:lnTo>
                    <a:pt x="381" y="956"/>
                  </a:lnTo>
                  <a:lnTo>
                    <a:pt x="424" y="974"/>
                  </a:lnTo>
                  <a:lnTo>
                    <a:pt x="471" y="987"/>
                  </a:lnTo>
                  <a:lnTo>
                    <a:pt x="518" y="996"/>
                  </a:lnTo>
                  <a:lnTo>
                    <a:pt x="568" y="999"/>
                  </a:lnTo>
                  <a:lnTo>
                    <a:pt x="617" y="996"/>
                  </a:lnTo>
                  <a:lnTo>
                    <a:pt x="663" y="987"/>
                  </a:lnTo>
                  <a:lnTo>
                    <a:pt x="709" y="975"/>
                  </a:lnTo>
                  <a:lnTo>
                    <a:pt x="752" y="957"/>
                  </a:lnTo>
                  <a:lnTo>
                    <a:pt x="792" y="934"/>
                  </a:lnTo>
                  <a:lnTo>
                    <a:pt x="830" y="907"/>
                  </a:lnTo>
                  <a:lnTo>
                    <a:pt x="865" y="877"/>
                  </a:lnTo>
                  <a:lnTo>
                    <a:pt x="896" y="842"/>
                  </a:lnTo>
                  <a:lnTo>
                    <a:pt x="924" y="805"/>
                  </a:lnTo>
                  <a:lnTo>
                    <a:pt x="946" y="764"/>
                  </a:lnTo>
                  <a:lnTo>
                    <a:pt x="965" y="720"/>
                  </a:lnTo>
                  <a:lnTo>
                    <a:pt x="979" y="675"/>
                  </a:lnTo>
                  <a:lnTo>
                    <a:pt x="987" y="626"/>
                  </a:lnTo>
                  <a:lnTo>
                    <a:pt x="990" y="577"/>
                  </a:lnTo>
                  <a:lnTo>
                    <a:pt x="987" y="523"/>
                  </a:lnTo>
                  <a:lnTo>
                    <a:pt x="978" y="472"/>
                  </a:lnTo>
                  <a:lnTo>
                    <a:pt x="962" y="423"/>
                  </a:lnTo>
                  <a:lnTo>
                    <a:pt x="942" y="377"/>
                  </a:lnTo>
                  <a:lnTo>
                    <a:pt x="915" y="335"/>
                  </a:lnTo>
                  <a:lnTo>
                    <a:pt x="884" y="296"/>
                  </a:lnTo>
                  <a:lnTo>
                    <a:pt x="850" y="261"/>
                  </a:lnTo>
                  <a:lnTo>
                    <a:pt x="810" y="231"/>
                  </a:lnTo>
                  <a:lnTo>
                    <a:pt x="768" y="204"/>
                  </a:lnTo>
                  <a:lnTo>
                    <a:pt x="723" y="183"/>
                  </a:lnTo>
                  <a:lnTo>
                    <a:pt x="674" y="168"/>
                  </a:lnTo>
                  <a:lnTo>
                    <a:pt x="622" y="159"/>
                  </a:lnTo>
                  <a:lnTo>
                    <a:pt x="568" y="156"/>
                  </a:lnTo>
                  <a:close/>
                  <a:moveTo>
                    <a:pt x="568" y="0"/>
                  </a:moveTo>
                  <a:lnTo>
                    <a:pt x="627" y="4"/>
                  </a:lnTo>
                  <a:lnTo>
                    <a:pt x="684" y="12"/>
                  </a:lnTo>
                  <a:lnTo>
                    <a:pt x="738" y="26"/>
                  </a:lnTo>
                  <a:lnTo>
                    <a:pt x="791" y="45"/>
                  </a:lnTo>
                  <a:lnTo>
                    <a:pt x="841" y="68"/>
                  </a:lnTo>
                  <a:lnTo>
                    <a:pt x="888" y="97"/>
                  </a:lnTo>
                  <a:lnTo>
                    <a:pt x="932" y="129"/>
                  </a:lnTo>
                  <a:lnTo>
                    <a:pt x="972" y="166"/>
                  </a:lnTo>
                  <a:lnTo>
                    <a:pt x="1008" y="206"/>
                  </a:lnTo>
                  <a:lnTo>
                    <a:pt x="1041" y="250"/>
                  </a:lnTo>
                  <a:lnTo>
                    <a:pt x="1069" y="297"/>
                  </a:lnTo>
                  <a:lnTo>
                    <a:pt x="1093" y="347"/>
                  </a:lnTo>
                  <a:lnTo>
                    <a:pt x="1112" y="399"/>
                  </a:lnTo>
                  <a:lnTo>
                    <a:pt x="1126" y="454"/>
                  </a:lnTo>
                  <a:lnTo>
                    <a:pt x="1134" y="511"/>
                  </a:lnTo>
                  <a:lnTo>
                    <a:pt x="1137" y="569"/>
                  </a:lnTo>
                  <a:lnTo>
                    <a:pt x="1134" y="628"/>
                  </a:lnTo>
                  <a:lnTo>
                    <a:pt x="1126" y="685"/>
                  </a:lnTo>
                  <a:lnTo>
                    <a:pt x="1112" y="740"/>
                  </a:lnTo>
                  <a:lnTo>
                    <a:pt x="1093" y="793"/>
                  </a:lnTo>
                  <a:lnTo>
                    <a:pt x="1069" y="843"/>
                  </a:lnTo>
                  <a:lnTo>
                    <a:pt x="1041" y="890"/>
                  </a:lnTo>
                  <a:lnTo>
                    <a:pt x="1008" y="934"/>
                  </a:lnTo>
                  <a:lnTo>
                    <a:pt x="972" y="974"/>
                  </a:lnTo>
                  <a:lnTo>
                    <a:pt x="932" y="1011"/>
                  </a:lnTo>
                  <a:lnTo>
                    <a:pt x="888" y="1043"/>
                  </a:lnTo>
                  <a:lnTo>
                    <a:pt x="841" y="1071"/>
                  </a:lnTo>
                  <a:lnTo>
                    <a:pt x="791" y="1095"/>
                  </a:lnTo>
                  <a:lnTo>
                    <a:pt x="738" y="1114"/>
                  </a:lnTo>
                  <a:lnTo>
                    <a:pt x="684" y="1128"/>
                  </a:lnTo>
                  <a:lnTo>
                    <a:pt x="627" y="1136"/>
                  </a:lnTo>
                  <a:lnTo>
                    <a:pt x="568" y="1139"/>
                  </a:lnTo>
                  <a:lnTo>
                    <a:pt x="511" y="1136"/>
                  </a:lnTo>
                  <a:lnTo>
                    <a:pt x="455" y="1128"/>
                  </a:lnTo>
                  <a:lnTo>
                    <a:pt x="401" y="1114"/>
                  </a:lnTo>
                  <a:lnTo>
                    <a:pt x="349" y="1095"/>
                  </a:lnTo>
                  <a:lnTo>
                    <a:pt x="299" y="1071"/>
                  </a:lnTo>
                  <a:lnTo>
                    <a:pt x="252" y="1043"/>
                  </a:lnTo>
                  <a:lnTo>
                    <a:pt x="208" y="1011"/>
                  </a:lnTo>
                  <a:lnTo>
                    <a:pt x="168" y="974"/>
                  </a:lnTo>
                  <a:lnTo>
                    <a:pt x="131" y="934"/>
                  </a:lnTo>
                  <a:lnTo>
                    <a:pt x="98" y="890"/>
                  </a:lnTo>
                  <a:lnTo>
                    <a:pt x="69" y="843"/>
                  </a:lnTo>
                  <a:lnTo>
                    <a:pt x="45" y="793"/>
                  </a:lnTo>
                  <a:lnTo>
                    <a:pt x="25" y="740"/>
                  </a:lnTo>
                  <a:lnTo>
                    <a:pt x="11" y="685"/>
                  </a:lnTo>
                  <a:lnTo>
                    <a:pt x="3" y="628"/>
                  </a:lnTo>
                  <a:lnTo>
                    <a:pt x="0" y="569"/>
                  </a:lnTo>
                  <a:lnTo>
                    <a:pt x="3" y="511"/>
                  </a:lnTo>
                  <a:lnTo>
                    <a:pt x="11" y="454"/>
                  </a:lnTo>
                  <a:lnTo>
                    <a:pt x="25" y="399"/>
                  </a:lnTo>
                  <a:lnTo>
                    <a:pt x="44" y="347"/>
                  </a:lnTo>
                  <a:lnTo>
                    <a:pt x="68" y="297"/>
                  </a:lnTo>
                  <a:lnTo>
                    <a:pt x="96" y="250"/>
                  </a:lnTo>
                  <a:lnTo>
                    <a:pt x="128" y="206"/>
                  </a:lnTo>
                  <a:lnTo>
                    <a:pt x="165" y="166"/>
                  </a:lnTo>
                  <a:lnTo>
                    <a:pt x="205" y="129"/>
                  </a:lnTo>
                  <a:lnTo>
                    <a:pt x="248" y="97"/>
                  </a:lnTo>
                  <a:lnTo>
                    <a:pt x="296" y="68"/>
                  </a:lnTo>
                  <a:lnTo>
                    <a:pt x="346" y="45"/>
                  </a:lnTo>
                  <a:lnTo>
                    <a:pt x="398" y="26"/>
                  </a:lnTo>
                  <a:lnTo>
                    <a:pt x="453" y="12"/>
                  </a:lnTo>
                  <a:lnTo>
                    <a:pt x="510" y="4"/>
                  </a:lnTo>
                  <a:lnTo>
                    <a:pt x="5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76"/>
            <p:cNvSpPr>
              <a:spLocks noEditPoints="1"/>
            </p:cNvSpPr>
            <p:nvPr/>
          </p:nvSpPr>
          <p:spPr bwMode="auto">
            <a:xfrm>
              <a:off x="5359400" y="3027363"/>
              <a:ext cx="374650" cy="244475"/>
            </a:xfrm>
            <a:custGeom>
              <a:avLst/>
              <a:gdLst>
                <a:gd name="T0" fmla="*/ 401 w 2128"/>
                <a:gd name="T1" fmla="*/ 152 h 1383"/>
                <a:gd name="T2" fmla="*/ 323 w 2128"/>
                <a:gd name="T3" fmla="*/ 175 h 1383"/>
                <a:gd name="T4" fmla="*/ 256 w 2128"/>
                <a:gd name="T5" fmla="*/ 218 h 1383"/>
                <a:gd name="T6" fmla="*/ 202 w 2128"/>
                <a:gd name="T7" fmla="*/ 279 h 1383"/>
                <a:gd name="T8" fmla="*/ 167 w 2128"/>
                <a:gd name="T9" fmla="*/ 352 h 1383"/>
                <a:gd name="T10" fmla="*/ 154 w 2128"/>
                <a:gd name="T11" fmla="*/ 437 h 1383"/>
                <a:gd name="T12" fmla="*/ 1974 w 2128"/>
                <a:gd name="T13" fmla="*/ 1235 h 1383"/>
                <a:gd name="T14" fmla="*/ 1970 w 2128"/>
                <a:gd name="T15" fmla="*/ 399 h 1383"/>
                <a:gd name="T16" fmla="*/ 1951 w 2128"/>
                <a:gd name="T17" fmla="*/ 326 h 1383"/>
                <a:gd name="T18" fmla="*/ 1914 w 2128"/>
                <a:gd name="T19" fmla="*/ 263 h 1383"/>
                <a:gd name="T20" fmla="*/ 1862 w 2128"/>
                <a:gd name="T21" fmla="*/ 210 h 1383"/>
                <a:gd name="T22" fmla="*/ 1799 w 2128"/>
                <a:gd name="T23" fmla="*/ 172 h 1383"/>
                <a:gd name="T24" fmla="*/ 1725 w 2128"/>
                <a:gd name="T25" fmla="*/ 151 h 1383"/>
                <a:gd name="T26" fmla="*/ 1389 w 2128"/>
                <a:gd name="T27" fmla="*/ 149 h 1383"/>
                <a:gd name="T28" fmla="*/ 1101 w 2128"/>
                <a:gd name="T29" fmla="*/ 435 h 1383"/>
                <a:gd name="T30" fmla="*/ 1065 w 2128"/>
                <a:gd name="T31" fmla="*/ 444 h 1383"/>
                <a:gd name="T32" fmla="*/ 1029 w 2128"/>
                <a:gd name="T33" fmla="*/ 435 h 1383"/>
                <a:gd name="T34" fmla="*/ 739 w 2128"/>
                <a:gd name="T35" fmla="*/ 149 h 1383"/>
                <a:gd name="T36" fmla="*/ 436 w 2128"/>
                <a:gd name="T37" fmla="*/ 0 h 1383"/>
                <a:gd name="T38" fmla="*/ 783 w 2128"/>
                <a:gd name="T39" fmla="*/ 2 h 1383"/>
                <a:gd name="T40" fmla="*/ 808 w 2128"/>
                <a:gd name="T41" fmla="*/ 13 h 1383"/>
                <a:gd name="T42" fmla="*/ 1063 w 2128"/>
                <a:gd name="T43" fmla="*/ 266 h 1383"/>
                <a:gd name="T44" fmla="*/ 1318 w 2128"/>
                <a:gd name="T45" fmla="*/ 13 h 1383"/>
                <a:gd name="T46" fmla="*/ 1344 w 2128"/>
                <a:gd name="T47" fmla="*/ 2 h 1383"/>
                <a:gd name="T48" fmla="*/ 1692 w 2128"/>
                <a:gd name="T49" fmla="*/ 0 h 1383"/>
                <a:gd name="T50" fmla="*/ 1790 w 2128"/>
                <a:gd name="T51" fmla="*/ 12 h 1383"/>
                <a:gd name="T52" fmla="*/ 1881 w 2128"/>
                <a:gd name="T53" fmla="*/ 44 h 1383"/>
                <a:gd name="T54" fmla="*/ 1963 w 2128"/>
                <a:gd name="T55" fmla="*/ 95 h 1383"/>
                <a:gd name="T56" fmla="*/ 2031 w 2128"/>
                <a:gd name="T57" fmla="*/ 162 h 1383"/>
                <a:gd name="T58" fmla="*/ 2084 w 2128"/>
                <a:gd name="T59" fmla="*/ 244 h 1383"/>
                <a:gd name="T60" fmla="*/ 2116 w 2128"/>
                <a:gd name="T61" fmla="*/ 336 h 1383"/>
                <a:gd name="T62" fmla="*/ 2128 w 2128"/>
                <a:gd name="T63" fmla="*/ 436 h 1383"/>
                <a:gd name="T64" fmla="*/ 2123 w 2128"/>
                <a:gd name="T65" fmla="*/ 1329 h 1383"/>
                <a:gd name="T66" fmla="*/ 2099 w 2128"/>
                <a:gd name="T67" fmla="*/ 1361 h 1383"/>
                <a:gd name="T68" fmla="*/ 2066 w 2128"/>
                <a:gd name="T69" fmla="*/ 1379 h 1383"/>
                <a:gd name="T70" fmla="*/ 74 w 2128"/>
                <a:gd name="T71" fmla="*/ 1383 h 1383"/>
                <a:gd name="T72" fmla="*/ 35 w 2128"/>
                <a:gd name="T73" fmla="*/ 1373 h 1383"/>
                <a:gd name="T74" fmla="*/ 10 w 2128"/>
                <a:gd name="T75" fmla="*/ 1348 h 1383"/>
                <a:gd name="T76" fmla="*/ 0 w 2128"/>
                <a:gd name="T77" fmla="*/ 1309 h 1383"/>
                <a:gd name="T78" fmla="*/ 3 w 2128"/>
                <a:gd name="T79" fmla="*/ 386 h 1383"/>
                <a:gd name="T80" fmla="*/ 25 w 2128"/>
                <a:gd name="T81" fmla="*/ 291 h 1383"/>
                <a:gd name="T82" fmla="*/ 67 w 2128"/>
                <a:gd name="T83" fmla="*/ 205 h 1383"/>
                <a:gd name="T84" fmla="*/ 126 w 2128"/>
                <a:gd name="T85" fmla="*/ 130 h 1383"/>
                <a:gd name="T86" fmla="*/ 201 w 2128"/>
                <a:gd name="T87" fmla="*/ 70 h 1383"/>
                <a:gd name="T88" fmla="*/ 288 w 2128"/>
                <a:gd name="T89" fmla="*/ 26 h 1383"/>
                <a:gd name="T90" fmla="*/ 384 w 2128"/>
                <a:gd name="T91" fmla="*/ 3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28" h="1383">
                  <a:moveTo>
                    <a:pt x="443" y="149"/>
                  </a:moveTo>
                  <a:lnTo>
                    <a:pt x="401" y="152"/>
                  </a:lnTo>
                  <a:lnTo>
                    <a:pt x="361" y="160"/>
                  </a:lnTo>
                  <a:lnTo>
                    <a:pt x="323" y="175"/>
                  </a:lnTo>
                  <a:lnTo>
                    <a:pt x="288" y="194"/>
                  </a:lnTo>
                  <a:lnTo>
                    <a:pt x="256" y="218"/>
                  </a:lnTo>
                  <a:lnTo>
                    <a:pt x="226" y="247"/>
                  </a:lnTo>
                  <a:lnTo>
                    <a:pt x="202" y="279"/>
                  </a:lnTo>
                  <a:lnTo>
                    <a:pt x="182" y="314"/>
                  </a:lnTo>
                  <a:lnTo>
                    <a:pt x="167" y="352"/>
                  </a:lnTo>
                  <a:lnTo>
                    <a:pt x="158" y="394"/>
                  </a:lnTo>
                  <a:lnTo>
                    <a:pt x="154" y="437"/>
                  </a:lnTo>
                  <a:lnTo>
                    <a:pt x="154" y="1235"/>
                  </a:lnTo>
                  <a:lnTo>
                    <a:pt x="1974" y="1235"/>
                  </a:lnTo>
                  <a:lnTo>
                    <a:pt x="1974" y="437"/>
                  </a:lnTo>
                  <a:lnTo>
                    <a:pt x="1970" y="399"/>
                  </a:lnTo>
                  <a:lnTo>
                    <a:pt x="1963" y="362"/>
                  </a:lnTo>
                  <a:lnTo>
                    <a:pt x="1951" y="326"/>
                  </a:lnTo>
                  <a:lnTo>
                    <a:pt x="1934" y="293"/>
                  </a:lnTo>
                  <a:lnTo>
                    <a:pt x="1914" y="263"/>
                  </a:lnTo>
                  <a:lnTo>
                    <a:pt x="1890" y="234"/>
                  </a:lnTo>
                  <a:lnTo>
                    <a:pt x="1862" y="210"/>
                  </a:lnTo>
                  <a:lnTo>
                    <a:pt x="1833" y="189"/>
                  </a:lnTo>
                  <a:lnTo>
                    <a:pt x="1799" y="172"/>
                  </a:lnTo>
                  <a:lnTo>
                    <a:pt x="1763" y="159"/>
                  </a:lnTo>
                  <a:lnTo>
                    <a:pt x="1725" y="151"/>
                  </a:lnTo>
                  <a:lnTo>
                    <a:pt x="1686" y="149"/>
                  </a:lnTo>
                  <a:lnTo>
                    <a:pt x="1389" y="149"/>
                  </a:lnTo>
                  <a:lnTo>
                    <a:pt x="1116" y="422"/>
                  </a:lnTo>
                  <a:lnTo>
                    <a:pt x="1101" y="435"/>
                  </a:lnTo>
                  <a:lnTo>
                    <a:pt x="1083" y="442"/>
                  </a:lnTo>
                  <a:lnTo>
                    <a:pt x="1065" y="444"/>
                  </a:lnTo>
                  <a:lnTo>
                    <a:pt x="1045" y="442"/>
                  </a:lnTo>
                  <a:lnTo>
                    <a:pt x="1029" y="435"/>
                  </a:lnTo>
                  <a:lnTo>
                    <a:pt x="1013" y="422"/>
                  </a:lnTo>
                  <a:lnTo>
                    <a:pt x="739" y="149"/>
                  </a:lnTo>
                  <a:lnTo>
                    <a:pt x="443" y="149"/>
                  </a:lnTo>
                  <a:close/>
                  <a:moveTo>
                    <a:pt x="436" y="0"/>
                  </a:moveTo>
                  <a:lnTo>
                    <a:pt x="767" y="0"/>
                  </a:lnTo>
                  <a:lnTo>
                    <a:pt x="783" y="2"/>
                  </a:lnTo>
                  <a:lnTo>
                    <a:pt x="797" y="5"/>
                  </a:lnTo>
                  <a:lnTo>
                    <a:pt x="808" y="13"/>
                  </a:lnTo>
                  <a:lnTo>
                    <a:pt x="820" y="22"/>
                  </a:lnTo>
                  <a:lnTo>
                    <a:pt x="1063" y="266"/>
                  </a:lnTo>
                  <a:lnTo>
                    <a:pt x="1307" y="22"/>
                  </a:lnTo>
                  <a:lnTo>
                    <a:pt x="1318" y="13"/>
                  </a:lnTo>
                  <a:lnTo>
                    <a:pt x="1330" y="5"/>
                  </a:lnTo>
                  <a:lnTo>
                    <a:pt x="1344" y="2"/>
                  </a:lnTo>
                  <a:lnTo>
                    <a:pt x="1359" y="0"/>
                  </a:lnTo>
                  <a:lnTo>
                    <a:pt x="1692" y="0"/>
                  </a:lnTo>
                  <a:lnTo>
                    <a:pt x="1742" y="3"/>
                  </a:lnTo>
                  <a:lnTo>
                    <a:pt x="1790" y="12"/>
                  </a:lnTo>
                  <a:lnTo>
                    <a:pt x="1837" y="25"/>
                  </a:lnTo>
                  <a:lnTo>
                    <a:pt x="1881" y="44"/>
                  </a:lnTo>
                  <a:lnTo>
                    <a:pt x="1924" y="67"/>
                  </a:lnTo>
                  <a:lnTo>
                    <a:pt x="1963" y="95"/>
                  </a:lnTo>
                  <a:lnTo>
                    <a:pt x="1999" y="127"/>
                  </a:lnTo>
                  <a:lnTo>
                    <a:pt x="2031" y="162"/>
                  </a:lnTo>
                  <a:lnTo>
                    <a:pt x="2059" y="202"/>
                  </a:lnTo>
                  <a:lnTo>
                    <a:pt x="2084" y="244"/>
                  </a:lnTo>
                  <a:lnTo>
                    <a:pt x="2103" y="288"/>
                  </a:lnTo>
                  <a:lnTo>
                    <a:pt x="2116" y="336"/>
                  </a:lnTo>
                  <a:lnTo>
                    <a:pt x="2125" y="385"/>
                  </a:lnTo>
                  <a:lnTo>
                    <a:pt x="2128" y="436"/>
                  </a:lnTo>
                  <a:lnTo>
                    <a:pt x="2128" y="1309"/>
                  </a:lnTo>
                  <a:lnTo>
                    <a:pt x="2123" y="1329"/>
                  </a:lnTo>
                  <a:lnTo>
                    <a:pt x="2112" y="1347"/>
                  </a:lnTo>
                  <a:lnTo>
                    <a:pt x="2099" y="1361"/>
                  </a:lnTo>
                  <a:lnTo>
                    <a:pt x="2084" y="1373"/>
                  </a:lnTo>
                  <a:lnTo>
                    <a:pt x="2066" y="1379"/>
                  </a:lnTo>
                  <a:lnTo>
                    <a:pt x="2048" y="1383"/>
                  </a:lnTo>
                  <a:lnTo>
                    <a:pt x="74" y="1383"/>
                  </a:lnTo>
                  <a:lnTo>
                    <a:pt x="53" y="1379"/>
                  </a:lnTo>
                  <a:lnTo>
                    <a:pt x="35" y="1373"/>
                  </a:lnTo>
                  <a:lnTo>
                    <a:pt x="20" y="1363"/>
                  </a:lnTo>
                  <a:lnTo>
                    <a:pt x="10" y="1348"/>
                  </a:lnTo>
                  <a:lnTo>
                    <a:pt x="2" y="1330"/>
                  </a:lnTo>
                  <a:lnTo>
                    <a:pt x="0" y="1309"/>
                  </a:lnTo>
                  <a:lnTo>
                    <a:pt x="0" y="436"/>
                  </a:lnTo>
                  <a:lnTo>
                    <a:pt x="3" y="386"/>
                  </a:lnTo>
                  <a:lnTo>
                    <a:pt x="12" y="338"/>
                  </a:lnTo>
                  <a:lnTo>
                    <a:pt x="25" y="291"/>
                  </a:lnTo>
                  <a:lnTo>
                    <a:pt x="43" y="246"/>
                  </a:lnTo>
                  <a:lnTo>
                    <a:pt x="67" y="205"/>
                  </a:lnTo>
                  <a:lnTo>
                    <a:pt x="95" y="166"/>
                  </a:lnTo>
                  <a:lnTo>
                    <a:pt x="126" y="130"/>
                  </a:lnTo>
                  <a:lnTo>
                    <a:pt x="162" y="97"/>
                  </a:lnTo>
                  <a:lnTo>
                    <a:pt x="201" y="70"/>
                  </a:lnTo>
                  <a:lnTo>
                    <a:pt x="242" y="45"/>
                  </a:lnTo>
                  <a:lnTo>
                    <a:pt x="288" y="26"/>
                  </a:lnTo>
                  <a:lnTo>
                    <a:pt x="334" y="12"/>
                  </a:lnTo>
                  <a:lnTo>
                    <a:pt x="384" y="3"/>
                  </a:lnTo>
                  <a:lnTo>
                    <a:pt x="4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77"/>
            <p:cNvSpPr>
              <a:spLocks noEditPoints="1"/>
            </p:cNvSpPr>
            <p:nvPr/>
          </p:nvSpPr>
          <p:spPr bwMode="auto">
            <a:xfrm>
              <a:off x="5707063" y="2659063"/>
              <a:ext cx="266700" cy="320675"/>
            </a:xfrm>
            <a:custGeom>
              <a:avLst/>
              <a:gdLst>
                <a:gd name="T0" fmla="*/ 249 w 1514"/>
                <a:gd name="T1" fmla="*/ 681 h 1819"/>
                <a:gd name="T2" fmla="*/ 536 w 1514"/>
                <a:gd name="T3" fmla="*/ 683 h 1819"/>
                <a:gd name="T4" fmla="*/ 568 w 1514"/>
                <a:gd name="T5" fmla="*/ 701 h 1819"/>
                <a:gd name="T6" fmla="*/ 586 w 1514"/>
                <a:gd name="T7" fmla="*/ 734 h 1819"/>
                <a:gd name="T8" fmla="*/ 589 w 1514"/>
                <a:gd name="T9" fmla="*/ 1671 h 1819"/>
                <a:gd name="T10" fmla="*/ 913 w 1514"/>
                <a:gd name="T11" fmla="*/ 755 h 1819"/>
                <a:gd name="T12" fmla="*/ 923 w 1514"/>
                <a:gd name="T13" fmla="*/ 716 h 1819"/>
                <a:gd name="T14" fmla="*/ 949 w 1514"/>
                <a:gd name="T15" fmla="*/ 690 h 1819"/>
                <a:gd name="T16" fmla="*/ 988 w 1514"/>
                <a:gd name="T17" fmla="*/ 681 h 1819"/>
                <a:gd name="T18" fmla="*/ 750 w 1514"/>
                <a:gd name="T19" fmla="*/ 178 h 1819"/>
                <a:gd name="T20" fmla="*/ 777 w 1514"/>
                <a:gd name="T21" fmla="*/ 3 h 1819"/>
                <a:gd name="T22" fmla="*/ 810 w 1514"/>
                <a:gd name="T23" fmla="*/ 22 h 1819"/>
                <a:gd name="T24" fmla="*/ 1503 w 1514"/>
                <a:gd name="T25" fmla="*/ 719 h 1819"/>
                <a:gd name="T26" fmla="*/ 1514 w 1514"/>
                <a:gd name="T27" fmla="*/ 754 h 1819"/>
                <a:gd name="T28" fmla="*/ 1510 w 1514"/>
                <a:gd name="T29" fmla="*/ 786 h 1819"/>
                <a:gd name="T30" fmla="*/ 1491 w 1514"/>
                <a:gd name="T31" fmla="*/ 812 h 1819"/>
                <a:gd name="T32" fmla="*/ 1459 w 1514"/>
                <a:gd name="T33" fmla="*/ 826 h 1819"/>
                <a:gd name="T34" fmla="*/ 1069 w 1514"/>
                <a:gd name="T35" fmla="*/ 829 h 1819"/>
                <a:gd name="T36" fmla="*/ 1063 w 1514"/>
                <a:gd name="T37" fmla="*/ 1763 h 1819"/>
                <a:gd name="T38" fmla="*/ 1039 w 1514"/>
                <a:gd name="T39" fmla="*/ 1795 h 1819"/>
                <a:gd name="T40" fmla="*/ 1007 w 1514"/>
                <a:gd name="T41" fmla="*/ 1815 h 1819"/>
                <a:gd name="T42" fmla="*/ 522 w 1514"/>
                <a:gd name="T43" fmla="*/ 1819 h 1819"/>
                <a:gd name="T44" fmla="*/ 484 w 1514"/>
                <a:gd name="T45" fmla="*/ 1809 h 1819"/>
                <a:gd name="T46" fmla="*/ 457 w 1514"/>
                <a:gd name="T47" fmla="*/ 1784 h 1819"/>
                <a:gd name="T48" fmla="*/ 448 w 1514"/>
                <a:gd name="T49" fmla="*/ 1745 h 1819"/>
                <a:gd name="T50" fmla="*/ 79 w 1514"/>
                <a:gd name="T51" fmla="*/ 829 h 1819"/>
                <a:gd name="T52" fmla="*/ 37 w 1514"/>
                <a:gd name="T53" fmla="*/ 818 h 1819"/>
                <a:gd name="T54" fmla="*/ 10 w 1514"/>
                <a:gd name="T55" fmla="*/ 794 h 1819"/>
                <a:gd name="T56" fmla="*/ 0 w 1514"/>
                <a:gd name="T57" fmla="*/ 759 h 1819"/>
                <a:gd name="T58" fmla="*/ 12 w 1514"/>
                <a:gd name="T59" fmla="*/ 721 h 1819"/>
                <a:gd name="T60" fmla="*/ 706 w 1514"/>
                <a:gd name="T61" fmla="*/ 22 h 1819"/>
                <a:gd name="T62" fmla="*/ 740 w 1514"/>
                <a:gd name="T63" fmla="*/ 3 h 1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14" h="1819">
                  <a:moveTo>
                    <a:pt x="750" y="178"/>
                  </a:moveTo>
                  <a:lnTo>
                    <a:pt x="249" y="681"/>
                  </a:lnTo>
                  <a:lnTo>
                    <a:pt x="514" y="681"/>
                  </a:lnTo>
                  <a:lnTo>
                    <a:pt x="536" y="683"/>
                  </a:lnTo>
                  <a:lnTo>
                    <a:pt x="554" y="690"/>
                  </a:lnTo>
                  <a:lnTo>
                    <a:pt x="568" y="701"/>
                  </a:lnTo>
                  <a:lnTo>
                    <a:pt x="579" y="716"/>
                  </a:lnTo>
                  <a:lnTo>
                    <a:pt x="586" y="734"/>
                  </a:lnTo>
                  <a:lnTo>
                    <a:pt x="589" y="755"/>
                  </a:lnTo>
                  <a:lnTo>
                    <a:pt x="589" y="1671"/>
                  </a:lnTo>
                  <a:lnTo>
                    <a:pt x="913" y="1671"/>
                  </a:lnTo>
                  <a:lnTo>
                    <a:pt x="913" y="755"/>
                  </a:lnTo>
                  <a:lnTo>
                    <a:pt x="917" y="734"/>
                  </a:lnTo>
                  <a:lnTo>
                    <a:pt x="923" y="716"/>
                  </a:lnTo>
                  <a:lnTo>
                    <a:pt x="935" y="701"/>
                  </a:lnTo>
                  <a:lnTo>
                    <a:pt x="949" y="690"/>
                  </a:lnTo>
                  <a:lnTo>
                    <a:pt x="967" y="683"/>
                  </a:lnTo>
                  <a:lnTo>
                    <a:pt x="988" y="681"/>
                  </a:lnTo>
                  <a:lnTo>
                    <a:pt x="1253" y="681"/>
                  </a:lnTo>
                  <a:lnTo>
                    <a:pt x="750" y="178"/>
                  </a:lnTo>
                  <a:close/>
                  <a:moveTo>
                    <a:pt x="758" y="0"/>
                  </a:moveTo>
                  <a:lnTo>
                    <a:pt x="777" y="3"/>
                  </a:lnTo>
                  <a:lnTo>
                    <a:pt x="794" y="11"/>
                  </a:lnTo>
                  <a:lnTo>
                    <a:pt x="810" y="22"/>
                  </a:lnTo>
                  <a:lnTo>
                    <a:pt x="1490" y="703"/>
                  </a:lnTo>
                  <a:lnTo>
                    <a:pt x="1503" y="719"/>
                  </a:lnTo>
                  <a:lnTo>
                    <a:pt x="1511" y="737"/>
                  </a:lnTo>
                  <a:lnTo>
                    <a:pt x="1514" y="754"/>
                  </a:lnTo>
                  <a:lnTo>
                    <a:pt x="1514" y="770"/>
                  </a:lnTo>
                  <a:lnTo>
                    <a:pt x="1510" y="786"/>
                  </a:lnTo>
                  <a:lnTo>
                    <a:pt x="1503" y="800"/>
                  </a:lnTo>
                  <a:lnTo>
                    <a:pt x="1491" y="812"/>
                  </a:lnTo>
                  <a:lnTo>
                    <a:pt x="1476" y="821"/>
                  </a:lnTo>
                  <a:lnTo>
                    <a:pt x="1459" y="826"/>
                  </a:lnTo>
                  <a:lnTo>
                    <a:pt x="1438" y="829"/>
                  </a:lnTo>
                  <a:lnTo>
                    <a:pt x="1069" y="829"/>
                  </a:lnTo>
                  <a:lnTo>
                    <a:pt x="1069" y="1745"/>
                  </a:lnTo>
                  <a:lnTo>
                    <a:pt x="1063" y="1763"/>
                  </a:lnTo>
                  <a:lnTo>
                    <a:pt x="1053" y="1781"/>
                  </a:lnTo>
                  <a:lnTo>
                    <a:pt x="1039" y="1795"/>
                  </a:lnTo>
                  <a:lnTo>
                    <a:pt x="1023" y="1808"/>
                  </a:lnTo>
                  <a:lnTo>
                    <a:pt x="1007" y="1815"/>
                  </a:lnTo>
                  <a:lnTo>
                    <a:pt x="988" y="1819"/>
                  </a:lnTo>
                  <a:lnTo>
                    <a:pt x="522" y="1819"/>
                  </a:lnTo>
                  <a:lnTo>
                    <a:pt x="502" y="1816"/>
                  </a:lnTo>
                  <a:lnTo>
                    <a:pt x="484" y="1809"/>
                  </a:lnTo>
                  <a:lnTo>
                    <a:pt x="469" y="1798"/>
                  </a:lnTo>
                  <a:lnTo>
                    <a:pt x="457" y="1784"/>
                  </a:lnTo>
                  <a:lnTo>
                    <a:pt x="451" y="1766"/>
                  </a:lnTo>
                  <a:lnTo>
                    <a:pt x="448" y="1745"/>
                  </a:lnTo>
                  <a:lnTo>
                    <a:pt x="448" y="829"/>
                  </a:lnTo>
                  <a:lnTo>
                    <a:pt x="79" y="829"/>
                  </a:lnTo>
                  <a:lnTo>
                    <a:pt x="56" y="825"/>
                  </a:lnTo>
                  <a:lnTo>
                    <a:pt x="37" y="818"/>
                  </a:lnTo>
                  <a:lnTo>
                    <a:pt x="21" y="807"/>
                  </a:lnTo>
                  <a:lnTo>
                    <a:pt x="10" y="794"/>
                  </a:lnTo>
                  <a:lnTo>
                    <a:pt x="2" y="777"/>
                  </a:lnTo>
                  <a:lnTo>
                    <a:pt x="0" y="759"/>
                  </a:lnTo>
                  <a:lnTo>
                    <a:pt x="3" y="740"/>
                  </a:lnTo>
                  <a:lnTo>
                    <a:pt x="12" y="721"/>
                  </a:lnTo>
                  <a:lnTo>
                    <a:pt x="27" y="703"/>
                  </a:lnTo>
                  <a:lnTo>
                    <a:pt x="706" y="22"/>
                  </a:lnTo>
                  <a:lnTo>
                    <a:pt x="722" y="11"/>
                  </a:lnTo>
                  <a:lnTo>
                    <a:pt x="740" y="3"/>
                  </a:lnTo>
                  <a:lnTo>
                    <a:pt x="7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3" name="Group 212"/>
          <p:cNvGrpSpPr/>
          <p:nvPr/>
        </p:nvGrpSpPr>
        <p:grpSpPr>
          <a:xfrm>
            <a:off x="6252734" y="2659063"/>
            <a:ext cx="612775" cy="612775"/>
            <a:chOff x="6251575" y="2659063"/>
            <a:chExt cx="612775" cy="6127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9" name="Freeform 82"/>
            <p:cNvSpPr>
              <a:spLocks/>
            </p:cNvSpPr>
            <p:nvPr/>
          </p:nvSpPr>
          <p:spPr bwMode="auto">
            <a:xfrm>
              <a:off x="6575425" y="2867025"/>
              <a:ext cx="38100" cy="38100"/>
            </a:xfrm>
            <a:custGeom>
              <a:avLst/>
              <a:gdLst>
                <a:gd name="T0" fmla="*/ 111 w 214"/>
                <a:gd name="T1" fmla="*/ 0 h 214"/>
                <a:gd name="T2" fmla="*/ 214 w 214"/>
                <a:gd name="T3" fmla="*/ 103 h 214"/>
                <a:gd name="T4" fmla="*/ 104 w 214"/>
                <a:gd name="T5" fmla="*/ 214 h 214"/>
                <a:gd name="T6" fmla="*/ 0 w 214"/>
                <a:gd name="T7" fmla="*/ 111 h 214"/>
                <a:gd name="T8" fmla="*/ 111 w 214"/>
                <a:gd name="T9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214">
                  <a:moveTo>
                    <a:pt x="111" y="0"/>
                  </a:moveTo>
                  <a:lnTo>
                    <a:pt x="214" y="103"/>
                  </a:lnTo>
                  <a:lnTo>
                    <a:pt x="104" y="214"/>
                  </a:lnTo>
                  <a:lnTo>
                    <a:pt x="0" y="111"/>
                  </a:lnTo>
                  <a:lnTo>
                    <a:pt x="1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83"/>
            <p:cNvSpPr>
              <a:spLocks/>
            </p:cNvSpPr>
            <p:nvPr/>
          </p:nvSpPr>
          <p:spPr bwMode="auto">
            <a:xfrm>
              <a:off x="6461125" y="2981325"/>
              <a:ext cx="38100" cy="38100"/>
            </a:xfrm>
            <a:custGeom>
              <a:avLst/>
              <a:gdLst>
                <a:gd name="T0" fmla="*/ 111 w 215"/>
                <a:gd name="T1" fmla="*/ 0 h 214"/>
                <a:gd name="T2" fmla="*/ 215 w 215"/>
                <a:gd name="T3" fmla="*/ 104 h 214"/>
                <a:gd name="T4" fmla="*/ 104 w 215"/>
                <a:gd name="T5" fmla="*/ 214 h 214"/>
                <a:gd name="T6" fmla="*/ 0 w 215"/>
                <a:gd name="T7" fmla="*/ 111 h 214"/>
                <a:gd name="T8" fmla="*/ 111 w 215"/>
                <a:gd name="T9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214">
                  <a:moveTo>
                    <a:pt x="111" y="0"/>
                  </a:moveTo>
                  <a:lnTo>
                    <a:pt x="215" y="104"/>
                  </a:lnTo>
                  <a:lnTo>
                    <a:pt x="104" y="214"/>
                  </a:lnTo>
                  <a:lnTo>
                    <a:pt x="0" y="111"/>
                  </a:lnTo>
                  <a:lnTo>
                    <a:pt x="1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84"/>
            <p:cNvSpPr>
              <a:spLocks/>
            </p:cNvSpPr>
            <p:nvPr/>
          </p:nvSpPr>
          <p:spPr bwMode="auto">
            <a:xfrm>
              <a:off x="6500813" y="2943225"/>
              <a:ext cx="36513" cy="36512"/>
            </a:xfrm>
            <a:custGeom>
              <a:avLst/>
              <a:gdLst>
                <a:gd name="T0" fmla="*/ 110 w 213"/>
                <a:gd name="T1" fmla="*/ 0 h 215"/>
                <a:gd name="T2" fmla="*/ 213 w 213"/>
                <a:gd name="T3" fmla="*/ 105 h 215"/>
                <a:gd name="T4" fmla="*/ 103 w 213"/>
                <a:gd name="T5" fmla="*/ 215 h 215"/>
                <a:gd name="T6" fmla="*/ 0 w 213"/>
                <a:gd name="T7" fmla="*/ 111 h 215"/>
                <a:gd name="T8" fmla="*/ 110 w 213"/>
                <a:gd name="T9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215">
                  <a:moveTo>
                    <a:pt x="110" y="0"/>
                  </a:moveTo>
                  <a:lnTo>
                    <a:pt x="213" y="105"/>
                  </a:lnTo>
                  <a:lnTo>
                    <a:pt x="103" y="215"/>
                  </a:lnTo>
                  <a:lnTo>
                    <a:pt x="0" y="111"/>
                  </a:lnTo>
                  <a:lnTo>
                    <a:pt x="1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85"/>
            <p:cNvSpPr>
              <a:spLocks/>
            </p:cNvSpPr>
            <p:nvPr/>
          </p:nvSpPr>
          <p:spPr bwMode="auto">
            <a:xfrm>
              <a:off x="6537325" y="2905125"/>
              <a:ext cx="38100" cy="38100"/>
            </a:xfrm>
            <a:custGeom>
              <a:avLst/>
              <a:gdLst>
                <a:gd name="T0" fmla="*/ 111 w 214"/>
                <a:gd name="T1" fmla="*/ 0 h 215"/>
                <a:gd name="T2" fmla="*/ 214 w 214"/>
                <a:gd name="T3" fmla="*/ 105 h 215"/>
                <a:gd name="T4" fmla="*/ 104 w 214"/>
                <a:gd name="T5" fmla="*/ 215 h 215"/>
                <a:gd name="T6" fmla="*/ 0 w 214"/>
                <a:gd name="T7" fmla="*/ 112 h 215"/>
                <a:gd name="T8" fmla="*/ 111 w 214"/>
                <a:gd name="T9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215">
                  <a:moveTo>
                    <a:pt x="111" y="0"/>
                  </a:moveTo>
                  <a:lnTo>
                    <a:pt x="214" y="105"/>
                  </a:lnTo>
                  <a:lnTo>
                    <a:pt x="104" y="215"/>
                  </a:lnTo>
                  <a:lnTo>
                    <a:pt x="0" y="112"/>
                  </a:lnTo>
                  <a:lnTo>
                    <a:pt x="1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86"/>
            <p:cNvSpPr>
              <a:spLocks noEditPoints="1"/>
            </p:cNvSpPr>
            <p:nvPr/>
          </p:nvSpPr>
          <p:spPr bwMode="auto">
            <a:xfrm>
              <a:off x="6251575" y="2659063"/>
              <a:ext cx="612775" cy="612775"/>
            </a:xfrm>
            <a:custGeom>
              <a:avLst/>
              <a:gdLst>
                <a:gd name="T0" fmla="*/ 1133 w 3475"/>
                <a:gd name="T1" fmla="*/ 1076 h 3474"/>
                <a:gd name="T2" fmla="*/ 1071 w 3475"/>
                <a:gd name="T3" fmla="*/ 1157 h 3474"/>
                <a:gd name="T4" fmla="*/ 1124 w 3475"/>
                <a:gd name="T5" fmla="*/ 1171 h 3474"/>
                <a:gd name="T6" fmla="*/ 1181 w 3475"/>
                <a:gd name="T7" fmla="*/ 1194 h 3474"/>
                <a:gd name="T8" fmla="*/ 1199 w 3475"/>
                <a:gd name="T9" fmla="*/ 1253 h 3474"/>
                <a:gd name="T10" fmla="*/ 1167 w 3475"/>
                <a:gd name="T11" fmla="*/ 1308 h 3474"/>
                <a:gd name="T12" fmla="*/ 1227 w 3475"/>
                <a:gd name="T13" fmla="*/ 1325 h 3474"/>
                <a:gd name="T14" fmla="*/ 1315 w 3475"/>
                <a:gd name="T15" fmla="*/ 1267 h 3474"/>
                <a:gd name="T16" fmla="*/ 1334 w 3475"/>
                <a:gd name="T17" fmla="*/ 1165 h 3474"/>
                <a:gd name="T18" fmla="*/ 1287 w 3475"/>
                <a:gd name="T19" fmla="*/ 1084 h 3474"/>
                <a:gd name="T20" fmla="*/ 1208 w 3475"/>
                <a:gd name="T21" fmla="*/ 1056 h 3474"/>
                <a:gd name="T22" fmla="*/ 736 w 3475"/>
                <a:gd name="T23" fmla="*/ 1040 h 3474"/>
                <a:gd name="T24" fmla="*/ 924 w 3475"/>
                <a:gd name="T25" fmla="*/ 1147 h 3474"/>
                <a:gd name="T26" fmla="*/ 978 w 3475"/>
                <a:gd name="T27" fmla="*/ 1020 h 3474"/>
                <a:gd name="T28" fmla="*/ 1093 w 3475"/>
                <a:gd name="T29" fmla="*/ 933 h 3474"/>
                <a:gd name="T30" fmla="*/ 1236 w 3475"/>
                <a:gd name="T31" fmla="*/ 916 h 3474"/>
                <a:gd name="T32" fmla="*/ 1372 w 3475"/>
                <a:gd name="T33" fmla="*/ 968 h 3474"/>
                <a:gd name="T34" fmla="*/ 1464 w 3475"/>
                <a:gd name="T35" fmla="*/ 1085 h 3474"/>
                <a:gd name="T36" fmla="*/ 1482 w 3475"/>
                <a:gd name="T37" fmla="*/ 1228 h 3474"/>
                <a:gd name="T38" fmla="*/ 1427 w 3475"/>
                <a:gd name="T39" fmla="*/ 1363 h 3474"/>
                <a:gd name="T40" fmla="*/ 1310 w 3475"/>
                <a:gd name="T41" fmla="*/ 1451 h 3474"/>
                <a:gd name="T42" fmla="*/ 1165 w 3475"/>
                <a:gd name="T43" fmla="*/ 1470 h 3474"/>
                <a:gd name="T44" fmla="*/ 1030 w 3475"/>
                <a:gd name="T45" fmla="*/ 1415 h 3474"/>
                <a:gd name="T46" fmla="*/ 941 w 3475"/>
                <a:gd name="T47" fmla="*/ 1298 h 3474"/>
                <a:gd name="T48" fmla="*/ 719 w 3475"/>
                <a:gd name="T49" fmla="*/ 1198 h 3474"/>
                <a:gd name="T50" fmla="*/ 3296 w 3475"/>
                <a:gd name="T51" fmla="*/ 2318 h 3474"/>
                <a:gd name="T52" fmla="*/ 207 w 3475"/>
                <a:gd name="T53" fmla="*/ 148 h 3474"/>
                <a:gd name="T54" fmla="*/ 147 w 3475"/>
                <a:gd name="T55" fmla="*/ 208 h 3474"/>
                <a:gd name="T56" fmla="*/ 151 w 3475"/>
                <a:gd name="T57" fmla="*/ 322 h 3474"/>
                <a:gd name="T58" fmla="*/ 214 w 3475"/>
                <a:gd name="T59" fmla="*/ 473 h 3474"/>
                <a:gd name="T60" fmla="*/ 329 w 3475"/>
                <a:gd name="T61" fmla="*/ 647 h 3474"/>
                <a:gd name="T62" fmla="*/ 489 w 3475"/>
                <a:gd name="T63" fmla="*/ 830 h 3474"/>
                <a:gd name="T64" fmla="*/ 602 w 3475"/>
                <a:gd name="T65" fmla="*/ 608 h 3474"/>
                <a:gd name="T66" fmla="*/ 648 w 3475"/>
                <a:gd name="T67" fmla="*/ 577 h 3474"/>
                <a:gd name="T68" fmla="*/ 734 w 3475"/>
                <a:gd name="T69" fmla="*/ 409 h 3474"/>
                <a:gd name="T70" fmla="*/ 555 w 3475"/>
                <a:gd name="T71" fmla="*/ 268 h 3474"/>
                <a:gd name="T72" fmla="*/ 392 w 3475"/>
                <a:gd name="T73" fmla="*/ 177 h 3474"/>
                <a:gd name="T74" fmla="*/ 259 w 3475"/>
                <a:gd name="T75" fmla="*/ 143 h 3474"/>
                <a:gd name="T76" fmla="*/ 336 w 3475"/>
                <a:gd name="T77" fmla="*/ 14 h 3474"/>
                <a:gd name="T78" fmla="*/ 524 w 3475"/>
                <a:gd name="T79" fmla="*/ 86 h 3474"/>
                <a:gd name="T80" fmla="*/ 726 w 3475"/>
                <a:gd name="T81" fmla="*/ 213 h 3474"/>
                <a:gd name="T82" fmla="*/ 929 w 3475"/>
                <a:gd name="T83" fmla="*/ 390 h 3474"/>
                <a:gd name="T84" fmla="*/ 1592 w 3475"/>
                <a:gd name="T85" fmla="*/ 426 h 3474"/>
                <a:gd name="T86" fmla="*/ 1644 w 3475"/>
                <a:gd name="T87" fmla="*/ 451 h 3474"/>
                <a:gd name="T88" fmla="*/ 3475 w 3475"/>
                <a:gd name="T89" fmla="*/ 2318 h 3474"/>
                <a:gd name="T90" fmla="*/ 2375 w 3475"/>
                <a:gd name="T91" fmla="*/ 3451 h 3474"/>
                <a:gd name="T92" fmla="*/ 2323 w 3475"/>
                <a:gd name="T93" fmla="*/ 3474 h 3474"/>
                <a:gd name="T94" fmla="*/ 2271 w 3475"/>
                <a:gd name="T95" fmla="*/ 3451 h 3474"/>
                <a:gd name="T96" fmla="*/ 443 w 3475"/>
                <a:gd name="T97" fmla="*/ 1591 h 3474"/>
                <a:gd name="T98" fmla="*/ 430 w 3475"/>
                <a:gd name="T99" fmla="*/ 977 h 3474"/>
                <a:gd name="T100" fmla="*/ 248 w 3475"/>
                <a:gd name="T101" fmla="*/ 780 h 3474"/>
                <a:gd name="T102" fmla="*/ 111 w 3475"/>
                <a:gd name="T103" fmla="*/ 574 h 3474"/>
                <a:gd name="T104" fmla="*/ 25 w 3475"/>
                <a:gd name="T105" fmla="*/ 380 h 3474"/>
                <a:gd name="T106" fmla="*/ 0 w 3475"/>
                <a:gd name="T107" fmla="*/ 211 h 3474"/>
                <a:gd name="T108" fmla="*/ 39 w 3475"/>
                <a:gd name="T109" fmla="*/ 82 h 3474"/>
                <a:gd name="T110" fmla="*/ 142 w 3475"/>
                <a:gd name="T111" fmla="*/ 11 h 3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75" h="3474">
                  <a:moveTo>
                    <a:pt x="1208" y="1056"/>
                  </a:moveTo>
                  <a:lnTo>
                    <a:pt x="1184" y="1058"/>
                  </a:lnTo>
                  <a:lnTo>
                    <a:pt x="1159" y="1064"/>
                  </a:lnTo>
                  <a:lnTo>
                    <a:pt x="1133" y="1076"/>
                  </a:lnTo>
                  <a:lnTo>
                    <a:pt x="1106" y="1096"/>
                  </a:lnTo>
                  <a:lnTo>
                    <a:pt x="1091" y="1114"/>
                  </a:lnTo>
                  <a:lnTo>
                    <a:pt x="1080" y="1135"/>
                  </a:lnTo>
                  <a:lnTo>
                    <a:pt x="1071" y="1157"/>
                  </a:lnTo>
                  <a:lnTo>
                    <a:pt x="1068" y="1180"/>
                  </a:lnTo>
                  <a:lnTo>
                    <a:pt x="1088" y="1179"/>
                  </a:lnTo>
                  <a:lnTo>
                    <a:pt x="1106" y="1175"/>
                  </a:lnTo>
                  <a:lnTo>
                    <a:pt x="1124" y="1171"/>
                  </a:lnTo>
                  <a:lnTo>
                    <a:pt x="1141" y="1171"/>
                  </a:lnTo>
                  <a:lnTo>
                    <a:pt x="1157" y="1175"/>
                  </a:lnTo>
                  <a:lnTo>
                    <a:pt x="1169" y="1182"/>
                  </a:lnTo>
                  <a:lnTo>
                    <a:pt x="1181" y="1194"/>
                  </a:lnTo>
                  <a:lnTo>
                    <a:pt x="1189" y="1206"/>
                  </a:lnTo>
                  <a:lnTo>
                    <a:pt x="1195" y="1221"/>
                  </a:lnTo>
                  <a:lnTo>
                    <a:pt x="1199" y="1237"/>
                  </a:lnTo>
                  <a:lnTo>
                    <a:pt x="1199" y="1253"/>
                  </a:lnTo>
                  <a:lnTo>
                    <a:pt x="1196" y="1269"/>
                  </a:lnTo>
                  <a:lnTo>
                    <a:pt x="1191" y="1283"/>
                  </a:lnTo>
                  <a:lnTo>
                    <a:pt x="1180" y="1296"/>
                  </a:lnTo>
                  <a:lnTo>
                    <a:pt x="1167" y="1308"/>
                  </a:lnTo>
                  <a:lnTo>
                    <a:pt x="1149" y="1316"/>
                  </a:lnTo>
                  <a:lnTo>
                    <a:pt x="1175" y="1324"/>
                  </a:lnTo>
                  <a:lnTo>
                    <a:pt x="1201" y="1327"/>
                  </a:lnTo>
                  <a:lnTo>
                    <a:pt x="1227" y="1325"/>
                  </a:lnTo>
                  <a:lnTo>
                    <a:pt x="1253" y="1317"/>
                  </a:lnTo>
                  <a:lnTo>
                    <a:pt x="1277" y="1305"/>
                  </a:lnTo>
                  <a:lnTo>
                    <a:pt x="1298" y="1288"/>
                  </a:lnTo>
                  <a:lnTo>
                    <a:pt x="1315" y="1267"/>
                  </a:lnTo>
                  <a:lnTo>
                    <a:pt x="1327" y="1243"/>
                  </a:lnTo>
                  <a:lnTo>
                    <a:pt x="1334" y="1218"/>
                  </a:lnTo>
                  <a:lnTo>
                    <a:pt x="1337" y="1192"/>
                  </a:lnTo>
                  <a:lnTo>
                    <a:pt x="1334" y="1165"/>
                  </a:lnTo>
                  <a:lnTo>
                    <a:pt x="1327" y="1140"/>
                  </a:lnTo>
                  <a:lnTo>
                    <a:pt x="1315" y="1116"/>
                  </a:lnTo>
                  <a:lnTo>
                    <a:pt x="1298" y="1096"/>
                  </a:lnTo>
                  <a:lnTo>
                    <a:pt x="1287" y="1084"/>
                  </a:lnTo>
                  <a:lnTo>
                    <a:pt x="1271" y="1073"/>
                  </a:lnTo>
                  <a:lnTo>
                    <a:pt x="1253" y="1065"/>
                  </a:lnTo>
                  <a:lnTo>
                    <a:pt x="1232" y="1059"/>
                  </a:lnTo>
                  <a:lnTo>
                    <a:pt x="1208" y="1056"/>
                  </a:lnTo>
                  <a:close/>
                  <a:moveTo>
                    <a:pt x="1571" y="585"/>
                  </a:moveTo>
                  <a:lnTo>
                    <a:pt x="730" y="718"/>
                  </a:lnTo>
                  <a:lnTo>
                    <a:pt x="685" y="1003"/>
                  </a:lnTo>
                  <a:lnTo>
                    <a:pt x="736" y="1040"/>
                  </a:lnTo>
                  <a:lnTo>
                    <a:pt x="785" y="1072"/>
                  </a:lnTo>
                  <a:lnTo>
                    <a:pt x="833" y="1102"/>
                  </a:lnTo>
                  <a:lnTo>
                    <a:pt x="879" y="1126"/>
                  </a:lnTo>
                  <a:lnTo>
                    <a:pt x="924" y="1147"/>
                  </a:lnTo>
                  <a:lnTo>
                    <a:pt x="931" y="1114"/>
                  </a:lnTo>
                  <a:lnTo>
                    <a:pt x="943" y="1081"/>
                  </a:lnTo>
                  <a:lnTo>
                    <a:pt x="958" y="1049"/>
                  </a:lnTo>
                  <a:lnTo>
                    <a:pt x="978" y="1020"/>
                  </a:lnTo>
                  <a:lnTo>
                    <a:pt x="1003" y="991"/>
                  </a:lnTo>
                  <a:lnTo>
                    <a:pt x="1030" y="968"/>
                  </a:lnTo>
                  <a:lnTo>
                    <a:pt x="1061" y="949"/>
                  </a:lnTo>
                  <a:lnTo>
                    <a:pt x="1093" y="933"/>
                  </a:lnTo>
                  <a:lnTo>
                    <a:pt x="1127" y="923"/>
                  </a:lnTo>
                  <a:lnTo>
                    <a:pt x="1163" y="916"/>
                  </a:lnTo>
                  <a:lnTo>
                    <a:pt x="1200" y="914"/>
                  </a:lnTo>
                  <a:lnTo>
                    <a:pt x="1236" y="916"/>
                  </a:lnTo>
                  <a:lnTo>
                    <a:pt x="1272" y="923"/>
                  </a:lnTo>
                  <a:lnTo>
                    <a:pt x="1307" y="933"/>
                  </a:lnTo>
                  <a:lnTo>
                    <a:pt x="1340" y="949"/>
                  </a:lnTo>
                  <a:lnTo>
                    <a:pt x="1372" y="968"/>
                  </a:lnTo>
                  <a:lnTo>
                    <a:pt x="1402" y="991"/>
                  </a:lnTo>
                  <a:lnTo>
                    <a:pt x="1427" y="1021"/>
                  </a:lnTo>
                  <a:lnTo>
                    <a:pt x="1447" y="1052"/>
                  </a:lnTo>
                  <a:lnTo>
                    <a:pt x="1464" y="1085"/>
                  </a:lnTo>
                  <a:lnTo>
                    <a:pt x="1476" y="1120"/>
                  </a:lnTo>
                  <a:lnTo>
                    <a:pt x="1482" y="1155"/>
                  </a:lnTo>
                  <a:lnTo>
                    <a:pt x="1484" y="1192"/>
                  </a:lnTo>
                  <a:lnTo>
                    <a:pt x="1482" y="1228"/>
                  </a:lnTo>
                  <a:lnTo>
                    <a:pt x="1476" y="1263"/>
                  </a:lnTo>
                  <a:lnTo>
                    <a:pt x="1464" y="1297"/>
                  </a:lnTo>
                  <a:lnTo>
                    <a:pt x="1447" y="1331"/>
                  </a:lnTo>
                  <a:lnTo>
                    <a:pt x="1427" y="1363"/>
                  </a:lnTo>
                  <a:lnTo>
                    <a:pt x="1402" y="1391"/>
                  </a:lnTo>
                  <a:lnTo>
                    <a:pt x="1374" y="1415"/>
                  </a:lnTo>
                  <a:lnTo>
                    <a:pt x="1344" y="1435"/>
                  </a:lnTo>
                  <a:lnTo>
                    <a:pt x="1310" y="1451"/>
                  </a:lnTo>
                  <a:lnTo>
                    <a:pt x="1275" y="1463"/>
                  </a:lnTo>
                  <a:lnTo>
                    <a:pt x="1239" y="1470"/>
                  </a:lnTo>
                  <a:lnTo>
                    <a:pt x="1202" y="1473"/>
                  </a:lnTo>
                  <a:lnTo>
                    <a:pt x="1165" y="1470"/>
                  </a:lnTo>
                  <a:lnTo>
                    <a:pt x="1129" y="1463"/>
                  </a:lnTo>
                  <a:lnTo>
                    <a:pt x="1095" y="1451"/>
                  </a:lnTo>
                  <a:lnTo>
                    <a:pt x="1061" y="1435"/>
                  </a:lnTo>
                  <a:lnTo>
                    <a:pt x="1030" y="1415"/>
                  </a:lnTo>
                  <a:lnTo>
                    <a:pt x="1003" y="1391"/>
                  </a:lnTo>
                  <a:lnTo>
                    <a:pt x="978" y="1363"/>
                  </a:lnTo>
                  <a:lnTo>
                    <a:pt x="957" y="1332"/>
                  </a:lnTo>
                  <a:lnTo>
                    <a:pt x="941" y="1298"/>
                  </a:lnTo>
                  <a:lnTo>
                    <a:pt x="888" y="1280"/>
                  </a:lnTo>
                  <a:lnTo>
                    <a:pt x="833" y="1258"/>
                  </a:lnTo>
                  <a:lnTo>
                    <a:pt x="777" y="1231"/>
                  </a:lnTo>
                  <a:lnTo>
                    <a:pt x="719" y="1198"/>
                  </a:lnTo>
                  <a:lnTo>
                    <a:pt x="661" y="1162"/>
                  </a:lnTo>
                  <a:lnTo>
                    <a:pt x="597" y="1562"/>
                  </a:lnTo>
                  <a:lnTo>
                    <a:pt x="2323" y="3296"/>
                  </a:lnTo>
                  <a:lnTo>
                    <a:pt x="3296" y="2318"/>
                  </a:lnTo>
                  <a:lnTo>
                    <a:pt x="1571" y="585"/>
                  </a:lnTo>
                  <a:close/>
                  <a:moveTo>
                    <a:pt x="259" y="143"/>
                  </a:moveTo>
                  <a:lnTo>
                    <a:pt x="231" y="143"/>
                  </a:lnTo>
                  <a:lnTo>
                    <a:pt x="207" y="148"/>
                  </a:lnTo>
                  <a:lnTo>
                    <a:pt x="187" y="156"/>
                  </a:lnTo>
                  <a:lnTo>
                    <a:pt x="169" y="170"/>
                  </a:lnTo>
                  <a:lnTo>
                    <a:pt x="156" y="187"/>
                  </a:lnTo>
                  <a:lnTo>
                    <a:pt x="147" y="208"/>
                  </a:lnTo>
                  <a:lnTo>
                    <a:pt x="141" y="232"/>
                  </a:lnTo>
                  <a:lnTo>
                    <a:pt x="141" y="260"/>
                  </a:lnTo>
                  <a:lnTo>
                    <a:pt x="144" y="289"/>
                  </a:lnTo>
                  <a:lnTo>
                    <a:pt x="151" y="322"/>
                  </a:lnTo>
                  <a:lnTo>
                    <a:pt x="161" y="357"/>
                  </a:lnTo>
                  <a:lnTo>
                    <a:pt x="175" y="394"/>
                  </a:lnTo>
                  <a:lnTo>
                    <a:pt x="193" y="433"/>
                  </a:lnTo>
                  <a:lnTo>
                    <a:pt x="214" y="473"/>
                  </a:lnTo>
                  <a:lnTo>
                    <a:pt x="239" y="515"/>
                  </a:lnTo>
                  <a:lnTo>
                    <a:pt x="266" y="558"/>
                  </a:lnTo>
                  <a:lnTo>
                    <a:pt x="296" y="603"/>
                  </a:lnTo>
                  <a:lnTo>
                    <a:pt x="329" y="647"/>
                  </a:lnTo>
                  <a:lnTo>
                    <a:pt x="365" y="692"/>
                  </a:lnTo>
                  <a:lnTo>
                    <a:pt x="403" y="738"/>
                  </a:lnTo>
                  <a:lnTo>
                    <a:pt x="444" y="784"/>
                  </a:lnTo>
                  <a:lnTo>
                    <a:pt x="489" y="830"/>
                  </a:lnTo>
                  <a:lnTo>
                    <a:pt x="550" y="889"/>
                  </a:lnTo>
                  <a:lnTo>
                    <a:pt x="590" y="638"/>
                  </a:lnTo>
                  <a:lnTo>
                    <a:pt x="594" y="623"/>
                  </a:lnTo>
                  <a:lnTo>
                    <a:pt x="602" y="608"/>
                  </a:lnTo>
                  <a:lnTo>
                    <a:pt x="610" y="596"/>
                  </a:lnTo>
                  <a:lnTo>
                    <a:pt x="622" y="587"/>
                  </a:lnTo>
                  <a:lnTo>
                    <a:pt x="634" y="580"/>
                  </a:lnTo>
                  <a:lnTo>
                    <a:pt x="648" y="577"/>
                  </a:lnTo>
                  <a:lnTo>
                    <a:pt x="870" y="543"/>
                  </a:lnTo>
                  <a:lnTo>
                    <a:pt x="823" y="494"/>
                  </a:lnTo>
                  <a:lnTo>
                    <a:pt x="779" y="450"/>
                  </a:lnTo>
                  <a:lnTo>
                    <a:pt x="734" y="409"/>
                  </a:lnTo>
                  <a:lnTo>
                    <a:pt x="688" y="369"/>
                  </a:lnTo>
                  <a:lnTo>
                    <a:pt x="644" y="333"/>
                  </a:lnTo>
                  <a:lnTo>
                    <a:pt x="598" y="299"/>
                  </a:lnTo>
                  <a:lnTo>
                    <a:pt x="555" y="268"/>
                  </a:lnTo>
                  <a:lnTo>
                    <a:pt x="512" y="241"/>
                  </a:lnTo>
                  <a:lnTo>
                    <a:pt x="471" y="216"/>
                  </a:lnTo>
                  <a:lnTo>
                    <a:pt x="431" y="195"/>
                  </a:lnTo>
                  <a:lnTo>
                    <a:pt x="392" y="177"/>
                  </a:lnTo>
                  <a:lnTo>
                    <a:pt x="355" y="163"/>
                  </a:lnTo>
                  <a:lnTo>
                    <a:pt x="321" y="152"/>
                  </a:lnTo>
                  <a:lnTo>
                    <a:pt x="288" y="146"/>
                  </a:lnTo>
                  <a:lnTo>
                    <a:pt x="259" y="143"/>
                  </a:lnTo>
                  <a:close/>
                  <a:moveTo>
                    <a:pt x="212" y="0"/>
                  </a:moveTo>
                  <a:lnTo>
                    <a:pt x="251" y="0"/>
                  </a:lnTo>
                  <a:lnTo>
                    <a:pt x="292" y="5"/>
                  </a:lnTo>
                  <a:lnTo>
                    <a:pt x="336" y="14"/>
                  </a:lnTo>
                  <a:lnTo>
                    <a:pt x="380" y="26"/>
                  </a:lnTo>
                  <a:lnTo>
                    <a:pt x="426" y="42"/>
                  </a:lnTo>
                  <a:lnTo>
                    <a:pt x="475" y="62"/>
                  </a:lnTo>
                  <a:lnTo>
                    <a:pt x="524" y="86"/>
                  </a:lnTo>
                  <a:lnTo>
                    <a:pt x="573" y="113"/>
                  </a:lnTo>
                  <a:lnTo>
                    <a:pt x="624" y="143"/>
                  </a:lnTo>
                  <a:lnTo>
                    <a:pt x="674" y="176"/>
                  </a:lnTo>
                  <a:lnTo>
                    <a:pt x="726" y="213"/>
                  </a:lnTo>
                  <a:lnTo>
                    <a:pt x="777" y="252"/>
                  </a:lnTo>
                  <a:lnTo>
                    <a:pt x="829" y="296"/>
                  </a:lnTo>
                  <a:lnTo>
                    <a:pt x="879" y="341"/>
                  </a:lnTo>
                  <a:lnTo>
                    <a:pt x="929" y="390"/>
                  </a:lnTo>
                  <a:lnTo>
                    <a:pt x="987" y="452"/>
                  </a:lnTo>
                  <a:lnTo>
                    <a:pt x="1042" y="514"/>
                  </a:lnTo>
                  <a:lnTo>
                    <a:pt x="1578" y="429"/>
                  </a:lnTo>
                  <a:lnTo>
                    <a:pt x="1592" y="426"/>
                  </a:lnTo>
                  <a:lnTo>
                    <a:pt x="1605" y="429"/>
                  </a:lnTo>
                  <a:lnTo>
                    <a:pt x="1618" y="434"/>
                  </a:lnTo>
                  <a:lnTo>
                    <a:pt x="1632" y="442"/>
                  </a:lnTo>
                  <a:lnTo>
                    <a:pt x="1644" y="451"/>
                  </a:lnTo>
                  <a:lnTo>
                    <a:pt x="3452" y="2266"/>
                  </a:lnTo>
                  <a:lnTo>
                    <a:pt x="3464" y="2282"/>
                  </a:lnTo>
                  <a:lnTo>
                    <a:pt x="3471" y="2299"/>
                  </a:lnTo>
                  <a:lnTo>
                    <a:pt x="3475" y="2318"/>
                  </a:lnTo>
                  <a:lnTo>
                    <a:pt x="3471" y="2336"/>
                  </a:lnTo>
                  <a:lnTo>
                    <a:pt x="3464" y="2354"/>
                  </a:lnTo>
                  <a:lnTo>
                    <a:pt x="3452" y="2370"/>
                  </a:lnTo>
                  <a:lnTo>
                    <a:pt x="2375" y="3451"/>
                  </a:lnTo>
                  <a:lnTo>
                    <a:pt x="2363" y="3461"/>
                  </a:lnTo>
                  <a:lnTo>
                    <a:pt x="2352" y="3467"/>
                  </a:lnTo>
                  <a:lnTo>
                    <a:pt x="2339" y="3471"/>
                  </a:lnTo>
                  <a:lnTo>
                    <a:pt x="2323" y="3474"/>
                  </a:lnTo>
                  <a:lnTo>
                    <a:pt x="2308" y="3471"/>
                  </a:lnTo>
                  <a:lnTo>
                    <a:pt x="2295" y="3467"/>
                  </a:lnTo>
                  <a:lnTo>
                    <a:pt x="2283" y="3461"/>
                  </a:lnTo>
                  <a:lnTo>
                    <a:pt x="2271" y="3451"/>
                  </a:lnTo>
                  <a:lnTo>
                    <a:pt x="464" y="1636"/>
                  </a:lnTo>
                  <a:lnTo>
                    <a:pt x="455" y="1623"/>
                  </a:lnTo>
                  <a:lnTo>
                    <a:pt x="448" y="1609"/>
                  </a:lnTo>
                  <a:lnTo>
                    <a:pt x="443" y="1591"/>
                  </a:lnTo>
                  <a:lnTo>
                    <a:pt x="442" y="1570"/>
                  </a:lnTo>
                  <a:lnTo>
                    <a:pt x="522" y="1060"/>
                  </a:lnTo>
                  <a:lnTo>
                    <a:pt x="476" y="1020"/>
                  </a:lnTo>
                  <a:lnTo>
                    <a:pt x="430" y="977"/>
                  </a:lnTo>
                  <a:lnTo>
                    <a:pt x="384" y="933"/>
                  </a:lnTo>
                  <a:lnTo>
                    <a:pt x="336" y="882"/>
                  </a:lnTo>
                  <a:lnTo>
                    <a:pt x="290" y="832"/>
                  </a:lnTo>
                  <a:lnTo>
                    <a:pt x="248" y="780"/>
                  </a:lnTo>
                  <a:lnTo>
                    <a:pt x="209" y="728"/>
                  </a:lnTo>
                  <a:lnTo>
                    <a:pt x="173" y="677"/>
                  </a:lnTo>
                  <a:lnTo>
                    <a:pt x="140" y="625"/>
                  </a:lnTo>
                  <a:lnTo>
                    <a:pt x="111" y="574"/>
                  </a:lnTo>
                  <a:lnTo>
                    <a:pt x="84" y="525"/>
                  </a:lnTo>
                  <a:lnTo>
                    <a:pt x="61" y="475"/>
                  </a:lnTo>
                  <a:lnTo>
                    <a:pt x="41" y="426"/>
                  </a:lnTo>
                  <a:lnTo>
                    <a:pt x="25" y="380"/>
                  </a:lnTo>
                  <a:lnTo>
                    <a:pt x="14" y="335"/>
                  </a:lnTo>
                  <a:lnTo>
                    <a:pt x="5" y="291"/>
                  </a:lnTo>
                  <a:lnTo>
                    <a:pt x="1" y="250"/>
                  </a:lnTo>
                  <a:lnTo>
                    <a:pt x="0" y="211"/>
                  </a:lnTo>
                  <a:lnTo>
                    <a:pt x="4" y="174"/>
                  </a:lnTo>
                  <a:lnTo>
                    <a:pt x="12" y="140"/>
                  </a:lnTo>
                  <a:lnTo>
                    <a:pt x="23" y="110"/>
                  </a:lnTo>
                  <a:lnTo>
                    <a:pt x="39" y="82"/>
                  </a:lnTo>
                  <a:lnTo>
                    <a:pt x="59" y="58"/>
                  </a:lnTo>
                  <a:lnTo>
                    <a:pt x="83" y="38"/>
                  </a:lnTo>
                  <a:lnTo>
                    <a:pt x="111" y="22"/>
                  </a:lnTo>
                  <a:lnTo>
                    <a:pt x="142" y="11"/>
                  </a:lnTo>
                  <a:lnTo>
                    <a:pt x="176" y="3"/>
                  </a:lnTo>
                  <a:lnTo>
                    <a:pt x="2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7" name="Freeform 91"/>
          <p:cNvSpPr>
            <a:spLocks noEditPoints="1"/>
          </p:cNvSpPr>
          <p:nvPr/>
        </p:nvSpPr>
        <p:spPr bwMode="auto">
          <a:xfrm>
            <a:off x="7188228" y="2659063"/>
            <a:ext cx="612775" cy="612775"/>
          </a:xfrm>
          <a:custGeom>
            <a:avLst/>
            <a:gdLst>
              <a:gd name="T0" fmla="*/ 1133 w 3474"/>
              <a:gd name="T1" fmla="*/ 1077 h 3475"/>
              <a:gd name="T2" fmla="*/ 1072 w 3474"/>
              <a:gd name="T3" fmla="*/ 1158 h 3475"/>
              <a:gd name="T4" fmla="*/ 1124 w 3474"/>
              <a:gd name="T5" fmla="*/ 1172 h 3475"/>
              <a:gd name="T6" fmla="*/ 1180 w 3474"/>
              <a:gd name="T7" fmla="*/ 1194 h 3475"/>
              <a:gd name="T8" fmla="*/ 1199 w 3474"/>
              <a:gd name="T9" fmla="*/ 1253 h 3475"/>
              <a:gd name="T10" fmla="*/ 1167 w 3474"/>
              <a:gd name="T11" fmla="*/ 1309 h 3475"/>
              <a:gd name="T12" fmla="*/ 1228 w 3474"/>
              <a:gd name="T13" fmla="*/ 1326 h 3475"/>
              <a:gd name="T14" fmla="*/ 1315 w 3474"/>
              <a:gd name="T15" fmla="*/ 1268 h 3475"/>
              <a:gd name="T16" fmla="*/ 1334 w 3474"/>
              <a:gd name="T17" fmla="*/ 1166 h 3475"/>
              <a:gd name="T18" fmla="*/ 1287 w 3474"/>
              <a:gd name="T19" fmla="*/ 1085 h 3475"/>
              <a:gd name="T20" fmla="*/ 1210 w 3474"/>
              <a:gd name="T21" fmla="*/ 1057 h 3475"/>
              <a:gd name="T22" fmla="*/ 736 w 3474"/>
              <a:gd name="T23" fmla="*/ 1040 h 3475"/>
              <a:gd name="T24" fmla="*/ 924 w 3474"/>
              <a:gd name="T25" fmla="*/ 1147 h 3475"/>
              <a:gd name="T26" fmla="*/ 978 w 3474"/>
              <a:gd name="T27" fmla="*/ 1020 h 3475"/>
              <a:gd name="T28" fmla="*/ 1094 w 3474"/>
              <a:gd name="T29" fmla="*/ 934 h 3475"/>
              <a:gd name="T30" fmla="*/ 1236 w 3474"/>
              <a:gd name="T31" fmla="*/ 916 h 3475"/>
              <a:gd name="T32" fmla="*/ 1372 w 3474"/>
              <a:gd name="T33" fmla="*/ 968 h 3475"/>
              <a:gd name="T34" fmla="*/ 1464 w 3474"/>
              <a:gd name="T35" fmla="*/ 1085 h 3475"/>
              <a:gd name="T36" fmla="*/ 1482 w 3474"/>
              <a:gd name="T37" fmla="*/ 1227 h 3475"/>
              <a:gd name="T38" fmla="*/ 1427 w 3474"/>
              <a:gd name="T39" fmla="*/ 1363 h 3475"/>
              <a:gd name="T40" fmla="*/ 1310 w 3474"/>
              <a:gd name="T41" fmla="*/ 1452 h 3475"/>
              <a:gd name="T42" fmla="*/ 1165 w 3474"/>
              <a:gd name="T43" fmla="*/ 1471 h 3475"/>
              <a:gd name="T44" fmla="*/ 1031 w 3474"/>
              <a:gd name="T45" fmla="*/ 1415 h 3475"/>
              <a:gd name="T46" fmla="*/ 942 w 3474"/>
              <a:gd name="T47" fmla="*/ 1299 h 3475"/>
              <a:gd name="T48" fmla="*/ 719 w 3474"/>
              <a:gd name="T49" fmla="*/ 1199 h 3475"/>
              <a:gd name="T50" fmla="*/ 3298 w 3474"/>
              <a:gd name="T51" fmla="*/ 2319 h 3475"/>
              <a:gd name="T52" fmla="*/ 208 w 3474"/>
              <a:gd name="T53" fmla="*/ 148 h 3475"/>
              <a:gd name="T54" fmla="*/ 147 w 3474"/>
              <a:gd name="T55" fmla="*/ 208 h 3475"/>
              <a:gd name="T56" fmla="*/ 151 w 3474"/>
              <a:gd name="T57" fmla="*/ 322 h 3475"/>
              <a:gd name="T58" fmla="*/ 214 w 3474"/>
              <a:gd name="T59" fmla="*/ 473 h 3475"/>
              <a:gd name="T60" fmla="*/ 329 w 3474"/>
              <a:gd name="T61" fmla="*/ 647 h 3475"/>
              <a:gd name="T62" fmla="*/ 489 w 3474"/>
              <a:gd name="T63" fmla="*/ 830 h 3475"/>
              <a:gd name="T64" fmla="*/ 602 w 3474"/>
              <a:gd name="T65" fmla="*/ 609 h 3475"/>
              <a:gd name="T66" fmla="*/ 649 w 3474"/>
              <a:gd name="T67" fmla="*/ 577 h 3475"/>
              <a:gd name="T68" fmla="*/ 734 w 3474"/>
              <a:gd name="T69" fmla="*/ 408 h 3475"/>
              <a:gd name="T70" fmla="*/ 555 w 3474"/>
              <a:gd name="T71" fmla="*/ 269 h 3475"/>
              <a:gd name="T72" fmla="*/ 392 w 3474"/>
              <a:gd name="T73" fmla="*/ 177 h 3475"/>
              <a:gd name="T74" fmla="*/ 259 w 3474"/>
              <a:gd name="T75" fmla="*/ 142 h 3475"/>
              <a:gd name="T76" fmla="*/ 336 w 3474"/>
              <a:gd name="T77" fmla="*/ 15 h 3475"/>
              <a:gd name="T78" fmla="*/ 524 w 3474"/>
              <a:gd name="T79" fmla="*/ 87 h 3475"/>
              <a:gd name="T80" fmla="*/ 726 w 3474"/>
              <a:gd name="T81" fmla="*/ 213 h 3475"/>
              <a:gd name="T82" fmla="*/ 929 w 3474"/>
              <a:gd name="T83" fmla="*/ 389 h 3475"/>
              <a:gd name="T84" fmla="*/ 1592 w 3474"/>
              <a:gd name="T85" fmla="*/ 427 h 3475"/>
              <a:gd name="T86" fmla="*/ 1645 w 3474"/>
              <a:gd name="T87" fmla="*/ 452 h 3475"/>
              <a:gd name="T88" fmla="*/ 3474 w 3474"/>
              <a:gd name="T89" fmla="*/ 2318 h 3475"/>
              <a:gd name="T90" fmla="*/ 2375 w 3474"/>
              <a:gd name="T91" fmla="*/ 3452 h 3475"/>
              <a:gd name="T92" fmla="*/ 2323 w 3474"/>
              <a:gd name="T93" fmla="*/ 3475 h 3475"/>
              <a:gd name="T94" fmla="*/ 2272 w 3474"/>
              <a:gd name="T95" fmla="*/ 3452 h 3475"/>
              <a:gd name="T96" fmla="*/ 443 w 3474"/>
              <a:gd name="T97" fmla="*/ 1592 h 3475"/>
              <a:gd name="T98" fmla="*/ 430 w 3474"/>
              <a:gd name="T99" fmla="*/ 978 h 3475"/>
              <a:gd name="T100" fmla="*/ 249 w 3474"/>
              <a:gd name="T101" fmla="*/ 781 h 3475"/>
              <a:gd name="T102" fmla="*/ 111 w 3474"/>
              <a:gd name="T103" fmla="*/ 575 h 3475"/>
              <a:gd name="T104" fmla="*/ 26 w 3474"/>
              <a:gd name="T105" fmla="*/ 381 h 3475"/>
              <a:gd name="T106" fmla="*/ 0 w 3474"/>
              <a:gd name="T107" fmla="*/ 212 h 3475"/>
              <a:gd name="T108" fmla="*/ 39 w 3474"/>
              <a:gd name="T109" fmla="*/ 83 h 3475"/>
              <a:gd name="T110" fmla="*/ 142 w 3474"/>
              <a:gd name="T111" fmla="*/ 11 h 3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74" h="3475">
                <a:moveTo>
                  <a:pt x="1210" y="1057"/>
                </a:moveTo>
                <a:lnTo>
                  <a:pt x="1184" y="1059"/>
                </a:lnTo>
                <a:lnTo>
                  <a:pt x="1159" y="1065"/>
                </a:lnTo>
                <a:lnTo>
                  <a:pt x="1133" y="1077"/>
                </a:lnTo>
                <a:lnTo>
                  <a:pt x="1107" y="1097"/>
                </a:lnTo>
                <a:lnTo>
                  <a:pt x="1091" y="1115"/>
                </a:lnTo>
                <a:lnTo>
                  <a:pt x="1080" y="1136"/>
                </a:lnTo>
                <a:lnTo>
                  <a:pt x="1072" y="1158"/>
                </a:lnTo>
                <a:lnTo>
                  <a:pt x="1068" y="1181"/>
                </a:lnTo>
                <a:lnTo>
                  <a:pt x="1088" y="1180"/>
                </a:lnTo>
                <a:lnTo>
                  <a:pt x="1106" y="1176"/>
                </a:lnTo>
                <a:lnTo>
                  <a:pt x="1124" y="1172"/>
                </a:lnTo>
                <a:lnTo>
                  <a:pt x="1141" y="1172"/>
                </a:lnTo>
                <a:lnTo>
                  <a:pt x="1157" y="1176"/>
                </a:lnTo>
                <a:lnTo>
                  <a:pt x="1170" y="1183"/>
                </a:lnTo>
                <a:lnTo>
                  <a:pt x="1180" y="1194"/>
                </a:lnTo>
                <a:lnTo>
                  <a:pt x="1190" y="1207"/>
                </a:lnTo>
                <a:lnTo>
                  <a:pt x="1195" y="1222"/>
                </a:lnTo>
                <a:lnTo>
                  <a:pt x="1199" y="1237"/>
                </a:lnTo>
                <a:lnTo>
                  <a:pt x="1199" y="1253"/>
                </a:lnTo>
                <a:lnTo>
                  <a:pt x="1196" y="1269"/>
                </a:lnTo>
                <a:lnTo>
                  <a:pt x="1191" y="1283"/>
                </a:lnTo>
                <a:lnTo>
                  <a:pt x="1181" y="1297"/>
                </a:lnTo>
                <a:lnTo>
                  <a:pt x="1167" y="1309"/>
                </a:lnTo>
                <a:lnTo>
                  <a:pt x="1151" y="1317"/>
                </a:lnTo>
                <a:lnTo>
                  <a:pt x="1175" y="1325"/>
                </a:lnTo>
                <a:lnTo>
                  <a:pt x="1201" y="1328"/>
                </a:lnTo>
                <a:lnTo>
                  <a:pt x="1228" y="1326"/>
                </a:lnTo>
                <a:lnTo>
                  <a:pt x="1253" y="1318"/>
                </a:lnTo>
                <a:lnTo>
                  <a:pt x="1277" y="1306"/>
                </a:lnTo>
                <a:lnTo>
                  <a:pt x="1298" y="1289"/>
                </a:lnTo>
                <a:lnTo>
                  <a:pt x="1315" y="1268"/>
                </a:lnTo>
                <a:lnTo>
                  <a:pt x="1328" y="1244"/>
                </a:lnTo>
                <a:lnTo>
                  <a:pt x="1334" y="1219"/>
                </a:lnTo>
                <a:lnTo>
                  <a:pt x="1337" y="1193"/>
                </a:lnTo>
                <a:lnTo>
                  <a:pt x="1334" y="1166"/>
                </a:lnTo>
                <a:lnTo>
                  <a:pt x="1328" y="1141"/>
                </a:lnTo>
                <a:lnTo>
                  <a:pt x="1315" y="1117"/>
                </a:lnTo>
                <a:lnTo>
                  <a:pt x="1298" y="1097"/>
                </a:lnTo>
                <a:lnTo>
                  <a:pt x="1287" y="1085"/>
                </a:lnTo>
                <a:lnTo>
                  <a:pt x="1271" y="1074"/>
                </a:lnTo>
                <a:lnTo>
                  <a:pt x="1253" y="1066"/>
                </a:lnTo>
                <a:lnTo>
                  <a:pt x="1232" y="1060"/>
                </a:lnTo>
                <a:lnTo>
                  <a:pt x="1210" y="1057"/>
                </a:lnTo>
                <a:close/>
                <a:moveTo>
                  <a:pt x="1572" y="585"/>
                </a:moveTo>
                <a:lnTo>
                  <a:pt x="730" y="718"/>
                </a:lnTo>
                <a:lnTo>
                  <a:pt x="686" y="1004"/>
                </a:lnTo>
                <a:lnTo>
                  <a:pt x="736" y="1040"/>
                </a:lnTo>
                <a:lnTo>
                  <a:pt x="785" y="1073"/>
                </a:lnTo>
                <a:lnTo>
                  <a:pt x="834" y="1102"/>
                </a:lnTo>
                <a:lnTo>
                  <a:pt x="879" y="1126"/>
                </a:lnTo>
                <a:lnTo>
                  <a:pt x="924" y="1147"/>
                </a:lnTo>
                <a:lnTo>
                  <a:pt x="931" y="1114"/>
                </a:lnTo>
                <a:lnTo>
                  <a:pt x="944" y="1081"/>
                </a:lnTo>
                <a:lnTo>
                  <a:pt x="959" y="1049"/>
                </a:lnTo>
                <a:lnTo>
                  <a:pt x="978" y="1020"/>
                </a:lnTo>
                <a:lnTo>
                  <a:pt x="1003" y="992"/>
                </a:lnTo>
                <a:lnTo>
                  <a:pt x="1030" y="968"/>
                </a:lnTo>
                <a:lnTo>
                  <a:pt x="1061" y="949"/>
                </a:lnTo>
                <a:lnTo>
                  <a:pt x="1094" y="934"/>
                </a:lnTo>
                <a:lnTo>
                  <a:pt x="1128" y="922"/>
                </a:lnTo>
                <a:lnTo>
                  <a:pt x="1163" y="916"/>
                </a:lnTo>
                <a:lnTo>
                  <a:pt x="1200" y="914"/>
                </a:lnTo>
                <a:lnTo>
                  <a:pt x="1236" y="916"/>
                </a:lnTo>
                <a:lnTo>
                  <a:pt x="1272" y="922"/>
                </a:lnTo>
                <a:lnTo>
                  <a:pt x="1308" y="934"/>
                </a:lnTo>
                <a:lnTo>
                  <a:pt x="1341" y="949"/>
                </a:lnTo>
                <a:lnTo>
                  <a:pt x="1372" y="968"/>
                </a:lnTo>
                <a:lnTo>
                  <a:pt x="1402" y="992"/>
                </a:lnTo>
                <a:lnTo>
                  <a:pt x="1427" y="1021"/>
                </a:lnTo>
                <a:lnTo>
                  <a:pt x="1448" y="1052"/>
                </a:lnTo>
                <a:lnTo>
                  <a:pt x="1464" y="1085"/>
                </a:lnTo>
                <a:lnTo>
                  <a:pt x="1476" y="1120"/>
                </a:lnTo>
                <a:lnTo>
                  <a:pt x="1482" y="1156"/>
                </a:lnTo>
                <a:lnTo>
                  <a:pt x="1485" y="1192"/>
                </a:lnTo>
                <a:lnTo>
                  <a:pt x="1482" y="1227"/>
                </a:lnTo>
                <a:lnTo>
                  <a:pt x="1476" y="1263"/>
                </a:lnTo>
                <a:lnTo>
                  <a:pt x="1464" y="1298"/>
                </a:lnTo>
                <a:lnTo>
                  <a:pt x="1448" y="1331"/>
                </a:lnTo>
                <a:lnTo>
                  <a:pt x="1427" y="1363"/>
                </a:lnTo>
                <a:lnTo>
                  <a:pt x="1402" y="1392"/>
                </a:lnTo>
                <a:lnTo>
                  <a:pt x="1374" y="1415"/>
                </a:lnTo>
                <a:lnTo>
                  <a:pt x="1344" y="1435"/>
                </a:lnTo>
                <a:lnTo>
                  <a:pt x="1310" y="1452"/>
                </a:lnTo>
                <a:lnTo>
                  <a:pt x="1275" y="1464"/>
                </a:lnTo>
                <a:lnTo>
                  <a:pt x="1239" y="1471"/>
                </a:lnTo>
                <a:lnTo>
                  <a:pt x="1202" y="1473"/>
                </a:lnTo>
                <a:lnTo>
                  <a:pt x="1165" y="1471"/>
                </a:lnTo>
                <a:lnTo>
                  <a:pt x="1129" y="1464"/>
                </a:lnTo>
                <a:lnTo>
                  <a:pt x="1095" y="1452"/>
                </a:lnTo>
                <a:lnTo>
                  <a:pt x="1062" y="1435"/>
                </a:lnTo>
                <a:lnTo>
                  <a:pt x="1031" y="1415"/>
                </a:lnTo>
                <a:lnTo>
                  <a:pt x="1003" y="1392"/>
                </a:lnTo>
                <a:lnTo>
                  <a:pt x="978" y="1363"/>
                </a:lnTo>
                <a:lnTo>
                  <a:pt x="957" y="1332"/>
                </a:lnTo>
                <a:lnTo>
                  <a:pt x="942" y="1299"/>
                </a:lnTo>
                <a:lnTo>
                  <a:pt x="889" y="1281"/>
                </a:lnTo>
                <a:lnTo>
                  <a:pt x="833" y="1258"/>
                </a:lnTo>
                <a:lnTo>
                  <a:pt x="777" y="1231"/>
                </a:lnTo>
                <a:lnTo>
                  <a:pt x="719" y="1199"/>
                </a:lnTo>
                <a:lnTo>
                  <a:pt x="661" y="1162"/>
                </a:lnTo>
                <a:lnTo>
                  <a:pt x="597" y="1563"/>
                </a:lnTo>
                <a:lnTo>
                  <a:pt x="2323" y="3296"/>
                </a:lnTo>
                <a:lnTo>
                  <a:pt x="3298" y="2319"/>
                </a:lnTo>
                <a:lnTo>
                  <a:pt x="1572" y="585"/>
                </a:lnTo>
                <a:close/>
                <a:moveTo>
                  <a:pt x="259" y="142"/>
                </a:moveTo>
                <a:lnTo>
                  <a:pt x="231" y="144"/>
                </a:lnTo>
                <a:lnTo>
                  <a:pt x="208" y="148"/>
                </a:lnTo>
                <a:lnTo>
                  <a:pt x="187" y="157"/>
                </a:lnTo>
                <a:lnTo>
                  <a:pt x="169" y="170"/>
                </a:lnTo>
                <a:lnTo>
                  <a:pt x="156" y="188"/>
                </a:lnTo>
                <a:lnTo>
                  <a:pt x="147" y="208"/>
                </a:lnTo>
                <a:lnTo>
                  <a:pt x="142" y="232"/>
                </a:lnTo>
                <a:lnTo>
                  <a:pt x="141" y="260"/>
                </a:lnTo>
                <a:lnTo>
                  <a:pt x="145" y="289"/>
                </a:lnTo>
                <a:lnTo>
                  <a:pt x="151" y="322"/>
                </a:lnTo>
                <a:lnTo>
                  <a:pt x="161" y="357"/>
                </a:lnTo>
                <a:lnTo>
                  <a:pt x="176" y="394"/>
                </a:lnTo>
                <a:lnTo>
                  <a:pt x="193" y="433"/>
                </a:lnTo>
                <a:lnTo>
                  <a:pt x="214" y="473"/>
                </a:lnTo>
                <a:lnTo>
                  <a:pt x="239" y="515"/>
                </a:lnTo>
                <a:lnTo>
                  <a:pt x="266" y="558"/>
                </a:lnTo>
                <a:lnTo>
                  <a:pt x="296" y="603"/>
                </a:lnTo>
                <a:lnTo>
                  <a:pt x="329" y="647"/>
                </a:lnTo>
                <a:lnTo>
                  <a:pt x="365" y="692"/>
                </a:lnTo>
                <a:lnTo>
                  <a:pt x="403" y="739"/>
                </a:lnTo>
                <a:lnTo>
                  <a:pt x="444" y="784"/>
                </a:lnTo>
                <a:lnTo>
                  <a:pt x="489" y="830"/>
                </a:lnTo>
                <a:lnTo>
                  <a:pt x="550" y="889"/>
                </a:lnTo>
                <a:lnTo>
                  <a:pt x="590" y="637"/>
                </a:lnTo>
                <a:lnTo>
                  <a:pt x="594" y="623"/>
                </a:lnTo>
                <a:lnTo>
                  <a:pt x="602" y="609"/>
                </a:lnTo>
                <a:lnTo>
                  <a:pt x="611" y="596"/>
                </a:lnTo>
                <a:lnTo>
                  <a:pt x="622" y="587"/>
                </a:lnTo>
                <a:lnTo>
                  <a:pt x="634" y="581"/>
                </a:lnTo>
                <a:lnTo>
                  <a:pt x="649" y="577"/>
                </a:lnTo>
                <a:lnTo>
                  <a:pt x="870" y="543"/>
                </a:lnTo>
                <a:lnTo>
                  <a:pt x="824" y="494"/>
                </a:lnTo>
                <a:lnTo>
                  <a:pt x="779" y="450"/>
                </a:lnTo>
                <a:lnTo>
                  <a:pt x="734" y="408"/>
                </a:lnTo>
                <a:lnTo>
                  <a:pt x="688" y="369"/>
                </a:lnTo>
                <a:lnTo>
                  <a:pt x="644" y="334"/>
                </a:lnTo>
                <a:lnTo>
                  <a:pt x="600" y="300"/>
                </a:lnTo>
                <a:lnTo>
                  <a:pt x="555" y="269"/>
                </a:lnTo>
                <a:lnTo>
                  <a:pt x="513" y="242"/>
                </a:lnTo>
                <a:lnTo>
                  <a:pt x="471" y="216"/>
                </a:lnTo>
                <a:lnTo>
                  <a:pt x="431" y="195"/>
                </a:lnTo>
                <a:lnTo>
                  <a:pt x="392" y="177"/>
                </a:lnTo>
                <a:lnTo>
                  <a:pt x="356" y="164"/>
                </a:lnTo>
                <a:lnTo>
                  <a:pt x="321" y="153"/>
                </a:lnTo>
                <a:lnTo>
                  <a:pt x="288" y="146"/>
                </a:lnTo>
                <a:lnTo>
                  <a:pt x="259" y="142"/>
                </a:lnTo>
                <a:close/>
                <a:moveTo>
                  <a:pt x="212" y="0"/>
                </a:moveTo>
                <a:lnTo>
                  <a:pt x="251" y="1"/>
                </a:lnTo>
                <a:lnTo>
                  <a:pt x="292" y="6"/>
                </a:lnTo>
                <a:lnTo>
                  <a:pt x="336" y="15"/>
                </a:lnTo>
                <a:lnTo>
                  <a:pt x="380" y="27"/>
                </a:lnTo>
                <a:lnTo>
                  <a:pt x="426" y="43"/>
                </a:lnTo>
                <a:lnTo>
                  <a:pt x="474" y="63"/>
                </a:lnTo>
                <a:lnTo>
                  <a:pt x="524" y="87"/>
                </a:lnTo>
                <a:lnTo>
                  <a:pt x="573" y="113"/>
                </a:lnTo>
                <a:lnTo>
                  <a:pt x="624" y="144"/>
                </a:lnTo>
                <a:lnTo>
                  <a:pt x="674" y="176"/>
                </a:lnTo>
                <a:lnTo>
                  <a:pt x="726" y="213"/>
                </a:lnTo>
                <a:lnTo>
                  <a:pt x="777" y="253"/>
                </a:lnTo>
                <a:lnTo>
                  <a:pt x="829" y="296"/>
                </a:lnTo>
                <a:lnTo>
                  <a:pt x="879" y="341"/>
                </a:lnTo>
                <a:lnTo>
                  <a:pt x="929" y="389"/>
                </a:lnTo>
                <a:lnTo>
                  <a:pt x="987" y="452"/>
                </a:lnTo>
                <a:lnTo>
                  <a:pt x="1042" y="515"/>
                </a:lnTo>
                <a:lnTo>
                  <a:pt x="1578" y="430"/>
                </a:lnTo>
                <a:lnTo>
                  <a:pt x="1592" y="427"/>
                </a:lnTo>
                <a:lnTo>
                  <a:pt x="1606" y="430"/>
                </a:lnTo>
                <a:lnTo>
                  <a:pt x="1618" y="435"/>
                </a:lnTo>
                <a:lnTo>
                  <a:pt x="1632" y="443"/>
                </a:lnTo>
                <a:lnTo>
                  <a:pt x="1645" y="452"/>
                </a:lnTo>
                <a:lnTo>
                  <a:pt x="3453" y="2267"/>
                </a:lnTo>
                <a:lnTo>
                  <a:pt x="3464" y="2282"/>
                </a:lnTo>
                <a:lnTo>
                  <a:pt x="3472" y="2300"/>
                </a:lnTo>
                <a:lnTo>
                  <a:pt x="3474" y="2318"/>
                </a:lnTo>
                <a:lnTo>
                  <a:pt x="3472" y="2337"/>
                </a:lnTo>
                <a:lnTo>
                  <a:pt x="3464" y="2355"/>
                </a:lnTo>
                <a:lnTo>
                  <a:pt x="3453" y="2371"/>
                </a:lnTo>
                <a:lnTo>
                  <a:pt x="2375" y="3452"/>
                </a:lnTo>
                <a:lnTo>
                  <a:pt x="2365" y="3462"/>
                </a:lnTo>
                <a:lnTo>
                  <a:pt x="2352" y="3468"/>
                </a:lnTo>
                <a:lnTo>
                  <a:pt x="2339" y="3472"/>
                </a:lnTo>
                <a:lnTo>
                  <a:pt x="2323" y="3475"/>
                </a:lnTo>
                <a:lnTo>
                  <a:pt x="2309" y="3472"/>
                </a:lnTo>
                <a:lnTo>
                  <a:pt x="2295" y="3468"/>
                </a:lnTo>
                <a:lnTo>
                  <a:pt x="2283" y="3462"/>
                </a:lnTo>
                <a:lnTo>
                  <a:pt x="2272" y="3452"/>
                </a:lnTo>
                <a:lnTo>
                  <a:pt x="464" y="1637"/>
                </a:lnTo>
                <a:lnTo>
                  <a:pt x="455" y="1624"/>
                </a:lnTo>
                <a:lnTo>
                  <a:pt x="448" y="1610"/>
                </a:lnTo>
                <a:lnTo>
                  <a:pt x="443" y="1592"/>
                </a:lnTo>
                <a:lnTo>
                  <a:pt x="442" y="1571"/>
                </a:lnTo>
                <a:lnTo>
                  <a:pt x="524" y="1061"/>
                </a:lnTo>
                <a:lnTo>
                  <a:pt x="476" y="1021"/>
                </a:lnTo>
                <a:lnTo>
                  <a:pt x="430" y="978"/>
                </a:lnTo>
                <a:lnTo>
                  <a:pt x="384" y="934"/>
                </a:lnTo>
                <a:lnTo>
                  <a:pt x="336" y="883"/>
                </a:lnTo>
                <a:lnTo>
                  <a:pt x="291" y="833"/>
                </a:lnTo>
                <a:lnTo>
                  <a:pt x="249" y="781"/>
                </a:lnTo>
                <a:lnTo>
                  <a:pt x="209" y="729"/>
                </a:lnTo>
                <a:lnTo>
                  <a:pt x="173" y="678"/>
                </a:lnTo>
                <a:lnTo>
                  <a:pt x="140" y="626"/>
                </a:lnTo>
                <a:lnTo>
                  <a:pt x="111" y="575"/>
                </a:lnTo>
                <a:lnTo>
                  <a:pt x="84" y="526"/>
                </a:lnTo>
                <a:lnTo>
                  <a:pt x="61" y="476"/>
                </a:lnTo>
                <a:lnTo>
                  <a:pt x="42" y="427"/>
                </a:lnTo>
                <a:lnTo>
                  <a:pt x="26" y="381"/>
                </a:lnTo>
                <a:lnTo>
                  <a:pt x="14" y="336"/>
                </a:lnTo>
                <a:lnTo>
                  <a:pt x="5" y="292"/>
                </a:lnTo>
                <a:lnTo>
                  <a:pt x="1" y="251"/>
                </a:lnTo>
                <a:lnTo>
                  <a:pt x="0" y="212"/>
                </a:lnTo>
                <a:lnTo>
                  <a:pt x="4" y="175"/>
                </a:lnTo>
                <a:lnTo>
                  <a:pt x="12" y="141"/>
                </a:lnTo>
                <a:lnTo>
                  <a:pt x="23" y="111"/>
                </a:lnTo>
                <a:lnTo>
                  <a:pt x="39" y="83"/>
                </a:lnTo>
                <a:lnTo>
                  <a:pt x="59" y="59"/>
                </a:lnTo>
                <a:lnTo>
                  <a:pt x="83" y="38"/>
                </a:lnTo>
                <a:lnTo>
                  <a:pt x="112" y="22"/>
                </a:lnTo>
                <a:lnTo>
                  <a:pt x="142" y="11"/>
                </a:lnTo>
                <a:lnTo>
                  <a:pt x="176" y="3"/>
                </a:lnTo>
                <a:lnTo>
                  <a:pt x="21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14" name="Group 213"/>
          <p:cNvGrpSpPr/>
          <p:nvPr/>
        </p:nvGrpSpPr>
        <p:grpSpPr>
          <a:xfrm>
            <a:off x="8122928" y="2660650"/>
            <a:ext cx="614362" cy="612775"/>
            <a:chOff x="8158163" y="2660650"/>
            <a:chExt cx="614362" cy="6127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1" name="Freeform 96"/>
            <p:cNvSpPr>
              <a:spLocks noEditPoints="1"/>
            </p:cNvSpPr>
            <p:nvPr/>
          </p:nvSpPr>
          <p:spPr bwMode="auto">
            <a:xfrm>
              <a:off x="8255000" y="2759075"/>
              <a:ext cx="109537" cy="109537"/>
            </a:xfrm>
            <a:custGeom>
              <a:avLst/>
              <a:gdLst>
                <a:gd name="T0" fmla="*/ 283 w 624"/>
                <a:gd name="T1" fmla="*/ 151 h 621"/>
                <a:gd name="T2" fmla="*/ 230 w 624"/>
                <a:gd name="T3" fmla="*/ 170 h 621"/>
                <a:gd name="T4" fmla="*/ 188 w 624"/>
                <a:gd name="T5" fmla="*/ 205 h 621"/>
                <a:gd name="T6" fmla="*/ 159 w 624"/>
                <a:gd name="T7" fmla="*/ 253 h 621"/>
                <a:gd name="T8" fmla="*/ 150 w 624"/>
                <a:gd name="T9" fmla="*/ 310 h 621"/>
                <a:gd name="T10" fmla="*/ 159 w 624"/>
                <a:gd name="T11" fmla="*/ 367 h 621"/>
                <a:gd name="T12" fmla="*/ 188 w 624"/>
                <a:gd name="T13" fmla="*/ 414 h 621"/>
                <a:gd name="T14" fmla="*/ 230 w 624"/>
                <a:gd name="T15" fmla="*/ 450 h 621"/>
                <a:gd name="T16" fmla="*/ 283 w 624"/>
                <a:gd name="T17" fmla="*/ 470 h 621"/>
                <a:gd name="T18" fmla="*/ 341 w 624"/>
                <a:gd name="T19" fmla="*/ 470 h 621"/>
                <a:gd name="T20" fmla="*/ 394 w 624"/>
                <a:gd name="T21" fmla="*/ 450 h 621"/>
                <a:gd name="T22" fmla="*/ 436 w 624"/>
                <a:gd name="T23" fmla="*/ 414 h 621"/>
                <a:gd name="T24" fmla="*/ 465 w 624"/>
                <a:gd name="T25" fmla="*/ 367 h 621"/>
                <a:gd name="T26" fmla="*/ 474 w 624"/>
                <a:gd name="T27" fmla="*/ 310 h 621"/>
                <a:gd name="T28" fmla="*/ 462 w 624"/>
                <a:gd name="T29" fmla="*/ 248 h 621"/>
                <a:gd name="T30" fmla="*/ 427 w 624"/>
                <a:gd name="T31" fmla="*/ 196 h 621"/>
                <a:gd name="T32" fmla="*/ 375 w 624"/>
                <a:gd name="T33" fmla="*/ 161 h 621"/>
                <a:gd name="T34" fmla="*/ 311 w 624"/>
                <a:gd name="T35" fmla="*/ 147 h 621"/>
                <a:gd name="T36" fmla="*/ 354 w 624"/>
                <a:gd name="T37" fmla="*/ 3 h 621"/>
                <a:gd name="T38" fmla="*/ 433 w 624"/>
                <a:gd name="T39" fmla="*/ 24 h 621"/>
                <a:gd name="T40" fmla="*/ 502 w 624"/>
                <a:gd name="T41" fmla="*/ 64 h 621"/>
                <a:gd name="T42" fmla="*/ 558 w 624"/>
                <a:gd name="T43" fmla="*/ 120 h 621"/>
                <a:gd name="T44" fmla="*/ 598 w 624"/>
                <a:gd name="T45" fmla="*/ 190 h 621"/>
                <a:gd name="T46" fmla="*/ 620 w 624"/>
                <a:gd name="T47" fmla="*/ 268 h 621"/>
                <a:gd name="T48" fmla="*/ 620 w 624"/>
                <a:gd name="T49" fmla="*/ 352 h 621"/>
                <a:gd name="T50" fmla="*/ 598 w 624"/>
                <a:gd name="T51" fmla="*/ 431 h 621"/>
                <a:gd name="T52" fmla="*/ 558 w 624"/>
                <a:gd name="T53" fmla="*/ 500 h 621"/>
                <a:gd name="T54" fmla="*/ 502 w 624"/>
                <a:gd name="T55" fmla="*/ 556 h 621"/>
                <a:gd name="T56" fmla="*/ 433 w 624"/>
                <a:gd name="T57" fmla="*/ 596 h 621"/>
                <a:gd name="T58" fmla="*/ 354 w 624"/>
                <a:gd name="T59" fmla="*/ 618 h 621"/>
                <a:gd name="T60" fmla="*/ 269 w 624"/>
                <a:gd name="T61" fmla="*/ 618 h 621"/>
                <a:gd name="T62" fmla="*/ 191 w 624"/>
                <a:gd name="T63" fmla="*/ 596 h 621"/>
                <a:gd name="T64" fmla="*/ 122 w 624"/>
                <a:gd name="T65" fmla="*/ 556 h 621"/>
                <a:gd name="T66" fmla="*/ 65 w 624"/>
                <a:gd name="T67" fmla="*/ 500 h 621"/>
                <a:gd name="T68" fmla="*/ 25 w 624"/>
                <a:gd name="T69" fmla="*/ 431 h 621"/>
                <a:gd name="T70" fmla="*/ 3 w 624"/>
                <a:gd name="T71" fmla="*/ 352 h 621"/>
                <a:gd name="T72" fmla="*/ 3 w 624"/>
                <a:gd name="T73" fmla="*/ 268 h 621"/>
                <a:gd name="T74" fmla="*/ 25 w 624"/>
                <a:gd name="T75" fmla="*/ 190 h 621"/>
                <a:gd name="T76" fmla="*/ 65 w 624"/>
                <a:gd name="T77" fmla="*/ 120 h 621"/>
                <a:gd name="T78" fmla="*/ 122 w 624"/>
                <a:gd name="T79" fmla="*/ 64 h 621"/>
                <a:gd name="T80" fmla="*/ 191 w 624"/>
                <a:gd name="T81" fmla="*/ 24 h 621"/>
                <a:gd name="T82" fmla="*/ 269 w 624"/>
                <a:gd name="T83" fmla="*/ 3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24" h="621">
                  <a:moveTo>
                    <a:pt x="311" y="147"/>
                  </a:moveTo>
                  <a:lnTo>
                    <a:pt x="283" y="151"/>
                  </a:lnTo>
                  <a:lnTo>
                    <a:pt x="255" y="158"/>
                  </a:lnTo>
                  <a:lnTo>
                    <a:pt x="230" y="170"/>
                  </a:lnTo>
                  <a:lnTo>
                    <a:pt x="207" y="186"/>
                  </a:lnTo>
                  <a:lnTo>
                    <a:pt x="188" y="205"/>
                  </a:lnTo>
                  <a:lnTo>
                    <a:pt x="172" y="228"/>
                  </a:lnTo>
                  <a:lnTo>
                    <a:pt x="159" y="253"/>
                  </a:lnTo>
                  <a:lnTo>
                    <a:pt x="152" y="281"/>
                  </a:lnTo>
                  <a:lnTo>
                    <a:pt x="150" y="310"/>
                  </a:lnTo>
                  <a:lnTo>
                    <a:pt x="152" y="340"/>
                  </a:lnTo>
                  <a:lnTo>
                    <a:pt x="159" y="367"/>
                  </a:lnTo>
                  <a:lnTo>
                    <a:pt x="171" y="392"/>
                  </a:lnTo>
                  <a:lnTo>
                    <a:pt x="188" y="414"/>
                  </a:lnTo>
                  <a:lnTo>
                    <a:pt x="207" y="435"/>
                  </a:lnTo>
                  <a:lnTo>
                    <a:pt x="230" y="450"/>
                  </a:lnTo>
                  <a:lnTo>
                    <a:pt x="255" y="462"/>
                  </a:lnTo>
                  <a:lnTo>
                    <a:pt x="283" y="470"/>
                  </a:lnTo>
                  <a:lnTo>
                    <a:pt x="311" y="473"/>
                  </a:lnTo>
                  <a:lnTo>
                    <a:pt x="341" y="470"/>
                  </a:lnTo>
                  <a:lnTo>
                    <a:pt x="369" y="462"/>
                  </a:lnTo>
                  <a:lnTo>
                    <a:pt x="394" y="450"/>
                  </a:lnTo>
                  <a:lnTo>
                    <a:pt x="417" y="435"/>
                  </a:lnTo>
                  <a:lnTo>
                    <a:pt x="436" y="414"/>
                  </a:lnTo>
                  <a:lnTo>
                    <a:pt x="452" y="392"/>
                  </a:lnTo>
                  <a:lnTo>
                    <a:pt x="465" y="367"/>
                  </a:lnTo>
                  <a:lnTo>
                    <a:pt x="472" y="340"/>
                  </a:lnTo>
                  <a:lnTo>
                    <a:pt x="474" y="310"/>
                  </a:lnTo>
                  <a:lnTo>
                    <a:pt x="471" y="277"/>
                  </a:lnTo>
                  <a:lnTo>
                    <a:pt x="462" y="248"/>
                  </a:lnTo>
                  <a:lnTo>
                    <a:pt x="447" y="219"/>
                  </a:lnTo>
                  <a:lnTo>
                    <a:pt x="427" y="196"/>
                  </a:lnTo>
                  <a:lnTo>
                    <a:pt x="402" y="176"/>
                  </a:lnTo>
                  <a:lnTo>
                    <a:pt x="375" y="161"/>
                  </a:lnTo>
                  <a:lnTo>
                    <a:pt x="344" y="152"/>
                  </a:lnTo>
                  <a:lnTo>
                    <a:pt x="311" y="147"/>
                  </a:lnTo>
                  <a:close/>
                  <a:moveTo>
                    <a:pt x="311" y="0"/>
                  </a:moveTo>
                  <a:lnTo>
                    <a:pt x="354" y="3"/>
                  </a:lnTo>
                  <a:lnTo>
                    <a:pt x="395" y="11"/>
                  </a:lnTo>
                  <a:lnTo>
                    <a:pt x="433" y="24"/>
                  </a:lnTo>
                  <a:lnTo>
                    <a:pt x="469" y="42"/>
                  </a:lnTo>
                  <a:lnTo>
                    <a:pt x="502" y="64"/>
                  </a:lnTo>
                  <a:lnTo>
                    <a:pt x="532" y="90"/>
                  </a:lnTo>
                  <a:lnTo>
                    <a:pt x="558" y="120"/>
                  </a:lnTo>
                  <a:lnTo>
                    <a:pt x="580" y="154"/>
                  </a:lnTo>
                  <a:lnTo>
                    <a:pt x="598" y="190"/>
                  </a:lnTo>
                  <a:lnTo>
                    <a:pt x="612" y="228"/>
                  </a:lnTo>
                  <a:lnTo>
                    <a:pt x="620" y="268"/>
                  </a:lnTo>
                  <a:lnTo>
                    <a:pt x="624" y="310"/>
                  </a:lnTo>
                  <a:lnTo>
                    <a:pt x="620" y="352"/>
                  </a:lnTo>
                  <a:lnTo>
                    <a:pt x="612" y="393"/>
                  </a:lnTo>
                  <a:lnTo>
                    <a:pt x="598" y="431"/>
                  </a:lnTo>
                  <a:lnTo>
                    <a:pt x="580" y="467"/>
                  </a:lnTo>
                  <a:lnTo>
                    <a:pt x="558" y="500"/>
                  </a:lnTo>
                  <a:lnTo>
                    <a:pt x="532" y="530"/>
                  </a:lnTo>
                  <a:lnTo>
                    <a:pt x="502" y="556"/>
                  </a:lnTo>
                  <a:lnTo>
                    <a:pt x="469" y="578"/>
                  </a:lnTo>
                  <a:lnTo>
                    <a:pt x="433" y="596"/>
                  </a:lnTo>
                  <a:lnTo>
                    <a:pt x="395" y="610"/>
                  </a:lnTo>
                  <a:lnTo>
                    <a:pt x="354" y="618"/>
                  </a:lnTo>
                  <a:lnTo>
                    <a:pt x="311" y="621"/>
                  </a:lnTo>
                  <a:lnTo>
                    <a:pt x="269" y="618"/>
                  </a:lnTo>
                  <a:lnTo>
                    <a:pt x="229" y="610"/>
                  </a:lnTo>
                  <a:lnTo>
                    <a:pt x="191" y="596"/>
                  </a:lnTo>
                  <a:lnTo>
                    <a:pt x="155" y="578"/>
                  </a:lnTo>
                  <a:lnTo>
                    <a:pt x="122" y="556"/>
                  </a:lnTo>
                  <a:lnTo>
                    <a:pt x="91" y="530"/>
                  </a:lnTo>
                  <a:lnTo>
                    <a:pt x="65" y="500"/>
                  </a:lnTo>
                  <a:lnTo>
                    <a:pt x="43" y="467"/>
                  </a:lnTo>
                  <a:lnTo>
                    <a:pt x="25" y="431"/>
                  </a:lnTo>
                  <a:lnTo>
                    <a:pt x="12" y="393"/>
                  </a:lnTo>
                  <a:lnTo>
                    <a:pt x="3" y="352"/>
                  </a:lnTo>
                  <a:lnTo>
                    <a:pt x="0" y="310"/>
                  </a:lnTo>
                  <a:lnTo>
                    <a:pt x="3" y="268"/>
                  </a:lnTo>
                  <a:lnTo>
                    <a:pt x="12" y="228"/>
                  </a:lnTo>
                  <a:lnTo>
                    <a:pt x="25" y="190"/>
                  </a:lnTo>
                  <a:lnTo>
                    <a:pt x="43" y="154"/>
                  </a:lnTo>
                  <a:lnTo>
                    <a:pt x="65" y="120"/>
                  </a:lnTo>
                  <a:lnTo>
                    <a:pt x="91" y="90"/>
                  </a:lnTo>
                  <a:lnTo>
                    <a:pt x="122" y="64"/>
                  </a:lnTo>
                  <a:lnTo>
                    <a:pt x="155" y="42"/>
                  </a:lnTo>
                  <a:lnTo>
                    <a:pt x="191" y="24"/>
                  </a:lnTo>
                  <a:lnTo>
                    <a:pt x="229" y="11"/>
                  </a:lnTo>
                  <a:lnTo>
                    <a:pt x="269" y="3"/>
                  </a:lnTo>
                  <a:lnTo>
                    <a:pt x="3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97"/>
            <p:cNvSpPr>
              <a:spLocks noEditPoints="1"/>
            </p:cNvSpPr>
            <p:nvPr/>
          </p:nvSpPr>
          <p:spPr bwMode="auto">
            <a:xfrm>
              <a:off x="8158163" y="2660650"/>
              <a:ext cx="614362" cy="612775"/>
            </a:xfrm>
            <a:custGeom>
              <a:avLst/>
              <a:gdLst>
                <a:gd name="T0" fmla="*/ 1290 w 3484"/>
                <a:gd name="T1" fmla="*/ 158 h 3475"/>
                <a:gd name="T2" fmla="*/ 311 w 3484"/>
                <a:gd name="T3" fmla="*/ 313 h 3475"/>
                <a:gd name="T4" fmla="*/ 156 w 3484"/>
                <a:gd name="T5" fmla="*/ 1288 h 3475"/>
                <a:gd name="T6" fmla="*/ 2172 w 3484"/>
                <a:gd name="T7" fmla="*/ 3298 h 3475"/>
                <a:gd name="T8" fmla="*/ 3314 w 3484"/>
                <a:gd name="T9" fmla="*/ 2160 h 3475"/>
                <a:gd name="T10" fmla="*/ 1290 w 3484"/>
                <a:gd name="T11" fmla="*/ 158 h 3475"/>
                <a:gd name="T12" fmla="*/ 1318 w 3484"/>
                <a:gd name="T13" fmla="*/ 0 h 3475"/>
                <a:gd name="T14" fmla="*/ 1331 w 3484"/>
                <a:gd name="T15" fmla="*/ 3 h 3475"/>
                <a:gd name="T16" fmla="*/ 1345 w 3484"/>
                <a:gd name="T17" fmla="*/ 9 h 3475"/>
                <a:gd name="T18" fmla="*/ 1358 w 3484"/>
                <a:gd name="T19" fmla="*/ 16 h 3475"/>
                <a:gd name="T20" fmla="*/ 1372 w 3484"/>
                <a:gd name="T21" fmla="*/ 25 h 3475"/>
                <a:gd name="T22" fmla="*/ 3462 w 3484"/>
                <a:gd name="T23" fmla="*/ 2108 h 3475"/>
                <a:gd name="T24" fmla="*/ 3473 w 3484"/>
                <a:gd name="T25" fmla="*/ 2124 h 3475"/>
                <a:gd name="T26" fmla="*/ 3481 w 3484"/>
                <a:gd name="T27" fmla="*/ 2142 h 3475"/>
                <a:gd name="T28" fmla="*/ 3484 w 3484"/>
                <a:gd name="T29" fmla="*/ 2160 h 3475"/>
                <a:gd name="T30" fmla="*/ 3481 w 3484"/>
                <a:gd name="T31" fmla="*/ 2179 h 3475"/>
                <a:gd name="T32" fmla="*/ 3473 w 3484"/>
                <a:gd name="T33" fmla="*/ 2196 h 3475"/>
                <a:gd name="T34" fmla="*/ 3461 w 3484"/>
                <a:gd name="T35" fmla="*/ 2212 h 3475"/>
                <a:gd name="T36" fmla="*/ 2216 w 3484"/>
                <a:gd name="T37" fmla="*/ 3453 h 3475"/>
                <a:gd name="T38" fmla="*/ 2204 w 3484"/>
                <a:gd name="T39" fmla="*/ 3462 h 3475"/>
                <a:gd name="T40" fmla="*/ 2193 w 3484"/>
                <a:gd name="T41" fmla="*/ 3470 h 3475"/>
                <a:gd name="T42" fmla="*/ 2179 w 3484"/>
                <a:gd name="T43" fmla="*/ 3474 h 3475"/>
                <a:gd name="T44" fmla="*/ 2164 w 3484"/>
                <a:gd name="T45" fmla="*/ 3475 h 3475"/>
                <a:gd name="T46" fmla="*/ 2149 w 3484"/>
                <a:gd name="T47" fmla="*/ 3474 h 3475"/>
                <a:gd name="T48" fmla="*/ 2136 w 3484"/>
                <a:gd name="T49" fmla="*/ 3470 h 3475"/>
                <a:gd name="T50" fmla="*/ 2124 w 3484"/>
                <a:gd name="T51" fmla="*/ 3462 h 3475"/>
                <a:gd name="T52" fmla="*/ 2112 w 3484"/>
                <a:gd name="T53" fmla="*/ 3453 h 3475"/>
                <a:gd name="T54" fmla="*/ 22 w 3484"/>
                <a:gd name="T55" fmla="*/ 1370 h 3475"/>
                <a:gd name="T56" fmla="*/ 13 w 3484"/>
                <a:gd name="T57" fmla="*/ 1358 h 3475"/>
                <a:gd name="T58" fmla="*/ 5 w 3484"/>
                <a:gd name="T59" fmla="*/ 1342 h 3475"/>
                <a:gd name="T60" fmla="*/ 1 w 3484"/>
                <a:gd name="T61" fmla="*/ 1324 h 3475"/>
                <a:gd name="T62" fmla="*/ 0 w 3484"/>
                <a:gd name="T63" fmla="*/ 1303 h 3475"/>
                <a:gd name="T64" fmla="*/ 170 w 3484"/>
                <a:gd name="T65" fmla="*/ 232 h 3475"/>
                <a:gd name="T66" fmla="*/ 176 w 3484"/>
                <a:gd name="T67" fmla="*/ 218 h 3475"/>
                <a:gd name="T68" fmla="*/ 183 w 3484"/>
                <a:gd name="T69" fmla="*/ 204 h 3475"/>
                <a:gd name="T70" fmla="*/ 192 w 3484"/>
                <a:gd name="T71" fmla="*/ 191 h 3475"/>
                <a:gd name="T72" fmla="*/ 203 w 3484"/>
                <a:gd name="T73" fmla="*/ 182 h 3475"/>
                <a:gd name="T74" fmla="*/ 216 w 3484"/>
                <a:gd name="T75" fmla="*/ 176 h 3475"/>
                <a:gd name="T76" fmla="*/ 230 w 3484"/>
                <a:gd name="T77" fmla="*/ 174 h 3475"/>
                <a:gd name="T78" fmla="*/ 1305 w 3484"/>
                <a:gd name="T79" fmla="*/ 3 h 3475"/>
                <a:gd name="T80" fmla="*/ 1318 w 3484"/>
                <a:gd name="T81" fmla="*/ 0 h 3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84" h="3475">
                  <a:moveTo>
                    <a:pt x="1290" y="158"/>
                  </a:moveTo>
                  <a:lnTo>
                    <a:pt x="311" y="313"/>
                  </a:lnTo>
                  <a:lnTo>
                    <a:pt x="156" y="1288"/>
                  </a:lnTo>
                  <a:lnTo>
                    <a:pt x="2172" y="3298"/>
                  </a:lnTo>
                  <a:lnTo>
                    <a:pt x="3314" y="2160"/>
                  </a:lnTo>
                  <a:lnTo>
                    <a:pt x="1290" y="158"/>
                  </a:lnTo>
                  <a:close/>
                  <a:moveTo>
                    <a:pt x="1318" y="0"/>
                  </a:moveTo>
                  <a:lnTo>
                    <a:pt x="1331" y="3"/>
                  </a:lnTo>
                  <a:lnTo>
                    <a:pt x="1345" y="9"/>
                  </a:lnTo>
                  <a:lnTo>
                    <a:pt x="1358" y="16"/>
                  </a:lnTo>
                  <a:lnTo>
                    <a:pt x="1372" y="25"/>
                  </a:lnTo>
                  <a:lnTo>
                    <a:pt x="3462" y="2108"/>
                  </a:lnTo>
                  <a:lnTo>
                    <a:pt x="3473" y="2124"/>
                  </a:lnTo>
                  <a:lnTo>
                    <a:pt x="3481" y="2142"/>
                  </a:lnTo>
                  <a:lnTo>
                    <a:pt x="3484" y="2160"/>
                  </a:lnTo>
                  <a:lnTo>
                    <a:pt x="3481" y="2179"/>
                  </a:lnTo>
                  <a:lnTo>
                    <a:pt x="3473" y="2196"/>
                  </a:lnTo>
                  <a:lnTo>
                    <a:pt x="3461" y="2212"/>
                  </a:lnTo>
                  <a:lnTo>
                    <a:pt x="2216" y="3453"/>
                  </a:lnTo>
                  <a:lnTo>
                    <a:pt x="2204" y="3462"/>
                  </a:lnTo>
                  <a:lnTo>
                    <a:pt x="2193" y="3470"/>
                  </a:lnTo>
                  <a:lnTo>
                    <a:pt x="2179" y="3474"/>
                  </a:lnTo>
                  <a:lnTo>
                    <a:pt x="2164" y="3475"/>
                  </a:lnTo>
                  <a:lnTo>
                    <a:pt x="2149" y="3474"/>
                  </a:lnTo>
                  <a:lnTo>
                    <a:pt x="2136" y="3470"/>
                  </a:lnTo>
                  <a:lnTo>
                    <a:pt x="2124" y="3462"/>
                  </a:lnTo>
                  <a:lnTo>
                    <a:pt x="2112" y="3453"/>
                  </a:lnTo>
                  <a:lnTo>
                    <a:pt x="22" y="1370"/>
                  </a:lnTo>
                  <a:lnTo>
                    <a:pt x="13" y="1358"/>
                  </a:lnTo>
                  <a:lnTo>
                    <a:pt x="5" y="1342"/>
                  </a:lnTo>
                  <a:lnTo>
                    <a:pt x="1" y="1324"/>
                  </a:lnTo>
                  <a:lnTo>
                    <a:pt x="0" y="1303"/>
                  </a:lnTo>
                  <a:lnTo>
                    <a:pt x="170" y="232"/>
                  </a:lnTo>
                  <a:lnTo>
                    <a:pt x="176" y="218"/>
                  </a:lnTo>
                  <a:lnTo>
                    <a:pt x="183" y="204"/>
                  </a:lnTo>
                  <a:lnTo>
                    <a:pt x="192" y="191"/>
                  </a:lnTo>
                  <a:lnTo>
                    <a:pt x="203" y="182"/>
                  </a:lnTo>
                  <a:lnTo>
                    <a:pt x="216" y="176"/>
                  </a:lnTo>
                  <a:lnTo>
                    <a:pt x="230" y="174"/>
                  </a:lnTo>
                  <a:lnTo>
                    <a:pt x="1305" y="3"/>
                  </a:lnTo>
                  <a:lnTo>
                    <a:pt x="13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6" name="Freeform 102"/>
          <p:cNvSpPr>
            <a:spLocks noEditPoints="1"/>
          </p:cNvSpPr>
          <p:nvPr/>
        </p:nvSpPr>
        <p:spPr bwMode="auto">
          <a:xfrm>
            <a:off x="9058422" y="2659063"/>
            <a:ext cx="614362" cy="614362"/>
          </a:xfrm>
          <a:custGeom>
            <a:avLst/>
            <a:gdLst>
              <a:gd name="T0" fmla="*/ 1393 w 3483"/>
              <a:gd name="T1" fmla="*/ 433 h 3483"/>
              <a:gd name="T2" fmla="*/ 1065 w 3483"/>
              <a:gd name="T3" fmla="*/ 571 h 3483"/>
              <a:gd name="T4" fmla="*/ 786 w 3483"/>
              <a:gd name="T5" fmla="*/ 786 h 3483"/>
              <a:gd name="T6" fmla="*/ 571 w 3483"/>
              <a:gd name="T7" fmla="*/ 1065 h 3483"/>
              <a:gd name="T8" fmla="*/ 433 w 3483"/>
              <a:gd name="T9" fmla="*/ 1393 h 3483"/>
              <a:gd name="T10" fmla="*/ 620 w 3483"/>
              <a:gd name="T11" fmla="*/ 1664 h 3483"/>
              <a:gd name="T12" fmla="*/ 413 w 3483"/>
              <a:gd name="T13" fmla="*/ 2001 h 3483"/>
              <a:gd name="T14" fmla="*/ 529 w 3483"/>
              <a:gd name="T15" fmla="*/ 2340 h 3483"/>
              <a:gd name="T16" fmla="*/ 725 w 3483"/>
              <a:gd name="T17" fmla="*/ 2633 h 3483"/>
              <a:gd name="T18" fmla="*/ 990 w 3483"/>
              <a:gd name="T19" fmla="*/ 2866 h 3483"/>
              <a:gd name="T20" fmla="*/ 1308 w 3483"/>
              <a:gd name="T21" fmla="*/ 3024 h 3483"/>
              <a:gd name="T22" fmla="*/ 1664 w 3483"/>
              <a:gd name="T23" fmla="*/ 3094 h 3483"/>
              <a:gd name="T24" fmla="*/ 1911 w 3483"/>
              <a:gd name="T25" fmla="*/ 3085 h 3483"/>
              <a:gd name="T26" fmla="*/ 2260 w 3483"/>
              <a:gd name="T27" fmla="*/ 2991 h 3483"/>
              <a:gd name="T28" fmla="*/ 2565 w 3483"/>
              <a:gd name="T29" fmla="*/ 2814 h 3483"/>
              <a:gd name="T30" fmla="*/ 2814 w 3483"/>
              <a:gd name="T31" fmla="*/ 2565 h 3483"/>
              <a:gd name="T32" fmla="*/ 2991 w 3483"/>
              <a:gd name="T33" fmla="*/ 2260 h 3483"/>
              <a:gd name="T34" fmla="*/ 3085 w 3483"/>
              <a:gd name="T35" fmla="*/ 1911 h 3483"/>
              <a:gd name="T36" fmla="*/ 3094 w 3483"/>
              <a:gd name="T37" fmla="*/ 1664 h 3483"/>
              <a:gd name="T38" fmla="*/ 3024 w 3483"/>
              <a:gd name="T39" fmla="*/ 1308 h 3483"/>
              <a:gd name="T40" fmla="*/ 2866 w 3483"/>
              <a:gd name="T41" fmla="*/ 990 h 3483"/>
              <a:gd name="T42" fmla="*/ 2633 w 3483"/>
              <a:gd name="T43" fmla="*/ 725 h 3483"/>
              <a:gd name="T44" fmla="*/ 2340 w 3483"/>
              <a:gd name="T45" fmla="*/ 529 h 3483"/>
              <a:gd name="T46" fmla="*/ 2001 w 3483"/>
              <a:gd name="T47" fmla="*/ 413 h 3483"/>
              <a:gd name="T48" fmla="*/ 1664 w 3483"/>
              <a:gd name="T49" fmla="*/ 620 h 3483"/>
              <a:gd name="T50" fmla="*/ 1819 w 3483"/>
              <a:gd name="T51" fmla="*/ 234 h 3483"/>
              <a:gd name="T52" fmla="*/ 2206 w 3483"/>
              <a:gd name="T53" fmla="*/ 304 h 3483"/>
              <a:gd name="T54" fmla="*/ 2552 w 3483"/>
              <a:gd name="T55" fmla="*/ 467 h 3483"/>
              <a:gd name="T56" fmla="*/ 2842 w 3483"/>
              <a:gd name="T57" fmla="*/ 707 h 3483"/>
              <a:gd name="T58" fmla="*/ 3065 w 3483"/>
              <a:gd name="T59" fmla="*/ 1013 h 3483"/>
              <a:gd name="T60" fmla="*/ 3205 w 3483"/>
              <a:gd name="T61" fmla="*/ 1370 h 3483"/>
              <a:gd name="T62" fmla="*/ 3483 w 3483"/>
              <a:gd name="T63" fmla="*/ 1664 h 3483"/>
              <a:gd name="T64" fmla="*/ 3227 w 3483"/>
              <a:gd name="T65" fmla="*/ 2017 h 3483"/>
              <a:gd name="T66" fmla="*/ 3108 w 3483"/>
              <a:gd name="T67" fmla="*/ 2385 h 3483"/>
              <a:gd name="T68" fmla="*/ 2905 w 3483"/>
              <a:gd name="T69" fmla="*/ 2705 h 3483"/>
              <a:gd name="T70" fmla="*/ 2630 w 3483"/>
              <a:gd name="T71" fmla="*/ 2963 h 3483"/>
              <a:gd name="T72" fmla="*/ 2298 w 3483"/>
              <a:gd name="T73" fmla="*/ 3146 h 3483"/>
              <a:gd name="T74" fmla="*/ 1919 w 3483"/>
              <a:gd name="T75" fmla="*/ 3241 h 3483"/>
              <a:gd name="T76" fmla="*/ 1664 w 3483"/>
              <a:gd name="T77" fmla="*/ 3249 h 3483"/>
              <a:gd name="T78" fmla="*/ 1277 w 3483"/>
              <a:gd name="T79" fmla="*/ 3179 h 3483"/>
              <a:gd name="T80" fmla="*/ 931 w 3483"/>
              <a:gd name="T81" fmla="*/ 3016 h 3483"/>
              <a:gd name="T82" fmla="*/ 641 w 3483"/>
              <a:gd name="T83" fmla="*/ 2776 h 3483"/>
              <a:gd name="T84" fmla="*/ 418 w 3483"/>
              <a:gd name="T85" fmla="*/ 2470 h 3483"/>
              <a:gd name="T86" fmla="*/ 278 w 3483"/>
              <a:gd name="T87" fmla="*/ 2113 h 3483"/>
              <a:gd name="T88" fmla="*/ 0 w 3483"/>
              <a:gd name="T89" fmla="*/ 1819 h 3483"/>
              <a:gd name="T90" fmla="*/ 256 w 3483"/>
              <a:gd name="T91" fmla="*/ 1466 h 3483"/>
              <a:gd name="T92" fmla="*/ 375 w 3483"/>
              <a:gd name="T93" fmla="*/ 1098 h 3483"/>
              <a:gd name="T94" fmla="*/ 578 w 3483"/>
              <a:gd name="T95" fmla="*/ 778 h 3483"/>
              <a:gd name="T96" fmla="*/ 853 w 3483"/>
              <a:gd name="T97" fmla="*/ 520 h 3483"/>
              <a:gd name="T98" fmla="*/ 1185 w 3483"/>
              <a:gd name="T99" fmla="*/ 337 h 3483"/>
              <a:gd name="T100" fmla="*/ 1564 w 3483"/>
              <a:gd name="T101" fmla="*/ 242 h 3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483" h="3483">
                <a:moveTo>
                  <a:pt x="1664" y="389"/>
                </a:moveTo>
                <a:lnTo>
                  <a:pt x="1572" y="398"/>
                </a:lnTo>
                <a:lnTo>
                  <a:pt x="1482" y="413"/>
                </a:lnTo>
                <a:lnTo>
                  <a:pt x="1393" y="433"/>
                </a:lnTo>
                <a:lnTo>
                  <a:pt x="1308" y="459"/>
                </a:lnTo>
                <a:lnTo>
                  <a:pt x="1223" y="492"/>
                </a:lnTo>
                <a:lnTo>
                  <a:pt x="1143" y="529"/>
                </a:lnTo>
                <a:lnTo>
                  <a:pt x="1065" y="571"/>
                </a:lnTo>
                <a:lnTo>
                  <a:pt x="990" y="617"/>
                </a:lnTo>
                <a:lnTo>
                  <a:pt x="918" y="669"/>
                </a:lnTo>
                <a:lnTo>
                  <a:pt x="850" y="725"/>
                </a:lnTo>
                <a:lnTo>
                  <a:pt x="786" y="786"/>
                </a:lnTo>
                <a:lnTo>
                  <a:pt x="725" y="850"/>
                </a:lnTo>
                <a:lnTo>
                  <a:pt x="669" y="918"/>
                </a:lnTo>
                <a:lnTo>
                  <a:pt x="617" y="990"/>
                </a:lnTo>
                <a:lnTo>
                  <a:pt x="571" y="1065"/>
                </a:lnTo>
                <a:lnTo>
                  <a:pt x="529" y="1143"/>
                </a:lnTo>
                <a:lnTo>
                  <a:pt x="492" y="1223"/>
                </a:lnTo>
                <a:lnTo>
                  <a:pt x="459" y="1308"/>
                </a:lnTo>
                <a:lnTo>
                  <a:pt x="433" y="1393"/>
                </a:lnTo>
                <a:lnTo>
                  <a:pt x="413" y="1482"/>
                </a:lnTo>
                <a:lnTo>
                  <a:pt x="398" y="1572"/>
                </a:lnTo>
                <a:lnTo>
                  <a:pt x="389" y="1664"/>
                </a:lnTo>
                <a:lnTo>
                  <a:pt x="620" y="1664"/>
                </a:lnTo>
                <a:lnTo>
                  <a:pt x="620" y="1819"/>
                </a:lnTo>
                <a:lnTo>
                  <a:pt x="389" y="1819"/>
                </a:lnTo>
                <a:lnTo>
                  <a:pt x="398" y="1911"/>
                </a:lnTo>
                <a:lnTo>
                  <a:pt x="413" y="2001"/>
                </a:lnTo>
                <a:lnTo>
                  <a:pt x="433" y="2090"/>
                </a:lnTo>
                <a:lnTo>
                  <a:pt x="459" y="2175"/>
                </a:lnTo>
                <a:lnTo>
                  <a:pt x="492" y="2260"/>
                </a:lnTo>
                <a:lnTo>
                  <a:pt x="529" y="2340"/>
                </a:lnTo>
                <a:lnTo>
                  <a:pt x="571" y="2418"/>
                </a:lnTo>
                <a:lnTo>
                  <a:pt x="617" y="2493"/>
                </a:lnTo>
                <a:lnTo>
                  <a:pt x="669" y="2565"/>
                </a:lnTo>
                <a:lnTo>
                  <a:pt x="725" y="2633"/>
                </a:lnTo>
                <a:lnTo>
                  <a:pt x="786" y="2697"/>
                </a:lnTo>
                <a:lnTo>
                  <a:pt x="850" y="2758"/>
                </a:lnTo>
                <a:lnTo>
                  <a:pt x="918" y="2814"/>
                </a:lnTo>
                <a:lnTo>
                  <a:pt x="990" y="2866"/>
                </a:lnTo>
                <a:lnTo>
                  <a:pt x="1065" y="2912"/>
                </a:lnTo>
                <a:lnTo>
                  <a:pt x="1143" y="2954"/>
                </a:lnTo>
                <a:lnTo>
                  <a:pt x="1223" y="2991"/>
                </a:lnTo>
                <a:lnTo>
                  <a:pt x="1308" y="3024"/>
                </a:lnTo>
                <a:lnTo>
                  <a:pt x="1393" y="3050"/>
                </a:lnTo>
                <a:lnTo>
                  <a:pt x="1482" y="3070"/>
                </a:lnTo>
                <a:lnTo>
                  <a:pt x="1572" y="3085"/>
                </a:lnTo>
                <a:lnTo>
                  <a:pt x="1664" y="3094"/>
                </a:lnTo>
                <a:lnTo>
                  <a:pt x="1664" y="2863"/>
                </a:lnTo>
                <a:lnTo>
                  <a:pt x="1819" y="2863"/>
                </a:lnTo>
                <a:lnTo>
                  <a:pt x="1819" y="3094"/>
                </a:lnTo>
                <a:lnTo>
                  <a:pt x="1911" y="3085"/>
                </a:lnTo>
                <a:lnTo>
                  <a:pt x="2001" y="3070"/>
                </a:lnTo>
                <a:lnTo>
                  <a:pt x="2090" y="3050"/>
                </a:lnTo>
                <a:lnTo>
                  <a:pt x="2175" y="3024"/>
                </a:lnTo>
                <a:lnTo>
                  <a:pt x="2260" y="2991"/>
                </a:lnTo>
                <a:lnTo>
                  <a:pt x="2340" y="2954"/>
                </a:lnTo>
                <a:lnTo>
                  <a:pt x="2418" y="2912"/>
                </a:lnTo>
                <a:lnTo>
                  <a:pt x="2493" y="2866"/>
                </a:lnTo>
                <a:lnTo>
                  <a:pt x="2565" y="2814"/>
                </a:lnTo>
                <a:lnTo>
                  <a:pt x="2633" y="2758"/>
                </a:lnTo>
                <a:lnTo>
                  <a:pt x="2697" y="2697"/>
                </a:lnTo>
                <a:lnTo>
                  <a:pt x="2758" y="2633"/>
                </a:lnTo>
                <a:lnTo>
                  <a:pt x="2814" y="2565"/>
                </a:lnTo>
                <a:lnTo>
                  <a:pt x="2866" y="2493"/>
                </a:lnTo>
                <a:lnTo>
                  <a:pt x="2912" y="2418"/>
                </a:lnTo>
                <a:lnTo>
                  <a:pt x="2954" y="2340"/>
                </a:lnTo>
                <a:lnTo>
                  <a:pt x="2991" y="2260"/>
                </a:lnTo>
                <a:lnTo>
                  <a:pt x="3024" y="2175"/>
                </a:lnTo>
                <a:lnTo>
                  <a:pt x="3050" y="2090"/>
                </a:lnTo>
                <a:lnTo>
                  <a:pt x="3070" y="2001"/>
                </a:lnTo>
                <a:lnTo>
                  <a:pt x="3085" y="1911"/>
                </a:lnTo>
                <a:lnTo>
                  <a:pt x="3094" y="1819"/>
                </a:lnTo>
                <a:lnTo>
                  <a:pt x="2863" y="1819"/>
                </a:lnTo>
                <a:lnTo>
                  <a:pt x="2863" y="1664"/>
                </a:lnTo>
                <a:lnTo>
                  <a:pt x="3094" y="1664"/>
                </a:lnTo>
                <a:lnTo>
                  <a:pt x="3085" y="1572"/>
                </a:lnTo>
                <a:lnTo>
                  <a:pt x="3070" y="1482"/>
                </a:lnTo>
                <a:lnTo>
                  <a:pt x="3050" y="1393"/>
                </a:lnTo>
                <a:lnTo>
                  <a:pt x="3024" y="1308"/>
                </a:lnTo>
                <a:lnTo>
                  <a:pt x="2991" y="1223"/>
                </a:lnTo>
                <a:lnTo>
                  <a:pt x="2954" y="1143"/>
                </a:lnTo>
                <a:lnTo>
                  <a:pt x="2912" y="1065"/>
                </a:lnTo>
                <a:lnTo>
                  <a:pt x="2866" y="990"/>
                </a:lnTo>
                <a:lnTo>
                  <a:pt x="2814" y="918"/>
                </a:lnTo>
                <a:lnTo>
                  <a:pt x="2758" y="850"/>
                </a:lnTo>
                <a:lnTo>
                  <a:pt x="2697" y="786"/>
                </a:lnTo>
                <a:lnTo>
                  <a:pt x="2633" y="725"/>
                </a:lnTo>
                <a:lnTo>
                  <a:pt x="2565" y="669"/>
                </a:lnTo>
                <a:lnTo>
                  <a:pt x="2493" y="617"/>
                </a:lnTo>
                <a:lnTo>
                  <a:pt x="2418" y="571"/>
                </a:lnTo>
                <a:lnTo>
                  <a:pt x="2340" y="529"/>
                </a:lnTo>
                <a:lnTo>
                  <a:pt x="2260" y="492"/>
                </a:lnTo>
                <a:lnTo>
                  <a:pt x="2175" y="459"/>
                </a:lnTo>
                <a:lnTo>
                  <a:pt x="2090" y="433"/>
                </a:lnTo>
                <a:lnTo>
                  <a:pt x="2001" y="413"/>
                </a:lnTo>
                <a:lnTo>
                  <a:pt x="1911" y="398"/>
                </a:lnTo>
                <a:lnTo>
                  <a:pt x="1819" y="389"/>
                </a:lnTo>
                <a:lnTo>
                  <a:pt x="1819" y="620"/>
                </a:lnTo>
                <a:lnTo>
                  <a:pt x="1664" y="620"/>
                </a:lnTo>
                <a:lnTo>
                  <a:pt x="1664" y="389"/>
                </a:lnTo>
                <a:close/>
                <a:moveTo>
                  <a:pt x="1664" y="0"/>
                </a:moveTo>
                <a:lnTo>
                  <a:pt x="1819" y="0"/>
                </a:lnTo>
                <a:lnTo>
                  <a:pt x="1819" y="234"/>
                </a:lnTo>
                <a:lnTo>
                  <a:pt x="1919" y="242"/>
                </a:lnTo>
                <a:lnTo>
                  <a:pt x="2017" y="256"/>
                </a:lnTo>
                <a:lnTo>
                  <a:pt x="2113" y="278"/>
                </a:lnTo>
                <a:lnTo>
                  <a:pt x="2206" y="304"/>
                </a:lnTo>
                <a:lnTo>
                  <a:pt x="2298" y="337"/>
                </a:lnTo>
                <a:lnTo>
                  <a:pt x="2385" y="375"/>
                </a:lnTo>
                <a:lnTo>
                  <a:pt x="2470" y="418"/>
                </a:lnTo>
                <a:lnTo>
                  <a:pt x="2552" y="467"/>
                </a:lnTo>
                <a:lnTo>
                  <a:pt x="2630" y="520"/>
                </a:lnTo>
                <a:lnTo>
                  <a:pt x="2705" y="578"/>
                </a:lnTo>
                <a:lnTo>
                  <a:pt x="2776" y="641"/>
                </a:lnTo>
                <a:lnTo>
                  <a:pt x="2842" y="707"/>
                </a:lnTo>
                <a:lnTo>
                  <a:pt x="2905" y="778"/>
                </a:lnTo>
                <a:lnTo>
                  <a:pt x="2963" y="853"/>
                </a:lnTo>
                <a:lnTo>
                  <a:pt x="3016" y="931"/>
                </a:lnTo>
                <a:lnTo>
                  <a:pt x="3065" y="1013"/>
                </a:lnTo>
                <a:lnTo>
                  <a:pt x="3108" y="1098"/>
                </a:lnTo>
                <a:lnTo>
                  <a:pt x="3146" y="1185"/>
                </a:lnTo>
                <a:lnTo>
                  <a:pt x="3179" y="1277"/>
                </a:lnTo>
                <a:lnTo>
                  <a:pt x="3205" y="1370"/>
                </a:lnTo>
                <a:lnTo>
                  <a:pt x="3227" y="1466"/>
                </a:lnTo>
                <a:lnTo>
                  <a:pt x="3241" y="1564"/>
                </a:lnTo>
                <a:lnTo>
                  <a:pt x="3249" y="1664"/>
                </a:lnTo>
                <a:lnTo>
                  <a:pt x="3483" y="1664"/>
                </a:lnTo>
                <a:lnTo>
                  <a:pt x="3483" y="1819"/>
                </a:lnTo>
                <a:lnTo>
                  <a:pt x="3249" y="1819"/>
                </a:lnTo>
                <a:lnTo>
                  <a:pt x="3241" y="1919"/>
                </a:lnTo>
                <a:lnTo>
                  <a:pt x="3227" y="2017"/>
                </a:lnTo>
                <a:lnTo>
                  <a:pt x="3205" y="2113"/>
                </a:lnTo>
                <a:lnTo>
                  <a:pt x="3179" y="2206"/>
                </a:lnTo>
                <a:lnTo>
                  <a:pt x="3146" y="2298"/>
                </a:lnTo>
                <a:lnTo>
                  <a:pt x="3108" y="2385"/>
                </a:lnTo>
                <a:lnTo>
                  <a:pt x="3065" y="2470"/>
                </a:lnTo>
                <a:lnTo>
                  <a:pt x="3016" y="2552"/>
                </a:lnTo>
                <a:lnTo>
                  <a:pt x="2963" y="2630"/>
                </a:lnTo>
                <a:lnTo>
                  <a:pt x="2905" y="2705"/>
                </a:lnTo>
                <a:lnTo>
                  <a:pt x="2842" y="2776"/>
                </a:lnTo>
                <a:lnTo>
                  <a:pt x="2776" y="2842"/>
                </a:lnTo>
                <a:lnTo>
                  <a:pt x="2705" y="2905"/>
                </a:lnTo>
                <a:lnTo>
                  <a:pt x="2630" y="2963"/>
                </a:lnTo>
                <a:lnTo>
                  <a:pt x="2552" y="3016"/>
                </a:lnTo>
                <a:lnTo>
                  <a:pt x="2470" y="3065"/>
                </a:lnTo>
                <a:lnTo>
                  <a:pt x="2385" y="3108"/>
                </a:lnTo>
                <a:lnTo>
                  <a:pt x="2298" y="3146"/>
                </a:lnTo>
                <a:lnTo>
                  <a:pt x="2206" y="3179"/>
                </a:lnTo>
                <a:lnTo>
                  <a:pt x="2113" y="3205"/>
                </a:lnTo>
                <a:lnTo>
                  <a:pt x="2017" y="3227"/>
                </a:lnTo>
                <a:lnTo>
                  <a:pt x="1919" y="3241"/>
                </a:lnTo>
                <a:lnTo>
                  <a:pt x="1819" y="3249"/>
                </a:lnTo>
                <a:lnTo>
                  <a:pt x="1819" y="3483"/>
                </a:lnTo>
                <a:lnTo>
                  <a:pt x="1664" y="3483"/>
                </a:lnTo>
                <a:lnTo>
                  <a:pt x="1664" y="3249"/>
                </a:lnTo>
                <a:lnTo>
                  <a:pt x="1564" y="3241"/>
                </a:lnTo>
                <a:lnTo>
                  <a:pt x="1466" y="3227"/>
                </a:lnTo>
                <a:lnTo>
                  <a:pt x="1370" y="3205"/>
                </a:lnTo>
                <a:lnTo>
                  <a:pt x="1277" y="3179"/>
                </a:lnTo>
                <a:lnTo>
                  <a:pt x="1185" y="3146"/>
                </a:lnTo>
                <a:lnTo>
                  <a:pt x="1098" y="3108"/>
                </a:lnTo>
                <a:lnTo>
                  <a:pt x="1013" y="3065"/>
                </a:lnTo>
                <a:lnTo>
                  <a:pt x="931" y="3016"/>
                </a:lnTo>
                <a:lnTo>
                  <a:pt x="853" y="2963"/>
                </a:lnTo>
                <a:lnTo>
                  <a:pt x="778" y="2905"/>
                </a:lnTo>
                <a:lnTo>
                  <a:pt x="707" y="2842"/>
                </a:lnTo>
                <a:lnTo>
                  <a:pt x="641" y="2776"/>
                </a:lnTo>
                <a:lnTo>
                  <a:pt x="578" y="2705"/>
                </a:lnTo>
                <a:lnTo>
                  <a:pt x="520" y="2630"/>
                </a:lnTo>
                <a:lnTo>
                  <a:pt x="467" y="2552"/>
                </a:lnTo>
                <a:lnTo>
                  <a:pt x="418" y="2470"/>
                </a:lnTo>
                <a:lnTo>
                  <a:pt x="375" y="2385"/>
                </a:lnTo>
                <a:lnTo>
                  <a:pt x="337" y="2298"/>
                </a:lnTo>
                <a:lnTo>
                  <a:pt x="304" y="2206"/>
                </a:lnTo>
                <a:lnTo>
                  <a:pt x="278" y="2113"/>
                </a:lnTo>
                <a:lnTo>
                  <a:pt x="256" y="2017"/>
                </a:lnTo>
                <a:lnTo>
                  <a:pt x="242" y="1919"/>
                </a:lnTo>
                <a:lnTo>
                  <a:pt x="234" y="1819"/>
                </a:lnTo>
                <a:lnTo>
                  <a:pt x="0" y="1819"/>
                </a:lnTo>
                <a:lnTo>
                  <a:pt x="0" y="1664"/>
                </a:lnTo>
                <a:lnTo>
                  <a:pt x="234" y="1664"/>
                </a:lnTo>
                <a:lnTo>
                  <a:pt x="242" y="1564"/>
                </a:lnTo>
                <a:lnTo>
                  <a:pt x="256" y="1466"/>
                </a:lnTo>
                <a:lnTo>
                  <a:pt x="278" y="1370"/>
                </a:lnTo>
                <a:lnTo>
                  <a:pt x="304" y="1277"/>
                </a:lnTo>
                <a:lnTo>
                  <a:pt x="337" y="1185"/>
                </a:lnTo>
                <a:lnTo>
                  <a:pt x="375" y="1098"/>
                </a:lnTo>
                <a:lnTo>
                  <a:pt x="418" y="1013"/>
                </a:lnTo>
                <a:lnTo>
                  <a:pt x="467" y="931"/>
                </a:lnTo>
                <a:lnTo>
                  <a:pt x="520" y="853"/>
                </a:lnTo>
                <a:lnTo>
                  <a:pt x="578" y="778"/>
                </a:lnTo>
                <a:lnTo>
                  <a:pt x="641" y="707"/>
                </a:lnTo>
                <a:lnTo>
                  <a:pt x="707" y="641"/>
                </a:lnTo>
                <a:lnTo>
                  <a:pt x="778" y="578"/>
                </a:lnTo>
                <a:lnTo>
                  <a:pt x="853" y="520"/>
                </a:lnTo>
                <a:lnTo>
                  <a:pt x="931" y="467"/>
                </a:lnTo>
                <a:lnTo>
                  <a:pt x="1013" y="418"/>
                </a:lnTo>
                <a:lnTo>
                  <a:pt x="1098" y="375"/>
                </a:lnTo>
                <a:lnTo>
                  <a:pt x="1185" y="337"/>
                </a:lnTo>
                <a:lnTo>
                  <a:pt x="1277" y="304"/>
                </a:lnTo>
                <a:lnTo>
                  <a:pt x="1370" y="278"/>
                </a:lnTo>
                <a:lnTo>
                  <a:pt x="1466" y="256"/>
                </a:lnTo>
                <a:lnTo>
                  <a:pt x="1564" y="242"/>
                </a:lnTo>
                <a:lnTo>
                  <a:pt x="1664" y="234"/>
                </a:lnTo>
                <a:lnTo>
                  <a:pt x="166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1" name="Freeform 107"/>
          <p:cNvSpPr>
            <a:spLocks noEditPoints="1"/>
          </p:cNvSpPr>
          <p:nvPr/>
        </p:nvSpPr>
        <p:spPr bwMode="auto">
          <a:xfrm>
            <a:off x="9994710" y="2659063"/>
            <a:ext cx="612775" cy="614362"/>
          </a:xfrm>
          <a:custGeom>
            <a:avLst/>
            <a:gdLst>
              <a:gd name="T0" fmla="*/ 1195 w 3474"/>
              <a:gd name="T1" fmla="*/ 977 h 3483"/>
              <a:gd name="T2" fmla="*/ 971 w 3474"/>
              <a:gd name="T3" fmla="*/ 1201 h 3483"/>
              <a:gd name="T4" fmla="*/ 906 w 3474"/>
              <a:gd name="T5" fmla="*/ 1531 h 3483"/>
              <a:gd name="T6" fmla="*/ 1044 w 3474"/>
              <a:gd name="T7" fmla="*/ 1847 h 3483"/>
              <a:gd name="T8" fmla="*/ 1337 w 3474"/>
              <a:gd name="T9" fmla="*/ 2017 h 3483"/>
              <a:gd name="T10" fmla="*/ 1672 w 3474"/>
              <a:gd name="T11" fmla="*/ 1986 h 3483"/>
              <a:gd name="T12" fmla="*/ 1916 w 3474"/>
              <a:gd name="T13" fmla="*/ 1785 h 3483"/>
              <a:gd name="T14" fmla="*/ 2012 w 3474"/>
              <a:gd name="T15" fmla="*/ 1470 h 3483"/>
              <a:gd name="T16" fmla="*/ 1497 w 3474"/>
              <a:gd name="T17" fmla="*/ 1523 h 3483"/>
              <a:gd name="T18" fmla="*/ 1680 w 3474"/>
              <a:gd name="T19" fmla="*/ 957 h 3483"/>
              <a:gd name="T20" fmla="*/ 1364 w 3474"/>
              <a:gd name="T21" fmla="*/ 153 h 3483"/>
              <a:gd name="T22" fmla="*/ 850 w 3474"/>
              <a:gd name="T23" fmla="*/ 301 h 3483"/>
              <a:gd name="T24" fmla="*/ 445 w 3474"/>
              <a:gd name="T25" fmla="*/ 633 h 3483"/>
              <a:gd name="T26" fmla="*/ 199 w 3474"/>
              <a:gd name="T27" fmla="*/ 1104 h 3483"/>
              <a:gd name="T28" fmla="*/ 161 w 3474"/>
              <a:gd name="T29" fmla="*/ 1657 h 3483"/>
              <a:gd name="T30" fmla="*/ 341 w 3474"/>
              <a:gd name="T31" fmla="*/ 2161 h 3483"/>
              <a:gd name="T32" fmla="*/ 697 w 3474"/>
              <a:gd name="T33" fmla="*/ 2542 h 3483"/>
              <a:gd name="T34" fmla="*/ 1181 w 3474"/>
              <a:gd name="T35" fmla="*/ 2754 h 3483"/>
              <a:gd name="T36" fmla="*/ 1733 w 3474"/>
              <a:gd name="T37" fmla="*/ 2754 h 3483"/>
              <a:gd name="T38" fmla="*/ 2217 w 3474"/>
              <a:gd name="T39" fmla="*/ 2539 h 3483"/>
              <a:gd name="T40" fmla="*/ 2573 w 3474"/>
              <a:gd name="T41" fmla="*/ 2155 h 3483"/>
              <a:gd name="T42" fmla="*/ 2754 w 3474"/>
              <a:gd name="T43" fmla="*/ 1650 h 3483"/>
              <a:gd name="T44" fmla="*/ 2726 w 3474"/>
              <a:gd name="T45" fmla="*/ 1134 h 3483"/>
              <a:gd name="T46" fmla="*/ 2071 w 3474"/>
              <a:gd name="T47" fmla="*/ 1118 h 3483"/>
              <a:gd name="T48" fmla="*/ 2159 w 3474"/>
              <a:gd name="T49" fmla="*/ 1462 h 3483"/>
              <a:gd name="T50" fmla="*/ 2052 w 3474"/>
              <a:gd name="T51" fmla="*/ 1836 h 3483"/>
              <a:gd name="T52" fmla="*/ 1773 w 3474"/>
              <a:gd name="T53" fmla="*/ 2094 h 3483"/>
              <a:gd name="T54" fmla="*/ 1390 w 3474"/>
              <a:gd name="T55" fmla="*/ 2168 h 3483"/>
              <a:gd name="T56" fmla="*/ 1034 w 3474"/>
              <a:gd name="T57" fmla="*/ 2025 h 3483"/>
              <a:gd name="T58" fmla="*/ 804 w 3474"/>
              <a:gd name="T59" fmla="*/ 1721 h 3483"/>
              <a:gd name="T60" fmla="*/ 767 w 3474"/>
              <a:gd name="T61" fmla="*/ 1329 h 3483"/>
              <a:gd name="T62" fmla="*/ 939 w 3474"/>
              <a:gd name="T63" fmla="*/ 986 h 3483"/>
              <a:gd name="T64" fmla="*/ 1261 w 3474"/>
              <a:gd name="T65" fmla="*/ 782 h 3483"/>
              <a:gd name="T66" fmla="*/ 1639 w 3474"/>
              <a:gd name="T67" fmla="*/ 778 h 3483"/>
              <a:gd name="T68" fmla="*/ 1944 w 3474"/>
              <a:gd name="T69" fmla="*/ 954 h 3483"/>
              <a:gd name="T70" fmla="*/ 2247 w 3474"/>
              <a:gd name="T71" fmla="*/ 415 h 3483"/>
              <a:gd name="T72" fmla="*/ 1799 w 3474"/>
              <a:gd name="T73" fmla="*/ 194 h 3483"/>
              <a:gd name="T74" fmla="*/ 1556 w 3474"/>
              <a:gd name="T75" fmla="*/ 3 h 3483"/>
              <a:gd name="T76" fmla="*/ 2104 w 3474"/>
              <a:gd name="T77" fmla="*/ 153 h 3483"/>
              <a:gd name="T78" fmla="*/ 2544 w 3474"/>
              <a:gd name="T79" fmla="*/ 490 h 3483"/>
              <a:gd name="T80" fmla="*/ 2775 w 3474"/>
              <a:gd name="T81" fmla="*/ 841 h 3483"/>
              <a:gd name="T82" fmla="*/ 2912 w 3474"/>
              <a:gd name="T83" fmla="*/ 1374 h 3483"/>
              <a:gd name="T84" fmla="*/ 2841 w 3474"/>
              <a:gd name="T85" fmla="*/ 1928 h 3483"/>
              <a:gd name="T86" fmla="*/ 2585 w 3474"/>
              <a:gd name="T87" fmla="*/ 2396 h 3483"/>
              <a:gd name="T88" fmla="*/ 2183 w 3474"/>
              <a:gd name="T89" fmla="*/ 2738 h 3483"/>
              <a:gd name="T90" fmla="*/ 1804 w 3474"/>
              <a:gd name="T91" fmla="*/ 2890 h 3483"/>
              <a:gd name="T92" fmla="*/ 1279 w 3474"/>
              <a:gd name="T93" fmla="*/ 2921 h 3483"/>
              <a:gd name="T94" fmla="*/ 631 w 3474"/>
              <a:gd name="T95" fmla="*/ 3445 h 3483"/>
              <a:gd name="T96" fmla="*/ 446 w 3474"/>
              <a:gd name="T97" fmla="*/ 2523 h 3483"/>
              <a:gd name="T98" fmla="*/ 139 w 3474"/>
              <a:gd name="T99" fmla="*/ 2090 h 3483"/>
              <a:gd name="T100" fmla="*/ 3 w 3474"/>
              <a:gd name="T101" fmla="*/ 1558 h 3483"/>
              <a:gd name="T102" fmla="*/ 74 w 3474"/>
              <a:gd name="T103" fmla="*/ 997 h 3483"/>
              <a:gd name="T104" fmla="*/ 336 w 3474"/>
              <a:gd name="T105" fmla="*/ 526 h 3483"/>
              <a:gd name="T106" fmla="*/ 747 w 3474"/>
              <a:gd name="T107" fmla="*/ 184 h 3483"/>
              <a:gd name="T108" fmla="*/ 1266 w 3474"/>
              <a:gd name="T109" fmla="*/ 13 h 3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474" h="3483">
                <a:moveTo>
                  <a:pt x="1458" y="911"/>
                </a:moveTo>
                <a:lnTo>
                  <a:pt x="1401" y="913"/>
                </a:lnTo>
                <a:lnTo>
                  <a:pt x="1346" y="921"/>
                </a:lnTo>
                <a:lnTo>
                  <a:pt x="1294" y="935"/>
                </a:lnTo>
                <a:lnTo>
                  <a:pt x="1243" y="954"/>
                </a:lnTo>
                <a:lnTo>
                  <a:pt x="1195" y="977"/>
                </a:lnTo>
                <a:lnTo>
                  <a:pt x="1150" y="1005"/>
                </a:lnTo>
                <a:lnTo>
                  <a:pt x="1106" y="1036"/>
                </a:lnTo>
                <a:lnTo>
                  <a:pt x="1066" y="1072"/>
                </a:lnTo>
                <a:lnTo>
                  <a:pt x="1031" y="1112"/>
                </a:lnTo>
                <a:lnTo>
                  <a:pt x="999" y="1156"/>
                </a:lnTo>
                <a:lnTo>
                  <a:pt x="971" y="1201"/>
                </a:lnTo>
                <a:lnTo>
                  <a:pt x="947" y="1251"/>
                </a:lnTo>
                <a:lnTo>
                  <a:pt x="929" y="1302"/>
                </a:lnTo>
                <a:lnTo>
                  <a:pt x="915" y="1356"/>
                </a:lnTo>
                <a:lnTo>
                  <a:pt x="906" y="1412"/>
                </a:lnTo>
                <a:lnTo>
                  <a:pt x="903" y="1470"/>
                </a:lnTo>
                <a:lnTo>
                  <a:pt x="906" y="1531"/>
                </a:lnTo>
                <a:lnTo>
                  <a:pt x="916" y="1592"/>
                </a:lnTo>
                <a:lnTo>
                  <a:pt x="931" y="1649"/>
                </a:lnTo>
                <a:lnTo>
                  <a:pt x="952" y="1702"/>
                </a:lnTo>
                <a:lnTo>
                  <a:pt x="978" y="1754"/>
                </a:lnTo>
                <a:lnTo>
                  <a:pt x="1009" y="1803"/>
                </a:lnTo>
                <a:lnTo>
                  <a:pt x="1044" y="1847"/>
                </a:lnTo>
                <a:lnTo>
                  <a:pt x="1084" y="1887"/>
                </a:lnTo>
                <a:lnTo>
                  <a:pt x="1129" y="1923"/>
                </a:lnTo>
                <a:lnTo>
                  <a:pt x="1176" y="1954"/>
                </a:lnTo>
                <a:lnTo>
                  <a:pt x="1226" y="1980"/>
                </a:lnTo>
                <a:lnTo>
                  <a:pt x="1281" y="2001"/>
                </a:lnTo>
                <a:lnTo>
                  <a:pt x="1337" y="2017"/>
                </a:lnTo>
                <a:lnTo>
                  <a:pt x="1397" y="2026"/>
                </a:lnTo>
                <a:lnTo>
                  <a:pt x="1458" y="2030"/>
                </a:lnTo>
                <a:lnTo>
                  <a:pt x="1514" y="2026"/>
                </a:lnTo>
                <a:lnTo>
                  <a:pt x="1569" y="2018"/>
                </a:lnTo>
                <a:lnTo>
                  <a:pt x="1621" y="2004"/>
                </a:lnTo>
                <a:lnTo>
                  <a:pt x="1672" y="1986"/>
                </a:lnTo>
                <a:lnTo>
                  <a:pt x="1720" y="1963"/>
                </a:lnTo>
                <a:lnTo>
                  <a:pt x="1766" y="1935"/>
                </a:lnTo>
                <a:lnTo>
                  <a:pt x="1809" y="1903"/>
                </a:lnTo>
                <a:lnTo>
                  <a:pt x="1849" y="1867"/>
                </a:lnTo>
                <a:lnTo>
                  <a:pt x="1884" y="1828"/>
                </a:lnTo>
                <a:lnTo>
                  <a:pt x="1916" y="1785"/>
                </a:lnTo>
                <a:lnTo>
                  <a:pt x="1944" y="1738"/>
                </a:lnTo>
                <a:lnTo>
                  <a:pt x="1968" y="1690"/>
                </a:lnTo>
                <a:lnTo>
                  <a:pt x="1986" y="1638"/>
                </a:lnTo>
                <a:lnTo>
                  <a:pt x="2000" y="1584"/>
                </a:lnTo>
                <a:lnTo>
                  <a:pt x="2010" y="1528"/>
                </a:lnTo>
                <a:lnTo>
                  <a:pt x="2012" y="1470"/>
                </a:lnTo>
                <a:lnTo>
                  <a:pt x="2010" y="1413"/>
                </a:lnTo>
                <a:lnTo>
                  <a:pt x="2001" y="1357"/>
                </a:lnTo>
                <a:lnTo>
                  <a:pt x="1988" y="1305"/>
                </a:lnTo>
                <a:lnTo>
                  <a:pt x="1970" y="1254"/>
                </a:lnTo>
                <a:lnTo>
                  <a:pt x="1946" y="1205"/>
                </a:lnTo>
                <a:lnTo>
                  <a:pt x="1497" y="1523"/>
                </a:lnTo>
                <a:lnTo>
                  <a:pt x="1412" y="1401"/>
                </a:lnTo>
                <a:lnTo>
                  <a:pt x="1860" y="1085"/>
                </a:lnTo>
                <a:lnTo>
                  <a:pt x="1820" y="1046"/>
                </a:lnTo>
                <a:lnTo>
                  <a:pt x="1777" y="1012"/>
                </a:lnTo>
                <a:lnTo>
                  <a:pt x="1730" y="983"/>
                </a:lnTo>
                <a:lnTo>
                  <a:pt x="1680" y="957"/>
                </a:lnTo>
                <a:lnTo>
                  <a:pt x="1628" y="937"/>
                </a:lnTo>
                <a:lnTo>
                  <a:pt x="1573" y="922"/>
                </a:lnTo>
                <a:lnTo>
                  <a:pt x="1516" y="914"/>
                </a:lnTo>
                <a:lnTo>
                  <a:pt x="1458" y="911"/>
                </a:lnTo>
                <a:close/>
                <a:moveTo>
                  <a:pt x="1457" y="149"/>
                </a:moveTo>
                <a:lnTo>
                  <a:pt x="1364" y="153"/>
                </a:lnTo>
                <a:lnTo>
                  <a:pt x="1273" y="163"/>
                </a:lnTo>
                <a:lnTo>
                  <a:pt x="1183" y="178"/>
                </a:lnTo>
                <a:lnTo>
                  <a:pt x="1097" y="201"/>
                </a:lnTo>
                <a:lnTo>
                  <a:pt x="1012" y="228"/>
                </a:lnTo>
                <a:lnTo>
                  <a:pt x="930" y="262"/>
                </a:lnTo>
                <a:lnTo>
                  <a:pt x="850" y="301"/>
                </a:lnTo>
                <a:lnTo>
                  <a:pt x="774" y="344"/>
                </a:lnTo>
                <a:lnTo>
                  <a:pt x="700" y="394"/>
                </a:lnTo>
                <a:lnTo>
                  <a:pt x="631" y="446"/>
                </a:lnTo>
                <a:lnTo>
                  <a:pt x="565" y="505"/>
                </a:lnTo>
                <a:lnTo>
                  <a:pt x="503" y="567"/>
                </a:lnTo>
                <a:lnTo>
                  <a:pt x="445" y="633"/>
                </a:lnTo>
                <a:lnTo>
                  <a:pt x="392" y="703"/>
                </a:lnTo>
                <a:lnTo>
                  <a:pt x="343" y="777"/>
                </a:lnTo>
                <a:lnTo>
                  <a:pt x="299" y="854"/>
                </a:lnTo>
                <a:lnTo>
                  <a:pt x="261" y="934"/>
                </a:lnTo>
                <a:lnTo>
                  <a:pt x="227" y="1017"/>
                </a:lnTo>
                <a:lnTo>
                  <a:pt x="199" y="1104"/>
                </a:lnTo>
                <a:lnTo>
                  <a:pt x="177" y="1192"/>
                </a:lnTo>
                <a:lnTo>
                  <a:pt x="161" y="1282"/>
                </a:lnTo>
                <a:lnTo>
                  <a:pt x="152" y="1375"/>
                </a:lnTo>
                <a:lnTo>
                  <a:pt x="148" y="1470"/>
                </a:lnTo>
                <a:lnTo>
                  <a:pt x="152" y="1564"/>
                </a:lnTo>
                <a:lnTo>
                  <a:pt x="161" y="1657"/>
                </a:lnTo>
                <a:lnTo>
                  <a:pt x="177" y="1748"/>
                </a:lnTo>
                <a:lnTo>
                  <a:pt x="199" y="1835"/>
                </a:lnTo>
                <a:lnTo>
                  <a:pt x="226" y="1921"/>
                </a:lnTo>
                <a:lnTo>
                  <a:pt x="259" y="2004"/>
                </a:lnTo>
                <a:lnTo>
                  <a:pt x="298" y="2083"/>
                </a:lnTo>
                <a:lnTo>
                  <a:pt x="341" y="2161"/>
                </a:lnTo>
                <a:lnTo>
                  <a:pt x="390" y="2233"/>
                </a:lnTo>
                <a:lnTo>
                  <a:pt x="443" y="2303"/>
                </a:lnTo>
                <a:lnTo>
                  <a:pt x="500" y="2369"/>
                </a:lnTo>
                <a:lnTo>
                  <a:pt x="562" y="2431"/>
                </a:lnTo>
                <a:lnTo>
                  <a:pt x="627" y="2489"/>
                </a:lnTo>
                <a:lnTo>
                  <a:pt x="697" y="2542"/>
                </a:lnTo>
                <a:lnTo>
                  <a:pt x="771" y="2590"/>
                </a:lnTo>
                <a:lnTo>
                  <a:pt x="846" y="2633"/>
                </a:lnTo>
                <a:lnTo>
                  <a:pt x="926" y="2671"/>
                </a:lnTo>
                <a:lnTo>
                  <a:pt x="1009" y="2705"/>
                </a:lnTo>
                <a:lnTo>
                  <a:pt x="1094" y="2733"/>
                </a:lnTo>
                <a:lnTo>
                  <a:pt x="1181" y="2754"/>
                </a:lnTo>
                <a:lnTo>
                  <a:pt x="1272" y="2770"/>
                </a:lnTo>
                <a:lnTo>
                  <a:pt x="1363" y="2780"/>
                </a:lnTo>
                <a:lnTo>
                  <a:pt x="1457" y="2783"/>
                </a:lnTo>
                <a:lnTo>
                  <a:pt x="1551" y="2779"/>
                </a:lnTo>
                <a:lnTo>
                  <a:pt x="1642" y="2770"/>
                </a:lnTo>
                <a:lnTo>
                  <a:pt x="1733" y="2754"/>
                </a:lnTo>
                <a:lnTo>
                  <a:pt x="1820" y="2732"/>
                </a:lnTo>
                <a:lnTo>
                  <a:pt x="1905" y="2704"/>
                </a:lnTo>
                <a:lnTo>
                  <a:pt x="1988" y="2670"/>
                </a:lnTo>
                <a:lnTo>
                  <a:pt x="2068" y="2631"/>
                </a:lnTo>
                <a:lnTo>
                  <a:pt x="2144" y="2588"/>
                </a:lnTo>
                <a:lnTo>
                  <a:pt x="2217" y="2539"/>
                </a:lnTo>
                <a:lnTo>
                  <a:pt x="2287" y="2486"/>
                </a:lnTo>
                <a:lnTo>
                  <a:pt x="2352" y="2428"/>
                </a:lnTo>
                <a:lnTo>
                  <a:pt x="2414" y="2365"/>
                </a:lnTo>
                <a:lnTo>
                  <a:pt x="2472" y="2299"/>
                </a:lnTo>
                <a:lnTo>
                  <a:pt x="2524" y="2229"/>
                </a:lnTo>
                <a:lnTo>
                  <a:pt x="2573" y="2155"/>
                </a:lnTo>
                <a:lnTo>
                  <a:pt x="2617" y="2078"/>
                </a:lnTo>
                <a:lnTo>
                  <a:pt x="2655" y="1998"/>
                </a:lnTo>
                <a:lnTo>
                  <a:pt x="2689" y="1915"/>
                </a:lnTo>
                <a:lnTo>
                  <a:pt x="2716" y="1828"/>
                </a:lnTo>
                <a:lnTo>
                  <a:pt x="2737" y="1740"/>
                </a:lnTo>
                <a:lnTo>
                  <a:pt x="2754" y="1650"/>
                </a:lnTo>
                <a:lnTo>
                  <a:pt x="2763" y="1557"/>
                </a:lnTo>
                <a:lnTo>
                  <a:pt x="2767" y="1462"/>
                </a:lnTo>
                <a:lnTo>
                  <a:pt x="2763" y="1377"/>
                </a:lnTo>
                <a:lnTo>
                  <a:pt x="2756" y="1294"/>
                </a:lnTo>
                <a:lnTo>
                  <a:pt x="2743" y="1213"/>
                </a:lnTo>
                <a:lnTo>
                  <a:pt x="2726" y="1134"/>
                </a:lnTo>
                <a:lnTo>
                  <a:pt x="2702" y="1055"/>
                </a:lnTo>
                <a:lnTo>
                  <a:pt x="2676" y="981"/>
                </a:lnTo>
                <a:lnTo>
                  <a:pt x="2644" y="907"/>
                </a:lnTo>
                <a:lnTo>
                  <a:pt x="2609" y="836"/>
                </a:lnTo>
                <a:lnTo>
                  <a:pt x="2569" y="767"/>
                </a:lnTo>
                <a:lnTo>
                  <a:pt x="2071" y="1118"/>
                </a:lnTo>
                <a:lnTo>
                  <a:pt x="2097" y="1170"/>
                </a:lnTo>
                <a:lnTo>
                  <a:pt x="2118" y="1225"/>
                </a:lnTo>
                <a:lnTo>
                  <a:pt x="2136" y="1282"/>
                </a:lnTo>
                <a:lnTo>
                  <a:pt x="2149" y="1340"/>
                </a:lnTo>
                <a:lnTo>
                  <a:pt x="2157" y="1401"/>
                </a:lnTo>
                <a:lnTo>
                  <a:pt x="2159" y="1462"/>
                </a:lnTo>
                <a:lnTo>
                  <a:pt x="2156" y="1529"/>
                </a:lnTo>
                <a:lnTo>
                  <a:pt x="2147" y="1596"/>
                </a:lnTo>
                <a:lnTo>
                  <a:pt x="2131" y="1660"/>
                </a:lnTo>
                <a:lnTo>
                  <a:pt x="2110" y="1721"/>
                </a:lnTo>
                <a:lnTo>
                  <a:pt x="2083" y="1781"/>
                </a:lnTo>
                <a:lnTo>
                  <a:pt x="2052" y="1836"/>
                </a:lnTo>
                <a:lnTo>
                  <a:pt x="2015" y="1889"/>
                </a:lnTo>
                <a:lnTo>
                  <a:pt x="1974" y="1939"/>
                </a:lnTo>
                <a:lnTo>
                  <a:pt x="1930" y="1984"/>
                </a:lnTo>
                <a:lnTo>
                  <a:pt x="1880" y="2025"/>
                </a:lnTo>
                <a:lnTo>
                  <a:pt x="1829" y="2062"/>
                </a:lnTo>
                <a:lnTo>
                  <a:pt x="1773" y="2094"/>
                </a:lnTo>
                <a:lnTo>
                  <a:pt x="1714" y="2120"/>
                </a:lnTo>
                <a:lnTo>
                  <a:pt x="1653" y="2143"/>
                </a:lnTo>
                <a:lnTo>
                  <a:pt x="1590" y="2158"/>
                </a:lnTo>
                <a:lnTo>
                  <a:pt x="1524" y="2168"/>
                </a:lnTo>
                <a:lnTo>
                  <a:pt x="1457" y="2171"/>
                </a:lnTo>
                <a:lnTo>
                  <a:pt x="1390" y="2168"/>
                </a:lnTo>
                <a:lnTo>
                  <a:pt x="1324" y="2158"/>
                </a:lnTo>
                <a:lnTo>
                  <a:pt x="1261" y="2143"/>
                </a:lnTo>
                <a:lnTo>
                  <a:pt x="1200" y="2120"/>
                </a:lnTo>
                <a:lnTo>
                  <a:pt x="1141" y="2094"/>
                </a:lnTo>
                <a:lnTo>
                  <a:pt x="1085" y="2062"/>
                </a:lnTo>
                <a:lnTo>
                  <a:pt x="1034" y="2025"/>
                </a:lnTo>
                <a:lnTo>
                  <a:pt x="984" y="1984"/>
                </a:lnTo>
                <a:lnTo>
                  <a:pt x="939" y="1939"/>
                </a:lnTo>
                <a:lnTo>
                  <a:pt x="899" y="1889"/>
                </a:lnTo>
                <a:lnTo>
                  <a:pt x="862" y="1836"/>
                </a:lnTo>
                <a:lnTo>
                  <a:pt x="831" y="1781"/>
                </a:lnTo>
                <a:lnTo>
                  <a:pt x="804" y="1721"/>
                </a:lnTo>
                <a:lnTo>
                  <a:pt x="783" y="1660"/>
                </a:lnTo>
                <a:lnTo>
                  <a:pt x="767" y="1596"/>
                </a:lnTo>
                <a:lnTo>
                  <a:pt x="758" y="1529"/>
                </a:lnTo>
                <a:lnTo>
                  <a:pt x="755" y="1462"/>
                </a:lnTo>
                <a:lnTo>
                  <a:pt x="758" y="1394"/>
                </a:lnTo>
                <a:lnTo>
                  <a:pt x="767" y="1329"/>
                </a:lnTo>
                <a:lnTo>
                  <a:pt x="782" y="1264"/>
                </a:lnTo>
                <a:lnTo>
                  <a:pt x="804" y="1203"/>
                </a:lnTo>
                <a:lnTo>
                  <a:pt x="831" y="1144"/>
                </a:lnTo>
                <a:lnTo>
                  <a:pt x="862" y="1087"/>
                </a:lnTo>
                <a:lnTo>
                  <a:pt x="898" y="1034"/>
                </a:lnTo>
                <a:lnTo>
                  <a:pt x="939" y="986"/>
                </a:lnTo>
                <a:lnTo>
                  <a:pt x="984" y="940"/>
                </a:lnTo>
                <a:lnTo>
                  <a:pt x="1033" y="899"/>
                </a:lnTo>
                <a:lnTo>
                  <a:pt x="1085" y="862"/>
                </a:lnTo>
                <a:lnTo>
                  <a:pt x="1141" y="831"/>
                </a:lnTo>
                <a:lnTo>
                  <a:pt x="1200" y="803"/>
                </a:lnTo>
                <a:lnTo>
                  <a:pt x="1261" y="782"/>
                </a:lnTo>
                <a:lnTo>
                  <a:pt x="1324" y="766"/>
                </a:lnTo>
                <a:lnTo>
                  <a:pt x="1390" y="757"/>
                </a:lnTo>
                <a:lnTo>
                  <a:pt x="1457" y="754"/>
                </a:lnTo>
                <a:lnTo>
                  <a:pt x="1519" y="757"/>
                </a:lnTo>
                <a:lnTo>
                  <a:pt x="1580" y="764"/>
                </a:lnTo>
                <a:lnTo>
                  <a:pt x="1639" y="778"/>
                </a:lnTo>
                <a:lnTo>
                  <a:pt x="1696" y="796"/>
                </a:lnTo>
                <a:lnTo>
                  <a:pt x="1751" y="819"/>
                </a:lnTo>
                <a:lnTo>
                  <a:pt x="1803" y="846"/>
                </a:lnTo>
                <a:lnTo>
                  <a:pt x="1853" y="878"/>
                </a:lnTo>
                <a:lnTo>
                  <a:pt x="1900" y="914"/>
                </a:lnTo>
                <a:lnTo>
                  <a:pt x="1944" y="954"/>
                </a:lnTo>
                <a:lnTo>
                  <a:pt x="1984" y="996"/>
                </a:lnTo>
                <a:lnTo>
                  <a:pt x="2482" y="646"/>
                </a:lnTo>
                <a:lnTo>
                  <a:pt x="2430" y="583"/>
                </a:lnTo>
                <a:lnTo>
                  <a:pt x="2372" y="524"/>
                </a:lnTo>
                <a:lnTo>
                  <a:pt x="2311" y="467"/>
                </a:lnTo>
                <a:lnTo>
                  <a:pt x="2247" y="415"/>
                </a:lnTo>
                <a:lnTo>
                  <a:pt x="2179" y="367"/>
                </a:lnTo>
                <a:lnTo>
                  <a:pt x="2108" y="323"/>
                </a:lnTo>
                <a:lnTo>
                  <a:pt x="2035" y="284"/>
                </a:lnTo>
                <a:lnTo>
                  <a:pt x="1958" y="249"/>
                </a:lnTo>
                <a:lnTo>
                  <a:pt x="1880" y="220"/>
                </a:lnTo>
                <a:lnTo>
                  <a:pt x="1799" y="194"/>
                </a:lnTo>
                <a:lnTo>
                  <a:pt x="1716" y="175"/>
                </a:lnTo>
                <a:lnTo>
                  <a:pt x="1632" y="160"/>
                </a:lnTo>
                <a:lnTo>
                  <a:pt x="1544" y="152"/>
                </a:lnTo>
                <a:lnTo>
                  <a:pt x="1457" y="149"/>
                </a:lnTo>
                <a:close/>
                <a:moveTo>
                  <a:pt x="1457" y="0"/>
                </a:moveTo>
                <a:lnTo>
                  <a:pt x="1556" y="3"/>
                </a:lnTo>
                <a:lnTo>
                  <a:pt x="1653" y="13"/>
                </a:lnTo>
                <a:lnTo>
                  <a:pt x="1749" y="30"/>
                </a:lnTo>
                <a:lnTo>
                  <a:pt x="1841" y="52"/>
                </a:lnTo>
                <a:lnTo>
                  <a:pt x="1932" y="79"/>
                </a:lnTo>
                <a:lnTo>
                  <a:pt x="2020" y="113"/>
                </a:lnTo>
                <a:lnTo>
                  <a:pt x="2104" y="153"/>
                </a:lnTo>
                <a:lnTo>
                  <a:pt x="2187" y="197"/>
                </a:lnTo>
                <a:lnTo>
                  <a:pt x="2265" y="246"/>
                </a:lnTo>
                <a:lnTo>
                  <a:pt x="2341" y="301"/>
                </a:lnTo>
                <a:lnTo>
                  <a:pt x="2413" y="360"/>
                </a:lnTo>
                <a:lnTo>
                  <a:pt x="2480" y="423"/>
                </a:lnTo>
                <a:lnTo>
                  <a:pt x="2544" y="490"/>
                </a:lnTo>
                <a:lnTo>
                  <a:pt x="2603" y="562"/>
                </a:lnTo>
                <a:lnTo>
                  <a:pt x="3390" y="8"/>
                </a:lnTo>
                <a:lnTo>
                  <a:pt x="3474" y="131"/>
                </a:lnTo>
                <a:lnTo>
                  <a:pt x="2689" y="683"/>
                </a:lnTo>
                <a:lnTo>
                  <a:pt x="2734" y="761"/>
                </a:lnTo>
                <a:lnTo>
                  <a:pt x="2775" y="841"/>
                </a:lnTo>
                <a:lnTo>
                  <a:pt x="2811" y="924"/>
                </a:lnTo>
                <a:lnTo>
                  <a:pt x="2841" y="1010"/>
                </a:lnTo>
                <a:lnTo>
                  <a:pt x="2868" y="1098"/>
                </a:lnTo>
                <a:lnTo>
                  <a:pt x="2888" y="1188"/>
                </a:lnTo>
                <a:lnTo>
                  <a:pt x="2902" y="1280"/>
                </a:lnTo>
                <a:lnTo>
                  <a:pt x="2912" y="1374"/>
                </a:lnTo>
                <a:lnTo>
                  <a:pt x="2915" y="1470"/>
                </a:lnTo>
                <a:lnTo>
                  <a:pt x="2912" y="1565"/>
                </a:lnTo>
                <a:lnTo>
                  <a:pt x="2902" y="1659"/>
                </a:lnTo>
                <a:lnTo>
                  <a:pt x="2888" y="1751"/>
                </a:lnTo>
                <a:lnTo>
                  <a:pt x="2868" y="1841"/>
                </a:lnTo>
                <a:lnTo>
                  <a:pt x="2841" y="1928"/>
                </a:lnTo>
                <a:lnTo>
                  <a:pt x="2811" y="2013"/>
                </a:lnTo>
                <a:lnTo>
                  <a:pt x="2775" y="2095"/>
                </a:lnTo>
                <a:lnTo>
                  <a:pt x="2734" y="2175"/>
                </a:lnTo>
                <a:lnTo>
                  <a:pt x="2689" y="2252"/>
                </a:lnTo>
                <a:lnTo>
                  <a:pt x="2639" y="2325"/>
                </a:lnTo>
                <a:lnTo>
                  <a:pt x="2585" y="2396"/>
                </a:lnTo>
                <a:lnTo>
                  <a:pt x="2528" y="2462"/>
                </a:lnTo>
                <a:lnTo>
                  <a:pt x="2465" y="2526"/>
                </a:lnTo>
                <a:lnTo>
                  <a:pt x="2400" y="2585"/>
                </a:lnTo>
                <a:lnTo>
                  <a:pt x="2331" y="2640"/>
                </a:lnTo>
                <a:lnTo>
                  <a:pt x="2258" y="2691"/>
                </a:lnTo>
                <a:lnTo>
                  <a:pt x="2183" y="2738"/>
                </a:lnTo>
                <a:lnTo>
                  <a:pt x="2105" y="2780"/>
                </a:lnTo>
                <a:lnTo>
                  <a:pt x="2281" y="3441"/>
                </a:lnTo>
                <a:lnTo>
                  <a:pt x="2138" y="3480"/>
                </a:lnTo>
                <a:lnTo>
                  <a:pt x="1968" y="2840"/>
                </a:lnTo>
                <a:lnTo>
                  <a:pt x="1886" y="2868"/>
                </a:lnTo>
                <a:lnTo>
                  <a:pt x="1804" y="2890"/>
                </a:lnTo>
                <a:lnTo>
                  <a:pt x="1720" y="2909"/>
                </a:lnTo>
                <a:lnTo>
                  <a:pt x="1634" y="2921"/>
                </a:lnTo>
                <a:lnTo>
                  <a:pt x="1546" y="2930"/>
                </a:lnTo>
                <a:lnTo>
                  <a:pt x="1457" y="2932"/>
                </a:lnTo>
                <a:lnTo>
                  <a:pt x="1367" y="2930"/>
                </a:lnTo>
                <a:lnTo>
                  <a:pt x="1279" y="2921"/>
                </a:lnTo>
                <a:lnTo>
                  <a:pt x="1193" y="2908"/>
                </a:lnTo>
                <a:lnTo>
                  <a:pt x="1107" y="2890"/>
                </a:lnTo>
                <a:lnTo>
                  <a:pt x="1024" y="2867"/>
                </a:lnTo>
                <a:lnTo>
                  <a:pt x="943" y="2839"/>
                </a:lnTo>
                <a:lnTo>
                  <a:pt x="773" y="3483"/>
                </a:lnTo>
                <a:lnTo>
                  <a:pt x="631" y="3445"/>
                </a:lnTo>
                <a:lnTo>
                  <a:pt x="806" y="2779"/>
                </a:lnTo>
                <a:lnTo>
                  <a:pt x="728" y="2736"/>
                </a:lnTo>
                <a:lnTo>
                  <a:pt x="653" y="2689"/>
                </a:lnTo>
                <a:lnTo>
                  <a:pt x="581" y="2638"/>
                </a:lnTo>
                <a:lnTo>
                  <a:pt x="512" y="2582"/>
                </a:lnTo>
                <a:lnTo>
                  <a:pt x="446" y="2523"/>
                </a:lnTo>
                <a:lnTo>
                  <a:pt x="385" y="2458"/>
                </a:lnTo>
                <a:lnTo>
                  <a:pt x="327" y="2392"/>
                </a:lnTo>
                <a:lnTo>
                  <a:pt x="274" y="2321"/>
                </a:lnTo>
                <a:lnTo>
                  <a:pt x="224" y="2247"/>
                </a:lnTo>
                <a:lnTo>
                  <a:pt x="179" y="2170"/>
                </a:lnTo>
                <a:lnTo>
                  <a:pt x="139" y="2090"/>
                </a:lnTo>
                <a:lnTo>
                  <a:pt x="103" y="2006"/>
                </a:lnTo>
                <a:lnTo>
                  <a:pt x="73" y="1921"/>
                </a:lnTo>
                <a:lnTo>
                  <a:pt x="46" y="1833"/>
                </a:lnTo>
                <a:lnTo>
                  <a:pt x="26" y="1744"/>
                </a:lnTo>
                <a:lnTo>
                  <a:pt x="12" y="1652"/>
                </a:lnTo>
                <a:lnTo>
                  <a:pt x="3" y="1558"/>
                </a:lnTo>
                <a:lnTo>
                  <a:pt x="0" y="1462"/>
                </a:lnTo>
                <a:lnTo>
                  <a:pt x="3" y="1366"/>
                </a:lnTo>
                <a:lnTo>
                  <a:pt x="13" y="1271"/>
                </a:lnTo>
                <a:lnTo>
                  <a:pt x="27" y="1177"/>
                </a:lnTo>
                <a:lnTo>
                  <a:pt x="48" y="1086"/>
                </a:lnTo>
                <a:lnTo>
                  <a:pt x="74" y="997"/>
                </a:lnTo>
                <a:lnTo>
                  <a:pt x="105" y="912"/>
                </a:lnTo>
                <a:lnTo>
                  <a:pt x="142" y="829"/>
                </a:lnTo>
                <a:lnTo>
                  <a:pt x="184" y="748"/>
                </a:lnTo>
                <a:lnTo>
                  <a:pt x="229" y="670"/>
                </a:lnTo>
                <a:lnTo>
                  <a:pt x="281" y="596"/>
                </a:lnTo>
                <a:lnTo>
                  <a:pt x="336" y="526"/>
                </a:lnTo>
                <a:lnTo>
                  <a:pt x="395" y="458"/>
                </a:lnTo>
                <a:lnTo>
                  <a:pt x="458" y="395"/>
                </a:lnTo>
                <a:lnTo>
                  <a:pt x="525" y="336"/>
                </a:lnTo>
                <a:lnTo>
                  <a:pt x="596" y="281"/>
                </a:lnTo>
                <a:lnTo>
                  <a:pt x="670" y="230"/>
                </a:lnTo>
                <a:lnTo>
                  <a:pt x="747" y="184"/>
                </a:lnTo>
                <a:lnTo>
                  <a:pt x="827" y="142"/>
                </a:lnTo>
                <a:lnTo>
                  <a:pt x="911" y="106"/>
                </a:lnTo>
                <a:lnTo>
                  <a:pt x="996" y="74"/>
                </a:lnTo>
                <a:lnTo>
                  <a:pt x="1084" y="47"/>
                </a:lnTo>
                <a:lnTo>
                  <a:pt x="1174" y="27"/>
                </a:lnTo>
                <a:lnTo>
                  <a:pt x="1266" y="13"/>
                </a:lnTo>
                <a:lnTo>
                  <a:pt x="1361" y="3"/>
                </a:lnTo>
                <a:lnTo>
                  <a:pt x="145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15" name="Group 214"/>
          <p:cNvGrpSpPr/>
          <p:nvPr/>
        </p:nvGrpSpPr>
        <p:grpSpPr>
          <a:xfrm>
            <a:off x="10929415" y="2659063"/>
            <a:ext cx="614362" cy="614362"/>
            <a:chOff x="10948988" y="2659063"/>
            <a:chExt cx="614362" cy="6143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5" name="Freeform 112"/>
            <p:cNvSpPr>
              <a:spLocks noEditPoints="1"/>
            </p:cNvSpPr>
            <p:nvPr/>
          </p:nvSpPr>
          <p:spPr bwMode="auto">
            <a:xfrm>
              <a:off x="10948988" y="2659063"/>
              <a:ext cx="614362" cy="614362"/>
            </a:xfrm>
            <a:custGeom>
              <a:avLst/>
              <a:gdLst>
                <a:gd name="T0" fmla="*/ 1246 w 3483"/>
                <a:gd name="T1" fmla="*/ 2263 h 3483"/>
                <a:gd name="T2" fmla="*/ 1059 w 3483"/>
                <a:gd name="T3" fmla="*/ 2432 h 3483"/>
                <a:gd name="T4" fmla="*/ 986 w 3483"/>
                <a:gd name="T5" fmla="*/ 2683 h 3483"/>
                <a:gd name="T6" fmla="*/ 1307 w 3483"/>
                <a:gd name="T7" fmla="*/ 3026 h 3483"/>
                <a:gd name="T8" fmla="*/ 1668 w 3483"/>
                <a:gd name="T9" fmla="*/ 2861 h 3483"/>
                <a:gd name="T10" fmla="*/ 2092 w 3483"/>
                <a:gd name="T11" fmla="*/ 3052 h 3483"/>
                <a:gd name="T12" fmla="*/ 2491 w 3483"/>
                <a:gd name="T13" fmla="*/ 2872 h 3483"/>
                <a:gd name="T14" fmla="*/ 2443 w 3483"/>
                <a:gd name="T15" fmla="*/ 2476 h 3483"/>
                <a:gd name="T16" fmla="*/ 2275 w 3483"/>
                <a:gd name="T17" fmla="*/ 2288 h 3483"/>
                <a:gd name="T18" fmla="*/ 2023 w 3483"/>
                <a:gd name="T19" fmla="*/ 2215 h 3483"/>
                <a:gd name="T20" fmla="*/ 1394 w 3483"/>
                <a:gd name="T21" fmla="*/ 430 h 3483"/>
                <a:gd name="T22" fmla="*/ 988 w 3483"/>
                <a:gd name="T23" fmla="*/ 614 h 3483"/>
                <a:gd name="T24" fmla="*/ 666 w 3483"/>
                <a:gd name="T25" fmla="*/ 915 h 3483"/>
                <a:gd name="T26" fmla="*/ 457 w 3483"/>
                <a:gd name="T27" fmla="*/ 1307 h 3483"/>
                <a:gd name="T28" fmla="*/ 622 w 3483"/>
                <a:gd name="T29" fmla="*/ 1667 h 3483"/>
                <a:gd name="T30" fmla="*/ 432 w 3483"/>
                <a:gd name="T31" fmla="*/ 2093 h 3483"/>
                <a:gd name="T32" fmla="*/ 614 w 3483"/>
                <a:gd name="T33" fmla="*/ 2495 h 3483"/>
                <a:gd name="T34" fmla="*/ 844 w 3483"/>
                <a:gd name="T35" fmla="*/ 2682 h 3483"/>
                <a:gd name="T36" fmla="*/ 915 w 3483"/>
                <a:gd name="T37" fmla="*/ 2386 h 3483"/>
                <a:gd name="T38" fmla="*/ 1112 w 3483"/>
                <a:gd name="T39" fmla="*/ 2166 h 3483"/>
                <a:gd name="T40" fmla="*/ 1396 w 3483"/>
                <a:gd name="T41" fmla="*/ 2062 h 3483"/>
                <a:gd name="T42" fmla="*/ 2214 w 3483"/>
                <a:gd name="T43" fmla="*/ 2087 h 3483"/>
                <a:gd name="T44" fmla="*/ 2470 w 3483"/>
                <a:gd name="T45" fmla="*/ 2240 h 3483"/>
                <a:gd name="T46" fmla="*/ 2625 w 3483"/>
                <a:gd name="T47" fmla="*/ 2495 h 3483"/>
                <a:gd name="T48" fmla="*/ 2715 w 3483"/>
                <a:gd name="T49" fmla="*/ 2685 h 3483"/>
                <a:gd name="T50" fmla="*/ 2962 w 3483"/>
                <a:gd name="T51" fmla="*/ 2334 h 3483"/>
                <a:gd name="T52" fmla="*/ 3086 w 3483"/>
                <a:gd name="T53" fmla="*/ 1912 h 3483"/>
                <a:gd name="T54" fmla="*/ 3087 w 3483"/>
                <a:gd name="T55" fmla="*/ 1574 h 3483"/>
                <a:gd name="T56" fmla="*/ 2958 w 3483"/>
                <a:gd name="T57" fmla="*/ 1143 h 3483"/>
                <a:gd name="T58" fmla="*/ 2703 w 3483"/>
                <a:gd name="T59" fmla="*/ 785 h 3483"/>
                <a:gd name="T60" fmla="*/ 2346 w 3483"/>
                <a:gd name="T61" fmla="*/ 527 h 3483"/>
                <a:gd name="T62" fmla="*/ 1916 w 3483"/>
                <a:gd name="T63" fmla="*/ 396 h 3483"/>
                <a:gd name="T64" fmla="*/ 1667 w 3483"/>
                <a:gd name="T65" fmla="*/ 0 h 3483"/>
                <a:gd name="T66" fmla="*/ 2115 w 3483"/>
                <a:gd name="T67" fmla="*/ 278 h 3483"/>
                <a:gd name="T68" fmla="*/ 2553 w 3483"/>
                <a:gd name="T69" fmla="*/ 469 h 3483"/>
                <a:gd name="T70" fmla="*/ 2907 w 3483"/>
                <a:gd name="T71" fmla="*/ 782 h 3483"/>
                <a:gd name="T72" fmla="*/ 3148 w 3483"/>
                <a:gd name="T73" fmla="*/ 1191 h 3483"/>
                <a:gd name="T74" fmla="*/ 3251 w 3483"/>
                <a:gd name="T75" fmla="*/ 1668 h 3483"/>
                <a:gd name="T76" fmla="*/ 3227 w 3483"/>
                <a:gd name="T77" fmla="*/ 2019 h 3483"/>
                <a:gd name="T78" fmla="*/ 3064 w 3483"/>
                <a:gd name="T79" fmla="*/ 2470 h 3483"/>
                <a:gd name="T80" fmla="*/ 2774 w 3483"/>
                <a:gd name="T81" fmla="*/ 2841 h 3483"/>
                <a:gd name="T82" fmla="*/ 2384 w 3483"/>
                <a:gd name="T83" fmla="*/ 3108 h 3483"/>
                <a:gd name="T84" fmla="*/ 1922 w 3483"/>
                <a:gd name="T85" fmla="*/ 3242 h 3483"/>
                <a:gd name="T86" fmla="*/ 1567 w 3483"/>
                <a:gd name="T87" fmla="*/ 3243 h 3483"/>
                <a:gd name="T88" fmla="*/ 1102 w 3483"/>
                <a:gd name="T89" fmla="*/ 3110 h 3483"/>
                <a:gd name="T90" fmla="*/ 710 w 3483"/>
                <a:gd name="T91" fmla="*/ 2844 h 3483"/>
                <a:gd name="T92" fmla="*/ 419 w 3483"/>
                <a:gd name="T93" fmla="*/ 2472 h 3483"/>
                <a:gd name="T94" fmla="*/ 255 w 3483"/>
                <a:gd name="T95" fmla="*/ 2020 h 3483"/>
                <a:gd name="T96" fmla="*/ 232 w 3483"/>
                <a:gd name="T97" fmla="*/ 1668 h 3483"/>
                <a:gd name="T98" fmla="*/ 336 w 3483"/>
                <a:gd name="T99" fmla="*/ 1189 h 3483"/>
                <a:gd name="T100" fmla="*/ 578 w 3483"/>
                <a:gd name="T101" fmla="*/ 780 h 3483"/>
                <a:gd name="T102" fmla="*/ 933 w 3483"/>
                <a:gd name="T103" fmla="*/ 467 h 3483"/>
                <a:gd name="T104" fmla="*/ 1373 w 3483"/>
                <a:gd name="T105" fmla="*/ 275 h 3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83" h="3483">
                  <a:moveTo>
                    <a:pt x="1453" y="2215"/>
                  </a:moveTo>
                  <a:lnTo>
                    <a:pt x="1398" y="2219"/>
                  </a:lnTo>
                  <a:lnTo>
                    <a:pt x="1346" y="2228"/>
                  </a:lnTo>
                  <a:lnTo>
                    <a:pt x="1295" y="2243"/>
                  </a:lnTo>
                  <a:lnTo>
                    <a:pt x="1246" y="2263"/>
                  </a:lnTo>
                  <a:lnTo>
                    <a:pt x="1202" y="2288"/>
                  </a:lnTo>
                  <a:lnTo>
                    <a:pt x="1160" y="2318"/>
                  </a:lnTo>
                  <a:lnTo>
                    <a:pt x="1122" y="2352"/>
                  </a:lnTo>
                  <a:lnTo>
                    <a:pt x="1088" y="2390"/>
                  </a:lnTo>
                  <a:lnTo>
                    <a:pt x="1059" y="2432"/>
                  </a:lnTo>
                  <a:lnTo>
                    <a:pt x="1033" y="2476"/>
                  </a:lnTo>
                  <a:lnTo>
                    <a:pt x="1013" y="2525"/>
                  </a:lnTo>
                  <a:lnTo>
                    <a:pt x="998" y="2575"/>
                  </a:lnTo>
                  <a:lnTo>
                    <a:pt x="989" y="2628"/>
                  </a:lnTo>
                  <a:lnTo>
                    <a:pt x="986" y="2683"/>
                  </a:lnTo>
                  <a:lnTo>
                    <a:pt x="986" y="2868"/>
                  </a:lnTo>
                  <a:lnTo>
                    <a:pt x="1062" y="2915"/>
                  </a:lnTo>
                  <a:lnTo>
                    <a:pt x="1140" y="2957"/>
                  </a:lnTo>
                  <a:lnTo>
                    <a:pt x="1222" y="2994"/>
                  </a:lnTo>
                  <a:lnTo>
                    <a:pt x="1307" y="3026"/>
                  </a:lnTo>
                  <a:lnTo>
                    <a:pt x="1393" y="3052"/>
                  </a:lnTo>
                  <a:lnTo>
                    <a:pt x="1483" y="3072"/>
                  </a:lnTo>
                  <a:lnTo>
                    <a:pt x="1574" y="3087"/>
                  </a:lnTo>
                  <a:lnTo>
                    <a:pt x="1668" y="3096"/>
                  </a:lnTo>
                  <a:lnTo>
                    <a:pt x="1668" y="2861"/>
                  </a:lnTo>
                  <a:lnTo>
                    <a:pt x="1824" y="2861"/>
                  </a:lnTo>
                  <a:lnTo>
                    <a:pt x="1824" y="3096"/>
                  </a:lnTo>
                  <a:lnTo>
                    <a:pt x="1915" y="3087"/>
                  </a:lnTo>
                  <a:lnTo>
                    <a:pt x="2004" y="3072"/>
                  </a:lnTo>
                  <a:lnTo>
                    <a:pt x="2092" y="3052"/>
                  </a:lnTo>
                  <a:lnTo>
                    <a:pt x="2176" y="3027"/>
                  </a:lnTo>
                  <a:lnTo>
                    <a:pt x="2260" y="2995"/>
                  </a:lnTo>
                  <a:lnTo>
                    <a:pt x="2340" y="2959"/>
                  </a:lnTo>
                  <a:lnTo>
                    <a:pt x="2417" y="2918"/>
                  </a:lnTo>
                  <a:lnTo>
                    <a:pt x="2491" y="2872"/>
                  </a:lnTo>
                  <a:lnTo>
                    <a:pt x="2491" y="2683"/>
                  </a:lnTo>
                  <a:lnTo>
                    <a:pt x="2488" y="2628"/>
                  </a:lnTo>
                  <a:lnTo>
                    <a:pt x="2478" y="2575"/>
                  </a:lnTo>
                  <a:lnTo>
                    <a:pt x="2463" y="2525"/>
                  </a:lnTo>
                  <a:lnTo>
                    <a:pt x="2443" y="2476"/>
                  </a:lnTo>
                  <a:lnTo>
                    <a:pt x="2418" y="2432"/>
                  </a:lnTo>
                  <a:lnTo>
                    <a:pt x="2388" y="2390"/>
                  </a:lnTo>
                  <a:lnTo>
                    <a:pt x="2355" y="2352"/>
                  </a:lnTo>
                  <a:lnTo>
                    <a:pt x="2317" y="2318"/>
                  </a:lnTo>
                  <a:lnTo>
                    <a:pt x="2275" y="2288"/>
                  </a:lnTo>
                  <a:lnTo>
                    <a:pt x="2230" y="2263"/>
                  </a:lnTo>
                  <a:lnTo>
                    <a:pt x="2182" y="2243"/>
                  </a:lnTo>
                  <a:lnTo>
                    <a:pt x="2131" y="2228"/>
                  </a:lnTo>
                  <a:lnTo>
                    <a:pt x="2078" y="2219"/>
                  </a:lnTo>
                  <a:lnTo>
                    <a:pt x="2023" y="2215"/>
                  </a:lnTo>
                  <a:lnTo>
                    <a:pt x="1453" y="2215"/>
                  </a:lnTo>
                  <a:close/>
                  <a:moveTo>
                    <a:pt x="1668" y="386"/>
                  </a:moveTo>
                  <a:lnTo>
                    <a:pt x="1575" y="395"/>
                  </a:lnTo>
                  <a:lnTo>
                    <a:pt x="1483" y="410"/>
                  </a:lnTo>
                  <a:lnTo>
                    <a:pt x="1394" y="430"/>
                  </a:lnTo>
                  <a:lnTo>
                    <a:pt x="1308" y="456"/>
                  </a:lnTo>
                  <a:lnTo>
                    <a:pt x="1223" y="488"/>
                  </a:lnTo>
                  <a:lnTo>
                    <a:pt x="1141" y="525"/>
                  </a:lnTo>
                  <a:lnTo>
                    <a:pt x="1063" y="567"/>
                  </a:lnTo>
                  <a:lnTo>
                    <a:pt x="988" y="614"/>
                  </a:lnTo>
                  <a:lnTo>
                    <a:pt x="916" y="666"/>
                  </a:lnTo>
                  <a:lnTo>
                    <a:pt x="848" y="722"/>
                  </a:lnTo>
                  <a:lnTo>
                    <a:pt x="783" y="782"/>
                  </a:lnTo>
                  <a:lnTo>
                    <a:pt x="722" y="846"/>
                  </a:lnTo>
                  <a:lnTo>
                    <a:pt x="666" y="915"/>
                  </a:lnTo>
                  <a:lnTo>
                    <a:pt x="614" y="987"/>
                  </a:lnTo>
                  <a:lnTo>
                    <a:pt x="568" y="1063"/>
                  </a:lnTo>
                  <a:lnTo>
                    <a:pt x="526" y="1141"/>
                  </a:lnTo>
                  <a:lnTo>
                    <a:pt x="489" y="1222"/>
                  </a:lnTo>
                  <a:lnTo>
                    <a:pt x="457" y="1307"/>
                  </a:lnTo>
                  <a:lnTo>
                    <a:pt x="431" y="1393"/>
                  </a:lnTo>
                  <a:lnTo>
                    <a:pt x="410" y="1483"/>
                  </a:lnTo>
                  <a:lnTo>
                    <a:pt x="396" y="1574"/>
                  </a:lnTo>
                  <a:lnTo>
                    <a:pt x="387" y="1667"/>
                  </a:lnTo>
                  <a:lnTo>
                    <a:pt x="622" y="1667"/>
                  </a:lnTo>
                  <a:lnTo>
                    <a:pt x="622" y="1823"/>
                  </a:lnTo>
                  <a:lnTo>
                    <a:pt x="387" y="1823"/>
                  </a:lnTo>
                  <a:lnTo>
                    <a:pt x="396" y="1915"/>
                  </a:lnTo>
                  <a:lnTo>
                    <a:pt x="411" y="2004"/>
                  </a:lnTo>
                  <a:lnTo>
                    <a:pt x="432" y="2093"/>
                  </a:lnTo>
                  <a:lnTo>
                    <a:pt x="457" y="2178"/>
                  </a:lnTo>
                  <a:lnTo>
                    <a:pt x="489" y="2262"/>
                  </a:lnTo>
                  <a:lnTo>
                    <a:pt x="526" y="2343"/>
                  </a:lnTo>
                  <a:lnTo>
                    <a:pt x="568" y="2420"/>
                  </a:lnTo>
                  <a:lnTo>
                    <a:pt x="614" y="2495"/>
                  </a:lnTo>
                  <a:lnTo>
                    <a:pt x="666" y="2566"/>
                  </a:lnTo>
                  <a:lnTo>
                    <a:pt x="721" y="2634"/>
                  </a:lnTo>
                  <a:lnTo>
                    <a:pt x="781" y="2698"/>
                  </a:lnTo>
                  <a:lnTo>
                    <a:pt x="844" y="2758"/>
                  </a:lnTo>
                  <a:lnTo>
                    <a:pt x="844" y="2682"/>
                  </a:lnTo>
                  <a:lnTo>
                    <a:pt x="846" y="2619"/>
                  </a:lnTo>
                  <a:lnTo>
                    <a:pt x="855" y="2557"/>
                  </a:lnTo>
                  <a:lnTo>
                    <a:pt x="869" y="2498"/>
                  </a:lnTo>
                  <a:lnTo>
                    <a:pt x="890" y="2440"/>
                  </a:lnTo>
                  <a:lnTo>
                    <a:pt x="915" y="2386"/>
                  </a:lnTo>
                  <a:lnTo>
                    <a:pt x="946" y="2335"/>
                  </a:lnTo>
                  <a:lnTo>
                    <a:pt x="982" y="2287"/>
                  </a:lnTo>
                  <a:lnTo>
                    <a:pt x="1021" y="2243"/>
                  </a:lnTo>
                  <a:lnTo>
                    <a:pt x="1065" y="2203"/>
                  </a:lnTo>
                  <a:lnTo>
                    <a:pt x="1112" y="2166"/>
                  </a:lnTo>
                  <a:lnTo>
                    <a:pt x="1164" y="2135"/>
                  </a:lnTo>
                  <a:lnTo>
                    <a:pt x="1218" y="2109"/>
                  </a:lnTo>
                  <a:lnTo>
                    <a:pt x="1275" y="2088"/>
                  </a:lnTo>
                  <a:lnTo>
                    <a:pt x="1334" y="2072"/>
                  </a:lnTo>
                  <a:lnTo>
                    <a:pt x="1396" y="2062"/>
                  </a:lnTo>
                  <a:lnTo>
                    <a:pt x="1460" y="2059"/>
                  </a:lnTo>
                  <a:lnTo>
                    <a:pt x="2030" y="2059"/>
                  </a:lnTo>
                  <a:lnTo>
                    <a:pt x="2093" y="2062"/>
                  </a:lnTo>
                  <a:lnTo>
                    <a:pt x="2155" y="2072"/>
                  </a:lnTo>
                  <a:lnTo>
                    <a:pt x="2214" y="2087"/>
                  </a:lnTo>
                  <a:lnTo>
                    <a:pt x="2271" y="2108"/>
                  </a:lnTo>
                  <a:lnTo>
                    <a:pt x="2325" y="2133"/>
                  </a:lnTo>
                  <a:lnTo>
                    <a:pt x="2377" y="2165"/>
                  </a:lnTo>
                  <a:lnTo>
                    <a:pt x="2425" y="2200"/>
                  </a:lnTo>
                  <a:lnTo>
                    <a:pt x="2470" y="2240"/>
                  </a:lnTo>
                  <a:lnTo>
                    <a:pt x="2510" y="2284"/>
                  </a:lnTo>
                  <a:lnTo>
                    <a:pt x="2546" y="2331"/>
                  </a:lnTo>
                  <a:lnTo>
                    <a:pt x="2577" y="2383"/>
                  </a:lnTo>
                  <a:lnTo>
                    <a:pt x="2604" y="2438"/>
                  </a:lnTo>
                  <a:lnTo>
                    <a:pt x="2625" y="2495"/>
                  </a:lnTo>
                  <a:lnTo>
                    <a:pt x="2640" y="2555"/>
                  </a:lnTo>
                  <a:lnTo>
                    <a:pt x="2649" y="2618"/>
                  </a:lnTo>
                  <a:lnTo>
                    <a:pt x="2652" y="2682"/>
                  </a:lnTo>
                  <a:lnTo>
                    <a:pt x="2652" y="2744"/>
                  </a:lnTo>
                  <a:lnTo>
                    <a:pt x="2715" y="2685"/>
                  </a:lnTo>
                  <a:lnTo>
                    <a:pt x="2773" y="2622"/>
                  </a:lnTo>
                  <a:lnTo>
                    <a:pt x="2827" y="2554"/>
                  </a:lnTo>
                  <a:lnTo>
                    <a:pt x="2876" y="2483"/>
                  </a:lnTo>
                  <a:lnTo>
                    <a:pt x="2920" y="2411"/>
                  </a:lnTo>
                  <a:lnTo>
                    <a:pt x="2962" y="2334"/>
                  </a:lnTo>
                  <a:lnTo>
                    <a:pt x="2996" y="2254"/>
                  </a:lnTo>
                  <a:lnTo>
                    <a:pt x="3027" y="2172"/>
                  </a:lnTo>
                  <a:lnTo>
                    <a:pt x="3052" y="2088"/>
                  </a:lnTo>
                  <a:lnTo>
                    <a:pt x="3072" y="2001"/>
                  </a:lnTo>
                  <a:lnTo>
                    <a:pt x="3086" y="1912"/>
                  </a:lnTo>
                  <a:lnTo>
                    <a:pt x="3095" y="1823"/>
                  </a:lnTo>
                  <a:lnTo>
                    <a:pt x="2860" y="1823"/>
                  </a:lnTo>
                  <a:lnTo>
                    <a:pt x="2860" y="1667"/>
                  </a:lnTo>
                  <a:lnTo>
                    <a:pt x="3096" y="1667"/>
                  </a:lnTo>
                  <a:lnTo>
                    <a:pt x="3087" y="1574"/>
                  </a:lnTo>
                  <a:lnTo>
                    <a:pt x="3073" y="1483"/>
                  </a:lnTo>
                  <a:lnTo>
                    <a:pt x="3052" y="1394"/>
                  </a:lnTo>
                  <a:lnTo>
                    <a:pt x="3027" y="1308"/>
                  </a:lnTo>
                  <a:lnTo>
                    <a:pt x="2995" y="1224"/>
                  </a:lnTo>
                  <a:lnTo>
                    <a:pt x="2958" y="1143"/>
                  </a:lnTo>
                  <a:lnTo>
                    <a:pt x="2917" y="1064"/>
                  </a:lnTo>
                  <a:lnTo>
                    <a:pt x="2870" y="989"/>
                  </a:lnTo>
                  <a:lnTo>
                    <a:pt x="2819" y="917"/>
                  </a:lnTo>
                  <a:lnTo>
                    <a:pt x="2763" y="850"/>
                  </a:lnTo>
                  <a:lnTo>
                    <a:pt x="2703" y="785"/>
                  </a:lnTo>
                  <a:lnTo>
                    <a:pt x="2639" y="724"/>
                  </a:lnTo>
                  <a:lnTo>
                    <a:pt x="2571" y="668"/>
                  </a:lnTo>
                  <a:lnTo>
                    <a:pt x="2499" y="616"/>
                  </a:lnTo>
                  <a:lnTo>
                    <a:pt x="2424" y="569"/>
                  </a:lnTo>
                  <a:lnTo>
                    <a:pt x="2346" y="527"/>
                  </a:lnTo>
                  <a:lnTo>
                    <a:pt x="2265" y="490"/>
                  </a:lnTo>
                  <a:lnTo>
                    <a:pt x="2182" y="458"/>
                  </a:lnTo>
                  <a:lnTo>
                    <a:pt x="2095" y="432"/>
                  </a:lnTo>
                  <a:lnTo>
                    <a:pt x="2006" y="411"/>
                  </a:lnTo>
                  <a:lnTo>
                    <a:pt x="1916" y="396"/>
                  </a:lnTo>
                  <a:lnTo>
                    <a:pt x="1823" y="387"/>
                  </a:lnTo>
                  <a:lnTo>
                    <a:pt x="1823" y="622"/>
                  </a:lnTo>
                  <a:lnTo>
                    <a:pt x="1668" y="622"/>
                  </a:lnTo>
                  <a:lnTo>
                    <a:pt x="1668" y="386"/>
                  </a:lnTo>
                  <a:close/>
                  <a:moveTo>
                    <a:pt x="1667" y="0"/>
                  </a:moveTo>
                  <a:lnTo>
                    <a:pt x="1823" y="0"/>
                  </a:lnTo>
                  <a:lnTo>
                    <a:pt x="1823" y="232"/>
                  </a:lnTo>
                  <a:lnTo>
                    <a:pt x="1922" y="241"/>
                  </a:lnTo>
                  <a:lnTo>
                    <a:pt x="2019" y="256"/>
                  </a:lnTo>
                  <a:lnTo>
                    <a:pt x="2115" y="278"/>
                  </a:lnTo>
                  <a:lnTo>
                    <a:pt x="2208" y="305"/>
                  </a:lnTo>
                  <a:lnTo>
                    <a:pt x="2299" y="338"/>
                  </a:lnTo>
                  <a:lnTo>
                    <a:pt x="2386" y="376"/>
                  </a:lnTo>
                  <a:lnTo>
                    <a:pt x="2471" y="420"/>
                  </a:lnTo>
                  <a:lnTo>
                    <a:pt x="2553" y="469"/>
                  </a:lnTo>
                  <a:lnTo>
                    <a:pt x="2631" y="522"/>
                  </a:lnTo>
                  <a:lnTo>
                    <a:pt x="2706" y="582"/>
                  </a:lnTo>
                  <a:lnTo>
                    <a:pt x="2777" y="644"/>
                  </a:lnTo>
                  <a:lnTo>
                    <a:pt x="2843" y="711"/>
                  </a:lnTo>
                  <a:lnTo>
                    <a:pt x="2907" y="782"/>
                  </a:lnTo>
                  <a:lnTo>
                    <a:pt x="2965" y="857"/>
                  </a:lnTo>
                  <a:lnTo>
                    <a:pt x="3019" y="936"/>
                  </a:lnTo>
                  <a:lnTo>
                    <a:pt x="3067" y="1017"/>
                  </a:lnTo>
                  <a:lnTo>
                    <a:pt x="3110" y="1103"/>
                  </a:lnTo>
                  <a:lnTo>
                    <a:pt x="3148" y="1191"/>
                  </a:lnTo>
                  <a:lnTo>
                    <a:pt x="3181" y="1281"/>
                  </a:lnTo>
                  <a:lnTo>
                    <a:pt x="3208" y="1375"/>
                  </a:lnTo>
                  <a:lnTo>
                    <a:pt x="3229" y="1470"/>
                  </a:lnTo>
                  <a:lnTo>
                    <a:pt x="3243" y="1568"/>
                  </a:lnTo>
                  <a:lnTo>
                    <a:pt x="3251" y="1668"/>
                  </a:lnTo>
                  <a:lnTo>
                    <a:pt x="3483" y="1668"/>
                  </a:lnTo>
                  <a:lnTo>
                    <a:pt x="3483" y="1823"/>
                  </a:lnTo>
                  <a:lnTo>
                    <a:pt x="3251" y="1823"/>
                  </a:lnTo>
                  <a:lnTo>
                    <a:pt x="3242" y="1922"/>
                  </a:lnTo>
                  <a:lnTo>
                    <a:pt x="3227" y="2019"/>
                  </a:lnTo>
                  <a:lnTo>
                    <a:pt x="3205" y="2114"/>
                  </a:lnTo>
                  <a:lnTo>
                    <a:pt x="3179" y="2207"/>
                  </a:lnTo>
                  <a:lnTo>
                    <a:pt x="3146" y="2298"/>
                  </a:lnTo>
                  <a:lnTo>
                    <a:pt x="3107" y="2385"/>
                  </a:lnTo>
                  <a:lnTo>
                    <a:pt x="3064" y="2470"/>
                  </a:lnTo>
                  <a:lnTo>
                    <a:pt x="3015" y="2551"/>
                  </a:lnTo>
                  <a:lnTo>
                    <a:pt x="2962" y="2629"/>
                  </a:lnTo>
                  <a:lnTo>
                    <a:pt x="2904" y="2704"/>
                  </a:lnTo>
                  <a:lnTo>
                    <a:pt x="2841" y="2775"/>
                  </a:lnTo>
                  <a:lnTo>
                    <a:pt x="2774" y="2841"/>
                  </a:lnTo>
                  <a:lnTo>
                    <a:pt x="2703" y="2905"/>
                  </a:lnTo>
                  <a:lnTo>
                    <a:pt x="2629" y="2963"/>
                  </a:lnTo>
                  <a:lnTo>
                    <a:pt x="2551" y="3016"/>
                  </a:lnTo>
                  <a:lnTo>
                    <a:pt x="2469" y="3065"/>
                  </a:lnTo>
                  <a:lnTo>
                    <a:pt x="2384" y="3108"/>
                  </a:lnTo>
                  <a:lnTo>
                    <a:pt x="2297" y="3146"/>
                  </a:lnTo>
                  <a:lnTo>
                    <a:pt x="2207" y="3179"/>
                  </a:lnTo>
                  <a:lnTo>
                    <a:pt x="2114" y="3206"/>
                  </a:lnTo>
                  <a:lnTo>
                    <a:pt x="2019" y="3228"/>
                  </a:lnTo>
                  <a:lnTo>
                    <a:pt x="1922" y="3242"/>
                  </a:lnTo>
                  <a:lnTo>
                    <a:pt x="1823" y="3251"/>
                  </a:lnTo>
                  <a:lnTo>
                    <a:pt x="1823" y="3483"/>
                  </a:lnTo>
                  <a:lnTo>
                    <a:pt x="1667" y="3483"/>
                  </a:lnTo>
                  <a:lnTo>
                    <a:pt x="1667" y="3252"/>
                  </a:lnTo>
                  <a:lnTo>
                    <a:pt x="1567" y="3243"/>
                  </a:lnTo>
                  <a:lnTo>
                    <a:pt x="1470" y="3229"/>
                  </a:lnTo>
                  <a:lnTo>
                    <a:pt x="1374" y="3209"/>
                  </a:lnTo>
                  <a:lnTo>
                    <a:pt x="1281" y="3181"/>
                  </a:lnTo>
                  <a:lnTo>
                    <a:pt x="1191" y="3148"/>
                  </a:lnTo>
                  <a:lnTo>
                    <a:pt x="1102" y="3110"/>
                  </a:lnTo>
                  <a:lnTo>
                    <a:pt x="1017" y="3067"/>
                  </a:lnTo>
                  <a:lnTo>
                    <a:pt x="935" y="3019"/>
                  </a:lnTo>
                  <a:lnTo>
                    <a:pt x="857" y="2965"/>
                  </a:lnTo>
                  <a:lnTo>
                    <a:pt x="782" y="2907"/>
                  </a:lnTo>
                  <a:lnTo>
                    <a:pt x="710" y="2844"/>
                  </a:lnTo>
                  <a:lnTo>
                    <a:pt x="643" y="2777"/>
                  </a:lnTo>
                  <a:lnTo>
                    <a:pt x="581" y="2706"/>
                  </a:lnTo>
                  <a:lnTo>
                    <a:pt x="521" y="2632"/>
                  </a:lnTo>
                  <a:lnTo>
                    <a:pt x="468" y="2553"/>
                  </a:lnTo>
                  <a:lnTo>
                    <a:pt x="419" y="2472"/>
                  </a:lnTo>
                  <a:lnTo>
                    <a:pt x="376" y="2387"/>
                  </a:lnTo>
                  <a:lnTo>
                    <a:pt x="337" y="2299"/>
                  </a:lnTo>
                  <a:lnTo>
                    <a:pt x="304" y="2209"/>
                  </a:lnTo>
                  <a:lnTo>
                    <a:pt x="277" y="2115"/>
                  </a:lnTo>
                  <a:lnTo>
                    <a:pt x="255" y="2020"/>
                  </a:lnTo>
                  <a:lnTo>
                    <a:pt x="241" y="1923"/>
                  </a:lnTo>
                  <a:lnTo>
                    <a:pt x="232" y="1823"/>
                  </a:lnTo>
                  <a:lnTo>
                    <a:pt x="0" y="1823"/>
                  </a:lnTo>
                  <a:lnTo>
                    <a:pt x="0" y="1668"/>
                  </a:lnTo>
                  <a:lnTo>
                    <a:pt x="232" y="1668"/>
                  </a:lnTo>
                  <a:lnTo>
                    <a:pt x="240" y="1567"/>
                  </a:lnTo>
                  <a:lnTo>
                    <a:pt x="254" y="1470"/>
                  </a:lnTo>
                  <a:lnTo>
                    <a:pt x="275" y="1374"/>
                  </a:lnTo>
                  <a:lnTo>
                    <a:pt x="303" y="1280"/>
                  </a:lnTo>
                  <a:lnTo>
                    <a:pt x="336" y="1189"/>
                  </a:lnTo>
                  <a:lnTo>
                    <a:pt x="374" y="1101"/>
                  </a:lnTo>
                  <a:lnTo>
                    <a:pt x="417" y="1015"/>
                  </a:lnTo>
                  <a:lnTo>
                    <a:pt x="467" y="934"/>
                  </a:lnTo>
                  <a:lnTo>
                    <a:pt x="519" y="855"/>
                  </a:lnTo>
                  <a:lnTo>
                    <a:pt x="578" y="780"/>
                  </a:lnTo>
                  <a:lnTo>
                    <a:pt x="641" y="708"/>
                  </a:lnTo>
                  <a:lnTo>
                    <a:pt x="708" y="642"/>
                  </a:lnTo>
                  <a:lnTo>
                    <a:pt x="780" y="578"/>
                  </a:lnTo>
                  <a:lnTo>
                    <a:pt x="855" y="519"/>
                  </a:lnTo>
                  <a:lnTo>
                    <a:pt x="933" y="467"/>
                  </a:lnTo>
                  <a:lnTo>
                    <a:pt x="1015" y="417"/>
                  </a:lnTo>
                  <a:lnTo>
                    <a:pt x="1101" y="374"/>
                  </a:lnTo>
                  <a:lnTo>
                    <a:pt x="1189" y="336"/>
                  </a:lnTo>
                  <a:lnTo>
                    <a:pt x="1280" y="303"/>
                  </a:lnTo>
                  <a:lnTo>
                    <a:pt x="1373" y="275"/>
                  </a:lnTo>
                  <a:lnTo>
                    <a:pt x="1469" y="254"/>
                  </a:lnTo>
                  <a:lnTo>
                    <a:pt x="1567" y="240"/>
                  </a:lnTo>
                  <a:lnTo>
                    <a:pt x="1667" y="232"/>
                  </a:lnTo>
                  <a:lnTo>
                    <a:pt x="16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113"/>
            <p:cNvSpPr>
              <a:spLocks noEditPoints="1"/>
            </p:cNvSpPr>
            <p:nvPr/>
          </p:nvSpPr>
          <p:spPr bwMode="auto">
            <a:xfrm>
              <a:off x="11169650" y="2805113"/>
              <a:ext cx="173037" cy="173037"/>
            </a:xfrm>
            <a:custGeom>
              <a:avLst/>
              <a:gdLst>
                <a:gd name="T0" fmla="*/ 443 w 977"/>
                <a:gd name="T1" fmla="*/ 151 h 977"/>
                <a:gd name="T2" fmla="*/ 359 w 977"/>
                <a:gd name="T3" fmla="*/ 173 h 977"/>
                <a:gd name="T4" fmla="*/ 285 w 977"/>
                <a:gd name="T5" fmla="*/ 216 h 977"/>
                <a:gd name="T6" fmla="*/ 225 w 977"/>
                <a:gd name="T7" fmla="*/ 276 h 977"/>
                <a:gd name="T8" fmla="*/ 181 w 977"/>
                <a:gd name="T9" fmla="*/ 350 h 977"/>
                <a:gd name="T10" fmla="*/ 158 w 977"/>
                <a:gd name="T11" fmla="*/ 434 h 977"/>
                <a:gd name="T12" fmla="*/ 158 w 977"/>
                <a:gd name="T13" fmla="*/ 526 h 977"/>
                <a:gd name="T14" fmla="*/ 181 w 977"/>
                <a:gd name="T15" fmla="*/ 611 h 977"/>
                <a:gd name="T16" fmla="*/ 225 w 977"/>
                <a:gd name="T17" fmla="*/ 685 h 977"/>
                <a:gd name="T18" fmla="*/ 284 w 977"/>
                <a:gd name="T19" fmla="*/ 745 h 977"/>
                <a:gd name="T20" fmla="*/ 358 w 977"/>
                <a:gd name="T21" fmla="*/ 788 h 977"/>
                <a:gd name="T22" fmla="*/ 443 w 977"/>
                <a:gd name="T23" fmla="*/ 811 h 977"/>
                <a:gd name="T24" fmla="*/ 534 w 977"/>
                <a:gd name="T25" fmla="*/ 811 h 977"/>
                <a:gd name="T26" fmla="*/ 619 w 977"/>
                <a:gd name="T27" fmla="*/ 788 h 977"/>
                <a:gd name="T28" fmla="*/ 693 w 977"/>
                <a:gd name="T29" fmla="*/ 745 h 977"/>
                <a:gd name="T30" fmla="*/ 752 w 977"/>
                <a:gd name="T31" fmla="*/ 685 h 977"/>
                <a:gd name="T32" fmla="*/ 796 w 977"/>
                <a:gd name="T33" fmla="*/ 611 h 977"/>
                <a:gd name="T34" fmla="*/ 819 w 977"/>
                <a:gd name="T35" fmla="*/ 526 h 977"/>
                <a:gd name="T36" fmla="*/ 819 w 977"/>
                <a:gd name="T37" fmla="*/ 436 h 977"/>
                <a:gd name="T38" fmla="*/ 796 w 977"/>
                <a:gd name="T39" fmla="*/ 350 h 977"/>
                <a:gd name="T40" fmla="*/ 752 w 977"/>
                <a:gd name="T41" fmla="*/ 276 h 977"/>
                <a:gd name="T42" fmla="*/ 692 w 977"/>
                <a:gd name="T43" fmla="*/ 216 h 977"/>
                <a:gd name="T44" fmla="*/ 618 w 977"/>
                <a:gd name="T45" fmla="*/ 173 h 977"/>
                <a:gd name="T46" fmla="*/ 534 w 977"/>
                <a:gd name="T47" fmla="*/ 151 h 977"/>
                <a:gd name="T48" fmla="*/ 489 w 977"/>
                <a:gd name="T49" fmla="*/ 0 h 977"/>
                <a:gd name="T50" fmla="*/ 599 w 977"/>
                <a:gd name="T51" fmla="*/ 12 h 977"/>
                <a:gd name="T52" fmla="*/ 702 w 977"/>
                <a:gd name="T53" fmla="*/ 49 h 977"/>
                <a:gd name="T54" fmla="*/ 792 w 977"/>
                <a:gd name="T55" fmla="*/ 107 h 977"/>
                <a:gd name="T56" fmla="*/ 868 w 977"/>
                <a:gd name="T57" fmla="*/ 183 h 977"/>
                <a:gd name="T58" fmla="*/ 928 w 977"/>
                <a:gd name="T59" fmla="*/ 274 h 977"/>
                <a:gd name="T60" fmla="*/ 965 w 977"/>
                <a:gd name="T61" fmla="*/ 377 h 977"/>
                <a:gd name="T62" fmla="*/ 977 w 977"/>
                <a:gd name="T63" fmla="*/ 488 h 977"/>
                <a:gd name="T64" fmla="*/ 965 w 977"/>
                <a:gd name="T65" fmla="*/ 599 h 977"/>
                <a:gd name="T66" fmla="*/ 928 w 977"/>
                <a:gd name="T67" fmla="*/ 702 h 977"/>
                <a:gd name="T68" fmla="*/ 868 w 977"/>
                <a:gd name="T69" fmla="*/ 792 h 977"/>
                <a:gd name="T70" fmla="*/ 792 w 977"/>
                <a:gd name="T71" fmla="*/ 868 h 977"/>
                <a:gd name="T72" fmla="*/ 702 w 977"/>
                <a:gd name="T73" fmla="*/ 927 h 977"/>
                <a:gd name="T74" fmla="*/ 599 w 977"/>
                <a:gd name="T75" fmla="*/ 964 h 977"/>
                <a:gd name="T76" fmla="*/ 489 w 977"/>
                <a:gd name="T77" fmla="*/ 977 h 977"/>
                <a:gd name="T78" fmla="*/ 378 w 977"/>
                <a:gd name="T79" fmla="*/ 964 h 977"/>
                <a:gd name="T80" fmla="*/ 275 w 977"/>
                <a:gd name="T81" fmla="*/ 927 h 977"/>
                <a:gd name="T82" fmla="*/ 185 w 977"/>
                <a:gd name="T83" fmla="*/ 868 h 977"/>
                <a:gd name="T84" fmla="*/ 109 w 977"/>
                <a:gd name="T85" fmla="*/ 792 h 977"/>
                <a:gd name="T86" fmla="*/ 49 w 977"/>
                <a:gd name="T87" fmla="*/ 702 h 977"/>
                <a:gd name="T88" fmla="*/ 12 w 977"/>
                <a:gd name="T89" fmla="*/ 599 h 977"/>
                <a:gd name="T90" fmla="*/ 0 w 977"/>
                <a:gd name="T91" fmla="*/ 488 h 977"/>
                <a:gd name="T92" fmla="*/ 12 w 977"/>
                <a:gd name="T93" fmla="*/ 377 h 977"/>
                <a:gd name="T94" fmla="*/ 49 w 977"/>
                <a:gd name="T95" fmla="*/ 275 h 977"/>
                <a:gd name="T96" fmla="*/ 109 w 977"/>
                <a:gd name="T97" fmla="*/ 184 h 977"/>
                <a:gd name="T98" fmla="*/ 185 w 977"/>
                <a:gd name="T99" fmla="*/ 107 h 977"/>
                <a:gd name="T100" fmla="*/ 275 w 977"/>
                <a:gd name="T101" fmla="*/ 49 h 977"/>
                <a:gd name="T102" fmla="*/ 378 w 977"/>
                <a:gd name="T103" fmla="*/ 12 h 977"/>
                <a:gd name="T104" fmla="*/ 489 w 977"/>
                <a:gd name="T105" fmla="*/ 0 h 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77" h="977">
                  <a:moveTo>
                    <a:pt x="489" y="147"/>
                  </a:moveTo>
                  <a:lnTo>
                    <a:pt x="443" y="151"/>
                  </a:lnTo>
                  <a:lnTo>
                    <a:pt x="400" y="159"/>
                  </a:lnTo>
                  <a:lnTo>
                    <a:pt x="359" y="173"/>
                  </a:lnTo>
                  <a:lnTo>
                    <a:pt x="320" y="193"/>
                  </a:lnTo>
                  <a:lnTo>
                    <a:pt x="285" y="216"/>
                  </a:lnTo>
                  <a:lnTo>
                    <a:pt x="252" y="245"/>
                  </a:lnTo>
                  <a:lnTo>
                    <a:pt x="225" y="276"/>
                  </a:lnTo>
                  <a:lnTo>
                    <a:pt x="200" y="312"/>
                  </a:lnTo>
                  <a:lnTo>
                    <a:pt x="181" y="350"/>
                  </a:lnTo>
                  <a:lnTo>
                    <a:pt x="167" y="391"/>
                  </a:lnTo>
                  <a:lnTo>
                    <a:pt x="158" y="434"/>
                  </a:lnTo>
                  <a:lnTo>
                    <a:pt x="155" y="481"/>
                  </a:lnTo>
                  <a:lnTo>
                    <a:pt x="158" y="526"/>
                  </a:lnTo>
                  <a:lnTo>
                    <a:pt x="167" y="570"/>
                  </a:lnTo>
                  <a:lnTo>
                    <a:pt x="181" y="611"/>
                  </a:lnTo>
                  <a:lnTo>
                    <a:pt x="200" y="649"/>
                  </a:lnTo>
                  <a:lnTo>
                    <a:pt x="225" y="685"/>
                  </a:lnTo>
                  <a:lnTo>
                    <a:pt x="252" y="716"/>
                  </a:lnTo>
                  <a:lnTo>
                    <a:pt x="284" y="745"/>
                  </a:lnTo>
                  <a:lnTo>
                    <a:pt x="320" y="768"/>
                  </a:lnTo>
                  <a:lnTo>
                    <a:pt x="358" y="788"/>
                  </a:lnTo>
                  <a:lnTo>
                    <a:pt x="400" y="802"/>
                  </a:lnTo>
                  <a:lnTo>
                    <a:pt x="443" y="811"/>
                  </a:lnTo>
                  <a:lnTo>
                    <a:pt x="489" y="813"/>
                  </a:lnTo>
                  <a:lnTo>
                    <a:pt x="534" y="811"/>
                  </a:lnTo>
                  <a:lnTo>
                    <a:pt x="577" y="802"/>
                  </a:lnTo>
                  <a:lnTo>
                    <a:pt x="619" y="788"/>
                  </a:lnTo>
                  <a:lnTo>
                    <a:pt x="657" y="769"/>
                  </a:lnTo>
                  <a:lnTo>
                    <a:pt x="693" y="745"/>
                  </a:lnTo>
                  <a:lnTo>
                    <a:pt x="725" y="716"/>
                  </a:lnTo>
                  <a:lnTo>
                    <a:pt x="752" y="685"/>
                  </a:lnTo>
                  <a:lnTo>
                    <a:pt x="777" y="650"/>
                  </a:lnTo>
                  <a:lnTo>
                    <a:pt x="796" y="611"/>
                  </a:lnTo>
                  <a:lnTo>
                    <a:pt x="810" y="570"/>
                  </a:lnTo>
                  <a:lnTo>
                    <a:pt x="819" y="526"/>
                  </a:lnTo>
                  <a:lnTo>
                    <a:pt x="822" y="481"/>
                  </a:lnTo>
                  <a:lnTo>
                    <a:pt x="819" y="436"/>
                  </a:lnTo>
                  <a:lnTo>
                    <a:pt x="810" y="391"/>
                  </a:lnTo>
                  <a:lnTo>
                    <a:pt x="796" y="350"/>
                  </a:lnTo>
                  <a:lnTo>
                    <a:pt x="777" y="312"/>
                  </a:lnTo>
                  <a:lnTo>
                    <a:pt x="752" y="276"/>
                  </a:lnTo>
                  <a:lnTo>
                    <a:pt x="725" y="245"/>
                  </a:lnTo>
                  <a:lnTo>
                    <a:pt x="692" y="216"/>
                  </a:lnTo>
                  <a:lnTo>
                    <a:pt x="657" y="193"/>
                  </a:lnTo>
                  <a:lnTo>
                    <a:pt x="618" y="173"/>
                  </a:lnTo>
                  <a:lnTo>
                    <a:pt x="577" y="159"/>
                  </a:lnTo>
                  <a:lnTo>
                    <a:pt x="534" y="151"/>
                  </a:lnTo>
                  <a:lnTo>
                    <a:pt x="489" y="147"/>
                  </a:lnTo>
                  <a:close/>
                  <a:moveTo>
                    <a:pt x="489" y="0"/>
                  </a:moveTo>
                  <a:lnTo>
                    <a:pt x="544" y="3"/>
                  </a:lnTo>
                  <a:lnTo>
                    <a:pt x="599" y="12"/>
                  </a:lnTo>
                  <a:lnTo>
                    <a:pt x="652" y="28"/>
                  </a:lnTo>
                  <a:lnTo>
                    <a:pt x="702" y="49"/>
                  </a:lnTo>
                  <a:lnTo>
                    <a:pt x="749" y="76"/>
                  </a:lnTo>
                  <a:lnTo>
                    <a:pt x="792" y="107"/>
                  </a:lnTo>
                  <a:lnTo>
                    <a:pt x="833" y="143"/>
                  </a:lnTo>
                  <a:lnTo>
                    <a:pt x="868" y="183"/>
                  </a:lnTo>
                  <a:lnTo>
                    <a:pt x="900" y="228"/>
                  </a:lnTo>
                  <a:lnTo>
                    <a:pt x="928" y="274"/>
                  </a:lnTo>
                  <a:lnTo>
                    <a:pt x="949" y="325"/>
                  </a:lnTo>
                  <a:lnTo>
                    <a:pt x="965" y="377"/>
                  </a:lnTo>
                  <a:lnTo>
                    <a:pt x="974" y="431"/>
                  </a:lnTo>
                  <a:lnTo>
                    <a:pt x="977" y="488"/>
                  </a:lnTo>
                  <a:lnTo>
                    <a:pt x="974" y="544"/>
                  </a:lnTo>
                  <a:lnTo>
                    <a:pt x="965" y="599"/>
                  </a:lnTo>
                  <a:lnTo>
                    <a:pt x="949" y="652"/>
                  </a:lnTo>
                  <a:lnTo>
                    <a:pt x="928" y="702"/>
                  </a:lnTo>
                  <a:lnTo>
                    <a:pt x="900" y="749"/>
                  </a:lnTo>
                  <a:lnTo>
                    <a:pt x="868" y="792"/>
                  </a:lnTo>
                  <a:lnTo>
                    <a:pt x="833" y="832"/>
                  </a:lnTo>
                  <a:lnTo>
                    <a:pt x="792" y="868"/>
                  </a:lnTo>
                  <a:lnTo>
                    <a:pt x="749" y="900"/>
                  </a:lnTo>
                  <a:lnTo>
                    <a:pt x="702" y="927"/>
                  </a:lnTo>
                  <a:lnTo>
                    <a:pt x="652" y="948"/>
                  </a:lnTo>
                  <a:lnTo>
                    <a:pt x="599" y="964"/>
                  </a:lnTo>
                  <a:lnTo>
                    <a:pt x="544" y="974"/>
                  </a:lnTo>
                  <a:lnTo>
                    <a:pt x="489" y="977"/>
                  </a:lnTo>
                  <a:lnTo>
                    <a:pt x="433" y="974"/>
                  </a:lnTo>
                  <a:lnTo>
                    <a:pt x="378" y="964"/>
                  </a:lnTo>
                  <a:lnTo>
                    <a:pt x="325" y="948"/>
                  </a:lnTo>
                  <a:lnTo>
                    <a:pt x="275" y="927"/>
                  </a:lnTo>
                  <a:lnTo>
                    <a:pt x="228" y="900"/>
                  </a:lnTo>
                  <a:lnTo>
                    <a:pt x="185" y="868"/>
                  </a:lnTo>
                  <a:lnTo>
                    <a:pt x="144" y="832"/>
                  </a:lnTo>
                  <a:lnTo>
                    <a:pt x="109" y="792"/>
                  </a:lnTo>
                  <a:lnTo>
                    <a:pt x="77" y="749"/>
                  </a:lnTo>
                  <a:lnTo>
                    <a:pt x="49" y="702"/>
                  </a:lnTo>
                  <a:lnTo>
                    <a:pt x="28" y="652"/>
                  </a:lnTo>
                  <a:lnTo>
                    <a:pt x="12" y="599"/>
                  </a:lnTo>
                  <a:lnTo>
                    <a:pt x="3" y="544"/>
                  </a:lnTo>
                  <a:lnTo>
                    <a:pt x="0" y="488"/>
                  </a:lnTo>
                  <a:lnTo>
                    <a:pt x="3" y="432"/>
                  </a:lnTo>
                  <a:lnTo>
                    <a:pt x="12" y="377"/>
                  </a:lnTo>
                  <a:lnTo>
                    <a:pt x="28" y="325"/>
                  </a:lnTo>
                  <a:lnTo>
                    <a:pt x="49" y="275"/>
                  </a:lnTo>
                  <a:lnTo>
                    <a:pt x="77" y="228"/>
                  </a:lnTo>
                  <a:lnTo>
                    <a:pt x="109" y="184"/>
                  </a:lnTo>
                  <a:lnTo>
                    <a:pt x="144" y="144"/>
                  </a:lnTo>
                  <a:lnTo>
                    <a:pt x="185" y="107"/>
                  </a:lnTo>
                  <a:lnTo>
                    <a:pt x="228" y="77"/>
                  </a:lnTo>
                  <a:lnTo>
                    <a:pt x="275" y="49"/>
                  </a:lnTo>
                  <a:lnTo>
                    <a:pt x="325" y="28"/>
                  </a:lnTo>
                  <a:lnTo>
                    <a:pt x="378" y="12"/>
                  </a:lnTo>
                  <a:lnTo>
                    <a:pt x="433" y="3"/>
                  </a:lnTo>
                  <a:lnTo>
                    <a:pt x="4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15" name="Group 814"/>
          <p:cNvGrpSpPr/>
          <p:nvPr/>
        </p:nvGrpSpPr>
        <p:grpSpPr>
          <a:xfrm>
            <a:off x="638976" y="1989138"/>
            <a:ext cx="614362" cy="411163"/>
            <a:chOff x="620713" y="1989138"/>
            <a:chExt cx="614362" cy="4111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9" name="Freeform 118"/>
            <p:cNvSpPr>
              <a:spLocks noEditPoints="1"/>
            </p:cNvSpPr>
            <p:nvPr/>
          </p:nvSpPr>
          <p:spPr bwMode="auto">
            <a:xfrm>
              <a:off x="620713" y="1989138"/>
              <a:ext cx="614362" cy="411163"/>
            </a:xfrm>
            <a:custGeom>
              <a:avLst/>
              <a:gdLst>
                <a:gd name="T0" fmla="*/ 1947 w 3483"/>
                <a:gd name="T1" fmla="*/ 157 h 2336"/>
                <a:gd name="T2" fmla="*/ 1720 w 3483"/>
                <a:gd name="T3" fmla="*/ 258 h 2336"/>
                <a:gd name="T4" fmla="*/ 1538 w 3483"/>
                <a:gd name="T5" fmla="*/ 428 h 2336"/>
                <a:gd name="T6" fmla="*/ 1474 w 3483"/>
                <a:gd name="T7" fmla="*/ 455 h 2336"/>
                <a:gd name="T8" fmla="*/ 1339 w 3483"/>
                <a:gd name="T9" fmla="*/ 404 h 2336"/>
                <a:gd name="T10" fmla="*/ 1130 w 3483"/>
                <a:gd name="T11" fmla="*/ 369 h 2336"/>
                <a:gd name="T12" fmla="*/ 916 w 3483"/>
                <a:gd name="T13" fmla="*/ 412 h 2336"/>
                <a:gd name="T14" fmla="*/ 743 w 3483"/>
                <a:gd name="T15" fmla="*/ 530 h 2336"/>
                <a:gd name="T16" fmla="*/ 628 w 3483"/>
                <a:gd name="T17" fmla="*/ 707 h 2336"/>
                <a:gd name="T18" fmla="*/ 589 w 3483"/>
                <a:gd name="T19" fmla="*/ 886 h 2336"/>
                <a:gd name="T20" fmla="*/ 548 w 3483"/>
                <a:gd name="T21" fmla="*/ 929 h 2336"/>
                <a:gd name="T22" fmla="*/ 349 w 3483"/>
                <a:gd name="T23" fmla="*/ 1059 h 2336"/>
                <a:gd name="T24" fmla="*/ 213 w 3483"/>
                <a:gd name="T25" fmla="*/ 1245 h 2336"/>
                <a:gd name="T26" fmla="*/ 151 w 3483"/>
                <a:gd name="T27" fmla="*/ 1472 h 2336"/>
                <a:gd name="T28" fmla="*/ 174 w 3483"/>
                <a:gd name="T29" fmla="*/ 1716 h 2336"/>
                <a:gd name="T30" fmla="*/ 282 w 3483"/>
                <a:gd name="T31" fmla="*/ 1929 h 2336"/>
                <a:gd name="T32" fmla="*/ 457 w 3483"/>
                <a:gd name="T33" fmla="*/ 2088 h 2336"/>
                <a:gd name="T34" fmla="*/ 681 w 3483"/>
                <a:gd name="T35" fmla="*/ 2177 h 2336"/>
                <a:gd name="T36" fmla="*/ 2867 w 3483"/>
                <a:gd name="T37" fmla="*/ 2185 h 2336"/>
                <a:gd name="T38" fmla="*/ 3072 w 3483"/>
                <a:gd name="T39" fmla="*/ 2119 h 2336"/>
                <a:gd name="T40" fmla="*/ 3229 w 3483"/>
                <a:gd name="T41" fmla="*/ 1978 h 2336"/>
                <a:gd name="T42" fmla="*/ 3316 w 3483"/>
                <a:gd name="T43" fmla="*/ 1785 h 2336"/>
                <a:gd name="T44" fmla="*/ 3317 w 3483"/>
                <a:gd name="T45" fmla="*/ 1563 h 2336"/>
                <a:gd name="T46" fmla="*/ 3233 w 3483"/>
                <a:gd name="T47" fmla="*/ 1372 h 2336"/>
                <a:gd name="T48" fmla="*/ 3080 w 3483"/>
                <a:gd name="T49" fmla="*/ 1232 h 2336"/>
                <a:gd name="T50" fmla="*/ 2920 w 3483"/>
                <a:gd name="T51" fmla="*/ 1168 h 2336"/>
                <a:gd name="T52" fmla="*/ 2882 w 3483"/>
                <a:gd name="T53" fmla="*/ 1141 h 2336"/>
                <a:gd name="T54" fmla="*/ 2877 w 3483"/>
                <a:gd name="T55" fmla="*/ 1077 h 2336"/>
                <a:gd name="T56" fmla="*/ 2898 w 3483"/>
                <a:gd name="T57" fmla="*/ 891 h 2336"/>
                <a:gd name="T58" fmla="*/ 2851 w 3483"/>
                <a:gd name="T59" fmla="*/ 627 h 2336"/>
                <a:gd name="T60" fmla="*/ 2720 w 3483"/>
                <a:gd name="T61" fmla="*/ 403 h 2336"/>
                <a:gd name="T62" fmla="*/ 2521 w 3483"/>
                <a:gd name="T63" fmla="*/ 237 h 2336"/>
                <a:gd name="T64" fmla="*/ 2273 w 3483"/>
                <a:gd name="T65" fmla="*/ 146 h 2336"/>
                <a:gd name="T66" fmla="*/ 2215 w 3483"/>
                <a:gd name="T67" fmla="*/ 3 h 2336"/>
                <a:gd name="T68" fmla="*/ 2509 w 3483"/>
                <a:gd name="T69" fmla="*/ 78 h 2336"/>
                <a:gd name="T70" fmla="*/ 2754 w 3483"/>
                <a:gd name="T71" fmla="*/ 240 h 2336"/>
                <a:gd name="T72" fmla="*/ 2934 w 3483"/>
                <a:gd name="T73" fmla="*/ 470 h 2336"/>
                <a:gd name="T74" fmla="*/ 3033 w 3483"/>
                <a:gd name="T75" fmla="*/ 751 h 2336"/>
                <a:gd name="T76" fmla="*/ 3042 w 3483"/>
                <a:gd name="T77" fmla="*/ 980 h 2336"/>
                <a:gd name="T78" fmla="*/ 3141 w 3483"/>
                <a:gd name="T79" fmla="*/ 1101 h 2336"/>
                <a:gd name="T80" fmla="*/ 3322 w 3483"/>
                <a:gd name="T81" fmla="*/ 1247 h 2336"/>
                <a:gd name="T82" fmla="*/ 3440 w 3483"/>
                <a:gd name="T83" fmla="*/ 1445 h 2336"/>
                <a:gd name="T84" fmla="*/ 3483 w 3483"/>
                <a:gd name="T85" fmla="*/ 1680 h 2336"/>
                <a:gd name="T86" fmla="*/ 3432 w 3483"/>
                <a:gd name="T87" fmla="*/ 1921 h 2336"/>
                <a:gd name="T88" fmla="*/ 3303 w 3483"/>
                <a:gd name="T89" fmla="*/ 2122 h 2336"/>
                <a:gd name="T90" fmla="*/ 3111 w 3483"/>
                <a:gd name="T91" fmla="*/ 2265 h 2336"/>
                <a:gd name="T92" fmla="*/ 2874 w 3483"/>
                <a:gd name="T93" fmla="*/ 2332 h 2336"/>
                <a:gd name="T94" fmla="*/ 662 w 3483"/>
                <a:gd name="T95" fmla="*/ 2323 h 2336"/>
                <a:gd name="T96" fmla="*/ 400 w 3483"/>
                <a:gd name="T97" fmla="*/ 2226 h 2336"/>
                <a:gd name="T98" fmla="*/ 190 w 3483"/>
                <a:gd name="T99" fmla="*/ 2049 h 2336"/>
                <a:gd name="T100" fmla="*/ 51 w 3483"/>
                <a:gd name="T101" fmla="*/ 1812 h 2336"/>
                <a:gd name="T102" fmla="*/ 0 w 3483"/>
                <a:gd name="T103" fmla="*/ 1533 h 2336"/>
                <a:gd name="T104" fmla="*/ 41 w 3483"/>
                <a:gd name="T105" fmla="*/ 1277 h 2336"/>
                <a:gd name="T106" fmla="*/ 158 w 3483"/>
                <a:gd name="T107" fmla="*/ 1053 h 2336"/>
                <a:gd name="T108" fmla="*/ 340 w 3483"/>
                <a:gd name="T109" fmla="*/ 877 h 2336"/>
                <a:gd name="T110" fmla="*/ 481 w 3483"/>
                <a:gd name="T111" fmla="*/ 688 h 2336"/>
                <a:gd name="T112" fmla="*/ 599 w 3483"/>
                <a:gd name="T113" fmla="*/ 475 h 2336"/>
                <a:gd name="T114" fmla="*/ 782 w 3483"/>
                <a:gd name="T115" fmla="*/ 318 h 2336"/>
                <a:gd name="T116" fmla="*/ 1011 w 3483"/>
                <a:gd name="T117" fmla="*/ 233 h 2336"/>
                <a:gd name="T118" fmla="*/ 1249 w 3483"/>
                <a:gd name="T119" fmla="*/ 231 h 2336"/>
                <a:gd name="T120" fmla="*/ 1457 w 3483"/>
                <a:gd name="T121" fmla="*/ 303 h 2336"/>
                <a:gd name="T122" fmla="*/ 1669 w 3483"/>
                <a:gd name="T123" fmla="*/ 127 h 2336"/>
                <a:gd name="T124" fmla="*/ 1925 w 3483"/>
                <a:gd name="T125" fmla="*/ 24 h 2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83" h="2336">
                  <a:moveTo>
                    <a:pt x="2136" y="134"/>
                  </a:moveTo>
                  <a:lnTo>
                    <a:pt x="2073" y="136"/>
                  </a:lnTo>
                  <a:lnTo>
                    <a:pt x="2010" y="145"/>
                  </a:lnTo>
                  <a:lnTo>
                    <a:pt x="1947" y="157"/>
                  </a:lnTo>
                  <a:lnTo>
                    <a:pt x="1887" y="175"/>
                  </a:lnTo>
                  <a:lnTo>
                    <a:pt x="1829" y="198"/>
                  </a:lnTo>
                  <a:lnTo>
                    <a:pt x="1773" y="226"/>
                  </a:lnTo>
                  <a:lnTo>
                    <a:pt x="1720" y="258"/>
                  </a:lnTo>
                  <a:lnTo>
                    <a:pt x="1670" y="294"/>
                  </a:lnTo>
                  <a:lnTo>
                    <a:pt x="1622" y="335"/>
                  </a:lnTo>
                  <a:lnTo>
                    <a:pt x="1578" y="379"/>
                  </a:lnTo>
                  <a:lnTo>
                    <a:pt x="1538" y="428"/>
                  </a:lnTo>
                  <a:lnTo>
                    <a:pt x="1525" y="441"/>
                  </a:lnTo>
                  <a:lnTo>
                    <a:pt x="1509" y="450"/>
                  </a:lnTo>
                  <a:lnTo>
                    <a:pt x="1492" y="455"/>
                  </a:lnTo>
                  <a:lnTo>
                    <a:pt x="1474" y="455"/>
                  </a:lnTo>
                  <a:lnTo>
                    <a:pt x="1458" y="451"/>
                  </a:lnTo>
                  <a:lnTo>
                    <a:pt x="1442" y="443"/>
                  </a:lnTo>
                  <a:lnTo>
                    <a:pt x="1390" y="423"/>
                  </a:lnTo>
                  <a:lnTo>
                    <a:pt x="1339" y="404"/>
                  </a:lnTo>
                  <a:lnTo>
                    <a:pt x="1289" y="390"/>
                  </a:lnTo>
                  <a:lnTo>
                    <a:pt x="1238" y="378"/>
                  </a:lnTo>
                  <a:lnTo>
                    <a:pt x="1185" y="371"/>
                  </a:lnTo>
                  <a:lnTo>
                    <a:pt x="1130" y="369"/>
                  </a:lnTo>
                  <a:lnTo>
                    <a:pt x="1074" y="372"/>
                  </a:lnTo>
                  <a:lnTo>
                    <a:pt x="1020" y="381"/>
                  </a:lnTo>
                  <a:lnTo>
                    <a:pt x="967" y="393"/>
                  </a:lnTo>
                  <a:lnTo>
                    <a:pt x="916" y="412"/>
                  </a:lnTo>
                  <a:lnTo>
                    <a:pt x="868" y="435"/>
                  </a:lnTo>
                  <a:lnTo>
                    <a:pt x="823" y="463"/>
                  </a:lnTo>
                  <a:lnTo>
                    <a:pt x="781" y="494"/>
                  </a:lnTo>
                  <a:lnTo>
                    <a:pt x="743" y="530"/>
                  </a:lnTo>
                  <a:lnTo>
                    <a:pt x="708" y="569"/>
                  </a:lnTo>
                  <a:lnTo>
                    <a:pt x="678" y="612"/>
                  </a:lnTo>
                  <a:lnTo>
                    <a:pt x="650" y="659"/>
                  </a:lnTo>
                  <a:lnTo>
                    <a:pt x="628" y="707"/>
                  </a:lnTo>
                  <a:lnTo>
                    <a:pt x="611" y="760"/>
                  </a:lnTo>
                  <a:lnTo>
                    <a:pt x="598" y="813"/>
                  </a:lnTo>
                  <a:lnTo>
                    <a:pt x="591" y="870"/>
                  </a:lnTo>
                  <a:lnTo>
                    <a:pt x="589" y="886"/>
                  </a:lnTo>
                  <a:lnTo>
                    <a:pt x="583" y="901"/>
                  </a:lnTo>
                  <a:lnTo>
                    <a:pt x="572" y="914"/>
                  </a:lnTo>
                  <a:lnTo>
                    <a:pt x="560" y="923"/>
                  </a:lnTo>
                  <a:lnTo>
                    <a:pt x="548" y="929"/>
                  </a:lnTo>
                  <a:lnTo>
                    <a:pt x="493" y="955"/>
                  </a:lnTo>
                  <a:lnTo>
                    <a:pt x="441" y="985"/>
                  </a:lnTo>
                  <a:lnTo>
                    <a:pt x="394" y="1020"/>
                  </a:lnTo>
                  <a:lnTo>
                    <a:pt x="349" y="1059"/>
                  </a:lnTo>
                  <a:lnTo>
                    <a:pt x="308" y="1101"/>
                  </a:lnTo>
                  <a:lnTo>
                    <a:pt x="272" y="1146"/>
                  </a:lnTo>
                  <a:lnTo>
                    <a:pt x="241" y="1195"/>
                  </a:lnTo>
                  <a:lnTo>
                    <a:pt x="213" y="1245"/>
                  </a:lnTo>
                  <a:lnTo>
                    <a:pt x="190" y="1299"/>
                  </a:lnTo>
                  <a:lnTo>
                    <a:pt x="172" y="1355"/>
                  </a:lnTo>
                  <a:lnTo>
                    <a:pt x="158" y="1413"/>
                  </a:lnTo>
                  <a:lnTo>
                    <a:pt x="151" y="1472"/>
                  </a:lnTo>
                  <a:lnTo>
                    <a:pt x="148" y="1533"/>
                  </a:lnTo>
                  <a:lnTo>
                    <a:pt x="151" y="1595"/>
                  </a:lnTo>
                  <a:lnTo>
                    <a:pt x="159" y="1657"/>
                  </a:lnTo>
                  <a:lnTo>
                    <a:pt x="174" y="1716"/>
                  </a:lnTo>
                  <a:lnTo>
                    <a:pt x="194" y="1773"/>
                  </a:lnTo>
                  <a:lnTo>
                    <a:pt x="218" y="1828"/>
                  </a:lnTo>
                  <a:lnTo>
                    <a:pt x="248" y="1879"/>
                  </a:lnTo>
                  <a:lnTo>
                    <a:pt x="282" y="1929"/>
                  </a:lnTo>
                  <a:lnTo>
                    <a:pt x="321" y="1974"/>
                  </a:lnTo>
                  <a:lnTo>
                    <a:pt x="362" y="2016"/>
                  </a:lnTo>
                  <a:lnTo>
                    <a:pt x="408" y="2054"/>
                  </a:lnTo>
                  <a:lnTo>
                    <a:pt x="457" y="2088"/>
                  </a:lnTo>
                  <a:lnTo>
                    <a:pt x="510" y="2118"/>
                  </a:lnTo>
                  <a:lnTo>
                    <a:pt x="565" y="2142"/>
                  </a:lnTo>
                  <a:lnTo>
                    <a:pt x="622" y="2162"/>
                  </a:lnTo>
                  <a:lnTo>
                    <a:pt x="681" y="2177"/>
                  </a:lnTo>
                  <a:lnTo>
                    <a:pt x="743" y="2185"/>
                  </a:lnTo>
                  <a:lnTo>
                    <a:pt x="806" y="2188"/>
                  </a:lnTo>
                  <a:lnTo>
                    <a:pt x="2810" y="2188"/>
                  </a:lnTo>
                  <a:lnTo>
                    <a:pt x="2867" y="2185"/>
                  </a:lnTo>
                  <a:lnTo>
                    <a:pt x="2921" y="2177"/>
                  </a:lnTo>
                  <a:lnTo>
                    <a:pt x="2974" y="2162"/>
                  </a:lnTo>
                  <a:lnTo>
                    <a:pt x="3025" y="2143"/>
                  </a:lnTo>
                  <a:lnTo>
                    <a:pt x="3072" y="2119"/>
                  </a:lnTo>
                  <a:lnTo>
                    <a:pt x="3117" y="2089"/>
                  </a:lnTo>
                  <a:lnTo>
                    <a:pt x="3158" y="2056"/>
                  </a:lnTo>
                  <a:lnTo>
                    <a:pt x="3195" y="2019"/>
                  </a:lnTo>
                  <a:lnTo>
                    <a:pt x="3229" y="1978"/>
                  </a:lnTo>
                  <a:lnTo>
                    <a:pt x="3258" y="1934"/>
                  </a:lnTo>
                  <a:lnTo>
                    <a:pt x="3282" y="1887"/>
                  </a:lnTo>
                  <a:lnTo>
                    <a:pt x="3301" y="1836"/>
                  </a:lnTo>
                  <a:lnTo>
                    <a:pt x="3316" y="1785"/>
                  </a:lnTo>
                  <a:lnTo>
                    <a:pt x="3325" y="1730"/>
                  </a:lnTo>
                  <a:lnTo>
                    <a:pt x="3328" y="1673"/>
                  </a:lnTo>
                  <a:lnTo>
                    <a:pt x="3325" y="1617"/>
                  </a:lnTo>
                  <a:lnTo>
                    <a:pt x="3317" y="1563"/>
                  </a:lnTo>
                  <a:lnTo>
                    <a:pt x="3304" y="1512"/>
                  </a:lnTo>
                  <a:lnTo>
                    <a:pt x="3285" y="1462"/>
                  </a:lnTo>
                  <a:lnTo>
                    <a:pt x="3261" y="1416"/>
                  </a:lnTo>
                  <a:lnTo>
                    <a:pt x="3233" y="1372"/>
                  </a:lnTo>
                  <a:lnTo>
                    <a:pt x="3200" y="1331"/>
                  </a:lnTo>
                  <a:lnTo>
                    <a:pt x="3164" y="1294"/>
                  </a:lnTo>
                  <a:lnTo>
                    <a:pt x="3123" y="1260"/>
                  </a:lnTo>
                  <a:lnTo>
                    <a:pt x="3080" y="1232"/>
                  </a:lnTo>
                  <a:lnTo>
                    <a:pt x="3032" y="1206"/>
                  </a:lnTo>
                  <a:lnTo>
                    <a:pt x="2982" y="1186"/>
                  </a:lnTo>
                  <a:lnTo>
                    <a:pt x="2929" y="1173"/>
                  </a:lnTo>
                  <a:lnTo>
                    <a:pt x="2920" y="1168"/>
                  </a:lnTo>
                  <a:lnTo>
                    <a:pt x="2911" y="1164"/>
                  </a:lnTo>
                  <a:lnTo>
                    <a:pt x="2900" y="1159"/>
                  </a:lnTo>
                  <a:lnTo>
                    <a:pt x="2891" y="1151"/>
                  </a:lnTo>
                  <a:lnTo>
                    <a:pt x="2882" y="1141"/>
                  </a:lnTo>
                  <a:lnTo>
                    <a:pt x="2876" y="1128"/>
                  </a:lnTo>
                  <a:lnTo>
                    <a:pt x="2873" y="1114"/>
                  </a:lnTo>
                  <a:lnTo>
                    <a:pt x="2873" y="1097"/>
                  </a:lnTo>
                  <a:lnTo>
                    <a:pt x="2877" y="1077"/>
                  </a:lnTo>
                  <a:lnTo>
                    <a:pt x="2887" y="1030"/>
                  </a:lnTo>
                  <a:lnTo>
                    <a:pt x="2893" y="984"/>
                  </a:lnTo>
                  <a:lnTo>
                    <a:pt x="2897" y="937"/>
                  </a:lnTo>
                  <a:lnTo>
                    <a:pt x="2898" y="891"/>
                  </a:lnTo>
                  <a:lnTo>
                    <a:pt x="2895" y="823"/>
                  </a:lnTo>
                  <a:lnTo>
                    <a:pt x="2887" y="756"/>
                  </a:lnTo>
                  <a:lnTo>
                    <a:pt x="2872" y="690"/>
                  </a:lnTo>
                  <a:lnTo>
                    <a:pt x="2851" y="627"/>
                  </a:lnTo>
                  <a:lnTo>
                    <a:pt x="2825" y="567"/>
                  </a:lnTo>
                  <a:lnTo>
                    <a:pt x="2795" y="509"/>
                  </a:lnTo>
                  <a:lnTo>
                    <a:pt x="2759" y="454"/>
                  </a:lnTo>
                  <a:lnTo>
                    <a:pt x="2720" y="403"/>
                  </a:lnTo>
                  <a:lnTo>
                    <a:pt x="2676" y="355"/>
                  </a:lnTo>
                  <a:lnTo>
                    <a:pt x="2628" y="312"/>
                  </a:lnTo>
                  <a:lnTo>
                    <a:pt x="2576" y="272"/>
                  </a:lnTo>
                  <a:lnTo>
                    <a:pt x="2521" y="237"/>
                  </a:lnTo>
                  <a:lnTo>
                    <a:pt x="2463" y="207"/>
                  </a:lnTo>
                  <a:lnTo>
                    <a:pt x="2403" y="181"/>
                  </a:lnTo>
                  <a:lnTo>
                    <a:pt x="2340" y="160"/>
                  </a:lnTo>
                  <a:lnTo>
                    <a:pt x="2273" y="146"/>
                  </a:lnTo>
                  <a:lnTo>
                    <a:pt x="2206" y="136"/>
                  </a:lnTo>
                  <a:lnTo>
                    <a:pt x="2136" y="134"/>
                  </a:lnTo>
                  <a:close/>
                  <a:moveTo>
                    <a:pt x="2136" y="0"/>
                  </a:moveTo>
                  <a:lnTo>
                    <a:pt x="2215" y="3"/>
                  </a:lnTo>
                  <a:lnTo>
                    <a:pt x="2292" y="13"/>
                  </a:lnTo>
                  <a:lnTo>
                    <a:pt x="2366" y="30"/>
                  </a:lnTo>
                  <a:lnTo>
                    <a:pt x="2439" y="51"/>
                  </a:lnTo>
                  <a:lnTo>
                    <a:pt x="2509" y="78"/>
                  </a:lnTo>
                  <a:lnTo>
                    <a:pt x="2575" y="112"/>
                  </a:lnTo>
                  <a:lnTo>
                    <a:pt x="2638" y="150"/>
                  </a:lnTo>
                  <a:lnTo>
                    <a:pt x="2698" y="193"/>
                  </a:lnTo>
                  <a:lnTo>
                    <a:pt x="2754" y="240"/>
                  </a:lnTo>
                  <a:lnTo>
                    <a:pt x="2805" y="292"/>
                  </a:lnTo>
                  <a:lnTo>
                    <a:pt x="2854" y="348"/>
                  </a:lnTo>
                  <a:lnTo>
                    <a:pt x="2896" y="407"/>
                  </a:lnTo>
                  <a:lnTo>
                    <a:pt x="2934" y="470"/>
                  </a:lnTo>
                  <a:lnTo>
                    <a:pt x="2968" y="536"/>
                  </a:lnTo>
                  <a:lnTo>
                    <a:pt x="2995" y="606"/>
                  </a:lnTo>
                  <a:lnTo>
                    <a:pt x="3018" y="678"/>
                  </a:lnTo>
                  <a:lnTo>
                    <a:pt x="3033" y="751"/>
                  </a:lnTo>
                  <a:lnTo>
                    <a:pt x="3043" y="828"/>
                  </a:lnTo>
                  <a:lnTo>
                    <a:pt x="3046" y="906"/>
                  </a:lnTo>
                  <a:lnTo>
                    <a:pt x="3045" y="944"/>
                  </a:lnTo>
                  <a:lnTo>
                    <a:pt x="3042" y="980"/>
                  </a:lnTo>
                  <a:lnTo>
                    <a:pt x="3037" y="1016"/>
                  </a:lnTo>
                  <a:lnTo>
                    <a:pt x="3031" y="1054"/>
                  </a:lnTo>
                  <a:lnTo>
                    <a:pt x="3087" y="1075"/>
                  </a:lnTo>
                  <a:lnTo>
                    <a:pt x="3141" y="1101"/>
                  </a:lnTo>
                  <a:lnTo>
                    <a:pt x="3191" y="1132"/>
                  </a:lnTo>
                  <a:lnTo>
                    <a:pt x="3238" y="1166"/>
                  </a:lnTo>
                  <a:lnTo>
                    <a:pt x="3281" y="1205"/>
                  </a:lnTo>
                  <a:lnTo>
                    <a:pt x="3322" y="1247"/>
                  </a:lnTo>
                  <a:lnTo>
                    <a:pt x="3357" y="1293"/>
                  </a:lnTo>
                  <a:lnTo>
                    <a:pt x="3389" y="1341"/>
                  </a:lnTo>
                  <a:lnTo>
                    <a:pt x="3417" y="1392"/>
                  </a:lnTo>
                  <a:lnTo>
                    <a:pt x="3440" y="1445"/>
                  </a:lnTo>
                  <a:lnTo>
                    <a:pt x="3459" y="1501"/>
                  </a:lnTo>
                  <a:lnTo>
                    <a:pt x="3472" y="1559"/>
                  </a:lnTo>
                  <a:lnTo>
                    <a:pt x="3480" y="1619"/>
                  </a:lnTo>
                  <a:lnTo>
                    <a:pt x="3483" y="1680"/>
                  </a:lnTo>
                  <a:lnTo>
                    <a:pt x="3479" y="1744"/>
                  </a:lnTo>
                  <a:lnTo>
                    <a:pt x="3468" y="1805"/>
                  </a:lnTo>
                  <a:lnTo>
                    <a:pt x="3453" y="1864"/>
                  </a:lnTo>
                  <a:lnTo>
                    <a:pt x="3432" y="1921"/>
                  </a:lnTo>
                  <a:lnTo>
                    <a:pt x="3407" y="1975"/>
                  </a:lnTo>
                  <a:lnTo>
                    <a:pt x="3376" y="2028"/>
                  </a:lnTo>
                  <a:lnTo>
                    <a:pt x="3342" y="2076"/>
                  </a:lnTo>
                  <a:lnTo>
                    <a:pt x="3303" y="2122"/>
                  </a:lnTo>
                  <a:lnTo>
                    <a:pt x="3260" y="2164"/>
                  </a:lnTo>
                  <a:lnTo>
                    <a:pt x="3214" y="2202"/>
                  </a:lnTo>
                  <a:lnTo>
                    <a:pt x="3164" y="2236"/>
                  </a:lnTo>
                  <a:lnTo>
                    <a:pt x="3111" y="2265"/>
                  </a:lnTo>
                  <a:lnTo>
                    <a:pt x="3056" y="2289"/>
                  </a:lnTo>
                  <a:lnTo>
                    <a:pt x="2997" y="2309"/>
                  </a:lnTo>
                  <a:lnTo>
                    <a:pt x="2937" y="2324"/>
                  </a:lnTo>
                  <a:lnTo>
                    <a:pt x="2874" y="2332"/>
                  </a:lnTo>
                  <a:lnTo>
                    <a:pt x="2810" y="2336"/>
                  </a:lnTo>
                  <a:lnTo>
                    <a:pt x="806" y="2336"/>
                  </a:lnTo>
                  <a:lnTo>
                    <a:pt x="732" y="2332"/>
                  </a:lnTo>
                  <a:lnTo>
                    <a:pt x="662" y="2323"/>
                  </a:lnTo>
                  <a:lnTo>
                    <a:pt x="592" y="2307"/>
                  </a:lnTo>
                  <a:lnTo>
                    <a:pt x="526" y="2285"/>
                  </a:lnTo>
                  <a:lnTo>
                    <a:pt x="461" y="2258"/>
                  </a:lnTo>
                  <a:lnTo>
                    <a:pt x="400" y="2226"/>
                  </a:lnTo>
                  <a:lnTo>
                    <a:pt x="342" y="2188"/>
                  </a:lnTo>
                  <a:lnTo>
                    <a:pt x="287" y="2146"/>
                  </a:lnTo>
                  <a:lnTo>
                    <a:pt x="236" y="2100"/>
                  </a:lnTo>
                  <a:lnTo>
                    <a:pt x="190" y="2049"/>
                  </a:lnTo>
                  <a:lnTo>
                    <a:pt x="148" y="1995"/>
                  </a:lnTo>
                  <a:lnTo>
                    <a:pt x="111" y="1937"/>
                  </a:lnTo>
                  <a:lnTo>
                    <a:pt x="78" y="1876"/>
                  </a:lnTo>
                  <a:lnTo>
                    <a:pt x="51" y="1812"/>
                  </a:lnTo>
                  <a:lnTo>
                    <a:pt x="28" y="1746"/>
                  </a:lnTo>
                  <a:lnTo>
                    <a:pt x="13" y="1676"/>
                  </a:lnTo>
                  <a:lnTo>
                    <a:pt x="3" y="1606"/>
                  </a:lnTo>
                  <a:lnTo>
                    <a:pt x="0" y="1533"/>
                  </a:lnTo>
                  <a:lnTo>
                    <a:pt x="3" y="1467"/>
                  </a:lnTo>
                  <a:lnTo>
                    <a:pt x="11" y="1402"/>
                  </a:lnTo>
                  <a:lnTo>
                    <a:pt x="23" y="1339"/>
                  </a:lnTo>
                  <a:lnTo>
                    <a:pt x="41" y="1277"/>
                  </a:lnTo>
                  <a:lnTo>
                    <a:pt x="64" y="1218"/>
                  </a:lnTo>
                  <a:lnTo>
                    <a:pt x="92" y="1160"/>
                  </a:lnTo>
                  <a:lnTo>
                    <a:pt x="123" y="1105"/>
                  </a:lnTo>
                  <a:lnTo>
                    <a:pt x="158" y="1053"/>
                  </a:lnTo>
                  <a:lnTo>
                    <a:pt x="198" y="1004"/>
                  </a:lnTo>
                  <a:lnTo>
                    <a:pt x="242" y="958"/>
                  </a:lnTo>
                  <a:lnTo>
                    <a:pt x="289" y="916"/>
                  </a:lnTo>
                  <a:lnTo>
                    <a:pt x="340" y="877"/>
                  </a:lnTo>
                  <a:lnTo>
                    <a:pt x="394" y="842"/>
                  </a:lnTo>
                  <a:lnTo>
                    <a:pt x="451" y="811"/>
                  </a:lnTo>
                  <a:lnTo>
                    <a:pt x="463" y="748"/>
                  </a:lnTo>
                  <a:lnTo>
                    <a:pt x="481" y="688"/>
                  </a:lnTo>
                  <a:lnTo>
                    <a:pt x="503" y="631"/>
                  </a:lnTo>
                  <a:lnTo>
                    <a:pt x="531" y="575"/>
                  </a:lnTo>
                  <a:lnTo>
                    <a:pt x="564" y="524"/>
                  </a:lnTo>
                  <a:lnTo>
                    <a:pt x="599" y="475"/>
                  </a:lnTo>
                  <a:lnTo>
                    <a:pt x="640" y="430"/>
                  </a:lnTo>
                  <a:lnTo>
                    <a:pt x="684" y="389"/>
                  </a:lnTo>
                  <a:lnTo>
                    <a:pt x="731" y="352"/>
                  </a:lnTo>
                  <a:lnTo>
                    <a:pt x="782" y="318"/>
                  </a:lnTo>
                  <a:lnTo>
                    <a:pt x="836" y="290"/>
                  </a:lnTo>
                  <a:lnTo>
                    <a:pt x="892" y="266"/>
                  </a:lnTo>
                  <a:lnTo>
                    <a:pt x="951" y="247"/>
                  </a:lnTo>
                  <a:lnTo>
                    <a:pt x="1011" y="233"/>
                  </a:lnTo>
                  <a:lnTo>
                    <a:pt x="1074" y="225"/>
                  </a:lnTo>
                  <a:lnTo>
                    <a:pt x="1139" y="221"/>
                  </a:lnTo>
                  <a:lnTo>
                    <a:pt x="1194" y="224"/>
                  </a:lnTo>
                  <a:lnTo>
                    <a:pt x="1249" y="231"/>
                  </a:lnTo>
                  <a:lnTo>
                    <a:pt x="1303" y="243"/>
                  </a:lnTo>
                  <a:lnTo>
                    <a:pt x="1356" y="258"/>
                  </a:lnTo>
                  <a:lnTo>
                    <a:pt x="1407" y="278"/>
                  </a:lnTo>
                  <a:lnTo>
                    <a:pt x="1457" y="303"/>
                  </a:lnTo>
                  <a:lnTo>
                    <a:pt x="1505" y="252"/>
                  </a:lnTo>
                  <a:lnTo>
                    <a:pt x="1556" y="206"/>
                  </a:lnTo>
                  <a:lnTo>
                    <a:pt x="1611" y="165"/>
                  </a:lnTo>
                  <a:lnTo>
                    <a:pt x="1669" y="127"/>
                  </a:lnTo>
                  <a:lnTo>
                    <a:pt x="1729" y="94"/>
                  </a:lnTo>
                  <a:lnTo>
                    <a:pt x="1792" y="66"/>
                  </a:lnTo>
                  <a:lnTo>
                    <a:pt x="1858" y="42"/>
                  </a:lnTo>
                  <a:lnTo>
                    <a:pt x="1925" y="24"/>
                  </a:lnTo>
                  <a:lnTo>
                    <a:pt x="1994" y="11"/>
                  </a:lnTo>
                  <a:lnTo>
                    <a:pt x="2064" y="3"/>
                  </a:lnTo>
                  <a:lnTo>
                    <a:pt x="2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119"/>
            <p:cNvSpPr>
              <a:spLocks/>
            </p:cNvSpPr>
            <p:nvPr/>
          </p:nvSpPr>
          <p:spPr bwMode="auto">
            <a:xfrm>
              <a:off x="765175" y="2147888"/>
              <a:ext cx="87312" cy="155575"/>
            </a:xfrm>
            <a:custGeom>
              <a:avLst/>
              <a:gdLst>
                <a:gd name="T0" fmla="*/ 326 w 496"/>
                <a:gd name="T1" fmla="*/ 13 h 888"/>
                <a:gd name="T2" fmla="*/ 423 w 496"/>
                <a:gd name="T3" fmla="*/ 72 h 888"/>
                <a:gd name="T4" fmla="*/ 483 w 496"/>
                <a:gd name="T5" fmla="*/ 168 h 888"/>
                <a:gd name="T6" fmla="*/ 494 w 496"/>
                <a:gd name="T7" fmla="*/ 262 h 888"/>
                <a:gd name="T8" fmla="*/ 462 w 496"/>
                <a:gd name="T9" fmla="*/ 294 h 888"/>
                <a:gd name="T10" fmla="*/ 417 w 496"/>
                <a:gd name="T11" fmla="*/ 286 h 888"/>
                <a:gd name="T12" fmla="*/ 397 w 496"/>
                <a:gd name="T13" fmla="*/ 246 h 888"/>
                <a:gd name="T14" fmla="*/ 372 w 496"/>
                <a:gd name="T15" fmla="*/ 164 h 888"/>
                <a:gd name="T16" fmla="*/ 306 w 496"/>
                <a:gd name="T17" fmla="*/ 110 h 888"/>
                <a:gd name="T18" fmla="*/ 219 w 496"/>
                <a:gd name="T19" fmla="*/ 102 h 888"/>
                <a:gd name="T20" fmla="*/ 143 w 496"/>
                <a:gd name="T21" fmla="*/ 142 h 888"/>
                <a:gd name="T22" fmla="*/ 102 w 496"/>
                <a:gd name="T23" fmla="*/ 217 h 888"/>
                <a:gd name="T24" fmla="*/ 111 w 496"/>
                <a:gd name="T25" fmla="*/ 304 h 888"/>
                <a:gd name="T26" fmla="*/ 165 w 496"/>
                <a:gd name="T27" fmla="*/ 370 h 888"/>
                <a:gd name="T28" fmla="*/ 248 w 496"/>
                <a:gd name="T29" fmla="*/ 395 h 888"/>
                <a:gd name="T30" fmla="*/ 362 w 496"/>
                <a:gd name="T31" fmla="*/ 422 h 888"/>
                <a:gd name="T32" fmla="*/ 448 w 496"/>
                <a:gd name="T33" fmla="*/ 495 h 888"/>
                <a:gd name="T34" fmla="*/ 493 w 496"/>
                <a:gd name="T35" fmla="*/ 600 h 888"/>
                <a:gd name="T36" fmla="*/ 483 w 496"/>
                <a:gd name="T37" fmla="*/ 718 h 888"/>
                <a:gd name="T38" fmla="*/ 423 w 496"/>
                <a:gd name="T39" fmla="*/ 815 h 888"/>
                <a:gd name="T40" fmla="*/ 326 w 496"/>
                <a:gd name="T41" fmla="*/ 875 h 888"/>
                <a:gd name="T42" fmla="*/ 208 w 496"/>
                <a:gd name="T43" fmla="*/ 885 h 888"/>
                <a:gd name="T44" fmla="*/ 101 w 496"/>
                <a:gd name="T45" fmla="*/ 840 h 888"/>
                <a:gd name="T46" fmla="*/ 27 w 496"/>
                <a:gd name="T47" fmla="*/ 754 h 888"/>
                <a:gd name="T48" fmla="*/ 0 w 496"/>
                <a:gd name="T49" fmla="*/ 640 h 888"/>
                <a:gd name="T50" fmla="*/ 20 w 496"/>
                <a:gd name="T51" fmla="*/ 600 h 888"/>
                <a:gd name="T52" fmla="*/ 65 w 496"/>
                <a:gd name="T53" fmla="*/ 594 h 888"/>
                <a:gd name="T54" fmla="*/ 97 w 496"/>
                <a:gd name="T55" fmla="*/ 625 h 888"/>
                <a:gd name="T56" fmla="*/ 111 w 496"/>
                <a:gd name="T57" fmla="*/ 698 h 888"/>
                <a:gd name="T58" fmla="*/ 165 w 496"/>
                <a:gd name="T59" fmla="*/ 764 h 888"/>
                <a:gd name="T60" fmla="*/ 248 w 496"/>
                <a:gd name="T61" fmla="*/ 788 h 888"/>
                <a:gd name="T62" fmla="*/ 330 w 496"/>
                <a:gd name="T63" fmla="*/ 764 h 888"/>
                <a:gd name="T64" fmla="*/ 385 w 496"/>
                <a:gd name="T65" fmla="*/ 698 h 888"/>
                <a:gd name="T66" fmla="*/ 394 w 496"/>
                <a:gd name="T67" fmla="*/ 611 h 888"/>
                <a:gd name="T68" fmla="*/ 353 w 496"/>
                <a:gd name="T69" fmla="*/ 536 h 888"/>
                <a:gd name="T70" fmla="*/ 278 w 496"/>
                <a:gd name="T71" fmla="*/ 496 h 888"/>
                <a:gd name="T72" fmla="*/ 170 w 496"/>
                <a:gd name="T73" fmla="*/ 480 h 888"/>
                <a:gd name="T74" fmla="*/ 73 w 496"/>
                <a:gd name="T75" fmla="*/ 421 h 888"/>
                <a:gd name="T76" fmla="*/ 13 w 496"/>
                <a:gd name="T77" fmla="*/ 324 h 888"/>
                <a:gd name="T78" fmla="*/ 3 w 496"/>
                <a:gd name="T79" fmla="*/ 206 h 888"/>
                <a:gd name="T80" fmla="*/ 48 w 496"/>
                <a:gd name="T81" fmla="*/ 101 h 888"/>
                <a:gd name="T82" fmla="*/ 134 w 496"/>
                <a:gd name="T83" fmla="*/ 27 h 888"/>
                <a:gd name="T84" fmla="*/ 248 w 496"/>
                <a:gd name="T85" fmla="*/ 0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96" h="888">
                  <a:moveTo>
                    <a:pt x="248" y="0"/>
                  </a:moveTo>
                  <a:lnTo>
                    <a:pt x="288" y="3"/>
                  </a:lnTo>
                  <a:lnTo>
                    <a:pt x="326" y="13"/>
                  </a:lnTo>
                  <a:lnTo>
                    <a:pt x="362" y="27"/>
                  </a:lnTo>
                  <a:lnTo>
                    <a:pt x="394" y="47"/>
                  </a:lnTo>
                  <a:lnTo>
                    <a:pt x="423" y="72"/>
                  </a:lnTo>
                  <a:lnTo>
                    <a:pt x="448" y="101"/>
                  </a:lnTo>
                  <a:lnTo>
                    <a:pt x="469" y="133"/>
                  </a:lnTo>
                  <a:lnTo>
                    <a:pt x="483" y="168"/>
                  </a:lnTo>
                  <a:lnTo>
                    <a:pt x="493" y="206"/>
                  </a:lnTo>
                  <a:lnTo>
                    <a:pt x="496" y="246"/>
                  </a:lnTo>
                  <a:lnTo>
                    <a:pt x="494" y="262"/>
                  </a:lnTo>
                  <a:lnTo>
                    <a:pt x="487" y="276"/>
                  </a:lnTo>
                  <a:lnTo>
                    <a:pt x="476" y="286"/>
                  </a:lnTo>
                  <a:lnTo>
                    <a:pt x="462" y="294"/>
                  </a:lnTo>
                  <a:lnTo>
                    <a:pt x="446" y="296"/>
                  </a:lnTo>
                  <a:lnTo>
                    <a:pt x="431" y="294"/>
                  </a:lnTo>
                  <a:lnTo>
                    <a:pt x="417" y="286"/>
                  </a:lnTo>
                  <a:lnTo>
                    <a:pt x="406" y="276"/>
                  </a:lnTo>
                  <a:lnTo>
                    <a:pt x="399" y="262"/>
                  </a:lnTo>
                  <a:lnTo>
                    <a:pt x="397" y="246"/>
                  </a:lnTo>
                  <a:lnTo>
                    <a:pt x="394" y="217"/>
                  </a:lnTo>
                  <a:lnTo>
                    <a:pt x="385" y="188"/>
                  </a:lnTo>
                  <a:lnTo>
                    <a:pt x="372" y="164"/>
                  </a:lnTo>
                  <a:lnTo>
                    <a:pt x="353" y="142"/>
                  </a:lnTo>
                  <a:lnTo>
                    <a:pt x="330" y="124"/>
                  </a:lnTo>
                  <a:lnTo>
                    <a:pt x="306" y="110"/>
                  </a:lnTo>
                  <a:lnTo>
                    <a:pt x="278" y="102"/>
                  </a:lnTo>
                  <a:lnTo>
                    <a:pt x="248" y="99"/>
                  </a:lnTo>
                  <a:lnTo>
                    <a:pt x="219" y="102"/>
                  </a:lnTo>
                  <a:lnTo>
                    <a:pt x="190" y="110"/>
                  </a:lnTo>
                  <a:lnTo>
                    <a:pt x="165" y="124"/>
                  </a:lnTo>
                  <a:lnTo>
                    <a:pt x="143" y="142"/>
                  </a:lnTo>
                  <a:lnTo>
                    <a:pt x="125" y="164"/>
                  </a:lnTo>
                  <a:lnTo>
                    <a:pt x="111" y="189"/>
                  </a:lnTo>
                  <a:lnTo>
                    <a:pt x="102" y="217"/>
                  </a:lnTo>
                  <a:lnTo>
                    <a:pt x="99" y="247"/>
                  </a:lnTo>
                  <a:lnTo>
                    <a:pt x="102" y="277"/>
                  </a:lnTo>
                  <a:lnTo>
                    <a:pt x="111" y="304"/>
                  </a:lnTo>
                  <a:lnTo>
                    <a:pt x="125" y="330"/>
                  </a:lnTo>
                  <a:lnTo>
                    <a:pt x="143" y="352"/>
                  </a:lnTo>
                  <a:lnTo>
                    <a:pt x="165" y="370"/>
                  </a:lnTo>
                  <a:lnTo>
                    <a:pt x="190" y="383"/>
                  </a:lnTo>
                  <a:lnTo>
                    <a:pt x="219" y="392"/>
                  </a:lnTo>
                  <a:lnTo>
                    <a:pt x="248" y="395"/>
                  </a:lnTo>
                  <a:lnTo>
                    <a:pt x="288" y="398"/>
                  </a:lnTo>
                  <a:lnTo>
                    <a:pt x="326" y="408"/>
                  </a:lnTo>
                  <a:lnTo>
                    <a:pt x="362" y="422"/>
                  </a:lnTo>
                  <a:lnTo>
                    <a:pt x="394" y="442"/>
                  </a:lnTo>
                  <a:lnTo>
                    <a:pt x="423" y="467"/>
                  </a:lnTo>
                  <a:lnTo>
                    <a:pt x="448" y="495"/>
                  </a:lnTo>
                  <a:lnTo>
                    <a:pt x="469" y="528"/>
                  </a:lnTo>
                  <a:lnTo>
                    <a:pt x="483" y="562"/>
                  </a:lnTo>
                  <a:lnTo>
                    <a:pt x="493" y="600"/>
                  </a:lnTo>
                  <a:lnTo>
                    <a:pt x="496" y="640"/>
                  </a:lnTo>
                  <a:lnTo>
                    <a:pt x="493" y="680"/>
                  </a:lnTo>
                  <a:lnTo>
                    <a:pt x="483" y="718"/>
                  </a:lnTo>
                  <a:lnTo>
                    <a:pt x="469" y="754"/>
                  </a:lnTo>
                  <a:lnTo>
                    <a:pt x="449" y="787"/>
                  </a:lnTo>
                  <a:lnTo>
                    <a:pt x="423" y="815"/>
                  </a:lnTo>
                  <a:lnTo>
                    <a:pt x="395" y="840"/>
                  </a:lnTo>
                  <a:lnTo>
                    <a:pt x="362" y="860"/>
                  </a:lnTo>
                  <a:lnTo>
                    <a:pt x="326" y="875"/>
                  </a:lnTo>
                  <a:lnTo>
                    <a:pt x="288" y="885"/>
                  </a:lnTo>
                  <a:lnTo>
                    <a:pt x="248" y="888"/>
                  </a:lnTo>
                  <a:lnTo>
                    <a:pt x="208" y="885"/>
                  </a:lnTo>
                  <a:lnTo>
                    <a:pt x="170" y="875"/>
                  </a:lnTo>
                  <a:lnTo>
                    <a:pt x="134" y="860"/>
                  </a:lnTo>
                  <a:lnTo>
                    <a:pt x="101" y="840"/>
                  </a:lnTo>
                  <a:lnTo>
                    <a:pt x="73" y="815"/>
                  </a:lnTo>
                  <a:lnTo>
                    <a:pt x="48" y="787"/>
                  </a:lnTo>
                  <a:lnTo>
                    <a:pt x="27" y="754"/>
                  </a:lnTo>
                  <a:lnTo>
                    <a:pt x="13" y="718"/>
                  </a:lnTo>
                  <a:lnTo>
                    <a:pt x="3" y="680"/>
                  </a:lnTo>
                  <a:lnTo>
                    <a:pt x="0" y="640"/>
                  </a:lnTo>
                  <a:lnTo>
                    <a:pt x="2" y="625"/>
                  </a:lnTo>
                  <a:lnTo>
                    <a:pt x="10" y="611"/>
                  </a:lnTo>
                  <a:lnTo>
                    <a:pt x="20" y="600"/>
                  </a:lnTo>
                  <a:lnTo>
                    <a:pt x="34" y="594"/>
                  </a:lnTo>
                  <a:lnTo>
                    <a:pt x="50" y="591"/>
                  </a:lnTo>
                  <a:lnTo>
                    <a:pt x="65" y="594"/>
                  </a:lnTo>
                  <a:lnTo>
                    <a:pt x="79" y="600"/>
                  </a:lnTo>
                  <a:lnTo>
                    <a:pt x="90" y="611"/>
                  </a:lnTo>
                  <a:lnTo>
                    <a:pt x="97" y="625"/>
                  </a:lnTo>
                  <a:lnTo>
                    <a:pt x="99" y="640"/>
                  </a:lnTo>
                  <a:lnTo>
                    <a:pt x="102" y="671"/>
                  </a:lnTo>
                  <a:lnTo>
                    <a:pt x="111" y="698"/>
                  </a:lnTo>
                  <a:lnTo>
                    <a:pt x="125" y="724"/>
                  </a:lnTo>
                  <a:lnTo>
                    <a:pt x="143" y="745"/>
                  </a:lnTo>
                  <a:lnTo>
                    <a:pt x="165" y="764"/>
                  </a:lnTo>
                  <a:lnTo>
                    <a:pt x="190" y="776"/>
                  </a:lnTo>
                  <a:lnTo>
                    <a:pt x="219" y="786"/>
                  </a:lnTo>
                  <a:lnTo>
                    <a:pt x="248" y="788"/>
                  </a:lnTo>
                  <a:lnTo>
                    <a:pt x="278" y="786"/>
                  </a:lnTo>
                  <a:lnTo>
                    <a:pt x="306" y="776"/>
                  </a:lnTo>
                  <a:lnTo>
                    <a:pt x="330" y="764"/>
                  </a:lnTo>
                  <a:lnTo>
                    <a:pt x="353" y="745"/>
                  </a:lnTo>
                  <a:lnTo>
                    <a:pt x="372" y="724"/>
                  </a:lnTo>
                  <a:lnTo>
                    <a:pt x="385" y="698"/>
                  </a:lnTo>
                  <a:lnTo>
                    <a:pt x="394" y="671"/>
                  </a:lnTo>
                  <a:lnTo>
                    <a:pt x="397" y="640"/>
                  </a:lnTo>
                  <a:lnTo>
                    <a:pt x="394" y="611"/>
                  </a:lnTo>
                  <a:lnTo>
                    <a:pt x="385" y="583"/>
                  </a:lnTo>
                  <a:lnTo>
                    <a:pt x="372" y="558"/>
                  </a:lnTo>
                  <a:lnTo>
                    <a:pt x="353" y="536"/>
                  </a:lnTo>
                  <a:lnTo>
                    <a:pt x="330" y="518"/>
                  </a:lnTo>
                  <a:lnTo>
                    <a:pt x="306" y="504"/>
                  </a:lnTo>
                  <a:lnTo>
                    <a:pt x="278" y="496"/>
                  </a:lnTo>
                  <a:lnTo>
                    <a:pt x="248" y="493"/>
                  </a:lnTo>
                  <a:lnTo>
                    <a:pt x="208" y="490"/>
                  </a:lnTo>
                  <a:lnTo>
                    <a:pt x="170" y="480"/>
                  </a:lnTo>
                  <a:lnTo>
                    <a:pt x="134" y="465"/>
                  </a:lnTo>
                  <a:lnTo>
                    <a:pt x="101" y="445"/>
                  </a:lnTo>
                  <a:lnTo>
                    <a:pt x="73" y="421"/>
                  </a:lnTo>
                  <a:lnTo>
                    <a:pt x="48" y="392"/>
                  </a:lnTo>
                  <a:lnTo>
                    <a:pt x="27" y="360"/>
                  </a:lnTo>
                  <a:lnTo>
                    <a:pt x="13" y="324"/>
                  </a:lnTo>
                  <a:lnTo>
                    <a:pt x="3" y="286"/>
                  </a:lnTo>
                  <a:lnTo>
                    <a:pt x="0" y="246"/>
                  </a:lnTo>
                  <a:lnTo>
                    <a:pt x="3" y="206"/>
                  </a:lnTo>
                  <a:lnTo>
                    <a:pt x="13" y="168"/>
                  </a:lnTo>
                  <a:lnTo>
                    <a:pt x="27" y="133"/>
                  </a:lnTo>
                  <a:lnTo>
                    <a:pt x="48" y="101"/>
                  </a:lnTo>
                  <a:lnTo>
                    <a:pt x="73" y="72"/>
                  </a:lnTo>
                  <a:lnTo>
                    <a:pt x="101" y="47"/>
                  </a:lnTo>
                  <a:lnTo>
                    <a:pt x="134" y="27"/>
                  </a:lnTo>
                  <a:lnTo>
                    <a:pt x="170" y="13"/>
                  </a:lnTo>
                  <a:lnTo>
                    <a:pt x="208" y="3"/>
                  </a:lnTo>
                  <a:lnTo>
                    <a:pt x="2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120"/>
            <p:cNvSpPr>
              <a:spLocks/>
            </p:cNvSpPr>
            <p:nvPr/>
          </p:nvSpPr>
          <p:spPr bwMode="auto">
            <a:xfrm>
              <a:off x="873125" y="2147888"/>
              <a:ext cx="88900" cy="155575"/>
            </a:xfrm>
            <a:custGeom>
              <a:avLst/>
              <a:gdLst>
                <a:gd name="T0" fmla="*/ 51 w 503"/>
                <a:gd name="T1" fmla="*/ 0 h 889"/>
                <a:gd name="T2" fmla="*/ 453 w 503"/>
                <a:gd name="T3" fmla="*/ 0 h 889"/>
                <a:gd name="T4" fmla="*/ 469 w 503"/>
                <a:gd name="T5" fmla="*/ 2 h 889"/>
                <a:gd name="T6" fmla="*/ 483 w 503"/>
                <a:gd name="T7" fmla="*/ 9 h 889"/>
                <a:gd name="T8" fmla="*/ 493 w 503"/>
                <a:gd name="T9" fmla="*/ 20 h 889"/>
                <a:gd name="T10" fmla="*/ 499 w 503"/>
                <a:gd name="T11" fmla="*/ 34 h 889"/>
                <a:gd name="T12" fmla="*/ 503 w 503"/>
                <a:gd name="T13" fmla="*/ 49 h 889"/>
                <a:gd name="T14" fmla="*/ 499 w 503"/>
                <a:gd name="T15" fmla="*/ 65 h 889"/>
                <a:gd name="T16" fmla="*/ 493 w 503"/>
                <a:gd name="T17" fmla="*/ 79 h 889"/>
                <a:gd name="T18" fmla="*/ 483 w 503"/>
                <a:gd name="T19" fmla="*/ 89 h 889"/>
                <a:gd name="T20" fmla="*/ 469 w 503"/>
                <a:gd name="T21" fmla="*/ 96 h 889"/>
                <a:gd name="T22" fmla="*/ 453 w 503"/>
                <a:gd name="T23" fmla="*/ 99 h 889"/>
                <a:gd name="T24" fmla="*/ 100 w 503"/>
                <a:gd name="T25" fmla="*/ 99 h 889"/>
                <a:gd name="T26" fmla="*/ 100 w 503"/>
                <a:gd name="T27" fmla="*/ 395 h 889"/>
                <a:gd name="T28" fmla="*/ 453 w 503"/>
                <a:gd name="T29" fmla="*/ 395 h 889"/>
                <a:gd name="T30" fmla="*/ 469 w 503"/>
                <a:gd name="T31" fmla="*/ 397 h 889"/>
                <a:gd name="T32" fmla="*/ 483 w 503"/>
                <a:gd name="T33" fmla="*/ 404 h 889"/>
                <a:gd name="T34" fmla="*/ 493 w 503"/>
                <a:gd name="T35" fmla="*/ 415 h 889"/>
                <a:gd name="T36" fmla="*/ 499 w 503"/>
                <a:gd name="T37" fmla="*/ 429 h 889"/>
                <a:gd name="T38" fmla="*/ 503 w 503"/>
                <a:gd name="T39" fmla="*/ 444 h 889"/>
                <a:gd name="T40" fmla="*/ 499 w 503"/>
                <a:gd name="T41" fmla="*/ 460 h 889"/>
                <a:gd name="T42" fmla="*/ 493 w 503"/>
                <a:gd name="T43" fmla="*/ 474 h 889"/>
                <a:gd name="T44" fmla="*/ 483 w 503"/>
                <a:gd name="T45" fmla="*/ 484 h 889"/>
                <a:gd name="T46" fmla="*/ 469 w 503"/>
                <a:gd name="T47" fmla="*/ 492 h 889"/>
                <a:gd name="T48" fmla="*/ 453 w 503"/>
                <a:gd name="T49" fmla="*/ 494 h 889"/>
                <a:gd name="T50" fmla="*/ 100 w 503"/>
                <a:gd name="T51" fmla="*/ 494 h 889"/>
                <a:gd name="T52" fmla="*/ 100 w 503"/>
                <a:gd name="T53" fmla="*/ 790 h 889"/>
                <a:gd name="T54" fmla="*/ 453 w 503"/>
                <a:gd name="T55" fmla="*/ 790 h 889"/>
                <a:gd name="T56" fmla="*/ 469 w 503"/>
                <a:gd name="T57" fmla="*/ 792 h 889"/>
                <a:gd name="T58" fmla="*/ 483 w 503"/>
                <a:gd name="T59" fmla="*/ 799 h 889"/>
                <a:gd name="T60" fmla="*/ 493 w 503"/>
                <a:gd name="T61" fmla="*/ 810 h 889"/>
                <a:gd name="T62" fmla="*/ 499 w 503"/>
                <a:gd name="T63" fmla="*/ 824 h 889"/>
                <a:gd name="T64" fmla="*/ 503 w 503"/>
                <a:gd name="T65" fmla="*/ 839 h 889"/>
                <a:gd name="T66" fmla="*/ 499 w 503"/>
                <a:gd name="T67" fmla="*/ 855 h 889"/>
                <a:gd name="T68" fmla="*/ 493 w 503"/>
                <a:gd name="T69" fmla="*/ 869 h 889"/>
                <a:gd name="T70" fmla="*/ 483 w 503"/>
                <a:gd name="T71" fmla="*/ 879 h 889"/>
                <a:gd name="T72" fmla="*/ 469 w 503"/>
                <a:gd name="T73" fmla="*/ 887 h 889"/>
                <a:gd name="T74" fmla="*/ 453 w 503"/>
                <a:gd name="T75" fmla="*/ 889 h 889"/>
                <a:gd name="T76" fmla="*/ 51 w 503"/>
                <a:gd name="T77" fmla="*/ 889 h 889"/>
                <a:gd name="T78" fmla="*/ 35 w 503"/>
                <a:gd name="T79" fmla="*/ 887 h 889"/>
                <a:gd name="T80" fmla="*/ 21 w 503"/>
                <a:gd name="T81" fmla="*/ 879 h 889"/>
                <a:gd name="T82" fmla="*/ 10 w 503"/>
                <a:gd name="T83" fmla="*/ 869 h 889"/>
                <a:gd name="T84" fmla="*/ 3 w 503"/>
                <a:gd name="T85" fmla="*/ 855 h 889"/>
                <a:gd name="T86" fmla="*/ 0 w 503"/>
                <a:gd name="T87" fmla="*/ 839 h 889"/>
                <a:gd name="T88" fmla="*/ 0 w 503"/>
                <a:gd name="T89" fmla="*/ 49 h 889"/>
                <a:gd name="T90" fmla="*/ 3 w 503"/>
                <a:gd name="T91" fmla="*/ 34 h 889"/>
                <a:gd name="T92" fmla="*/ 10 w 503"/>
                <a:gd name="T93" fmla="*/ 20 h 889"/>
                <a:gd name="T94" fmla="*/ 21 w 503"/>
                <a:gd name="T95" fmla="*/ 9 h 889"/>
                <a:gd name="T96" fmla="*/ 35 w 503"/>
                <a:gd name="T97" fmla="*/ 2 h 889"/>
                <a:gd name="T98" fmla="*/ 51 w 503"/>
                <a:gd name="T99" fmla="*/ 0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3" h="889">
                  <a:moveTo>
                    <a:pt x="51" y="0"/>
                  </a:moveTo>
                  <a:lnTo>
                    <a:pt x="453" y="0"/>
                  </a:lnTo>
                  <a:lnTo>
                    <a:pt x="469" y="2"/>
                  </a:lnTo>
                  <a:lnTo>
                    <a:pt x="483" y="9"/>
                  </a:lnTo>
                  <a:lnTo>
                    <a:pt x="493" y="20"/>
                  </a:lnTo>
                  <a:lnTo>
                    <a:pt x="499" y="34"/>
                  </a:lnTo>
                  <a:lnTo>
                    <a:pt x="503" y="49"/>
                  </a:lnTo>
                  <a:lnTo>
                    <a:pt x="499" y="65"/>
                  </a:lnTo>
                  <a:lnTo>
                    <a:pt x="493" y="79"/>
                  </a:lnTo>
                  <a:lnTo>
                    <a:pt x="483" y="89"/>
                  </a:lnTo>
                  <a:lnTo>
                    <a:pt x="469" y="96"/>
                  </a:lnTo>
                  <a:lnTo>
                    <a:pt x="453" y="99"/>
                  </a:lnTo>
                  <a:lnTo>
                    <a:pt x="100" y="99"/>
                  </a:lnTo>
                  <a:lnTo>
                    <a:pt x="100" y="395"/>
                  </a:lnTo>
                  <a:lnTo>
                    <a:pt x="453" y="395"/>
                  </a:lnTo>
                  <a:lnTo>
                    <a:pt x="469" y="397"/>
                  </a:lnTo>
                  <a:lnTo>
                    <a:pt x="483" y="404"/>
                  </a:lnTo>
                  <a:lnTo>
                    <a:pt x="493" y="415"/>
                  </a:lnTo>
                  <a:lnTo>
                    <a:pt x="499" y="429"/>
                  </a:lnTo>
                  <a:lnTo>
                    <a:pt x="503" y="444"/>
                  </a:lnTo>
                  <a:lnTo>
                    <a:pt x="499" y="460"/>
                  </a:lnTo>
                  <a:lnTo>
                    <a:pt x="493" y="474"/>
                  </a:lnTo>
                  <a:lnTo>
                    <a:pt x="483" y="484"/>
                  </a:lnTo>
                  <a:lnTo>
                    <a:pt x="469" y="492"/>
                  </a:lnTo>
                  <a:lnTo>
                    <a:pt x="453" y="494"/>
                  </a:lnTo>
                  <a:lnTo>
                    <a:pt x="100" y="494"/>
                  </a:lnTo>
                  <a:lnTo>
                    <a:pt x="100" y="790"/>
                  </a:lnTo>
                  <a:lnTo>
                    <a:pt x="453" y="790"/>
                  </a:lnTo>
                  <a:lnTo>
                    <a:pt x="469" y="792"/>
                  </a:lnTo>
                  <a:lnTo>
                    <a:pt x="483" y="799"/>
                  </a:lnTo>
                  <a:lnTo>
                    <a:pt x="493" y="810"/>
                  </a:lnTo>
                  <a:lnTo>
                    <a:pt x="499" y="824"/>
                  </a:lnTo>
                  <a:lnTo>
                    <a:pt x="503" y="839"/>
                  </a:lnTo>
                  <a:lnTo>
                    <a:pt x="499" y="855"/>
                  </a:lnTo>
                  <a:lnTo>
                    <a:pt x="493" y="869"/>
                  </a:lnTo>
                  <a:lnTo>
                    <a:pt x="483" y="879"/>
                  </a:lnTo>
                  <a:lnTo>
                    <a:pt x="469" y="887"/>
                  </a:lnTo>
                  <a:lnTo>
                    <a:pt x="453" y="889"/>
                  </a:lnTo>
                  <a:lnTo>
                    <a:pt x="51" y="889"/>
                  </a:lnTo>
                  <a:lnTo>
                    <a:pt x="35" y="887"/>
                  </a:lnTo>
                  <a:lnTo>
                    <a:pt x="21" y="879"/>
                  </a:lnTo>
                  <a:lnTo>
                    <a:pt x="10" y="869"/>
                  </a:lnTo>
                  <a:lnTo>
                    <a:pt x="3" y="855"/>
                  </a:lnTo>
                  <a:lnTo>
                    <a:pt x="0" y="839"/>
                  </a:lnTo>
                  <a:lnTo>
                    <a:pt x="0" y="49"/>
                  </a:lnTo>
                  <a:lnTo>
                    <a:pt x="3" y="34"/>
                  </a:lnTo>
                  <a:lnTo>
                    <a:pt x="10" y="20"/>
                  </a:lnTo>
                  <a:lnTo>
                    <a:pt x="21" y="9"/>
                  </a:lnTo>
                  <a:lnTo>
                    <a:pt x="35" y="2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121"/>
            <p:cNvSpPr>
              <a:spLocks noEditPoints="1"/>
            </p:cNvSpPr>
            <p:nvPr/>
          </p:nvSpPr>
          <p:spPr bwMode="auto">
            <a:xfrm>
              <a:off x="973138" y="2147888"/>
              <a:ext cx="117475" cy="155575"/>
            </a:xfrm>
            <a:custGeom>
              <a:avLst/>
              <a:gdLst>
                <a:gd name="T0" fmla="*/ 304 w 671"/>
                <a:gd name="T1" fmla="*/ 101 h 889"/>
                <a:gd name="T2" fmla="*/ 244 w 671"/>
                <a:gd name="T3" fmla="*/ 125 h 889"/>
                <a:gd name="T4" fmla="*/ 192 w 671"/>
                <a:gd name="T5" fmla="*/ 171 h 889"/>
                <a:gd name="T6" fmla="*/ 150 w 671"/>
                <a:gd name="T7" fmla="*/ 233 h 889"/>
                <a:gd name="T8" fmla="*/ 119 w 671"/>
                <a:gd name="T9" fmla="*/ 310 h 889"/>
                <a:gd name="T10" fmla="*/ 102 w 671"/>
                <a:gd name="T11" fmla="*/ 397 h 889"/>
                <a:gd name="T12" fmla="*/ 102 w 671"/>
                <a:gd name="T13" fmla="*/ 491 h 889"/>
                <a:gd name="T14" fmla="*/ 119 w 671"/>
                <a:gd name="T15" fmla="*/ 578 h 889"/>
                <a:gd name="T16" fmla="*/ 149 w 671"/>
                <a:gd name="T17" fmla="*/ 655 h 889"/>
                <a:gd name="T18" fmla="*/ 192 w 671"/>
                <a:gd name="T19" fmla="*/ 717 h 889"/>
                <a:gd name="T20" fmla="*/ 244 w 671"/>
                <a:gd name="T21" fmla="*/ 761 h 889"/>
                <a:gd name="T22" fmla="*/ 304 w 671"/>
                <a:gd name="T23" fmla="*/ 786 h 889"/>
                <a:gd name="T24" fmla="*/ 367 w 671"/>
                <a:gd name="T25" fmla="*/ 786 h 889"/>
                <a:gd name="T26" fmla="*/ 427 w 671"/>
                <a:gd name="T27" fmla="*/ 761 h 889"/>
                <a:gd name="T28" fmla="*/ 479 w 671"/>
                <a:gd name="T29" fmla="*/ 717 h 889"/>
                <a:gd name="T30" fmla="*/ 521 w 671"/>
                <a:gd name="T31" fmla="*/ 655 h 889"/>
                <a:gd name="T32" fmla="*/ 552 w 671"/>
                <a:gd name="T33" fmla="*/ 578 h 889"/>
                <a:gd name="T34" fmla="*/ 569 w 671"/>
                <a:gd name="T35" fmla="*/ 491 h 889"/>
                <a:gd name="T36" fmla="*/ 569 w 671"/>
                <a:gd name="T37" fmla="*/ 397 h 889"/>
                <a:gd name="T38" fmla="*/ 552 w 671"/>
                <a:gd name="T39" fmla="*/ 310 h 889"/>
                <a:gd name="T40" fmla="*/ 521 w 671"/>
                <a:gd name="T41" fmla="*/ 233 h 889"/>
                <a:gd name="T42" fmla="*/ 479 w 671"/>
                <a:gd name="T43" fmla="*/ 171 h 889"/>
                <a:gd name="T44" fmla="*/ 427 w 671"/>
                <a:gd name="T45" fmla="*/ 125 h 889"/>
                <a:gd name="T46" fmla="*/ 367 w 671"/>
                <a:gd name="T47" fmla="*/ 101 h 889"/>
                <a:gd name="T48" fmla="*/ 335 w 671"/>
                <a:gd name="T49" fmla="*/ 0 h 889"/>
                <a:gd name="T50" fmla="*/ 412 w 671"/>
                <a:gd name="T51" fmla="*/ 11 h 889"/>
                <a:gd name="T52" fmla="*/ 484 w 671"/>
                <a:gd name="T53" fmla="*/ 45 h 889"/>
                <a:gd name="T54" fmla="*/ 549 w 671"/>
                <a:gd name="T55" fmla="*/ 100 h 889"/>
                <a:gd name="T56" fmla="*/ 602 w 671"/>
                <a:gd name="T57" fmla="*/ 173 h 889"/>
                <a:gd name="T58" fmla="*/ 639 w 671"/>
                <a:gd name="T59" fmla="*/ 255 h 889"/>
                <a:gd name="T60" fmla="*/ 663 w 671"/>
                <a:gd name="T61" fmla="*/ 346 h 889"/>
                <a:gd name="T62" fmla="*/ 671 w 671"/>
                <a:gd name="T63" fmla="*/ 444 h 889"/>
                <a:gd name="T64" fmla="*/ 663 w 671"/>
                <a:gd name="T65" fmla="*/ 541 h 889"/>
                <a:gd name="T66" fmla="*/ 639 w 671"/>
                <a:gd name="T67" fmla="*/ 633 h 889"/>
                <a:gd name="T68" fmla="*/ 601 w 671"/>
                <a:gd name="T69" fmla="*/ 716 h 889"/>
                <a:gd name="T70" fmla="*/ 549 w 671"/>
                <a:gd name="T71" fmla="*/ 788 h 889"/>
                <a:gd name="T72" fmla="*/ 485 w 671"/>
                <a:gd name="T73" fmla="*/ 844 h 889"/>
                <a:gd name="T74" fmla="*/ 412 w 671"/>
                <a:gd name="T75" fmla="*/ 877 h 889"/>
                <a:gd name="T76" fmla="*/ 335 w 671"/>
                <a:gd name="T77" fmla="*/ 889 h 889"/>
                <a:gd name="T78" fmla="*/ 257 w 671"/>
                <a:gd name="T79" fmla="*/ 877 h 889"/>
                <a:gd name="T80" fmla="*/ 186 w 671"/>
                <a:gd name="T81" fmla="*/ 844 h 889"/>
                <a:gd name="T82" fmla="*/ 121 w 671"/>
                <a:gd name="T83" fmla="*/ 788 h 889"/>
                <a:gd name="T84" fmla="*/ 68 w 671"/>
                <a:gd name="T85" fmla="*/ 716 h 889"/>
                <a:gd name="T86" fmla="*/ 31 w 671"/>
                <a:gd name="T87" fmla="*/ 633 h 889"/>
                <a:gd name="T88" fmla="*/ 8 w 671"/>
                <a:gd name="T89" fmla="*/ 541 h 889"/>
                <a:gd name="T90" fmla="*/ 0 w 671"/>
                <a:gd name="T91" fmla="*/ 444 h 889"/>
                <a:gd name="T92" fmla="*/ 8 w 671"/>
                <a:gd name="T93" fmla="*/ 346 h 889"/>
                <a:gd name="T94" fmla="*/ 31 w 671"/>
                <a:gd name="T95" fmla="*/ 255 h 889"/>
                <a:gd name="T96" fmla="*/ 69 w 671"/>
                <a:gd name="T97" fmla="*/ 173 h 889"/>
                <a:gd name="T98" fmla="*/ 122 w 671"/>
                <a:gd name="T99" fmla="*/ 100 h 889"/>
                <a:gd name="T100" fmla="*/ 187 w 671"/>
                <a:gd name="T101" fmla="*/ 45 h 889"/>
                <a:gd name="T102" fmla="*/ 258 w 671"/>
                <a:gd name="T103" fmla="*/ 11 h 889"/>
                <a:gd name="T104" fmla="*/ 335 w 671"/>
                <a:gd name="T105" fmla="*/ 0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71" h="889">
                  <a:moveTo>
                    <a:pt x="335" y="98"/>
                  </a:moveTo>
                  <a:lnTo>
                    <a:pt x="304" y="101"/>
                  </a:lnTo>
                  <a:lnTo>
                    <a:pt x="273" y="110"/>
                  </a:lnTo>
                  <a:lnTo>
                    <a:pt x="244" y="125"/>
                  </a:lnTo>
                  <a:lnTo>
                    <a:pt x="217" y="145"/>
                  </a:lnTo>
                  <a:lnTo>
                    <a:pt x="192" y="171"/>
                  </a:lnTo>
                  <a:lnTo>
                    <a:pt x="170" y="200"/>
                  </a:lnTo>
                  <a:lnTo>
                    <a:pt x="150" y="233"/>
                  </a:lnTo>
                  <a:lnTo>
                    <a:pt x="133" y="270"/>
                  </a:lnTo>
                  <a:lnTo>
                    <a:pt x="119" y="310"/>
                  </a:lnTo>
                  <a:lnTo>
                    <a:pt x="108" y="352"/>
                  </a:lnTo>
                  <a:lnTo>
                    <a:pt x="102" y="397"/>
                  </a:lnTo>
                  <a:lnTo>
                    <a:pt x="100" y="443"/>
                  </a:lnTo>
                  <a:lnTo>
                    <a:pt x="102" y="491"/>
                  </a:lnTo>
                  <a:lnTo>
                    <a:pt x="108" y="535"/>
                  </a:lnTo>
                  <a:lnTo>
                    <a:pt x="119" y="578"/>
                  </a:lnTo>
                  <a:lnTo>
                    <a:pt x="132" y="618"/>
                  </a:lnTo>
                  <a:lnTo>
                    <a:pt x="149" y="655"/>
                  </a:lnTo>
                  <a:lnTo>
                    <a:pt x="169" y="688"/>
                  </a:lnTo>
                  <a:lnTo>
                    <a:pt x="192" y="717"/>
                  </a:lnTo>
                  <a:lnTo>
                    <a:pt x="216" y="741"/>
                  </a:lnTo>
                  <a:lnTo>
                    <a:pt x="244" y="761"/>
                  </a:lnTo>
                  <a:lnTo>
                    <a:pt x="273" y="776"/>
                  </a:lnTo>
                  <a:lnTo>
                    <a:pt x="304" y="786"/>
                  </a:lnTo>
                  <a:lnTo>
                    <a:pt x="335" y="789"/>
                  </a:lnTo>
                  <a:lnTo>
                    <a:pt x="367" y="786"/>
                  </a:lnTo>
                  <a:lnTo>
                    <a:pt x="398" y="776"/>
                  </a:lnTo>
                  <a:lnTo>
                    <a:pt x="427" y="761"/>
                  </a:lnTo>
                  <a:lnTo>
                    <a:pt x="455" y="741"/>
                  </a:lnTo>
                  <a:lnTo>
                    <a:pt x="479" y="717"/>
                  </a:lnTo>
                  <a:lnTo>
                    <a:pt x="502" y="688"/>
                  </a:lnTo>
                  <a:lnTo>
                    <a:pt x="521" y="655"/>
                  </a:lnTo>
                  <a:lnTo>
                    <a:pt x="538" y="618"/>
                  </a:lnTo>
                  <a:lnTo>
                    <a:pt x="552" y="578"/>
                  </a:lnTo>
                  <a:lnTo>
                    <a:pt x="562" y="535"/>
                  </a:lnTo>
                  <a:lnTo>
                    <a:pt x="569" y="491"/>
                  </a:lnTo>
                  <a:lnTo>
                    <a:pt x="571" y="443"/>
                  </a:lnTo>
                  <a:lnTo>
                    <a:pt x="569" y="397"/>
                  </a:lnTo>
                  <a:lnTo>
                    <a:pt x="562" y="352"/>
                  </a:lnTo>
                  <a:lnTo>
                    <a:pt x="552" y="310"/>
                  </a:lnTo>
                  <a:lnTo>
                    <a:pt x="538" y="270"/>
                  </a:lnTo>
                  <a:lnTo>
                    <a:pt x="521" y="233"/>
                  </a:lnTo>
                  <a:lnTo>
                    <a:pt x="502" y="199"/>
                  </a:lnTo>
                  <a:lnTo>
                    <a:pt x="479" y="171"/>
                  </a:lnTo>
                  <a:lnTo>
                    <a:pt x="455" y="145"/>
                  </a:lnTo>
                  <a:lnTo>
                    <a:pt x="427" y="125"/>
                  </a:lnTo>
                  <a:lnTo>
                    <a:pt x="398" y="110"/>
                  </a:lnTo>
                  <a:lnTo>
                    <a:pt x="367" y="101"/>
                  </a:lnTo>
                  <a:lnTo>
                    <a:pt x="335" y="98"/>
                  </a:lnTo>
                  <a:close/>
                  <a:moveTo>
                    <a:pt x="335" y="0"/>
                  </a:moveTo>
                  <a:lnTo>
                    <a:pt x="374" y="2"/>
                  </a:lnTo>
                  <a:lnTo>
                    <a:pt x="412" y="11"/>
                  </a:lnTo>
                  <a:lnTo>
                    <a:pt x="449" y="25"/>
                  </a:lnTo>
                  <a:lnTo>
                    <a:pt x="484" y="45"/>
                  </a:lnTo>
                  <a:lnTo>
                    <a:pt x="518" y="70"/>
                  </a:lnTo>
                  <a:lnTo>
                    <a:pt x="549" y="100"/>
                  </a:lnTo>
                  <a:lnTo>
                    <a:pt x="578" y="136"/>
                  </a:lnTo>
                  <a:lnTo>
                    <a:pt x="602" y="173"/>
                  </a:lnTo>
                  <a:lnTo>
                    <a:pt x="622" y="213"/>
                  </a:lnTo>
                  <a:lnTo>
                    <a:pt x="639" y="255"/>
                  </a:lnTo>
                  <a:lnTo>
                    <a:pt x="653" y="300"/>
                  </a:lnTo>
                  <a:lnTo>
                    <a:pt x="663" y="346"/>
                  </a:lnTo>
                  <a:lnTo>
                    <a:pt x="669" y="395"/>
                  </a:lnTo>
                  <a:lnTo>
                    <a:pt x="671" y="444"/>
                  </a:lnTo>
                  <a:lnTo>
                    <a:pt x="669" y="494"/>
                  </a:lnTo>
                  <a:lnTo>
                    <a:pt x="663" y="541"/>
                  </a:lnTo>
                  <a:lnTo>
                    <a:pt x="653" y="589"/>
                  </a:lnTo>
                  <a:lnTo>
                    <a:pt x="639" y="633"/>
                  </a:lnTo>
                  <a:lnTo>
                    <a:pt x="622" y="676"/>
                  </a:lnTo>
                  <a:lnTo>
                    <a:pt x="601" y="716"/>
                  </a:lnTo>
                  <a:lnTo>
                    <a:pt x="578" y="753"/>
                  </a:lnTo>
                  <a:lnTo>
                    <a:pt x="549" y="788"/>
                  </a:lnTo>
                  <a:lnTo>
                    <a:pt x="518" y="818"/>
                  </a:lnTo>
                  <a:lnTo>
                    <a:pt x="485" y="844"/>
                  </a:lnTo>
                  <a:lnTo>
                    <a:pt x="449" y="864"/>
                  </a:lnTo>
                  <a:lnTo>
                    <a:pt x="412" y="877"/>
                  </a:lnTo>
                  <a:lnTo>
                    <a:pt x="374" y="886"/>
                  </a:lnTo>
                  <a:lnTo>
                    <a:pt x="335" y="889"/>
                  </a:lnTo>
                  <a:lnTo>
                    <a:pt x="296" y="886"/>
                  </a:lnTo>
                  <a:lnTo>
                    <a:pt x="257" y="877"/>
                  </a:lnTo>
                  <a:lnTo>
                    <a:pt x="220" y="864"/>
                  </a:lnTo>
                  <a:lnTo>
                    <a:pt x="186" y="844"/>
                  </a:lnTo>
                  <a:lnTo>
                    <a:pt x="153" y="818"/>
                  </a:lnTo>
                  <a:lnTo>
                    <a:pt x="121" y="788"/>
                  </a:lnTo>
                  <a:lnTo>
                    <a:pt x="93" y="753"/>
                  </a:lnTo>
                  <a:lnTo>
                    <a:pt x="68" y="716"/>
                  </a:lnTo>
                  <a:lnTo>
                    <a:pt x="48" y="676"/>
                  </a:lnTo>
                  <a:lnTo>
                    <a:pt x="31" y="633"/>
                  </a:lnTo>
                  <a:lnTo>
                    <a:pt x="18" y="589"/>
                  </a:lnTo>
                  <a:lnTo>
                    <a:pt x="8" y="541"/>
                  </a:lnTo>
                  <a:lnTo>
                    <a:pt x="2" y="494"/>
                  </a:lnTo>
                  <a:lnTo>
                    <a:pt x="0" y="444"/>
                  </a:lnTo>
                  <a:lnTo>
                    <a:pt x="2" y="395"/>
                  </a:lnTo>
                  <a:lnTo>
                    <a:pt x="8" y="346"/>
                  </a:lnTo>
                  <a:lnTo>
                    <a:pt x="18" y="300"/>
                  </a:lnTo>
                  <a:lnTo>
                    <a:pt x="31" y="255"/>
                  </a:lnTo>
                  <a:lnTo>
                    <a:pt x="48" y="213"/>
                  </a:lnTo>
                  <a:lnTo>
                    <a:pt x="69" y="173"/>
                  </a:lnTo>
                  <a:lnTo>
                    <a:pt x="93" y="136"/>
                  </a:lnTo>
                  <a:lnTo>
                    <a:pt x="122" y="100"/>
                  </a:lnTo>
                  <a:lnTo>
                    <a:pt x="153" y="70"/>
                  </a:lnTo>
                  <a:lnTo>
                    <a:pt x="187" y="45"/>
                  </a:lnTo>
                  <a:lnTo>
                    <a:pt x="221" y="25"/>
                  </a:lnTo>
                  <a:lnTo>
                    <a:pt x="258" y="11"/>
                  </a:lnTo>
                  <a:lnTo>
                    <a:pt x="296" y="2"/>
                  </a:lnTo>
                  <a:lnTo>
                    <a:pt x="3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16" name="Group 815"/>
          <p:cNvGrpSpPr/>
          <p:nvPr/>
        </p:nvGrpSpPr>
        <p:grpSpPr>
          <a:xfrm>
            <a:off x="1576851" y="1887538"/>
            <a:ext cx="609600" cy="611188"/>
            <a:chOff x="1576388" y="1887538"/>
            <a:chExt cx="609600" cy="6111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6" name="Rectangle 126"/>
            <p:cNvSpPr>
              <a:spLocks noChangeArrowheads="1"/>
            </p:cNvSpPr>
            <p:nvPr/>
          </p:nvSpPr>
          <p:spPr bwMode="auto">
            <a:xfrm>
              <a:off x="1731963" y="1954213"/>
              <a:ext cx="25400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Rectangle 127"/>
            <p:cNvSpPr>
              <a:spLocks noChangeArrowheads="1"/>
            </p:cNvSpPr>
            <p:nvPr/>
          </p:nvSpPr>
          <p:spPr bwMode="auto">
            <a:xfrm>
              <a:off x="1731963" y="2179638"/>
              <a:ext cx="25400" cy="269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Rectangle 128"/>
            <p:cNvSpPr>
              <a:spLocks noChangeArrowheads="1"/>
            </p:cNvSpPr>
            <p:nvPr/>
          </p:nvSpPr>
          <p:spPr bwMode="auto">
            <a:xfrm>
              <a:off x="1731963" y="2406651"/>
              <a:ext cx="25400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129"/>
            <p:cNvSpPr>
              <a:spLocks noEditPoints="1"/>
            </p:cNvSpPr>
            <p:nvPr/>
          </p:nvSpPr>
          <p:spPr bwMode="auto">
            <a:xfrm>
              <a:off x="1576388" y="1887538"/>
              <a:ext cx="609600" cy="611188"/>
            </a:xfrm>
            <a:custGeom>
              <a:avLst/>
              <a:gdLst>
                <a:gd name="T0" fmla="*/ 2871 w 3461"/>
                <a:gd name="T1" fmla="*/ 3313 h 3462"/>
                <a:gd name="T2" fmla="*/ 2098 w 3461"/>
                <a:gd name="T3" fmla="*/ 2701 h 3462"/>
                <a:gd name="T4" fmla="*/ 2414 w 3461"/>
                <a:gd name="T5" fmla="*/ 2701 h 3462"/>
                <a:gd name="T6" fmla="*/ 590 w 3461"/>
                <a:gd name="T7" fmla="*/ 3313 h 3462"/>
                <a:gd name="T8" fmla="*/ 590 w 3461"/>
                <a:gd name="T9" fmla="*/ 2701 h 3462"/>
                <a:gd name="T10" fmla="*/ 2871 w 3461"/>
                <a:gd name="T11" fmla="*/ 2033 h 3462"/>
                <a:gd name="T12" fmla="*/ 2098 w 3461"/>
                <a:gd name="T13" fmla="*/ 1421 h 3462"/>
                <a:gd name="T14" fmla="*/ 2414 w 3461"/>
                <a:gd name="T15" fmla="*/ 1421 h 3462"/>
                <a:gd name="T16" fmla="*/ 590 w 3461"/>
                <a:gd name="T17" fmla="*/ 2033 h 3462"/>
                <a:gd name="T18" fmla="*/ 590 w 3461"/>
                <a:gd name="T19" fmla="*/ 1421 h 3462"/>
                <a:gd name="T20" fmla="*/ 2871 w 3461"/>
                <a:gd name="T21" fmla="*/ 759 h 3462"/>
                <a:gd name="T22" fmla="*/ 2098 w 3461"/>
                <a:gd name="T23" fmla="*/ 148 h 3462"/>
                <a:gd name="T24" fmla="*/ 2414 w 3461"/>
                <a:gd name="T25" fmla="*/ 148 h 3462"/>
                <a:gd name="T26" fmla="*/ 590 w 3461"/>
                <a:gd name="T27" fmla="*/ 759 h 3462"/>
                <a:gd name="T28" fmla="*/ 590 w 3461"/>
                <a:gd name="T29" fmla="*/ 148 h 3462"/>
                <a:gd name="T30" fmla="*/ 2966 w 3461"/>
                <a:gd name="T31" fmla="*/ 3 h 3462"/>
                <a:gd name="T32" fmla="*/ 3009 w 3461"/>
                <a:gd name="T33" fmla="*/ 36 h 3462"/>
                <a:gd name="T34" fmla="*/ 3019 w 3461"/>
                <a:gd name="T35" fmla="*/ 376 h 3462"/>
                <a:gd name="T36" fmla="*/ 3425 w 3461"/>
                <a:gd name="T37" fmla="*/ 385 h 3462"/>
                <a:gd name="T38" fmla="*/ 3458 w 3461"/>
                <a:gd name="T39" fmla="*/ 429 h 3462"/>
                <a:gd name="T40" fmla="*/ 3458 w 3461"/>
                <a:gd name="T41" fmla="*/ 1751 h 3462"/>
                <a:gd name="T42" fmla="*/ 3425 w 3461"/>
                <a:gd name="T43" fmla="*/ 1795 h 3462"/>
                <a:gd name="T44" fmla="*/ 3019 w 3461"/>
                <a:gd name="T45" fmla="*/ 1805 h 3462"/>
                <a:gd name="T46" fmla="*/ 3009 w 3461"/>
                <a:gd name="T47" fmla="*/ 2147 h 3462"/>
                <a:gd name="T48" fmla="*/ 2966 w 3461"/>
                <a:gd name="T49" fmla="*/ 2177 h 3462"/>
                <a:gd name="T50" fmla="*/ 495 w 3461"/>
                <a:gd name="T51" fmla="*/ 2177 h 3462"/>
                <a:gd name="T52" fmla="*/ 452 w 3461"/>
                <a:gd name="T53" fmla="*/ 2145 h 3462"/>
                <a:gd name="T54" fmla="*/ 442 w 3461"/>
                <a:gd name="T55" fmla="*/ 1355 h 3462"/>
                <a:gd name="T56" fmla="*/ 462 w 3461"/>
                <a:gd name="T57" fmla="*/ 1301 h 3462"/>
                <a:gd name="T58" fmla="*/ 516 w 3461"/>
                <a:gd name="T59" fmla="*/ 1281 h 3462"/>
                <a:gd name="T60" fmla="*/ 2984 w 3461"/>
                <a:gd name="T61" fmla="*/ 1291 h 3462"/>
                <a:gd name="T62" fmla="*/ 3016 w 3461"/>
                <a:gd name="T63" fmla="*/ 1334 h 3462"/>
                <a:gd name="T64" fmla="*/ 3313 w 3461"/>
                <a:gd name="T65" fmla="*/ 1657 h 3462"/>
                <a:gd name="T66" fmla="*/ 3019 w 3461"/>
                <a:gd name="T67" fmla="*/ 832 h 3462"/>
                <a:gd name="T68" fmla="*/ 3004 w 3461"/>
                <a:gd name="T69" fmla="*/ 877 h 3462"/>
                <a:gd name="T70" fmla="*/ 2963 w 3461"/>
                <a:gd name="T71" fmla="*/ 903 h 3462"/>
                <a:gd name="T72" fmla="*/ 495 w 3461"/>
                <a:gd name="T73" fmla="*/ 903 h 3462"/>
                <a:gd name="T74" fmla="*/ 452 w 3461"/>
                <a:gd name="T75" fmla="*/ 871 h 3462"/>
                <a:gd name="T76" fmla="*/ 442 w 3461"/>
                <a:gd name="T77" fmla="*/ 523 h 3462"/>
                <a:gd name="T78" fmla="*/ 442 w 3461"/>
                <a:gd name="T79" fmla="*/ 2931 h 3462"/>
                <a:gd name="T80" fmla="*/ 452 w 3461"/>
                <a:gd name="T81" fmla="*/ 2590 h 3462"/>
                <a:gd name="T82" fmla="*/ 495 w 3461"/>
                <a:gd name="T83" fmla="*/ 2557 h 3462"/>
                <a:gd name="T84" fmla="*/ 2966 w 3461"/>
                <a:gd name="T85" fmla="*/ 2557 h 3462"/>
                <a:gd name="T86" fmla="*/ 3009 w 3461"/>
                <a:gd name="T87" fmla="*/ 2590 h 3462"/>
                <a:gd name="T88" fmla="*/ 3019 w 3461"/>
                <a:gd name="T89" fmla="*/ 3388 h 3462"/>
                <a:gd name="T90" fmla="*/ 2999 w 3461"/>
                <a:gd name="T91" fmla="*/ 3440 h 3462"/>
                <a:gd name="T92" fmla="*/ 2945 w 3461"/>
                <a:gd name="T93" fmla="*/ 3462 h 3462"/>
                <a:gd name="T94" fmla="*/ 477 w 3461"/>
                <a:gd name="T95" fmla="*/ 3452 h 3462"/>
                <a:gd name="T96" fmla="*/ 444 w 3461"/>
                <a:gd name="T97" fmla="*/ 3408 h 3462"/>
                <a:gd name="T98" fmla="*/ 74 w 3461"/>
                <a:gd name="T99" fmla="*/ 3086 h 3462"/>
                <a:gd name="T100" fmla="*/ 21 w 3461"/>
                <a:gd name="T101" fmla="*/ 3065 h 3462"/>
                <a:gd name="T102" fmla="*/ 0 w 3461"/>
                <a:gd name="T103" fmla="*/ 3012 h 3462"/>
                <a:gd name="T104" fmla="*/ 9 w 3461"/>
                <a:gd name="T105" fmla="*/ 411 h 3462"/>
                <a:gd name="T106" fmla="*/ 54 w 3461"/>
                <a:gd name="T107" fmla="*/ 379 h 3462"/>
                <a:gd name="T108" fmla="*/ 442 w 3461"/>
                <a:gd name="T109" fmla="*/ 74 h 3462"/>
                <a:gd name="T110" fmla="*/ 462 w 3461"/>
                <a:gd name="T111" fmla="*/ 21 h 3462"/>
                <a:gd name="T112" fmla="*/ 516 w 3461"/>
                <a:gd name="T113" fmla="*/ 0 h 3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61" h="3462">
                  <a:moveTo>
                    <a:pt x="2562" y="2701"/>
                  </a:moveTo>
                  <a:lnTo>
                    <a:pt x="2562" y="3313"/>
                  </a:lnTo>
                  <a:lnTo>
                    <a:pt x="2871" y="3313"/>
                  </a:lnTo>
                  <a:lnTo>
                    <a:pt x="2871" y="2701"/>
                  </a:lnTo>
                  <a:lnTo>
                    <a:pt x="2562" y="2701"/>
                  </a:lnTo>
                  <a:close/>
                  <a:moveTo>
                    <a:pt x="2098" y="2701"/>
                  </a:moveTo>
                  <a:lnTo>
                    <a:pt x="2098" y="3313"/>
                  </a:lnTo>
                  <a:lnTo>
                    <a:pt x="2414" y="3313"/>
                  </a:lnTo>
                  <a:lnTo>
                    <a:pt x="2414" y="2701"/>
                  </a:lnTo>
                  <a:lnTo>
                    <a:pt x="2098" y="2701"/>
                  </a:lnTo>
                  <a:close/>
                  <a:moveTo>
                    <a:pt x="590" y="2701"/>
                  </a:moveTo>
                  <a:lnTo>
                    <a:pt x="590" y="3313"/>
                  </a:lnTo>
                  <a:lnTo>
                    <a:pt x="1952" y="3313"/>
                  </a:lnTo>
                  <a:lnTo>
                    <a:pt x="1952" y="2701"/>
                  </a:lnTo>
                  <a:lnTo>
                    <a:pt x="590" y="2701"/>
                  </a:lnTo>
                  <a:close/>
                  <a:moveTo>
                    <a:pt x="2562" y="1421"/>
                  </a:moveTo>
                  <a:lnTo>
                    <a:pt x="2562" y="2033"/>
                  </a:lnTo>
                  <a:lnTo>
                    <a:pt x="2871" y="2033"/>
                  </a:lnTo>
                  <a:lnTo>
                    <a:pt x="2871" y="1421"/>
                  </a:lnTo>
                  <a:lnTo>
                    <a:pt x="2562" y="1421"/>
                  </a:lnTo>
                  <a:close/>
                  <a:moveTo>
                    <a:pt x="2098" y="1421"/>
                  </a:moveTo>
                  <a:lnTo>
                    <a:pt x="2098" y="2033"/>
                  </a:lnTo>
                  <a:lnTo>
                    <a:pt x="2414" y="2033"/>
                  </a:lnTo>
                  <a:lnTo>
                    <a:pt x="2414" y="1421"/>
                  </a:lnTo>
                  <a:lnTo>
                    <a:pt x="2098" y="1421"/>
                  </a:lnTo>
                  <a:close/>
                  <a:moveTo>
                    <a:pt x="590" y="1421"/>
                  </a:moveTo>
                  <a:lnTo>
                    <a:pt x="590" y="2033"/>
                  </a:lnTo>
                  <a:lnTo>
                    <a:pt x="1952" y="2033"/>
                  </a:lnTo>
                  <a:lnTo>
                    <a:pt x="1952" y="1421"/>
                  </a:lnTo>
                  <a:lnTo>
                    <a:pt x="590" y="1421"/>
                  </a:lnTo>
                  <a:close/>
                  <a:moveTo>
                    <a:pt x="2562" y="148"/>
                  </a:moveTo>
                  <a:lnTo>
                    <a:pt x="2562" y="759"/>
                  </a:lnTo>
                  <a:lnTo>
                    <a:pt x="2871" y="759"/>
                  </a:lnTo>
                  <a:lnTo>
                    <a:pt x="2871" y="148"/>
                  </a:lnTo>
                  <a:lnTo>
                    <a:pt x="2562" y="148"/>
                  </a:lnTo>
                  <a:close/>
                  <a:moveTo>
                    <a:pt x="2098" y="148"/>
                  </a:moveTo>
                  <a:lnTo>
                    <a:pt x="2098" y="759"/>
                  </a:lnTo>
                  <a:lnTo>
                    <a:pt x="2414" y="759"/>
                  </a:lnTo>
                  <a:lnTo>
                    <a:pt x="2414" y="148"/>
                  </a:lnTo>
                  <a:lnTo>
                    <a:pt x="2098" y="148"/>
                  </a:lnTo>
                  <a:close/>
                  <a:moveTo>
                    <a:pt x="590" y="148"/>
                  </a:moveTo>
                  <a:lnTo>
                    <a:pt x="590" y="759"/>
                  </a:lnTo>
                  <a:lnTo>
                    <a:pt x="1952" y="759"/>
                  </a:lnTo>
                  <a:lnTo>
                    <a:pt x="1952" y="148"/>
                  </a:lnTo>
                  <a:lnTo>
                    <a:pt x="590" y="148"/>
                  </a:lnTo>
                  <a:close/>
                  <a:moveTo>
                    <a:pt x="516" y="0"/>
                  </a:moveTo>
                  <a:lnTo>
                    <a:pt x="2945" y="0"/>
                  </a:lnTo>
                  <a:lnTo>
                    <a:pt x="2966" y="3"/>
                  </a:lnTo>
                  <a:lnTo>
                    <a:pt x="2984" y="10"/>
                  </a:lnTo>
                  <a:lnTo>
                    <a:pt x="2999" y="21"/>
                  </a:lnTo>
                  <a:lnTo>
                    <a:pt x="3009" y="36"/>
                  </a:lnTo>
                  <a:lnTo>
                    <a:pt x="3016" y="54"/>
                  </a:lnTo>
                  <a:lnTo>
                    <a:pt x="3019" y="74"/>
                  </a:lnTo>
                  <a:lnTo>
                    <a:pt x="3019" y="376"/>
                  </a:lnTo>
                  <a:lnTo>
                    <a:pt x="3387" y="376"/>
                  </a:lnTo>
                  <a:lnTo>
                    <a:pt x="3407" y="379"/>
                  </a:lnTo>
                  <a:lnTo>
                    <a:pt x="3425" y="385"/>
                  </a:lnTo>
                  <a:lnTo>
                    <a:pt x="3440" y="396"/>
                  </a:lnTo>
                  <a:lnTo>
                    <a:pt x="3451" y="411"/>
                  </a:lnTo>
                  <a:lnTo>
                    <a:pt x="3458" y="429"/>
                  </a:lnTo>
                  <a:lnTo>
                    <a:pt x="3461" y="450"/>
                  </a:lnTo>
                  <a:lnTo>
                    <a:pt x="3461" y="1731"/>
                  </a:lnTo>
                  <a:lnTo>
                    <a:pt x="3458" y="1751"/>
                  </a:lnTo>
                  <a:lnTo>
                    <a:pt x="3451" y="1769"/>
                  </a:lnTo>
                  <a:lnTo>
                    <a:pt x="3440" y="1783"/>
                  </a:lnTo>
                  <a:lnTo>
                    <a:pt x="3425" y="1795"/>
                  </a:lnTo>
                  <a:lnTo>
                    <a:pt x="3407" y="1801"/>
                  </a:lnTo>
                  <a:lnTo>
                    <a:pt x="3387" y="1805"/>
                  </a:lnTo>
                  <a:lnTo>
                    <a:pt x="3019" y="1805"/>
                  </a:lnTo>
                  <a:lnTo>
                    <a:pt x="3019" y="2113"/>
                  </a:lnTo>
                  <a:lnTo>
                    <a:pt x="3016" y="2131"/>
                  </a:lnTo>
                  <a:lnTo>
                    <a:pt x="3009" y="2147"/>
                  </a:lnTo>
                  <a:lnTo>
                    <a:pt x="2999" y="2160"/>
                  </a:lnTo>
                  <a:lnTo>
                    <a:pt x="2984" y="2170"/>
                  </a:lnTo>
                  <a:lnTo>
                    <a:pt x="2966" y="2177"/>
                  </a:lnTo>
                  <a:lnTo>
                    <a:pt x="2945" y="2179"/>
                  </a:lnTo>
                  <a:lnTo>
                    <a:pt x="516" y="2179"/>
                  </a:lnTo>
                  <a:lnTo>
                    <a:pt x="495" y="2177"/>
                  </a:lnTo>
                  <a:lnTo>
                    <a:pt x="477" y="2170"/>
                  </a:lnTo>
                  <a:lnTo>
                    <a:pt x="462" y="2159"/>
                  </a:lnTo>
                  <a:lnTo>
                    <a:pt x="452" y="2145"/>
                  </a:lnTo>
                  <a:lnTo>
                    <a:pt x="444" y="2127"/>
                  </a:lnTo>
                  <a:lnTo>
                    <a:pt x="442" y="2106"/>
                  </a:lnTo>
                  <a:lnTo>
                    <a:pt x="442" y="1355"/>
                  </a:lnTo>
                  <a:lnTo>
                    <a:pt x="444" y="1334"/>
                  </a:lnTo>
                  <a:lnTo>
                    <a:pt x="452" y="1316"/>
                  </a:lnTo>
                  <a:lnTo>
                    <a:pt x="462" y="1301"/>
                  </a:lnTo>
                  <a:lnTo>
                    <a:pt x="477" y="1291"/>
                  </a:lnTo>
                  <a:lnTo>
                    <a:pt x="495" y="1283"/>
                  </a:lnTo>
                  <a:lnTo>
                    <a:pt x="516" y="1281"/>
                  </a:lnTo>
                  <a:lnTo>
                    <a:pt x="2945" y="1281"/>
                  </a:lnTo>
                  <a:lnTo>
                    <a:pt x="2966" y="1283"/>
                  </a:lnTo>
                  <a:lnTo>
                    <a:pt x="2984" y="1291"/>
                  </a:lnTo>
                  <a:lnTo>
                    <a:pt x="2999" y="1301"/>
                  </a:lnTo>
                  <a:lnTo>
                    <a:pt x="3009" y="1316"/>
                  </a:lnTo>
                  <a:lnTo>
                    <a:pt x="3016" y="1334"/>
                  </a:lnTo>
                  <a:lnTo>
                    <a:pt x="3019" y="1355"/>
                  </a:lnTo>
                  <a:lnTo>
                    <a:pt x="3019" y="1657"/>
                  </a:lnTo>
                  <a:lnTo>
                    <a:pt x="3313" y="1657"/>
                  </a:lnTo>
                  <a:lnTo>
                    <a:pt x="3313" y="523"/>
                  </a:lnTo>
                  <a:lnTo>
                    <a:pt x="3019" y="523"/>
                  </a:lnTo>
                  <a:lnTo>
                    <a:pt x="3019" y="832"/>
                  </a:lnTo>
                  <a:lnTo>
                    <a:pt x="3016" y="848"/>
                  </a:lnTo>
                  <a:lnTo>
                    <a:pt x="3012" y="863"/>
                  </a:lnTo>
                  <a:lnTo>
                    <a:pt x="3004" y="877"/>
                  </a:lnTo>
                  <a:lnTo>
                    <a:pt x="2992" y="889"/>
                  </a:lnTo>
                  <a:lnTo>
                    <a:pt x="2979" y="898"/>
                  </a:lnTo>
                  <a:lnTo>
                    <a:pt x="2963" y="903"/>
                  </a:lnTo>
                  <a:lnTo>
                    <a:pt x="2945" y="906"/>
                  </a:lnTo>
                  <a:lnTo>
                    <a:pt x="516" y="906"/>
                  </a:lnTo>
                  <a:lnTo>
                    <a:pt x="495" y="903"/>
                  </a:lnTo>
                  <a:lnTo>
                    <a:pt x="477" y="897"/>
                  </a:lnTo>
                  <a:lnTo>
                    <a:pt x="462" y="886"/>
                  </a:lnTo>
                  <a:lnTo>
                    <a:pt x="452" y="871"/>
                  </a:lnTo>
                  <a:lnTo>
                    <a:pt x="444" y="853"/>
                  </a:lnTo>
                  <a:lnTo>
                    <a:pt x="442" y="832"/>
                  </a:lnTo>
                  <a:lnTo>
                    <a:pt x="442" y="523"/>
                  </a:lnTo>
                  <a:lnTo>
                    <a:pt x="147" y="523"/>
                  </a:lnTo>
                  <a:lnTo>
                    <a:pt x="147" y="2931"/>
                  </a:lnTo>
                  <a:lnTo>
                    <a:pt x="442" y="2931"/>
                  </a:lnTo>
                  <a:lnTo>
                    <a:pt x="442" y="2629"/>
                  </a:lnTo>
                  <a:lnTo>
                    <a:pt x="444" y="2608"/>
                  </a:lnTo>
                  <a:lnTo>
                    <a:pt x="452" y="2590"/>
                  </a:lnTo>
                  <a:lnTo>
                    <a:pt x="462" y="2575"/>
                  </a:lnTo>
                  <a:lnTo>
                    <a:pt x="477" y="2565"/>
                  </a:lnTo>
                  <a:lnTo>
                    <a:pt x="495" y="2557"/>
                  </a:lnTo>
                  <a:lnTo>
                    <a:pt x="516" y="2555"/>
                  </a:lnTo>
                  <a:lnTo>
                    <a:pt x="2945" y="2555"/>
                  </a:lnTo>
                  <a:lnTo>
                    <a:pt x="2966" y="2557"/>
                  </a:lnTo>
                  <a:lnTo>
                    <a:pt x="2984" y="2565"/>
                  </a:lnTo>
                  <a:lnTo>
                    <a:pt x="2999" y="2575"/>
                  </a:lnTo>
                  <a:lnTo>
                    <a:pt x="3009" y="2590"/>
                  </a:lnTo>
                  <a:lnTo>
                    <a:pt x="3016" y="2608"/>
                  </a:lnTo>
                  <a:lnTo>
                    <a:pt x="3019" y="2629"/>
                  </a:lnTo>
                  <a:lnTo>
                    <a:pt x="3019" y="3388"/>
                  </a:lnTo>
                  <a:lnTo>
                    <a:pt x="3016" y="3408"/>
                  </a:lnTo>
                  <a:lnTo>
                    <a:pt x="3009" y="3426"/>
                  </a:lnTo>
                  <a:lnTo>
                    <a:pt x="2999" y="3440"/>
                  </a:lnTo>
                  <a:lnTo>
                    <a:pt x="2984" y="3452"/>
                  </a:lnTo>
                  <a:lnTo>
                    <a:pt x="2966" y="3458"/>
                  </a:lnTo>
                  <a:lnTo>
                    <a:pt x="2945" y="3462"/>
                  </a:lnTo>
                  <a:lnTo>
                    <a:pt x="516" y="3462"/>
                  </a:lnTo>
                  <a:lnTo>
                    <a:pt x="495" y="3458"/>
                  </a:lnTo>
                  <a:lnTo>
                    <a:pt x="477" y="3452"/>
                  </a:lnTo>
                  <a:lnTo>
                    <a:pt x="462" y="3440"/>
                  </a:lnTo>
                  <a:lnTo>
                    <a:pt x="452" y="3426"/>
                  </a:lnTo>
                  <a:lnTo>
                    <a:pt x="444" y="3408"/>
                  </a:lnTo>
                  <a:lnTo>
                    <a:pt x="442" y="3388"/>
                  </a:lnTo>
                  <a:lnTo>
                    <a:pt x="442" y="3086"/>
                  </a:lnTo>
                  <a:lnTo>
                    <a:pt x="74" y="3086"/>
                  </a:lnTo>
                  <a:lnTo>
                    <a:pt x="54" y="3083"/>
                  </a:lnTo>
                  <a:lnTo>
                    <a:pt x="36" y="3076"/>
                  </a:lnTo>
                  <a:lnTo>
                    <a:pt x="21" y="3065"/>
                  </a:lnTo>
                  <a:lnTo>
                    <a:pt x="9" y="3050"/>
                  </a:lnTo>
                  <a:lnTo>
                    <a:pt x="2" y="3032"/>
                  </a:lnTo>
                  <a:lnTo>
                    <a:pt x="0" y="3012"/>
                  </a:lnTo>
                  <a:lnTo>
                    <a:pt x="0" y="450"/>
                  </a:lnTo>
                  <a:lnTo>
                    <a:pt x="2" y="429"/>
                  </a:lnTo>
                  <a:lnTo>
                    <a:pt x="9" y="411"/>
                  </a:lnTo>
                  <a:lnTo>
                    <a:pt x="21" y="396"/>
                  </a:lnTo>
                  <a:lnTo>
                    <a:pt x="36" y="385"/>
                  </a:lnTo>
                  <a:lnTo>
                    <a:pt x="54" y="379"/>
                  </a:lnTo>
                  <a:lnTo>
                    <a:pt x="74" y="376"/>
                  </a:lnTo>
                  <a:lnTo>
                    <a:pt x="442" y="376"/>
                  </a:lnTo>
                  <a:lnTo>
                    <a:pt x="442" y="74"/>
                  </a:lnTo>
                  <a:lnTo>
                    <a:pt x="444" y="54"/>
                  </a:lnTo>
                  <a:lnTo>
                    <a:pt x="452" y="36"/>
                  </a:lnTo>
                  <a:lnTo>
                    <a:pt x="462" y="21"/>
                  </a:lnTo>
                  <a:lnTo>
                    <a:pt x="477" y="10"/>
                  </a:lnTo>
                  <a:lnTo>
                    <a:pt x="495" y="3"/>
                  </a:lnTo>
                  <a:lnTo>
                    <a:pt x="5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17" name="Group 816"/>
          <p:cNvGrpSpPr/>
          <p:nvPr/>
        </p:nvGrpSpPr>
        <p:grpSpPr>
          <a:xfrm>
            <a:off x="2512345" y="1887538"/>
            <a:ext cx="609600" cy="611188"/>
            <a:chOff x="2528888" y="1887538"/>
            <a:chExt cx="609600" cy="6111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3" name="Freeform 134"/>
            <p:cNvSpPr>
              <a:spLocks noEditPoints="1"/>
            </p:cNvSpPr>
            <p:nvPr/>
          </p:nvSpPr>
          <p:spPr bwMode="auto">
            <a:xfrm>
              <a:off x="2528888" y="1887538"/>
              <a:ext cx="609600" cy="611188"/>
            </a:xfrm>
            <a:custGeom>
              <a:avLst/>
              <a:gdLst>
                <a:gd name="T0" fmla="*/ 1473 w 3453"/>
                <a:gd name="T1" fmla="*/ 153 h 3465"/>
                <a:gd name="T2" fmla="*/ 967 w 3453"/>
                <a:gd name="T3" fmla="*/ 212 h 3465"/>
                <a:gd name="T4" fmla="*/ 175 w 3453"/>
                <a:gd name="T5" fmla="*/ 1272 h 3465"/>
                <a:gd name="T6" fmla="*/ 260 w 3453"/>
                <a:gd name="T7" fmla="*/ 1626 h 3465"/>
                <a:gd name="T8" fmla="*/ 394 w 3453"/>
                <a:gd name="T9" fmla="*/ 1965 h 3465"/>
                <a:gd name="T10" fmla="*/ 575 w 3453"/>
                <a:gd name="T11" fmla="*/ 2285 h 3465"/>
                <a:gd name="T12" fmla="*/ 802 w 3453"/>
                <a:gd name="T13" fmla="*/ 2582 h 3465"/>
                <a:gd name="T14" fmla="*/ 1071 w 3453"/>
                <a:gd name="T15" fmla="*/ 2853 h 3465"/>
                <a:gd name="T16" fmla="*/ 1381 w 3453"/>
                <a:gd name="T17" fmla="*/ 3095 h 3465"/>
                <a:gd name="T18" fmla="*/ 1727 w 3453"/>
                <a:gd name="T19" fmla="*/ 3302 h 3465"/>
                <a:gd name="T20" fmla="*/ 2072 w 3453"/>
                <a:gd name="T21" fmla="*/ 3095 h 3465"/>
                <a:gd name="T22" fmla="*/ 2381 w 3453"/>
                <a:gd name="T23" fmla="*/ 2853 h 3465"/>
                <a:gd name="T24" fmla="*/ 2651 w 3453"/>
                <a:gd name="T25" fmla="*/ 2582 h 3465"/>
                <a:gd name="T26" fmla="*/ 2878 w 3453"/>
                <a:gd name="T27" fmla="*/ 2285 h 3465"/>
                <a:gd name="T28" fmla="*/ 3059 w 3453"/>
                <a:gd name="T29" fmla="*/ 1965 h 3465"/>
                <a:gd name="T30" fmla="*/ 3193 w 3453"/>
                <a:gd name="T31" fmla="*/ 1626 h 3465"/>
                <a:gd name="T32" fmla="*/ 3279 w 3453"/>
                <a:gd name="T33" fmla="*/ 1272 h 3465"/>
                <a:gd name="T34" fmla="*/ 2487 w 3453"/>
                <a:gd name="T35" fmla="*/ 212 h 3465"/>
                <a:gd name="T36" fmla="*/ 1981 w 3453"/>
                <a:gd name="T37" fmla="*/ 153 h 3465"/>
                <a:gd name="T38" fmla="*/ 1791 w 3453"/>
                <a:gd name="T39" fmla="*/ 1 h 3465"/>
                <a:gd name="T40" fmla="*/ 1981 w 3453"/>
                <a:gd name="T41" fmla="*/ 9 h 3465"/>
                <a:gd name="T42" fmla="*/ 2160 w 3453"/>
                <a:gd name="T43" fmla="*/ 24 h 3465"/>
                <a:gd name="T44" fmla="*/ 2317 w 3453"/>
                <a:gd name="T45" fmla="*/ 43 h 3465"/>
                <a:gd name="T46" fmla="*/ 2441 w 3453"/>
                <a:gd name="T47" fmla="*/ 61 h 3465"/>
                <a:gd name="T48" fmla="*/ 2523 w 3453"/>
                <a:gd name="T49" fmla="*/ 74 h 3465"/>
                <a:gd name="T50" fmla="*/ 2552 w 3453"/>
                <a:gd name="T51" fmla="*/ 79 h 3465"/>
                <a:gd name="T52" fmla="*/ 3453 w 3453"/>
                <a:gd name="T53" fmla="*/ 987 h 3465"/>
                <a:gd name="T54" fmla="*/ 3452 w 3453"/>
                <a:gd name="T55" fmla="*/ 1037 h 3465"/>
                <a:gd name="T56" fmla="*/ 3446 w 3453"/>
                <a:gd name="T57" fmla="*/ 1126 h 3465"/>
                <a:gd name="T58" fmla="*/ 3432 w 3453"/>
                <a:gd name="T59" fmla="*/ 1249 h 3465"/>
                <a:gd name="T60" fmla="*/ 3405 w 3453"/>
                <a:gd name="T61" fmla="*/ 1401 h 3465"/>
                <a:gd name="T62" fmla="*/ 3363 w 3453"/>
                <a:gd name="T63" fmla="*/ 1577 h 3465"/>
                <a:gd name="T64" fmla="*/ 3300 w 3453"/>
                <a:gd name="T65" fmla="*/ 1774 h 3465"/>
                <a:gd name="T66" fmla="*/ 3214 w 3453"/>
                <a:gd name="T67" fmla="*/ 1985 h 3465"/>
                <a:gd name="T68" fmla="*/ 3100 w 3453"/>
                <a:gd name="T69" fmla="*/ 2208 h 3465"/>
                <a:gd name="T70" fmla="*/ 2956 w 3453"/>
                <a:gd name="T71" fmla="*/ 2436 h 3465"/>
                <a:gd name="T72" fmla="*/ 2775 w 3453"/>
                <a:gd name="T73" fmla="*/ 2667 h 3465"/>
                <a:gd name="T74" fmla="*/ 2557 w 3453"/>
                <a:gd name="T75" fmla="*/ 2894 h 3465"/>
                <a:gd name="T76" fmla="*/ 2296 w 3453"/>
                <a:gd name="T77" fmla="*/ 3113 h 3465"/>
                <a:gd name="T78" fmla="*/ 1989 w 3453"/>
                <a:gd name="T79" fmla="*/ 3320 h 3465"/>
                <a:gd name="T80" fmla="*/ 1727 w 3453"/>
                <a:gd name="T81" fmla="*/ 3465 h 3465"/>
                <a:gd name="T82" fmla="*/ 1452 w 3453"/>
                <a:gd name="T83" fmla="*/ 3314 h 3465"/>
                <a:gd name="T84" fmla="*/ 1141 w 3453"/>
                <a:gd name="T85" fmla="*/ 3097 h 3465"/>
                <a:gd name="T86" fmla="*/ 877 w 3453"/>
                <a:gd name="T87" fmla="*/ 2870 h 3465"/>
                <a:gd name="T88" fmla="*/ 658 w 3453"/>
                <a:gd name="T89" fmla="*/ 2635 h 3465"/>
                <a:gd name="T90" fmla="*/ 478 w 3453"/>
                <a:gd name="T91" fmla="*/ 2399 h 3465"/>
                <a:gd name="T92" fmla="*/ 335 w 3453"/>
                <a:gd name="T93" fmla="*/ 2165 h 3465"/>
                <a:gd name="T94" fmla="*/ 223 w 3453"/>
                <a:gd name="T95" fmla="*/ 1940 h 3465"/>
                <a:gd name="T96" fmla="*/ 139 w 3453"/>
                <a:gd name="T97" fmla="*/ 1728 h 3465"/>
                <a:gd name="T98" fmla="*/ 79 w 3453"/>
                <a:gd name="T99" fmla="*/ 1532 h 3465"/>
                <a:gd name="T100" fmla="*/ 40 w 3453"/>
                <a:gd name="T101" fmla="*/ 1358 h 3465"/>
                <a:gd name="T102" fmla="*/ 16 w 3453"/>
                <a:gd name="T103" fmla="*/ 1212 h 3465"/>
                <a:gd name="T104" fmla="*/ 4 w 3453"/>
                <a:gd name="T105" fmla="*/ 1096 h 3465"/>
                <a:gd name="T106" fmla="*/ 0 w 3453"/>
                <a:gd name="T107" fmla="*/ 1017 h 3465"/>
                <a:gd name="T108" fmla="*/ 0 w 3453"/>
                <a:gd name="T109" fmla="*/ 987 h 3465"/>
                <a:gd name="T110" fmla="*/ 893 w 3453"/>
                <a:gd name="T111" fmla="*/ 72 h 3465"/>
                <a:gd name="T112" fmla="*/ 924 w 3453"/>
                <a:gd name="T113" fmla="*/ 66 h 3465"/>
                <a:gd name="T114" fmla="*/ 1007 w 3453"/>
                <a:gd name="T115" fmla="*/ 55 h 3465"/>
                <a:gd name="T116" fmla="*/ 1135 w 3453"/>
                <a:gd name="T117" fmla="*/ 39 h 3465"/>
                <a:gd name="T118" fmla="*/ 1293 w 3453"/>
                <a:gd name="T119" fmla="*/ 22 h 3465"/>
                <a:gd name="T120" fmla="*/ 1474 w 3453"/>
                <a:gd name="T121" fmla="*/ 8 h 3465"/>
                <a:gd name="T122" fmla="*/ 1663 w 3453"/>
                <a:gd name="T123" fmla="*/ 1 h 3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53" h="3465">
                  <a:moveTo>
                    <a:pt x="1811" y="146"/>
                  </a:moveTo>
                  <a:lnTo>
                    <a:pt x="1641" y="146"/>
                  </a:lnTo>
                  <a:lnTo>
                    <a:pt x="1473" y="153"/>
                  </a:lnTo>
                  <a:lnTo>
                    <a:pt x="1303" y="166"/>
                  </a:lnTo>
                  <a:lnTo>
                    <a:pt x="1135" y="185"/>
                  </a:lnTo>
                  <a:lnTo>
                    <a:pt x="967" y="212"/>
                  </a:lnTo>
                  <a:lnTo>
                    <a:pt x="148" y="1029"/>
                  </a:lnTo>
                  <a:lnTo>
                    <a:pt x="158" y="1151"/>
                  </a:lnTo>
                  <a:lnTo>
                    <a:pt x="175" y="1272"/>
                  </a:lnTo>
                  <a:lnTo>
                    <a:pt x="197" y="1392"/>
                  </a:lnTo>
                  <a:lnTo>
                    <a:pt x="226" y="1510"/>
                  </a:lnTo>
                  <a:lnTo>
                    <a:pt x="260" y="1626"/>
                  </a:lnTo>
                  <a:lnTo>
                    <a:pt x="299" y="1741"/>
                  </a:lnTo>
                  <a:lnTo>
                    <a:pt x="344" y="1855"/>
                  </a:lnTo>
                  <a:lnTo>
                    <a:pt x="394" y="1965"/>
                  </a:lnTo>
                  <a:lnTo>
                    <a:pt x="450" y="2075"/>
                  </a:lnTo>
                  <a:lnTo>
                    <a:pt x="510" y="2181"/>
                  </a:lnTo>
                  <a:lnTo>
                    <a:pt x="575" y="2285"/>
                  </a:lnTo>
                  <a:lnTo>
                    <a:pt x="646" y="2388"/>
                  </a:lnTo>
                  <a:lnTo>
                    <a:pt x="722" y="2487"/>
                  </a:lnTo>
                  <a:lnTo>
                    <a:pt x="802" y="2582"/>
                  </a:lnTo>
                  <a:lnTo>
                    <a:pt x="888" y="2676"/>
                  </a:lnTo>
                  <a:lnTo>
                    <a:pt x="977" y="2767"/>
                  </a:lnTo>
                  <a:lnTo>
                    <a:pt x="1071" y="2853"/>
                  </a:lnTo>
                  <a:lnTo>
                    <a:pt x="1171" y="2937"/>
                  </a:lnTo>
                  <a:lnTo>
                    <a:pt x="1273" y="3018"/>
                  </a:lnTo>
                  <a:lnTo>
                    <a:pt x="1381" y="3095"/>
                  </a:lnTo>
                  <a:lnTo>
                    <a:pt x="1492" y="3168"/>
                  </a:lnTo>
                  <a:lnTo>
                    <a:pt x="1608" y="3237"/>
                  </a:lnTo>
                  <a:lnTo>
                    <a:pt x="1727" y="3302"/>
                  </a:lnTo>
                  <a:lnTo>
                    <a:pt x="1846" y="3237"/>
                  </a:lnTo>
                  <a:lnTo>
                    <a:pt x="1961" y="3168"/>
                  </a:lnTo>
                  <a:lnTo>
                    <a:pt x="2072" y="3095"/>
                  </a:lnTo>
                  <a:lnTo>
                    <a:pt x="2180" y="3018"/>
                  </a:lnTo>
                  <a:lnTo>
                    <a:pt x="2283" y="2937"/>
                  </a:lnTo>
                  <a:lnTo>
                    <a:pt x="2381" y="2853"/>
                  </a:lnTo>
                  <a:lnTo>
                    <a:pt x="2475" y="2767"/>
                  </a:lnTo>
                  <a:lnTo>
                    <a:pt x="2565" y="2676"/>
                  </a:lnTo>
                  <a:lnTo>
                    <a:pt x="2651" y="2582"/>
                  </a:lnTo>
                  <a:lnTo>
                    <a:pt x="2731" y="2487"/>
                  </a:lnTo>
                  <a:lnTo>
                    <a:pt x="2807" y="2388"/>
                  </a:lnTo>
                  <a:lnTo>
                    <a:pt x="2878" y="2285"/>
                  </a:lnTo>
                  <a:lnTo>
                    <a:pt x="2943" y="2181"/>
                  </a:lnTo>
                  <a:lnTo>
                    <a:pt x="3004" y="2075"/>
                  </a:lnTo>
                  <a:lnTo>
                    <a:pt x="3059" y="1965"/>
                  </a:lnTo>
                  <a:lnTo>
                    <a:pt x="3110" y="1855"/>
                  </a:lnTo>
                  <a:lnTo>
                    <a:pt x="3154" y="1741"/>
                  </a:lnTo>
                  <a:lnTo>
                    <a:pt x="3193" y="1626"/>
                  </a:lnTo>
                  <a:lnTo>
                    <a:pt x="3228" y="1510"/>
                  </a:lnTo>
                  <a:lnTo>
                    <a:pt x="3255" y="1392"/>
                  </a:lnTo>
                  <a:lnTo>
                    <a:pt x="3279" y="1272"/>
                  </a:lnTo>
                  <a:lnTo>
                    <a:pt x="3294" y="1151"/>
                  </a:lnTo>
                  <a:lnTo>
                    <a:pt x="3305" y="1029"/>
                  </a:lnTo>
                  <a:lnTo>
                    <a:pt x="2487" y="212"/>
                  </a:lnTo>
                  <a:lnTo>
                    <a:pt x="2319" y="185"/>
                  </a:lnTo>
                  <a:lnTo>
                    <a:pt x="2150" y="166"/>
                  </a:lnTo>
                  <a:lnTo>
                    <a:pt x="1981" y="153"/>
                  </a:lnTo>
                  <a:lnTo>
                    <a:pt x="1811" y="146"/>
                  </a:lnTo>
                  <a:close/>
                  <a:moveTo>
                    <a:pt x="1727" y="0"/>
                  </a:moveTo>
                  <a:lnTo>
                    <a:pt x="1791" y="1"/>
                  </a:lnTo>
                  <a:lnTo>
                    <a:pt x="1856" y="2"/>
                  </a:lnTo>
                  <a:lnTo>
                    <a:pt x="1919" y="5"/>
                  </a:lnTo>
                  <a:lnTo>
                    <a:pt x="1981" y="9"/>
                  </a:lnTo>
                  <a:lnTo>
                    <a:pt x="2043" y="14"/>
                  </a:lnTo>
                  <a:lnTo>
                    <a:pt x="2103" y="19"/>
                  </a:lnTo>
                  <a:lnTo>
                    <a:pt x="2160" y="24"/>
                  </a:lnTo>
                  <a:lnTo>
                    <a:pt x="2216" y="31"/>
                  </a:lnTo>
                  <a:lnTo>
                    <a:pt x="2267" y="37"/>
                  </a:lnTo>
                  <a:lnTo>
                    <a:pt x="2317" y="43"/>
                  </a:lnTo>
                  <a:lnTo>
                    <a:pt x="2362" y="49"/>
                  </a:lnTo>
                  <a:lnTo>
                    <a:pt x="2404" y="55"/>
                  </a:lnTo>
                  <a:lnTo>
                    <a:pt x="2441" y="61"/>
                  </a:lnTo>
                  <a:lnTo>
                    <a:pt x="2473" y="66"/>
                  </a:lnTo>
                  <a:lnTo>
                    <a:pt x="2501" y="71"/>
                  </a:lnTo>
                  <a:lnTo>
                    <a:pt x="2523" y="74"/>
                  </a:lnTo>
                  <a:lnTo>
                    <a:pt x="2540" y="77"/>
                  </a:lnTo>
                  <a:lnTo>
                    <a:pt x="2549" y="79"/>
                  </a:lnTo>
                  <a:lnTo>
                    <a:pt x="2552" y="79"/>
                  </a:lnTo>
                  <a:lnTo>
                    <a:pt x="3453" y="977"/>
                  </a:lnTo>
                  <a:lnTo>
                    <a:pt x="3453" y="979"/>
                  </a:lnTo>
                  <a:lnTo>
                    <a:pt x="3453" y="987"/>
                  </a:lnTo>
                  <a:lnTo>
                    <a:pt x="3453" y="999"/>
                  </a:lnTo>
                  <a:lnTo>
                    <a:pt x="3453" y="1016"/>
                  </a:lnTo>
                  <a:lnTo>
                    <a:pt x="3452" y="1037"/>
                  </a:lnTo>
                  <a:lnTo>
                    <a:pt x="3451" y="1063"/>
                  </a:lnTo>
                  <a:lnTo>
                    <a:pt x="3449" y="1093"/>
                  </a:lnTo>
                  <a:lnTo>
                    <a:pt x="3446" y="1126"/>
                  </a:lnTo>
                  <a:lnTo>
                    <a:pt x="3442" y="1163"/>
                  </a:lnTo>
                  <a:lnTo>
                    <a:pt x="3438" y="1204"/>
                  </a:lnTo>
                  <a:lnTo>
                    <a:pt x="3432" y="1249"/>
                  </a:lnTo>
                  <a:lnTo>
                    <a:pt x="3424" y="1297"/>
                  </a:lnTo>
                  <a:lnTo>
                    <a:pt x="3416" y="1347"/>
                  </a:lnTo>
                  <a:lnTo>
                    <a:pt x="3405" y="1401"/>
                  </a:lnTo>
                  <a:lnTo>
                    <a:pt x="3393" y="1457"/>
                  </a:lnTo>
                  <a:lnTo>
                    <a:pt x="3379" y="1516"/>
                  </a:lnTo>
                  <a:lnTo>
                    <a:pt x="3363" y="1577"/>
                  </a:lnTo>
                  <a:lnTo>
                    <a:pt x="3344" y="1640"/>
                  </a:lnTo>
                  <a:lnTo>
                    <a:pt x="3323" y="1706"/>
                  </a:lnTo>
                  <a:lnTo>
                    <a:pt x="3300" y="1774"/>
                  </a:lnTo>
                  <a:lnTo>
                    <a:pt x="3274" y="1842"/>
                  </a:lnTo>
                  <a:lnTo>
                    <a:pt x="3246" y="1913"/>
                  </a:lnTo>
                  <a:lnTo>
                    <a:pt x="3214" y="1985"/>
                  </a:lnTo>
                  <a:lnTo>
                    <a:pt x="3179" y="2058"/>
                  </a:lnTo>
                  <a:lnTo>
                    <a:pt x="3141" y="2133"/>
                  </a:lnTo>
                  <a:lnTo>
                    <a:pt x="3100" y="2208"/>
                  </a:lnTo>
                  <a:lnTo>
                    <a:pt x="3056" y="2283"/>
                  </a:lnTo>
                  <a:lnTo>
                    <a:pt x="3007" y="2360"/>
                  </a:lnTo>
                  <a:lnTo>
                    <a:pt x="2956" y="2436"/>
                  </a:lnTo>
                  <a:lnTo>
                    <a:pt x="2900" y="2513"/>
                  </a:lnTo>
                  <a:lnTo>
                    <a:pt x="2840" y="2590"/>
                  </a:lnTo>
                  <a:lnTo>
                    <a:pt x="2775" y="2667"/>
                  </a:lnTo>
                  <a:lnTo>
                    <a:pt x="2708" y="2743"/>
                  </a:lnTo>
                  <a:lnTo>
                    <a:pt x="2635" y="2818"/>
                  </a:lnTo>
                  <a:lnTo>
                    <a:pt x="2557" y="2894"/>
                  </a:lnTo>
                  <a:lnTo>
                    <a:pt x="2475" y="2968"/>
                  </a:lnTo>
                  <a:lnTo>
                    <a:pt x="2388" y="3041"/>
                  </a:lnTo>
                  <a:lnTo>
                    <a:pt x="2296" y="3113"/>
                  </a:lnTo>
                  <a:lnTo>
                    <a:pt x="2199" y="3183"/>
                  </a:lnTo>
                  <a:lnTo>
                    <a:pt x="2096" y="3253"/>
                  </a:lnTo>
                  <a:lnTo>
                    <a:pt x="1989" y="3320"/>
                  </a:lnTo>
                  <a:lnTo>
                    <a:pt x="1875" y="3386"/>
                  </a:lnTo>
                  <a:lnTo>
                    <a:pt x="1755" y="3449"/>
                  </a:lnTo>
                  <a:lnTo>
                    <a:pt x="1727" y="3465"/>
                  </a:lnTo>
                  <a:lnTo>
                    <a:pt x="1690" y="3449"/>
                  </a:lnTo>
                  <a:lnTo>
                    <a:pt x="1569" y="3382"/>
                  </a:lnTo>
                  <a:lnTo>
                    <a:pt x="1452" y="3314"/>
                  </a:lnTo>
                  <a:lnTo>
                    <a:pt x="1344" y="3243"/>
                  </a:lnTo>
                  <a:lnTo>
                    <a:pt x="1239" y="3171"/>
                  </a:lnTo>
                  <a:lnTo>
                    <a:pt x="1141" y="3097"/>
                  </a:lnTo>
                  <a:lnTo>
                    <a:pt x="1048" y="3022"/>
                  </a:lnTo>
                  <a:lnTo>
                    <a:pt x="961" y="2947"/>
                  </a:lnTo>
                  <a:lnTo>
                    <a:pt x="877" y="2870"/>
                  </a:lnTo>
                  <a:lnTo>
                    <a:pt x="799" y="2792"/>
                  </a:lnTo>
                  <a:lnTo>
                    <a:pt x="726" y="2714"/>
                  </a:lnTo>
                  <a:lnTo>
                    <a:pt x="658" y="2635"/>
                  </a:lnTo>
                  <a:lnTo>
                    <a:pt x="593" y="2556"/>
                  </a:lnTo>
                  <a:lnTo>
                    <a:pt x="534" y="2477"/>
                  </a:lnTo>
                  <a:lnTo>
                    <a:pt x="478" y="2399"/>
                  </a:lnTo>
                  <a:lnTo>
                    <a:pt x="426" y="2320"/>
                  </a:lnTo>
                  <a:lnTo>
                    <a:pt x="379" y="2243"/>
                  </a:lnTo>
                  <a:lnTo>
                    <a:pt x="335" y="2165"/>
                  </a:lnTo>
                  <a:lnTo>
                    <a:pt x="293" y="2090"/>
                  </a:lnTo>
                  <a:lnTo>
                    <a:pt x="257" y="2014"/>
                  </a:lnTo>
                  <a:lnTo>
                    <a:pt x="223" y="1940"/>
                  </a:lnTo>
                  <a:lnTo>
                    <a:pt x="192" y="1868"/>
                  </a:lnTo>
                  <a:lnTo>
                    <a:pt x="165" y="1797"/>
                  </a:lnTo>
                  <a:lnTo>
                    <a:pt x="139" y="1728"/>
                  </a:lnTo>
                  <a:lnTo>
                    <a:pt x="117" y="1660"/>
                  </a:lnTo>
                  <a:lnTo>
                    <a:pt x="97" y="1595"/>
                  </a:lnTo>
                  <a:lnTo>
                    <a:pt x="79" y="1532"/>
                  </a:lnTo>
                  <a:lnTo>
                    <a:pt x="64" y="1471"/>
                  </a:lnTo>
                  <a:lnTo>
                    <a:pt x="51" y="1413"/>
                  </a:lnTo>
                  <a:lnTo>
                    <a:pt x="40" y="1358"/>
                  </a:lnTo>
                  <a:lnTo>
                    <a:pt x="31" y="1306"/>
                  </a:lnTo>
                  <a:lnTo>
                    <a:pt x="22" y="1257"/>
                  </a:lnTo>
                  <a:lnTo>
                    <a:pt x="16" y="1212"/>
                  </a:lnTo>
                  <a:lnTo>
                    <a:pt x="11" y="1170"/>
                  </a:lnTo>
                  <a:lnTo>
                    <a:pt x="7" y="1131"/>
                  </a:lnTo>
                  <a:lnTo>
                    <a:pt x="4" y="1096"/>
                  </a:lnTo>
                  <a:lnTo>
                    <a:pt x="2" y="1065"/>
                  </a:lnTo>
                  <a:lnTo>
                    <a:pt x="1" y="1039"/>
                  </a:lnTo>
                  <a:lnTo>
                    <a:pt x="0" y="1017"/>
                  </a:lnTo>
                  <a:lnTo>
                    <a:pt x="0" y="1000"/>
                  </a:lnTo>
                  <a:lnTo>
                    <a:pt x="0" y="987"/>
                  </a:lnTo>
                  <a:lnTo>
                    <a:pt x="0" y="987"/>
                  </a:lnTo>
                  <a:lnTo>
                    <a:pt x="0" y="980"/>
                  </a:lnTo>
                  <a:lnTo>
                    <a:pt x="0" y="977"/>
                  </a:lnTo>
                  <a:lnTo>
                    <a:pt x="893" y="72"/>
                  </a:lnTo>
                  <a:lnTo>
                    <a:pt x="896" y="71"/>
                  </a:lnTo>
                  <a:lnTo>
                    <a:pt x="907" y="69"/>
                  </a:lnTo>
                  <a:lnTo>
                    <a:pt x="924" y="66"/>
                  </a:lnTo>
                  <a:lnTo>
                    <a:pt x="946" y="63"/>
                  </a:lnTo>
                  <a:lnTo>
                    <a:pt x="974" y="59"/>
                  </a:lnTo>
                  <a:lnTo>
                    <a:pt x="1007" y="55"/>
                  </a:lnTo>
                  <a:lnTo>
                    <a:pt x="1045" y="49"/>
                  </a:lnTo>
                  <a:lnTo>
                    <a:pt x="1088" y="44"/>
                  </a:lnTo>
                  <a:lnTo>
                    <a:pt x="1135" y="39"/>
                  </a:lnTo>
                  <a:lnTo>
                    <a:pt x="1184" y="33"/>
                  </a:lnTo>
                  <a:lnTo>
                    <a:pt x="1237" y="27"/>
                  </a:lnTo>
                  <a:lnTo>
                    <a:pt x="1293" y="22"/>
                  </a:lnTo>
                  <a:lnTo>
                    <a:pt x="1351" y="17"/>
                  </a:lnTo>
                  <a:lnTo>
                    <a:pt x="1411" y="13"/>
                  </a:lnTo>
                  <a:lnTo>
                    <a:pt x="1474" y="8"/>
                  </a:lnTo>
                  <a:lnTo>
                    <a:pt x="1536" y="5"/>
                  </a:lnTo>
                  <a:lnTo>
                    <a:pt x="1599" y="2"/>
                  </a:lnTo>
                  <a:lnTo>
                    <a:pt x="1663" y="1"/>
                  </a:lnTo>
                  <a:lnTo>
                    <a:pt x="17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135"/>
            <p:cNvSpPr>
              <a:spLocks/>
            </p:cNvSpPr>
            <p:nvPr/>
          </p:nvSpPr>
          <p:spPr bwMode="auto">
            <a:xfrm>
              <a:off x="2654301" y="2074863"/>
              <a:ext cx="358775" cy="244475"/>
            </a:xfrm>
            <a:custGeom>
              <a:avLst/>
              <a:gdLst>
                <a:gd name="T0" fmla="*/ 1933 w 2037"/>
                <a:gd name="T1" fmla="*/ 0 h 1384"/>
                <a:gd name="T2" fmla="*/ 2037 w 2037"/>
                <a:gd name="T3" fmla="*/ 104 h 1384"/>
                <a:gd name="T4" fmla="*/ 753 w 2037"/>
                <a:gd name="T5" fmla="*/ 1384 h 1384"/>
                <a:gd name="T6" fmla="*/ 0 w 2037"/>
                <a:gd name="T7" fmla="*/ 633 h 1384"/>
                <a:gd name="T8" fmla="*/ 104 w 2037"/>
                <a:gd name="T9" fmla="*/ 530 h 1384"/>
                <a:gd name="T10" fmla="*/ 753 w 2037"/>
                <a:gd name="T11" fmla="*/ 1170 h 1384"/>
                <a:gd name="T12" fmla="*/ 1933 w 2037"/>
                <a:gd name="T13" fmla="*/ 0 h 1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7" h="1384">
                  <a:moveTo>
                    <a:pt x="1933" y="0"/>
                  </a:moveTo>
                  <a:lnTo>
                    <a:pt x="2037" y="104"/>
                  </a:lnTo>
                  <a:lnTo>
                    <a:pt x="753" y="1384"/>
                  </a:lnTo>
                  <a:lnTo>
                    <a:pt x="0" y="633"/>
                  </a:lnTo>
                  <a:lnTo>
                    <a:pt x="104" y="530"/>
                  </a:lnTo>
                  <a:lnTo>
                    <a:pt x="753" y="1170"/>
                  </a:lnTo>
                  <a:lnTo>
                    <a:pt x="19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38" name="Freeform 140"/>
          <p:cNvSpPr>
            <a:spLocks noEditPoints="1"/>
          </p:cNvSpPr>
          <p:nvPr/>
        </p:nvSpPr>
        <p:spPr bwMode="auto">
          <a:xfrm>
            <a:off x="3510545" y="1887538"/>
            <a:ext cx="484188" cy="611188"/>
          </a:xfrm>
          <a:custGeom>
            <a:avLst/>
            <a:gdLst>
              <a:gd name="T0" fmla="*/ 162 w 2745"/>
              <a:gd name="T1" fmla="*/ 3313 h 3461"/>
              <a:gd name="T2" fmla="*/ 2399 w 2745"/>
              <a:gd name="T3" fmla="*/ 802 h 3461"/>
              <a:gd name="T4" fmla="*/ 2059 w 2745"/>
              <a:gd name="T5" fmla="*/ 1289 h 3461"/>
              <a:gd name="T6" fmla="*/ 1911 w 2745"/>
              <a:gd name="T7" fmla="*/ 802 h 3461"/>
              <a:gd name="T8" fmla="*/ 834 w 2745"/>
              <a:gd name="T9" fmla="*/ 1289 h 3461"/>
              <a:gd name="T10" fmla="*/ 686 w 2745"/>
              <a:gd name="T11" fmla="*/ 802 h 3461"/>
              <a:gd name="T12" fmla="*/ 1372 w 2745"/>
              <a:gd name="T13" fmla="*/ 148 h 3461"/>
              <a:gd name="T14" fmla="*/ 1262 w 2745"/>
              <a:gd name="T15" fmla="*/ 159 h 3461"/>
              <a:gd name="T16" fmla="*/ 1159 w 2745"/>
              <a:gd name="T17" fmla="*/ 193 h 3461"/>
              <a:gd name="T18" fmla="*/ 1065 w 2745"/>
              <a:gd name="T19" fmla="*/ 245 h 3461"/>
              <a:gd name="T20" fmla="*/ 984 w 2745"/>
              <a:gd name="T21" fmla="*/ 315 h 3461"/>
              <a:gd name="T22" fmla="*/ 918 w 2745"/>
              <a:gd name="T23" fmla="*/ 399 h 3461"/>
              <a:gd name="T24" fmla="*/ 870 w 2745"/>
              <a:gd name="T25" fmla="*/ 495 h 3461"/>
              <a:gd name="T26" fmla="*/ 841 w 2745"/>
              <a:gd name="T27" fmla="*/ 600 h 3461"/>
              <a:gd name="T28" fmla="*/ 1911 w 2745"/>
              <a:gd name="T29" fmla="*/ 655 h 3461"/>
              <a:gd name="T30" fmla="*/ 1893 w 2745"/>
              <a:gd name="T31" fmla="*/ 547 h 3461"/>
              <a:gd name="T32" fmla="*/ 1854 w 2745"/>
              <a:gd name="T33" fmla="*/ 446 h 3461"/>
              <a:gd name="T34" fmla="*/ 1797 w 2745"/>
              <a:gd name="T35" fmla="*/ 355 h 3461"/>
              <a:gd name="T36" fmla="*/ 1723 w 2745"/>
              <a:gd name="T37" fmla="*/ 278 h 3461"/>
              <a:gd name="T38" fmla="*/ 1636 w 2745"/>
              <a:gd name="T39" fmla="*/ 217 h 3461"/>
              <a:gd name="T40" fmla="*/ 1537 w 2745"/>
              <a:gd name="T41" fmla="*/ 174 h 3461"/>
              <a:gd name="T42" fmla="*/ 1429 w 2745"/>
              <a:gd name="T43" fmla="*/ 151 h 3461"/>
              <a:gd name="T44" fmla="*/ 1372 w 2745"/>
              <a:gd name="T45" fmla="*/ 0 h 3461"/>
              <a:gd name="T46" fmla="*/ 1507 w 2745"/>
              <a:gd name="T47" fmla="*/ 14 h 3461"/>
              <a:gd name="T48" fmla="*/ 1633 w 2745"/>
              <a:gd name="T49" fmla="*/ 52 h 3461"/>
              <a:gd name="T50" fmla="*/ 1747 w 2745"/>
              <a:gd name="T51" fmla="*/ 112 h 3461"/>
              <a:gd name="T52" fmla="*/ 1847 w 2745"/>
              <a:gd name="T53" fmla="*/ 192 h 3461"/>
              <a:gd name="T54" fmla="*/ 1931 w 2745"/>
              <a:gd name="T55" fmla="*/ 290 h 3461"/>
              <a:gd name="T56" fmla="*/ 1996 w 2745"/>
              <a:gd name="T57" fmla="*/ 400 h 3461"/>
              <a:gd name="T58" fmla="*/ 2039 w 2745"/>
              <a:gd name="T59" fmla="*/ 523 h 3461"/>
              <a:gd name="T60" fmla="*/ 2058 w 2745"/>
              <a:gd name="T61" fmla="*/ 655 h 3461"/>
              <a:gd name="T62" fmla="*/ 2745 w 2745"/>
              <a:gd name="T63" fmla="*/ 3461 h 3461"/>
              <a:gd name="T64" fmla="*/ 214 w 2745"/>
              <a:gd name="T65" fmla="*/ 655 h 3461"/>
              <a:gd name="T66" fmla="*/ 693 w 2745"/>
              <a:gd name="T67" fmla="*/ 589 h 3461"/>
              <a:gd name="T68" fmla="*/ 725 w 2745"/>
              <a:gd name="T69" fmla="*/ 460 h 3461"/>
              <a:gd name="T70" fmla="*/ 780 w 2745"/>
              <a:gd name="T71" fmla="*/ 343 h 3461"/>
              <a:gd name="T72" fmla="*/ 854 w 2745"/>
              <a:gd name="T73" fmla="*/ 238 h 3461"/>
              <a:gd name="T74" fmla="*/ 947 w 2745"/>
              <a:gd name="T75" fmla="*/ 150 h 3461"/>
              <a:gd name="T76" fmla="*/ 1054 w 2745"/>
              <a:gd name="T77" fmla="*/ 79 h 3461"/>
              <a:gd name="T78" fmla="*/ 1175 w 2745"/>
              <a:gd name="T79" fmla="*/ 30 h 3461"/>
              <a:gd name="T80" fmla="*/ 1304 w 2745"/>
              <a:gd name="T81" fmla="*/ 3 h 3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745" h="3461">
                <a:moveTo>
                  <a:pt x="355" y="802"/>
                </a:moveTo>
                <a:lnTo>
                  <a:pt x="162" y="3313"/>
                </a:lnTo>
                <a:lnTo>
                  <a:pt x="2591" y="3313"/>
                </a:lnTo>
                <a:lnTo>
                  <a:pt x="2399" y="802"/>
                </a:lnTo>
                <a:lnTo>
                  <a:pt x="2059" y="802"/>
                </a:lnTo>
                <a:lnTo>
                  <a:pt x="2059" y="1289"/>
                </a:lnTo>
                <a:lnTo>
                  <a:pt x="1911" y="1289"/>
                </a:lnTo>
                <a:lnTo>
                  <a:pt x="1911" y="802"/>
                </a:lnTo>
                <a:lnTo>
                  <a:pt x="834" y="802"/>
                </a:lnTo>
                <a:lnTo>
                  <a:pt x="834" y="1289"/>
                </a:lnTo>
                <a:lnTo>
                  <a:pt x="686" y="1289"/>
                </a:lnTo>
                <a:lnTo>
                  <a:pt x="686" y="802"/>
                </a:lnTo>
                <a:lnTo>
                  <a:pt x="355" y="802"/>
                </a:lnTo>
                <a:close/>
                <a:moveTo>
                  <a:pt x="1372" y="148"/>
                </a:moveTo>
                <a:lnTo>
                  <a:pt x="1316" y="151"/>
                </a:lnTo>
                <a:lnTo>
                  <a:pt x="1262" y="159"/>
                </a:lnTo>
                <a:lnTo>
                  <a:pt x="1209" y="174"/>
                </a:lnTo>
                <a:lnTo>
                  <a:pt x="1159" y="193"/>
                </a:lnTo>
                <a:lnTo>
                  <a:pt x="1110" y="217"/>
                </a:lnTo>
                <a:lnTo>
                  <a:pt x="1065" y="245"/>
                </a:lnTo>
                <a:lnTo>
                  <a:pt x="1023" y="278"/>
                </a:lnTo>
                <a:lnTo>
                  <a:pt x="984" y="315"/>
                </a:lnTo>
                <a:lnTo>
                  <a:pt x="949" y="355"/>
                </a:lnTo>
                <a:lnTo>
                  <a:pt x="918" y="399"/>
                </a:lnTo>
                <a:lnTo>
                  <a:pt x="892" y="446"/>
                </a:lnTo>
                <a:lnTo>
                  <a:pt x="870" y="495"/>
                </a:lnTo>
                <a:lnTo>
                  <a:pt x="853" y="547"/>
                </a:lnTo>
                <a:lnTo>
                  <a:pt x="841" y="600"/>
                </a:lnTo>
                <a:lnTo>
                  <a:pt x="835" y="655"/>
                </a:lnTo>
                <a:lnTo>
                  <a:pt x="1911" y="655"/>
                </a:lnTo>
                <a:lnTo>
                  <a:pt x="1905" y="600"/>
                </a:lnTo>
                <a:lnTo>
                  <a:pt x="1893" y="547"/>
                </a:lnTo>
                <a:lnTo>
                  <a:pt x="1876" y="495"/>
                </a:lnTo>
                <a:lnTo>
                  <a:pt x="1854" y="446"/>
                </a:lnTo>
                <a:lnTo>
                  <a:pt x="1828" y="399"/>
                </a:lnTo>
                <a:lnTo>
                  <a:pt x="1797" y="355"/>
                </a:lnTo>
                <a:lnTo>
                  <a:pt x="1761" y="315"/>
                </a:lnTo>
                <a:lnTo>
                  <a:pt x="1723" y="278"/>
                </a:lnTo>
                <a:lnTo>
                  <a:pt x="1681" y="245"/>
                </a:lnTo>
                <a:lnTo>
                  <a:pt x="1636" y="217"/>
                </a:lnTo>
                <a:lnTo>
                  <a:pt x="1587" y="193"/>
                </a:lnTo>
                <a:lnTo>
                  <a:pt x="1537" y="174"/>
                </a:lnTo>
                <a:lnTo>
                  <a:pt x="1484" y="159"/>
                </a:lnTo>
                <a:lnTo>
                  <a:pt x="1429" y="151"/>
                </a:lnTo>
                <a:lnTo>
                  <a:pt x="1372" y="148"/>
                </a:lnTo>
                <a:close/>
                <a:moveTo>
                  <a:pt x="1372" y="0"/>
                </a:moveTo>
                <a:lnTo>
                  <a:pt x="1441" y="3"/>
                </a:lnTo>
                <a:lnTo>
                  <a:pt x="1507" y="14"/>
                </a:lnTo>
                <a:lnTo>
                  <a:pt x="1571" y="30"/>
                </a:lnTo>
                <a:lnTo>
                  <a:pt x="1633" y="52"/>
                </a:lnTo>
                <a:lnTo>
                  <a:pt x="1691" y="79"/>
                </a:lnTo>
                <a:lnTo>
                  <a:pt x="1747" y="112"/>
                </a:lnTo>
                <a:lnTo>
                  <a:pt x="1798" y="150"/>
                </a:lnTo>
                <a:lnTo>
                  <a:pt x="1847" y="192"/>
                </a:lnTo>
                <a:lnTo>
                  <a:pt x="1891" y="239"/>
                </a:lnTo>
                <a:lnTo>
                  <a:pt x="1931" y="290"/>
                </a:lnTo>
                <a:lnTo>
                  <a:pt x="1966" y="343"/>
                </a:lnTo>
                <a:lnTo>
                  <a:pt x="1996" y="400"/>
                </a:lnTo>
                <a:lnTo>
                  <a:pt x="2020" y="460"/>
                </a:lnTo>
                <a:lnTo>
                  <a:pt x="2039" y="523"/>
                </a:lnTo>
                <a:lnTo>
                  <a:pt x="2052" y="589"/>
                </a:lnTo>
                <a:lnTo>
                  <a:pt x="2058" y="655"/>
                </a:lnTo>
                <a:lnTo>
                  <a:pt x="2523" y="655"/>
                </a:lnTo>
                <a:lnTo>
                  <a:pt x="2745" y="3461"/>
                </a:lnTo>
                <a:lnTo>
                  <a:pt x="0" y="3461"/>
                </a:lnTo>
                <a:lnTo>
                  <a:pt x="214" y="655"/>
                </a:lnTo>
                <a:lnTo>
                  <a:pt x="687" y="655"/>
                </a:lnTo>
                <a:lnTo>
                  <a:pt x="693" y="589"/>
                </a:lnTo>
                <a:lnTo>
                  <a:pt x="706" y="523"/>
                </a:lnTo>
                <a:lnTo>
                  <a:pt x="725" y="460"/>
                </a:lnTo>
                <a:lnTo>
                  <a:pt x="749" y="400"/>
                </a:lnTo>
                <a:lnTo>
                  <a:pt x="780" y="343"/>
                </a:lnTo>
                <a:lnTo>
                  <a:pt x="815" y="289"/>
                </a:lnTo>
                <a:lnTo>
                  <a:pt x="854" y="238"/>
                </a:lnTo>
                <a:lnTo>
                  <a:pt x="898" y="192"/>
                </a:lnTo>
                <a:lnTo>
                  <a:pt x="947" y="150"/>
                </a:lnTo>
                <a:lnTo>
                  <a:pt x="999" y="112"/>
                </a:lnTo>
                <a:lnTo>
                  <a:pt x="1054" y="79"/>
                </a:lnTo>
                <a:lnTo>
                  <a:pt x="1113" y="52"/>
                </a:lnTo>
                <a:lnTo>
                  <a:pt x="1175" y="30"/>
                </a:lnTo>
                <a:lnTo>
                  <a:pt x="1239" y="14"/>
                </a:lnTo>
                <a:lnTo>
                  <a:pt x="1304" y="3"/>
                </a:lnTo>
                <a:lnTo>
                  <a:pt x="137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18" name="Group 817"/>
          <p:cNvGrpSpPr/>
          <p:nvPr/>
        </p:nvGrpSpPr>
        <p:grpSpPr>
          <a:xfrm>
            <a:off x="4381746" y="1887538"/>
            <a:ext cx="612775" cy="612775"/>
            <a:chOff x="4352925" y="1887538"/>
            <a:chExt cx="612775" cy="6127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2" name="Freeform 145"/>
            <p:cNvSpPr>
              <a:spLocks noEditPoints="1"/>
            </p:cNvSpPr>
            <p:nvPr/>
          </p:nvSpPr>
          <p:spPr bwMode="auto">
            <a:xfrm>
              <a:off x="4352925" y="2159000"/>
              <a:ext cx="612775" cy="341313"/>
            </a:xfrm>
            <a:custGeom>
              <a:avLst/>
              <a:gdLst>
                <a:gd name="T0" fmla="*/ 185 w 3472"/>
                <a:gd name="T1" fmla="*/ 148 h 1933"/>
                <a:gd name="T2" fmla="*/ 806 w 3472"/>
                <a:gd name="T3" fmla="*/ 1784 h 1933"/>
                <a:gd name="T4" fmla="*/ 2669 w 3472"/>
                <a:gd name="T5" fmla="*/ 1784 h 1933"/>
                <a:gd name="T6" fmla="*/ 3290 w 3472"/>
                <a:gd name="T7" fmla="*/ 148 h 1933"/>
                <a:gd name="T8" fmla="*/ 185 w 3472"/>
                <a:gd name="T9" fmla="*/ 148 h 1933"/>
                <a:gd name="T10" fmla="*/ 74 w 3472"/>
                <a:gd name="T11" fmla="*/ 0 h 1933"/>
                <a:gd name="T12" fmla="*/ 3401 w 3472"/>
                <a:gd name="T13" fmla="*/ 0 h 1933"/>
                <a:gd name="T14" fmla="*/ 3423 w 3472"/>
                <a:gd name="T15" fmla="*/ 2 h 1933"/>
                <a:gd name="T16" fmla="*/ 3438 w 3472"/>
                <a:gd name="T17" fmla="*/ 7 h 1933"/>
                <a:gd name="T18" fmla="*/ 3452 w 3472"/>
                <a:gd name="T19" fmla="*/ 15 h 1933"/>
                <a:gd name="T20" fmla="*/ 3462 w 3472"/>
                <a:gd name="T21" fmla="*/ 24 h 1933"/>
                <a:gd name="T22" fmla="*/ 3467 w 3472"/>
                <a:gd name="T23" fmla="*/ 35 h 1933"/>
                <a:gd name="T24" fmla="*/ 3471 w 3472"/>
                <a:gd name="T25" fmla="*/ 47 h 1933"/>
                <a:gd name="T26" fmla="*/ 3472 w 3472"/>
                <a:gd name="T27" fmla="*/ 60 h 1933"/>
                <a:gd name="T28" fmla="*/ 3472 w 3472"/>
                <a:gd name="T29" fmla="*/ 73 h 1933"/>
                <a:gd name="T30" fmla="*/ 3470 w 3472"/>
                <a:gd name="T31" fmla="*/ 86 h 1933"/>
                <a:gd name="T32" fmla="*/ 3467 w 3472"/>
                <a:gd name="T33" fmla="*/ 97 h 1933"/>
                <a:gd name="T34" fmla="*/ 2788 w 3472"/>
                <a:gd name="T35" fmla="*/ 1881 h 1933"/>
                <a:gd name="T36" fmla="*/ 2781 w 3472"/>
                <a:gd name="T37" fmla="*/ 1898 h 1933"/>
                <a:gd name="T38" fmla="*/ 2770 w 3472"/>
                <a:gd name="T39" fmla="*/ 1911 h 1933"/>
                <a:gd name="T40" fmla="*/ 2756 w 3472"/>
                <a:gd name="T41" fmla="*/ 1923 h 1933"/>
                <a:gd name="T42" fmla="*/ 2739 w 3472"/>
                <a:gd name="T43" fmla="*/ 1929 h 1933"/>
                <a:gd name="T44" fmla="*/ 2721 w 3472"/>
                <a:gd name="T45" fmla="*/ 1933 h 1933"/>
                <a:gd name="T46" fmla="*/ 755 w 3472"/>
                <a:gd name="T47" fmla="*/ 1933 h 1933"/>
                <a:gd name="T48" fmla="*/ 738 w 3472"/>
                <a:gd name="T49" fmla="*/ 1929 h 1933"/>
                <a:gd name="T50" fmla="*/ 721 w 3472"/>
                <a:gd name="T51" fmla="*/ 1923 h 1933"/>
                <a:gd name="T52" fmla="*/ 706 w 3472"/>
                <a:gd name="T53" fmla="*/ 1912 h 1933"/>
                <a:gd name="T54" fmla="*/ 695 w 3472"/>
                <a:gd name="T55" fmla="*/ 1901 h 1933"/>
                <a:gd name="T56" fmla="*/ 688 w 3472"/>
                <a:gd name="T57" fmla="*/ 1887 h 1933"/>
                <a:gd name="T58" fmla="*/ 7 w 3472"/>
                <a:gd name="T59" fmla="*/ 97 h 1933"/>
                <a:gd name="T60" fmla="*/ 5 w 3472"/>
                <a:gd name="T61" fmla="*/ 90 h 1933"/>
                <a:gd name="T62" fmla="*/ 3 w 3472"/>
                <a:gd name="T63" fmla="*/ 81 h 1933"/>
                <a:gd name="T64" fmla="*/ 1 w 3472"/>
                <a:gd name="T65" fmla="*/ 72 h 1933"/>
                <a:gd name="T66" fmla="*/ 0 w 3472"/>
                <a:gd name="T67" fmla="*/ 61 h 1933"/>
                <a:gd name="T68" fmla="*/ 0 w 3472"/>
                <a:gd name="T69" fmla="*/ 51 h 1933"/>
                <a:gd name="T70" fmla="*/ 2 w 3472"/>
                <a:gd name="T71" fmla="*/ 40 h 1933"/>
                <a:gd name="T72" fmla="*/ 6 w 3472"/>
                <a:gd name="T73" fmla="*/ 29 h 1933"/>
                <a:gd name="T74" fmla="*/ 13 w 3472"/>
                <a:gd name="T75" fmla="*/ 20 h 1933"/>
                <a:gd name="T76" fmla="*/ 22 w 3472"/>
                <a:gd name="T77" fmla="*/ 12 h 1933"/>
                <a:gd name="T78" fmla="*/ 35 w 3472"/>
                <a:gd name="T79" fmla="*/ 6 h 1933"/>
                <a:gd name="T80" fmla="*/ 53 w 3472"/>
                <a:gd name="T81" fmla="*/ 2 h 1933"/>
                <a:gd name="T82" fmla="*/ 74 w 3472"/>
                <a:gd name="T83" fmla="*/ 0 h 1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472" h="1933">
                  <a:moveTo>
                    <a:pt x="185" y="148"/>
                  </a:moveTo>
                  <a:lnTo>
                    <a:pt x="806" y="1784"/>
                  </a:lnTo>
                  <a:lnTo>
                    <a:pt x="2669" y="1784"/>
                  </a:lnTo>
                  <a:lnTo>
                    <a:pt x="3290" y="148"/>
                  </a:lnTo>
                  <a:lnTo>
                    <a:pt x="185" y="148"/>
                  </a:lnTo>
                  <a:close/>
                  <a:moveTo>
                    <a:pt x="74" y="0"/>
                  </a:moveTo>
                  <a:lnTo>
                    <a:pt x="3401" y="0"/>
                  </a:lnTo>
                  <a:lnTo>
                    <a:pt x="3423" y="2"/>
                  </a:lnTo>
                  <a:lnTo>
                    <a:pt x="3438" y="7"/>
                  </a:lnTo>
                  <a:lnTo>
                    <a:pt x="3452" y="15"/>
                  </a:lnTo>
                  <a:lnTo>
                    <a:pt x="3462" y="24"/>
                  </a:lnTo>
                  <a:lnTo>
                    <a:pt x="3467" y="35"/>
                  </a:lnTo>
                  <a:lnTo>
                    <a:pt x="3471" y="47"/>
                  </a:lnTo>
                  <a:lnTo>
                    <a:pt x="3472" y="60"/>
                  </a:lnTo>
                  <a:lnTo>
                    <a:pt x="3472" y="73"/>
                  </a:lnTo>
                  <a:lnTo>
                    <a:pt x="3470" y="86"/>
                  </a:lnTo>
                  <a:lnTo>
                    <a:pt x="3467" y="97"/>
                  </a:lnTo>
                  <a:lnTo>
                    <a:pt x="2788" y="1881"/>
                  </a:lnTo>
                  <a:lnTo>
                    <a:pt x="2781" y="1898"/>
                  </a:lnTo>
                  <a:lnTo>
                    <a:pt x="2770" y="1911"/>
                  </a:lnTo>
                  <a:lnTo>
                    <a:pt x="2756" y="1923"/>
                  </a:lnTo>
                  <a:lnTo>
                    <a:pt x="2739" y="1929"/>
                  </a:lnTo>
                  <a:lnTo>
                    <a:pt x="2721" y="1933"/>
                  </a:lnTo>
                  <a:lnTo>
                    <a:pt x="755" y="1933"/>
                  </a:lnTo>
                  <a:lnTo>
                    <a:pt x="738" y="1929"/>
                  </a:lnTo>
                  <a:lnTo>
                    <a:pt x="721" y="1923"/>
                  </a:lnTo>
                  <a:lnTo>
                    <a:pt x="706" y="1912"/>
                  </a:lnTo>
                  <a:lnTo>
                    <a:pt x="695" y="1901"/>
                  </a:lnTo>
                  <a:lnTo>
                    <a:pt x="688" y="1887"/>
                  </a:lnTo>
                  <a:lnTo>
                    <a:pt x="7" y="97"/>
                  </a:lnTo>
                  <a:lnTo>
                    <a:pt x="5" y="90"/>
                  </a:lnTo>
                  <a:lnTo>
                    <a:pt x="3" y="81"/>
                  </a:lnTo>
                  <a:lnTo>
                    <a:pt x="1" y="72"/>
                  </a:lnTo>
                  <a:lnTo>
                    <a:pt x="0" y="61"/>
                  </a:lnTo>
                  <a:lnTo>
                    <a:pt x="0" y="51"/>
                  </a:lnTo>
                  <a:lnTo>
                    <a:pt x="2" y="40"/>
                  </a:lnTo>
                  <a:lnTo>
                    <a:pt x="6" y="29"/>
                  </a:lnTo>
                  <a:lnTo>
                    <a:pt x="13" y="20"/>
                  </a:lnTo>
                  <a:lnTo>
                    <a:pt x="22" y="12"/>
                  </a:lnTo>
                  <a:lnTo>
                    <a:pt x="35" y="6"/>
                  </a:lnTo>
                  <a:lnTo>
                    <a:pt x="53" y="2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146"/>
            <p:cNvSpPr>
              <a:spLocks noEditPoints="1"/>
            </p:cNvSpPr>
            <p:nvPr/>
          </p:nvSpPr>
          <p:spPr bwMode="auto">
            <a:xfrm>
              <a:off x="4352925" y="1887538"/>
              <a:ext cx="612775" cy="241300"/>
            </a:xfrm>
            <a:custGeom>
              <a:avLst/>
              <a:gdLst>
                <a:gd name="T0" fmla="*/ 1212 w 3476"/>
                <a:gd name="T1" fmla="*/ 158 h 1367"/>
                <a:gd name="T2" fmla="*/ 1165 w 3476"/>
                <a:gd name="T3" fmla="*/ 210 h 1367"/>
                <a:gd name="T4" fmla="*/ 1159 w 3476"/>
                <a:gd name="T5" fmla="*/ 271 h 1367"/>
                <a:gd name="T6" fmla="*/ 1186 w 3476"/>
                <a:gd name="T7" fmla="*/ 328 h 1367"/>
                <a:gd name="T8" fmla="*/ 1249 w 3476"/>
                <a:gd name="T9" fmla="*/ 359 h 1367"/>
                <a:gd name="T10" fmla="*/ 1318 w 3476"/>
                <a:gd name="T11" fmla="*/ 346 h 1367"/>
                <a:gd name="T12" fmla="*/ 1365 w 3476"/>
                <a:gd name="T13" fmla="*/ 290 h 1367"/>
                <a:gd name="T14" fmla="*/ 1367 w 3476"/>
                <a:gd name="T15" fmla="*/ 221 h 1367"/>
                <a:gd name="T16" fmla="*/ 1326 w 3476"/>
                <a:gd name="T17" fmla="*/ 162 h 1367"/>
                <a:gd name="T18" fmla="*/ 1256 w 3476"/>
                <a:gd name="T19" fmla="*/ 144 h 1367"/>
                <a:gd name="T20" fmla="*/ 2168 w 3476"/>
                <a:gd name="T21" fmla="*/ 152 h 1367"/>
                <a:gd name="T22" fmla="*/ 2119 w 3476"/>
                <a:gd name="T23" fmla="*/ 193 h 1367"/>
                <a:gd name="T24" fmla="*/ 2102 w 3476"/>
                <a:gd name="T25" fmla="*/ 252 h 1367"/>
                <a:gd name="T26" fmla="*/ 2121 w 3476"/>
                <a:gd name="T27" fmla="*/ 313 h 1367"/>
                <a:gd name="T28" fmla="*/ 2171 w 3476"/>
                <a:gd name="T29" fmla="*/ 353 h 1367"/>
                <a:gd name="T30" fmla="*/ 2232 w 3476"/>
                <a:gd name="T31" fmla="*/ 358 h 1367"/>
                <a:gd name="T32" fmla="*/ 2288 w 3476"/>
                <a:gd name="T33" fmla="*/ 328 h 1367"/>
                <a:gd name="T34" fmla="*/ 2317 w 3476"/>
                <a:gd name="T35" fmla="*/ 271 h 1367"/>
                <a:gd name="T36" fmla="*/ 2310 w 3476"/>
                <a:gd name="T37" fmla="*/ 210 h 1367"/>
                <a:gd name="T38" fmla="*/ 2268 w 3476"/>
                <a:gd name="T39" fmla="*/ 160 h 1367"/>
                <a:gd name="T40" fmla="*/ 2209 w 3476"/>
                <a:gd name="T41" fmla="*/ 143 h 1367"/>
                <a:gd name="T42" fmla="*/ 2274 w 3476"/>
                <a:gd name="T43" fmla="*/ 9 h 1367"/>
                <a:gd name="T44" fmla="*/ 2369 w 3476"/>
                <a:gd name="T45" fmla="*/ 57 h 1367"/>
                <a:gd name="T46" fmla="*/ 2437 w 3476"/>
                <a:gd name="T47" fmla="*/ 142 h 1367"/>
                <a:gd name="T48" fmla="*/ 2463 w 3476"/>
                <a:gd name="T49" fmla="*/ 246 h 1367"/>
                <a:gd name="T50" fmla="*/ 2444 w 3476"/>
                <a:gd name="T51" fmla="*/ 349 h 1367"/>
                <a:gd name="T52" fmla="*/ 2383 w 3476"/>
                <a:gd name="T53" fmla="*/ 437 h 1367"/>
                <a:gd name="T54" fmla="*/ 3476 w 3476"/>
                <a:gd name="T55" fmla="*/ 1367 h 1367"/>
                <a:gd name="T56" fmla="*/ 679 w 3476"/>
                <a:gd name="T57" fmla="*/ 1219 h 1367"/>
                <a:gd name="T58" fmla="*/ 1048 w 3476"/>
                <a:gd name="T59" fmla="*/ 379 h 1367"/>
                <a:gd name="T60" fmla="*/ 1015 w 3476"/>
                <a:gd name="T61" fmla="*/ 280 h 1367"/>
                <a:gd name="T62" fmla="*/ 1024 w 3476"/>
                <a:gd name="T63" fmla="*/ 176 h 1367"/>
                <a:gd name="T64" fmla="*/ 1081 w 3476"/>
                <a:gd name="T65" fmla="*/ 81 h 1367"/>
                <a:gd name="T66" fmla="*/ 1167 w 3476"/>
                <a:gd name="T67" fmla="*/ 20 h 1367"/>
                <a:gd name="T68" fmla="*/ 1271 w 3476"/>
                <a:gd name="T69" fmla="*/ 0 h 1367"/>
                <a:gd name="T70" fmla="*/ 1375 w 3476"/>
                <a:gd name="T71" fmla="*/ 26 h 1367"/>
                <a:gd name="T72" fmla="*/ 1460 w 3476"/>
                <a:gd name="T73" fmla="*/ 95 h 1367"/>
                <a:gd name="T74" fmla="*/ 1508 w 3476"/>
                <a:gd name="T75" fmla="*/ 189 h 1367"/>
                <a:gd name="T76" fmla="*/ 1512 w 3476"/>
                <a:gd name="T77" fmla="*/ 294 h 1367"/>
                <a:gd name="T78" fmla="*/ 1472 w 3476"/>
                <a:gd name="T79" fmla="*/ 394 h 1367"/>
                <a:gd name="T80" fmla="*/ 1394 w 3476"/>
                <a:gd name="T81" fmla="*/ 468 h 1367"/>
                <a:gd name="T82" fmla="*/ 1294 w 3476"/>
                <a:gd name="T83" fmla="*/ 502 h 1367"/>
                <a:gd name="T84" fmla="*/ 848 w 3476"/>
                <a:gd name="T85" fmla="*/ 1219 h 1367"/>
                <a:gd name="T86" fmla="*/ 2215 w 3476"/>
                <a:gd name="T87" fmla="*/ 503 h 1367"/>
                <a:gd name="T88" fmla="*/ 2113 w 3476"/>
                <a:gd name="T89" fmla="*/ 484 h 1367"/>
                <a:gd name="T90" fmla="*/ 2027 w 3476"/>
                <a:gd name="T91" fmla="*/ 423 h 1367"/>
                <a:gd name="T92" fmla="*/ 1972 w 3476"/>
                <a:gd name="T93" fmla="*/ 329 h 1367"/>
                <a:gd name="T94" fmla="*/ 1961 w 3476"/>
                <a:gd name="T95" fmla="*/ 224 h 1367"/>
                <a:gd name="T96" fmla="*/ 1995 w 3476"/>
                <a:gd name="T97" fmla="*/ 124 h 1367"/>
                <a:gd name="T98" fmla="*/ 2069 w 3476"/>
                <a:gd name="T99" fmla="*/ 45 h 1367"/>
                <a:gd name="T100" fmla="*/ 2170 w 3476"/>
                <a:gd name="T101" fmla="*/ 4 h 1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476" h="1367">
                  <a:moveTo>
                    <a:pt x="1256" y="144"/>
                  </a:moveTo>
                  <a:lnTo>
                    <a:pt x="1233" y="149"/>
                  </a:lnTo>
                  <a:lnTo>
                    <a:pt x="1212" y="158"/>
                  </a:lnTo>
                  <a:lnTo>
                    <a:pt x="1192" y="172"/>
                  </a:lnTo>
                  <a:lnTo>
                    <a:pt x="1176" y="191"/>
                  </a:lnTo>
                  <a:lnTo>
                    <a:pt x="1165" y="210"/>
                  </a:lnTo>
                  <a:lnTo>
                    <a:pt x="1159" y="230"/>
                  </a:lnTo>
                  <a:lnTo>
                    <a:pt x="1157" y="251"/>
                  </a:lnTo>
                  <a:lnTo>
                    <a:pt x="1159" y="271"/>
                  </a:lnTo>
                  <a:lnTo>
                    <a:pt x="1164" y="292"/>
                  </a:lnTo>
                  <a:lnTo>
                    <a:pt x="1174" y="311"/>
                  </a:lnTo>
                  <a:lnTo>
                    <a:pt x="1186" y="328"/>
                  </a:lnTo>
                  <a:lnTo>
                    <a:pt x="1203" y="341"/>
                  </a:lnTo>
                  <a:lnTo>
                    <a:pt x="1226" y="353"/>
                  </a:lnTo>
                  <a:lnTo>
                    <a:pt x="1249" y="359"/>
                  </a:lnTo>
                  <a:lnTo>
                    <a:pt x="1272" y="359"/>
                  </a:lnTo>
                  <a:lnTo>
                    <a:pt x="1295" y="355"/>
                  </a:lnTo>
                  <a:lnTo>
                    <a:pt x="1318" y="346"/>
                  </a:lnTo>
                  <a:lnTo>
                    <a:pt x="1337" y="332"/>
                  </a:lnTo>
                  <a:lnTo>
                    <a:pt x="1354" y="313"/>
                  </a:lnTo>
                  <a:lnTo>
                    <a:pt x="1365" y="290"/>
                  </a:lnTo>
                  <a:lnTo>
                    <a:pt x="1372" y="267"/>
                  </a:lnTo>
                  <a:lnTo>
                    <a:pt x="1373" y="244"/>
                  </a:lnTo>
                  <a:lnTo>
                    <a:pt x="1367" y="221"/>
                  </a:lnTo>
                  <a:lnTo>
                    <a:pt x="1359" y="198"/>
                  </a:lnTo>
                  <a:lnTo>
                    <a:pt x="1344" y="179"/>
                  </a:lnTo>
                  <a:lnTo>
                    <a:pt x="1326" y="162"/>
                  </a:lnTo>
                  <a:lnTo>
                    <a:pt x="1304" y="151"/>
                  </a:lnTo>
                  <a:lnTo>
                    <a:pt x="1281" y="145"/>
                  </a:lnTo>
                  <a:lnTo>
                    <a:pt x="1256" y="144"/>
                  </a:lnTo>
                  <a:close/>
                  <a:moveTo>
                    <a:pt x="2209" y="143"/>
                  </a:moveTo>
                  <a:lnTo>
                    <a:pt x="2189" y="145"/>
                  </a:lnTo>
                  <a:lnTo>
                    <a:pt x="2168" y="152"/>
                  </a:lnTo>
                  <a:lnTo>
                    <a:pt x="2149" y="162"/>
                  </a:lnTo>
                  <a:lnTo>
                    <a:pt x="2132" y="177"/>
                  </a:lnTo>
                  <a:lnTo>
                    <a:pt x="2119" y="193"/>
                  </a:lnTo>
                  <a:lnTo>
                    <a:pt x="2110" y="212"/>
                  </a:lnTo>
                  <a:lnTo>
                    <a:pt x="2104" y="232"/>
                  </a:lnTo>
                  <a:lnTo>
                    <a:pt x="2102" y="252"/>
                  </a:lnTo>
                  <a:lnTo>
                    <a:pt x="2104" y="274"/>
                  </a:lnTo>
                  <a:lnTo>
                    <a:pt x="2110" y="294"/>
                  </a:lnTo>
                  <a:lnTo>
                    <a:pt x="2121" y="313"/>
                  </a:lnTo>
                  <a:lnTo>
                    <a:pt x="2136" y="330"/>
                  </a:lnTo>
                  <a:lnTo>
                    <a:pt x="2153" y="343"/>
                  </a:lnTo>
                  <a:lnTo>
                    <a:pt x="2171" y="353"/>
                  </a:lnTo>
                  <a:lnTo>
                    <a:pt x="2191" y="358"/>
                  </a:lnTo>
                  <a:lnTo>
                    <a:pt x="2212" y="360"/>
                  </a:lnTo>
                  <a:lnTo>
                    <a:pt x="2232" y="358"/>
                  </a:lnTo>
                  <a:lnTo>
                    <a:pt x="2252" y="352"/>
                  </a:lnTo>
                  <a:lnTo>
                    <a:pt x="2272" y="341"/>
                  </a:lnTo>
                  <a:lnTo>
                    <a:pt x="2288" y="328"/>
                  </a:lnTo>
                  <a:lnTo>
                    <a:pt x="2302" y="311"/>
                  </a:lnTo>
                  <a:lnTo>
                    <a:pt x="2311" y="292"/>
                  </a:lnTo>
                  <a:lnTo>
                    <a:pt x="2317" y="271"/>
                  </a:lnTo>
                  <a:lnTo>
                    <a:pt x="2319" y="251"/>
                  </a:lnTo>
                  <a:lnTo>
                    <a:pt x="2317" y="230"/>
                  </a:lnTo>
                  <a:lnTo>
                    <a:pt x="2310" y="210"/>
                  </a:lnTo>
                  <a:lnTo>
                    <a:pt x="2300" y="191"/>
                  </a:lnTo>
                  <a:lnTo>
                    <a:pt x="2285" y="174"/>
                  </a:lnTo>
                  <a:lnTo>
                    <a:pt x="2268" y="160"/>
                  </a:lnTo>
                  <a:lnTo>
                    <a:pt x="2250" y="151"/>
                  </a:lnTo>
                  <a:lnTo>
                    <a:pt x="2230" y="145"/>
                  </a:lnTo>
                  <a:lnTo>
                    <a:pt x="2209" y="143"/>
                  </a:lnTo>
                  <a:close/>
                  <a:moveTo>
                    <a:pt x="2204" y="0"/>
                  </a:moveTo>
                  <a:lnTo>
                    <a:pt x="2239" y="3"/>
                  </a:lnTo>
                  <a:lnTo>
                    <a:pt x="2274" y="9"/>
                  </a:lnTo>
                  <a:lnTo>
                    <a:pt x="2307" y="20"/>
                  </a:lnTo>
                  <a:lnTo>
                    <a:pt x="2339" y="35"/>
                  </a:lnTo>
                  <a:lnTo>
                    <a:pt x="2369" y="57"/>
                  </a:lnTo>
                  <a:lnTo>
                    <a:pt x="2395" y="81"/>
                  </a:lnTo>
                  <a:lnTo>
                    <a:pt x="2418" y="111"/>
                  </a:lnTo>
                  <a:lnTo>
                    <a:pt x="2437" y="142"/>
                  </a:lnTo>
                  <a:lnTo>
                    <a:pt x="2451" y="176"/>
                  </a:lnTo>
                  <a:lnTo>
                    <a:pt x="2460" y="211"/>
                  </a:lnTo>
                  <a:lnTo>
                    <a:pt x="2463" y="246"/>
                  </a:lnTo>
                  <a:lnTo>
                    <a:pt x="2462" y="281"/>
                  </a:lnTo>
                  <a:lnTo>
                    <a:pt x="2454" y="316"/>
                  </a:lnTo>
                  <a:lnTo>
                    <a:pt x="2444" y="349"/>
                  </a:lnTo>
                  <a:lnTo>
                    <a:pt x="2428" y="380"/>
                  </a:lnTo>
                  <a:lnTo>
                    <a:pt x="2408" y="410"/>
                  </a:lnTo>
                  <a:lnTo>
                    <a:pt x="2383" y="437"/>
                  </a:lnTo>
                  <a:lnTo>
                    <a:pt x="2794" y="1219"/>
                  </a:lnTo>
                  <a:lnTo>
                    <a:pt x="3476" y="1219"/>
                  </a:lnTo>
                  <a:lnTo>
                    <a:pt x="3476" y="1367"/>
                  </a:lnTo>
                  <a:lnTo>
                    <a:pt x="0" y="1367"/>
                  </a:lnTo>
                  <a:lnTo>
                    <a:pt x="0" y="1219"/>
                  </a:lnTo>
                  <a:lnTo>
                    <a:pt x="679" y="1219"/>
                  </a:lnTo>
                  <a:lnTo>
                    <a:pt x="1092" y="436"/>
                  </a:lnTo>
                  <a:lnTo>
                    <a:pt x="1067" y="409"/>
                  </a:lnTo>
                  <a:lnTo>
                    <a:pt x="1048" y="379"/>
                  </a:lnTo>
                  <a:lnTo>
                    <a:pt x="1032" y="348"/>
                  </a:lnTo>
                  <a:lnTo>
                    <a:pt x="1021" y="315"/>
                  </a:lnTo>
                  <a:lnTo>
                    <a:pt x="1015" y="280"/>
                  </a:lnTo>
                  <a:lnTo>
                    <a:pt x="1013" y="245"/>
                  </a:lnTo>
                  <a:lnTo>
                    <a:pt x="1016" y="210"/>
                  </a:lnTo>
                  <a:lnTo>
                    <a:pt x="1024" y="176"/>
                  </a:lnTo>
                  <a:lnTo>
                    <a:pt x="1038" y="142"/>
                  </a:lnTo>
                  <a:lnTo>
                    <a:pt x="1057" y="111"/>
                  </a:lnTo>
                  <a:lnTo>
                    <a:pt x="1081" y="81"/>
                  </a:lnTo>
                  <a:lnTo>
                    <a:pt x="1107" y="57"/>
                  </a:lnTo>
                  <a:lnTo>
                    <a:pt x="1137" y="35"/>
                  </a:lnTo>
                  <a:lnTo>
                    <a:pt x="1167" y="20"/>
                  </a:lnTo>
                  <a:lnTo>
                    <a:pt x="1201" y="9"/>
                  </a:lnTo>
                  <a:lnTo>
                    <a:pt x="1235" y="3"/>
                  </a:lnTo>
                  <a:lnTo>
                    <a:pt x="1271" y="0"/>
                  </a:lnTo>
                  <a:lnTo>
                    <a:pt x="1306" y="5"/>
                  </a:lnTo>
                  <a:lnTo>
                    <a:pt x="1341" y="13"/>
                  </a:lnTo>
                  <a:lnTo>
                    <a:pt x="1375" y="26"/>
                  </a:lnTo>
                  <a:lnTo>
                    <a:pt x="1406" y="45"/>
                  </a:lnTo>
                  <a:lnTo>
                    <a:pt x="1436" y="68"/>
                  </a:lnTo>
                  <a:lnTo>
                    <a:pt x="1460" y="95"/>
                  </a:lnTo>
                  <a:lnTo>
                    <a:pt x="1481" y="124"/>
                  </a:lnTo>
                  <a:lnTo>
                    <a:pt x="1496" y="155"/>
                  </a:lnTo>
                  <a:lnTo>
                    <a:pt x="1508" y="189"/>
                  </a:lnTo>
                  <a:lnTo>
                    <a:pt x="1514" y="223"/>
                  </a:lnTo>
                  <a:lnTo>
                    <a:pt x="1515" y="259"/>
                  </a:lnTo>
                  <a:lnTo>
                    <a:pt x="1512" y="294"/>
                  </a:lnTo>
                  <a:lnTo>
                    <a:pt x="1504" y="329"/>
                  </a:lnTo>
                  <a:lnTo>
                    <a:pt x="1490" y="362"/>
                  </a:lnTo>
                  <a:lnTo>
                    <a:pt x="1472" y="394"/>
                  </a:lnTo>
                  <a:lnTo>
                    <a:pt x="1449" y="424"/>
                  </a:lnTo>
                  <a:lnTo>
                    <a:pt x="1422" y="448"/>
                  </a:lnTo>
                  <a:lnTo>
                    <a:pt x="1394" y="468"/>
                  </a:lnTo>
                  <a:lnTo>
                    <a:pt x="1362" y="484"/>
                  </a:lnTo>
                  <a:lnTo>
                    <a:pt x="1329" y="496"/>
                  </a:lnTo>
                  <a:lnTo>
                    <a:pt x="1294" y="502"/>
                  </a:lnTo>
                  <a:lnTo>
                    <a:pt x="1260" y="504"/>
                  </a:lnTo>
                  <a:lnTo>
                    <a:pt x="1226" y="501"/>
                  </a:lnTo>
                  <a:lnTo>
                    <a:pt x="848" y="1219"/>
                  </a:lnTo>
                  <a:lnTo>
                    <a:pt x="2627" y="1219"/>
                  </a:lnTo>
                  <a:lnTo>
                    <a:pt x="2250" y="501"/>
                  </a:lnTo>
                  <a:lnTo>
                    <a:pt x="2215" y="503"/>
                  </a:lnTo>
                  <a:lnTo>
                    <a:pt x="2180" y="502"/>
                  </a:lnTo>
                  <a:lnTo>
                    <a:pt x="2146" y="495"/>
                  </a:lnTo>
                  <a:lnTo>
                    <a:pt x="2113" y="484"/>
                  </a:lnTo>
                  <a:lnTo>
                    <a:pt x="2082" y="468"/>
                  </a:lnTo>
                  <a:lnTo>
                    <a:pt x="2053" y="448"/>
                  </a:lnTo>
                  <a:lnTo>
                    <a:pt x="2027" y="423"/>
                  </a:lnTo>
                  <a:lnTo>
                    <a:pt x="2003" y="394"/>
                  </a:lnTo>
                  <a:lnTo>
                    <a:pt x="1985" y="362"/>
                  </a:lnTo>
                  <a:lnTo>
                    <a:pt x="1972" y="329"/>
                  </a:lnTo>
                  <a:lnTo>
                    <a:pt x="1963" y="294"/>
                  </a:lnTo>
                  <a:lnTo>
                    <a:pt x="1960" y="259"/>
                  </a:lnTo>
                  <a:lnTo>
                    <a:pt x="1961" y="224"/>
                  </a:lnTo>
                  <a:lnTo>
                    <a:pt x="1968" y="189"/>
                  </a:lnTo>
                  <a:lnTo>
                    <a:pt x="1979" y="156"/>
                  </a:lnTo>
                  <a:lnTo>
                    <a:pt x="1995" y="124"/>
                  </a:lnTo>
                  <a:lnTo>
                    <a:pt x="2015" y="95"/>
                  </a:lnTo>
                  <a:lnTo>
                    <a:pt x="2039" y="68"/>
                  </a:lnTo>
                  <a:lnTo>
                    <a:pt x="2069" y="45"/>
                  </a:lnTo>
                  <a:lnTo>
                    <a:pt x="2101" y="26"/>
                  </a:lnTo>
                  <a:lnTo>
                    <a:pt x="2135" y="12"/>
                  </a:lnTo>
                  <a:lnTo>
                    <a:pt x="2170" y="4"/>
                  </a:lnTo>
                  <a:lnTo>
                    <a:pt x="22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147"/>
            <p:cNvSpPr>
              <a:spLocks/>
            </p:cNvSpPr>
            <p:nvPr/>
          </p:nvSpPr>
          <p:spPr bwMode="auto">
            <a:xfrm>
              <a:off x="4557713" y="2244725"/>
              <a:ext cx="47625" cy="165100"/>
            </a:xfrm>
            <a:custGeom>
              <a:avLst/>
              <a:gdLst>
                <a:gd name="T0" fmla="*/ 0 w 268"/>
                <a:gd name="T1" fmla="*/ 0 h 936"/>
                <a:gd name="T2" fmla="*/ 149 w 268"/>
                <a:gd name="T3" fmla="*/ 0 h 936"/>
                <a:gd name="T4" fmla="*/ 268 w 268"/>
                <a:gd name="T5" fmla="*/ 936 h 936"/>
                <a:gd name="T6" fmla="*/ 119 w 268"/>
                <a:gd name="T7" fmla="*/ 936 h 936"/>
                <a:gd name="T8" fmla="*/ 0 w 268"/>
                <a:gd name="T9" fmla="*/ 0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" h="936">
                  <a:moveTo>
                    <a:pt x="0" y="0"/>
                  </a:moveTo>
                  <a:lnTo>
                    <a:pt x="149" y="0"/>
                  </a:lnTo>
                  <a:lnTo>
                    <a:pt x="268" y="936"/>
                  </a:lnTo>
                  <a:lnTo>
                    <a:pt x="119" y="93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Freeform 148"/>
            <p:cNvSpPr>
              <a:spLocks/>
            </p:cNvSpPr>
            <p:nvPr/>
          </p:nvSpPr>
          <p:spPr bwMode="auto">
            <a:xfrm>
              <a:off x="4714875" y="2244725"/>
              <a:ext cx="46038" cy="165100"/>
            </a:xfrm>
            <a:custGeom>
              <a:avLst/>
              <a:gdLst>
                <a:gd name="T0" fmla="*/ 118 w 268"/>
                <a:gd name="T1" fmla="*/ 0 h 936"/>
                <a:gd name="T2" fmla="*/ 268 w 268"/>
                <a:gd name="T3" fmla="*/ 0 h 936"/>
                <a:gd name="T4" fmla="*/ 149 w 268"/>
                <a:gd name="T5" fmla="*/ 936 h 936"/>
                <a:gd name="T6" fmla="*/ 0 w 268"/>
                <a:gd name="T7" fmla="*/ 936 h 936"/>
                <a:gd name="T8" fmla="*/ 118 w 268"/>
                <a:gd name="T9" fmla="*/ 0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" h="936">
                  <a:moveTo>
                    <a:pt x="118" y="0"/>
                  </a:moveTo>
                  <a:lnTo>
                    <a:pt x="268" y="0"/>
                  </a:lnTo>
                  <a:lnTo>
                    <a:pt x="149" y="936"/>
                  </a:lnTo>
                  <a:lnTo>
                    <a:pt x="0" y="936"/>
                  </a:ln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19" name="Group 818"/>
          <p:cNvGrpSpPr/>
          <p:nvPr/>
        </p:nvGrpSpPr>
        <p:grpSpPr>
          <a:xfrm>
            <a:off x="5316446" y="1893888"/>
            <a:ext cx="614363" cy="600075"/>
            <a:chOff x="5305425" y="1893888"/>
            <a:chExt cx="614363" cy="6000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9" name="Freeform 153"/>
            <p:cNvSpPr>
              <a:spLocks noEditPoints="1"/>
            </p:cNvSpPr>
            <p:nvPr/>
          </p:nvSpPr>
          <p:spPr bwMode="auto">
            <a:xfrm>
              <a:off x="5484813" y="1992313"/>
              <a:ext cx="434975" cy="228600"/>
            </a:xfrm>
            <a:custGeom>
              <a:avLst/>
              <a:gdLst>
                <a:gd name="T0" fmla="*/ 403 w 2470"/>
                <a:gd name="T1" fmla="*/ 911 h 1295"/>
                <a:gd name="T2" fmla="*/ 471 w 2470"/>
                <a:gd name="T3" fmla="*/ 1140 h 1295"/>
                <a:gd name="T4" fmla="*/ 2013 w 2470"/>
                <a:gd name="T5" fmla="*/ 1140 h 1295"/>
                <a:gd name="T6" fmla="*/ 2080 w 2470"/>
                <a:gd name="T7" fmla="*/ 911 h 1295"/>
                <a:gd name="T8" fmla="*/ 403 w 2470"/>
                <a:gd name="T9" fmla="*/ 911 h 1295"/>
                <a:gd name="T10" fmla="*/ 291 w 2470"/>
                <a:gd name="T11" fmla="*/ 533 h 1295"/>
                <a:gd name="T12" fmla="*/ 356 w 2470"/>
                <a:gd name="T13" fmla="*/ 762 h 1295"/>
                <a:gd name="T14" fmla="*/ 2117 w 2470"/>
                <a:gd name="T15" fmla="*/ 762 h 1295"/>
                <a:gd name="T16" fmla="*/ 2184 w 2470"/>
                <a:gd name="T17" fmla="*/ 533 h 1295"/>
                <a:gd name="T18" fmla="*/ 291 w 2470"/>
                <a:gd name="T19" fmla="*/ 533 h 1295"/>
                <a:gd name="T20" fmla="*/ 181 w 2470"/>
                <a:gd name="T21" fmla="*/ 149 h 1295"/>
                <a:gd name="T22" fmla="*/ 247 w 2470"/>
                <a:gd name="T23" fmla="*/ 378 h 1295"/>
                <a:gd name="T24" fmla="*/ 2228 w 2470"/>
                <a:gd name="T25" fmla="*/ 378 h 1295"/>
                <a:gd name="T26" fmla="*/ 2296 w 2470"/>
                <a:gd name="T27" fmla="*/ 149 h 1295"/>
                <a:gd name="T28" fmla="*/ 181 w 2470"/>
                <a:gd name="T29" fmla="*/ 149 h 1295"/>
                <a:gd name="T30" fmla="*/ 77 w 2470"/>
                <a:gd name="T31" fmla="*/ 0 h 1295"/>
                <a:gd name="T32" fmla="*/ 2391 w 2470"/>
                <a:gd name="T33" fmla="*/ 0 h 1295"/>
                <a:gd name="T34" fmla="*/ 2412 w 2470"/>
                <a:gd name="T35" fmla="*/ 2 h 1295"/>
                <a:gd name="T36" fmla="*/ 2429 w 2470"/>
                <a:gd name="T37" fmla="*/ 9 h 1295"/>
                <a:gd name="T38" fmla="*/ 2443 w 2470"/>
                <a:gd name="T39" fmla="*/ 17 h 1295"/>
                <a:gd name="T40" fmla="*/ 2454 w 2470"/>
                <a:gd name="T41" fmla="*/ 29 h 1295"/>
                <a:gd name="T42" fmla="*/ 2462 w 2470"/>
                <a:gd name="T43" fmla="*/ 41 h 1295"/>
                <a:gd name="T44" fmla="*/ 2467 w 2470"/>
                <a:gd name="T45" fmla="*/ 55 h 1295"/>
                <a:gd name="T46" fmla="*/ 2470 w 2470"/>
                <a:gd name="T47" fmla="*/ 70 h 1295"/>
                <a:gd name="T48" fmla="*/ 2468 w 2470"/>
                <a:gd name="T49" fmla="*/ 84 h 1295"/>
                <a:gd name="T50" fmla="*/ 2465 w 2470"/>
                <a:gd name="T51" fmla="*/ 97 h 1295"/>
                <a:gd name="T52" fmla="*/ 2139 w 2470"/>
                <a:gd name="T53" fmla="*/ 1243 h 1295"/>
                <a:gd name="T54" fmla="*/ 2132 w 2470"/>
                <a:gd name="T55" fmla="*/ 1260 h 1295"/>
                <a:gd name="T56" fmla="*/ 2120 w 2470"/>
                <a:gd name="T57" fmla="*/ 1274 h 1295"/>
                <a:gd name="T58" fmla="*/ 2106 w 2470"/>
                <a:gd name="T59" fmla="*/ 1286 h 1295"/>
                <a:gd name="T60" fmla="*/ 2086 w 2470"/>
                <a:gd name="T61" fmla="*/ 1292 h 1295"/>
                <a:gd name="T62" fmla="*/ 2065 w 2470"/>
                <a:gd name="T63" fmla="*/ 1295 h 1295"/>
                <a:gd name="T64" fmla="*/ 411 w 2470"/>
                <a:gd name="T65" fmla="*/ 1295 h 1295"/>
                <a:gd name="T66" fmla="*/ 390 w 2470"/>
                <a:gd name="T67" fmla="*/ 1292 h 1295"/>
                <a:gd name="T68" fmla="*/ 371 w 2470"/>
                <a:gd name="T69" fmla="*/ 1286 h 1295"/>
                <a:gd name="T70" fmla="*/ 355 w 2470"/>
                <a:gd name="T71" fmla="*/ 1274 h 1295"/>
                <a:gd name="T72" fmla="*/ 344 w 2470"/>
                <a:gd name="T73" fmla="*/ 1260 h 1295"/>
                <a:gd name="T74" fmla="*/ 337 w 2470"/>
                <a:gd name="T75" fmla="*/ 1243 h 1295"/>
                <a:gd name="T76" fmla="*/ 3 w 2470"/>
                <a:gd name="T77" fmla="*/ 97 h 1295"/>
                <a:gd name="T78" fmla="*/ 0 w 2470"/>
                <a:gd name="T79" fmla="*/ 73 h 1295"/>
                <a:gd name="T80" fmla="*/ 2 w 2470"/>
                <a:gd name="T81" fmla="*/ 53 h 1295"/>
                <a:gd name="T82" fmla="*/ 9 w 2470"/>
                <a:gd name="T83" fmla="*/ 35 h 1295"/>
                <a:gd name="T84" fmla="*/ 20 w 2470"/>
                <a:gd name="T85" fmla="*/ 20 h 1295"/>
                <a:gd name="T86" fmla="*/ 36 w 2470"/>
                <a:gd name="T87" fmla="*/ 10 h 1295"/>
                <a:gd name="T88" fmla="*/ 55 w 2470"/>
                <a:gd name="T89" fmla="*/ 2 h 1295"/>
                <a:gd name="T90" fmla="*/ 77 w 2470"/>
                <a:gd name="T91" fmla="*/ 0 h 1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70" h="1295">
                  <a:moveTo>
                    <a:pt x="403" y="911"/>
                  </a:moveTo>
                  <a:lnTo>
                    <a:pt x="471" y="1140"/>
                  </a:lnTo>
                  <a:lnTo>
                    <a:pt x="2013" y="1140"/>
                  </a:lnTo>
                  <a:lnTo>
                    <a:pt x="2080" y="911"/>
                  </a:lnTo>
                  <a:lnTo>
                    <a:pt x="403" y="911"/>
                  </a:lnTo>
                  <a:close/>
                  <a:moveTo>
                    <a:pt x="291" y="533"/>
                  </a:moveTo>
                  <a:lnTo>
                    <a:pt x="356" y="762"/>
                  </a:lnTo>
                  <a:lnTo>
                    <a:pt x="2117" y="762"/>
                  </a:lnTo>
                  <a:lnTo>
                    <a:pt x="2184" y="533"/>
                  </a:lnTo>
                  <a:lnTo>
                    <a:pt x="291" y="533"/>
                  </a:lnTo>
                  <a:close/>
                  <a:moveTo>
                    <a:pt x="181" y="149"/>
                  </a:moveTo>
                  <a:lnTo>
                    <a:pt x="247" y="378"/>
                  </a:lnTo>
                  <a:lnTo>
                    <a:pt x="2228" y="378"/>
                  </a:lnTo>
                  <a:lnTo>
                    <a:pt x="2296" y="149"/>
                  </a:lnTo>
                  <a:lnTo>
                    <a:pt x="181" y="149"/>
                  </a:lnTo>
                  <a:close/>
                  <a:moveTo>
                    <a:pt x="77" y="0"/>
                  </a:moveTo>
                  <a:lnTo>
                    <a:pt x="2391" y="0"/>
                  </a:lnTo>
                  <a:lnTo>
                    <a:pt x="2412" y="2"/>
                  </a:lnTo>
                  <a:lnTo>
                    <a:pt x="2429" y="9"/>
                  </a:lnTo>
                  <a:lnTo>
                    <a:pt x="2443" y="17"/>
                  </a:lnTo>
                  <a:lnTo>
                    <a:pt x="2454" y="29"/>
                  </a:lnTo>
                  <a:lnTo>
                    <a:pt x="2462" y="41"/>
                  </a:lnTo>
                  <a:lnTo>
                    <a:pt x="2467" y="55"/>
                  </a:lnTo>
                  <a:lnTo>
                    <a:pt x="2470" y="70"/>
                  </a:lnTo>
                  <a:lnTo>
                    <a:pt x="2468" y="84"/>
                  </a:lnTo>
                  <a:lnTo>
                    <a:pt x="2465" y="97"/>
                  </a:lnTo>
                  <a:lnTo>
                    <a:pt x="2139" y="1243"/>
                  </a:lnTo>
                  <a:lnTo>
                    <a:pt x="2132" y="1260"/>
                  </a:lnTo>
                  <a:lnTo>
                    <a:pt x="2120" y="1274"/>
                  </a:lnTo>
                  <a:lnTo>
                    <a:pt x="2106" y="1286"/>
                  </a:lnTo>
                  <a:lnTo>
                    <a:pt x="2086" y="1292"/>
                  </a:lnTo>
                  <a:lnTo>
                    <a:pt x="2065" y="1295"/>
                  </a:lnTo>
                  <a:lnTo>
                    <a:pt x="411" y="1295"/>
                  </a:lnTo>
                  <a:lnTo>
                    <a:pt x="390" y="1292"/>
                  </a:lnTo>
                  <a:lnTo>
                    <a:pt x="371" y="1286"/>
                  </a:lnTo>
                  <a:lnTo>
                    <a:pt x="355" y="1274"/>
                  </a:lnTo>
                  <a:lnTo>
                    <a:pt x="344" y="1260"/>
                  </a:lnTo>
                  <a:lnTo>
                    <a:pt x="337" y="1243"/>
                  </a:lnTo>
                  <a:lnTo>
                    <a:pt x="3" y="97"/>
                  </a:lnTo>
                  <a:lnTo>
                    <a:pt x="0" y="73"/>
                  </a:lnTo>
                  <a:lnTo>
                    <a:pt x="2" y="53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6" y="10"/>
                  </a:lnTo>
                  <a:lnTo>
                    <a:pt x="55" y="2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154"/>
            <p:cNvSpPr>
              <a:spLocks/>
            </p:cNvSpPr>
            <p:nvPr/>
          </p:nvSpPr>
          <p:spPr bwMode="auto">
            <a:xfrm>
              <a:off x="5305425" y="1893888"/>
              <a:ext cx="544513" cy="393700"/>
            </a:xfrm>
            <a:custGeom>
              <a:avLst/>
              <a:gdLst>
                <a:gd name="T0" fmla="*/ 0 w 3086"/>
                <a:gd name="T1" fmla="*/ 0 h 2234"/>
                <a:gd name="T2" fmla="*/ 610 w 3086"/>
                <a:gd name="T3" fmla="*/ 0 h 2234"/>
                <a:gd name="T4" fmla="*/ 628 w 3086"/>
                <a:gd name="T5" fmla="*/ 2 h 2234"/>
                <a:gd name="T6" fmla="*/ 643 w 3086"/>
                <a:gd name="T7" fmla="*/ 7 h 2234"/>
                <a:gd name="T8" fmla="*/ 657 w 3086"/>
                <a:gd name="T9" fmla="*/ 16 h 2234"/>
                <a:gd name="T10" fmla="*/ 669 w 3086"/>
                <a:gd name="T11" fmla="*/ 27 h 2234"/>
                <a:gd name="T12" fmla="*/ 677 w 3086"/>
                <a:gd name="T13" fmla="*/ 42 h 2234"/>
                <a:gd name="T14" fmla="*/ 684 w 3086"/>
                <a:gd name="T15" fmla="*/ 59 h 2234"/>
                <a:gd name="T16" fmla="*/ 1187 w 3086"/>
                <a:gd name="T17" fmla="*/ 2079 h 2234"/>
                <a:gd name="T18" fmla="*/ 3086 w 3086"/>
                <a:gd name="T19" fmla="*/ 2079 h 2234"/>
                <a:gd name="T20" fmla="*/ 3086 w 3086"/>
                <a:gd name="T21" fmla="*/ 2234 h 2234"/>
                <a:gd name="T22" fmla="*/ 1127 w 3086"/>
                <a:gd name="T23" fmla="*/ 2234 h 2234"/>
                <a:gd name="T24" fmla="*/ 1110 w 3086"/>
                <a:gd name="T25" fmla="*/ 2232 h 2234"/>
                <a:gd name="T26" fmla="*/ 1093 w 3086"/>
                <a:gd name="T27" fmla="*/ 2227 h 2234"/>
                <a:gd name="T28" fmla="*/ 1079 w 3086"/>
                <a:gd name="T29" fmla="*/ 2218 h 2234"/>
                <a:gd name="T30" fmla="*/ 1068 w 3086"/>
                <a:gd name="T31" fmla="*/ 2207 h 2234"/>
                <a:gd name="T32" fmla="*/ 1059 w 3086"/>
                <a:gd name="T33" fmla="*/ 2192 h 2234"/>
                <a:gd name="T34" fmla="*/ 1054 w 3086"/>
                <a:gd name="T35" fmla="*/ 2175 h 2234"/>
                <a:gd name="T36" fmla="*/ 549 w 3086"/>
                <a:gd name="T37" fmla="*/ 149 h 2234"/>
                <a:gd name="T38" fmla="*/ 0 w 3086"/>
                <a:gd name="T39" fmla="*/ 149 h 2234"/>
                <a:gd name="T40" fmla="*/ 0 w 3086"/>
                <a:gd name="T41" fmla="*/ 0 h 2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86" h="2234">
                  <a:moveTo>
                    <a:pt x="0" y="0"/>
                  </a:moveTo>
                  <a:lnTo>
                    <a:pt x="610" y="0"/>
                  </a:lnTo>
                  <a:lnTo>
                    <a:pt x="628" y="2"/>
                  </a:lnTo>
                  <a:lnTo>
                    <a:pt x="643" y="7"/>
                  </a:lnTo>
                  <a:lnTo>
                    <a:pt x="657" y="16"/>
                  </a:lnTo>
                  <a:lnTo>
                    <a:pt x="669" y="27"/>
                  </a:lnTo>
                  <a:lnTo>
                    <a:pt x="677" y="42"/>
                  </a:lnTo>
                  <a:lnTo>
                    <a:pt x="684" y="59"/>
                  </a:lnTo>
                  <a:lnTo>
                    <a:pt x="1187" y="2079"/>
                  </a:lnTo>
                  <a:lnTo>
                    <a:pt x="3086" y="2079"/>
                  </a:lnTo>
                  <a:lnTo>
                    <a:pt x="3086" y="2234"/>
                  </a:lnTo>
                  <a:lnTo>
                    <a:pt x="1127" y="2234"/>
                  </a:lnTo>
                  <a:lnTo>
                    <a:pt x="1110" y="2232"/>
                  </a:lnTo>
                  <a:lnTo>
                    <a:pt x="1093" y="2227"/>
                  </a:lnTo>
                  <a:lnTo>
                    <a:pt x="1079" y="2218"/>
                  </a:lnTo>
                  <a:lnTo>
                    <a:pt x="1068" y="2207"/>
                  </a:lnTo>
                  <a:lnTo>
                    <a:pt x="1059" y="2192"/>
                  </a:lnTo>
                  <a:lnTo>
                    <a:pt x="1054" y="2175"/>
                  </a:lnTo>
                  <a:lnTo>
                    <a:pt x="549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Rectangle 155"/>
            <p:cNvSpPr>
              <a:spLocks noChangeArrowheads="1"/>
            </p:cNvSpPr>
            <p:nvPr/>
          </p:nvSpPr>
          <p:spPr bwMode="auto">
            <a:xfrm>
              <a:off x="5503863" y="2328863"/>
              <a:ext cx="304800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Freeform 156"/>
            <p:cNvSpPr>
              <a:spLocks noEditPoints="1"/>
            </p:cNvSpPr>
            <p:nvPr/>
          </p:nvSpPr>
          <p:spPr bwMode="auto">
            <a:xfrm>
              <a:off x="5741988" y="2389188"/>
              <a:ext cx="103188" cy="104775"/>
            </a:xfrm>
            <a:custGeom>
              <a:avLst/>
              <a:gdLst>
                <a:gd name="T0" fmla="*/ 267 w 592"/>
                <a:gd name="T1" fmla="*/ 158 h 591"/>
                <a:gd name="T2" fmla="*/ 216 w 592"/>
                <a:gd name="T3" fmla="*/ 180 h 591"/>
                <a:gd name="T4" fmla="*/ 179 w 592"/>
                <a:gd name="T5" fmla="*/ 219 h 591"/>
                <a:gd name="T6" fmla="*/ 159 w 592"/>
                <a:gd name="T7" fmla="*/ 269 h 591"/>
                <a:gd name="T8" fmla="*/ 159 w 592"/>
                <a:gd name="T9" fmla="*/ 322 h 591"/>
                <a:gd name="T10" fmla="*/ 181 w 592"/>
                <a:gd name="T11" fmla="*/ 372 h 591"/>
                <a:gd name="T12" fmla="*/ 219 w 592"/>
                <a:gd name="T13" fmla="*/ 411 h 591"/>
                <a:gd name="T14" fmla="*/ 269 w 592"/>
                <a:gd name="T15" fmla="*/ 433 h 591"/>
                <a:gd name="T16" fmla="*/ 324 w 592"/>
                <a:gd name="T17" fmla="*/ 433 h 591"/>
                <a:gd name="T18" fmla="*/ 373 w 592"/>
                <a:gd name="T19" fmla="*/ 411 h 591"/>
                <a:gd name="T20" fmla="*/ 413 w 592"/>
                <a:gd name="T21" fmla="*/ 372 h 591"/>
                <a:gd name="T22" fmla="*/ 435 w 592"/>
                <a:gd name="T23" fmla="*/ 322 h 591"/>
                <a:gd name="T24" fmla="*/ 435 w 592"/>
                <a:gd name="T25" fmla="*/ 269 h 591"/>
                <a:gd name="T26" fmla="*/ 414 w 592"/>
                <a:gd name="T27" fmla="*/ 219 h 591"/>
                <a:gd name="T28" fmla="*/ 377 w 592"/>
                <a:gd name="T29" fmla="*/ 180 h 591"/>
                <a:gd name="T30" fmla="*/ 326 w 592"/>
                <a:gd name="T31" fmla="*/ 158 h 591"/>
                <a:gd name="T32" fmla="*/ 296 w 592"/>
                <a:gd name="T33" fmla="*/ 0 h 591"/>
                <a:gd name="T34" fmla="*/ 382 w 592"/>
                <a:gd name="T35" fmla="*/ 12 h 591"/>
                <a:gd name="T36" fmla="*/ 458 w 592"/>
                <a:gd name="T37" fmla="*/ 47 h 591"/>
                <a:gd name="T38" fmla="*/ 520 w 592"/>
                <a:gd name="T39" fmla="*/ 101 h 591"/>
                <a:gd name="T40" fmla="*/ 565 w 592"/>
                <a:gd name="T41" fmla="*/ 171 h 591"/>
                <a:gd name="T42" fmla="*/ 589 w 592"/>
                <a:gd name="T43" fmla="*/ 252 h 591"/>
                <a:gd name="T44" fmla="*/ 589 w 592"/>
                <a:gd name="T45" fmla="*/ 338 h 591"/>
                <a:gd name="T46" fmla="*/ 565 w 592"/>
                <a:gd name="T47" fmla="*/ 420 h 591"/>
                <a:gd name="T48" fmla="*/ 519 w 592"/>
                <a:gd name="T49" fmla="*/ 488 h 591"/>
                <a:gd name="T50" fmla="*/ 457 w 592"/>
                <a:gd name="T51" fmla="*/ 543 h 591"/>
                <a:gd name="T52" fmla="*/ 382 w 592"/>
                <a:gd name="T53" fmla="*/ 578 h 591"/>
                <a:gd name="T54" fmla="*/ 296 w 592"/>
                <a:gd name="T55" fmla="*/ 591 h 591"/>
                <a:gd name="T56" fmla="*/ 211 w 592"/>
                <a:gd name="T57" fmla="*/ 578 h 591"/>
                <a:gd name="T58" fmla="*/ 135 w 592"/>
                <a:gd name="T59" fmla="*/ 543 h 591"/>
                <a:gd name="T60" fmla="*/ 73 w 592"/>
                <a:gd name="T61" fmla="*/ 489 h 591"/>
                <a:gd name="T62" fmla="*/ 27 w 592"/>
                <a:gd name="T63" fmla="*/ 420 h 591"/>
                <a:gd name="T64" fmla="*/ 3 w 592"/>
                <a:gd name="T65" fmla="*/ 338 h 591"/>
                <a:gd name="T66" fmla="*/ 3 w 592"/>
                <a:gd name="T67" fmla="*/ 252 h 591"/>
                <a:gd name="T68" fmla="*/ 27 w 592"/>
                <a:gd name="T69" fmla="*/ 171 h 591"/>
                <a:gd name="T70" fmla="*/ 73 w 592"/>
                <a:gd name="T71" fmla="*/ 101 h 591"/>
                <a:gd name="T72" fmla="*/ 135 w 592"/>
                <a:gd name="T73" fmla="*/ 47 h 591"/>
                <a:gd name="T74" fmla="*/ 210 w 592"/>
                <a:gd name="T75" fmla="*/ 12 h 591"/>
                <a:gd name="T76" fmla="*/ 296 w 592"/>
                <a:gd name="T77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92" h="591">
                  <a:moveTo>
                    <a:pt x="296" y="156"/>
                  </a:moveTo>
                  <a:lnTo>
                    <a:pt x="267" y="158"/>
                  </a:lnTo>
                  <a:lnTo>
                    <a:pt x="240" y="167"/>
                  </a:lnTo>
                  <a:lnTo>
                    <a:pt x="216" y="180"/>
                  </a:lnTo>
                  <a:lnTo>
                    <a:pt x="196" y="198"/>
                  </a:lnTo>
                  <a:lnTo>
                    <a:pt x="179" y="219"/>
                  </a:lnTo>
                  <a:lnTo>
                    <a:pt x="166" y="242"/>
                  </a:lnTo>
                  <a:lnTo>
                    <a:pt x="159" y="269"/>
                  </a:lnTo>
                  <a:lnTo>
                    <a:pt x="155" y="296"/>
                  </a:lnTo>
                  <a:lnTo>
                    <a:pt x="159" y="322"/>
                  </a:lnTo>
                  <a:lnTo>
                    <a:pt x="167" y="349"/>
                  </a:lnTo>
                  <a:lnTo>
                    <a:pt x="181" y="372"/>
                  </a:lnTo>
                  <a:lnTo>
                    <a:pt x="198" y="393"/>
                  </a:lnTo>
                  <a:lnTo>
                    <a:pt x="219" y="411"/>
                  </a:lnTo>
                  <a:lnTo>
                    <a:pt x="243" y="425"/>
                  </a:lnTo>
                  <a:lnTo>
                    <a:pt x="269" y="433"/>
                  </a:lnTo>
                  <a:lnTo>
                    <a:pt x="296" y="436"/>
                  </a:lnTo>
                  <a:lnTo>
                    <a:pt x="324" y="433"/>
                  </a:lnTo>
                  <a:lnTo>
                    <a:pt x="350" y="425"/>
                  </a:lnTo>
                  <a:lnTo>
                    <a:pt x="373" y="411"/>
                  </a:lnTo>
                  <a:lnTo>
                    <a:pt x="395" y="393"/>
                  </a:lnTo>
                  <a:lnTo>
                    <a:pt x="413" y="372"/>
                  </a:lnTo>
                  <a:lnTo>
                    <a:pt x="426" y="349"/>
                  </a:lnTo>
                  <a:lnTo>
                    <a:pt x="435" y="322"/>
                  </a:lnTo>
                  <a:lnTo>
                    <a:pt x="437" y="296"/>
                  </a:lnTo>
                  <a:lnTo>
                    <a:pt x="435" y="269"/>
                  </a:lnTo>
                  <a:lnTo>
                    <a:pt x="426" y="242"/>
                  </a:lnTo>
                  <a:lnTo>
                    <a:pt x="414" y="219"/>
                  </a:lnTo>
                  <a:lnTo>
                    <a:pt x="398" y="198"/>
                  </a:lnTo>
                  <a:lnTo>
                    <a:pt x="377" y="180"/>
                  </a:lnTo>
                  <a:lnTo>
                    <a:pt x="353" y="167"/>
                  </a:lnTo>
                  <a:lnTo>
                    <a:pt x="326" y="158"/>
                  </a:lnTo>
                  <a:lnTo>
                    <a:pt x="296" y="156"/>
                  </a:lnTo>
                  <a:close/>
                  <a:moveTo>
                    <a:pt x="296" y="0"/>
                  </a:moveTo>
                  <a:lnTo>
                    <a:pt x="341" y="3"/>
                  </a:lnTo>
                  <a:lnTo>
                    <a:pt x="382" y="12"/>
                  </a:lnTo>
                  <a:lnTo>
                    <a:pt x="421" y="27"/>
                  </a:lnTo>
                  <a:lnTo>
                    <a:pt x="458" y="47"/>
                  </a:lnTo>
                  <a:lnTo>
                    <a:pt x="491" y="72"/>
                  </a:lnTo>
                  <a:lnTo>
                    <a:pt x="520" y="101"/>
                  </a:lnTo>
                  <a:lnTo>
                    <a:pt x="545" y="135"/>
                  </a:lnTo>
                  <a:lnTo>
                    <a:pt x="565" y="171"/>
                  </a:lnTo>
                  <a:lnTo>
                    <a:pt x="581" y="210"/>
                  </a:lnTo>
                  <a:lnTo>
                    <a:pt x="589" y="252"/>
                  </a:lnTo>
                  <a:lnTo>
                    <a:pt x="592" y="295"/>
                  </a:lnTo>
                  <a:lnTo>
                    <a:pt x="589" y="338"/>
                  </a:lnTo>
                  <a:lnTo>
                    <a:pt x="580" y="379"/>
                  </a:lnTo>
                  <a:lnTo>
                    <a:pt x="565" y="420"/>
                  </a:lnTo>
                  <a:lnTo>
                    <a:pt x="545" y="455"/>
                  </a:lnTo>
                  <a:lnTo>
                    <a:pt x="519" y="488"/>
                  </a:lnTo>
                  <a:lnTo>
                    <a:pt x="491" y="518"/>
                  </a:lnTo>
                  <a:lnTo>
                    <a:pt x="457" y="543"/>
                  </a:lnTo>
                  <a:lnTo>
                    <a:pt x="421" y="563"/>
                  </a:lnTo>
                  <a:lnTo>
                    <a:pt x="382" y="578"/>
                  </a:lnTo>
                  <a:lnTo>
                    <a:pt x="340" y="587"/>
                  </a:lnTo>
                  <a:lnTo>
                    <a:pt x="296" y="591"/>
                  </a:lnTo>
                  <a:lnTo>
                    <a:pt x="253" y="587"/>
                  </a:lnTo>
                  <a:lnTo>
                    <a:pt x="211" y="578"/>
                  </a:lnTo>
                  <a:lnTo>
                    <a:pt x="171" y="563"/>
                  </a:lnTo>
                  <a:lnTo>
                    <a:pt x="135" y="543"/>
                  </a:lnTo>
                  <a:lnTo>
                    <a:pt x="102" y="518"/>
                  </a:lnTo>
                  <a:lnTo>
                    <a:pt x="73" y="489"/>
                  </a:lnTo>
                  <a:lnTo>
                    <a:pt x="47" y="455"/>
                  </a:lnTo>
                  <a:lnTo>
                    <a:pt x="27" y="420"/>
                  </a:lnTo>
                  <a:lnTo>
                    <a:pt x="13" y="381"/>
                  </a:lnTo>
                  <a:lnTo>
                    <a:pt x="3" y="338"/>
                  </a:lnTo>
                  <a:lnTo>
                    <a:pt x="0" y="295"/>
                  </a:lnTo>
                  <a:lnTo>
                    <a:pt x="3" y="252"/>
                  </a:lnTo>
                  <a:lnTo>
                    <a:pt x="13" y="210"/>
                  </a:lnTo>
                  <a:lnTo>
                    <a:pt x="27" y="171"/>
                  </a:lnTo>
                  <a:lnTo>
                    <a:pt x="47" y="135"/>
                  </a:lnTo>
                  <a:lnTo>
                    <a:pt x="73" y="101"/>
                  </a:lnTo>
                  <a:lnTo>
                    <a:pt x="101" y="72"/>
                  </a:lnTo>
                  <a:lnTo>
                    <a:pt x="135" y="47"/>
                  </a:lnTo>
                  <a:lnTo>
                    <a:pt x="171" y="27"/>
                  </a:lnTo>
                  <a:lnTo>
                    <a:pt x="210" y="12"/>
                  </a:lnTo>
                  <a:lnTo>
                    <a:pt x="253" y="3"/>
                  </a:lnTo>
                  <a:lnTo>
                    <a:pt x="2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Freeform 157"/>
            <p:cNvSpPr>
              <a:spLocks noEditPoints="1"/>
            </p:cNvSpPr>
            <p:nvPr/>
          </p:nvSpPr>
          <p:spPr bwMode="auto">
            <a:xfrm>
              <a:off x="5487988" y="2389188"/>
              <a:ext cx="104775" cy="104775"/>
            </a:xfrm>
            <a:custGeom>
              <a:avLst/>
              <a:gdLst>
                <a:gd name="T0" fmla="*/ 267 w 593"/>
                <a:gd name="T1" fmla="*/ 158 h 591"/>
                <a:gd name="T2" fmla="*/ 216 w 593"/>
                <a:gd name="T3" fmla="*/ 180 h 591"/>
                <a:gd name="T4" fmla="*/ 179 w 593"/>
                <a:gd name="T5" fmla="*/ 219 h 591"/>
                <a:gd name="T6" fmla="*/ 158 w 593"/>
                <a:gd name="T7" fmla="*/ 269 h 591"/>
                <a:gd name="T8" fmla="*/ 158 w 593"/>
                <a:gd name="T9" fmla="*/ 322 h 591"/>
                <a:gd name="T10" fmla="*/ 181 w 593"/>
                <a:gd name="T11" fmla="*/ 372 h 591"/>
                <a:gd name="T12" fmla="*/ 220 w 593"/>
                <a:gd name="T13" fmla="*/ 411 h 591"/>
                <a:gd name="T14" fmla="*/ 270 w 593"/>
                <a:gd name="T15" fmla="*/ 433 h 591"/>
                <a:gd name="T16" fmla="*/ 324 w 593"/>
                <a:gd name="T17" fmla="*/ 433 h 591"/>
                <a:gd name="T18" fmla="*/ 373 w 593"/>
                <a:gd name="T19" fmla="*/ 411 h 591"/>
                <a:gd name="T20" fmla="*/ 412 w 593"/>
                <a:gd name="T21" fmla="*/ 372 h 591"/>
                <a:gd name="T22" fmla="*/ 435 w 593"/>
                <a:gd name="T23" fmla="*/ 322 h 591"/>
                <a:gd name="T24" fmla="*/ 435 w 593"/>
                <a:gd name="T25" fmla="*/ 269 h 591"/>
                <a:gd name="T26" fmla="*/ 412 w 593"/>
                <a:gd name="T27" fmla="*/ 219 h 591"/>
                <a:gd name="T28" fmla="*/ 373 w 593"/>
                <a:gd name="T29" fmla="*/ 180 h 591"/>
                <a:gd name="T30" fmla="*/ 324 w 593"/>
                <a:gd name="T31" fmla="*/ 158 h 591"/>
                <a:gd name="T32" fmla="*/ 297 w 593"/>
                <a:gd name="T33" fmla="*/ 0 h 591"/>
                <a:gd name="T34" fmla="*/ 382 w 593"/>
                <a:gd name="T35" fmla="*/ 12 h 591"/>
                <a:gd name="T36" fmla="*/ 458 w 593"/>
                <a:gd name="T37" fmla="*/ 47 h 591"/>
                <a:gd name="T38" fmla="*/ 520 w 593"/>
                <a:gd name="T39" fmla="*/ 101 h 591"/>
                <a:gd name="T40" fmla="*/ 565 w 593"/>
                <a:gd name="T41" fmla="*/ 171 h 591"/>
                <a:gd name="T42" fmla="*/ 590 w 593"/>
                <a:gd name="T43" fmla="*/ 252 h 591"/>
                <a:gd name="T44" fmla="*/ 590 w 593"/>
                <a:gd name="T45" fmla="*/ 338 h 591"/>
                <a:gd name="T46" fmla="*/ 565 w 593"/>
                <a:gd name="T47" fmla="*/ 420 h 591"/>
                <a:gd name="T48" fmla="*/ 520 w 593"/>
                <a:gd name="T49" fmla="*/ 488 h 591"/>
                <a:gd name="T50" fmla="*/ 458 w 593"/>
                <a:gd name="T51" fmla="*/ 543 h 591"/>
                <a:gd name="T52" fmla="*/ 382 w 593"/>
                <a:gd name="T53" fmla="*/ 578 h 591"/>
                <a:gd name="T54" fmla="*/ 297 w 593"/>
                <a:gd name="T55" fmla="*/ 591 h 591"/>
                <a:gd name="T56" fmla="*/ 211 w 593"/>
                <a:gd name="T57" fmla="*/ 578 h 591"/>
                <a:gd name="T58" fmla="*/ 135 w 593"/>
                <a:gd name="T59" fmla="*/ 543 h 591"/>
                <a:gd name="T60" fmla="*/ 73 w 593"/>
                <a:gd name="T61" fmla="*/ 489 h 591"/>
                <a:gd name="T62" fmla="*/ 28 w 593"/>
                <a:gd name="T63" fmla="*/ 420 h 591"/>
                <a:gd name="T64" fmla="*/ 3 w 593"/>
                <a:gd name="T65" fmla="*/ 338 h 591"/>
                <a:gd name="T66" fmla="*/ 3 w 593"/>
                <a:gd name="T67" fmla="*/ 252 h 591"/>
                <a:gd name="T68" fmla="*/ 27 w 593"/>
                <a:gd name="T69" fmla="*/ 171 h 591"/>
                <a:gd name="T70" fmla="*/ 73 w 593"/>
                <a:gd name="T71" fmla="*/ 101 h 591"/>
                <a:gd name="T72" fmla="*/ 135 w 593"/>
                <a:gd name="T73" fmla="*/ 47 h 591"/>
                <a:gd name="T74" fmla="*/ 211 w 593"/>
                <a:gd name="T75" fmla="*/ 12 h 591"/>
                <a:gd name="T76" fmla="*/ 297 w 593"/>
                <a:gd name="T77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93" h="591">
                  <a:moveTo>
                    <a:pt x="297" y="156"/>
                  </a:moveTo>
                  <a:lnTo>
                    <a:pt x="267" y="158"/>
                  </a:lnTo>
                  <a:lnTo>
                    <a:pt x="240" y="167"/>
                  </a:lnTo>
                  <a:lnTo>
                    <a:pt x="216" y="180"/>
                  </a:lnTo>
                  <a:lnTo>
                    <a:pt x="195" y="198"/>
                  </a:lnTo>
                  <a:lnTo>
                    <a:pt x="179" y="219"/>
                  </a:lnTo>
                  <a:lnTo>
                    <a:pt x="166" y="242"/>
                  </a:lnTo>
                  <a:lnTo>
                    <a:pt x="158" y="269"/>
                  </a:lnTo>
                  <a:lnTo>
                    <a:pt x="156" y="296"/>
                  </a:lnTo>
                  <a:lnTo>
                    <a:pt x="158" y="322"/>
                  </a:lnTo>
                  <a:lnTo>
                    <a:pt x="167" y="349"/>
                  </a:lnTo>
                  <a:lnTo>
                    <a:pt x="181" y="372"/>
                  </a:lnTo>
                  <a:lnTo>
                    <a:pt x="199" y="393"/>
                  </a:lnTo>
                  <a:lnTo>
                    <a:pt x="220" y="411"/>
                  </a:lnTo>
                  <a:lnTo>
                    <a:pt x="243" y="425"/>
                  </a:lnTo>
                  <a:lnTo>
                    <a:pt x="270" y="433"/>
                  </a:lnTo>
                  <a:lnTo>
                    <a:pt x="297" y="436"/>
                  </a:lnTo>
                  <a:lnTo>
                    <a:pt x="324" y="433"/>
                  </a:lnTo>
                  <a:lnTo>
                    <a:pt x="350" y="425"/>
                  </a:lnTo>
                  <a:lnTo>
                    <a:pt x="373" y="411"/>
                  </a:lnTo>
                  <a:lnTo>
                    <a:pt x="394" y="393"/>
                  </a:lnTo>
                  <a:lnTo>
                    <a:pt x="412" y="372"/>
                  </a:lnTo>
                  <a:lnTo>
                    <a:pt x="426" y="349"/>
                  </a:lnTo>
                  <a:lnTo>
                    <a:pt x="435" y="322"/>
                  </a:lnTo>
                  <a:lnTo>
                    <a:pt x="438" y="296"/>
                  </a:lnTo>
                  <a:lnTo>
                    <a:pt x="435" y="269"/>
                  </a:lnTo>
                  <a:lnTo>
                    <a:pt x="426" y="242"/>
                  </a:lnTo>
                  <a:lnTo>
                    <a:pt x="412" y="219"/>
                  </a:lnTo>
                  <a:lnTo>
                    <a:pt x="394" y="198"/>
                  </a:lnTo>
                  <a:lnTo>
                    <a:pt x="373" y="180"/>
                  </a:lnTo>
                  <a:lnTo>
                    <a:pt x="350" y="167"/>
                  </a:lnTo>
                  <a:lnTo>
                    <a:pt x="324" y="158"/>
                  </a:lnTo>
                  <a:lnTo>
                    <a:pt x="297" y="156"/>
                  </a:lnTo>
                  <a:close/>
                  <a:moveTo>
                    <a:pt x="297" y="0"/>
                  </a:moveTo>
                  <a:lnTo>
                    <a:pt x="340" y="3"/>
                  </a:lnTo>
                  <a:lnTo>
                    <a:pt x="382" y="12"/>
                  </a:lnTo>
                  <a:lnTo>
                    <a:pt x="421" y="27"/>
                  </a:lnTo>
                  <a:lnTo>
                    <a:pt x="458" y="47"/>
                  </a:lnTo>
                  <a:lnTo>
                    <a:pt x="491" y="72"/>
                  </a:lnTo>
                  <a:lnTo>
                    <a:pt x="520" y="101"/>
                  </a:lnTo>
                  <a:lnTo>
                    <a:pt x="545" y="135"/>
                  </a:lnTo>
                  <a:lnTo>
                    <a:pt x="565" y="171"/>
                  </a:lnTo>
                  <a:lnTo>
                    <a:pt x="581" y="210"/>
                  </a:lnTo>
                  <a:lnTo>
                    <a:pt x="590" y="252"/>
                  </a:lnTo>
                  <a:lnTo>
                    <a:pt x="593" y="295"/>
                  </a:lnTo>
                  <a:lnTo>
                    <a:pt x="590" y="338"/>
                  </a:lnTo>
                  <a:lnTo>
                    <a:pt x="581" y="379"/>
                  </a:lnTo>
                  <a:lnTo>
                    <a:pt x="565" y="420"/>
                  </a:lnTo>
                  <a:lnTo>
                    <a:pt x="545" y="455"/>
                  </a:lnTo>
                  <a:lnTo>
                    <a:pt x="520" y="488"/>
                  </a:lnTo>
                  <a:lnTo>
                    <a:pt x="491" y="518"/>
                  </a:lnTo>
                  <a:lnTo>
                    <a:pt x="458" y="543"/>
                  </a:lnTo>
                  <a:lnTo>
                    <a:pt x="421" y="563"/>
                  </a:lnTo>
                  <a:lnTo>
                    <a:pt x="382" y="578"/>
                  </a:lnTo>
                  <a:lnTo>
                    <a:pt x="340" y="587"/>
                  </a:lnTo>
                  <a:lnTo>
                    <a:pt x="297" y="591"/>
                  </a:lnTo>
                  <a:lnTo>
                    <a:pt x="253" y="587"/>
                  </a:lnTo>
                  <a:lnTo>
                    <a:pt x="211" y="578"/>
                  </a:lnTo>
                  <a:lnTo>
                    <a:pt x="172" y="563"/>
                  </a:lnTo>
                  <a:lnTo>
                    <a:pt x="135" y="543"/>
                  </a:lnTo>
                  <a:lnTo>
                    <a:pt x="102" y="518"/>
                  </a:lnTo>
                  <a:lnTo>
                    <a:pt x="73" y="489"/>
                  </a:lnTo>
                  <a:lnTo>
                    <a:pt x="48" y="455"/>
                  </a:lnTo>
                  <a:lnTo>
                    <a:pt x="28" y="420"/>
                  </a:lnTo>
                  <a:lnTo>
                    <a:pt x="12" y="381"/>
                  </a:lnTo>
                  <a:lnTo>
                    <a:pt x="3" y="338"/>
                  </a:lnTo>
                  <a:lnTo>
                    <a:pt x="0" y="295"/>
                  </a:lnTo>
                  <a:lnTo>
                    <a:pt x="3" y="252"/>
                  </a:lnTo>
                  <a:lnTo>
                    <a:pt x="12" y="210"/>
                  </a:lnTo>
                  <a:lnTo>
                    <a:pt x="27" y="171"/>
                  </a:lnTo>
                  <a:lnTo>
                    <a:pt x="48" y="135"/>
                  </a:lnTo>
                  <a:lnTo>
                    <a:pt x="73" y="101"/>
                  </a:lnTo>
                  <a:lnTo>
                    <a:pt x="102" y="72"/>
                  </a:lnTo>
                  <a:lnTo>
                    <a:pt x="135" y="47"/>
                  </a:lnTo>
                  <a:lnTo>
                    <a:pt x="172" y="27"/>
                  </a:lnTo>
                  <a:lnTo>
                    <a:pt x="211" y="12"/>
                  </a:lnTo>
                  <a:lnTo>
                    <a:pt x="253" y="3"/>
                  </a:lnTo>
                  <a:lnTo>
                    <a:pt x="2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20" name="Group 819"/>
          <p:cNvGrpSpPr/>
          <p:nvPr/>
        </p:nvGrpSpPr>
        <p:grpSpPr>
          <a:xfrm>
            <a:off x="6259083" y="1887538"/>
            <a:ext cx="600076" cy="612775"/>
            <a:chOff x="6237288" y="1887538"/>
            <a:chExt cx="600076" cy="6127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69" name="Freeform 162"/>
            <p:cNvSpPr>
              <a:spLocks/>
            </p:cNvSpPr>
            <p:nvPr/>
          </p:nvSpPr>
          <p:spPr bwMode="auto">
            <a:xfrm>
              <a:off x="6662738" y="1954213"/>
              <a:ext cx="104775" cy="103188"/>
            </a:xfrm>
            <a:custGeom>
              <a:avLst/>
              <a:gdLst>
                <a:gd name="T0" fmla="*/ 220 w 589"/>
                <a:gd name="T1" fmla="*/ 0 h 590"/>
                <a:gd name="T2" fmla="*/ 368 w 589"/>
                <a:gd name="T3" fmla="*/ 0 h 590"/>
                <a:gd name="T4" fmla="*/ 368 w 589"/>
                <a:gd name="T5" fmla="*/ 221 h 590"/>
                <a:gd name="T6" fmla="*/ 589 w 589"/>
                <a:gd name="T7" fmla="*/ 221 h 590"/>
                <a:gd name="T8" fmla="*/ 589 w 589"/>
                <a:gd name="T9" fmla="*/ 369 h 590"/>
                <a:gd name="T10" fmla="*/ 368 w 589"/>
                <a:gd name="T11" fmla="*/ 369 h 590"/>
                <a:gd name="T12" fmla="*/ 368 w 589"/>
                <a:gd name="T13" fmla="*/ 590 h 590"/>
                <a:gd name="T14" fmla="*/ 220 w 589"/>
                <a:gd name="T15" fmla="*/ 590 h 590"/>
                <a:gd name="T16" fmla="*/ 220 w 589"/>
                <a:gd name="T17" fmla="*/ 369 h 590"/>
                <a:gd name="T18" fmla="*/ 0 w 589"/>
                <a:gd name="T19" fmla="*/ 369 h 590"/>
                <a:gd name="T20" fmla="*/ 0 w 589"/>
                <a:gd name="T21" fmla="*/ 221 h 590"/>
                <a:gd name="T22" fmla="*/ 220 w 589"/>
                <a:gd name="T23" fmla="*/ 221 h 590"/>
                <a:gd name="T24" fmla="*/ 220 w 589"/>
                <a:gd name="T25" fmla="*/ 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9" h="590">
                  <a:moveTo>
                    <a:pt x="220" y="0"/>
                  </a:moveTo>
                  <a:lnTo>
                    <a:pt x="368" y="0"/>
                  </a:lnTo>
                  <a:lnTo>
                    <a:pt x="368" y="221"/>
                  </a:lnTo>
                  <a:lnTo>
                    <a:pt x="589" y="221"/>
                  </a:lnTo>
                  <a:lnTo>
                    <a:pt x="589" y="369"/>
                  </a:lnTo>
                  <a:lnTo>
                    <a:pt x="368" y="369"/>
                  </a:lnTo>
                  <a:lnTo>
                    <a:pt x="368" y="590"/>
                  </a:lnTo>
                  <a:lnTo>
                    <a:pt x="220" y="590"/>
                  </a:lnTo>
                  <a:lnTo>
                    <a:pt x="220" y="369"/>
                  </a:lnTo>
                  <a:lnTo>
                    <a:pt x="0" y="369"/>
                  </a:lnTo>
                  <a:lnTo>
                    <a:pt x="0" y="221"/>
                  </a:lnTo>
                  <a:lnTo>
                    <a:pt x="220" y="221"/>
                  </a:lnTo>
                  <a:lnTo>
                    <a:pt x="2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0" name="Freeform 163"/>
            <p:cNvSpPr>
              <a:spLocks/>
            </p:cNvSpPr>
            <p:nvPr/>
          </p:nvSpPr>
          <p:spPr bwMode="auto">
            <a:xfrm>
              <a:off x="6237288" y="1912938"/>
              <a:ext cx="530225" cy="385763"/>
            </a:xfrm>
            <a:custGeom>
              <a:avLst/>
              <a:gdLst>
                <a:gd name="T0" fmla="*/ 0 w 3002"/>
                <a:gd name="T1" fmla="*/ 0 h 2180"/>
                <a:gd name="T2" fmla="*/ 600 w 3002"/>
                <a:gd name="T3" fmla="*/ 0 h 2180"/>
                <a:gd name="T4" fmla="*/ 618 w 3002"/>
                <a:gd name="T5" fmla="*/ 1 h 2180"/>
                <a:gd name="T6" fmla="*/ 634 w 3002"/>
                <a:gd name="T7" fmla="*/ 6 h 2180"/>
                <a:gd name="T8" fmla="*/ 647 w 3002"/>
                <a:gd name="T9" fmla="*/ 14 h 2180"/>
                <a:gd name="T10" fmla="*/ 659 w 3002"/>
                <a:gd name="T11" fmla="*/ 26 h 2180"/>
                <a:gd name="T12" fmla="*/ 667 w 3002"/>
                <a:gd name="T13" fmla="*/ 41 h 2180"/>
                <a:gd name="T14" fmla="*/ 673 w 3002"/>
                <a:gd name="T15" fmla="*/ 58 h 2180"/>
                <a:gd name="T16" fmla="*/ 1154 w 3002"/>
                <a:gd name="T17" fmla="*/ 2032 h 2180"/>
                <a:gd name="T18" fmla="*/ 3002 w 3002"/>
                <a:gd name="T19" fmla="*/ 2032 h 2180"/>
                <a:gd name="T20" fmla="*/ 3002 w 3002"/>
                <a:gd name="T21" fmla="*/ 2180 h 2180"/>
                <a:gd name="T22" fmla="*/ 1101 w 3002"/>
                <a:gd name="T23" fmla="*/ 2180 h 2180"/>
                <a:gd name="T24" fmla="*/ 1083 w 3002"/>
                <a:gd name="T25" fmla="*/ 2178 h 2180"/>
                <a:gd name="T26" fmla="*/ 1067 w 3002"/>
                <a:gd name="T27" fmla="*/ 2173 h 2180"/>
                <a:gd name="T28" fmla="*/ 1054 w 3002"/>
                <a:gd name="T29" fmla="*/ 2164 h 2180"/>
                <a:gd name="T30" fmla="*/ 1042 w 3002"/>
                <a:gd name="T31" fmla="*/ 2153 h 2180"/>
                <a:gd name="T32" fmla="*/ 1034 w 3002"/>
                <a:gd name="T33" fmla="*/ 2139 h 2180"/>
                <a:gd name="T34" fmla="*/ 1027 w 3002"/>
                <a:gd name="T35" fmla="*/ 2122 h 2180"/>
                <a:gd name="T36" fmla="*/ 539 w 3002"/>
                <a:gd name="T37" fmla="*/ 148 h 2180"/>
                <a:gd name="T38" fmla="*/ 0 w 3002"/>
                <a:gd name="T39" fmla="*/ 148 h 2180"/>
                <a:gd name="T40" fmla="*/ 0 w 3002"/>
                <a:gd name="T41" fmla="*/ 0 h 2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02" h="2180">
                  <a:moveTo>
                    <a:pt x="0" y="0"/>
                  </a:moveTo>
                  <a:lnTo>
                    <a:pt x="600" y="0"/>
                  </a:lnTo>
                  <a:lnTo>
                    <a:pt x="618" y="1"/>
                  </a:lnTo>
                  <a:lnTo>
                    <a:pt x="634" y="6"/>
                  </a:lnTo>
                  <a:lnTo>
                    <a:pt x="647" y="14"/>
                  </a:lnTo>
                  <a:lnTo>
                    <a:pt x="659" y="26"/>
                  </a:lnTo>
                  <a:lnTo>
                    <a:pt x="667" y="41"/>
                  </a:lnTo>
                  <a:lnTo>
                    <a:pt x="673" y="58"/>
                  </a:lnTo>
                  <a:lnTo>
                    <a:pt x="1154" y="2032"/>
                  </a:lnTo>
                  <a:lnTo>
                    <a:pt x="3002" y="2032"/>
                  </a:lnTo>
                  <a:lnTo>
                    <a:pt x="3002" y="2180"/>
                  </a:lnTo>
                  <a:lnTo>
                    <a:pt x="1101" y="2180"/>
                  </a:lnTo>
                  <a:lnTo>
                    <a:pt x="1083" y="2178"/>
                  </a:lnTo>
                  <a:lnTo>
                    <a:pt x="1067" y="2173"/>
                  </a:lnTo>
                  <a:lnTo>
                    <a:pt x="1054" y="2164"/>
                  </a:lnTo>
                  <a:lnTo>
                    <a:pt x="1042" y="2153"/>
                  </a:lnTo>
                  <a:lnTo>
                    <a:pt x="1034" y="2139"/>
                  </a:lnTo>
                  <a:lnTo>
                    <a:pt x="1027" y="2122"/>
                  </a:lnTo>
                  <a:lnTo>
                    <a:pt x="539" y="148"/>
                  </a:lnTo>
                  <a:lnTo>
                    <a:pt x="0" y="14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1" name="Rectangle 164"/>
            <p:cNvSpPr>
              <a:spLocks noChangeArrowheads="1"/>
            </p:cNvSpPr>
            <p:nvPr/>
          </p:nvSpPr>
          <p:spPr bwMode="auto">
            <a:xfrm>
              <a:off x="6430963" y="2338388"/>
              <a:ext cx="298450" cy="269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2" name="Freeform 165"/>
            <p:cNvSpPr>
              <a:spLocks noEditPoints="1"/>
            </p:cNvSpPr>
            <p:nvPr/>
          </p:nvSpPr>
          <p:spPr bwMode="auto">
            <a:xfrm>
              <a:off x="6662738" y="2398713"/>
              <a:ext cx="101600" cy="101600"/>
            </a:xfrm>
            <a:custGeom>
              <a:avLst/>
              <a:gdLst>
                <a:gd name="T0" fmla="*/ 259 w 577"/>
                <a:gd name="T1" fmla="*/ 150 h 578"/>
                <a:gd name="T2" fmla="*/ 208 w 577"/>
                <a:gd name="T3" fmla="*/ 172 h 578"/>
                <a:gd name="T4" fmla="*/ 171 w 577"/>
                <a:gd name="T5" fmla="*/ 211 h 578"/>
                <a:gd name="T6" fmla="*/ 151 w 577"/>
                <a:gd name="T7" fmla="*/ 261 h 578"/>
                <a:gd name="T8" fmla="*/ 151 w 577"/>
                <a:gd name="T9" fmla="*/ 315 h 578"/>
                <a:gd name="T10" fmla="*/ 173 w 577"/>
                <a:gd name="T11" fmla="*/ 365 h 578"/>
                <a:gd name="T12" fmla="*/ 211 w 577"/>
                <a:gd name="T13" fmla="*/ 403 h 578"/>
                <a:gd name="T14" fmla="*/ 261 w 577"/>
                <a:gd name="T15" fmla="*/ 425 h 578"/>
                <a:gd name="T16" fmla="*/ 316 w 577"/>
                <a:gd name="T17" fmla="*/ 425 h 578"/>
                <a:gd name="T18" fmla="*/ 366 w 577"/>
                <a:gd name="T19" fmla="*/ 403 h 578"/>
                <a:gd name="T20" fmla="*/ 404 w 577"/>
                <a:gd name="T21" fmla="*/ 365 h 578"/>
                <a:gd name="T22" fmla="*/ 426 w 577"/>
                <a:gd name="T23" fmla="*/ 315 h 578"/>
                <a:gd name="T24" fmla="*/ 426 w 577"/>
                <a:gd name="T25" fmla="*/ 261 h 578"/>
                <a:gd name="T26" fmla="*/ 406 w 577"/>
                <a:gd name="T27" fmla="*/ 211 h 578"/>
                <a:gd name="T28" fmla="*/ 369 w 577"/>
                <a:gd name="T29" fmla="*/ 172 h 578"/>
                <a:gd name="T30" fmla="*/ 318 w 577"/>
                <a:gd name="T31" fmla="*/ 150 h 578"/>
                <a:gd name="T32" fmla="*/ 289 w 577"/>
                <a:gd name="T33" fmla="*/ 0 h 578"/>
                <a:gd name="T34" fmla="*/ 370 w 577"/>
                <a:gd name="T35" fmla="*/ 12 h 578"/>
                <a:gd name="T36" fmla="*/ 444 w 577"/>
                <a:gd name="T37" fmla="*/ 47 h 578"/>
                <a:gd name="T38" fmla="*/ 505 w 577"/>
                <a:gd name="T39" fmla="*/ 101 h 578"/>
                <a:gd name="T40" fmla="*/ 550 w 577"/>
                <a:gd name="T41" fmla="*/ 169 h 578"/>
                <a:gd name="T42" fmla="*/ 574 w 577"/>
                <a:gd name="T43" fmla="*/ 246 h 578"/>
                <a:gd name="T44" fmla="*/ 574 w 577"/>
                <a:gd name="T45" fmla="*/ 327 h 578"/>
                <a:gd name="T46" fmla="*/ 555 w 577"/>
                <a:gd name="T47" fmla="*/ 399 h 578"/>
                <a:gd name="T48" fmla="*/ 518 w 577"/>
                <a:gd name="T49" fmla="*/ 463 h 578"/>
                <a:gd name="T50" fmla="*/ 466 w 577"/>
                <a:gd name="T51" fmla="*/ 516 h 578"/>
                <a:gd name="T52" fmla="*/ 403 w 577"/>
                <a:gd name="T53" fmla="*/ 554 h 578"/>
                <a:gd name="T54" fmla="*/ 329 w 577"/>
                <a:gd name="T55" fmla="*/ 574 h 578"/>
                <a:gd name="T56" fmla="*/ 248 w 577"/>
                <a:gd name="T57" fmla="*/ 574 h 578"/>
                <a:gd name="T58" fmla="*/ 174 w 577"/>
                <a:gd name="T59" fmla="*/ 554 h 578"/>
                <a:gd name="T60" fmla="*/ 111 w 577"/>
                <a:gd name="T61" fmla="*/ 516 h 578"/>
                <a:gd name="T62" fmla="*/ 59 w 577"/>
                <a:gd name="T63" fmla="*/ 463 h 578"/>
                <a:gd name="T64" fmla="*/ 22 w 577"/>
                <a:gd name="T65" fmla="*/ 399 h 578"/>
                <a:gd name="T66" fmla="*/ 3 w 577"/>
                <a:gd name="T67" fmla="*/ 327 h 578"/>
                <a:gd name="T68" fmla="*/ 3 w 577"/>
                <a:gd name="T69" fmla="*/ 246 h 578"/>
                <a:gd name="T70" fmla="*/ 27 w 577"/>
                <a:gd name="T71" fmla="*/ 169 h 578"/>
                <a:gd name="T72" fmla="*/ 73 w 577"/>
                <a:gd name="T73" fmla="*/ 101 h 578"/>
                <a:gd name="T74" fmla="*/ 133 w 577"/>
                <a:gd name="T75" fmla="*/ 47 h 578"/>
                <a:gd name="T76" fmla="*/ 207 w 577"/>
                <a:gd name="T77" fmla="*/ 12 h 578"/>
                <a:gd name="T78" fmla="*/ 289 w 577"/>
                <a:gd name="T79" fmla="*/ 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77" h="578">
                  <a:moveTo>
                    <a:pt x="289" y="148"/>
                  </a:moveTo>
                  <a:lnTo>
                    <a:pt x="259" y="150"/>
                  </a:lnTo>
                  <a:lnTo>
                    <a:pt x="233" y="159"/>
                  </a:lnTo>
                  <a:lnTo>
                    <a:pt x="208" y="172"/>
                  </a:lnTo>
                  <a:lnTo>
                    <a:pt x="188" y="190"/>
                  </a:lnTo>
                  <a:lnTo>
                    <a:pt x="171" y="211"/>
                  </a:lnTo>
                  <a:lnTo>
                    <a:pt x="158" y="235"/>
                  </a:lnTo>
                  <a:lnTo>
                    <a:pt x="151" y="261"/>
                  </a:lnTo>
                  <a:lnTo>
                    <a:pt x="148" y="288"/>
                  </a:lnTo>
                  <a:lnTo>
                    <a:pt x="151" y="315"/>
                  </a:lnTo>
                  <a:lnTo>
                    <a:pt x="160" y="340"/>
                  </a:lnTo>
                  <a:lnTo>
                    <a:pt x="173" y="365"/>
                  </a:lnTo>
                  <a:lnTo>
                    <a:pt x="191" y="386"/>
                  </a:lnTo>
                  <a:lnTo>
                    <a:pt x="211" y="403"/>
                  </a:lnTo>
                  <a:lnTo>
                    <a:pt x="236" y="417"/>
                  </a:lnTo>
                  <a:lnTo>
                    <a:pt x="261" y="425"/>
                  </a:lnTo>
                  <a:lnTo>
                    <a:pt x="289" y="428"/>
                  </a:lnTo>
                  <a:lnTo>
                    <a:pt x="316" y="425"/>
                  </a:lnTo>
                  <a:lnTo>
                    <a:pt x="341" y="417"/>
                  </a:lnTo>
                  <a:lnTo>
                    <a:pt x="366" y="403"/>
                  </a:lnTo>
                  <a:lnTo>
                    <a:pt x="387" y="386"/>
                  </a:lnTo>
                  <a:lnTo>
                    <a:pt x="404" y="365"/>
                  </a:lnTo>
                  <a:lnTo>
                    <a:pt x="418" y="342"/>
                  </a:lnTo>
                  <a:lnTo>
                    <a:pt x="426" y="315"/>
                  </a:lnTo>
                  <a:lnTo>
                    <a:pt x="429" y="288"/>
                  </a:lnTo>
                  <a:lnTo>
                    <a:pt x="426" y="261"/>
                  </a:lnTo>
                  <a:lnTo>
                    <a:pt x="419" y="235"/>
                  </a:lnTo>
                  <a:lnTo>
                    <a:pt x="406" y="211"/>
                  </a:lnTo>
                  <a:lnTo>
                    <a:pt x="389" y="190"/>
                  </a:lnTo>
                  <a:lnTo>
                    <a:pt x="369" y="172"/>
                  </a:lnTo>
                  <a:lnTo>
                    <a:pt x="345" y="159"/>
                  </a:lnTo>
                  <a:lnTo>
                    <a:pt x="318" y="150"/>
                  </a:lnTo>
                  <a:lnTo>
                    <a:pt x="289" y="148"/>
                  </a:lnTo>
                  <a:close/>
                  <a:moveTo>
                    <a:pt x="289" y="0"/>
                  </a:moveTo>
                  <a:lnTo>
                    <a:pt x="331" y="3"/>
                  </a:lnTo>
                  <a:lnTo>
                    <a:pt x="370" y="12"/>
                  </a:lnTo>
                  <a:lnTo>
                    <a:pt x="408" y="27"/>
                  </a:lnTo>
                  <a:lnTo>
                    <a:pt x="444" y="47"/>
                  </a:lnTo>
                  <a:lnTo>
                    <a:pt x="476" y="72"/>
                  </a:lnTo>
                  <a:lnTo>
                    <a:pt x="505" y="101"/>
                  </a:lnTo>
                  <a:lnTo>
                    <a:pt x="530" y="133"/>
                  </a:lnTo>
                  <a:lnTo>
                    <a:pt x="550" y="169"/>
                  </a:lnTo>
                  <a:lnTo>
                    <a:pt x="565" y="207"/>
                  </a:lnTo>
                  <a:lnTo>
                    <a:pt x="574" y="246"/>
                  </a:lnTo>
                  <a:lnTo>
                    <a:pt x="577" y="289"/>
                  </a:lnTo>
                  <a:lnTo>
                    <a:pt x="574" y="327"/>
                  </a:lnTo>
                  <a:lnTo>
                    <a:pt x="567" y="364"/>
                  </a:lnTo>
                  <a:lnTo>
                    <a:pt x="555" y="399"/>
                  </a:lnTo>
                  <a:lnTo>
                    <a:pt x="538" y="433"/>
                  </a:lnTo>
                  <a:lnTo>
                    <a:pt x="518" y="463"/>
                  </a:lnTo>
                  <a:lnTo>
                    <a:pt x="494" y="491"/>
                  </a:lnTo>
                  <a:lnTo>
                    <a:pt x="466" y="516"/>
                  </a:lnTo>
                  <a:lnTo>
                    <a:pt x="436" y="537"/>
                  </a:lnTo>
                  <a:lnTo>
                    <a:pt x="403" y="554"/>
                  </a:lnTo>
                  <a:lnTo>
                    <a:pt x="367" y="567"/>
                  </a:lnTo>
                  <a:lnTo>
                    <a:pt x="329" y="574"/>
                  </a:lnTo>
                  <a:lnTo>
                    <a:pt x="289" y="578"/>
                  </a:lnTo>
                  <a:lnTo>
                    <a:pt x="248" y="574"/>
                  </a:lnTo>
                  <a:lnTo>
                    <a:pt x="210" y="567"/>
                  </a:lnTo>
                  <a:lnTo>
                    <a:pt x="174" y="554"/>
                  </a:lnTo>
                  <a:lnTo>
                    <a:pt x="142" y="537"/>
                  </a:lnTo>
                  <a:lnTo>
                    <a:pt x="111" y="516"/>
                  </a:lnTo>
                  <a:lnTo>
                    <a:pt x="83" y="491"/>
                  </a:lnTo>
                  <a:lnTo>
                    <a:pt x="59" y="463"/>
                  </a:lnTo>
                  <a:lnTo>
                    <a:pt x="39" y="433"/>
                  </a:lnTo>
                  <a:lnTo>
                    <a:pt x="22" y="399"/>
                  </a:lnTo>
                  <a:lnTo>
                    <a:pt x="10" y="364"/>
                  </a:lnTo>
                  <a:lnTo>
                    <a:pt x="3" y="327"/>
                  </a:lnTo>
                  <a:lnTo>
                    <a:pt x="0" y="289"/>
                  </a:lnTo>
                  <a:lnTo>
                    <a:pt x="3" y="246"/>
                  </a:lnTo>
                  <a:lnTo>
                    <a:pt x="13" y="207"/>
                  </a:lnTo>
                  <a:lnTo>
                    <a:pt x="27" y="169"/>
                  </a:lnTo>
                  <a:lnTo>
                    <a:pt x="47" y="133"/>
                  </a:lnTo>
                  <a:lnTo>
                    <a:pt x="73" y="101"/>
                  </a:lnTo>
                  <a:lnTo>
                    <a:pt x="101" y="72"/>
                  </a:lnTo>
                  <a:lnTo>
                    <a:pt x="133" y="47"/>
                  </a:lnTo>
                  <a:lnTo>
                    <a:pt x="169" y="27"/>
                  </a:lnTo>
                  <a:lnTo>
                    <a:pt x="207" y="12"/>
                  </a:lnTo>
                  <a:lnTo>
                    <a:pt x="247" y="3"/>
                  </a:lnTo>
                  <a:lnTo>
                    <a:pt x="2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3" name="Freeform 166"/>
            <p:cNvSpPr>
              <a:spLocks noEditPoints="1"/>
            </p:cNvSpPr>
            <p:nvPr/>
          </p:nvSpPr>
          <p:spPr bwMode="auto">
            <a:xfrm>
              <a:off x="6415088" y="2398713"/>
              <a:ext cx="101600" cy="101600"/>
            </a:xfrm>
            <a:custGeom>
              <a:avLst/>
              <a:gdLst>
                <a:gd name="T0" fmla="*/ 259 w 577"/>
                <a:gd name="T1" fmla="*/ 150 h 578"/>
                <a:gd name="T2" fmla="*/ 208 w 577"/>
                <a:gd name="T3" fmla="*/ 172 h 578"/>
                <a:gd name="T4" fmla="*/ 170 w 577"/>
                <a:gd name="T5" fmla="*/ 211 h 578"/>
                <a:gd name="T6" fmla="*/ 150 w 577"/>
                <a:gd name="T7" fmla="*/ 261 h 578"/>
                <a:gd name="T8" fmla="*/ 151 w 577"/>
                <a:gd name="T9" fmla="*/ 315 h 578"/>
                <a:gd name="T10" fmla="*/ 172 w 577"/>
                <a:gd name="T11" fmla="*/ 365 h 578"/>
                <a:gd name="T12" fmla="*/ 212 w 577"/>
                <a:gd name="T13" fmla="*/ 403 h 578"/>
                <a:gd name="T14" fmla="*/ 261 w 577"/>
                <a:gd name="T15" fmla="*/ 425 h 578"/>
                <a:gd name="T16" fmla="*/ 315 w 577"/>
                <a:gd name="T17" fmla="*/ 425 h 578"/>
                <a:gd name="T18" fmla="*/ 365 w 577"/>
                <a:gd name="T19" fmla="*/ 403 h 578"/>
                <a:gd name="T20" fmla="*/ 403 w 577"/>
                <a:gd name="T21" fmla="*/ 365 h 578"/>
                <a:gd name="T22" fmla="*/ 425 w 577"/>
                <a:gd name="T23" fmla="*/ 315 h 578"/>
                <a:gd name="T24" fmla="*/ 425 w 577"/>
                <a:gd name="T25" fmla="*/ 261 h 578"/>
                <a:gd name="T26" fmla="*/ 403 w 577"/>
                <a:gd name="T27" fmla="*/ 211 h 578"/>
                <a:gd name="T28" fmla="*/ 365 w 577"/>
                <a:gd name="T29" fmla="*/ 172 h 578"/>
                <a:gd name="T30" fmla="*/ 315 w 577"/>
                <a:gd name="T31" fmla="*/ 150 h 578"/>
                <a:gd name="T32" fmla="*/ 288 w 577"/>
                <a:gd name="T33" fmla="*/ 0 h 578"/>
                <a:gd name="T34" fmla="*/ 370 w 577"/>
                <a:gd name="T35" fmla="*/ 12 h 578"/>
                <a:gd name="T36" fmla="*/ 443 w 577"/>
                <a:gd name="T37" fmla="*/ 47 h 578"/>
                <a:gd name="T38" fmla="*/ 505 w 577"/>
                <a:gd name="T39" fmla="*/ 101 h 578"/>
                <a:gd name="T40" fmla="*/ 549 w 577"/>
                <a:gd name="T41" fmla="*/ 169 h 578"/>
                <a:gd name="T42" fmla="*/ 573 w 577"/>
                <a:gd name="T43" fmla="*/ 246 h 578"/>
                <a:gd name="T44" fmla="*/ 573 w 577"/>
                <a:gd name="T45" fmla="*/ 330 h 578"/>
                <a:gd name="T46" fmla="*/ 549 w 577"/>
                <a:gd name="T47" fmla="*/ 408 h 578"/>
                <a:gd name="T48" fmla="*/ 505 w 577"/>
                <a:gd name="T49" fmla="*/ 476 h 578"/>
                <a:gd name="T50" fmla="*/ 443 w 577"/>
                <a:gd name="T51" fmla="*/ 530 h 578"/>
                <a:gd name="T52" fmla="*/ 370 w 577"/>
                <a:gd name="T53" fmla="*/ 565 h 578"/>
                <a:gd name="T54" fmla="*/ 288 w 577"/>
                <a:gd name="T55" fmla="*/ 578 h 578"/>
                <a:gd name="T56" fmla="*/ 211 w 577"/>
                <a:gd name="T57" fmla="*/ 567 h 578"/>
                <a:gd name="T58" fmla="*/ 141 w 577"/>
                <a:gd name="T59" fmla="*/ 537 h 578"/>
                <a:gd name="T60" fmla="*/ 83 w 577"/>
                <a:gd name="T61" fmla="*/ 491 h 578"/>
                <a:gd name="T62" fmla="*/ 38 w 577"/>
                <a:gd name="T63" fmla="*/ 433 h 578"/>
                <a:gd name="T64" fmla="*/ 10 w 577"/>
                <a:gd name="T65" fmla="*/ 364 h 578"/>
                <a:gd name="T66" fmla="*/ 0 w 577"/>
                <a:gd name="T67" fmla="*/ 289 h 578"/>
                <a:gd name="T68" fmla="*/ 13 w 577"/>
                <a:gd name="T69" fmla="*/ 207 h 578"/>
                <a:gd name="T70" fmla="*/ 48 w 577"/>
                <a:gd name="T71" fmla="*/ 133 h 578"/>
                <a:gd name="T72" fmla="*/ 100 w 577"/>
                <a:gd name="T73" fmla="*/ 72 h 578"/>
                <a:gd name="T74" fmla="*/ 168 w 577"/>
                <a:gd name="T75" fmla="*/ 27 h 578"/>
                <a:gd name="T76" fmla="*/ 246 w 577"/>
                <a:gd name="T77" fmla="*/ 3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7" h="578">
                  <a:moveTo>
                    <a:pt x="288" y="148"/>
                  </a:moveTo>
                  <a:lnTo>
                    <a:pt x="259" y="150"/>
                  </a:lnTo>
                  <a:lnTo>
                    <a:pt x="232" y="159"/>
                  </a:lnTo>
                  <a:lnTo>
                    <a:pt x="208" y="172"/>
                  </a:lnTo>
                  <a:lnTo>
                    <a:pt x="187" y="190"/>
                  </a:lnTo>
                  <a:lnTo>
                    <a:pt x="170" y="211"/>
                  </a:lnTo>
                  <a:lnTo>
                    <a:pt x="159" y="235"/>
                  </a:lnTo>
                  <a:lnTo>
                    <a:pt x="150" y="261"/>
                  </a:lnTo>
                  <a:lnTo>
                    <a:pt x="148" y="288"/>
                  </a:lnTo>
                  <a:lnTo>
                    <a:pt x="151" y="315"/>
                  </a:lnTo>
                  <a:lnTo>
                    <a:pt x="160" y="340"/>
                  </a:lnTo>
                  <a:lnTo>
                    <a:pt x="172" y="365"/>
                  </a:lnTo>
                  <a:lnTo>
                    <a:pt x="190" y="386"/>
                  </a:lnTo>
                  <a:lnTo>
                    <a:pt x="212" y="403"/>
                  </a:lnTo>
                  <a:lnTo>
                    <a:pt x="235" y="417"/>
                  </a:lnTo>
                  <a:lnTo>
                    <a:pt x="261" y="425"/>
                  </a:lnTo>
                  <a:lnTo>
                    <a:pt x="288" y="428"/>
                  </a:lnTo>
                  <a:lnTo>
                    <a:pt x="315" y="425"/>
                  </a:lnTo>
                  <a:lnTo>
                    <a:pt x="342" y="417"/>
                  </a:lnTo>
                  <a:lnTo>
                    <a:pt x="365" y="403"/>
                  </a:lnTo>
                  <a:lnTo>
                    <a:pt x="386" y="386"/>
                  </a:lnTo>
                  <a:lnTo>
                    <a:pt x="403" y="365"/>
                  </a:lnTo>
                  <a:lnTo>
                    <a:pt x="417" y="342"/>
                  </a:lnTo>
                  <a:lnTo>
                    <a:pt x="425" y="315"/>
                  </a:lnTo>
                  <a:lnTo>
                    <a:pt x="428" y="288"/>
                  </a:lnTo>
                  <a:lnTo>
                    <a:pt x="425" y="261"/>
                  </a:lnTo>
                  <a:lnTo>
                    <a:pt x="417" y="235"/>
                  </a:lnTo>
                  <a:lnTo>
                    <a:pt x="403" y="211"/>
                  </a:lnTo>
                  <a:lnTo>
                    <a:pt x="386" y="190"/>
                  </a:lnTo>
                  <a:lnTo>
                    <a:pt x="365" y="172"/>
                  </a:lnTo>
                  <a:lnTo>
                    <a:pt x="342" y="159"/>
                  </a:lnTo>
                  <a:lnTo>
                    <a:pt x="315" y="150"/>
                  </a:lnTo>
                  <a:lnTo>
                    <a:pt x="288" y="148"/>
                  </a:lnTo>
                  <a:close/>
                  <a:moveTo>
                    <a:pt x="288" y="0"/>
                  </a:moveTo>
                  <a:lnTo>
                    <a:pt x="330" y="3"/>
                  </a:lnTo>
                  <a:lnTo>
                    <a:pt x="370" y="12"/>
                  </a:lnTo>
                  <a:lnTo>
                    <a:pt x="408" y="27"/>
                  </a:lnTo>
                  <a:lnTo>
                    <a:pt x="443" y="47"/>
                  </a:lnTo>
                  <a:lnTo>
                    <a:pt x="476" y="72"/>
                  </a:lnTo>
                  <a:lnTo>
                    <a:pt x="505" y="101"/>
                  </a:lnTo>
                  <a:lnTo>
                    <a:pt x="529" y="133"/>
                  </a:lnTo>
                  <a:lnTo>
                    <a:pt x="549" y="169"/>
                  </a:lnTo>
                  <a:lnTo>
                    <a:pt x="564" y="207"/>
                  </a:lnTo>
                  <a:lnTo>
                    <a:pt x="573" y="246"/>
                  </a:lnTo>
                  <a:lnTo>
                    <a:pt x="577" y="289"/>
                  </a:lnTo>
                  <a:lnTo>
                    <a:pt x="573" y="330"/>
                  </a:lnTo>
                  <a:lnTo>
                    <a:pt x="564" y="370"/>
                  </a:lnTo>
                  <a:lnTo>
                    <a:pt x="549" y="408"/>
                  </a:lnTo>
                  <a:lnTo>
                    <a:pt x="529" y="444"/>
                  </a:lnTo>
                  <a:lnTo>
                    <a:pt x="505" y="476"/>
                  </a:lnTo>
                  <a:lnTo>
                    <a:pt x="476" y="505"/>
                  </a:lnTo>
                  <a:lnTo>
                    <a:pt x="443" y="530"/>
                  </a:lnTo>
                  <a:lnTo>
                    <a:pt x="408" y="550"/>
                  </a:lnTo>
                  <a:lnTo>
                    <a:pt x="370" y="565"/>
                  </a:lnTo>
                  <a:lnTo>
                    <a:pt x="330" y="574"/>
                  </a:lnTo>
                  <a:lnTo>
                    <a:pt x="288" y="578"/>
                  </a:lnTo>
                  <a:lnTo>
                    <a:pt x="249" y="574"/>
                  </a:lnTo>
                  <a:lnTo>
                    <a:pt x="211" y="567"/>
                  </a:lnTo>
                  <a:lnTo>
                    <a:pt x="175" y="554"/>
                  </a:lnTo>
                  <a:lnTo>
                    <a:pt x="141" y="537"/>
                  </a:lnTo>
                  <a:lnTo>
                    <a:pt x="110" y="516"/>
                  </a:lnTo>
                  <a:lnTo>
                    <a:pt x="83" y="491"/>
                  </a:lnTo>
                  <a:lnTo>
                    <a:pt x="58" y="463"/>
                  </a:lnTo>
                  <a:lnTo>
                    <a:pt x="38" y="433"/>
                  </a:lnTo>
                  <a:lnTo>
                    <a:pt x="22" y="399"/>
                  </a:lnTo>
                  <a:lnTo>
                    <a:pt x="10" y="364"/>
                  </a:lnTo>
                  <a:lnTo>
                    <a:pt x="2" y="327"/>
                  </a:lnTo>
                  <a:lnTo>
                    <a:pt x="0" y="289"/>
                  </a:lnTo>
                  <a:lnTo>
                    <a:pt x="3" y="246"/>
                  </a:lnTo>
                  <a:lnTo>
                    <a:pt x="13" y="207"/>
                  </a:lnTo>
                  <a:lnTo>
                    <a:pt x="28" y="169"/>
                  </a:lnTo>
                  <a:lnTo>
                    <a:pt x="48" y="133"/>
                  </a:lnTo>
                  <a:lnTo>
                    <a:pt x="72" y="101"/>
                  </a:lnTo>
                  <a:lnTo>
                    <a:pt x="100" y="72"/>
                  </a:lnTo>
                  <a:lnTo>
                    <a:pt x="133" y="47"/>
                  </a:lnTo>
                  <a:lnTo>
                    <a:pt x="168" y="27"/>
                  </a:lnTo>
                  <a:lnTo>
                    <a:pt x="206" y="12"/>
                  </a:lnTo>
                  <a:lnTo>
                    <a:pt x="246" y="3"/>
                  </a:lnTo>
                  <a:lnTo>
                    <a:pt x="2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4" name="Freeform 167"/>
            <p:cNvSpPr>
              <a:spLocks noEditPoints="1"/>
            </p:cNvSpPr>
            <p:nvPr/>
          </p:nvSpPr>
          <p:spPr bwMode="auto">
            <a:xfrm>
              <a:off x="6413501" y="1887538"/>
              <a:ext cx="423863" cy="344488"/>
            </a:xfrm>
            <a:custGeom>
              <a:avLst/>
              <a:gdLst>
                <a:gd name="T0" fmla="*/ 1949 w 2407"/>
                <a:gd name="T1" fmla="*/ 1804 h 1952"/>
                <a:gd name="T2" fmla="*/ 281 w 2407"/>
                <a:gd name="T3" fmla="*/ 1205 h 1952"/>
                <a:gd name="T4" fmla="*/ 2120 w 2407"/>
                <a:gd name="T5" fmla="*/ 1214 h 1952"/>
                <a:gd name="T6" fmla="*/ 1971 w 2407"/>
                <a:gd name="T7" fmla="*/ 1291 h 1952"/>
                <a:gd name="T8" fmla="*/ 1802 w 2407"/>
                <a:gd name="T9" fmla="*/ 1328 h 1952"/>
                <a:gd name="T10" fmla="*/ 1619 w 2407"/>
                <a:gd name="T11" fmla="*/ 1319 h 1952"/>
                <a:gd name="T12" fmla="*/ 1451 w 2407"/>
                <a:gd name="T13" fmla="*/ 1264 h 1952"/>
                <a:gd name="T14" fmla="*/ 281 w 2407"/>
                <a:gd name="T15" fmla="*/ 1205 h 1952"/>
                <a:gd name="T16" fmla="*/ 1202 w 2407"/>
                <a:gd name="T17" fmla="*/ 1058 h 1952"/>
                <a:gd name="T18" fmla="*/ 1128 w 2407"/>
                <a:gd name="T19" fmla="*/ 926 h 1952"/>
                <a:gd name="T20" fmla="*/ 174 w 2407"/>
                <a:gd name="T21" fmla="*/ 828 h 1952"/>
                <a:gd name="T22" fmla="*/ 1629 w 2407"/>
                <a:gd name="T23" fmla="*/ 159 h 1952"/>
                <a:gd name="T24" fmla="*/ 1479 w 2407"/>
                <a:gd name="T25" fmla="*/ 217 h 1952"/>
                <a:gd name="T26" fmla="*/ 1357 w 2407"/>
                <a:gd name="T27" fmla="*/ 317 h 1952"/>
                <a:gd name="T28" fmla="*/ 1270 w 2407"/>
                <a:gd name="T29" fmla="*/ 450 h 1952"/>
                <a:gd name="T30" fmla="*/ 1228 w 2407"/>
                <a:gd name="T31" fmla="*/ 608 h 1952"/>
                <a:gd name="T32" fmla="*/ 1236 w 2407"/>
                <a:gd name="T33" fmla="*/ 777 h 1952"/>
                <a:gd name="T34" fmla="*/ 1294 w 2407"/>
                <a:gd name="T35" fmla="*/ 928 h 1952"/>
                <a:gd name="T36" fmla="*/ 1394 w 2407"/>
                <a:gd name="T37" fmla="*/ 1051 h 1952"/>
                <a:gd name="T38" fmla="*/ 1527 w 2407"/>
                <a:gd name="T39" fmla="*/ 1137 h 1952"/>
                <a:gd name="T40" fmla="*/ 1684 w 2407"/>
                <a:gd name="T41" fmla="*/ 1181 h 1952"/>
                <a:gd name="T42" fmla="*/ 1854 w 2407"/>
                <a:gd name="T43" fmla="*/ 1171 h 1952"/>
                <a:gd name="T44" fmla="*/ 2004 w 2407"/>
                <a:gd name="T45" fmla="*/ 1113 h 1952"/>
                <a:gd name="T46" fmla="*/ 2127 w 2407"/>
                <a:gd name="T47" fmla="*/ 1013 h 1952"/>
                <a:gd name="T48" fmla="*/ 2213 w 2407"/>
                <a:gd name="T49" fmla="*/ 880 h 1952"/>
                <a:gd name="T50" fmla="*/ 2256 w 2407"/>
                <a:gd name="T51" fmla="*/ 722 h 1952"/>
                <a:gd name="T52" fmla="*/ 2247 w 2407"/>
                <a:gd name="T53" fmla="*/ 554 h 1952"/>
                <a:gd name="T54" fmla="*/ 2189 w 2407"/>
                <a:gd name="T55" fmla="*/ 403 h 1952"/>
                <a:gd name="T56" fmla="*/ 2090 w 2407"/>
                <a:gd name="T57" fmla="*/ 280 h 1952"/>
                <a:gd name="T58" fmla="*/ 1956 w 2407"/>
                <a:gd name="T59" fmla="*/ 193 h 1952"/>
                <a:gd name="T60" fmla="*/ 1799 w 2407"/>
                <a:gd name="T61" fmla="*/ 151 h 1952"/>
                <a:gd name="T62" fmla="*/ 1806 w 2407"/>
                <a:gd name="T63" fmla="*/ 4 h 1952"/>
                <a:gd name="T64" fmla="*/ 1987 w 2407"/>
                <a:gd name="T65" fmla="*/ 46 h 1952"/>
                <a:gd name="T66" fmla="*/ 2146 w 2407"/>
                <a:gd name="T67" fmla="*/ 135 h 1952"/>
                <a:gd name="T68" fmla="*/ 2273 w 2407"/>
                <a:gd name="T69" fmla="*/ 262 h 1952"/>
                <a:gd name="T70" fmla="*/ 2360 w 2407"/>
                <a:gd name="T71" fmla="*/ 420 h 1952"/>
                <a:gd name="T72" fmla="*/ 2404 w 2407"/>
                <a:gd name="T73" fmla="*/ 601 h 1952"/>
                <a:gd name="T74" fmla="*/ 2400 w 2407"/>
                <a:gd name="T75" fmla="*/ 767 h 1952"/>
                <a:gd name="T76" fmla="*/ 2387 w 2407"/>
                <a:gd name="T77" fmla="*/ 832 h 1952"/>
                <a:gd name="T78" fmla="*/ 2368 w 2407"/>
                <a:gd name="T79" fmla="*/ 899 h 1952"/>
                <a:gd name="T80" fmla="*/ 2339 w 2407"/>
                <a:gd name="T81" fmla="*/ 1004 h 1952"/>
                <a:gd name="T82" fmla="*/ 2302 w 2407"/>
                <a:gd name="T83" fmla="*/ 1136 h 1952"/>
                <a:gd name="T84" fmla="*/ 2260 w 2407"/>
                <a:gd name="T85" fmla="*/ 1285 h 1952"/>
                <a:gd name="T86" fmla="*/ 2217 w 2407"/>
                <a:gd name="T87" fmla="*/ 1440 h 1952"/>
                <a:gd name="T88" fmla="*/ 2175 w 2407"/>
                <a:gd name="T89" fmla="*/ 1588 h 1952"/>
                <a:gd name="T90" fmla="*/ 2138 w 2407"/>
                <a:gd name="T91" fmla="*/ 1718 h 1952"/>
                <a:gd name="T92" fmla="*/ 2110 w 2407"/>
                <a:gd name="T93" fmla="*/ 1820 h 1952"/>
                <a:gd name="T94" fmla="*/ 2093 w 2407"/>
                <a:gd name="T95" fmla="*/ 1881 h 1952"/>
                <a:gd name="T96" fmla="*/ 2079 w 2407"/>
                <a:gd name="T97" fmla="*/ 1914 h 1952"/>
                <a:gd name="T98" fmla="*/ 2029 w 2407"/>
                <a:gd name="T99" fmla="*/ 1950 h 1952"/>
                <a:gd name="T100" fmla="*/ 380 w 2407"/>
                <a:gd name="T101" fmla="*/ 1951 h 1952"/>
                <a:gd name="T102" fmla="*/ 338 w 2407"/>
                <a:gd name="T103" fmla="*/ 1928 h 1952"/>
                <a:gd name="T104" fmla="*/ 4 w 2407"/>
                <a:gd name="T105" fmla="*/ 776 h 1952"/>
                <a:gd name="T106" fmla="*/ 3 w 2407"/>
                <a:gd name="T107" fmla="*/ 741 h 1952"/>
                <a:gd name="T108" fmla="*/ 18 w 2407"/>
                <a:gd name="T109" fmla="*/ 705 h 1952"/>
                <a:gd name="T110" fmla="*/ 58 w 2407"/>
                <a:gd name="T111" fmla="*/ 682 h 1952"/>
                <a:gd name="T112" fmla="*/ 1076 w 2407"/>
                <a:gd name="T113" fmla="*/ 665 h 1952"/>
                <a:gd name="T114" fmla="*/ 1103 w 2407"/>
                <a:gd name="T115" fmla="*/ 478 h 1952"/>
                <a:gd name="T116" fmla="*/ 1177 w 2407"/>
                <a:gd name="T117" fmla="*/ 312 h 1952"/>
                <a:gd name="T118" fmla="*/ 1292 w 2407"/>
                <a:gd name="T119" fmla="*/ 173 h 1952"/>
                <a:gd name="T120" fmla="*/ 1440 w 2407"/>
                <a:gd name="T121" fmla="*/ 71 h 1952"/>
                <a:gd name="T122" fmla="*/ 1615 w 2407"/>
                <a:gd name="T123" fmla="*/ 12 h 19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07" h="1952">
                  <a:moveTo>
                    <a:pt x="389" y="1576"/>
                  </a:moveTo>
                  <a:lnTo>
                    <a:pt x="447" y="1804"/>
                  </a:lnTo>
                  <a:lnTo>
                    <a:pt x="1949" y="1804"/>
                  </a:lnTo>
                  <a:lnTo>
                    <a:pt x="2016" y="1576"/>
                  </a:lnTo>
                  <a:lnTo>
                    <a:pt x="389" y="1576"/>
                  </a:lnTo>
                  <a:close/>
                  <a:moveTo>
                    <a:pt x="281" y="1205"/>
                  </a:moveTo>
                  <a:lnTo>
                    <a:pt x="344" y="1427"/>
                  </a:lnTo>
                  <a:lnTo>
                    <a:pt x="2060" y="1427"/>
                  </a:lnTo>
                  <a:lnTo>
                    <a:pt x="2120" y="1214"/>
                  </a:lnTo>
                  <a:lnTo>
                    <a:pt x="2074" y="1243"/>
                  </a:lnTo>
                  <a:lnTo>
                    <a:pt x="2024" y="1269"/>
                  </a:lnTo>
                  <a:lnTo>
                    <a:pt x="1971" y="1291"/>
                  </a:lnTo>
                  <a:lnTo>
                    <a:pt x="1916" y="1308"/>
                  </a:lnTo>
                  <a:lnTo>
                    <a:pt x="1860" y="1320"/>
                  </a:lnTo>
                  <a:lnTo>
                    <a:pt x="1802" y="1328"/>
                  </a:lnTo>
                  <a:lnTo>
                    <a:pt x="1742" y="1331"/>
                  </a:lnTo>
                  <a:lnTo>
                    <a:pt x="1679" y="1328"/>
                  </a:lnTo>
                  <a:lnTo>
                    <a:pt x="1619" y="1319"/>
                  </a:lnTo>
                  <a:lnTo>
                    <a:pt x="1561" y="1307"/>
                  </a:lnTo>
                  <a:lnTo>
                    <a:pt x="1505" y="1288"/>
                  </a:lnTo>
                  <a:lnTo>
                    <a:pt x="1451" y="1264"/>
                  </a:lnTo>
                  <a:lnTo>
                    <a:pt x="1399" y="1237"/>
                  </a:lnTo>
                  <a:lnTo>
                    <a:pt x="1350" y="1205"/>
                  </a:lnTo>
                  <a:lnTo>
                    <a:pt x="281" y="1205"/>
                  </a:lnTo>
                  <a:close/>
                  <a:moveTo>
                    <a:pt x="174" y="828"/>
                  </a:moveTo>
                  <a:lnTo>
                    <a:pt x="232" y="1058"/>
                  </a:lnTo>
                  <a:lnTo>
                    <a:pt x="1202" y="1058"/>
                  </a:lnTo>
                  <a:lnTo>
                    <a:pt x="1175" y="1016"/>
                  </a:lnTo>
                  <a:lnTo>
                    <a:pt x="1149" y="972"/>
                  </a:lnTo>
                  <a:lnTo>
                    <a:pt x="1128" y="926"/>
                  </a:lnTo>
                  <a:lnTo>
                    <a:pt x="1110" y="878"/>
                  </a:lnTo>
                  <a:lnTo>
                    <a:pt x="1096" y="828"/>
                  </a:lnTo>
                  <a:lnTo>
                    <a:pt x="174" y="828"/>
                  </a:lnTo>
                  <a:close/>
                  <a:moveTo>
                    <a:pt x="1742" y="148"/>
                  </a:moveTo>
                  <a:lnTo>
                    <a:pt x="1684" y="151"/>
                  </a:lnTo>
                  <a:lnTo>
                    <a:pt x="1629" y="159"/>
                  </a:lnTo>
                  <a:lnTo>
                    <a:pt x="1577" y="174"/>
                  </a:lnTo>
                  <a:lnTo>
                    <a:pt x="1527" y="193"/>
                  </a:lnTo>
                  <a:lnTo>
                    <a:pt x="1479" y="217"/>
                  </a:lnTo>
                  <a:lnTo>
                    <a:pt x="1435" y="247"/>
                  </a:lnTo>
                  <a:lnTo>
                    <a:pt x="1394" y="280"/>
                  </a:lnTo>
                  <a:lnTo>
                    <a:pt x="1357" y="317"/>
                  </a:lnTo>
                  <a:lnTo>
                    <a:pt x="1323" y="358"/>
                  </a:lnTo>
                  <a:lnTo>
                    <a:pt x="1294" y="403"/>
                  </a:lnTo>
                  <a:lnTo>
                    <a:pt x="1270" y="450"/>
                  </a:lnTo>
                  <a:lnTo>
                    <a:pt x="1250" y="501"/>
                  </a:lnTo>
                  <a:lnTo>
                    <a:pt x="1236" y="554"/>
                  </a:lnTo>
                  <a:lnTo>
                    <a:pt x="1228" y="608"/>
                  </a:lnTo>
                  <a:lnTo>
                    <a:pt x="1224" y="665"/>
                  </a:lnTo>
                  <a:lnTo>
                    <a:pt x="1228" y="722"/>
                  </a:lnTo>
                  <a:lnTo>
                    <a:pt x="1236" y="777"/>
                  </a:lnTo>
                  <a:lnTo>
                    <a:pt x="1250" y="830"/>
                  </a:lnTo>
                  <a:lnTo>
                    <a:pt x="1270" y="880"/>
                  </a:lnTo>
                  <a:lnTo>
                    <a:pt x="1294" y="928"/>
                  </a:lnTo>
                  <a:lnTo>
                    <a:pt x="1323" y="972"/>
                  </a:lnTo>
                  <a:lnTo>
                    <a:pt x="1357" y="1013"/>
                  </a:lnTo>
                  <a:lnTo>
                    <a:pt x="1394" y="1051"/>
                  </a:lnTo>
                  <a:lnTo>
                    <a:pt x="1435" y="1084"/>
                  </a:lnTo>
                  <a:lnTo>
                    <a:pt x="1479" y="1113"/>
                  </a:lnTo>
                  <a:lnTo>
                    <a:pt x="1527" y="1137"/>
                  </a:lnTo>
                  <a:lnTo>
                    <a:pt x="1577" y="1157"/>
                  </a:lnTo>
                  <a:lnTo>
                    <a:pt x="1629" y="1171"/>
                  </a:lnTo>
                  <a:lnTo>
                    <a:pt x="1684" y="1181"/>
                  </a:lnTo>
                  <a:lnTo>
                    <a:pt x="1742" y="1183"/>
                  </a:lnTo>
                  <a:lnTo>
                    <a:pt x="1799" y="1181"/>
                  </a:lnTo>
                  <a:lnTo>
                    <a:pt x="1854" y="1171"/>
                  </a:lnTo>
                  <a:lnTo>
                    <a:pt x="1907" y="1157"/>
                  </a:lnTo>
                  <a:lnTo>
                    <a:pt x="1956" y="1137"/>
                  </a:lnTo>
                  <a:lnTo>
                    <a:pt x="2004" y="1113"/>
                  </a:lnTo>
                  <a:lnTo>
                    <a:pt x="2048" y="1084"/>
                  </a:lnTo>
                  <a:lnTo>
                    <a:pt x="2090" y="1051"/>
                  </a:lnTo>
                  <a:lnTo>
                    <a:pt x="2127" y="1013"/>
                  </a:lnTo>
                  <a:lnTo>
                    <a:pt x="2159" y="972"/>
                  </a:lnTo>
                  <a:lnTo>
                    <a:pt x="2189" y="928"/>
                  </a:lnTo>
                  <a:lnTo>
                    <a:pt x="2213" y="880"/>
                  </a:lnTo>
                  <a:lnTo>
                    <a:pt x="2232" y="830"/>
                  </a:lnTo>
                  <a:lnTo>
                    <a:pt x="2247" y="777"/>
                  </a:lnTo>
                  <a:lnTo>
                    <a:pt x="2256" y="722"/>
                  </a:lnTo>
                  <a:lnTo>
                    <a:pt x="2259" y="665"/>
                  </a:lnTo>
                  <a:lnTo>
                    <a:pt x="2256" y="608"/>
                  </a:lnTo>
                  <a:lnTo>
                    <a:pt x="2247" y="554"/>
                  </a:lnTo>
                  <a:lnTo>
                    <a:pt x="2232" y="501"/>
                  </a:lnTo>
                  <a:lnTo>
                    <a:pt x="2213" y="450"/>
                  </a:lnTo>
                  <a:lnTo>
                    <a:pt x="2189" y="403"/>
                  </a:lnTo>
                  <a:lnTo>
                    <a:pt x="2159" y="358"/>
                  </a:lnTo>
                  <a:lnTo>
                    <a:pt x="2127" y="317"/>
                  </a:lnTo>
                  <a:lnTo>
                    <a:pt x="2090" y="280"/>
                  </a:lnTo>
                  <a:lnTo>
                    <a:pt x="2048" y="247"/>
                  </a:lnTo>
                  <a:lnTo>
                    <a:pt x="2004" y="217"/>
                  </a:lnTo>
                  <a:lnTo>
                    <a:pt x="1956" y="193"/>
                  </a:lnTo>
                  <a:lnTo>
                    <a:pt x="1907" y="174"/>
                  </a:lnTo>
                  <a:lnTo>
                    <a:pt x="1854" y="159"/>
                  </a:lnTo>
                  <a:lnTo>
                    <a:pt x="1799" y="151"/>
                  </a:lnTo>
                  <a:lnTo>
                    <a:pt x="1742" y="148"/>
                  </a:lnTo>
                  <a:close/>
                  <a:moveTo>
                    <a:pt x="1742" y="0"/>
                  </a:moveTo>
                  <a:lnTo>
                    <a:pt x="1806" y="4"/>
                  </a:lnTo>
                  <a:lnTo>
                    <a:pt x="1869" y="12"/>
                  </a:lnTo>
                  <a:lnTo>
                    <a:pt x="1929" y="27"/>
                  </a:lnTo>
                  <a:lnTo>
                    <a:pt x="1987" y="46"/>
                  </a:lnTo>
                  <a:lnTo>
                    <a:pt x="2043" y="71"/>
                  </a:lnTo>
                  <a:lnTo>
                    <a:pt x="2096" y="101"/>
                  </a:lnTo>
                  <a:lnTo>
                    <a:pt x="2146" y="135"/>
                  </a:lnTo>
                  <a:lnTo>
                    <a:pt x="2191" y="173"/>
                  </a:lnTo>
                  <a:lnTo>
                    <a:pt x="2234" y="216"/>
                  </a:lnTo>
                  <a:lnTo>
                    <a:pt x="2273" y="262"/>
                  </a:lnTo>
                  <a:lnTo>
                    <a:pt x="2307" y="312"/>
                  </a:lnTo>
                  <a:lnTo>
                    <a:pt x="2336" y="365"/>
                  </a:lnTo>
                  <a:lnTo>
                    <a:pt x="2360" y="420"/>
                  </a:lnTo>
                  <a:lnTo>
                    <a:pt x="2381" y="478"/>
                  </a:lnTo>
                  <a:lnTo>
                    <a:pt x="2395" y="538"/>
                  </a:lnTo>
                  <a:lnTo>
                    <a:pt x="2404" y="601"/>
                  </a:lnTo>
                  <a:lnTo>
                    <a:pt x="2407" y="665"/>
                  </a:lnTo>
                  <a:lnTo>
                    <a:pt x="2405" y="717"/>
                  </a:lnTo>
                  <a:lnTo>
                    <a:pt x="2400" y="767"/>
                  </a:lnTo>
                  <a:lnTo>
                    <a:pt x="2391" y="817"/>
                  </a:lnTo>
                  <a:lnTo>
                    <a:pt x="2389" y="822"/>
                  </a:lnTo>
                  <a:lnTo>
                    <a:pt x="2387" y="832"/>
                  </a:lnTo>
                  <a:lnTo>
                    <a:pt x="2382" y="849"/>
                  </a:lnTo>
                  <a:lnTo>
                    <a:pt x="2375" y="872"/>
                  </a:lnTo>
                  <a:lnTo>
                    <a:pt x="2368" y="899"/>
                  </a:lnTo>
                  <a:lnTo>
                    <a:pt x="2359" y="930"/>
                  </a:lnTo>
                  <a:lnTo>
                    <a:pt x="2350" y="965"/>
                  </a:lnTo>
                  <a:lnTo>
                    <a:pt x="2339" y="1004"/>
                  </a:lnTo>
                  <a:lnTo>
                    <a:pt x="2328" y="1045"/>
                  </a:lnTo>
                  <a:lnTo>
                    <a:pt x="2315" y="1090"/>
                  </a:lnTo>
                  <a:lnTo>
                    <a:pt x="2302" y="1136"/>
                  </a:lnTo>
                  <a:lnTo>
                    <a:pt x="2289" y="1185"/>
                  </a:lnTo>
                  <a:lnTo>
                    <a:pt x="2274" y="1235"/>
                  </a:lnTo>
                  <a:lnTo>
                    <a:pt x="2260" y="1285"/>
                  </a:lnTo>
                  <a:lnTo>
                    <a:pt x="2245" y="1337"/>
                  </a:lnTo>
                  <a:lnTo>
                    <a:pt x="2231" y="1389"/>
                  </a:lnTo>
                  <a:lnTo>
                    <a:pt x="2217" y="1440"/>
                  </a:lnTo>
                  <a:lnTo>
                    <a:pt x="2203" y="1491"/>
                  </a:lnTo>
                  <a:lnTo>
                    <a:pt x="2189" y="1541"/>
                  </a:lnTo>
                  <a:lnTo>
                    <a:pt x="2175" y="1588"/>
                  </a:lnTo>
                  <a:lnTo>
                    <a:pt x="2163" y="1635"/>
                  </a:lnTo>
                  <a:lnTo>
                    <a:pt x="2150" y="1678"/>
                  </a:lnTo>
                  <a:lnTo>
                    <a:pt x="2138" y="1718"/>
                  </a:lnTo>
                  <a:lnTo>
                    <a:pt x="2128" y="1757"/>
                  </a:lnTo>
                  <a:lnTo>
                    <a:pt x="2118" y="1790"/>
                  </a:lnTo>
                  <a:lnTo>
                    <a:pt x="2110" y="1820"/>
                  </a:lnTo>
                  <a:lnTo>
                    <a:pt x="2103" y="1845"/>
                  </a:lnTo>
                  <a:lnTo>
                    <a:pt x="2097" y="1867"/>
                  </a:lnTo>
                  <a:lnTo>
                    <a:pt x="2093" y="1881"/>
                  </a:lnTo>
                  <a:lnTo>
                    <a:pt x="2091" y="1891"/>
                  </a:lnTo>
                  <a:lnTo>
                    <a:pt x="2090" y="1894"/>
                  </a:lnTo>
                  <a:lnTo>
                    <a:pt x="2079" y="1914"/>
                  </a:lnTo>
                  <a:lnTo>
                    <a:pt x="2065" y="1930"/>
                  </a:lnTo>
                  <a:lnTo>
                    <a:pt x="2048" y="1943"/>
                  </a:lnTo>
                  <a:lnTo>
                    <a:pt x="2029" y="1950"/>
                  </a:lnTo>
                  <a:lnTo>
                    <a:pt x="2008" y="1952"/>
                  </a:lnTo>
                  <a:lnTo>
                    <a:pt x="396" y="1952"/>
                  </a:lnTo>
                  <a:lnTo>
                    <a:pt x="380" y="1951"/>
                  </a:lnTo>
                  <a:lnTo>
                    <a:pt x="365" y="1946"/>
                  </a:lnTo>
                  <a:lnTo>
                    <a:pt x="351" y="1939"/>
                  </a:lnTo>
                  <a:lnTo>
                    <a:pt x="338" y="1928"/>
                  </a:lnTo>
                  <a:lnTo>
                    <a:pt x="328" y="1915"/>
                  </a:lnTo>
                  <a:lnTo>
                    <a:pt x="322" y="1900"/>
                  </a:lnTo>
                  <a:lnTo>
                    <a:pt x="4" y="776"/>
                  </a:lnTo>
                  <a:lnTo>
                    <a:pt x="1" y="767"/>
                  </a:lnTo>
                  <a:lnTo>
                    <a:pt x="0" y="754"/>
                  </a:lnTo>
                  <a:lnTo>
                    <a:pt x="3" y="741"/>
                  </a:lnTo>
                  <a:lnTo>
                    <a:pt x="5" y="729"/>
                  </a:lnTo>
                  <a:lnTo>
                    <a:pt x="10" y="717"/>
                  </a:lnTo>
                  <a:lnTo>
                    <a:pt x="18" y="705"/>
                  </a:lnTo>
                  <a:lnTo>
                    <a:pt x="28" y="695"/>
                  </a:lnTo>
                  <a:lnTo>
                    <a:pt x="42" y="687"/>
                  </a:lnTo>
                  <a:lnTo>
                    <a:pt x="58" y="682"/>
                  </a:lnTo>
                  <a:lnTo>
                    <a:pt x="78" y="680"/>
                  </a:lnTo>
                  <a:lnTo>
                    <a:pt x="1076" y="680"/>
                  </a:lnTo>
                  <a:lnTo>
                    <a:pt x="1076" y="665"/>
                  </a:lnTo>
                  <a:lnTo>
                    <a:pt x="1079" y="601"/>
                  </a:lnTo>
                  <a:lnTo>
                    <a:pt x="1088" y="538"/>
                  </a:lnTo>
                  <a:lnTo>
                    <a:pt x="1103" y="478"/>
                  </a:lnTo>
                  <a:lnTo>
                    <a:pt x="1122" y="420"/>
                  </a:lnTo>
                  <a:lnTo>
                    <a:pt x="1147" y="365"/>
                  </a:lnTo>
                  <a:lnTo>
                    <a:pt x="1177" y="312"/>
                  </a:lnTo>
                  <a:lnTo>
                    <a:pt x="1211" y="262"/>
                  </a:lnTo>
                  <a:lnTo>
                    <a:pt x="1250" y="216"/>
                  </a:lnTo>
                  <a:lnTo>
                    <a:pt x="1292" y="173"/>
                  </a:lnTo>
                  <a:lnTo>
                    <a:pt x="1338" y="135"/>
                  </a:lnTo>
                  <a:lnTo>
                    <a:pt x="1387" y="101"/>
                  </a:lnTo>
                  <a:lnTo>
                    <a:pt x="1440" y="71"/>
                  </a:lnTo>
                  <a:lnTo>
                    <a:pt x="1495" y="46"/>
                  </a:lnTo>
                  <a:lnTo>
                    <a:pt x="1553" y="27"/>
                  </a:lnTo>
                  <a:lnTo>
                    <a:pt x="1615" y="12"/>
                  </a:lnTo>
                  <a:lnTo>
                    <a:pt x="1677" y="4"/>
                  </a:lnTo>
                  <a:lnTo>
                    <a:pt x="17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21" name="Group 820"/>
          <p:cNvGrpSpPr/>
          <p:nvPr/>
        </p:nvGrpSpPr>
        <p:grpSpPr>
          <a:xfrm>
            <a:off x="7194577" y="1887538"/>
            <a:ext cx="600076" cy="612775"/>
            <a:chOff x="7212013" y="1887538"/>
            <a:chExt cx="600076" cy="6127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8" name="Freeform 172"/>
            <p:cNvSpPr>
              <a:spLocks/>
            </p:cNvSpPr>
            <p:nvPr/>
          </p:nvSpPr>
          <p:spPr bwMode="auto">
            <a:xfrm>
              <a:off x="7212013" y="1912938"/>
              <a:ext cx="530225" cy="385763"/>
            </a:xfrm>
            <a:custGeom>
              <a:avLst/>
              <a:gdLst>
                <a:gd name="T0" fmla="*/ 0 w 3002"/>
                <a:gd name="T1" fmla="*/ 0 h 2180"/>
                <a:gd name="T2" fmla="*/ 600 w 3002"/>
                <a:gd name="T3" fmla="*/ 0 h 2180"/>
                <a:gd name="T4" fmla="*/ 618 w 3002"/>
                <a:gd name="T5" fmla="*/ 1 h 2180"/>
                <a:gd name="T6" fmla="*/ 634 w 3002"/>
                <a:gd name="T7" fmla="*/ 6 h 2180"/>
                <a:gd name="T8" fmla="*/ 647 w 3002"/>
                <a:gd name="T9" fmla="*/ 14 h 2180"/>
                <a:gd name="T10" fmla="*/ 659 w 3002"/>
                <a:gd name="T11" fmla="*/ 26 h 2180"/>
                <a:gd name="T12" fmla="*/ 667 w 3002"/>
                <a:gd name="T13" fmla="*/ 41 h 2180"/>
                <a:gd name="T14" fmla="*/ 673 w 3002"/>
                <a:gd name="T15" fmla="*/ 58 h 2180"/>
                <a:gd name="T16" fmla="*/ 1154 w 3002"/>
                <a:gd name="T17" fmla="*/ 2033 h 2180"/>
                <a:gd name="T18" fmla="*/ 1154 w 3002"/>
                <a:gd name="T19" fmla="*/ 2032 h 2180"/>
                <a:gd name="T20" fmla="*/ 3002 w 3002"/>
                <a:gd name="T21" fmla="*/ 2032 h 2180"/>
                <a:gd name="T22" fmla="*/ 3002 w 3002"/>
                <a:gd name="T23" fmla="*/ 2180 h 2180"/>
                <a:gd name="T24" fmla="*/ 1101 w 3002"/>
                <a:gd name="T25" fmla="*/ 2180 h 2180"/>
                <a:gd name="T26" fmla="*/ 1083 w 3002"/>
                <a:gd name="T27" fmla="*/ 2178 h 2180"/>
                <a:gd name="T28" fmla="*/ 1067 w 3002"/>
                <a:gd name="T29" fmla="*/ 2173 h 2180"/>
                <a:gd name="T30" fmla="*/ 1054 w 3002"/>
                <a:gd name="T31" fmla="*/ 2164 h 2180"/>
                <a:gd name="T32" fmla="*/ 1042 w 3002"/>
                <a:gd name="T33" fmla="*/ 2153 h 2180"/>
                <a:gd name="T34" fmla="*/ 1034 w 3002"/>
                <a:gd name="T35" fmla="*/ 2139 h 2180"/>
                <a:gd name="T36" fmla="*/ 1027 w 3002"/>
                <a:gd name="T37" fmla="*/ 2122 h 2180"/>
                <a:gd name="T38" fmla="*/ 539 w 3002"/>
                <a:gd name="T39" fmla="*/ 148 h 2180"/>
                <a:gd name="T40" fmla="*/ 0 w 3002"/>
                <a:gd name="T41" fmla="*/ 148 h 2180"/>
                <a:gd name="T42" fmla="*/ 0 w 3002"/>
                <a:gd name="T43" fmla="*/ 0 h 2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02" h="2180">
                  <a:moveTo>
                    <a:pt x="0" y="0"/>
                  </a:moveTo>
                  <a:lnTo>
                    <a:pt x="600" y="0"/>
                  </a:lnTo>
                  <a:lnTo>
                    <a:pt x="618" y="1"/>
                  </a:lnTo>
                  <a:lnTo>
                    <a:pt x="634" y="6"/>
                  </a:lnTo>
                  <a:lnTo>
                    <a:pt x="647" y="14"/>
                  </a:lnTo>
                  <a:lnTo>
                    <a:pt x="659" y="26"/>
                  </a:lnTo>
                  <a:lnTo>
                    <a:pt x="667" y="41"/>
                  </a:lnTo>
                  <a:lnTo>
                    <a:pt x="673" y="58"/>
                  </a:lnTo>
                  <a:lnTo>
                    <a:pt x="1154" y="2033"/>
                  </a:lnTo>
                  <a:lnTo>
                    <a:pt x="1154" y="2032"/>
                  </a:lnTo>
                  <a:lnTo>
                    <a:pt x="3002" y="2032"/>
                  </a:lnTo>
                  <a:lnTo>
                    <a:pt x="3002" y="2180"/>
                  </a:lnTo>
                  <a:lnTo>
                    <a:pt x="1101" y="2180"/>
                  </a:lnTo>
                  <a:lnTo>
                    <a:pt x="1083" y="2178"/>
                  </a:lnTo>
                  <a:lnTo>
                    <a:pt x="1067" y="2173"/>
                  </a:lnTo>
                  <a:lnTo>
                    <a:pt x="1054" y="2164"/>
                  </a:lnTo>
                  <a:lnTo>
                    <a:pt x="1042" y="2153"/>
                  </a:lnTo>
                  <a:lnTo>
                    <a:pt x="1034" y="2139"/>
                  </a:lnTo>
                  <a:lnTo>
                    <a:pt x="1027" y="2122"/>
                  </a:lnTo>
                  <a:lnTo>
                    <a:pt x="539" y="148"/>
                  </a:lnTo>
                  <a:lnTo>
                    <a:pt x="0" y="14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9" name="Rectangle 173"/>
            <p:cNvSpPr>
              <a:spLocks noChangeArrowheads="1"/>
            </p:cNvSpPr>
            <p:nvPr/>
          </p:nvSpPr>
          <p:spPr bwMode="auto">
            <a:xfrm>
              <a:off x="7405688" y="2338388"/>
              <a:ext cx="298450" cy="269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0" name="Freeform 174"/>
            <p:cNvSpPr>
              <a:spLocks noEditPoints="1"/>
            </p:cNvSpPr>
            <p:nvPr/>
          </p:nvSpPr>
          <p:spPr bwMode="auto">
            <a:xfrm>
              <a:off x="7637463" y="2398713"/>
              <a:ext cx="101600" cy="101600"/>
            </a:xfrm>
            <a:custGeom>
              <a:avLst/>
              <a:gdLst>
                <a:gd name="T0" fmla="*/ 259 w 577"/>
                <a:gd name="T1" fmla="*/ 150 h 578"/>
                <a:gd name="T2" fmla="*/ 208 w 577"/>
                <a:gd name="T3" fmla="*/ 172 h 578"/>
                <a:gd name="T4" fmla="*/ 171 w 577"/>
                <a:gd name="T5" fmla="*/ 211 h 578"/>
                <a:gd name="T6" fmla="*/ 151 w 577"/>
                <a:gd name="T7" fmla="*/ 261 h 578"/>
                <a:gd name="T8" fmla="*/ 151 w 577"/>
                <a:gd name="T9" fmla="*/ 315 h 578"/>
                <a:gd name="T10" fmla="*/ 173 w 577"/>
                <a:gd name="T11" fmla="*/ 365 h 578"/>
                <a:gd name="T12" fmla="*/ 211 w 577"/>
                <a:gd name="T13" fmla="*/ 403 h 578"/>
                <a:gd name="T14" fmla="*/ 261 w 577"/>
                <a:gd name="T15" fmla="*/ 425 h 578"/>
                <a:gd name="T16" fmla="*/ 316 w 577"/>
                <a:gd name="T17" fmla="*/ 425 h 578"/>
                <a:gd name="T18" fmla="*/ 366 w 577"/>
                <a:gd name="T19" fmla="*/ 403 h 578"/>
                <a:gd name="T20" fmla="*/ 404 w 577"/>
                <a:gd name="T21" fmla="*/ 365 h 578"/>
                <a:gd name="T22" fmla="*/ 426 w 577"/>
                <a:gd name="T23" fmla="*/ 315 h 578"/>
                <a:gd name="T24" fmla="*/ 426 w 577"/>
                <a:gd name="T25" fmla="*/ 261 h 578"/>
                <a:gd name="T26" fmla="*/ 406 w 577"/>
                <a:gd name="T27" fmla="*/ 211 h 578"/>
                <a:gd name="T28" fmla="*/ 369 w 577"/>
                <a:gd name="T29" fmla="*/ 172 h 578"/>
                <a:gd name="T30" fmla="*/ 318 w 577"/>
                <a:gd name="T31" fmla="*/ 150 h 578"/>
                <a:gd name="T32" fmla="*/ 289 w 577"/>
                <a:gd name="T33" fmla="*/ 0 h 578"/>
                <a:gd name="T34" fmla="*/ 370 w 577"/>
                <a:gd name="T35" fmla="*/ 12 h 578"/>
                <a:gd name="T36" fmla="*/ 444 w 577"/>
                <a:gd name="T37" fmla="*/ 47 h 578"/>
                <a:gd name="T38" fmla="*/ 505 w 577"/>
                <a:gd name="T39" fmla="*/ 101 h 578"/>
                <a:gd name="T40" fmla="*/ 550 w 577"/>
                <a:gd name="T41" fmla="*/ 169 h 578"/>
                <a:gd name="T42" fmla="*/ 574 w 577"/>
                <a:gd name="T43" fmla="*/ 246 h 578"/>
                <a:gd name="T44" fmla="*/ 574 w 577"/>
                <a:gd name="T45" fmla="*/ 327 h 578"/>
                <a:gd name="T46" fmla="*/ 555 w 577"/>
                <a:gd name="T47" fmla="*/ 399 h 578"/>
                <a:gd name="T48" fmla="*/ 518 w 577"/>
                <a:gd name="T49" fmla="*/ 463 h 578"/>
                <a:gd name="T50" fmla="*/ 466 w 577"/>
                <a:gd name="T51" fmla="*/ 516 h 578"/>
                <a:gd name="T52" fmla="*/ 403 w 577"/>
                <a:gd name="T53" fmla="*/ 554 h 578"/>
                <a:gd name="T54" fmla="*/ 329 w 577"/>
                <a:gd name="T55" fmla="*/ 574 h 578"/>
                <a:gd name="T56" fmla="*/ 248 w 577"/>
                <a:gd name="T57" fmla="*/ 574 h 578"/>
                <a:gd name="T58" fmla="*/ 174 w 577"/>
                <a:gd name="T59" fmla="*/ 554 h 578"/>
                <a:gd name="T60" fmla="*/ 111 w 577"/>
                <a:gd name="T61" fmla="*/ 516 h 578"/>
                <a:gd name="T62" fmla="*/ 59 w 577"/>
                <a:gd name="T63" fmla="*/ 463 h 578"/>
                <a:gd name="T64" fmla="*/ 22 w 577"/>
                <a:gd name="T65" fmla="*/ 399 h 578"/>
                <a:gd name="T66" fmla="*/ 3 w 577"/>
                <a:gd name="T67" fmla="*/ 327 h 578"/>
                <a:gd name="T68" fmla="*/ 3 w 577"/>
                <a:gd name="T69" fmla="*/ 246 h 578"/>
                <a:gd name="T70" fmla="*/ 27 w 577"/>
                <a:gd name="T71" fmla="*/ 169 h 578"/>
                <a:gd name="T72" fmla="*/ 73 w 577"/>
                <a:gd name="T73" fmla="*/ 101 h 578"/>
                <a:gd name="T74" fmla="*/ 133 w 577"/>
                <a:gd name="T75" fmla="*/ 47 h 578"/>
                <a:gd name="T76" fmla="*/ 207 w 577"/>
                <a:gd name="T77" fmla="*/ 12 h 578"/>
                <a:gd name="T78" fmla="*/ 289 w 577"/>
                <a:gd name="T79" fmla="*/ 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77" h="578">
                  <a:moveTo>
                    <a:pt x="289" y="148"/>
                  </a:moveTo>
                  <a:lnTo>
                    <a:pt x="259" y="150"/>
                  </a:lnTo>
                  <a:lnTo>
                    <a:pt x="233" y="159"/>
                  </a:lnTo>
                  <a:lnTo>
                    <a:pt x="208" y="172"/>
                  </a:lnTo>
                  <a:lnTo>
                    <a:pt x="188" y="190"/>
                  </a:lnTo>
                  <a:lnTo>
                    <a:pt x="171" y="211"/>
                  </a:lnTo>
                  <a:lnTo>
                    <a:pt x="158" y="235"/>
                  </a:lnTo>
                  <a:lnTo>
                    <a:pt x="151" y="261"/>
                  </a:lnTo>
                  <a:lnTo>
                    <a:pt x="148" y="288"/>
                  </a:lnTo>
                  <a:lnTo>
                    <a:pt x="151" y="315"/>
                  </a:lnTo>
                  <a:lnTo>
                    <a:pt x="160" y="340"/>
                  </a:lnTo>
                  <a:lnTo>
                    <a:pt x="173" y="365"/>
                  </a:lnTo>
                  <a:lnTo>
                    <a:pt x="191" y="386"/>
                  </a:lnTo>
                  <a:lnTo>
                    <a:pt x="211" y="403"/>
                  </a:lnTo>
                  <a:lnTo>
                    <a:pt x="236" y="417"/>
                  </a:lnTo>
                  <a:lnTo>
                    <a:pt x="261" y="425"/>
                  </a:lnTo>
                  <a:lnTo>
                    <a:pt x="289" y="428"/>
                  </a:lnTo>
                  <a:lnTo>
                    <a:pt x="316" y="425"/>
                  </a:lnTo>
                  <a:lnTo>
                    <a:pt x="341" y="417"/>
                  </a:lnTo>
                  <a:lnTo>
                    <a:pt x="366" y="403"/>
                  </a:lnTo>
                  <a:lnTo>
                    <a:pt x="387" y="386"/>
                  </a:lnTo>
                  <a:lnTo>
                    <a:pt x="404" y="365"/>
                  </a:lnTo>
                  <a:lnTo>
                    <a:pt x="418" y="342"/>
                  </a:lnTo>
                  <a:lnTo>
                    <a:pt x="426" y="315"/>
                  </a:lnTo>
                  <a:lnTo>
                    <a:pt x="429" y="288"/>
                  </a:lnTo>
                  <a:lnTo>
                    <a:pt x="426" y="261"/>
                  </a:lnTo>
                  <a:lnTo>
                    <a:pt x="419" y="235"/>
                  </a:lnTo>
                  <a:lnTo>
                    <a:pt x="406" y="211"/>
                  </a:lnTo>
                  <a:lnTo>
                    <a:pt x="389" y="190"/>
                  </a:lnTo>
                  <a:lnTo>
                    <a:pt x="369" y="172"/>
                  </a:lnTo>
                  <a:lnTo>
                    <a:pt x="345" y="159"/>
                  </a:lnTo>
                  <a:lnTo>
                    <a:pt x="318" y="150"/>
                  </a:lnTo>
                  <a:lnTo>
                    <a:pt x="289" y="148"/>
                  </a:lnTo>
                  <a:close/>
                  <a:moveTo>
                    <a:pt x="289" y="0"/>
                  </a:moveTo>
                  <a:lnTo>
                    <a:pt x="331" y="3"/>
                  </a:lnTo>
                  <a:lnTo>
                    <a:pt x="370" y="12"/>
                  </a:lnTo>
                  <a:lnTo>
                    <a:pt x="408" y="27"/>
                  </a:lnTo>
                  <a:lnTo>
                    <a:pt x="444" y="47"/>
                  </a:lnTo>
                  <a:lnTo>
                    <a:pt x="476" y="72"/>
                  </a:lnTo>
                  <a:lnTo>
                    <a:pt x="505" y="101"/>
                  </a:lnTo>
                  <a:lnTo>
                    <a:pt x="530" y="133"/>
                  </a:lnTo>
                  <a:lnTo>
                    <a:pt x="550" y="169"/>
                  </a:lnTo>
                  <a:lnTo>
                    <a:pt x="565" y="207"/>
                  </a:lnTo>
                  <a:lnTo>
                    <a:pt x="574" y="246"/>
                  </a:lnTo>
                  <a:lnTo>
                    <a:pt x="577" y="289"/>
                  </a:lnTo>
                  <a:lnTo>
                    <a:pt x="574" y="327"/>
                  </a:lnTo>
                  <a:lnTo>
                    <a:pt x="567" y="364"/>
                  </a:lnTo>
                  <a:lnTo>
                    <a:pt x="555" y="399"/>
                  </a:lnTo>
                  <a:lnTo>
                    <a:pt x="538" y="433"/>
                  </a:lnTo>
                  <a:lnTo>
                    <a:pt x="518" y="463"/>
                  </a:lnTo>
                  <a:lnTo>
                    <a:pt x="494" y="491"/>
                  </a:lnTo>
                  <a:lnTo>
                    <a:pt x="466" y="516"/>
                  </a:lnTo>
                  <a:lnTo>
                    <a:pt x="436" y="537"/>
                  </a:lnTo>
                  <a:lnTo>
                    <a:pt x="403" y="554"/>
                  </a:lnTo>
                  <a:lnTo>
                    <a:pt x="367" y="567"/>
                  </a:lnTo>
                  <a:lnTo>
                    <a:pt x="329" y="574"/>
                  </a:lnTo>
                  <a:lnTo>
                    <a:pt x="289" y="578"/>
                  </a:lnTo>
                  <a:lnTo>
                    <a:pt x="248" y="574"/>
                  </a:lnTo>
                  <a:lnTo>
                    <a:pt x="210" y="567"/>
                  </a:lnTo>
                  <a:lnTo>
                    <a:pt x="174" y="554"/>
                  </a:lnTo>
                  <a:lnTo>
                    <a:pt x="142" y="537"/>
                  </a:lnTo>
                  <a:lnTo>
                    <a:pt x="111" y="516"/>
                  </a:lnTo>
                  <a:lnTo>
                    <a:pt x="83" y="491"/>
                  </a:lnTo>
                  <a:lnTo>
                    <a:pt x="59" y="463"/>
                  </a:lnTo>
                  <a:lnTo>
                    <a:pt x="39" y="433"/>
                  </a:lnTo>
                  <a:lnTo>
                    <a:pt x="22" y="399"/>
                  </a:lnTo>
                  <a:lnTo>
                    <a:pt x="10" y="364"/>
                  </a:lnTo>
                  <a:lnTo>
                    <a:pt x="3" y="327"/>
                  </a:lnTo>
                  <a:lnTo>
                    <a:pt x="0" y="289"/>
                  </a:lnTo>
                  <a:lnTo>
                    <a:pt x="3" y="246"/>
                  </a:lnTo>
                  <a:lnTo>
                    <a:pt x="13" y="207"/>
                  </a:lnTo>
                  <a:lnTo>
                    <a:pt x="27" y="169"/>
                  </a:lnTo>
                  <a:lnTo>
                    <a:pt x="47" y="133"/>
                  </a:lnTo>
                  <a:lnTo>
                    <a:pt x="73" y="101"/>
                  </a:lnTo>
                  <a:lnTo>
                    <a:pt x="101" y="72"/>
                  </a:lnTo>
                  <a:lnTo>
                    <a:pt x="133" y="47"/>
                  </a:lnTo>
                  <a:lnTo>
                    <a:pt x="169" y="27"/>
                  </a:lnTo>
                  <a:lnTo>
                    <a:pt x="207" y="12"/>
                  </a:lnTo>
                  <a:lnTo>
                    <a:pt x="247" y="3"/>
                  </a:lnTo>
                  <a:lnTo>
                    <a:pt x="2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1" name="Freeform 175"/>
            <p:cNvSpPr>
              <a:spLocks noEditPoints="1"/>
            </p:cNvSpPr>
            <p:nvPr/>
          </p:nvSpPr>
          <p:spPr bwMode="auto">
            <a:xfrm>
              <a:off x="7389813" y="2398713"/>
              <a:ext cx="101600" cy="101600"/>
            </a:xfrm>
            <a:custGeom>
              <a:avLst/>
              <a:gdLst>
                <a:gd name="T0" fmla="*/ 259 w 577"/>
                <a:gd name="T1" fmla="*/ 150 h 578"/>
                <a:gd name="T2" fmla="*/ 208 w 577"/>
                <a:gd name="T3" fmla="*/ 172 h 578"/>
                <a:gd name="T4" fmla="*/ 170 w 577"/>
                <a:gd name="T5" fmla="*/ 211 h 578"/>
                <a:gd name="T6" fmla="*/ 150 w 577"/>
                <a:gd name="T7" fmla="*/ 261 h 578"/>
                <a:gd name="T8" fmla="*/ 151 w 577"/>
                <a:gd name="T9" fmla="*/ 315 h 578"/>
                <a:gd name="T10" fmla="*/ 172 w 577"/>
                <a:gd name="T11" fmla="*/ 365 h 578"/>
                <a:gd name="T12" fmla="*/ 212 w 577"/>
                <a:gd name="T13" fmla="*/ 403 h 578"/>
                <a:gd name="T14" fmla="*/ 261 w 577"/>
                <a:gd name="T15" fmla="*/ 425 h 578"/>
                <a:gd name="T16" fmla="*/ 315 w 577"/>
                <a:gd name="T17" fmla="*/ 425 h 578"/>
                <a:gd name="T18" fmla="*/ 365 w 577"/>
                <a:gd name="T19" fmla="*/ 403 h 578"/>
                <a:gd name="T20" fmla="*/ 403 w 577"/>
                <a:gd name="T21" fmla="*/ 365 h 578"/>
                <a:gd name="T22" fmla="*/ 425 w 577"/>
                <a:gd name="T23" fmla="*/ 315 h 578"/>
                <a:gd name="T24" fmla="*/ 425 w 577"/>
                <a:gd name="T25" fmla="*/ 261 h 578"/>
                <a:gd name="T26" fmla="*/ 403 w 577"/>
                <a:gd name="T27" fmla="*/ 211 h 578"/>
                <a:gd name="T28" fmla="*/ 365 w 577"/>
                <a:gd name="T29" fmla="*/ 172 h 578"/>
                <a:gd name="T30" fmla="*/ 315 w 577"/>
                <a:gd name="T31" fmla="*/ 150 h 578"/>
                <a:gd name="T32" fmla="*/ 288 w 577"/>
                <a:gd name="T33" fmla="*/ 0 h 578"/>
                <a:gd name="T34" fmla="*/ 370 w 577"/>
                <a:gd name="T35" fmla="*/ 12 h 578"/>
                <a:gd name="T36" fmla="*/ 443 w 577"/>
                <a:gd name="T37" fmla="*/ 47 h 578"/>
                <a:gd name="T38" fmla="*/ 505 w 577"/>
                <a:gd name="T39" fmla="*/ 101 h 578"/>
                <a:gd name="T40" fmla="*/ 549 w 577"/>
                <a:gd name="T41" fmla="*/ 169 h 578"/>
                <a:gd name="T42" fmla="*/ 573 w 577"/>
                <a:gd name="T43" fmla="*/ 246 h 578"/>
                <a:gd name="T44" fmla="*/ 573 w 577"/>
                <a:gd name="T45" fmla="*/ 330 h 578"/>
                <a:gd name="T46" fmla="*/ 549 w 577"/>
                <a:gd name="T47" fmla="*/ 408 h 578"/>
                <a:gd name="T48" fmla="*/ 505 w 577"/>
                <a:gd name="T49" fmla="*/ 476 h 578"/>
                <a:gd name="T50" fmla="*/ 443 w 577"/>
                <a:gd name="T51" fmla="*/ 530 h 578"/>
                <a:gd name="T52" fmla="*/ 370 w 577"/>
                <a:gd name="T53" fmla="*/ 565 h 578"/>
                <a:gd name="T54" fmla="*/ 288 w 577"/>
                <a:gd name="T55" fmla="*/ 578 h 578"/>
                <a:gd name="T56" fmla="*/ 211 w 577"/>
                <a:gd name="T57" fmla="*/ 567 h 578"/>
                <a:gd name="T58" fmla="*/ 141 w 577"/>
                <a:gd name="T59" fmla="*/ 537 h 578"/>
                <a:gd name="T60" fmla="*/ 83 w 577"/>
                <a:gd name="T61" fmla="*/ 491 h 578"/>
                <a:gd name="T62" fmla="*/ 38 w 577"/>
                <a:gd name="T63" fmla="*/ 433 h 578"/>
                <a:gd name="T64" fmla="*/ 10 w 577"/>
                <a:gd name="T65" fmla="*/ 364 h 578"/>
                <a:gd name="T66" fmla="*/ 0 w 577"/>
                <a:gd name="T67" fmla="*/ 289 h 578"/>
                <a:gd name="T68" fmla="*/ 13 w 577"/>
                <a:gd name="T69" fmla="*/ 207 h 578"/>
                <a:gd name="T70" fmla="*/ 48 w 577"/>
                <a:gd name="T71" fmla="*/ 133 h 578"/>
                <a:gd name="T72" fmla="*/ 100 w 577"/>
                <a:gd name="T73" fmla="*/ 72 h 578"/>
                <a:gd name="T74" fmla="*/ 168 w 577"/>
                <a:gd name="T75" fmla="*/ 27 h 578"/>
                <a:gd name="T76" fmla="*/ 246 w 577"/>
                <a:gd name="T77" fmla="*/ 3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7" h="578">
                  <a:moveTo>
                    <a:pt x="288" y="148"/>
                  </a:moveTo>
                  <a:lnTo>
                    <a:pt x="259" y="150"/>
                  </a:lnTo>
                  <a:lnTo>
                    <a:pt x="232" y="159"/>
                  </a:lnTo>
                  <a:lnTo>
                    <a:pt x="208" y="172"/>
                  </a:lnTo>
                  <a:lnTo>
                    <a:pt x="187" y="190"/>
                  </a:lnTo>
                  <a:lnTo>
                    <a:pt x="170" y="211"/>
                  </a:lnTo>
                  <a:lnTo>
                    <a:pt x="159" y="235"/>
                  </a:lnTo>
                  <a:lnTo>
                    <a:pt x="150" y="261"/>
                  </a:lnTo>
                  <a:lnTo>
                    <a:pt x="148" y="288"/>
                  </a:lnTo>
                  <a:lnTo>
                    <a:pt x="151" y="315"/>
                  </a:lnTo>
                  <a:lnTo>
                    <a:pt x="160" y="340"/>
                  </a:lnTo>
                  <a:lnTo>
                    <a:pt x="172" y="365"/>
                  </a:lnTo>
                  <a:lnTo>
                    <a:pt x="190" y="386"/>
                  </a:lnTo>
                  <a:lnTo>
                    <a:pt x="212" y="403"/>
                  </a:lnTo>
                  <a:lnTo>
                    <a:pt x="235" y="417"/>
                  </a:lnTo>
                  <a:lnTo>
                    <a:pt x="261" y="425"/>
                  </a:lnTo>
                  <a:lnTo>
                    <a:pt x="288" y="428"/>
                  </a:lnTo>
                  <a:lnTo>
                    <a:pt x="315" y="425"/>
                  </a:lnTo>
                  <a:lnTo>
                    <a:pt x="342" y="417"/>
                  </a:lnTo>
                  <a:lnTo>
                    <a:pt x="365" y="403"/>
                  </a:lnTo>
                  <a:lnTo>
                    <a:pt x="386" y="386"/>
                  </a:lnTo>
                  <a:lnTo>
                    <a:pt x="403" y="365"/>
                  </a:lnTo>
                  <a:lnTo>
                    <a:pt x="417" y="342"/>
                  </a:lnTo>
                  <a:lnTo>
                    <a:pt x="425" y="315"/>
                  </a:lnTo>
                  <a:lnTo>
                    <a:pt x="428" y="288"/>
                  </a:lnTo>
                  <a:lnTo>
                    <a:pt x="425" y="261"/>
                  </a:lnTo>
                  <a:lnTo>
                    <a:pt x="417" y="235"/>
                  </a:lnTo>
                  <a:lnTo>
                    <a:pt x="403" y="211"/>
                  </a:lnTo>
                  <a:lnTo>
                    <a:pt x="386" y="190"/>
                  </a:lnTo>
                  <a:lnTo>
                    <a:pt x="365" y="172"/>
                  </a:lnTo>
                  <a:lnTo>
                    <a:pt x="342" y="159"/>
                  </a:lnTo>
                  <a:lnTo>
                    <a:pt x="315" y="150"/>
                  </a:lnTo>
                  <a:lnTo>
                    <a:pt x="288" y="148"/>
                  </a:lnTo>
                  <a:close/>
                  <a:moveTo>
                    <a:pt x="288" y="0"/>
                  </a:moveTo>
                  <a:lnTo>
                    <a:pt x="330" y="3"/>
                  </a:lnTo>
                  <a:lnTo>
                    <a:pt x="370" y="12"/>
                  </a:lnTo>
                  <a:lnTo>
                    <a:pt x="408" y="27"/>
                  </a:lnTo>
                  <a:lnTo>
                    <a:pt x="443" y="47"/>
                  </a:lnTo>
                  <a:lnTo>
                    <a:pt x="476" y="72"/>
                  </a:lnTo>
                  <a:lnTo>
                    <a:pt x="505" y="101"/>
                  </a:lnTo>
                  <a:lnTo>
                    <a:pt x="529" y="133"/>
                  </a:lnTo>
                  <a:lnTo>
                    <a:pt x="549" y="169"/>
                  </a:lnTo>
                  <a:lnTo>
                    <a:pt x="564" y="207"/>
                  </a:lnTo>
                  <a:lnTo>
                    <a:pt x="573" y="246"/>
                  </a:lnTo>
                  <a:lnTo>
                    <a:pt x="577" y="289"/>
                  </a:lnTo>
                  <a:lnTo>
                    <a:pt x="573" y="330"/>
                  </a:lnTo>
                  <a:lnTo>
                    <a:pt x="564" y="370"/>
                  </a:lnTo>
                  <a:lnTo>
                    <a:pt x="549" y="408"/>
                  </a:lnTo>
                  <a:lnTo>
                    <a:pt x="529" y="444"/>
                  </a:lnTo>
                  <a:lnTo>
                    <a:pt x="505" y="476"/>
                  </a:lnTo>
                  <a:lnTo>
                    <a:pt x="476" y="505"/>
                  </a:lnTo>
                  <a:lnTo>
                    <a:pt x="443" y="530"/>
                  </a:lnTo>
                  <a:lnTo>
                    <a:pt x="408" y="550"/>
                  </a:lnTo>
                  <a:lnTo>
                    <a:pt x="370" y="565"/>
                  </a:lnTo>
                  <a:lnTo>
                    <a:pt x="330" y="574"/>
                  </a:lnTo>
                  <a:lnTo>
                    <a:pt x="288" y="578"/>
                  </a:lnTo>
                  <a:lnTo>
                    <a:pt x="249" y="574"/>
                  </a:lnTo>
                  <a:lnTo>
                    <a:pt x="211" y="567"/>
                  </a:lnTo>
                  <a:lnTo>
                    <a:pt x="175" y="554"/>
                  </a:lnTo>
                  <a:lnTo>
                    <a:pt x="141" y="537"/>
                  </a:lnTo>
                  <a:lnTo>
                    <a:pt x="110" y="516"/>
                  </a:lnTo>
                  <a:lnTo>
                    <a:pt x="83" y="491"/>
                  </a:lnTo>
                  <a:lnTo>
                    <a:pt x="58" y="463"/>
                  </a:lnTo>
                  <a:lnTo>
                    <a:pt x="38" y="433"/>
                  </a:lnTo>
                  <a:lnTo>
                    <a:pt x="22" y="399"/>
                  </a:lnTo>
                  <a:lnTo>
                    <a:pt x="10" y="364"/>
                  </a:lnTo>
                  <a:lnTo>
                    <a:pt x="2" y="327"/>
                  </a:lnTo>
                  <a:lnTo>
                    <a:pt x="0" y="289"/>
                  </a:lnTo>
                  <a:lnTo>
                    <a:pt x="3" y="246"/>
                  </a:lnTo>
                  <a:lnTo>
                    <a:pt x="13" y="207"/>
                  </a:lnTo>
                  <a:lnTo>
                    <a:pt x="28" y="169"/>
                  </a:lnTo>
                  <a:lnTo>
                    <a:pt x="48" y="133"/>
                  </a:lnTo>
                  <a:lnTo>
                    <a:pt x="72" y="101"/>
                  </a:lnTo>
                  <a:lnTo>
                    <a:pt x="100" y="72"/>
                  </a:lnTo>
                  <a:lnTo>
                    <a:pt x="133" y="47"/>
                  </a:lnTo>
                  <a:lnTo>
                    <a:pt x="168" y="27"/>
                  </a:lnTo>
                  <a:lnTo>
                    <a:pt x="206" y="12"/>
                  </a:lnTo>
                  <a:lnTo>
                    <a:pt x="246" y="3"/>
                  </a:lnTo>
                  <a:lnTo>
                    <a:pt x="2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2" name="Freeform 176"/>
            <p:cNvSpPr>
              <a:spLocks noEditPoints="1"/>
            </p:cNvSpPr>
            <p:nvPr/>
          </p:nvSpPr>
          <p:spPr bwMode="auto">
            <a:xfrm>
              <a:off x="7388226" y="1887538"/>
              <a:ext cx="423863" cy="344488"/>
            </a:xfrm>
            <a:custGeom>
              <a:avLst/>
              <a:gdLst>
                <a:gd name="T0" fmla="*/ 1949 w 2407"/>
                <a:gd name="T1" fmla="*/ 1804 h 1952"/>
                <a:gd name="T2" fmla="*/ 281 w 2407"/>
                <a:gd name="T3" fmla="*/ 1205 h 1952"/>
                <a:gd name="T4" fmla="*/ 2120 w 2407"/>
                <a:gd name="T5" fmla="*/ 1214 h 1952"/>
                <a:gd name="T6" fmla="*/ 1971 w 2407"/>
                <a:gd name="T7" fmla="*/ 1291 h 1952"/>
                <a:gd name="T8" fmla="*/ 1802 w 2407"/>
                <a:gd name="T9" fmla="*/ 1328 h 1952"/>
                <a:gd name="T10" fmla="*/ 1619 w 2407"/>
                <a:gd name="T11" fmla="*/ 1319 h 1952"/>
                <a:gd name="T12" fmla="*/ 1451 w 2407"/>
                <a:gd name="T13" fmla="*/ 1264 h 1952"/>
                <a:gd name="T14" fmla="*/ 281 w 2407"/>
                <a:gd name="T15" fmla="*/ 1205 h 1952"/>
                <a:gd name="T16" fmla="*/ 1202 w 2407"/>
                <a:gd name="T17" fmla="*/ 1058 h 1952"/>
                <a:gd name="T18" fmla="*/ 1128 w 2407"/>
                <a:gd name="T19" fmla="*/ 926 h 1952"/>
                <a:gd name="T20" fmla="*/ 174 w 2407"/>
                <a:gd name="T21" fmla="*/ 828 h 1952"/>
                <a:gd name="T22" fmla="*/ 1629 w 2407"/>
                <a:gd name="T23" fmla="*/ 160 h 1952"/>
                <a:gd name="T24" fmla="*/ 1479 w 2407"/>
                <a:gd name="T25" fmla="*/ 219 h 1952"/>
                <a:gd name="T26" fmla="*/ 1357 w 2407"/>
                <a:gd name="T27" fmla="*/ 318 h 1952"/>
                <a:gd name="T28" fmla="*/ 1270 w 2407"/>
                <a:gd name="T29" fmla="*/ 451 h 1952"/>
                <a:gd name="T30" fmla="*/ 1228 w 2407"/>
                <a:gd name="T31" fmla="*/ 609 h 1952"/>
                <a:gd name="T32" fmla="*/ 1236 w 2407"/>
                <a:gd name="T33" fmla="*/ 778 h 1952"/>
                <a:gd name="T34" fmla="*/ 1294 w 2407"/>
                <a:gd name="T35" fmla="*/ 929 h 1952"/>
                <a:gd name="T36" fmla="*/ 1394 w 2407"/>
                <a:gd name="T37" fmla="*/ 1052 h 1952"/>
                <a:gd name="T38" fmla="*/ 1527 w 2407"/>
                <a:gd name="T39" fmla="*/ 1138 h 1952"/>
                <a:gd name="T40" fmla="*/ 1684 w 2407"/>
                <a:gd name="T41" fmla="*/ 1181 h 1952"/>
                <a:gd name="T42" fmla="*/ 1854 w 2407"/>
                <a:gd name="T43" fmla="*/ 1172 h 1952"/>
                <a:gd name="T44" fmla="*/ 2004 w 2407"/>
                <a:gd name="T45" fmla="*/ 1114 h 1952"/>
                <a:gd name="T46" fmla="*/ 2127 w 2407"/>
                <a:gd name="T47" fmla="*/ 1015 h 1952"/>
                <a:gd name="T48" fmla="*/ 2213 w 2407"/>
                <a:gd name="T49" fmla="*/ 881 h 1952"/>
                <a:gd name="T50" fmla="*/ 2256 w 2407"/>
                <a:gd name="T51" fmla="*/ 723 h 1952"/>
                <a:gd name="T52" fmla="*/ 2247 w 2407"/>
                <a:gd name="T53" fmla="*/ 554 h 1952"/>
                <a:gd name="T54" fmla="*/ 2189 w 2407"/>
                <a:gd name="T55" fmla="*/ 404 h 1952"/>
                <a:gd name="T56" fmla="*/ 2090 w 2407"/>
                <a:gd name="T57" fmla="*/ 281 h 1952"/>
                <a:gd name="T58" fmla="*/ 1956 w 2407"/>
                <a:gd name="T59" fmla="*/ 194 h 1952"/>
                <a:gd name="T60" fmla="*/ 1799 w 2407"/>
                <a:gd name="T61" fmla="*/ 152 h 1952"/>
                <a:gd name="T62" fmla="*/ 1806 w 2407"/>
                <a:gd name="T63" fmla="*/ 4 h 1952"/>
                <a:gd name="T64" fmla="*/ 1987 w 2407"/>
                <a:gd name="T65" fmla="*/ 46 h 1952"/>
                <a:gd name="T66" fmla="*/ 2146 w 2407"/>
                <a:gd name="T67" fmla="*/ 135 h 1952"/>
                <a:gd name="T68" fmla="*/ 2273 w 2407"/>
                <a:gd name="T69" fmla="*/ 262 h 1952"/>
                <a:gd name="T70" fmla="*/ 2360 w 2407"/>
                <a:gd name="T71" fmla="*/ 420 h 1952"/>
                <a:gd name="T72" fmla="*/ 2404 w 2407"/>
                <a:gd name="T73" fmla="*/ 601 h 1952"/>
                <a:gd name="T74" fmla="*/ 2400 w 2407"/>
                <a:gd name="T75" fmla="*/ 767 h 1952"/>
                <a:gd name="T76" fmla="*/ 2387 w 2407"/>
                <a:gd name="T77" fmla="*/ 831 h 1952"/>
                <a:gd name="T78" fmla="*/ 2368 w 2407"/>
                <a:gd name="T79" fmla="*/ 898 h 1952"/>
                <a:gd name="T80" fmla="*/ 2339 w 2407"/>
                <a:gd name="T81" fmla="*/ 1003 h 1952"/>
                <a:gd name="T82" fmla="*/ 2301 w 2407"/>
                <a:gd name="T83" fmla="*/ 1136 h 1952"/>
                <a:gd name="T84" fmla="*/ 2260 w 2407"/>
                <a:gd name="T85" fmla="*/ 1285 h 1952"/>
                <a:gd name="T86" fmla="*/ 2217 w 2407"/>
                <a:gd name="T87" fmla="*/ 1440 h 1952"/>
                <a:gd name="T88" fmla="*/ 2175 w 2407"/>
                <a:gd name="T89" fmla="*/ 1588 h 1952"/>
                <a:gd name="T90" fmla="*/ 2138 w 2407"/>
                <a:gd name="T91" fmla="*/ 1718 h 1952"/>
                <a:gd name="T92" fmla="*/ 2110 w 2407"/>
                <a:gd name="T93" fmla="*/ 1820 h 1952"/>
                <a:gd name="T94" fmla="*/ 2093 w 2407"/>
                <a:gd name="T95" fmla="*/ 1881 h 1952"/>
                <a:gd name="T96" fmla="*/ 2079 w 2407"/>
                <a:gd name="T97" fmla="*/ 1914 h 1952"/>
                <a:gd name="T98" fmla="*/ 2029 w 2407"/>
                <a:gd name="T99" fmla="*/ 1950 h 1952"/>
                <a:gd name="T100" fmla="*/ 380 w 2407"/>
                <a:gd name="T101" fmla="*/ 1951 h 1952"/>
                <a:gd name="T102" fmla="*/ 338 w 2407"/>
                <a:gd name="T103" fmla="*/ 1928 h 1952"/>
                <a:gd name="T104" fmla="*/ 4 w 2407"/>
                <a:gd name="T105" fmla="*/ 776 h 1952"/>
                <a:gd name="T106" fmla="*/ 3 w 2407"/>
                <a:gd name="T107" fmla="*/ 741 h 1952"/>
                <a:gd name="T108" fmla="*/ 18 w 2407"/>
                <a:gd name="T109" fmla="*/ 705 h 1952"/>
                <a:gd name="T110" fmla="*/ 58 w 2407"/>
                <a:gd name="T111" fmla="*/ 682 h 1952"/>
                <a:gd name="T112" fmla="*/ 1076 w 2407"/>
                <a:gd name="T113" fmla="*/ 665 h 1952"/>
                <a:gd name="T114" fmla="*/ 1103 w 2407"/>
                <a:gd name="T115" fmla="*/ 478 h 1952"/>
                <a:gd name="T116" fmla="*/ 1177 w 2407"/>
                <a:gd name="T117" fmla="*/ 312 h 1952"/>
                <a:gd name="T118" fmla="*/ 1292 w 2407"/>
                <a:gd name="T119" fmla="*/ 173 h 1952"/>
                <a:gd name="T120" fmla="*/ 1440 w 2407"/>
                <a:gd name="T121" fmla="*/ 71 h 1952"/>
                <a:gd name="T122" fmla="*/ 1615 w 2407"/>
                <a:gd name="T123" fmla="*/ 12 h 19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07" h="1952">
                  <a:moveTo>
                    <a:pt x="389" y="1576"/>
                  </a:moveTo>
                  <a:lnTo>
                    <a:pt x="447" y="1804"/>
                  </a:lnTo>
                  <a:lnTo>
                    <a:pt x="1949" y="1804"/>
                  </a:lnTo>
                  <a:lnTo>
                    <a:pt x="2016" y="1576"/>
                  </a:lnTo>
                  <a:lnTo>
                    <a:pt x="389" y="1576"/>
                  </a:lnTo>
                  <a:close/>
                  <a:moveTo>
                    <a:pt x="281" y="1205"/>
                  </a:moveTo>
                  <a:lnTo>
                    <a:pt x="344" y="1427"/>
                  </a:lnTo>
                  <a:lnTo>
                    <a:pt x="2060" y="1427"/>
                  </a:lnTo>
                  <a:lnTo>
                    <a:pt x="2120" y="1214"/>
                  </a:lnTo>
                  <a:lnTo>
                    <a:pt x="2074" y="1243"/>
                  </a:lnTo>
                  <a:lnTo>
                    <a:pt x="2024" y="1269"/>
                  </a:lnTo>
                  <a:lnTo>
                    <a:pt x="1971" y="1291"/>
                  </a:lnTo>
                  <a:lnTo>
                    <a:pt x="1916" y="1308"/>
                  </a:lnTo>
                  <a:lnTo>
                    <a:pt x="1860" y="1320"/>
                  </a:lnTo>
                  <a:lnTo>
                    <a:pt x="1802" y="1328"/>
                  </a:lnTo>
                  <a:lnTo>
                    <a:pt x="1742" y="1331"/>
                  </a:lnTo>
                  <a:lnTo>
                    <a:pt x="1679" y="1328"/>
                  </a:lnTo>
                  <a:lnTo>
                    <a:pt x="1619" y="1319"/>
                  </a:lnTo>
                  <a:lnTo>
                    <a:pt x="1561" y="1307"/>
                  </a:lnTo>
                  <a:lnTo>
                    <a:pt x="1505" y="1288"/>
                  </a:lnTo>
                  <a:lnTo>
                    <a:pt x="1451" y="1264"/>
                  </a:lnTo>
                  <a:lnTo>
                    <a:pt x="1399" y="1237"/>
                  </a:lnTo>
                  <a:lnTo>
                    <a:pt x="1350" y="1205"/>
                  </a:lnTo>
                  <a:lnTo>
                    <a:pt x="281" y="1205"/>
                  </a:lnTo>
                  <a:close/>
                  <a:moveTo>
                    <a:pt x="174" y="828"/>
                  </a:moveTo>
                  <a:lnTo>
                    <a:pt x="232" y="1058"/>
                  </a:lnTo>
                  <a:lnTo>
                    <a:pt x="1202" y="1058"/>
                  </a:lnTo>
                  <a:lnTo>
                    <a:pt x="1175" y="1016"/>
                  </a:lnTo>
                  <a:lnTo>
                    <a:pt x="1149" y="972"/>
                  </a:lnTo>
                  <a:lnTo>
                    <a:pt x="1128" y="926"/>
                  </a:lnTo>
                  <a:lnTo>
                    <a:pt x="1110" y="878"/>
                  </a:lnTo>
                  <a:lnTo>
                    <a:pt x="1096" y="828"/>
                  </a:lnTo>
                  <a:lnTo>
                    <a:pt x="174" y="828"/>
                  </a:lnTo>
                  <a:close/>
                  <a:moveTo>
                    <a:pt x="1742" y="149"/>
                  </a:moveTo>
                  <a:lnTo>
                    <a:pt x="1684" y="152"/>
                  </a:lnTo>
                  <a:lnTo>
                    <a:pt x="1629" y="160"/>
                  </a:lnTo>
                  <a:lnTo>
                    <a:pt x="1577" y="174"/>
                  </a:lnTo>
                  <a:lnTo>
                    <a:pt x="1527" y="194"/>
                  </a:lnTo>
                  <a:lnTo>
                    <a:pt x="1479" y="219"/>
                  </a:lnTo>
                  <a:lnTo>
                    <a:pt x="1435" y="247"/>
                  </a:lnTo>
                  <a:lnTo>
                    <a:pt x="1394" y="281"/>
                  </a:lnTo>
                  <a:lnTo>
                    <a:pt x="1357" y="318"/>
                  </a:lnTo>
                  <a:lnTo>
                    <a:pt x="1323" y="359"/>
                  </a:lnTo>
                  <a:lnTo>
                    <a:pt x="1294" y="404"/>
                  </a:lnTo>
                  <a:lnTo>
                    <a:pt x="1270" y="451"/>
                  </a:lnTo>
                  <a:lnTo>
                    <a:pt x="1250" y="501"/>
                  </a:lnTo>
                  <a:lnTo>
                    <a:pt x="1236" y="554"/>
                  </a:lnTo>
                  <a:lnTo>
                    <a:pt x="1228" y="609"/>
                  </a:lnTo>
                  <a:lnTo>
                    <a:pt x="1224" y="666"/>
                  </a:lnTo>
                  <a:lnTo>
                    <a:pt x="1228" y="723"/>
                  </a:lnTo>
                  <a:lnTo>
                    <a:pt x="1236" y="778"/>
                  </a:lnTo>
                  <a:lnTo>
                    <a:pt x="1250" y="830"/>
                  </a:lnTo>
                  <a:lnTo>
                    <a:pt x="1270" y="881"/>
                  </a:lnTo>
                  <a:lnTo>
                    <a:pt x="1294" y="929"/>
                  </a:lnTo>
                  <a:lnTo>
                    <a:pt x="1323" y="973"/>
                  </a:lnTo>
                  <a:lnTo>
                    <a:pt x="1357" y="1015"/>
                  </a:lnTo>
                  <a:lnTo>
                    <a:pt x="1394" y="1052"/>
                  </a:lnTo>
                  <a:lnTo>
                    <a:pt x="1435" y="1084"/>
                  </a:lnTo>
                  <a:lnTo>
                    <a:pt x="1479" y="1114"/>
                  </a:lnTo>
                  <a:lnTo>
                    <a:pt x="1527" y="1138"/>
                  </a:lnTo>
                  <a:lnTo>
                    <a:pt x="1577" y="1157"/>
                  </a:lnTo>
                  <a:lnTo>
                    <a:pt x="1629" y="1172"/>
                  </a:lnTo>
                  <a:lnTo>
                    <a:pt x="1684" y="1181"/>
                  </a:lnTo>
                  <a:lnTo>
                    <a:pt x="1742" y="1184"/>
                  </a:lnTo>
                  <a:lnTo>
                    <a:pt x="1799" y="1181"/>
                  </a:lnTo>
                  <a:lnTo>
                    <a:pt x="1854" y="1172"/>
                  </a:lnTo>
                  <a:lnTo>
                    <a:pt x="1907" y="1157"/>
                  </a:lnTo>
                  <a:lnTo>
                    <a:pt x="1956" y="1138"/>
                  </a:lnTo>
                  <a:lnTo>
                    <a:pt x="2004" y="1114"/>
                  </a:lnTo>
                  <a:lnTo>
                    <a:pt x="2048" y="1084"/>
                  </a:lnTo>
                  <a:lnTo>
                    <a:pt x="2090" y="1052"/>
                  </a:lnTo>
                  <a:lnTo>
                    <a:pt x="2127" y="1015"/>
                  </a:lnTo>
                  <a:lnTo>
                    <a:pt x="2159" y="973"/>
                  </a:lnTo>
                  <a:lnTo>
                    <a:pt x="2189" y="929"/>
                  </a:lnTo>
                  <a:lnTo>
                    <a:pt x="2213" y="881"/>
                  </a:lnTo>
                  <a:lnTo>
                    <a:pt x="2232" y="830"/>
                  </a:lnTo>
                  <a:lnTo>
                    <a:pt x="2247" y="778"/>
                  </a:lnTo>
                  <a:lnTo>
                    <a:pt x="2256" y="723"/>
                  </a:lnTo>
                  <a:lnTo>
                    <a:pt x="2259" y="666"/>
                  </a:lnTo>
                  <a:lnTo>
                    <a:pt x="2256" y="609"/>
                  </a:lnTo>
                  <a:lnTo>
                    <a:pt x="2247" y="554"/>
                  </a:lnTo>
                  <a:lnTo>
                    <a:pt x="2232" y="501"/>
                  </a:lnTo>
                  <a:lnTo>
                    <a:pt x="2213" y="451"/>
                  </a:lnTo>
                  <a:lnTo>
                    <a:pt x="2189" y="404"/>
                  </a:lnTo>
                  <a:lnTo>
                    <a:pt x="2159" y="359"/>
                  </a:lnTo>
                  <a:lnTo>
                    <a:pt x="2127" y="318"/>
                  </a:lnTo>
                  <a:lnTo>
                    <a:pt x="2090" y="281"/>
                  </a:lnTo>
                  <a:lnTo>
                    <a:pt x="2048" y="247"/>
                  </a:lnTo>
                  <a:lnTo>
                    <a:pt x="2004" y="219"/>
                  </a:lnTo>
                  <a:lnTo>
                    <a:pt x="1956" y="194"/>
                  </a:lnTo>
                  <a:lnTo>
                    <a:pt x="1907" y="174"/>
                  </a:lnTo>
                  <a:lnTo>
                    <a:pt x="1854" y="160"/>
                  </a:lnTo>
                  <a:lnTo>
                    <a:pt x="1799" y="152"/>
                  </a:lnTo>
                  <a:lnTo>
                    <a:pt x="1742" y="149"/>
                  </a:lnTo>
                  <a:close/>
                  <a:moveTo>
                    <a:pt x="1742" y="0"/>
                  </a:moveTo>
                  <a:lnTo>
                    <a:pt x="1806" y="4"/>
                  </a:lnTo>
                  <a:lnTo>
                    <a:pt x="1869" y="12"/>
                  </a:lnTo>
                  <a:lnTo>
                    <a:pt x="1929" y="27"/>
                  </a:lnTo>
                  <a:lnTo>
                    <a:pt x="1987" y="46"/>
                  </a:lnTo>
                  <a:lnTo>
                    <a:pt x="2043" y="71"/>
                  </a:lnTo>
                  <a:lnTo>
                    <a:pt x="2096" y="101"/>
                  </a:lnTo>
                  <a:lnTo>
                    <a:pt x="2146" y="135"/>
                  </a:lnTo>
                  <a:lnTo>
                    <a:pt x="2191" y="173"/>
                  </a:lnTo>
                  <a:lnTo>
                    <a:pt x="2234" y="216"/>
                  </a:lnTo>
                  <a:lnTo>
                    <a:pt x="2273" y="262"/>
                  </a:lnTo>
                  <a:lnTo>
                    <a:pt x="2307" y="312"/>
                  </a:lnTo>
                  <a:lnTo>
                    <a:pt x="2336" y="365"/>
                  </a:lnTo>
                  <a:lnTo>
                    <a:pt x="2360" y="420"/>
                  </a:lnTo>
                  <a:lnTo>
                    <a:pt x="2381" y="478"/>
                  </a:lnTo>
                  <a:lnTo>
                    <a:pt x="2395" y="538"/>
                  </a:lnTo>
                  <a:lnTo>
                    <a:pt x="2404" y="601"/>
                  </a:lnTo>
                  <a:lnTo>
                    <a:pt x="2407" y="665"/>
                  </a:lnTo>
                  <a:lnTo>
                    <a:pt x="2405" y="716"/>
                  </a:lnTo>
                  <a:lnTo>
                    <a:pt x="2400" y="767"/>
                  </a:lnTo>
                  <a:lnTo>
                    <a:pt x="2391" y="816"/>
                  </a:lnTo>
                  <a:lnTo>
                    <a:pt x="2389" y="821"/>
                  </a:lnTo>
                  <a:lnTo>
                    <a:pt x="2387" y="831"/>
                  </a:lnTo>
                  <a:lnTo>
                    <a:pt x="2382" y="848"/>
                  </a:lnTo>
                  <a:lnTo>
                    <a:pt x="2375" y="871"/>
                  </a:lnTo>
                  <a:lnTo>
                    <a:pt x="2368" y="898"/>
                  </a:lnTo>
                  <a:lnTo>
                    <a:pt x="2359" y="929"/>
                  </a:lnTo>
                  <a:lnTo>
                    <a:pt x="2350" y="964"/>
                  </a:lnTo>
                  <a:lnTo>
                    <a:pt x="2339" y="1003"/>
                  </a:lnTo>
                  <a:lnTo>
                    <a:pt x="2327" y="1044"/>
                  </a:lnTo>
                  <a:lnTo>
                    <a:pt x="2315" y="1089"/>
                  </a:lnTo>
                  <a:lnTo>
                    <a:pt x="2301" y="1136"/>
                  </a:lnTo>
                  <a:lnTo>
                    <a:pt x="2289" y="1184"/>
                  </a:lnTo>
                  <a:lnTo>
                    <a:pt x="2274" y="1235"/>
                  </a:lnTo>
                  <a:lnTo>
                    <a:pt x="2260" y="1285"/>
                  </a:lnTo>
                  <a:lnTo>
                    <a:pt x="2245" y="1336"/>
                  </a:lnTo>
                  <a:lnTo>
                    <a:pt x="2230" y="1388"/>
                  </a:lnTo>
                  <a:lnTo>
                    <a:pt x="2217" y="1440"/>
                  </a:lnTo>
                  <a:lnTo>
                    <a:pt x="2202" y="1490"/>
                  </a:lnTo>
                  <a:lnTo>
                    <a:pt x="2188" y="1540"/>
                  </a:lnTo>
                  <a:lnTo>
                    <a:pt x="2175" y="1588"/>
                  </a:lnTo>
                  <a:lnTo>
                    <a:pt x="2162" y="1634"/>
                  </a:lnTo>
                  <a:lnTo>
                    <a:pt x="2150" y="1677"/>
                  </a:lnTo>
                  <a:lnTo>
                    <a:pt x="2138" y="1718"/>
                  </a:lnTo>
                  <a:lnTo>
                    <a:pt x="2128" y="1757"/>
                  </a:lnTo>
                  <a:lnTo>
                    <a:pt x="2118" y="1790"/>
                  </a:lnTo>
                  <a:lnTo>
                    <a:pt x="2110" y="1820"/>
                  </a:lnTo>
                  <a:lnTo>
                    <a:pt x="2103" y="1845"/>
                  </a:lnTo>
                  <a:lnTo>
                    <a:pt x="2097" y="1866"/>
                  </a:lnTo>
                  <a:lnTo>
                    <a:pt x="2093" y="1881"/>
                  </a:lnTo>
                  <a:lnTo>
                    <a:pt x="2091" y="1891"/>
                  </a:lnTo>
                  <a:lnTo>
                    <a:pt x="2090" y="1894"/>
                  </a:lnTo>
                  <a:lnTo>
                    <a:pt x="2079" y="1914"/>
                  </a:lnTo>
                  <a:lnTo>
                    <a:pt x="2065" y="1930"/>
                  </a:lnTo>
                  <a:lnTo>
                    <a:pt x="2048" y="1943"/>
                  </a:lnTo>
                  <a:lnTo>
                    <a:pt x="2029" y="1950"/>
                  </a:lnTo>
                  <a:lnTo>
                    <a:pt x="2008" y="1952"/>
                  </a:lnTo>
                  <a:lnTo>
                    <a:pt x="396" y="1952"/>
                  </a:lnTo>
                  <a:lnTo>
                    <a:pt x="380" y="1951"/>
                  </a:lnTo>
                  <a:lnTo>
                    <a:pt x="365" y="1946"/>
                  </a:lnTo>
                  <a:lnTo>
                    <a:pt x="351" y="1939"/>
                  </a:lnTo>
                  <a:lnTo>
                    <a:pt x="338" y="1928"/>
                  </a:lnTo>
                  <a:lnTo>
                    <a:pt x="328" y="1915"/>
                  </a:lnTo>
                  <a:lnTo>
                    <a:pt x="322" y="1900"/>
                  </a:lnTo>
                  <a:lnTo>
                    <a:pt x="4" y="776"/>
                  </a:lnTo>
                  <a:lnTo>
                    <a:pt x="1" y="767"/>
                  </a:lnTo>
                  <a:lnTo>
                    <a:pt x="0" y="754"/>
                  </a:lnTo>
                  <a:lnTo>
                    <a:pt x="3" y="741"/>
                  </a:lnTo>
                  <a:lnTo>
                    <a:pt x="5" y="729"/>
                  </a:lnTo>
                  <a:lnTo>
                    <a:pt x="10" y="717"/>
                  </a:lnTo>
                  <a:lnTo>
                    <a:pt x="18" y="705"/>
                  </a:lnTo>
                  <a:lnTo>
                    <a:pt x="28" y="695"/>
                  </a:lnTo>
                  <a:lnTo>
                    <a:pt x="42" y="687"/>
                  </a:lnTo>
                  <a:lnTo>
                    <a:pt x="58" y="682"/>
                  </a:lnTo>
                  <a:lnTo>
                    <a:pt x="78" y="680"/>
                  </a:lnTo>
                  <a:lnTo>
                    <a:pt x="1076" y="680"/>
                  </a:lnTo>
                  <a:lnTo>
                    <a:pt x="1076" y="665"/>
                  </a:lnTo>
                  <a:lnTo>
                    <a:pt x="1079" y="601"/>
                  </a:lnTo>
                  <a:lnTo>
                    <a:pt x="1088" y="538"/>
                  </a:lnTo>
                  <a:lnTo>
                    <a:pt x="1103" y="478"/>
                  </a:lnTo>
                  <a:lnTo>
                    <a:pt x="1122" y="420"/>
                  </a:lnTo>
                  <a:lnTo>
                    <a:pt x="1147" y="365"/>
                  </a:lnTo>
                  <a:lnTo>
                    <a:pt x="1177" y="312"/>
                  </a:lnTo>
                  <a:lnTo>
                    <a:pt x="1211" y="262"/>
                  </a:lnTo>
                  <a:lnTo>
                    <a:pt x="1250" y="216"/>
                  </a:lnTo>
                  <a:lnTo>
                    <a:pt x="1292" y="173"/>
                  </a:lnTo>
                  <a:lnTo>
                    <a:pt x="1338" y="135"/>
                  </a:lnTo>
                  <a:lnTo>
                    <a:pt x="1387" y="101"/>
                  </a:lnTo>
                  <a:lnTo>
                    <a:pt x="1440" y="71"/>
                  </a:lnTo>
                  <a:lnTo>
                    <a:pt x="1495" y="46"/>
                  </a:lnTo>
                  <a:lnTo>
                    <a:pt x="1553" y="27"/>
                  </a:lnTo>
                  <a:lnTo>
                    <a:pt x="1615" y="12"/>
                  </a:lnTo>
                  <a:lnTo>
                    <a:pt x="1677" y="4"/>
                  </a:lnTo>
                  <a:lnTo>
                    <a:pt x="17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3" name="Rectangle 177"/>
            <p:cNvSpPr>
              <a:spLocks noChangeArrowheads="1"/>
            </p:cNvSpPr>
            <p:nvPr/>
          </p:nvSpPr>
          <p:spPr bwMode="auto">
            <a:xfrm>
              <a:off x="7642226" y="1992313"/>
              <a:ext cx="104775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22" name="Group 821"/>
          <p:cNvGrpSpPr/>
          <p:nvPr/>
        </p:nvGrpSpPr>
        <p:grpSpPr>
          <a:xfrm>
            <a:off x="8123722" y="1887538"/>
            <a:ext cx="612775" cy="612775"/>
            <a:chOff x="8099425" y="1887538"/>
            <a:chExt cx="612775" cy="6127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7" name="Freeform 182"/>
            <p:cNvSpPr>
              <a:spLocks noEditPoints="1"/>
            </p:cNvSpPr>
            <p:nvPr/>
          </p:nvSpPr>
          <p:spPr bwMode="auto">
            <a:xfrm>
              <a:off x="8099425" y="1887538"/>
              <a:ext cx="612775" cy="477838"/>
            </a:xfrm>
            <a:custGeom>
              <a:avLst/>
              <a:gdLst>
                <a:gd name="T0" fmla="*/ 1182 w 3474"/>
                <a:gd name="T1" fmla="*/ 2016 h 2709"/>
                <a:gd name="T2" fmla="*/ 3297 w 3474"/>
                <a:gd name="T3" fmla="*/ 941 h 2709"/>
                <a:gd name="T4" fmla="*/ 66 w 3474"/>
                <a:gd name="T5" fmla="*/ 0 h 2709"/>
                <a:gd name="T6" fmla="*/ 924 w 3474"/>
                <a:gd name="T7" fmla="*/ 795 h 2709"/>
                <a:gd name="T8" fmla="*/ 3215 w 3474"/>
                <a:gd name="T9" fmla="*/ 2057 h 2709"/>
                <a:gd name="T10" fmla="*/ 3223 w 3474"/>
                <a:gd name="T11" fmla="*/ 2063 h 2709"/>
                <a:gd name="T12" fmla="*/ 3247 w 3474"/>
                <a:gd name="T13" fmla="*/ 2083 h 2709"/>
                <a:gd name="T14" fmla="*/ 3278 w 3474"/>
                <a:gd name="T15" fmla="*/ 2116 h 2709"/>
                <a:gd name="T16" fmla="*/ 3315 w 3474"/>
                <a:gd name="T17" fmla="*/ 2158 h 2709"/>
                <a:gd name="T18" fmla="*/ 3351 w 3474"/>
                <a:gd name="T19" fmla="*/ 2209 h 2709"/>
                <a:gd name="T20" fmla="*/ 3380 w 3474"/>
                <a:gd name="T21" fmla="*/ 2268 h 2709"/>
                <a:gd name="T22" fmla="*/ 3400 w 3474"/>
                <a:gd name="T23" fmla="*/ 2334 h 2709"/>
                <a:gd name="T24" fmla="*/ 3403 w 3474"/>
                <a:gd name="T25" fmla="*/ 2404 h 2709"/>
                <a:gd name="T26" fmla="*/ 3388 w 3474"/>
                <a:gd name="T27" fmla="*/ 2478 h 2709"/>
                <a:gd name="T28" fmla="*/ 3347 w 3474"/>
                <a:gd name="T29" fmla="*/ 2554 h 2709"/>
                <a:gd name="T30" fmla="*/ 3288 w 3474"/>
                <a:gd name="T31" fmla="*/ 2619 h 2709"/>
                <a:gd name="T32" fmla="*/ 3217 w 3474"/>
                <a:gd name="T33" fmla="*/ 2668 h 2709"/>
                <a:gd name="T34" fmla="*/ 3135 w 3474"/>
                <a:gd name="T35" fmla="*/ 2698 h 2709"/>
                <a:gd name="T36" fmla="*/ 3046 w 3474"/>
                <a:gd name="T37" fmla="*/ 2709 h 2709"/>
                <a:gd name="T38" fmla="*/ 1005 w 3474"/>
                <a:gd name="T39" fmla="*/ 2562 h 2709"/>
                <a:gd name="T40" fmla="*/ 3075 w 3474"/>
                <a:gd name="T41" fmla="*/ 2560 h 2709"/>
                <a:gd name="T42" fmla="*/ 3128 w 3474"/>
                <a:gd name="T43" fmla="*/ 2544 h 2709"/>
                <a:gd name="T44" fmla="*/ 3170 w 3474"/>
                <a:gd name="T45" fmla="*/ 2518 h 2709"/>
                <a:gd name="T46" fmla="*/ 3203 w 3474"/>
                <a:gd name="T47" fmla="*/ 2485 h 2709"/>
                <a:gd name="T48" fmla="*/ 3230 w 3474"/>
                <a:gd name="T49" fmla="*/ 2452 h 2709"/>
                <a:gd name="T50" fmla="*/ 3247 w 3474"/>
                <a:gd name="T51" fmla="*/ 2393 h 2709"/>
                <a:gd name="T52" fmla="*/ 3242 w 3474"/>
                <a:gd name="T53" fmla="*/ 2339 h 2709"/>
                <a:gd name="T54" fmla="*/ 3225 w 3474"/>
                <a:gd name="T55" fmla="*/ 2291 h 2709"/>
                <a:gd name="T56" fmla="*/ 3196 w 3474"/>
                <a:gd name="T57" fmla="*/ 2248 h 2709"/>
                <a:gd name="T58" fmla="*/ 3166 w 3474"/>
                <a:gd name="T59" fmla="*/ 2213 h 2709"/>
                <a:gd name="T60" fmla="*/ 3136 w 3474"/>
                <a:gd name="T61" fmla="*/ 2187 h 2709"/>
                <a:gd name="T62" fmla="*/ 3114 w 3474"/>
                <a:gd name="T63" fmla="*/ 2171 h 2709"/>
                <a:gd name="T64" fmla="*/ 3106 w 3474"/>
                <a:gd name="T65" fmla="*/ 2164 h 2709"/>
                <a:gd name="T66" fmla="*/ 702 w 3474"/>
                <a:gd name="T67" fmla="*/ 472 h 2709"/>
                <a:gd name="T68" fmla="*/ 66 w 3474"/>
                <a:gd name="T69" fmla="*/ 0 h 2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74" h="2709">
                  <a:moveTo>
                    <a:pt x="954" y="941"/>
                  </a:moveTo>
                  <a:lnTo>
                    <a:pt x="1182" y="2016"/>
                  </a:lnTo>
                  <a:lnTo>
                    <a:pt x="3075" y="2016"/>
                  </a:lnTo>
                  <a:lnTo>
                    <a:pt x="3297" y="941"/>
                  </a:lnTo>
                  <a:lnTo>
                    <a:pt x="954" y="941"/>
                  </a:lnTo>
                  <a:close/>
                  <a:moveTo>
                    <a:pt x="66" y="0"/>
                  </a:moveTo>
                  <a:lnTo>
                    <a:pt x="835" y="375"/>
                  </a:lnTo>
                  <a:lnTo>
                    <a:pt x="924" y="795"/>
                  </a:lnTo>
                  <a:lnTo>
                    <a:pt x="3474" y="795"/>
                  </a:lnTo>
                  <a:lnTo>
                    <a:pt x="3215" y="2057"/>
                  </a:lnTo>
                  <a:lnTo>
                    <a:pt x="3217" y="2058"/>
                  </a:lnTo>
                  <a:lnTo>
                    <a:pt x="3223" y="2063"/>
                  </a:lnTo>
                  <a:lnTo>
                    <a:pt x="3234" y="2072"/>
                  </a:lnTo>
                  <a:lnTo>
                    <a:pt x="3247" y="2083"/>
                  </a:lnTo>
                  <a:lnTo>
                    <a:pt x="3261" y="2098"/>
                  </a:lnTo>
                  <a:lnTo>
                    <a:pt x="3278" y="2116"/>
                  </a:lnTo>
                  <a:lnTo>
                    <a:pt x="3296" y="2135"/>
                  </a:lnTo>
                  <a:lnTo>
                    <a:pt x="3315" y="2158"/>
                  </a:lnTo>
                  <a:lnTo>
                    <a:pt x="3333" y="2182"/>
                  </a:lnTo>
                  <a:lnTo>
                    <a:pt x="3351" y="2209"/>
                  </a:lnTo>
                  <a:lnTo>
                    <a:pt x="3367" y="2238"/>
                  </a:lnTo>
                  <a:lnTo>
                    <a:pt x="3380" y="2268"/>
                  </a:lnTo>
                  <a:lnTo>
                    <a:pt x="3392" y="2300"/>
                  </a:lnTo>
                  <a:lnTo>
                    <a:pt x="3400" y="2334"/>
                  </a:lnTo>
                  <a:lnTo>
                    <a:pt x="3405" y="2369"/>
                  </a:lnTo>
                  <a:lnTo>
                    <a:pt x="3403" y="2404"/>
                  </a:lnTo>
                  <a:lnTo>
                    <a:pt x="3398" y="2441"/>
                  </a:lnTo>
                  <a:lnTo>
                    <a:pt x="3388" y="2478"/>
                  </a:lnTo>
                  <a:lnTo>
                    <a:pt x="3371" y="2517"/>
                  </a:lnTo>
                  <a:lnTo>
                    <a:pt x="3347" y="2554"/>
                  </a:lnTo>
                  <a:lnTo>
                    <a:pt x="3319" y="2589"/>
                  </a:lnTo>
                  <a:lnTo>
                    <a:pt x="3288" y="2619"/>
                  </a:lnTo>
                  <a:lnTo>
                    <a:pt x="3254" y="2646"/>
                  </a:lnTo>
                  <a:lnTo>
                    <a:pt x="3217" y="2668"/>
                  </a:lnTo>
                  <a:lnTo>
                    <a:pt x="3177" y="2684"/>
                  </a:lnTo>
                  <a:lnTo>
                    <a:pt x="3135" y="2698"/>
                  </a:lnTo>
                  <a:lnTo>
                    <a:pt x="3091" y="2706"/>
                  </a:lnTo>
                  <a:lnTo>
                    <a:pt x="3046" y="2709"/>
                  </a:lnTo>
                  <a:lnTo>
                    <a:pt x="1005" y="2709"/>
                  </a:lnTo>
                  <a:lnTo>
                    <a:pt x="1005" y="2562"/>
                  </a:lnTo>
                  <a:lnTo>
                    <a:pt x="3044" y="2562"/>
                  </a:lnTo>
                  <a:lnTo>
                    <a:pt x="3075" y="2560"/>
                  </a:lnTo>
                  <a:lnTo>
                    <a:pt x="3102" y="2554"/>
                  </a:lnTo>
                  <a:lnTo>
                    <a:pt x="3128" y="2544"/>
                  </a:lnTo>
                  <a:lnTo>
                    <a:pt x="3150" y="2533"/>
                  </a:lnTo>
                  <a:lnTo>
                    <a:pt x="3170" y="2518"/>
                  </a:lnTo>
                  <a:lnTo>
                    <a:pt x="3188" y="2502"/>
                  </a:lnTo>
                  <a:lnTo>
                    <a:pt x="3203" y="2485"/>
                  </a:lnTo>
                  <a:lnTo>
                    <a:pt x="3217" y="2469"/>
                  </a:lnTo>
                  <a:lnTo>
                    <a:pt x="3230" y="2452"/>
                  </a:lnTo>
                  <a:lnTo>
                    <a:pt x="3241" y="2422"/>
                  </a:lnTo>
                  <a:lnTo>
                    <a:pt x="3247" y="2393"/>
                  </a:lnTo>
                  <a:lnTo>
                    <a:pt x="3247" y="2365"/>
                  </a:lnTo>
                  <a:lnTo>
                    <a:pt x="3242" y="2339"/>
                  </a:lnTo>
                  <a:lnTo>
                    <a:pt x="3235" y="2314"/>
                  </a:lnTo>
                  <a:lnTo>
                    <a:pt x="3225" y="2291"/>
                  </a:lnTo>
                  <a:lnTo>
                    <a:pt x="3211" y="2269"/>
                  </a:lnTo>
                  <a:lnTo>
                    <a:pt x="3196" y="2248"/>
                  </a:lnTo>
                  <a:lnTo>
                    <a:pt x="3181" y="2230"/>
                  </a:lnTo>
                  <a:lnTo>
                    <a:pt x="3166" y="2213"/>
                  </a:lnTo>
                  <a:lnTo>
                    <a:pt x="3150" y="2199"/>
                  </a:lnTo>
                  <a:lnTo>
                    <a:pt x="3136" y="2187"/>
                  </a:lnTo>
                  <a:lnTo>
                    <a:pt x="3123" y="2177"/>
                  </a:lnTo>
                  <a:lnTo>
                    <a:pt x="3114" y="2171"/>
                  </a:lnTo>
                  <a:lnTo>
                    <a:pt x="3108" y="2165"/>
                  </a:lnTo>
                  <a:lnTo>
                    <a:pt x="3106" y="2164"/>
                  </a:lnTo>
                  <a:lnTo>
                    <a:pt x="1056" y="2164"/>
                  </a:lnTo>
                  <a:lnTo>
                    <a:pt x="702" y="472"/>
                  </a:lnTo>
                  <a:lnTo>
                    <a:pt x="0" y="133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8" name="Freeform 183"/>
            <p:cNvSpPr>
              <a:spLocks noEditPoints="1"/>
            </p:cNvSpPr>
            <p:nvPr/>
          </p:nvSpPr>
          <p:spPr bwMode="auto">
            <a:xfrm>
              <a:off x="8301038" y="2401888"/>
              <a:ext cx="100013" cy="98425"/>
            </a:xfrm>
            <a:custGeom>
              <a:avLst/>
              <a:gdLst>
                <a:gd name="T0" fmla="*/ 254 w 563"/>
                <a:gd name="T1" fmla="*/ 149 h 558"/>
                <a:gd name="T2" fmla="*/ 207 w 563"/>
                <a:gd name="T3" fmla="*/ 168 h 558"/>
                <a:gd name="T4" fmla="*/ 171 w 563"/>
                <a:gd name="T5" fmla="*/ 204 h 558"/>
                <a:gd name="T6" fmla="*/ 151 w 563"/>
                <a:gd name="T7" fmla="*/ 252 h 558"/>
                <a:gd name="T8" fmla="*/ 151 w 563"/>
                <a:gd name="T9" fmla="*/ 305 h 558"/>
                <a:gd name="T10" fmla="*/ 171 w 563"/>
                <a:gd name="T11" fmla="*/ 354 h 558"/>
                <a:gd name="T12" fmla="*/ 207 w 563"/>
                <a:gd name="T13" fmla="*/ 390 h 558"/>
                <a:gd name="T14" fmla="*/ 254 w 563"/>
                <a:gd name="T15" fmla="*/ 408 h 558"/>
                <a:gd name="T16" fmla="*/ 309 w 563"/>
                <a:gd name="T17" fmla="*/ 408 h 558"/>
                <a:gd name="T18" fmla="*/ 356 w 563"/>
                <a:gd name="T19" fmla="*/ 390 h 558"/>
                <a:gd name="T20" fmla="*/ 392 w 563"/>
                <a:gd name="T21" fmla="*/ 354 h 558"/>
                <a:gd name="T22" fmla="*/ 412 w 563"/>
                <a:gd name="T23" fmla="*/ 305 h 558"/>
                <a:gd name="T24" fmla="*/ 412 w 563"/>
                <a:gd name="T25" fmla="*/ 252 h 558"/>
                <a:gd name="T26" fmla="*/ 392 w 563"/>
                <a:gd name="T27" fmla="*/ 204 h 558"/>
                <a:gd name="T28" fmla="*/ 356 w 563"/>
                <a:gd name="T29" fmla="*/ 168 h 558"/>
                <a:gd name="T30" fmla="*/ 309 w 563"/>
                <a:gd name="T31" fmla="*/ 149 h 558"/>
                <a:gd name="T32" fmla="*/ 281 w 563"/>
                <a:gd name="T33" fmla="*/ 0 h 558"/>
                <a:gd name="T34" fmla="*/ 363 w 563"/>
                <a:gd name="T35" fmla="*/ 12 h 558"/>
                <a:gd name="T36" fmla="*/ 434 w 563"/>
                <a:gd name="T37" fmla="*/ 44 h 558"/>
                <a:gd name="T38" fmla="*/ 493 w 563"/>
                <a:gd name="T39" fmla="*/ 96 h 558"/>
                <a:gd name="T40" fmla="*/ 536 w 563"/>
                <a:gd name="T41" fmla="*/ 161 h 558"/>
                <a:gd name="T42" fmla="*/ 559 w 563"/>
                <a:gd name="T43" fmla="*/ 238 h 558"/>
                <a:gd name="T44" fmla="*/ 559 w 563"/>
                <a:gd name="T45" fmla="*/ 320 h 558"/>
                <a:gd name="T46" fmla="*/ 536 w 563"/>
                <a:gd name="T47" fmla="*/ 397 h 558"/>
                <a:gd name="T48" fmla="*/ 493 w 563"/>
                <a:gd name="T49" fmla="*/ 462 h 558"/>
                <a:gd name="T50" fmla="*/ 434 w 563"/>
                <a:gd name="T51" fmla="*/ 514 h 558"/>
                <a:gd name="T52" fmla="*/ 363 w 563"/>
                <a:gd name="T53" fmla="*/ 546 h 558"/>
                <a:gd name="T54" fmla="*/ 281 w 563"/>
                <a:gd name="T55" fmla="*/ 558 h 558"/>
                <a:gd name="T56" fmla="*/ 200 w 563"/>
                <a:gd name="T57" fmla="*/ 546 h 558"/>
                <a:gd name="T58" fmla="*/ 129 w 563"/>
                <a:gd name="T59" fmla="*/ 514 h 558"/>
                <a:gd name="T60" fmla="*/ 70 w 563"/>
                <a:gd name="T61" fmla="*/ 462 h 558"/>
                <a:gd name="T62" fmla="*/ 27 w 563"/>
                <a:gd name="T63" fmla="*/ 397 h 558"/>
                <a:gd name="T64" fmla="*/ 4 w 563"/>
                <a:gd name="T65" fmla="*/ 320 h 558"/>
                <a:gd name="T66" fmla="*/ 4 w 563"/>
                <a:gd name="T67" fmla="*/ 238 h 558"/>
                <a:gd name="T68" fmla="*/ 27 w 563"/>
                <a:gd name="T69" fmla="*/ 161 h 558"/>
                <a:gd name="T70" fmla="*/ 70 w 563"/>
                <a:gd name="T71" fmla="*/ 96 h 558"/>
                <a:gd name="T72" fmla="*/ 129 w 563"/>
                <a:gd name="T73" fmla="*/ 44 h 558"/>
                <a:gd name="T74" fmla="*/ 200 w 563"/>
                <a:gd name="T75" fmla="*/ 12 h 558"/>
                <a:gd name="T76" fmla="*/ 281 w 563"/>
                <a:gd name="T77" fmla="*/ 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63" h="558">
                  <a:moveTo>
                    <a:pt x="281" y="146"/>
                  </a:moveTo>
                  <a:lnTo>
                    <a:pt x="254" y="149"/>
                  </a:lnTo>
                  <a:lnTo>
                    <a:pt x="229" y="157"/>
                  </a:lnTo>
                  <a:lnTo>
                    <a:pt x="207" y="168"/>
                  </a:lnTo>
                  <a:lnTo>
                    <a:pt x="187" y="185"/>
                  </a:lnTo>
                  <a:lnTo>
                    <a:pt x="171" y="204"/>
                  </a:lnTo>
                  <a:lnTo>
                    <a:pt x="158" y="227"/>
                  </a:lnTo>
                  <a:lnTo>
                    <a:pt x="151" y="252"/>
                  </a:lnTo>
                  <a:lnTo>
                    <a:pt x="148" y="279"/>
                  </a:lnTo>
                  <a:lnTo>
                    <a:pt x="151" y="305"/>
                  </a:lnTo>
                  <a:lnTo>
                    <a:pt x="158" y="331"/>
                  </a:lnTo>
                  <a:lnTo>
                    <a:pt x="171" y="354"/>
                  </a:lnTo>
                  <a:lnTo>
                    <a:pt x="187" y="373"/>
                  </a:lnTo>
                  <a:lnTo>
                    <a:pt x="207" y="390"/>
                  </a:lnTo>
                  <a:lnTo>
                    <a:pt x="230" y="401"/>
                  </a:lnTo>
                  <a:lnTo>
                    <a:pt x="254" y="408"/>
                  </a:lnTo>
                  <a:lnTo>
                    <a:pt x="281" y="412"/>
                  </a:lnTo>
                  <a:lnTo>
                    <a:pt x="309" y="408"/>
                  </a:lnTo>
                  <a:lnTo>
                    <a:pt x="333" y="401"/>
                  </a:lnTo>
                  <a:lnTo>
                    <a:pt x="356" y="390"/>
                  </a:lnTo>
                  <a:lnTo>
                    <a:pt x="376" y="373"/>
                  </a:lnTo>
                  <a:lnTo>
                    <a:pt x="392" y="354"/>
                  </a:lnTo>
                  <a:lnTo>
                    <a:pt x="405" y="331"/>
                  </a:lnTo>
                  <a:lnTo>
                    <a:pt x="412" y="305"/>
                  </a:lnTo>
                  <a:lnTo>
                    <a:pt x="415" y="279"/>
                  </a:lnTo>
                  <a:lnTo>
                    <a:pt x="412" y="252"/>
                  </a:lnTo>
                  <a:lnTo>
                    <a:pt x="405" y="227"/>
                  </a:lnTo>
                  <a:lnTo>
                    <a:pt x="392" y="204"/>
                  </a:lnTo>
                  <a:lnTo>
                    <a:pt x="376" y="185"/>
                  </a:lnTo>
                  <a:lnTo>
                    <a:pt x="356" y="168"/>
                  </a:lnTo>
                  <a:lnTo>
                    <a:pt x="334" y="157"/>
                  </a:lnTo>
                  <a:lnTo>
                    <a:pt x="309" y="149"/>
                  </a:lnTo>
                  <a:lnTo>
                    <a:pt x="281" y="146"/>
                  </a:lnTo>
                  <a:close/>
                  <a:moveTo>
                    <a:pt x="281" y="0"/>
                  </a:moveTo>
                  <a:lnTo>
                    <a:pt x="323" y="2"/>
                  </a:lnTo>
                  <a:lnTo>
                    <a:pt x="363" y="12"/>
                  </a:lnTo>
                  <a:lnTo>
                    <a:pt x="400" y="25"/>
                  </a:lnTo>
                  <a:lnTo>
                    <a:pt x="434" y="44"/>
                  </a:lnTo>
                  <a:lnTo>
                    <a:pt x="466" y="68"/>
                  </a:lnTo>
                  <a:lnTo>
                    <a:pt x="493" y="96"/>
                  </a:lnTo>
                  <a:lnTo>
                    <a:pt x="517" y="126"/>
                  </a:lnTo>
                  <a:lnTo>
                    <a:pt x="536" y="161"/>
                  </a:lnTo>
                  <a:lnTo>
                    <a:pt x="550" y="198"/>
                  </a:lnTo>
                  <a:lnTo>
                    <a:pt x="559" y="238"/>
                  </a:lnTo>
                  <a:lnTo>
                    <a:pt x="563" y="279"/>
                  </a:lnTo>
                  <a:lnTo>
                    <a:pt x="559" y="320"/>
                  </a:lnTo>
                  <a:lnTo>
                    <a:pt x="550" y="360"/>
                  </a:lnTo>
                  <a:lnTo>
                    <a:pt x="536" y="397"/>
                  </a:lnTo>
                  <a:lnTo>
                    <a:pt x="517" y="432"/>
                  </a:lnTo>
                  <a:lnTo>
                    <a:pt x="493" y="462"/>
                  </a:lnTo>
                  <a:lnTo>
                    <a:pt x="466" y="490"/>
                  </a:lnTo>
                  <a:lnTo>
                    <a:pt x="434" y="514"/>
                  </a:lnTo>
                  <a:lnTo>
                    <a:pt x="400" y="533"/>
                  </a:lnTo>
                  <a:lnTo>
                    <a:pt x="363" y="546"/>
                  </a:lnTo>
                  <a:lnTo>
                    <a:pt x="323" y="555"/>
                  </a:lnTo>
                  <a:lnTo>
                    <a:pt x="281" y="558"/>
                  </a:lnTo>
                  <a:lnTo>
                    <a:pt x="240" y="555"/>
                  </a:lnTo>
                  <a:lnTo>
                    <a:pt x="200" y="546"/>
                  </a:lnTo>
                  <a:lnTo>
                    <a:pt x="164" y="533"/>
                  </a:lnTo>
                  <a:lnTo>
                    <a:pt x="129" y="514"/>
                  </a:lnTo>
                  <a:lnTo>
                    <a:pt x="97" y="490"/>
                  </a:lnTo>
                  <a:lnTo>
                    <a:pt x="70" y="462"/>
                  </a:lnTo>
                  <a:lnTo>
                    <a:pt x="46" y="432"/>
                  </a:lnTo>
                  <a:lnTo>
                    <a:pt x="27" y="397"/>
                  </a:lnTo>
                  <a:lnTo>
                    <a:pt x="13" y="360"/>
                  </a:lnTo>
                  <a:lnTo>
                    <a:pt x="4" y="320"/>
                  </a:lnTo>
                  <a:lnTo>
                    <a:pt x="0" y="279"/>
                  </a:lnTo>
                  <a:lnTo>
                    <a:pt x="4" y="238"/>
                  </a:lnTo>
                  <a:lnTo>
                    <a:pt x="13" y="198"/>
                  </a:lnTo>
                  <a:lnTo>
                    <a:pt x="27" y="161"/>
                  </a:lnTo>
                  <a:lnTo>
                    <a:pt x="46" y="126"/>
                  </a:lnTo>
                  <a:lnTo>
                    <a:pt x="70" y="96"/>
                  </a:lnTo>
                  <a:lnTo>
                    <a:pt x="97" y="68"/>
                  </a:lnTo>
                  <a:lnTo>
                    <a:pt x="129" y="44"/>
                  </a:lnTo>
                  <a:lnTo>
                    <a:pt x="164" y="25"/>
                  </a:lnTo>
                  <a:lnTo>
                    <a:pt x="200" y="12"/>
                  </a:lnTo>
                  <a:lnTo>
                    <a:pt x="240" y="2"/>
                  </a:lnTo>
                  <a:lnTo>
                    <a:pt x="2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9" name="Freeform 184"/>
            <p:cNvSpPr>
              <a:spLocks noEditPoints="1"/>
            </p:cNvSpPr>
            <p:nvPr/>
          </p:nvSpPr>
          <p:spPr bwMode="auto">
            <a:xfrm>
              <a:off x="8567738" y="2401888"/>
              <a:ext cx="98425" cy="98425"/>
            </a:xfrm>
            <a:custGeom>
              <a:avLst/>
              <a:gdLst>
                <a:gd name="T0" fmla="*/ 254 w 561"/>
                <a:gd name="T1" fmla="*/ 149 h 559"/>
                <a:gd name="T2" fmla="*/ 205 w 561"/>
                <a:gd name="T3" fmla="*/ 169 h 559"/>
                <a:gd name="T4" fmla="*/ 169 w 561"/>
                <a:gd name="T5" fmla="*/ 205 h 559"/>
                <a:gd name="T6" fmla="*/ 149 w 561"/>
                <a:gd name="T7" fmla="*/ 253 h 559"/>
                <a:gd name="T8" fmla="*/ 149 w 561"/>
                <a:gd name="T9" fmla="*/ 306 h 559"/>
                <a:gd name="T10" fmla="*/ 169 w 561"/>
                <a:gd name="T11" fmla="*/ 354 h 559"/>
                <a:gd name="T12" fmla="*/ 205 w 561"/>
                <a:gd name="T13" fmla="*/ 390 h 559"/>
                <a:gd name="T14" fmla="*/ 254 w 561"/>
                <a:gd name="T15" fmla="*/ 410 h 559"/>
                <a:gd name="T16" fmla="*/ 307 w 561"/>
                <a:gd name="T17" fmla="*/ 410 h 559"/>
                <a:gd name="T18" fmla="*/ 356 w 561"/>
                <a:gd name="T19" fmla="*/ 390 h 559"/>
                <a:gd name="T20" fmla="*/ 392 w 561"/>
                <a:gd name="T21" fmla="*/ 354 h 559"/>
                <a:gd name="T22" fmla="*/ 412 w 561"/>
                <a:gd name="T23" fmla="*/ 306 h 559"/>
                <a:gd name="T24" fmla="*/ 413 w 561"/>
                <a:gd name="T25" fmla="*/ 253 h 559"/>
                <a:gd name="T26" fmla="*/ 395 w 561"/>
                <a:gd name="T27" fmla="*/ 205 h 559"/>
                <a:gd name="T28" fmla="*/ 357 w 561"/>
                <a:gd name="T29" fmla="*/ 169 h 559"/>
                <a:gd name="T30" fmla="*/ 308 w 561"/>
                <a:gd name="T31" fmla="*/ 149 h 559"/>
                <a:gd name="T32" fmla="*/ 280 w 561"/>
                <a:gd name="T33" fmla="*/ 0 h 559"/>
                <a:gd name="T34" fmla="*/ 362 w 561"/>
                <a:gd name="T35" fmla="*/ 12 h 559"/>
                <a:gd name="T36" fmla="*/ 434 w 561"/>
                <a:gd name="T37" fmla="*/ 45 h 559"/>
                <a:gd name="T38" fmla="*/ 493 w 561"/>
                <a:gd name="T39" fmla="*/ 96 h 559"/>
                <a:gd name="T40" fmla="*/ 535 w 561"/>
                <a:gd name="T41" fmla="*/ 162 h 559"/>
                <a:gd name="T42" fmla="*/ 558 w 561"/>
                <a:gd name="T43" fmla="*/ 238 h 559"/>
                <a:gd name="T44" fmla="*/ 560 w 561"/>
                <a:gd name="T45" fmla="*/ 318 h 559"/>
                <a:gd name="T46" fmla="*/ 542 w 561"/>
                <a:gd name="T47" fmla="*/ 388 h 559"/>
                <a:gd name="T48" fmla="*/ 506 w 561"/>
                <a:gd name="T49" fmla="*/ 451 h 559"/>
                <a:gd name="T50" fmla="*/ 455 w 561"/>
                <a:gd name="T51" fmla="*/ 501 h 559"/>
                <a:gd name="T52" fmla="*/ 390 w 561"/>
                <a:gd name="T53" fmla="*/ 537 h 559"/>
                <a:gd name="T54" fmla="*/ 319 w 561"/>
                <a:gd name="T55" fmla="*/ 557 h 559"/>
                <a:gd name="T56" fmla="*/ 239 w 561"/>
                <a:gd name="T57" fmla="*/ 556 h 559"/>
                <a:gd name="T58" fmla="*/ 162 w 561"/>
                <a:gd name="T59" fmla="*/ 533 h 559"/>
                <a:gd name="T60" fmla="*/ 96 w 561"/>
                <a:gd name="T61" fmla="*/ 491 h 559"/>
                <a:gd name="T62" fmla="*/ 45 w 561"/>
                <a:gd name="T63" fmla="*/ 432 h 559"/>
                <a:gd name="T64" fmla="*/ 12 w 561"/>
                <a:gd name="T65" fmla="*/ 360 h 559"/>
                <a:gd name="T66" fmla="*/ 0 w 561"/>
                <a:gd name="T67" fmla="*/ 279 h 559"/>
                <a:gd name="T68" fmla="*/ 12 w 561"/>
                <a:gd name="T69" fmla="*/ 198 h 559"/>
                <a:gd name="T70" fmla="*/ 45 w 561"/>
                <a:gd name="T71" fmla="*/ 126 h 559"/>
                <a:gd name="T72" fmla="*/ 96 w 561"/>
                <a:gd name="T73" fmla="*/ 68 h 559"/>
                <a:gd name="T74" fmla="*/ 162 w 561"/>
                <a:gd name="T75" fmla="*/ 25 h 559"/>
                <a:gd name="T76" fmla="*/ 239 w 561"/>
                <a:gd name="T77" fmla="*/ 2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61" h="559">
                  <a:moveTo>
                    <a:pt x="280" y="147"/>
                  </a:moveTo>
                  <a:lnTo>
                    <a:pt x="254" y="149"/>
                  </a:lnTo>
                  <a:lnTo>
                    <a:pt x="228" y="158"/>
                  </a:lnTo>
                  <a:lnTo>
                    <a:pt x="205" y="169"/>
                  </a:lnTo>
                  <a:lnTo>
                    <a:pt x="186" y="185"/>
                  </a:lnTo>
                  <a:lnTo>
                    <a:pt x="169" y="205"/>
                  </a:lnTo>
                  <a:lnTo>
                    <a:pt x="158" y="227"/>
                  </a:lnTo>
                  <a:lnTo>
                    <a:pt x="149" y="253"/>
                  </a:lnTo>
                  <a:lnTo>
                    <a:pt x="147" y="280"/>
                  </a:lnTo>
                  <a:lnTo>
                    <a:pt x="149" y="306"/>
                  </a:lnTo>
                  <a:lnTo>
                    <a:pt x="158" y="332"/>
                  </a:lnTo>
                  <a:lnTo>
                    <a:pt x="169" y="354"/>
                  </a:lnTo>
                  <a:lnTo>
                    <a:pt x="186" y="374"/>
                  </a:lnTo>
                  <a:lnTo>
                    <a:pt x="205" y="390"/>
                  </a:lnTo>
                  <a:lnTo>
                    <a:pt x="228" y="402"/>
                  </a:lnTo>
                  <a:lnTo>
                    <a:pt x="254" y="410"/>
                  </a:lnTo>
                  <a:lnTo>
                    <a:pt x="280" y="413"/>
                  </a:lnTo>
                  <a:lnTo>
                    <a:pt x="307" y="410"/>
                  </a:lnTo>
                  <a:lnTo>
                    <a:pt x="333" y="402"/>
                  </a:lnTo>
                  <a:lnTo>
                    <a:pt x="356" y="390"/>
                  </a:lnTo>
                  <a:lnTo>
                    <a:pt x="375" y="374"/>
                  </a:lnTo>
                  <a:lnTo>
                    <a:pt x="392" y="354"/>
                  </a:lnTo>
                  <a:lnTo>
                    <a:pt x="403" y="332"/>
                  </a:lnTo>
                  <a:lnTo>
                    <a:pt x="412" y="306"/>
                  </a:lnTo>
                  <a:lnTo>
                    <a:pt x="414" y="280"/>
                  </a:lnTo>
                  <a:lnTo>
                    <a:pt x="413" y="253"/>
                  </a:lnTo>
                  <a:lnTo>
                    <a:pt x="406" y="227"/>
                  </a:lnTo>
                  <a:lnTo>
                    <a:pt x="395" y="205"/>
                  </a:lnTo>
                  <a:lnTo>
                    <a:pt x="378" y="185"/>
                  </a:lnTo>
                  <a:lnTo>
                    <a:pt x="357" y="169"/>
                  </a:lnTo>
                  <a:lnTo>
                    <a:pt x="334" y="158"/>
                  </a:lnTo>
                  <a:lnTo>
                    <a:pt x="308" y="149"/>
                  </a:lnTo>
                  <a:lnTo>
                    <a:pt x="280" y="147"/>
                  </a:lnTo>
                  <a:close/>
                  <a:moveTo>
                    <a:pt x="280" y="0"/>
                  </a:moveTo>
                  <a:lnTo>
                    <a:pt x="322" y="3"/>
                  </a:lnTo>
                  <a:lnTo>
                    <a:pt x="362" y="12"/>
                  </a:lnTo>
                  <a:lnTo>
                    <a:pt x="399" y="25"/>
                  </a:lnTo>
                  <a:lnTo>
                    <a:pt x="434" y="45"/>
                  </a:lnTo>
                  <a:lnTo>
                    <a:pt x="465" y="68"/>
                  </a:lnTo>
                  <a:lnTo>
                    <a:pt x="493" y="96"/>
                  </a:lnTo>
                  <a:lnTo>
                    <a:pt x="516" y="127"/>
                  </a:lnTo>
                  <a:lnTo>
                    <a:pt x="535" y="162"/>
                  </a:lnTo>
                  <a:lnTo>
                    <a:pt x="549" y="199"/>
                  </a:lnTo>
                  <a:lnTo>
                    <a:pt x="558" y="238"/>
                  </a:lnTo>
                  <a:lnTo>
                    <a:pt x="561" y="280"/>
                  </a:lnTo>
                  <a:lnTo>
                    <a:pt x="560" y="318"/>
                  </a:lnTo>
                  <a:lnTo>
                    <a:pt x="554" y="354"/>
                  </a:lnTo>
                  <a:lnTo>
                    <a:pt x="542" y="388"/>
                  </a:lnTo>
                  <a:lnTo>
                    <a:pt x="526" y="421"/>
                  </a:lnTo>
                  <a:lnTo>
                    <a:pt x="506" y="451"/>
                  </a:lnTo>
                  <a:lnTo>
                    <a:pt x="482" y="477"/>
                  </a:lnTo>
                  <a:lnTo>
                    <a:pt x="455" y="501"/>
                  </a:lnTo>
                  <a:lnTo>
                    <a:pt x="424" y="521"/>
                  </a:lnTo>
                  <a:lnTo>
                    <a:pt x="390" y="537"/>
                  </a:lnTo>
                  <a:lnTo>
                    <a:pt x="356" y="550"/>
                  </a:lnTo>
                  <a:lnTo>
                    <a:pt x="319" y="557"/>
                  </a:lnTo>
                  <a:lnTo>
                    <a:pt x="280" y="559"/>
                  </a:lnTo>
                  <a:lnTo>
                    <a:pt x="239" y="556"/>
                  </a:lnTo>
                  <a:lnTo>
                    <a:pt x="199" y="547"/>
                  </a:lnTo>
                  <a:lnTo>
                    <a:pt x="162" y="533"/>
                  </a:lnTo>
                  <a:lnTo>
                    <a:pt x="127" y="514"/>
                  </a:lnTo>
                  <a:lnTo>
                    <a:pt x="96" y="491"/>
                  </a:lnTo>
                  <a:lnTo>
                    <a:pt x="68" y="462"/>
                  </a:lnTo>
                  <a:lnTo>
                    <a:pt x="45" y="432"/>
                  </a:lnTo>
                  <a:lnTo>
                    <a:pt x="26" y="397"/>
                  </a:lnTo>
                  <a:lnTo>
                    <a:pt x="12" y="360"/>
                  </a:lnTo>
                  <a:lnTo>
                    <a:pt x="3" y="320"/>
                  </a:lnTo>
                  <a:lnTo>
                    <a:pt x="0" y="279"/>
                  </a:lnTo>
                  <a:lnTo>
                    <a:pt x="3" y="238"/>
                  </a:lnTo>
                  <a:lnTo>
                    <a:pt x="12" y="198"/>
                  </a:lnTo>
                  <a:lnTo>
                    <a:pt x="26" y="161"/>
                  </a:lnTo>
                  <a:lnTo>
                    <a:pt x="45" y="126"/>
                  </a:lnTo>
                  <a:lnTo>
                    <a:pt x="68" y="96"/>
                  </a:lnTo>
                  <a:lnTo>
                    <a:pt x="96" y="68"/>
                  </a:lnTo>
                  <a:lnTo>
                    <a:pt x="127" y="44"/>
                  </a:lnTo>
                  <a:lnTo>
                    <a:pt x="162" y="25"/>
                  </a:lnTo>
                  <a:lnTo>
                    <a:pt x="199" y="12"/>
                  </a:lnTo>
                  <a:lnTo>
                    <a:pt x="239" y="2"/>
                  </a:lnTo>
                  <a:lnTo>
                    <a:pt x="2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23" name="Group 822"/>
          <p:cNvGrpSpPr/>
          <p:nvPr/>
        </p:nvGrpSpPr>
        <p:grpSpPr>
          <a:xfrm>
            <a:off x="9059216" y="1887538"/>
            <a:ext cx="612775" cy="612775"/>
            <a:chOff x="9059863" y="1887538"/>
            <a:chExt cx="612775" cy="6127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93" name="Freeform 189"/>
            <p:cNvSpPr>
              <a:spLocks noEditPoints="1"/>
            </p:cNvSpPr>
            <p:nvPr/>
          </p:nvSpPr>
          <p:spPr bwMode="auto">
            <a:xfrm>
              <a:off x="9059863" y="1887538"/>
              <a:ext cx="612775" cy="477838"/>
            </a:xfrm>
            <a:custGeom>
              <a:avLst/>
              <a:gdLst>
                <a:gd name="T0" fmla="*/ 3007 w 3475"/>
                <a:gd name="T1" fmla="*/ 1076 h 2711"/>
                <a:gd name="T2" fmla="*/ 2771 w 3475"/>
                <a:gd name="T3" fmla="*/ 1151 h 2711"/>
                <a:gd name="T4" fmla="*/ 2885 w 3475"/>
                <a:gd name="T5" fmla="*/ 1361 h 2711"/>
                <a:gd name="T6" fmla="*/ 2682 w 3475"/>
                <a:gd name="T7" fmla="*/ 1606 h 2711"/>
                <a:gd name="T8" fmla="*/ 2596 w 3475"/>
                <a:gd name="T9" fmla="*/ 1626 h 2711"/>
                <a:gd name="T10" fmla="*/ 2353 w 3475"/>
                <a:gd name="T11" fmla="*/ 1535 h 2711"/>
                <a:gd name="T12" fmla="*/ 2311 w 3475"/>
                <a:gd name="T13" fmla="*/ 1766 h 2711"/>
                <a:gd name="T14" fmla="*/ 1975 w 3475"/>
                <a:gd name="T15" fmla="*/ 1766 h 2711"/>
                <a:gd name="T16" fmla="*/ 1932 w 3475"/>
                <a:gd name="T17" fmla="*/ 1535 h 2711"/>
                <a:gd name="T18" fmla="*/ 1690 w 3475"/>
                <a:gd name="T19" fmla="*/ 1626 h 2711"/>
                <a:gd name="T20" fmla="*/ 1603 w 3475"/>
                <a:gd name="T21" fmla="*/ 1606 h 2711"/>
                <a:gd name="T22" fmla="*/ 1400 w 3475"/>
                <a:gd name="T23" fmla="*/ 1361 h 2711"/>
                <a:gd name="T24" fmla="*/ 1514 w 3475"/>
                <a:gd name="T25" fmla="*/ 1151 h 2711"/>
                <a:gd name="T26" fmla="*/ 1278 w 3475"/>
                <a:gd name="T27" fmla="*/ 1076 h 2711"/>
                <a:gd name="T28" fmla="*/ 957 w 3475"/>
                <a:gd name="T29" fmla="*/ 949 h 2711"/>
                <a:gd name="T30" fmla="*/ 2081 w 3475"/>
                <a:gd name="T31" fmla="*/ 152 h 2711"/>
                <a:gd name="T32" fmla="*/ 1892 w 3475"/>
                <a:gd name="T33" fmla="*/ 420 h 2711"/>
                <a:gd name="T34" fmla="*/ 1725 w 3475"/>
                <a:gd name="T35" fmla="*/ 559 h 2711"/>
                <a:gd name="T36" fmla="*/ 1621 w 3475"/>
                <a:gd name="T37" fmla="*/ 780 h 2711"/>
                <a:gd name="T38" fmla="*/ 1621 w 3475"/>
                <a:gd name="T39" fmla="*/ 1002 h 2711"/>
                <a:gd name="T40" fmla="*/ 1726 w 3475"/>
                <a:gd name="T41" fmla="*/ 1222 h 2711"/>
                <a:gd name="T42" fmla="*/ 1893 w 3475"/>
                <a:gd name="T43" fmla="*/ 1362 h 2711"/>
                <a:gd name="T44" fmla="*/ 2082 w 3475"/>
                <a:gd name="T45" fmla="*/ 1630 h 2711"/>
                <a:gd name="T46" fmla="*/ 2349 w 3475"/>
                <a:gd name="T47" fmla="*/ 1383 h 2711"/>
                <a:gd name="T48" fmla="*/ 2709 w 3475"/>
                <a:gd name="T49" fmla="*/ 1371 h 2711"/>
                <a:gd name="T50" fmla="*/ 2652 w 3475"/>
                <a:gd name="T51" fmla="*/ 1051 h 2711"/>
                <a:gd name="T52" fmla="*/ 2673 w 3475"/>
                <a:gd name="T53" fmla="*/ 830 h 2711"/>
                <a:gd name="T54" fmla="*/ 2589 w 3475"/>
                <a:gd name="T55" fmla="*/ 600 h 2711"/>
                <a:gd name="T56" fmla="*/ 2435 w 3475"/>
                <a:gd name="T57" fmla="*/ 445 h 2711"/>
                <a:gd name="T58" fmla="*/ 2204 w 3475"/>
                <a:gd name="T59" fmla="*/ 361 h 2711"/>
                <a:gd name="T60" fmla="*/ 919 w 3475"/>
                <a:gd name="T61" fmla="*/ 801 h 2711"/>
                <a:gd name="T62" fmla="*/ 1278 w 3475"/>
                <a:gd name="T63" fmla="*/ 705 h 2711"/>
                <a:gd name="T64" fmla="*/ 1514 w 3475"/>
                <a:gd name="T65" fmla="*/ 630 h 2711"/>
                <a:gd name="T66" fmla="*/ 1401 w 3475"/>
                <a:gd name="T67" fmla="*/ 421 h 2711"/>
                <a:gd name="T68" fmla="*/ 1603 w 3475"/>
                <a:gd name="T69" fmla="*/ 175 h 2711"/>
                <a:gd name="T70" fmla="*/ 1691 w 3475"/>
                <a:gd name="T71" fmla="*/ 155 h 2711"/>
                <a:gd name="T72" fmla="*/ 1933 w 3475"/>
                <a:gd name="T73" fmla="*/ 245 h 2711"/>
                <a:gd name="T74" fmla="*/ 1975 w 3475"/>
                <a:gd name="T75" fmla="*/ 15 h 2711"/>
                <a:gd name="T76" fmla="*/ 2311 w 3475"/>
                <a:gd name="T77" fmla="*/ 15 h 2711"/>
                <a:gd name="T78" fmla="*/ 2353 w 3475"/>
                <a:gd name="T79" fmla="*/ 246 h 2711"/>
                <a:gd name="T80" fmla="*/ 2596 w 3475"/>
                <a:gd name="T81" fmla="*/ 155 h 2711"/>
                <a:gd name="T82" fmla="*/ 2682 w 3475"/>
                <a:gd name="T83" fmla="*/ 175 h 2711"/>
                <a:gd name="T84" fmla="*/ 2885 w 3475"/>
                <a:gd name="T85" fmla="*/ 421 h 2711"/>
                <a:gd name="T86" fmla="*/ 2771 w 3475"/>
                <a:gd name="T87" fmla="*/ 631 h 2711"/>
                <a:gd name="T88" fmla="*/ 3007 w 3475"/>
                <a:gd name="T89" fmla="*/ 705 h 2711"/>
                <a:gd name="T90" fmla="*/ 3475 w 3475"/>
                <a:gd name="T91" fmla="*/ 801 h 2711"/>
                <a:gd name="T92" fmla="*/ 3233 w 3475"/>
                <a:gd name="T93" fmla="*/ 2091 h 2711"/>
                <a:gd name="T94" fmla="*/ 3313 w 3475"/>
                <a:gd name="T95" fmla="*/ 2195 h 2711"/>
                <a:gd name="T96" fmla="*/ 3378 w 3475"/>
                <a:gd name="T97" fmla="*/ 2347 h 2711"/>
                <a:gd name="T98" fmla="*/ 3356 w 3475"/>
                <a:gd name="T99" fmla="*/ 2521 h 2711"/>
                <a:gd name="T100" fmla="*/ 3203 w 3475"/>
                <a:gd name="T101" fmla="*/ 2671 h 2711"/>
                <a:gd name="T102" fmla="*/ 1001 w 3475"/>
                <a:gd name="T103" fmla="*/ 2711 h 2711"/>
                <a:gd name="T104" fmla="*/ 3127 w 3475"/>
                <a:gd name="T105" fmla="*/ 2544 h 2711"/>
                <a:gd name="T106" fmla="*/ 3217 w 3475"/>
                <a:gd name="T107" fmla="*/ 2455 h 2711"/>
                <a:gd name="T108" fmla="*/ 3217 w 3475"/>
                <a:gd name="T109" fmla="*/ 2326 h 2711"/>
                <a:gd name="T110" fmla="*/ 3149 w 3475"/>
                <a:gd name="T111" fmla="*/ 2222 h 2711"/>
                <a:gd name="T112" fmla="*/ 3095 w 3475"/>
                <a:gd name="T113" fmla="*/ 2170 h 2711"/>
                <a:gd name="T114" fmla="*/ 66 w 3475"/>
                <a:gd name="T115" fmla="*/ 0 h 2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75" h="2711">
                  <a:moveTo>
                    <a:pt x="3032" y="948"/>
                  </a:moveTo>
                  <a:lnTo>
                    <a:pt x="3032" y="1016"/>
                  </a:lnTo>
                  <a:lnTo>
                    <a:pt x="3030" y="1038"/>
                  </a:lnTo>
                  <a:lnTo>
                    <a:pt x="3021" y="1059"/>
                  </a:lnTo>
                  <a:lnTo>
                    <a:pt x="3007" y="1076"/>
                  </a:lnTo>
                  <a:lnTo>
                    <a:pt x="2990" y="1089"/>
                  </a:lnTo>
                  <a:lnTo>
                    <a:pt x="2970" y="1097"/>
                  </a:lnTo>
                  <a:lnTo>
                    <a:pt x="2948" y="1100"/>
                  </a:lnTo>
                  <a:lnTo>
                    <a:pt x="2790" y="1100"/>
                  </a:lnTo>
                  <a:lnTo>
                    <a:pt x="2771" y="1151"/>
                  </a:lnTo>
                  <a:lnTo>
                    <a:pt x="2749" y="1199"/>
                  </a:lnTo>
                  <a:lnTo>
                    <a:pt x="2860" y="1310"/>
                  </a:lnTo>
                  <a:lnTo>
                    <a:pt x="2873" y="1326"/>
                  </a:lnTo>
                  <a:lnTo>
                    <a:pt x="2881" y="1343"/>
                  </a:lnTo>
                  <a:lnTo>
                    <a:pt x="2885" y="1361"/>
                  </a:lnTo>
                  <a:lnTo>
                    <a:pt x="2885" y="1379"/>
                  </a:lnTo>
                  <a:lnTo>
                    <a:pt x="2881" y="1397"/>
                  </a:lnTo>
                  <a:lnTo>
                    <a:pt x="2873" y="1415"/>
                  </a:lnTo>
                  <a:lnTo>
                    <a:pt x="2860" y="1429"/>
                  </a:lnTo>
                  <a:lnTo>
                    <a:pt x="2682" y="1606"/>
                  </a:lnTo>
                  <a:lnTo>
                    <a:pt x="2668" y="1619"/>
                  </a:lnTo>
                  <a:lnTo>
                    <a:pt x="2650" y="1626"/>
                  </a:lnTo>
                  <a:lnTo>
                    <a:pt x="2632" y="1631"/>
                  </a:lnTo>
                  <a:lnTo>
                    <a:pt x="2614" y="1631"/>
                  </a:lnTo>
                  <a:lnTo>
                    <a:pt x="2596" y="1626"/>
                  </a:lnTo>
                  <a:lnTo>
                    <a:pt x="2578" y="1619"/>
                  </a:lnTo>
                  <a:lnTo>
                    <a:pt x="2563" y="1606"/>
                  </a:lnTo>
                  <a:lnTo>
                    <a:pt x="2452" y="1495"/>
                  </a:lnTo>
                  <a:lnTo>
                    <a:pt x="2403" y="1517"/>
                  </a:lnTo>
                  <a:lnTo>
                    <a:pt x="2353" y="1535"/>
                  </a:lnTo>
                  <a:lnTo>
                    <a:pt x="2353" y="1693"/>
                  </a:lnTo>
                  <a:lnTo>
                    <a:pt x="2350" y="1715"/>
                  </a:lnTo>
                  <a:lnTo>
                    <a:pt x="2342" y="1735"/>
                  </a:lnTo>
                  <a:lnTo>
                    <a:pt x="2328" y="1753"/>
                  </a:lnTo>
                  <a:lnTo>
                    <a:pt x="2311" y="1766"/>
                  </a:lnTo>
                  <a:lnTo>
                    <a:pt x="2291" y="1775"/>
                  </a:lnTo>
                  <a:lnTo>
                    <a:pt x="2269" y="1778"/>
                  </a:lnTo>
                  <a:lnTo>
                    <a:pt x="2017" y="1778"/>
                  </a:lnTo>
                  <a:lnTo>
                    <a:pt x="1995" y="1775"/>
                  </a:lnTo>
                  <a:lnTo>
                    <a:pt x="1975" y="1766"/>
                  </a:lnTo>
                  <a:lnTo>
                    <a:pt x="1958" y="1753"/>
                  </a:lnTo>
                  <a:lnTo>
                    <a:pt x="1944" y="1735"/>
                  </a:lnTo>
                  <a:lnTo>
                    <a:pt x="1935" y="1715"/>
                  </a:lnTo>
                  <a:lnTo>
                    <a:pt x="1932" y="1693"/>
                  </a:lnTo>
                  <a:lnTo>
                    <a:pt x="1932" y="1535"/>
                  </a:lnTo>
                  <a:lnTo>
                    <a:pt x="1882" y="1517"/>
                  </a:lnTo>
                  <a:lnTo>
                    <a:pt x="1834" y="1495"/>
                  </a:lnTo>
                  <a:lnTo>
                    <a:pt x="1723" y="1606"/>
                  </a:lnTo>
                  <a:lnTo>
                    <a:pt x="1707" y="1619"/>
                  </a:lnTo>
                  <a:lnTo>
                    <a:pt x="1690" y="1626"/>
                  </a:lnTo>
                  <a:lnTo>
                    <a:pt x="1672" y="1631"/>
                  </a:lnTo>
                  <a:lnTo>
                    <a:pt x="1654" y="1631"/>
                  </a:lnTo>
                  <a:lnTo>
                    <a:pt x="1635" y="1626"/>
                  </a:lnTo>
                  <a:lnTo>
                    <a:pt x="1618" y="1619"/>
                  </a:lnTo>
                  <a:lnTo>
                    <a:pt x="1603" y="1606"/>
                  </a:lnTo>
                  <a:lnTo>
                    <a:pt x="1424" y="1429"/>
                  </a:lnTo>
                  <a:lnTo>
                    <a:pt x="1413" y="1415"/>
                  </a:lnTo>
                  <a:lnTo>
                    <a:pt x="1404" y="1397"/>
                  </a:lnTo>
                  <a:lnTo>
                    <a:pt x="1400" y="1379"/>
                  </a:lnTo>
                  <a:lnTo>
                    <a:pt x="1400" y="1361"/>
                  </a:lnTo>
                  <a:lnTo>
                    <a:pt x="1404" y="1343"/>
                  </a:lnTo>
                  <a:lnTo>
                    <a:pt x="1413" y="1326"/>
                  </a:lnTo>
                  <a:lnTo>
                    <a:pt x="1424" y="1310"/>
                  </a:lnTo>
                  <a:lnTo>
                    <a:pt x="1536" y="1200"/>
                  </a:lnTo>
                  <a:lnTo>
                    <a:pt x="1514" y="1151"/>
                  </a:lnTo>
                  <a:lnTo>
                    <a:pt x="1496" y="1101"/>
                  </a:lnTo>
                  <a:lnTo>
                    <a:pt x="1339" y="1101"/>
                  </a:lnTo>
                  <a:lnTo>
                    <a:pt x="1316" y="1098"/>
                  </a:lnTo>
                  <a:lnTo>
                    <a:pt x="1295" y="1090"/>
                  </a:lnTo>
                  <a:lnTo>
                    <a:pt x="1278" y="1076"/>
                  </a:lnTo>
                  <a:lnTo>
                    <a:pt x="1266" y="1059"/>
                  </a:lnTo>
                  <a:lnTo>
                    <a:pt x="1257" y="1039"/>
                  </a:lnTo>
                  <a:lnTo>
                    <a:pt x="1254" y="1017"/>
                  </a:lnTo>
                  <a:lnTo>
                    <a:pt x="1254" y="949"/>
                  </a:lnTo>
                  <a:lnTo>
                    <a:pt x="957" y="949"/>
                  </a:lnTo>
                  <a:lnTo>
                    <a:pt x="1178" y="2021"/>
                  </a:lnTo>
                  <a:lnTo>
                    <a:pt x="3062" y="2021"/>
                  </a:lnTo>
                  <a:lnTo>
                    <a:pt x="3282" y="948"/>
                  </a:lnTo>
                  <a:lnTo>
                    <a:pt x="3032" y="948"/>
                  </a:lnTo>
                  <a:close/>
                  <a:moveTo>
                    <a:pt x="2081" y="152"/>
                  </a:moveTo>
                  <a:lnTo>
                    <a:pt x="2081" y="361"/>
                  </a:lnTo>
                  <a:lnTo>
                    <a:pt x="2032" y="370"/>
                  </a:lnTo>
                  <a:lnTo>
                    <a:pt x="1983" y="383"/>
                  </a:lnTo>
                  <a:lnTo>
                    <a:pt x="1936" y="400"/>
                  </a:lnTo>
                  <a:lnTo>
                    <a:pt x="1892" y="420"/>
                  </a:lnTo>
                  <a:lnTo>
                    <a:pt x="1851" y="445"/>
                  </a:lnTo>
                  <a:lnTo>
                    <a:pt x="1812" y="474"/>
                  </a:lnTo>
                  <a:lnTo>
                    <a:pt x="1663" y="325"/>
                  </a:lnTo>
                  <a:lnTo>
                    <a:pt x="1577" y="411"/>
                  </a:lnTo>
                  <a:lnTo>
                    <a:pt x="1725" y="559"/>
                  </a:lnTo>
                  <a:lnTo>
                    <a:pt x="1696" y="600"/>
                  </a:lnTo>
                  <a:lnTo>
                    <a:pt x="1672" y="641"/>
                  </a:lnTo>
                  <a:lnTo>
                    <a:pt x="1651" y="685"/>
                  </a:lnTo>
                  <a:lnTo>
                    <a:pt x="1634" y="732"/>
                  </a:lnTo>
                  <a:lnTo>
                    <a:pt x="1621" y="780"/>
                  </a:lnTo>
                  <a:lnTo>
                    <a:pt x="1613" y="830"/>
                  </a:lnTo>
                  <a:lnTo>
                    <a:pt x="1403" y="830"/>
                  </a:lnTo>
                  <a:lnTo>
                    <a:pt x="1403" y="952"/>
                  </a:lnTo>
                  <a:lnTo>
                    <a:pt x="1614" y="952"/>
                  </a:lnTo>
                  <a:lnTo>
                    <a:pt x="1621" y="1002"/>
                  </a:lnTo>
                  <a:lnTo>
                    <a:pt x="1634" y="1051"/>
                  </a:lnTo>
                  <a:lnTo>
                    <a:pt x="1651" y="1097"/>
                  </a:lnTo>
                  <a:lnTo>
                    <a:pt x="1672" y="1140"/>
                  </a:lnTo>
                  <a:lnTo>
                    <a:pt x="1697" y="1183"/>
                  </a:lnTo>
                  <a:lnTo>
                    <a:pt x="1726" y="1222"/>
                  </a:lnTo>
                  <a:lnTo>
                    <a:pt x="1578" y="1370"/>
                  </a:lnTo>
                  <a:lnTo>
                    <a:pt x="1663" y="1457"/>
                  </a:lnTo>
                  <a:lnTo>
                    <a:pt x="1812" y="1309"/>
                  </a:lnTo>
                  <a:lnTo>
                    <a:pt x="1851" y="1337"/>
                  </a:lnTo>
                  <a:lnTo>
                    <a:pt x="1893" y="1362"/>
                  </a:lnTo>
                  <a:lnTo>
                    <a:pt x="1937" y="1383"/>
                  </a:lnTo>
                  <a:lnTo>
                    <a:pt x="1984" y="1400"/>
                  </a:lnTo>
                  <a:lnTo>
                    <a:pt x="2032" y="1413"/>
                  </a:lnTo>
                  <a:lnTo>
                    <a:pt x="2082" y="1421"/>
                  </a:lnTo>
                  <a:lnTo>
                    <a:pt x="2082" y="1630"/>
                  </a:lnTo>
                  <a:lnTo>
                    <a:pt x="2205" y="1630"/>
                  </a:lnTo>
                  <a:lnTo>
                    <a:pt x="2205" y="1421"/>
                  </a:lnTo>
                  <a:lnTo>
                    <a:pt x="2255" y="1413"/>
                  </a:lnTo>
                  <a:lnTo>
                    <a:pt x="2303" y="1400"/>
                  </a:lnTo>
                  <a:lnTo>
                    <a:pt x="2349" y="1383"/>
                  </a:lnTo>
                  <a:lnTo>
                    <a:pt x="2394" y="1362"/>
                  </a:lnTo>
                  <a:lnTo>
                    <a:pt x="2436" y="1337"/>
                  </a:lnTo>
                  <a:lnTo>
                    <a:pt x="2475" y="1309"/>
                  </a:lnTo>
                  <a:lnTo>
                    <a:pt x="2622" y="1458"/>
                  </a:lnTo>
                  <a:lnTo>
                    <a:pt x="2709" y="1371"/>
                  </a:lnTo>
                  <a:lnTo>
                    <a:pt x="2561" y="1223"/>
                  </a:lnTo>
                  <a:lnTo>
                    <a:pt x="2589" y="1184"/>
                  </a:lnTo>
                  <a:lnTo>
                    <a:pt x="2614" y="1142"/>
                  </a:lnTo>
                  <a:lnTo>
                    <a:pt x="2635" y="1097"/>
                  </a:lnTo>
                  <a:lnTo>
                    <a:pt x="2652" y="1051"/>
                  </a:lnTo>
                  <a:lnTo>
                    <a:pt x="2664" y="1003"/>
                  </a:lnTo>
                  <a:lnTo>
                    <a:pt x="2673" y="953"/>
                  </a:lnTo>
                  <a:lnTo>
                    <a:pt x="2882" y="953"/>
                  </a:lnTo>
                  <a:lnTo>
                    <a:pt x="2882" y="830"/>
                  </a:lnTo>
                  <a:lnTo>
                    <a:pt x="2673" y="830"/>
                  </a:lnTo>
                  <a:lnTo>
                    <a:pt x="2664" y="780"/>
                  </a:lnTo>
                  <a:lnTo>
                    <a:pt x="2652" y="732"/>
                  </a:lnTo>
                  <a:lnTo>
                    <a:pt x="2635" y="685"/>
                  </a:lnTo>
                  <a:lnTo>
                    <a:pt x="2614" y="641"/>
                  </a:lnTo>
                  <a:lnTo>
                    <a:pt x="2589" y="600"/>
                  </a:lnTo>
                  <a:lnTo>
                    <a:pt x="2561" y="559"/>
                  </a:lnTo>
                  <a:lnTo>
                    <a:pt x="2709" y="411"/>
                  </a:lnTo>
                  <a:lnTo>
                    <a:pt x="2622" y="325"/>
                  </a:lnTo>
                  <a:lnTo>
                    <a:pt x="2474" y="474"/>
                  </a:lnTo>
                  <a:lnTo>
                    <a:pt x="2435" y="445"/>
                  </a:lnTo>
                  <a:lnTo>
                    <a:pt x="2392" y="420"/>
                  </a:lnTo>
                  <a:lnTo>
                    <a:pt x="2349" y="398"/>
                  </a:lnTo>
                  <a:lnTo>
                    <a:pt x="2303" y="382"/>
                  </a:lnTo>
                  <a:lnTo>
                    <a:pt x="2254" y="369"/>
                  </a:lnTo>
                  <a:lnTo>
                    <a:pt x="2204" y="361"/>
                  </a:lnTo>
                  <a:lnTo>
                    <a:pt x="2204" y="152"/>
                  </a:lnTo>
                  <a:lnTo>
                    <a:pt x="2081" y="152"/>
                  </a:lnTo>
                  <a:close/>
                  <a:moveTo>
                    <a:pt x="66" y="0"/>
                  </a:moveTo>
                  <a:lnTo>
                    <a:pt x="832" y="374"/>
                  </a:lnTo>
                  <a:lnTo>
                    <a:pt x="919" y="801"/>
                  </a:lnTo>
                  <a:lnTo>
                    <a:pt x="1254" y="801"/>
                  </a:lnTo>
                  <a:lnTo>
                    <a:pt x="1254" y="766"/>
                  </a:lnTo>
                  <a:lnTo>
                    <a:pt x="1257" y="742"/>
                  </a:lnTo>
                  <a:lnTo>
                    <a:pt x="1266" y="722"/>
                  </a:lnTo>
                  <a:lnTo>
                    <a:pt x="1278" y="705"/>
                  </a:lnTo>
                  <a:lnTo>
                    <a:pt x="1295" y="693"/>
                  </a:lnTo>
                  <a:lnTo>
                    <a:pt x="1316" y="684"/>
                  </a:lnTo>
                  <a:lnTo>
                    <a:pt x="1339" y="681"/>
                  </a:lnTo>
                  <a:lnTo>
                    <a:pt x="1496" y="681"/>
                  </a:lnTo>
                  <a:lnTo>
                    <a:pt x="1514" y="630"/>
                  </a:lnTo>
                  <a:lnTo>
                    <a:pt x="1536" y="583"/>
                  </a:lnTo>
                  <a:lnTo>
                    <a:pt x="1425" y="472"/>
                  </a:lnTo>
                  <a:lnTo>
                    <a:pt x="1414" y="456"/>
                  </a:lnTo>
                  <a:lnTo>
                    <a:pt x="1405" y="439"/>
                  </a:lnTo>
                  <a:lnTo>
                    <a:pt x="1401" y="421"/>
                  </a:lnTo>
                  <a:lnTo>
                    <a:pt x="1401" y="403"/>
                  </a:lnTo>
                  <a:lnTo>
                    <a:pt x="1405" y="384"/>
                  </a:lnTo>
                  <a:lnTo>
                    <a:pt x="1414" y="367"/>
                  </a:lnTo>
                  <a:lnTo>
                    <a:pt x="1425" y="352"/>
                  </a:lnTo>
                  <a:lnTo>
                    <a:pt x="1603" y="175"/>
                  </a:lnTo>
                  <a:lnTo>
                    <a:pt x="1619" y="162"/>
                  </a:lnTo>
                  <a:lnTo>
                    <a:pt x="1636" y="155"/>
                  </a:lnTo>
                  <a:lnTo>
                    <a:pt x="1654" y="151"/>
                  </a:lnTo>
                  <a:lnTo>
                    <a:pt x="1673" y="151"/>
                  </a:lnTo>
                  <a:lnTo>
                    <a:pt x="1691" y="155"/>
                  </a:lnTo>
                  <a:lnTo>
                    <a:pt x="1708" y="162"/>
                  </a:lnTo>
                  <a:lnTo>
                    <a:pt x="1724" y="175"/>
                  </a:lnTo>
                  <a:lnTo>
                    <a:pt x="1835" y="285"/>
                  </a:lnTo>
                  <a:lnTo>
                    <a:pt x="1882" y="263"/>
                  </a:lnTo>
                  <a:lnTo>
                    <a:pt x="1933" y="245"/>
                  </a:lnTo>
                  <a:lnTo>
                    <a:pt x="1933" y="88"/>
                  </a:lnTo>
                  <a:lnTo>
                    <a:pt x="1936" y="66"/>
                  </a:lnTo>
                  <a:lnTo>
                    <a:pt x="1945" y="45"/>
                  </a:lnTo>
                  <a:lnTo>
                    <a:pt x="1958" y="28"/>
                  </a:lnTo>
                  <a:lnTo>
                    <a:pt x="1975" y="15"/>
                  </a:lnTo>
                  <a:lnTo>
                    <a:pt x="1995" y="7"/>
                  </a:lnTo>
                  <a:lnTo>
                    <a:pt x="2018" y="4"/>
                  </a:lnTo>
                  <a:lnTo>
                    <a:pt x="2269" y="4"/>
                  </a:lnTo>
                  <a:lnTo>
                    <a:pt x="2291" y="7"/>
                  </a:lnTo>
                  <a:lnTo>
                    <a:pt x="2311" y="15"/>
                  </a:lnTo>
                  <a:lnTo>
                    <a:pt x="2328" y="28"/>
                  </a:lnTo>
                  <a:lnTo>
                    <a:pt x="2342" y="45"/>
                  </a:lnTo>
                  <a:lnTo>
                    <a:pt x="2350" y="66"/>
                  </a:lnTo>
                  <a:lnTo>
                    <a:pt x="2353" y="88"/>
                  </a:lnTo>
                  <a:lnTo>
                    <a:pt x="2353" y="246"/>
                  </a:lnTo>
                  <a:lnTo>
                    <a:pt x="2403" y="264"/>
                  </a:lnTo>
                  <a:lnTo>
                    <a:pt x="2452" y="286"/>
                  </a:lnTo>
                  <a:lnTo>
                    <a:pt x="2563" y="175"/>
                  </a:lnTo>
                  <a:lnTo>
                    <a:pt x="2578" y="162"/>
                  </a:lnTo>
                  <a:lnTo>
                    <a:pt x="2596" y="155"/>
                  </a:lnTo>
                  <a:lnTo>
                    <a:pt x="2614" y="151"/>
                  </a:lnTo>
                  <a:lnTo>
                    <a:pt x="2632" y="151"/>
                  </a:lnTo>
                  <a:lnTo>
                    <a:pt x="2650" y="155"/>
                  </a:lnTo>
                  <a:lnTo>
                    <a:pt x="2668" y="162"/>
                  </a:lnTo>
                  <a:lnTo>
                    <a:pt x="2682" y="175"/>
                  </a:lnTo>
                  <a:lnTo>
                    <a:pt x="2860" y="352"/>
                  </a:lnTo>
                  <a:lnTo>
                    <a:pt x="2873" y="367"/>
                  </a:lnTo>
                  <a:lnTo>
                    <a:pt x="2881" y="384"/>
                  </a:lnTo>
                  <a:lnTo>
                    <a:pt x="2885" y="403"/>
                  </a:lnTo>
                  <a:lnTo>
                    <a:pt x="2885" y="421"/>
                  </a:lnTo>
                  <a:lnTo>
                    <a:pt x="2881" y="439"/>
                  </a:lnTo>
                  <a:lnTo>
                    <a:pt x="2873" y="456"/>
                  </a:lnTo>
                  <a:lnTo>
                    <a:pt x="2860" y="472"/>
                  </a:lnTo>
                  <a:lnTo>
                    <a:pt x="2749" y="583"/>
                  </a:lnTo>
                  <a:lnTo>
                    <a:pt x="2771" y="631"/>
                  </a:lnTo>
                  <a:lnTo>
                    <a:pt x="2790" y="681"/>
                  </a:lnTo>
                  <a:lnTo>
                    <a:pt x="2948" y="681"/>
                  </a:lnTo>
                  <a:lnTo>
                    <a:pt x="2970" y="684"/>
                  </a:lnTo>
                  <a:lnTo>
                    <a:pt x="2990" y="693"/>
                  </a:lnTo>
                  <a:lnTo>
                    <a:pt x="3007" y="705"/>
                  </a:lnTo>
                  <a:lnTo>
                    <a:pt x="3021" y="722"/>
                  </a:lnTo>
                  <a:lnTo>
                    <a:pt x="3030" y="742"/>
                  </a:lnTo>
                  <a:lnTo>
                    <a:pt x="3032" y="766"/>
                  </a:lnTo>
                  <a:lnTo>
                    <a:pt x="3032" y="801"/>
                  </a:lnTo>
                  <a:lnTo>
                    <a:pt x="3475" y="801"/>
                  </a:lnTo>
                  <a:lnTo>
                    <a:pt x="3203" y="2062"/>
                  </a:lnTo>
                  <a:lnTo>
                    <a:pt x="3205" y="2063"/>
                  </a:lnTo>
                  <a:lnTo>
                    <a:pt x="3212" y="2070"/>
                  </a:lnTo>
                  <a:lnTo>
                    <a:pt x="3220" y="2078"/>
                  </a:lnTo>
                  <a:lnTo>
                    <a:pt x="3233" y="2091"/>
                  </a:lnTo>
                  <a:lnTo>
                    <a:pt x="3246" y="2107"/>
                  </a:lnTo>
                  <a:lnTo>
                    <a:pt x="3262" y="2125"/>
                  </a:lnTo>
                  <a:lnTo>
                    <a:pt x="3278" y="2146"/>
                  </a:lnTo>
                  <a:lnTo>
                    <a:pt x="3296" y="2169"/>
                  </a:lnTo>
                  <a:lnTo>
                    <a:pt x="3313" y="2195"/>
                  </a:lnTo>
                  <a:lnTo>
                    <a:pt x="3329" y="2222"/>
                  </a:lnTo>
                  <a:lnTo>
                    <a:pt x="3345" y="2252"/>
                  </a:lnTo>
                  <a:lnTo>
                    <a:pt x="3359" y="2283"/>
                  </a:lnTo>
                  <a:lnTo>
                    <a:pt x="3369" y="2314"/>
                  </a:lnTo>
                  <a:lnTo>
                    <a:pt x="3378" y="2347"/>
                  </a:lnTo>
                  <a:lnTo>
                    <a:pt x="3383" y="2381"/>
                  </a:lnTo>
                  <a:lnTo>
                    <a:pt x="3384" y="2416"/>
                  </a:lnTo>
                  <a:lnTo>
                    <a:pt x="3380" y="2451"/>
                  </a:lnTo>
                  <a:lnTo>
                    <a:pt x="3371" y="2486"/>
                  </a:lnTo>
                  <a:lnTo>
                    <a:pt x="3356" y="2521"/>
                  </a:lnTo>
                  <a:lnTo>
                    <a:pt x="3333" y="2558"/>
                  </a:lnTo>
                  <a:lnTo>
                    <a:pt x="3306" y="2592"/>
                  </a:lnTo>
                  <a:lnTo>
                    <a:pt x="3274" y="2622"/>
                  </a:lnTo>
                  <a:lnTo>
                    <a:pt x="3240" y="2649"/>
                  </a:lnTo>
                  <a:lnTo>
                    <a:pt x="3203" y="2671"/>
                  </a:lnTo>
                  <a:lnTo>
                    <a:pt x="3164" y="2688"/>
                  </a:lnTo>
                  <a:lnTo>
                    <a:pt x="3123" y="2701"/>
                  </a:lnTo>
                  <a:lnTo>
                    <a:pt x="3078" y="2709"/>
                  </a:lnTo>
                  <a:lnTo>
                    <a:pt x="3033" y="2711"/>
                  </a:lnTo>
                  <a:lnTo>
                    <a:pt x="1001" y="2711"/>
                  </a:lnTo>
                  <a:lnTo>
                    <a:pt x="1001" y="2565"/>
                  </a:lnTo>
                  <a:lnTo>
                    <a:pt x="3032" y="2565"/>
                  </a:lnTo>
                  <a:lnTo>
                    <a:pt x="3067" y="2562"/>
                  </a:lnTo>
                  <a:lnTo>
                    <a:pt x="3098" y="2555"/>
                  </a:lnTo>
                  <a:lnTo>
                    <a:pt x="3127" y="2544"/>
                  </a:lnTo>
                  <a:lnTo>
                    <a:pt x="3152" y="2529"/>
                  </a:lnTo>
                  <a:lnTo>
                    <a:pt x="3173" y="2512"/>
                  </a:lnTo>
                  <a:lnTo>
                    <a:pt x="3191" y="2494"/>
                  </a:lnTo>
                  <a:lnTo>
                    <a:pt x="3206" y="2474"/>
                  </a:lnTo>
                  <a:lnTo>
                    <a:pt x="3217" y="2455"/>
                  </a:lnTo>
                  <a:lnTo>
                    <a:pt x="3226" y="2429"/>
                  </a:lnTo>
                  <a:lnTo>
                    <a:pt x="3231" y="2402"/>
                  </a:lnTo>
                  <a:lnTo>
                    <a:pt x="3230" y="2377"/>
                  </a:lnTo>
                  <a:lnTo>
                    <a:pt x="3225" y="2351"/>
                  </a:lnTo>
                  <a:lnTo>
                    <a:pt x="3217" y="2326"/>
                  </a:lnTo>
                  <a:lnTo>
                    <a:pt x="3206" y="2303"/>
                  </a:lnTo>
                  <a:lnTo>
                    <a:pt x="3194" y="2280"/>
                  </a:lnTo>
                  <a:lnTo>
                    <a:pt x="3180" y="2259"/>
                  </a:lnTo>
                  <a:lnTo>
                    <a:pt x="3165" y="2240"/>
                  </a:lnTo>
                  <a:lnTo>
                    <a:pt x="3149" y="2222"/>
                  </a:lnTo>
                  <a:lnTo>
                    <a:pt x="3135" y="2206"/>
                  </a:lnTo>
                  <a:lnTo>
                    <a:pt x="3122" y="2194"/>
                  </a:lnTo>
                  <a:lnTo>
                    <a:pt x="3110" y="2183"/>
                  </a:lnTo>
                  <a:lnTo>
                    <a:pt x="3101" y="2175"/>
                  </a:lnTo>
                  <a:lnTo>
                    <a:pt x="3095" y="2170"/>
                  </a:lnTo>
                  <a:lnTo>
                    <a:pt x="3093" y="2168"/>
                  </a:lnTo>
                  <a:lnTo>
                    <a:pt x="1053" y="2168"/>
                  </a:lnTo>
                  <a:lnTo>
                    <a:pt x="699" y="478"/>
                  </a:lnTo>
                  <a:lnTo>
                    <a:pt x="0" y="133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4" name="Freeform 190"/>
            <p:cNvSpPr>
              <a:spLocks noEditPoints="1"/>
            </p:cNvSpPr>
            <p:nvPr/>
          </p:nvSpPr>
          <p:spPr bwMode="auto">
            <a:xfrm>
              <a:off x="9261476" y="2401888"/>
              <a:ext cx="98425" cy="98425"/>
            </a:xfrm>
            <a:custGeom>
              <a:avLst/>
              <a:gdLst>
                <a:gd name="T0" fmla="*/ 253 w 558"/>
                <a:gd name="T1" fmla="*/ 143 h 559"/>
                <a:gd name="T2" fmla="*/ 205 w 558"/>
                <a:gd name="T3" fmla="*/ 163 h 559"/>
                <a:gd name="T4" fmla="*/ 169 w 558"/>
                <a:gd name="T5" fmla="*/ 198 h 559"/>
                <a:gd name="T6" fmla="*/ 149 w 558"/>
                <a:gd name="T7" fmla="*/ 245 h 559"/>
                <a:gd name="T8" fmla="*/ 149 w 558"/>
                <a:gd name="T9" fmla="*/ 298 h 559"/>
                <a:gd name="T10" fmla="*/ 169 w 558"/>
                <a:gd name="T11" fmla="*/ 346 h 559"/>
                <a:gd name="T12" fmla="*/ 205 w 558"/>
                <a:gd name="T13" fmla="*/ 381 h 559"/>
                <a:gd name="T14" fmla="*/ 253 w 558"/>
                <a:gd name="T15" fmla="*/ 401 h 559"/>
                <a:gd name="T16" fmla="*/ 306 w 558"/>
                <a:gd name="T17" fmla="*/ 401 h 559"/>
                <a:gd name="T18" fmla="*/ 353 w 558"/>
                <a:gd name="T19" fmla="*/ 381 h 559"/>
                <a:gd name="T20" fmla="*/ 389 w 558"/>
                <a:gd name="T21" fmla="*/ 346 h 559"/>
                <a:gd name="T22" fmla="*/ 409 w 558"/>
                <a:gd name="T23" fmla="*/ 298 h 559"/>
                <a:gd name="T24" fmla="*/ 409 w 558"/>
                <a:gd name="T25" fmla="*/ 245 h 559"/>
                <a:gd name="T26" fmla="*/ 389 w 558"/>
                <a:gd name="T27" fmla="*/ 198 h 559"/>
                <a:gd name="T28" fmla="*/ 353 w 558"/>
                <a:gd name="T29" fmla="*/ 163 h 559"/>
                <a:gd name="T30" fmla="*/ 307 w 558"/>
                <a:gd name="T31" fmla="*/ 143 h 559"/>
                <a:gd name="T32" fmla="*/ 279 w 558"/>
                <a:gd name="T33" fmla="*/ 0 h 559"/>
                <a:gd name="T34" fmla="*/ 361 w 558"/>
                <a:gd name="T35" fmla="*/ 11 h 559"/>
                <a:gd name="T36" fmla="*/ 431 w 558"/>
                <a:gd name="T37" fmla="*/ 44 h 559"/>
                <a:gd name="T38" fmla="*/ 490 w 558"/>
                <a:gd name="T39" fmla="*/ 95 h 559"/>
                <a:gd name="T40" fmla="*/ 533 w 558"/>
                <a:gd name="T41" fmla="*/ 161 h 559"/>
                <a:gd name="T42" fmla="*/ 555 w 558"/>
                <a:gd name="T43" fmla="*/ 238 h 559"/>
                <a:gd name="T44" fmla="*/ 555 w 558"/>
                <a:gd name="T45" fmla="*/ 320 h 559"/>
                <a:gd name="T46" fmla="*/ 533 w 558"/>
                <a:gd name="T47" fmla="*/ 397 h 559"/>
                <a:gd name="T48" fmla="*/ 490 w 558"/>
                <a:gd name="T49" fmla="*/ 462 h 559"/>
                <a:gd name="T50" fmla="*/ 431 w 558"/>
                <a:gd name="T51" fmla="*/ 513 h 559"/>
                <a:gd name="T52" fmla="*/ 361 w 558"/>
                <a:gd name="T53" fmla="*/ 546 h 559"/>
                <a:gd name="T54" fmla="*/ 279 w 558"/>
                <a:gd name="T55" fmla="*/ 559 h 559"/>
                <a:gd name="T56" fmla="*/ 199 w 558"/>
                <a:gd name="T57" fmla="*/ 546 h 559"/>
                <a:gd name="T58" fmla="*/ 127 w 558"/>
                <a:gd name="T59" fmla="*/ 513 h 559"/>
                <a:gd name="T60" fmla="*/ 68 w 558"/>
                <a:gd name="T61" fmla="*/ 462 h 559"/>
                <a:gd name="T62" fmla="*/ 26 w 558"/>
                <a:gd name="T63" fmla="*/ 397 h 559"/>
                <a:gd name="T64" fmla="*/ 3 w 558"/>
                <a:gd name="T65" fmla="*/ 320 h 559"/>
                <a:gd name="T66" fmla="*/ 3 w 558"/>
                <a:gd name="T67" fmla="*/ 238 h 559"/>
                <a:gd name="T68" fmla="*/ 26 w 558"/>
                <a:gd name="T69" fmla="*/ 161 h 559"/>
                <a:gd name="T70" fmla="*/ 68 w 558"/>
                <a:gd name="T71" fmla="*/ 95 h 559"/>
                <a:gd name="T72" fmla="*/ 127 w 558"/>
                <a:gd name="T73" fmla="*/ 44 h 559"/>
                <a:gd name="T74" fmla="*/ 199 w 558"/>
                <a:gd name="T75" fmla="*/ 11 h 559"/>
                <a:gd name="T76" fmla="*/ 279 w 558"/>
                <a:gd name="T77" fmla="*/ 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8" h="559">
                  <a:moveTo>
                    <a:pt x="279" y="139"/>
                  </a:moveTo>
                  <a:lnTo>
                    <a:pt x="253" y="143"/>
                  </a:lnTo>
                  <a:lnTo>
                    <a:pt x="227" y="150"/>
                  </a:lnTo>
                  <a:lnTo>
                    <a:pt x="205" y="163"/>
                  </a:lnTo>
                  <a:lnTo>
                    <a:pt x="185" y="179"/>
                  </a:lnTo>
                  <a:lnTo>
                    <a:pt x="169" y="198"/>
                  </a:lnTo>
                  <a:lnTo>
                    <a:pt x="157" y="220"/>
                  </a:lnTo>
                  <a:lnTo>
                    <a:pt x="149" y="245"/>
                  </a:lnTo>
                  <a:lnTo>
                    <a:pt x="147" y="272"/>
                  </a:lnTo>
                  <a:lnTo>
                    <a:pt x="149" y="298"/>
                  </a:lnTo>
                  <a:lnTo>
                    <a:pt x="157" y="324"/>
                  </a:lnTo>
                  <a:lnTo>
                    <a:pt x="169" y="346"/>
                  </a:lnTo>
                  <a:lnTo>
                    <a:pt x="185" y="365"/>
                  </a:lnTo>
                  <a:lnTo>
                    <a:pt x="205" y="381"/>
                  </a:lnTo>
                  <a:lnTo>
                    <a:pt x="227" y="393"/>
                  </a:lnTo>
                  <a:lnTo>
                    <a:pt x="253" y="401"/>
                  </a:lnTo>
                  <a:lnTo>
                    <a:pt x="279" y="404"/>
                  </a:lnTo>
                  <a:lnTo>
                    <a:pt x="306" y="401"/>
                  </a:lnTo>
                  <a:lnTo>
                    <a:pt x="331" y="393"/>
                  </a:lnTo>
                  <a:lnTo>
                    <a:pt x="353" y="381"/>
                  </a:lnTo>
                  <a:lnTo>
                    <a:pt x="373" y="365"/>
                  </a:lnTo>
                  <a:lnTo>
                    <a:pt x="389" y="346"/>
                  </a:lnTo>
                  <a:lnTo>
                    <a:pt x="402" y="324"/>
                  </a:lnTo>
                  <a:lnTo>
                    <a:pt x="409" y="298"/>
                  </a:lnTo>
                  <a:lnTo>
                    <a:pt x="411" y="272"/>
                  </a:lnTo>
                  <a:lnTo>
                    <a:pt x="409" y="245"/>
                  </a:lnTo>
                  <a:lnTo>
                    <a:pt x="402" y="220"/>
                  </a:lnTo>
                  <a:lnTo>
                    <a:pt x="389" y="198"/>
                  </a:lnTo>
                  <a:lnTo>
                    <a:pt x="373" y="179"/>
                  </a:lnTo>
                  <a:lnTo>
                    <a:pt x="353" y="163"/>
                  </a:lnTo>
                  <a:lnTo>
                    <a:pt x="331" y="150"/>
                  </a:lnTo>
                  <a:lnTo>
                    <a:pt x="307" y="143"/>
                  </a:lnTo>
                  <a:lnTo>
                    <a:pt x="279" y="139"/>
                  </a:lnTo>
                  <a:close/>
                  <a:moveTo>
                    <a:pt x="279" y="0"/>
                  </a:moveTo>
                  <a:lnTo>
                    <a:pt x="320" y="2"/>
                  </a:lnTo>
                  <a:lnTo>
                    <a:pt x="361" y="11"/>
                  </a:lnTo>
                  <a:lnTo>
                    <a:pt x="398" y="25"/>
                  </a:lnTo>
                  <a:lnTo>
                    <a:pt x="431" y="44"/>
                  </a:lnTo>
                  <a:lnTo>
                    <a:pt x="462" y="67"/>
                  </a:lnTo>
                  <a:lnTo>
                    <a:pt x="490" y="95"/>
                  </a:lnTo>
                  <a:lnTo>
                    <a:pt x="514" y="127"/>
                  </a:lnTo>
                  <a:lnTo>
                    <a:pt x="533" y="161"/>
                  </a:lnTo>
                  <a:lnTo>
                    <a:pt x="547" y="198"/>
                  </a:lnTo>
                  <a:lnTo>
                    <a:pt x="555" y="238"/>
                  </a:lnTo>
                  <a:lnTo>
                    <a:pt x="558" y="279"/>
                  </a:lnTo>
                  <a:lnTo>
                    <a:pt x="555" y="320"/>
                  </a:lnTo>
                  <a:lnTo>
                    <a:pt x="547" y="360"/>
                  </a:lnTo>
                  <a:lnTo>
                    <a:pt x="533" y="397"/>
                  </a:lnTo>
                  <a:lnTo>
                    <a:pt x="514" y="431"/>
                  </a:lnTo>
                  <a:lnTo>
                    <a:pt x="490" y="462"/>
                  </a:lnTo>
                  <a:lnTo>
                    <a:pt x="462" y="490"/>
                  </a:lnTo>
                  <a:lnTo>
                    <a:pt x="431" y="513"/>
                  </a:lnTo>
                  <a:lnTo>
                    <a:pt x="398" y="532"/>
                  </a:lnTo>
                  <a:lnTo>
                    <a:pt x="361" y="546"/>
                  </a:lnTo>
                  <a:lnTo>
                    <a:pt x="320" y="555"/>
                  </a:lnTo>
                  <a:lnTo>
                    <a:pt x="279" y="559"/>
                  </a:lnTo>
                  <a:lnTo>
                    <a:pt x="238" y="555"/>
                  </a:lnTo>
                  <a:lnTo>
                    <a:pt x="199" y="546"/>
                  </a:lnTo>
                  <a:lnTo>
                    <a:pt x="162" y="532"/>
                  </a:lnTo>
                  <a:lnTo>
                    <a:pt x="127" y="513"/>
                  </a:lnTo>
                  <a:lnTo>
                    <a:pt x="96" y="490"/>
                  </a:lnTo>
                  <a:lnTo>
                    <a:pt x="68" y="462"/>
                  </a:lnTo>
                  <a:lnTo>
                    <a:pt x="45" y="431"/>
                  </a:lnTo>
                  <a:lnTo>
                    <a:pt x="26" y="397"/>
                  </a:lnTo>
                  <a:lnTo>
                    <a:pt x="11" y="360"/>
                  </a:lnTo>
                  <a:lnTo>
                    <a:pt x="3" y="320"/>
                  </a:lnTo>
                  <a:lnTo>
                    <a:pt x="0" y="279"/>
                  </a:lnTo>
                  <a:lnTo>
                    <a:pt x="3" y="238"/>
                  </a:lnTo>
                  <a:lnTo>
                    <a:pt x="11" y="198"/>
                  </a:lnTo>
                  <a:lnTo>
                    <a:pt x="26" y="161"/>
                  </a:lnTo>
                  <a:lnTo>
                    <a:pt x="45" y="127"/>
                  </a:lnTo>
                  <a:lnTo>
                    <a:pt x="68" y="95"/>
                  </a:lnTo>
                  <a:lnTo>
                    <a:pt x="96" y="67"/>
                  </a:lnTo>
                  <a:lnTo>
                    <a:pt x="127" y="44"/>
                  </a:lnTo>
                  <a:lnTo>
                    <a:pt x="162" y="25"/>
                  </a:lnTo>
                  <a:lnTo>
                    <a:pt x="199" y="11"/>
                  </a:lnTo>
                  <a:lnTo>
                    <a:pt x="238" y="2"/>
                  </a:lnTo>
                  <a:lnTo>
                    <a:pt x="2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5" name="Freeform 191"/>
            <p:cNvSpPr>
              <a:spLocks noEditPoints="1"/>
            </p:cNvSpPr>
            <p:nvPr/>
          </p:nvSpPr>
          <p:spPr bwMode="auto">
            <a:xfrm>
              <a:off x="9526588" y="2401888"/>
              <a:ext cx="98425" cy="98425"/>
            </a:xfrm>
            <a:custGeom>
              <a:avLst/>
              <a:gdLst>
                <a:gd name="T0" fmla="*/ 252 w 559"/>
                <a:gd name="T1" fmla="*/ 142 h 559"/>
                <a:gd name="T2" fmla="*/ 205 w 559"/>
                <a:gd name="T3" fmla="*/ 162 h 559"/>
                <a:gd name="T4" fmla="*/ 170 w 559"/>
                <a:gd name="T5" fmla="*/ 197 h 559"/>
                <a:gd name="T6" fmla="*/ 149 w 559"/>
                <a:gd name="T7" fmla="*/ 244 h 559"/>
                <a:gd name="T8" fmla="*/ 149 w 559"/>
                <a:gd name="T9" fmla="*/ 297 h 559"/>
                <a:gd name="T10" fmla="*/ 170 w 559"/>
                <a:gd name="T11" fmla="*/ 345 h 559"/>
                <a:gd name="T12" fmla="*/ 205 w 559"/>
                <a:gd name="T13" fmla="*/ 381 h 559"/>
                <a:gd name="T14" fmla="*/ 252 w 559"/>
                <a:gd name="T15" fmla="*/ 400 h 559"/>
                <a:gd name="T16" fmla="*/ 306 w 559"/>
                <a:gd name="T17" fmla="*/ 400 h 559"/>
                <a:gd name="T18" fmla="*/ 354 w 559"/>
                <a:gd name="T19" fmla="*/ 381 h 559"/>
                <a:gd name="T20" fmla="*/ 390 w 559"/>
                <a:gd name="T21" fmla="*/ 345 h 559"/>
                <a:gd name="T22" fmla="*/ 409 w 559"/>
                <a:gd name="T23" fmla="*/ 298 h 559"/>
                <a:gd name="T24" fmla="*/ 412 w 559"/>
                <a:gd name="T25" fmla="*/ 244 h 559"/>
                <a:gd name="T26" fmla="*/ 393 w 559"/>
                <a:gd name="T27" fmla="*/ 197 h 559"/>
                <a:gd name="T28" fmla="*/ 356 w 559"/>
                <a:gd name="T29" fmla="*/ 162 h 559"/>
                <a:gd name="T30" fmla="*/ 306 w 559"/>
                <a:gd name="T31" fmla="*/ 142 h 559"/>
                <a:gd name="T32" fmla="*/ 280 w 559"/>
                <a:gd name="T33" fmla="*/ 0 h 559"/>
                <a:gd name="T34" fmla="*/ 360 w 559"/>
                <a:gd name="T35" fmla="*/ 11 h 559"/>
                <a:gd name="T36" fmla="*/ 432 w 559"/>
                <a:gd name="T37" fmla="*/ 44 h 559"/>
                <a:gd name="T38" fmla="*/ 490 w 559"/>
                <a:gd name="T39" fmla="*/ 95 h 559"/>
                <a:gd name="T40" fmla="*/ 533 w 559"/>
                <a:gd name="T41" fmla="*/ 161 h 559"/>
                <a:gd name="T42" fmla="*/ 556 w 559"/>
                <a:gd name="T43" fmla="*/ 238 h 559"/>
                <a:gd name="T44" fmla="*/ 556 w 559"/>
                <a:gd name="T45" fmla="*/ 320 h 559"/>
                <a:gd name="T46" fmla="*/ 533 w 559"/>
                <a:gd name="T47" fmla="*/ 397 h 559"/>
                <a:gd name="T48" fmla="*/ 490 w 559"/>
                <a:gd name="T49" fmla="*/ 462 h 559"/>
                <a:gd name="T50" fmla="*/ 432 w 559"/>
                <a:gd name="T51" fmla="*/ 513 h 559"/>
                <a:gd name="T52" fmla="*/ 360 w 559"/>
                <a:gd name="T53" fmla="*/ 546 h 559"/>
                <a:gd name="T54" fmla="*/ 280 w 559"/>
                <a:gd name="T55" fmla="*/ 559 h 559"/>
                <a:gd name="T56" fmla="*/ 198 w 559"/>
                <a:gd name="T57" fmla="*/ 546 h 559"/>
                <a:gd name="T58" fmla="*/ 127 w 559"/>
                <a:gd name="T59" fmla="*/ 513 h 559"/>
                <a:gd name="T60" fmla="*/ 68 w 559"/>
                <a:gd name="T61" fmla="*/ 462 h 559"/>
                <a:gd name="T62" fmla="*/ 26 w 559"/>
                <a:gd name="T63" fmla="*/ 397 h 559"/>
                <a:gd name="T64" fmla="*/ 3 w 559"/>
                <a:gd name="T65" fmla="*/ 320 h 559"/>
                <a:gd name="T66" fmla="*/ 3 w 559"/>
                <a:gd name="T67" fmla="*/ 238 h 559"/>
                <a:gd name="T68" fmla="*/ 26 w 559"/>
                <a:gd name="T69" fmla="*/ 161 h 559"/>
                <a:gd name="T70" fmla="*/ 68 w 559"/>
                <a:gd name="T71" fmla="*/ 95 h 559"/>
                <a:gd name="T72" fmla="*/ 127 w 559"/>
                <a:gd name="T73" fmla="*/ 44 h 559"/>
                <a:gd name="T74" fmla="*/ 198 w 559"/>
                <a:gd name="T75" fmla="*/ 11 h 559"/>
                <a:gd name="T76" fmla="*/ 280 w 559"/>
                <a:gd name="T77" fmla="*/ 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9" h="559">
                  <a:moveTo>
                    <a:pt x="280" y="139"/>
                  </a:moveTo>
                  <a:lnTo>
                    <a:pt x="252" y="142"/>
                  </a:lnTo>
                  <a:lnTo>
                    <a:pt x="228" y="149"/>
                  </a:lnTo>
                  <a:lnTo>
                    <a:pt x="205" y="162"/>
                  </a:lnTo>
                  <a:lnTo>
                    <a:pt x="185" y="178"/>
                  </a:lnTo>
                  <a:lnTo>
                    <a:pt x="170" y="197"/>
                  </a:lnTo>
                  <a:lnTo>
                    <a:pt x="157" y="220"/>
                  </a:lnTo>
                  <a:lnTo>
                    <a:pt x="149" y="244"/>
                  </a:lnTo>
                  <a:lnTo>
                    <a:pt x="146" y="271"/>
                  </a:lnTo>
                  <a:lnTo>
                    <a:pt x="149" y="297"/>
                  </a:lnTo>
                  <a:lnTo>
                    <a:pt x="157" y="323"/>
                  </a:lnTo>
                  <a:lnTo>
                    <a:pt x="170" y="345"/>
                  </a:lnTo>
                  <a:lnTo>
                    <a:pt x="185" y="364"/>
                  </a:lnTo>
                  <a:lnTo>
                    <a:pt x="205" y="381"/>
                  </a:lnTo>
                  <a:lnTo>
                    <a:pt x="228" y="392"/>
                  </a:lnTo>
                  <a:lnTo>
                    <a:pt x="252" y="400"/>
                  </a:lnTo>
                  <a:lnTo>
                    <a:pt x="280" y="403"/>
                  </a:lnTo>
                  <a:lnTo>
                    <a:pt x="306" y="400"/>
                  </a:lnTo>
                  <a:lnTo>
                    <a:pt x="331" y="392"/>
                  </a:lnTo>
                  <a:lnTo>
                    <a:pt x="354" y="381"/>
                  </a:lnTo>
                  <a:lnTo>
                    <a:pt x="373" y="365"/>
                  </a:lnTo>
                  <a:lnTo>
                    <a:pt x="390" y="345"/>
                  </a:lnTo>
                  <a:lnTo>
                    <a:pt x="401" y="323"/>
                  </a:lnTo>
                  <a:lnTo>
                    <a:pt x="409" y="298"/>
                  </a:lnTo>
                  <a:lnTo>
                    <a:pt x="412" y="271"/>
                  </a:lnTo>
                  <a:lnTo>
                    <a:pt x="412" y="244"/>
                  </a:lnTo>
                  <a:lnTo>
                    <a:pt x="404" y="220"/>
                  </a:lnTo>
                  <a:lnTo>
                    <a:pt x="393" y="197"/>
                  </a:lnTo>
                  <a:lnTo>
                    <a:pt x="376" y="178"/>
                  </a:lnTo>
                  <a:lnTo>
                    <a:pt x="356" y="162"/>
                  </a:lnTo>
                  <a:lnTo>
                    <a:pt x="333" y="149"/>
                  </a:lnTo>
                  <a:lnTo>
                    <a:pt x="306" y="142"/>
                  </a:lnTo>
                  <a:lnTo>
                    <a:pt x="280" y="139"/>
                  </a:lnTo>
                  <a:close/>
                  <a:moveTo>
                    <a:pt x="280" y="0"/>
                  </a:moveTo>
                  <a:lnTo>
                    <a:pt x="321" y="2"/>
                  </a:lnTo>
                  <a:lnTo>
                    <a:pt x="360" y="11"/>
                  </a:lnTo>
                  <a:lnTo>
                    <a:pt x="397" y="25"/>
                  </a:lnTo>
                  <a:lnTo>
                    <a:pt x="432" y="44"/>
                  </a:lnTo>
                  <a:lnTo>
                    <a:pt x="463" y="67"/>
                  </a:lnTo>
                  <a:lnTo>
                    <a:pt x="490" y="95"/>
                  </a:lnTo>
                  <a:lnTo>
                    <a:pt x="513" y="127"/>
                  </a:lnTo>
                  <a:lnTo>
                    <a:pt x="533" y="161"/>
                  </a:lnTo>
                  <a:lnTo>
                    <a:pt x="546" y="198"/>
                  </a:lnTo>
                  <a:lnTo>
                    <a:pt x="556" y="238"/>
                  </a:lnTo>
                  <a:lnTo>
                    <a:pt x="559" y="279"/>
                  </a:lnTo>
                  <a:lnTo>
                    <a:pt x="556" y="320"/>
                  </a:lnTo>
                  <a:lnTo>
                    <a:pt x="546" y="360"/>
                  </a:lnTo>
                  <a:lnTo>
                    <a:pt x="533" y="397"/>
                  </a:lnTo>
                  <a:lnTo>
                    <a:pt x="513" y="431"/>
                  </a:lnTo>
                  <a:lnTo>
                    <a:pt x="490" y="462"/>
                  </a:lnTo>
                  <a:lnTo>
                    <a:pt x="463" y="490"/>
                  </a:lnTo>
                  <a:lnTo>
                    <a:pt x="432" y="513"/>
                  </a:lnTo>
                  <a:lnTo>
                    <a:pt x="397" y="532"/>
                  </a:lnTo>
                  <a:lnTo>
                    <a:pt x="360" y="546"/>
                  </a:lnTo>
                  <a:lnTo>
                    <a:pt x="321" y="555"/>
                  </a:lnTo>
                  <a:lnTo>
                    <a:pt x="280" y="559"/>
                  </a:lnTo>
                  <a:lnTo>
                    <a:pt x="238" y="555"/>
                  </a:lnTo>
                  <a:lnTo>
                    <a:pt x="198" y="546"/>
                  </a:lnTo>
                  <a:lnTo>
                    <a:pt x="161" y="532"/>
                  </a:lnTo>
                  <a:lnTo>
                    <a:pt x="127" y="513"/>
                  </a:lnTo>
                  <a:lnTo>
                    <a:pt x="96" y="490"/>
                  </a:lnTo>
                  <a:lnTo>
                    <a:pt x="68" y="462"/>
                  </a:lnTo>
                  <a:lnTo>
                    <a:pt x="45" y="431"/>
                  </a:lnTo>
                  <a:lnTo>
                    <a:pt x="26" y="397"/>
                  </a:lnTo>
                  <a:lnTo>
                    <a:pt x="12" y="360"/>
                  </a:lnTo>
                  <a:lnTo>
                    <a:pt x="3" y="320"/>
                  </a:lnTo>
                  <a:lnTo>
                    <a:pt x="0" y="279"/>
                  </a:lnTo>
                  <a:lnTo>
                    <a:pt x="3" y="238"/>
                  </a:lnTo>
                  <a:lnTo>
                    <a:pt x="12" y="198"/>
                  </a:lnTo>
                  <a:lnTo>
                    <a:pt x="26" y="161"/>
                  </a:lnTo>
                  <a:lnTo>
                    <a:pt x="45" y="127"/>
                  </a:lnTo>
                  <a:lnTo>
                    <a:pt x="68" y="95"/>
                  </a:lnTo>
                  <a:lnTo>
                    <a:pt x="96" y="67"/>
                  </a:lnTo>
                  <a:lnTo>
                    <a:pt x="127" y="44"/>
                  </a:lnTo>
                  <a:lnTo>
                    <a:pt x="161" y="25"/>
                  </a:lnTo>
                  <a:lnTo>
                    <a:pt x="198" y="11"/>
                  </a:lnTo>
                  <a:lnTo>
                    <a:pt x="238" y="2"/>
                  </a:lnTo>
                  <a:lnTo>
                    <a:pt x="2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6" name="Freeform 192"/>
            <p:cNvSpPr>
              <a:spLocks noEditPoints="1"/>
            </p:cNvSpPr>
            <p:nvPr/>
          </p:nvSpPr>
          <p:spPr bwMode="auto">
            <a:xfrm>
              <a:off x="9366251" y="1973263"/>
              <a:ext cx="142875" cy="142875"/>
            </a:xfrm>
            <a:custGeom>
              <a:avLst/>
              <a:gdLst>
                <a:gd name="T0" fmla="*/ 362 w 809"/>
                <a:gd name="T1" fmla="*/ 151 h 809"/>
                <a:gd name="T2" fmla="*/ 287 w 809"/>
                <a:gd name="T3" fmla="*/ 177 h 809"/>
                <a:gd name="T4" fmla="*/ 223 w 809"/>
                <a:gd name="T5" fmla="*/ 224 h 809"/>
                <a:gd name="T6" fmla="*/ 176 w 809"/>
                <a:gd name="T7" fmla="*/ 288 h 809"/>
                <a:gd name="T8" fmla="*/ 150 w 809"/>
                <a:gd name="T9" fmla="*/ 363 h 809"/>
                <a:gd name="T10" fmla="*/ 150 w 809"/>
                <a:gd name="T11" fmla="*/ 446 h 809"/>
                <a:gd name="T12" fmla="*/ 176 w 809"/>
                <a:gd name="T13" fmla="*/ 522 h 809"/>
                <a:gd name="T14" fmla="*/ 223 w 809"/>
                <a:gd name="T15" fmla="*/ 586 h 809"/>
                <a:gd name="T16" fmla="*/ 287 w 809"/>
                <a:gd name="T17" fmla="*/ 633 h 809"/>
                <a:gd name="T18" fmla="*/ 362 w 809"/>
                <a:gd name="T19" fmla="*/ 659 h 809"/>
                <a:gd name="T20" fmla="*/ 445 w 809"/>
                <a:gd name="T21" fmla="*/ 659 h 809"/>
                <a:gd name="T22" fmla="*/ 521 w 809"/>
                <a:gd name="T23" fmla="*/ 633 h 809"/>
                <a:gd name="T24" fmla="*/ 585 w 809"/>
                <a:gd name="T25" fmla="*/ 586 h 809"/>
                <a:gd name="T26" fmla="*/ 632 w 809"/>
                <a:gd name="T27" fmla="*/ 522 h 809"/>
                <a:gd name="T28" fmla="*/ 658 w 809"/>
                <a:gd name="T29" fmla="*/ 446 h 809"/>
                <a:gd name="T30" fmla="*/ 659 w 809"/>
                <a:gd name="T31" fmla="*/ 368 h 809"/>
                <a:gd name="T32" fmla="*/ 639 w 809"/>
                <a:gd name="T33" fmla="*/ 298 h 809"/>
                <a:gd name="T34" fmla="*/ 601 w 809"/>
                <a:gd name="T35" fmla="*/ 237 h 809"/>
                <a:gd name="T36" fmla="*/ 547 w 809"/>
                <a:gd name="T37" fmla="*/ 190 h 809"/>
                <a:gd name="T38" fmla="*/ 480 w 809"/>
                <a:gd name="T39" fmla="*/ 159 h 809"/>
                <a:gd name="T40" fmla="*/ 404 w 809"/>
                <a:gd name="T41" fmla="*/ 147 h 809"/>
                <a:gd name="T42" fmla="*/ 455 w 809"/>
                <a:gd name="T43" fmla="*/ 3 h 809"/>
                <a:gd name="T44" fmla="*/ 549 w 809"/>
                <a:gd name="T45" fmla="*/ 28 h 809"/>
                <a:gd name="T46" fmla="*/ 634 w 809"/>
                <a:gd name="T47" fmla="*/ 73 h 809"/>
                <a:gd name="T48" fmla="*/ 705 w 809"/>
                <a:gd name="T49" fmla="*/ 138 h 809"/>
                <a:gd name="T50" fmla="*/ 760 w 809"/>
                <a:gd name="T51" fmla="*/ 216 h 809"/>
                <a:gd name="T52" fmla="*/ 796 w 809"/>
                <a:gd name="T53" fmla="*/ 306 h 809"/>
                <a:gd name="T54" fmla="*/ 809 w 809"/>
                <a:gd name="T55" fmla="*/ 405 h 809"/>
                <a:gd name="T56" fmla="*/ 796 w 809"/>
                <a:gd name="T57" fmla="*/ 503 h 809"/>
                <a:gd name="T58" fmla="*/ 762 w 809"/>
                <a:gd name="T59" fmla="*/ 594 h 809"/>
                <a:gd name="T60" fmla="*/ 709 w 809"/>
                <a:gd name="T61" fmla="*/ 672 h 809"/>
                <a:gd name="T62" fmla="*/ 638 w 809"/>
                <a:gd name="T63" fmla="*/ 736 h 809"/>
                <a:gd name="T64" fmla="*/ 552 w 809"/>
                <a:gd name="T65" fmla="*/ 781 h 809"/>
                <a:gd name="T66" fmla="*/ 456 w 809"/>
                <a:gd name="T67" fmla="*/ 806 h 809"/>
                <a:gd name="T68" fmla="*/ 353 w 809"/>
                <a:gd name="T69" fmla="*/ 806 h 809"/>
                <a:gd name="T70" fmla="*/ 256 w 809"/>
                <a:gd name="T71" fmla="*/ 781 h 809"/>
                <a:gd name="T72" fmla="*/ 171 w 809"/>
                <a:gd name="T73" fmla="*/ 736 h 809"/>
                <a:gd name="T74" fmla="*/ 100 w 809"/>
                <a:gd name="T75" fmla="*/ 672 h 809"/>
                <a:gd name="T76" fmla="*/ 46 w 809"/>
                <a:gd name="T77" fmla="*/ 594 h 809"/>
                <a:gd name="T78" fmla="*/ 11 w 809"/>
                <a:gd name="T79" fmla="*/ 503 h 809"/>
                <a:gd name="T80" fmla="*/ 0 w 809"/>
                <a:gd name="T81" fmla="*/ 405 h 809"/>
                <a:gd name="T82" fmla="*/ 12 w 809"/>
                <a:gd name="T83" fmla="*/ 306 h 809"/>
                <a:gd name="T84" fmla="*/ 47 w 809"/>
                <a:gd name="T85" fmla="*/ 216 h 809"/>
                <a:gd name="T86" fmla="*/ 102 w 809"/>
                <a:gd name="T87" fmla="*/ 138 h 809"/>
                <a:gd name="T88" fmla="*/ 174 w 809"/>
                <a:gd name="T89" fmla="*/ 73 h 809"/>
                <a:gd name="T90" fmla="*/ 259 w 809"/>
                <a:gd name="T91" fmla="*/ 28 h 809"/>
                <a:gd name="T92" fmla="*/ 354 w 809"/>
                <a:gd name="T93" fmla="*/ 3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09" h="809">
                  <a:moveTo>
                    <a:pt x="404" y="147"/>
                  </a:moveTo>
                  <a:lnTo>
                    <a:pt x="362" y="151"/>
                  </a:lnTo>
                  <a:lnTo>
                    <a:pt x="323" y="161"/>
                  </a:lnTo>
                  <a:lnTo>
                    <a:pt x="287" y="177"/>
                  </a:lnTo>
                  <a:lnTo>
                    <a:pt x="253" y="198"/>
                  </a:lnTo>
                  <a:lnTo>
                    <a:pt x="223" y="224"/>
                  </a:lnTo>
                  <a:lnTo>
                    <a:pt x="197" y="254"/>
                  </a:lnTo>
                  <a:lnTo>
                    <a:pt x="176" y="288"/>
                  </a:lnTo>
                  <a:lnTo>
                    <a:pt x="160" y="324"/>
                  </a:lnTo>
                  <a:lnTo>
                    <a:pt x="150" y="363"/>
                  </a:lnTo>
                  <a:lnTo>
                    <a:pt x="147" y="405"/>
                  </a:lnTo>
                  <a:lnTo>
                    <a:pt x="150" y="446"/>
                  </a:lnTo>
                  <a:lnTo>
                    <a:pt x="160" y="485"/>
                  </a:lnTo>
                  <a:lnTo>
                    <a:pt x="176" y="522"/>
                  </a:lnTo>
                  <a:lnTo>
                    <a:pt x="197" y="556"/>
                  </a:lnTo>
                  <a:lnTo>
                    <a:pt x="223" y="586"/>
                  </a:lnTo>
                  <a:lnTo>
                    <a:pt x="253" y="612"/>
                  </a:lnTo>
                  <a:lnTo>
                    <a:pt x="287" y="633"/>
                  </a:lnTo>
                  <a:lnTo>
                    <a:pt x="323" y="649"/>
                  </a:lnTo>
                  <a:lnTo>
                    <a:pt x="362" y="659"/>
                  </a:lnTo>
                  <a:lnTo>
                    <a:pt x="404" y="663"/>
                  </a:lnTo>
                  <a:lnTo>
                    <a:pt x="445" y="659"/>
                  </a:lnTo>
                  <a:lnTo>
                    <a:pt x="484" y="649"/>
                  </a:lnTo>
                  <a:lnTo>
                    <a:pt x="521" y="633"/>
                  </a:lnTo>
                  <a:lnTo>
                    <a:pt x="555" y="612"/>
                  </a:lnTo>
                  <a:lnTo>
                    <a:pt x="585" y="586"/>
                  </a:lnTo>
                  <a:lnTo>
                    <a:pt x="611" y="556"/>
                  </a:lnTo>
                  <a:lnTo>
                    <a:pt x="632" y="522"/>
                  </a:lnTo>
                  <a:lnTo>
                    <a:pt x="648" y="485"/>
                  </a:lnTo>
                  <a:lnTo>
                    <a:pt x="658" y="446"/>
                  </a:lnTo>
                  <a:lnTo>
                    <a:pt x="662" y="405"/>
                  </a:lnTo>
                  <a:lnTo>
                    <a:pt x="659" y="368"/>
                  </a:lnTo>
                  <a:lnTo>
                    <a:pt x="651" y="332"/>
                  </a:lnTo>
                  <a:lnTo>
                    <a:pt x="639" y="298"/>
                  </a:lnTo>
                  <a:lnTo>
                    <a:pt x="622" y="266"/>
                  </a:lnTo>
                  <a:lnTo>
                    <a:pt x="601" y="237"/>
                  </a:lnTo>
                  <a:lnTo>
                    <a:pt x="575" y="212"/>
                  </a:lnTo>
                  <a:lnTo>
                    <a:pt x="547" y="190"/>
                  </a:lnTo>
                  <a:lnTo>
                    <a:pt x="515" y="172"/>
                  </a:lnTo>
                  <a:lnTo>
                    <a:pt x="480" y="159"/>
                  </a:lnTo>
                  <a:lnTo>
                    <a:pt x="443" y="151"/>
                  </a:lnTo>
                  <a:lnTo>
                    <a:pt x="404" y="147"/>
                  </a:lnTo>
                  <a:close/>
                  <a:moveTo>
                    <a:pt x="404" y="0"/>
                  </a:moveTo>
                  <a:lnTo>
                    <a:pt x="455" y="3"/>
                  </a:lnTo>
                  <a:lnTo>
                    <a:pt x="503" y="13"/>
                  </a:lnTo>
                  <a:lnTo>
                    <a:pt x="549" y="28"/>
                  </a:lnTo>
                  <a:lnTo>
                    <a:pt x="593" y="49"/>
                  </a:lnTo>
                  <a:lnTo>
                    <a:pt x="634" y="73"/>
                  </a:lnTo>
                  <a:lnTo>
                    <a:pt x="671" y="104"/>
                  </a:lnTo>
                  <a:lnTo>
                    <a:pt x="705" y="138"/>
                  </a:lnTo>
                  <a:lnTo>
                    <a:pt x="736" y="175"/>
                  </a:lnTo>
                  <a:lnTo>
                    <a:pt x="760" y="216"/>
                  </a:lnTo>
                  <a:lnTo>
                    <a:pt x="782" y="260"/>
                  </a:lnTo>
                  <a:lnTo>
                    <a:pt x="796" y="306"/>
                  </a:lnTo>
                  <a:lnTo>
                    <a:pt x="806" y="355"/>
                  </a:lnTo>
                  <a:lnTo>
                    <a:pt x="809" y="405"/>
                  </a:lnTo>
                  <a:lnTo>
                    <a:pt x="806" y="455"/>
                  </a:lnTo>
                  <a:lnTo>
                    <a:pt x="796" y="503"/>
                  </a:lnTo>
                  <a:lnTo>
                    <a:pt x="783" y="550"/>
                  </a:lnTo>
                  <a:lnTo>
                    <a:pt x="762" y="594"/>
                  </a:lnTo>
                  <a:lnTo>
                    <a:pt x="738" y="634"/>
                  </a:lnTo>
                  <a:lnTo>
                    <a:pt x="709" y="672"/>
                  </a:lnTo>
                  <a:lnTo>
                    <a:pt x="675" y="706"/>
                  </a:lnTo>
                  <a:lnTo>
                    <a:pt x="638" y="736"/>
                  </a:lnTo>
                  <a:lnTo>
                    <a:pt x="596" y="761"/>
                  </a:lnTo>
                  <a:lnTo>
                    <a:pt x="552" y="781"/>
                  </a:lnTo>
                  <a:lnTo>
                    <a:pt x="505" y="796"/>
                  </a:lnTo>
                  <a:lnTo>
                    <a:pt x="456" y="806"/>
                  </a:lnTo>
                  <a:lnTo>
                    <a:pt x="404" y="809"/>
                  </a:lnTo>
                  <a:lnTo>
                    <a:pt x="353" y="806"/>
                  </a:lnTo>
                  <a:lnTo>
                    <a:pt x="303" y="796"/>
                  </a:lnTo>
                  <a:lnTo>
                    <a:pt x="256" y="781"/>
                  </a:lnTo>
                  <a:lnTo>
                    <a:pt x="212" y="761"/>
                  </a:lnTo>
                  <a:lnTo>
                    <a:pt x="171" y="736"/>
                  </a:lnTo>
                  <a:lnTo>
                    <a:pt x="134" y="706"/>
                  </a:lnTo>
                  <a:lnTo>
                    <a:pt x="100" y="672"/>
                  </a:lnTo>
                  <a:lnTo>
                    <a:pt x="70" y="634"/>
                  </a:lnTo>
                  <a:lnTo>
                    <a:pt x="46" y="594"/>
                  </a:lnTo>
                  <a:lnTo>
                    <a:pt x="26" y="550"/>
                  </a:lnTo>
                  <a:lnTo>
                    <a:pt x="11" y="503"/>
                  </a:lnTo>
                  <a:lnTo>
                    <a:pt x="3" y="455"/>
                  </a:lnTo>
                  <a:lnTo>
                    <a:pt x="0" y="405"/>
                  </a:lnTo>
                  <a:lnTo>
                    <a:pt x="3" y="355"/>
                  </a:lnTo>
                  <a:lnTo>
                    <a:pt x="12" y="306"/>
                  </a:lnTo>
                  <a:lnTo>
                    <a:pt x="27" y="260"/>
                  </a:lnTo>
                  <a:lnTo>
                    <a:pt x="47" y="216"/>
                  </a:lnTo>
                  <a:lnTo>
                    <a:pt x="73" y="175"/>
                  </a:lnTo>
                  <a:lnTo>
                    <a:pt x="102" y="138"/>
                  </a:lnTo>
                  <a:lnTo>
                    <a:pt x="136" y="104"/>
                  </a:lnTo>
                  <a:lnTo>
                    <a:pt x="174" y="73"/>
                  </a:lnTo>
                  <a:lnTo>
                    <a:pt x="215" y="49"/>
                  </a:lnTo>
                  <a:lnTo>
                    <a:pt x="259" y="28"/>
                  </a:lnTo>
                  <a:lnTo>
                    <a:pt x="305" y="13"/>
                  </a:lnTo>
                  <a:lnTo>
                    <a:pt x="354" y="3"/>
                  </a:lnTo>
                  <a:lnTo>
                    <a:pt x="4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24" name="Group 823"/>
          <p:cNvGrpSpPr/>
          <p:nvPr/>
        </p:nvGrpSpPr>
        <p:grpSpPr>
          <a:xfrm>
            <a:off x="10083610" y="1887538"/>
            <a:ext cx="434975" cy="612775"/>
            <a:chOff x="10077450" y="1887538"/>
            <a:chExt cx="434975" cy="6127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06" name="Freeform 197"/>
            <p:cNvSpPr>
              <a:spLocks noEditPoints="1"/>
            </p:cNvSpPr>
            <p:nvPr/>
          </p:nvSpPr>
          <p:spPr bwMode="auto">
            <a:xfrm>
              <a:off x="10077450" y="1887538"/>
              <a:ext cx="434975" cy="612775"/>
            </a:xfrm>
            <a:custGeom>
              <a:avLst/>
              <a:gdLst>
                <a:gd name="T0" fmla="*/ 1509 w 2466"/>
                <a:gd name="T1" fmla="*/ 681 h 3477"/>
                <a:gd name="T2" fmla="*/ 1285 w 2466"/>
                <a:gd name="T3" fmla="*/ 864 h 3477"/>
                <a:gd name="T4" fmla="*/ 1177 w 2466"/>
                <a:gd name="T5" fmla="*/ 1137 h 3477"/>
                <a:gd name="T6" fmla="*/ 1204 w 2466"/>
                <a:gd name="T7" fmla="*/ 1355 h 3477"/>
                <a:gd name="T8" fmla="*/ 1311 w 2466"/>
                <a:gd name="T9" fmla="*/ 1611 h 3477"/>
                <a:gd name="T10" fmla="*/ 1462 w 2466"/>
                <a:gd name="T11" fmla="*/ 1897 h 3477"/>
                <a:gd name="T12" fmla="*/ 1626 w 2466"/>
                <a:gd name="T13" fmla="*/ 2170 h 3477"/>
                <a:gd name="T14" fmla="*/ 1769 w 2466"/>
                <a:gd name="T15" fmla="*/ 2311 h 3477"/>
                <a:gd name="T16" fmla="*/ 1923 w 2466"/>
                <a:gd name="T17" fmla="*/ 2065 h 3477"/>
                <a:gd name="T18" fmla="*/ 2086 w 2466"/>
                <a:gd name="T19" fmla="*/ 1781 h 3477"/>
                <a:gd name="T20" fmla="*/ 2223 w 2466"/>
                <a:gd name="T21" fmla="*/ 1503 h 3477"/>
                <a:gd name="T22" fmla="*/ 2302 w 2466"/>
                <a:gd name="T23" fmla="*/ 1270 h 3477"/>
                <a:gd name="T24" fmla="*/ 2278 w 2466"/>
                <a:gd name="T25" fmla="*/ 1017 h 3477"/>
                <a:gd name="T26" fmla="*/ 2118 w 2466"/>
                <a:gd name="T27" fmla="*/ 775 h 3477"/>
                <a:gd name="T28" fmla="*/ 1863 w 2466"/>
                <a:gd name="T29" fmla="*/ 642 h 3477"/>
                <a:gd name="T30" fmla="*/ 309 w 2466"/>
                <a:gd name="T31" fmla="*/ 160 h 3477"/>
                <a:gd name="T32" fmla="*/ 173 w 2466"/>
                <a:gd name="T33" fmla="*/ 274 h 3477"/>
                <a:gd name="T34" fmla="*/ 150 w 2466"/>
                <a:gd name="T35" fmla="*/ 3131 h 3477"/>
                <a:gd name="T36" fmla="*/ 243 w 2466"/>
                <a:gd name="T37" fmla="*/ 3283 h 3477"/>
                <a:gd name="T38" fmla="*/ 1831 w 2466"/>
                <a:gd name="T39" fmla="*/ 3328 h 3477"/>
                <a:gd name="T40" fmla="*/ 1999 w 2466"/>
                <a:gd name="T41" fmla="*/ 3260 h 3477"/>
                <a:gd name="T42" fmla="*/ 2068 w 2466"/>
                <a:gd name="T43" fmla="*/ 3091 h 3477"/>
                <a:gd name="T44" fmla="*/ 1981 w 2466"/>
                <a:gd name="T45" fmla="*/ 2252 h 3477"/>
                <a:gd name="T46" fmla="*/ 1853 w 2466"/>
                <a:gd name="T47" fmla="*/ 2452 h 3477"/>
                <a:gd name="T48" fmla="*/ 1768 w 2466"/>
                <a:gd name="T49" fmla="*/ 2582 h 3477"/>
                <a:gd name="T50" fmla="*/ 1741 w 2466"/>
                <a:gd name="T51" fmla="*/ 2616 h 3477"/>
                <a:gd name="T52" fmla="*/ 1690 w 2466"/>
                <a:gd name="T53" fmla="*/ 2539 h 3477"/>
                <a:gd name="T54" fmla="*/ 1585 w 2466"/>
                <a:gd name="T55" fmla="*/ 2374 h 3477"/>
                <a:gd name="T56" fmla="*/ 1447 w 2466"/>
                <a:gd name="T57" fmla="*/ 2147 h 3477"/>
                <a:gd name="T58" fmla="*/ 1301 w 2466"/>
                <a:gd name="T59" fmla="*/ 1889 h 3477"/>
                <a:gd name="T60" fmla="*/ 1167 w 2466"/>
                <a:gd name="T61" fmla="*/ 1627 h 3477"/>
                <a:gd name="T62" fmla="*/ 1071 w 2466"/>
                <a:gd name="T63" fmla="*/ 1388 h 3477"/>
                <a:gd name="T64" fmla="*/ 1034 w 2466"/>
                <a:gd name="T65" fmla="*/ 1198 h 3477"/>
                <a:gd name="T66" fmla="*/ 1110 w 2466"/>
                <a:gd name="T67" fmla="*/ 873 h 3477"/>
                <a:gd name="T68" fmla="*/ 1315 w 2466"/>
                <a:gd name="T69" fmla="*/ 627 h 3477"/>
                <a:gd name="T70" fmla="*/ 1613 w 2466"/>
                <a:gd name="T71" fmla="*/ 495 h 3477"/>
                <a:gd name="T72" fmla="*/ 1947 w 2466"/>
                <a:gd name="T73" fmla="*/ 508 h 3477"/>
                <a:gd name="T74" fmla="*/ 2055 w 2466"/>
                <a:gd name="T75" fmla="*/ 309 h 3477"/>
                <a:gd name="T76" fmla="*/ 1941 w 2466"/>
                <a:gd name="T77" fmla="*/ 174 h 3477"/>
                <a:gd name="T78" fmla="*/ 384 w 2466"/>
                <a:gd name="T79" fmla="*/ 0 h 3477"/>
                <a:gd name="T80" fmla="*/ 2012 w 2466"/>
                <a:gd name="T81" fmla="*/ 45 h 3477"/>
                <a:gd name="T82" fmla="*/ 2170 w 2466"/>
                <a:gd name="T83" fmla="*/ 203 h 3477"/>
                <a:gd name="T84" fmla="*/ 2215 w 2466"/>
                <a:gd name="T85" fmla="*/ 653 h 3477"/>
                <a:gd name="T86" fmla="*/ 2397 w 2466"/>
                <a:gd name="T87" fmla="*/ 895 h 3477"/>
                <a:gd name="T88" fmla="*/ 2466 w 2466"/>
                <a:gd name="T89" fmla="*/ 1198 h 3477"/>
                <a:gd name="T90" fmla="*/ 2422 w 2466"/>
                <a:gd name="T91" fmla="*/ 1405 h 3477"/>
                <a:gd name="T92" fmla="*/ 2310 w 2466"/>
                <a:gd name="T93" fmla="*/ 1667 h 3477"/>
                <a:gd name="T94" fmla="*/ 2218 w 2466"/>
                <a:gd name="T95" fmla="*/ 3145 h 3477"/>
                <a:gd name="T96" fmla="*/ 2117 w 2466"/>
                <a:gd name="T97" fmla="*/ 3348 h 3477"/>
                <a:gd name="T98" fmla="*/ 1924 w 2466"/>
                <a:gd name="T99" fmla="*/ 3465 h 3477"/>
                <a:gd name="T100" fmla="*/ 288 w 2466"/>
                <a:gd name="T101" fmla="*/ 3465 h 3477"/>
                <a:gd name="T102" fmla="*/ 96 w 2466"/>
                <a:gd name="T103" fmla="*/ 3347 h 3477"/>
                <a:gd name="T104" fmla="*/ 3 w 2466"/>
                <a:gd name="T105" fmla="*/ 3140 h 3477"/>
                <a:gd name="T106" fmla="*/ 25 w 2466"/>
                <a:gd name="T107" fmla="*/ 245 h 3477"/>
                <a:gd name="T108" fmla="*/ 164 w 2466"/>
                <a:gd name="T109" fmla="*/ 68 h 3477"/>
                <a:gd name="T110" fmla="*/ 384 w 2466"/>
                <a:gd name="T111" fmla="*/ 0 h 3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466" h="3477">
                  <a:moveTo>
                    <a:pt x="1742" y="629"/>
                  </a:moveTo>
                  <a:lnTo>
                    <a:pt x="1681" y="632"/>
                  </a:lnTo>
                  <a:lnTo>
                    <a:pt x="1622" y="643"/>
                  </a:lnTo>
                  <a:lnTo>
                    <a:pt x="1564" y="659"/>
                  </a:lnTo>
                  <a:lnTo>
                    <a:pt x="1509" y="681"/>
                  </a:lnTo>
                  <a:lnTo>
                    <a:pt x="1457" y="707"/>
                  </a:lnTo>
                  <a:lnTo>
                    <a:pt x="1408" y="740"/>
                  </a:lnTo>
                  <a:lnTo>
                    <a:pt x="1363" y="777"/>
                  </a:lnTo>
                  <a:lnTo>
                    <a:pt x="1322" y="818"/>
                  </a:lnTo>
                  <a:lnTo>
                    <a:pt x="1285" y="864"/>
                  </a:lnTo>
                  <a:lnTo>
                    <a:pt x="1252" y="913"/>
                  </a:lnTo>
                  <a:lnTo>
                    <a:pt x="1225" y="965"/>
                  </a:lnTo>
                  <a:lnTo>
                    <a:pt x="1203" y="1020"/>
                  </a:lnTo>
                  <a:lnTo>
                    <a:pt x="1187" y="1078"/>
                  </a:lnTo>
                  <a:lnTo>
                    <a:pt x="1177" y="1137"/>
                  </a:lnTo>
                  <a:lnTo>
                    <a:pt x="1174" y="1198"/>
                  </a:lnTo>
                  <a:lnTo>
                    <a:pt x="1176" y="1232"/>
                  </a:lnTo>
                  <a:lnTo>
                    <a:pt x="1181" y="1270"/>
                  </a:lnTo>
                  <a:lnTo>
                    <a:pt x="1192" y="1311"/>
                  </a:lnTo>
                  <a:lnTo>
                    <a:pt x="1204" y="1355"/>
                  </a:lnTo>
                  <a:lnTo>
                    <a:pt x="1220" y="1402"/>
                  </a:lnTo>
                  <a:lnTo>
                    <a:pt x="1239" y="1451"/>
                  </a:lnTo>
                  <a:lnTo>
                    <a:pt x="1262" y="1503"/>
                  </a:lnTo>
                  <a:lnTo>
                    <a:pt x="1285" y="1557"/>
                  </a:lnTo>
                  <a:lnTo>
                    <a:pt x="1311" y="1611"/>
                  </a:lnTo>
                  <a:lnTo>
                    <a:pt x="1339" y="1667"/>
                  </a:lnTo>
                  <a:lnTo>
                    <a:pt x="1368" y="1724"/>
                  </a:lnTo>
                  <a:lnTo>
                    <a:pt x="1399" y="1781"/>
                  </a:lnTo>
                  <a:lnTo>
                    <a:pt x="1431" y="1840"/>
                  </a:lnTo>
                  <a:lnTo>
                    <a:pt x="1462" y="1897"/>
                  </a:lnTo>
                  <a:lnTo>
                    <a:pt x="1495" y="1954"/>
                  </a:lnTo>
                  <a:lnTo>
                    <a:pt x="1528" y="2010"/>
                  </a:lnTo>
                  <a:lnTo>
                    <a:pt x="1562" y="2065"/>
                  </a:lnTo>
                  <a:lnTo>
                    <a:pt x="1593" y="2118"/>
                  </a:lnTo>
                  <a:lnTo>
                    <a:pt x="1626" y="2170"/>
                  </a:lnTo>
                  <a:lnTo>
                    <a:pt x="1657" y="2219"/>
                  </a:lnTo>
                  <a:lnTo>
                    <a:pt x="1686" y="2267"/>
                  </a:lnTo>
                  <a:lnTo>
                    <a:pt x="1715" y="2311"/>
                  </a:lnTo>
                  <a:lnTo>
                    <a:pt x="1742" y="2353"/>
                  </a:lnTo>
                  <a:lnTo>
                    <a:pt x="1769" y="2311"/>
                  </a:lnTo>
                  <a:lnTo>
                    <a:pt x="1798" y="2267"/>
                  </a:lnTo>
                  <a:lnTo>
                    <a:pt x="1828" y="2219"/>
                  </a:lnTo>
                  <a:lnTo>
                    <a:pt x="1858" y="2170"/>
                  </a:lnTo>
                  <a:lnTo>
                    <a:pt x="1891" y="2118"/>
                  </a:lnTo>
                  <a:lnTo>
                    <a:pt x="1923" y="2065"/>
                  </a:lnTo>
                  <a:lnTo>
                    <a:pt x="1957" y="2010"/>
                  </a:lnTo>
                  <a:lnTo>
                    <a:pt x="1989" y="1954"/>
                  </a:lnTo>
                  <a:lnTo>
                    <a:pt x="2022" y="1897"/>
                  </a:lnTo>
                  <a:lnTo>
                    <a:pt x="2054" y="1840"/>
                  </a:lnTo>
                  <a:lnTo>
                    <a:pt x="2086" y="1781"/>
                  </a:lnTo>
                  <a:lnTo>
                    <a:pt x="2116" y="1724"/>
                  </a:lnTo>
                  <a:lnTo>
                    <a:pt x="2146" y="1667"/>
                  </a:lnTo>
                  <a:lnTo>
                    <a:pt x="2173" y="1611"/>
                  </a:lnTo>
                  <a:lnTo>
                    <a:pt x="2200" y="1557"/>
                  </a:lnTo>
                  <a:lnTo>
                    <a:pt x="2223" y="1503"/>
                  </a:lnTo>
                  <a:lnTo>
                    <a:pt x="2245" y="1451"/>
                  </a:lnTo>
                  <a:lnTo>
                    <a:pt x="2264" y="1402"/>
                  </a:lnTo>
                  <a:lnTo>
                    <a:pt x="2280" y="1355"/>
                  </a:lnTo>
                  <a:lnTo>
                    <a:pt x="2293" y="1311"/>
                  </a:lnTo>
                  <a:lnTo>
                    <a:pt x="2302" y="1270"/>
                  </a:lnTo>
                  <a:lnTo>
                    <a:pt x="2309" y="1232"/>
                  </a:lnTo>
                  <a:lnTo>
                    <a:pt x="2311" y="1198"/>
                  </a:lnTo>
                  <a:lnTo>
                    <a:pt x="2306" y="1136"/>
                  </a:lnTo>
                  <a:lnTo>
                    <a:pt x="2295" y="1076"/>
                  </a:lnTo>
                  <a:lnTo>
                    <a:pt x="2278" y="1017"/>
                  </a:lnTo>
                  <a:lnTo>
                    <a:pt x="2256" y="961"/>
                  </a:lnTo>
                  <a:lnTo>
                    <a:pt x="2229" y="909"/>
                  </a:lnTo>
                  <a:lnTo>
                    <a:pt x="2197" y="861"/>
                  </a:lnTo>
                  <a:lnTo>
                    <a:pt x="2160" y="815"/>
                  </a:lnTo>
                  <a:lnTo>
                    <a:pt x="2118" y="775"/>
                  </a:lnTo>
                  <a:lnTo>
                    <a:pt x="2074" y="738"/>
                  </a:lnTo>
                  <a:lnTo>
                    <a:pt x="2025" y="706"/>
                  </a:lnTo>
                  <a:lnTo>
                    <a:pt x="1974" y="680"/>
                  </a:lnTo>
                  <a:lnTo>
                    <a:pt x="1920" y="658"/>
                  </a:lnTo>
                  <a:lnTo>
                    <a:pt x="1863" y="642"/>
                  </a:lnTo>
                  <a:lnTo>
                    <a:pt x="1804" y="632"/>
                  </a:lnTo>
                  <a:lnTo>
                    <a:pt x="1742" y="629"/>
                  </a:lnTo>
                  <a:close/>
                  <a:moveTo>
                    <a:pt x="384" y="147"/>
                  </a:moveTo>
                  <a:lnTo>
                    <a:pt x="344" y="151"/>
                  </a:lnTo>
                  <a:lnTo>
                    <a:pt x="309" y="160"/>
                  </a:lnTo>
                  <a:lnTo>
                    <a:pt x="275" y="174"/>
                  </a:lnTo>
                  <a:lnTo>
                    <a:pt x="243" y="193"/>
                  </a:lnTo>
                  <a:lnTo>
                    <a:pt x="216" y="216"/>
                  </a:lnTo>
                  <a:lnTo>
                    <a:pt x="192" y="244"/>
                  </a:lnTo>
                  <a:lnTo>
                    <a:pt x="173" y="274"/>
                  </a:lnTo>
                  <a:lnTo>
                    <a:pt x="160" y="309"/>
                  </a:lnTo>
                  <a:lnTo>
                    <a:pt x="150" y="345"/>
                  </a:lnTo>
                  <a:lnTo>
                    <a:pt x="148" y="385"/>
                  </a:lnTo>
                  <a:lnTo>
                    <a:pt x="148" y="3091"/>
                  </a:lnTo>
                  <a:lnTo>
                    <a:pt x="150" y="3131"/>
                  </a:lnTo>
                  <a:lnTo>
                    <a:pt x="160" y="3168"/>
                  </a:lnTo>
                  <a:lnTo>
                    <a:pt x="173" y="3201"/>
                  </a:lnTo>
                  <a:lnTo>
                    <a:pt x="192" y="3232"/>
                  </a:lnTo>
                  <a:lnTo>
                    <a:pt x="216" y="3260"/>
                  </a:lnTo>
                  <a:lnTo>
                    <a:pt x="243" y="3283"/>
                  </a:lnTo>
                  <a:lnTo>
                    <a:pt x="275" y="3302"/>
                  </a:lnTo>
                  <a:lnTo>
                    <a:pt x="309" y="3317"/>
                  </a:lnTo>
                  <a:lnTo>
                    <a:pt x="344" y="3325"/>
                  </a:lnTo>
                  <a:lnTo>
                    <a:pt x="384" y="3328"/>
                  </a:lnTo>
                  <a:lnTo>
                    <a:pt x="1831" y="3328"/>
                  </a:lnTo>
                  <a:lnTo>
                    <a:pt x="1870" y="3325"/>
                  </a:lnTo>
                  <a:lnTo>
                    <a:pt x="1906" y="3317"/>
                  </a:lnTo>
                  <a:lnTo>
                    <a:pt x="1941" y="3302"/>
                  </a:lnTo>
                  <a:lnTo>
                    <a:pt x="1972" y="3283"/>
                  </a:lnTo>
                  <a:lnTo>
                    <a:pt x="1999" y="3260"/>
                  </a:lnTo>
                  <a:lnTo>
                    <a:pt x="2022" y="3232"/>
                  </a:lnTo>
                  <a:lnTo>
                    <a:pt x="2041" y="3201"/>
                  </a:lnTo>
                  <a:lnTo>
                    <a:pt x="2055" y="3168"/>
                  </a:lnTo>
                  <a:lnTo>
                    <a:pt x="2065" y="3131"/>
                  </a:lnTo>
                  <a:lnTo>
                    <a:pt x="2068" y="3091"/>
                  </a:lnTo>
                  <a:lnTo>
                    <a:pt x="2068" y="3091"/>
                  </a:lnTo>
                  <a:lnTo>
                    <a:pt x="2068" y="2109"/>
                  </a:lnTo>
                  <a:lnTo>
                    <a:pt x="2038" y="2158"/>
                  </a:lnTo>
                  <a:lnTo>
                    <a:pt x="2010" y="2206"/>
                  </a:lnTo>
                  <a:lnTo>
                    <a:pt x="1981" y="2252"/>
                  </a:lnTo>
                  <a:lnTo>
                    <a:pt x="1954" y="2297"/>
                  </a:lnTo>
                  <a:lnTo>
                    <a:pt x="1926" y="2339"/>
                  </a:lnTo>
                  <a:lnTo>
                    <a:pt x="1901" y="2379"/>
                  </a:lnTo>
                  <a:lnTo>
                    <a:pt x="1876" y="2417"/>
                  </a:lnTo>
                  <a:lnTo>
                    <a:pt x="1853" y="2452"/>
                  </a:lnTo>
                  <a:lnTo>
                    <a:pt x="1832" y="2485"/>
                  </a:lnTo>
                  <a:lnTo>
                    <a:pt x="1813" y="2515"/>
                  </a:lnTo>
                  <a:lnTo>
                    <a:pt x="1795" y="2541"/>
                  </a:lnTo>
                  <a:lnTo>
                    <a:pt x="1780" y="2563"/>
                  </a:lnTo>
                  <a:lnTo>
                    <a:pt x="1768" y="2582"/>
                  </a:lnTo>
                  <a:lnTo>
                    <a:pt x="1757" y="2598"/>
                  </a:lnTo>
                  <a:lnTo>
                    <a:pt x="1750" y="2609"/>
                  </a:lnTo>
                  <a:lnTo>
                    <a:pt x="1744" y="2616"/>
                  </a:lnTo>
                  <a:lnTo>
                    <a:pt x="1743" y="2618"/>
                  </a:lnTo>
                  <a:lnTo>
                    <a:pt x="1741" y="2616"/>
                  </a:lnTo>
                  <a:lnTo>
                    <a:pt x="1737" y="2609"/>
                  </a:lnTo>
                  <a:lnTo>
                    <a:pt x="1729" y="2597"/>
                  </a:lnTo>
                  <a:lnTo>
                    <a:pt x="1719" y="2581"/>
                  </a:lnTo>
                  <a:lnTo>
                    <a:pt x="1705" y="2562"/>
                  </a:lnTo>
                  <a:lnTo>
                    <a:pt x="1690" y="2539"/>
                  </a:lnTo>
                  <a:lnTo>
                    <a:pt x="1673" y="2511"/>
                  </a:lnTo>
                  <a:lnTo>
                    <a:pt x="1654" y="2482"/>
                  </a:lnTo>
                  <a:lnTo>
                    <a:pt x="1632" y="2448"/>
                  </a:lnTo>
                  <a:lnTo>
                    <a:pt x="1609" y="2412"/>
                  </a:lnTo>
                  <a:lnTo>
                    <a:pt x="1585" y="2374"/>
                  </a:lnTo>
                  <a:lnTo>
                    <a:pt x="1559" y="2333"/>
                  </a:lnTo>
                  <a:lnTo>
                    <a:pt x="1532" y="2289"/>
                  </a:lnTo>
                  <a:lnTo>
                    <a:pt x="1505" y="2244"/>
                  </a:lnTo>
                  <a:lnTo>
                    <a:pt x="1476" y="2196"/>
                  </a:lnTo>
                  <a:lnTo>
                    <a:pt x="1447" y="2147"/>
                  </a:lnTo>
                  <a:lnTo>
                    <a:pt x="1418" y="2098"/>
                  </a:lnTo>
                  <a:lnTo>
                    <a:pt x="1388" y="2047"/>
                  </a:lnTo>
                  <a:lnTo>
                    <a:pt x="1359" y="1995"/>
                  </a:lnTo>
                  <a:lnTo>
                    <a:pt x="1329" y="1942"/>
                  </a:lnTo>
                  <a:lnTo>
                    <a:pt x="1301" y="1889"/>
                  </a:lnTo>
                  <a:lnTo>
                    <a:pt x="1272" y="1836"/>
                  </a:lnTo>
                  <a:lnTo>
                    <a:pt x="1245" y="1783"/>
                  </a:lnTo>
                  <a:lnTo>
                    <a:pt x="1218" y="1731"/>
                  </a:lnTo>
                  <a:lnTo>
                    <a:pt x="1192" y="1679"/>
                  </a:lnTo>
                  <a:lnTo>
                    <a:pt x="1167" y="1627"/>
                  </a:lnTo>
                  <a:lnTo>
                    <a:pt x="1144" y="1576"/>
                  </a:lnTo>
                  <a:lnTo>
                    <a:pt x="1123" y="1526"/>
                  </a:lnTo>
                  <a:lnTo>
                    <a:pt x="1104" y="1479"/>
                  </a:lnTo>
                  <a:lnTo>
                    <a:pt x="1086" y="1432"/>
                  </a:lnTo>
                  <a:lnTo>
                    <a:pt x="1071" y="1388"/>
                  </a:lnTo>
                  <a:lnTo>
                    <a:pt x="1059" y="1344"/>
                  </a:lnTo>
                  <a:lnTo>
                    <a:pt x="1048" y="1304"/>
                  </a:lnTo>
                  <a:lnTo>
                    <a:pt x="1041" y="1266"/>
                  </a:lnTo>
                  <a:lnTo>
                    <a:pt x="1035" y="1231"/>
                  </a:lnTo>
                  <a:lnTo>
                    <a:pt x="1034" y="1198"/>
                  </a:lnTo>
                  <a:lnTo>
                    <a:pt x="1038" y="1129"/>
                  </a:lnTo>
                  <a:lnTo>
                    <a:pt x="1047" y="1062"/>
                  </a:lnTo>
                  <a:lnTo>
                    <a:pt x="1062" y="996"/>
                  </a:lnTo>
                  <a:lnTo>
                    <a:pt x="1084" y="934"/>
                  </a:lnTo>
                  <a:lnTo>
                    <a:pt x="1110" y="873"/>
                  </a:lnTo>
                  <a:lnTo>
                    <a:pt x="1142" y="816"/>
                  </a:lnTo>
                  <a:lnTo>
                    <a:pt x="1179" y="763"/>
                  </a:lnTo>
                  <a:lnTo>
                    <a:pt x="1220" y="714"/>
                  </a:lnTo>
                  <a:lnTo>
                    <a:pt x="1266" y="668"/>
                  </a:lnTo>
                  <a:lnTo>
                    <a:pt x="1315" y="627"/>
                  </a:lnTo>
                  <a:lnTo>
                    <a:pt x="1368" y="590"/>
                  </a:lnTo>
                  <a:lnTo>
                    <a:pt x="1425" y="558"/>
                  </a:lnTo>
                  <a:lnTo>
                    <a:pt x="1486" y="531"/>
                  </a:lnTo>
                  <a:lnTo>
                    <a:pt x="1548" y="509"/>
                  </a:lnTo>
                  <a:lnTo>
                    <a:pt x="1613" y="495"/>
                  </a:lnTo>
                  <a:lnTo>
                    <a:pt x="1681" y="485"/>
                  </a:lnTo>
                  <a:lnTo>
                    <a:pt x="1750" y="481"/>
                  </a:lnTo>
                  <a:lnTo>
                    <a:pt x="1817" y="484"/>
                  </a:lnTo>
                  <a:lnTo>
                    <a:pt x="1884" y="494"/>
                  </a:lnTo>
                  <a:lnTo>
                    <a:pt x="1947" y="508"/>
                  </a:lnTo>
                  <a:lnTo>
                    <a:pt x="2009" y="529"/>
                  </a:lnTo>
                  <a:lnTo>
                    <a:pt x="2068" y="555"/>
                  </a:lnTo>
                  <a:lnTo>
                    <a:pt x="2068" y="385"/>
                  </a:lnTo>
                  <a:lnTo>
                    <a:pt x="2065" y="345"/>
                  </a:lnTo>
                  <a:lnTo>
                    <a:pt x="2055" y="309"/>
                  </a:lnTo>
                  <a:lnTo>
                    <a:pt x="2041" y="274"/>
                  </a:lnTo>
                  <a:lnTo>
                    <a:pt x="2022" y="244"/>
                  </a:lnTo>
                  <a:lnTo>
                    <a:pt x="1999" y="216"/>
                  </a:lnTo>
                  <a:lnTo>
                    <a:pt x="1972" y="193"/>
                  </a:lnTo>
                  <a:lnTo>
                    <a:pt x="1941" y="174"/>
                  </a:lnTo>
                  <a:lnTo>
                    <a:pt x="1906" y="160"/>
                  </a:lnTo>
                  <a:lnTo>
                    <a:pt x="1870" y="151"/>
                  </a:lnTo>
                  <a:lnTo>
                    <a:pt x="1831" y="147"/>
                  </a:lnTo>
                  <a:lnTo>
                    <a:pt x="384" y="147"/>
                  </a:lnTo>
                  <a:close/>
                  <a:moveTo>
                    <a:pt x="384" y="0"/>
                  </a:moveTo>
                  <a:lnTo>
                    <a:pt x="1830" y="0"/>
                  </a:lnTo>
                  <a:lnTo>
                    <a:pt x="1879" y="4"/>
                  </a:lnTo>
                  <a:lnTo>
                    <a:pt x="1925" y="12"/>
                  </a:lnTo>
                  <a:lnTo>
                    <a:pt x="1970" y="26"/>
                  </a:lnTo>
                  <a:lnTo>
                    <a:pt x="2012" y="45"/>
                  </a:lnTo>
                  <a:lnTo>
                    <a:pt x="2051" y="68"/>
                  </a:lnTo>
                  <a:lnTo>
                    <a:pt x="2087" y="97"/>
                  </a:lnTo>
                  <a:lnTo>
                    <a:pt x="2118" y="128"/>
                  </a:lnTo>
                  <a:lnTo>
                    <a:pt x="2146" y="164"/>
                  </a:lnTo>
                  <a:lnTo>
                    <a:pt x="2170" y="203"/>
                  </a:lnTo>
                  <a:lnTo>
                    <a:pt x="2189" y="245"/>
                  </a:lnTo>
                  <a:lnTo>
                    <a:pt x="2203" y="289"/>
                  </a:lnTo>
                  <a:lnTo>
                    <a:pt x="2211" y="336"/>
                  </a:lnTo>
                  <a:lnTo>
                    <a:pt x="2215" y="385"/>
                  </a:lnTo>
                  <a:lnTo>
                    <a:pt x="2215" y="653"/>
                  </a:lnTo>
                  <a:lnTo>
                    <a:pt x="2259" y="695"/>
                  </a:lnTo>
                  <a:lnTo>
                    <a:pt x="2299" y="740"/>
                  </a:lnTo>
                  <a:lnTo>
                    <a:pt x="2336" y="789"/>
                  </a:lnTo>
                  <a:lnTo>
                    <a:pt x="2369" y="840"/>
                  </a:lnTo>
                  <a:lnTo>
                    <a:pt x="2397" y="895"/>
                  </a:lnTo>
                  <a:lnTo>
                    <a:pt x="2422" y="951"/>
                  </a:lnTo>
                  <a:lnTo>
                    <a:pt x="2441" y="1010"/>
                  </a:lnTo>
                  <a:lnTo>
                    <a:pt x="2454" y="1071"/>
                  </a:lnTo>
                  <a:lnTo>
                    <a:pt x="2463" y="1134"/>
                  </a:lnTo>
                  <a:lnTo>
                    <a:pt x="2466" y="1198"/>
                  </a:lnTo>
                  <a:lnTo>
                    <a:pt x="2464" y="1233"/>
                  </a:lnTo>
                  <a:lnTo>
                    <a:pt x="2458" y="1272"/>
                  </a:lnTo>
                  <a:lnTo>
                    <a:pt x="2449" y="1314"/>
                  </a:lnTo>
                  <a:lnTo>
                    <a:pt x="2436" y="1358"/>
                  </a:lnTo>
                  <a:lnTo>
                    <a:pt x="2422" y="1405"/>
                  </a:lnTo>
                  <a:lnTo>
                    <a:pt x="2404" y="1453"/>
                  </a:lnTo>
                  <a:lnTo>
                    <a:pt x="2384" y="1505"/>
                  </a:lnTo>
                  <a:lnTo>
                    <a:pt x="2361" y="1558"/>
                  </a:lnTo>
                  <a:lnTo>
                    <a:pt x="2336" y="1612"/>
                  </a:lnTo>
                  <a:lnTo>
                    <a:pt x="2310" y="1667"/>
                  </a:lnTo>
                  <a:lnTo>
                    <a:pt x="2282" y="1723"/>
                  </a:lnTo>
                  <a:lnTo>
                    <a:pt x="2253" y="1780"/>
                  </a:lnTo>
                  <a:lnTo>
                    <a:pt x="2222" y="1837"/>
                  </a:lnTo>
                  <a:lnTo>
                    <a:pt x="2222" y="3099"/>
                  </a:lnTo>
                  <a:lnTo>
                    <a:pt x="2218" y="3145"/>
                  </a:lnTo>
                  <a:lnTo>
                    <a:pt x="2207" y="3191"/>
                  </a:lnTo>
                  <a:lnTo>
                    <a:pt x="2191" y="3234"/>
                  </a:lnTo>
                  <a:lnTo>
                    <a:pt x="2171" y="3275"/>
                  </a:lnTo>
                  <a:lnTo>
                    <a:pt x="2146" y="3314"/>
                  </a:lnTo>
                  <a:lnTo>
                    <a:pt x="2117" y="3348"/>
                  </a:lnTo>
                  <a:lnTo>
                    <a:pt x="2085" y="3380"/>
                  </a:lnTo>
                  <a:lnTo>
                    <a:pt x="2049" y="3408"/>
                  </a:lnTo>
                  <a:lnTo>
                    <a:pt x="2010" y="3432"/>
                  </a:lnTo>
                  <a:lnTo>
                    <a:pt x="1967" y="3450"/>
                  </a:lnTo>
                  <a:lnTo>
                    <a:pt x="1924" y="3465"/>
                  </a:lnTo>
                  <a:lnTo>
                    <a:pt x="1879" y="3473"/>
                  </a:lnTo>
                  <a:lnTo>
                    <a:pt x="1831" y="3477"/>
                  </a:lnTo>
                  <a:lnTo>
                    <a:pt x="384" y="3477"/>
                  </a:lnTo>
                  <a:lnTo>
                    <a:pt x="335" y="3473"/>
                  </a:lnTo>
                  <a:lnTo>
                    <a:pt x="288" y="3465"/>
                  </a:lnTo>
                  <a:lnTo>
                    <a:pt x="244" y="3450"/>
                  </a:lnTo>
                  <a:lnTo>
                    <a:pt x="202" y="3431"/>
                  </a:lnTo>
                  <a:lnTo>
                    <a:pt x="164" y="3408"/>
                  </a:lnTo>
                  <a:lnTo>
                    <a:pt x="128" y="3380"/>
                  </a:lnTo>
                  <a:lnTo>
                    <a:pt x="96" y="3347"/>
                  </a:lnTo>
                  <a:lnTo>
                    <a:pt x="68" y="3313"/>
                  </a:lnTo>
                  <a:lnTo>
                    <a:pt x="44" y="3273"/>
                  </a:lnTo>
                  <a:lnTo>
                    <a:pt x="25" y="3231"/>
                  </a:lnTo>
                  <a:lnTo>
                    <a:pt x="12" y="3187"/>
                  </a:lnTo>
                  <a:lnTo>
                    <a:pt x="3" y="3140"/>
                  </a:lnTo>
                  <a:lnTo>
                    <a:pt x="0" y="3091"/>
                  </a:lnTo>
                  <a:lnTo>
                    <a:pt x="0" y="385"/>
                  </a:lnTo>
                  <a:lnTo>
                    <a:pt x="3" y="336"/>
                  </a:lnTo>
                  <a:lnTo>
                    <a:pt x="12" y="289"/>
                  </a:lnTo>
                  <a:lnTo>
                    <a:pt x="25" y="245"/>
                  </a:lnTo>
                  <a:lnTo>
                    <a:pt x="44" y="203"/>
                  </a:lnTo>
                  <a:lnTo>
                    <a:pt x="68" y="164"/>
                  </a:lnTo>
                  <a:lnTo>
                    <a:pt x="96" y="128"/>
                  </a:lnTo>
                  <a:lnTo>
                    <a:pt x="128" y="97"/>
                  </a:lnTo>
                  <a:lnTo>
                    <a:pt x="164" y="68"/>
                  </a:lnTo>
                  <a:lnTo>
                    <a:pt x="202" y="45"/>
                  </a:lnTo>
                  <a:lnTo>
                    <a:pt x="244" y="26"/>
                  </a:lnTo>
                  <a:lnTo>
                    <a:pt x="288" y="12"/>
                  </a:lnTo>
                  <a:lnTo>
                    <a:pt x="335" y="4"/>
                  </a:lnTo>
                  <a:lnTo>
                    <a:pt x="3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7" name="Rectangle 198"/>
            <p:cNvSpPr>
              <a:spLocks noChangeArrowheads="1"/>
            </p:cNvSpPr>
            <p:nvPr/>
          </p:nvSpPr>
          <p:spPr bwMode="auto">
            <a:xfrm>
              <a:off x="10253663" y="2409825"/>
              <a:ext cx="38100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25" name="Group 824"/>
          <p:cNvGrpSpPr/>
          <p:nvPr/>
        </p:nvGrpSpPr>
        <p:grpSpPr>
          <a:xfrm>
            <a:off x="10930208" y="1887538"/>
            <a:ext cx="612776" cy="612775"/>
            <a:chOff x="10917238" y="1887538"/>
            <a:chExt cx="612776" cy="6127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1" name="Freeform 203"/>
            <p:cNvSpPr>
              <a:spLocks noEditPoints="1"/>
            </p:cNvSpPr>
            <p:nvPr/>
          </p:nvSpPr>
          <p:spPr bwMode="auto">
            <a:xfrm>
              <a:off x="11002963" y="2016126"/>
              <a:ext cx="201613" cy="201613"/>
            </a:xfrm>
            <a:custGeom>
              <a:avLst/>
              <a:gdLst>
                <a:gd name="T0" fmla="*/ 522 w 1139"/>
                <a:gd name="T1" fmla="*/ 158 h 1139"/>
                <a:gd name="T2" fmla="*/ 430 w 1139"/>
                <a:gd name="T3" fmla="*/ 179 h 1139"/>
                <a:gd name="T4" fmla="*/ 346 w 1139"/>
                <a:gd name="T5" fmla="*/ 220 h 1139"/>
                <a:gd name="T6" fmla="*/ 274 w 1139"/>
                <a:gd name="T7" fmla="*/ 277 h 1139"/>
                <a:gd name="T8" fmla="*/ 215 w 1139"/>
                <a:gd name="T9" fmla="*/ 349 h 1139"/>
                <a:gd name="T10" fmla="*/ 174 w 1139"/>
                <a:gd name="T11" fmla="*/ 432 h 1139"/>
                <a:gd name="T12" fmla="*/ 152 w 1139"/>
                <a:gd name="T13" fmla="*/ 526 h 1139"/>
                <a:gd name="T14" fmla="*/ 152 w 1139"/>
                <a:gd name="T15" fmla="*/ 625 h 1139"/>
                <a:gd name="T16" fmla="*/ 173 w 1139"/>
                <a:gd name="T17" fmla="*/ 717 h 1139"/>
                <a:gd name="T18" fmla="*/ 214 w 1139"/>
                <a:gd name="T19" fmla="*/ 801 h 1139"/>
                <a:gd name="T20" fmla="*/ 271 w 1139"/>
                <a:gd name="T21" fmla="*/ 872 h 1139"/>
                <a:gd name="T22" fmla="*/ 343 w 1139"/>
                <a:gd name="T23" fmla="*/ 930 h 1139"/>
                <a:gd name="T24" fmla="*/ 427 w 1139"/>
                <a:gd name="T25" fmla="*/ 972 h 1139"/>
                <a:gd name="T26" fmla="*/ 520 w 1139"/>
                <a:gd name="T27" fmla="*/ 994 h 1139"/>
                <a:gd name="T28" fmla="*/ 618 w 1139"/>
                <a:gd name="T29" fmla="*/ 994 h 1139"/>
                <a:gd name="T30" fmla="*/ 711 w 1139"/>
                <a:gd name="T31" fmla="*/ 973 h 1139"/>
                <a:gd name="T32" fmla="*/ 794 w 1139"/>
                <a:gd name="T33" fmla="*/ 932 h 1139"/>
                <a:gd name="T34" fmla="*/ 867 w 1139"/>
                <a:gd name="T35" fmla="*/ 876 h 1139"/>
                <a:gd name="T36" fmla="*/ 925 w 1139"/>
                <a:gd name="T37" fmla="*/ 803 h 1139"/>
                <a:gd name="T38" fmla="*/ 967 w 1139"/>
                <a:gd name="T39" fmla="*/ 720 h 1139"/>
                <a:gd name="T40" fmla="*/ 988 w 1139"/>
                <a:gd name="T41" fmla="*/ 626 h 1139"/>
                <a:gd name="T42" fmla="*/ 988 w 1139"/>
                <a:gd name="T43" fmla="*/ 523 h 1139"/>
                <a:gd name="T44" fmla="*/ 964 w 1139"/>
                <a:gd name="T45" fmla="*/ 423 h 1139"/>
                <a:gd name="T46" fmla="*/ 916 w 1139"/>
                <a:gd name="T47" fmla="*/ 334 h 1139"/>
                <a:gd name="T48" fmla="*/ 851 w 1139"/>
                <a:gd name="T49" fmla="*/ 260 h 1139"/>
                <a:gd name="T50" fmla="*/ 770 w 1139"/>
                <a:gd name="T51" fmla="*/ 204 h 1139"/>
                <a:gd name="T52" fmla="*/ 675 w 1139"/>
                <a:gd name="T53" fmla="*/ 168 h 1139"/>
                <a:gd name="T54" fmla="*/ 570 w 1139"/>
                <a:gd name="T55" fmla="*/ 154 h 1139"/>
                <a:gd name="T56" fmla="*/ 629 w 1139"/>
                <a:gd name="T57" fmla="*/ 3 h 1139"/>
                <a:gd name="T58" fmla="*/ 740 w 1139"/>
                <a:gd name="T59" fmla="*/ 25 h 1139"/>
                <a:gd name="T60" fmla="*/ 844 w 1139"/>
                <a:gd name="T61" fmla="*/ 68 h 1139"/>
                <a:gd name="T62" fmla="*/ 934 w 1139"/>
                <a:gd name="T63" fmla="*/ 128 h 1139"/>
                <a:gd name="T64" fmla="*/ 1011 w 1139"/>
                <a:gd name="T65" fmla="*/ 205 h 1139"/>
                <a:gd name="T66" fmla="*/ 1071 w 1139"/>
                <a:gd name="T67" fmla="*/ 295 h 1139"/>
                <a:gd name="T68" fmla="*/ 1114 w 1139"/>
                <a:gd name="T69" fmla="*/ 399 h 1139"/>
                <a:gd name="T70" fmla="*/ 1136 w 1139"/>
                <a:gd name="T71" fmla="*/ 510 h 1139"/>
                <a:gd name="T72" fmla="*/ 1136 w 1139"/>
                <a:gd name="T73" fmla="*/ 628 h 1139"/>
                <a:gd name="T74" fmla="*/ 1114 w 1139"/>
                <a:gd name="T75" fmla="*/ 740 h 1139"/>
                <a:gd name="T76" fmla="*/ 1071 w 1139"/>
                <a:gd name="T77" fmla="*/ 842 h 1139"/>
                <a:gd name="T78" fmla="*/ 1010 w 1139"/>
                <a:gd name="T79" fmla="*/ 932 h 1139"/>
                <a:gd name="T80" fmla="*/ 933 w 1139"/>
                <a:gd name="T81" fmla="*/ 1009 h 1139"/>
                <a:gd name="T82" fmla="*/ 843 w 1139"/>
                <a:gd name="T83" fmla="*/ 1070 h 1139"/>
                <a:gd name="T84" fmla="*/ 740 w 1139"/>
                <a:gd name="T85" fmla="*/ 1113 h 1139"/>
                <a:gd name="T86" fmla="*/ 629 w 1139"/>
                <a:gd name="T87" fmla="*/ 1136 h 1139"/>
                <a:gd name="T88" fmla="*/ 512 w 1139"/>
                <a:gd name="T89" fmla="*/ 1136 h 1139"/>
                <a:gd name="T90" fmla="*/ 403 w 1139"/>
                <a:gd name="T91" fmla="*/ 1113 h 1139"/>
                <a:gd name="T92" fmla="*/ 300 w 1139"/>
                <a:gd name="T93" fmla="*/ 1070 h 1139"/>
                <a:gd name="T94" fmla="*/ 210 w 1139"/>
                <a:gd name="T95" fmla="*/ 1009 h 1139"/>
                <a:gd name="T96" fmla="*/ 132 w 1139"/>
                <a:gd name="T97" fmla="*/ 932 h 1139"/>
                <a:gd name="T98" fmla="*/ 70 w 1139"/>
                <a:gd name="T99" fmla="*/ 842 h 1139"/>
                <a:gd name="T100" fmla="*/ 27 w 1139"/>
                <a:gd name="T101" fmla="*/ 740 h 1139"/>
                <a:gd name="T102" fmla="*/ 4 w 1139"/>
                <a:gd name="T103" fmla="*/ 628 h 1139"/>
                <a:gd name="T104" fmla="*/ 4 w 1139"/>
                <a:gd name="T105" fmla="*/ 510 h 1139"/>
                <a:gd name="T106" fmla="*/ 26 w 1139"/>
                <a:gd name="T107" fmla="*/ 399 h 1139"/>
                <a:gd name="T108" fmla="*/ 69 w 1139"/>
                <a:gd name="T109" fmla="*/ 295 h 1139"/>
                <a:gd name="T110" fmla="*/ 130 w 1139"/>
                <a:gd name="T111" fmla="*/ 205 h 1139"/>
                <a:gd name="T112" fmla="*/ 207 w 1139"/>
                <a:gd name="T113" fmla="*/ 128 h 1139"/>
                <a:gd name="T114" fmla="*/ 297 w 1139"/>
                <a:gd name="T115" fmla="*/ 68 h 1139"/>
                <a:gd name="T116" fmla="*/ 399 w 1139"/>
                <a:gd name="T117" fmla="*/ 25 h 1139"/>
                <a:gd name="T118" fmla="*/ 511 w 1139"/>
                <a:gd name="T119" fmla="*/ 3 h 1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39" h="1139">
                  <a:moveTo>
                    <a:pt x="570" y="154"/>
                  </a:moveTo>
                  <a:lnTo>
                    <a:pt x="522" y="158"/>
                  </a:lnTo>
                  <a:lnTo>
                    <a:pt x="474" y="166"/>
                  </a:lnTo>
                  <a:lnTo>
                    <a:pt x="430" y="179"/>
                  </a:lnTo>
                  <a:lnTo>
                    <a:pt x="387" y="198"/>
                  </a:lnTo>
                  <a:lnTo>
                    <a:pt x="346" y="220"/>
                  </a:lnTo>
                  <a:lnTo>
                    <a:pt x="308" y="246"/>
                  </a:lnTo>
                  <a:lnTo>
                    <a:pt x="274" y="277"/>
                  </a:lnTo>
                  <a:lnTo>
                    <a:pt x="243" y="311"/>
                  </a:lnTo>
                  <a:lnTo>
                    <a:pt x="215" y="349"/>
                  </a:lnTo>
                  <a:lnTo>
                    <a:pt x="192" y="389"/>
                  </a:lnTo>
                  <a:lnTo>
                    <a:pt x="174" y="432"/>
                  </a:lnTo>
                  <a:lnTo>
                    <a:pt x="160" y="479"/>
                  </a:lnTo>
                  <a:lnTo>
                    <a:pt x="152" y="526"/>
                  </a:lnTo>
                  <a:lnTo>
                    <a:pt x="149" y="577"/>
                  </a:lnTo>
                  <a:lnTo>
                    <a:pt x="152" y="625"/>
                  </a:lnTo>
                  <a:lnTo>
                    <a:pt x="160" y="671"/>
                  </a:lnTo>
                  <a:lnTo>
                    <a:pt x="173" y="717"/>
                  </a:lnTo>
                  <a:lnTo>
                    <a:pt x="191" y="760"/>
                  </a:lnTo>
                  <a:lnTo>
                    <a:pt x="214" y="801"/>
                  </a:lnTo>
                  <a:lnTo>
                    <a:pt x="240" y="838"/>
                  </a:lnTo>
                  <a:lnTo>
                    <a:pt x="271" y="872"/>
                  </a:lnTo>
                  <a:lnTo>
                    <a:pt x="306" y="904"/>
                  </a:lnTo>
                  <a:lnTo>
                    <a:pt x="343" y="930"/>
                  </a:lnTo>
                  <a:lnTo>
                    <a:pt x="384" y="953"/>
                  </a:lnTo>
                  <a:lnTo>
                    <a:pt x="427" y="972"/>
                  </a:lnTo>
                  <a:lnTo>
                    <a:pt x="472" y="986"/>
                  </a:lnTo>
                  <a:lnTo>
                    <a:pt x="520" y="994"/>
                  </a:lnTo>
                  <a:lnTo>
                    <a:pt x="570" y="998"/>
                  </a:lnTo>
                  <a:lnTo>
                    <a:pt x="618" y="994"/>
                  </a:lnTo>
                  <a:lnTo>
                    <a:pt x="666" y="986"/>
                  </a:lnTo>
                  <a:lnTo>
                    <a:pt x="711" y="973"/>
                  </a:lnTo>
                  <a:lnTo>
                    <a:pt x="754" y="956"/>
                  </a:lnTo>
                  <a:lnTo>
                    <a:pt x="794" y="932"/>
                  </a:lnTo>
                  <a:lnTo>
                    <a:pt x="832" y="906"/>
                  </a:lnTo>
                  <a:lnTo>
                    <a:pt x="867" y="876"/>
                  </a:lnTo>
                  <a:lnTo>
                    <a:pt x="897" y="841"/>
                  </a:lnTo>
                  <a:lnTo>
                    <a:pt x="925" y="803"/>
                  </a:lnTo>
                  <a:lnTo>
                    <a:pt x="948" y="763"/>
                  </a:lnTo>
                  <a:lnTo>
                    <a:pt x="967" y="720"/>
                  </a:lnTo>
                  <a:lnTo>
                    <a:pt x="979" y="673"/>
                  </a:lnTo>
                  <a:lnTo>
                    <a:pt x="988" y="626"/>
                  </a:lnTo>
                  <a:lnTo>
                    <a:pt x="991" y="577"/>
                  </a:lnTo>
                  <a:lnTo>
                    <a:pt x="988" y="523"/>
                  </a:lnTo>
                  <a:lnTo>
                    <a:pt x="978" y="471"/>
                  </a:lnTo>
                  <a:lnTo>
                    <a:pt x="964" y="423"/>
                  </a:lnTo>
                  <a:lnTo>
                    <a:pt x="943" y="377"/>
                  </a:lnTo>
                  <a:lnTo>
                    <a:pt x="916" y="334"/>
                  </a:lnTo>
                  <a:lnTo>
                    <a:pt x="886" y="295"/>
                  </a:lnTo>
                  <a:lnTo>
                    <a:pt x="851" y="260"/>
                  </a:lnTo>
                  <a:lnTo>
                    <a:pt x="812" y="229"/>
                  </a:lnTo>
                  <a:lnTo>
                    <a:pt x="770" y="204"/>
                  </a:lnTo>
                  <a:lnTo>
                    <a:pt x="724" y="183"/>
                  </a:lnTo>
                  <a:lnTo>
                    <a:pt x="675" y="168"/>
                  </a:lnTo>
                  <a:lnTo>
                    <a:pt x="624" y="159"/>
                  </a:lnTo>
                  <a:lnTo>
                    <a:pt x="570" y="154"/>
                  </a:lnTo>
                  <a:close/>
                  <a:moveTo>
                    <a:pt x="570" y="0"/>
                  </a:moveTo>
                  <a:lnTo>
                    <a:pt x="629" y="3"/>
                  </a:lnTo>
                  <a:lnTo>
                    <a:pt x="686" y="11"/>
                  </a:lnTo>
                  <a:lnTo>
                    <a:pt x="740" y="25"/>
                  </a:lnTo>
                  <a:lnTo>
                    <a:pt x="793" y="44"/>
                  </a:lnTo>
                  <a:lnTo>
                    <a:pt x="844" y="68"/>
                  </a:lnTo>
                  <a:lnTo>
                    <a:pt x="890" y="95"/>
                  </a:lnTo>
                  <a:lnTo>
                    <a:pt x="934" y="128"/>
                  </a:lnTo>
                  <a:lnTo>
                    <a:pt x="974" y="165"/>
                  </a:lnTo>
                  <a:lnTo>
                    <a:pt x="1011" y="205"/>
                  </a:lnTo>
                  <a:lnTo>
                    <a:pt x="1044" y="249"/>
                  </a:lnTo>
                  <a:lnTo>
                    <a:pt x="1071" y="295"/>
                  </a:lnTo>
                  <a:lnTo>
                    <a:pt x="1095" y="346"/>
                  </a:lnTo>
                  <a:lnTo>
                    <a:pt x="1114" y="399"/>
                  </a:lnTo>
                  <a:lnTo>
                    <a:pt x="1128" y="453"/>
                  </a:lnTo>
                  <a:lnTo>
                    <a:pt x="1136" y="510"/>
                  </a:lnTo>
                  <a:lnTo>
                    <a:pt x="1139" y="569"/>
                  </a:lnTo>
                  <a:lnTo>
                    <a:pt x="1136" y="628"/>
                  </a:lnTo>
                  <a:lnTo>
                    <a:pt x="1128" y="685"/>
                  </a:lnTo>
                  <a:lnTo>
                    <a:pt x="1114" y="740"/>
                  </a:lnTo>
                  <a:lnTo>
                    <a:pt x="1095" y="792"/>
                  </a:lnTo>
                  <a:lnTo>
                    <a:pt x="1071" y="842"/>
                  </a:lnTo>
                  <a:lnTo>
                    <a:pt x="1043" y="889"/>
                  </a:lnTo>
                  <a:lnTo>
                    <a:pt x="1010" y="932"/>
                  </a:lnTo>
                  <a:lnTo>
                    <a:pt x="974" y="973"/>
                  </a:lnTo>
                  <a:lnTo>
                    <a:pt x="933" y="1009"/>
                  </a:lnTo>
                  <a:lnTo>
                    <a:pt x="890" y="1042"/>
                  </a:lnTo>
                  <a:lnTo>
                    <a:pt x="843" y="1070"/>
                  </a:lnTo>
                  <a:lnTo>
                    <a:pt x="793" y="1094"/>
                  </a:lnTo>
                  <a:lnTo>
                    <a:pt x="740" y="1113"/>
                  </a:lnTo>
                  <a:lnTo>
                    <a:pt x="686" y="1127"/>
                  </a:lnTo>
                  <a:lnTo>
                    <a:pt x="629" y="1136"/>
                  </a:lnTo>
                  <a:lnTo>
                    <a:pt x="570" y="1139"/>
                  </a:lnTo>
                  <a:lnTo>
                    <a:pt x="512" y="1136"/>
                  </a:lnTo>
                  <a:lnTo>
                    <a:pt x="456" y="1127"/>
                  </a:lnTo>
                  <a:lnTo>
                    <a:pt x="403" y="1113"/>
                  </a:lnTo>
                  <a:lnTo>
                    <a:pt x="350" y="1094"/>
                  </a:lnTo>
                  <a:lnTo>
                    <a:pt x="300" y="1070"/>
                  </a:lnTo>
                  <a:lnTo>
                    <a:pt x="253" y="1042"/>
                  </a:lnTo>
                  <a:lnTo>
                    <a:pt x="210" y="1009"/>
                  </a:lnTo>
                  <a:lnTo>
                    <a:pt x="169" y="973"/>
                  </a:lnTo>
                  <a:lnTo>
                    <a:pt x="132" y="932"/>
                  </a:lnTo>
                  <a:lnTo>
                    <a:pt x="99" y="889"/>
                  </a:lnTo>
                  <a:lnTo>
                    <a:pt x="70" y="842"/>
                  </a:lnTo>
                  <a:lnTo>
                    <a:pt x="46" y="792"/>
                  </a:lnTo>
                  <a:lnTo>
                    <a:pt x="27" y="740"/>
                  </a:lnTo>
                  <a:lnTo>
                    <a:pt x="12" y="685"/>
                  </a:lnTo>
                  <a:lnTo>
                    <a:pt x="4" y="628"/>
                  </a:lnTo>
                  <a:lnTo>
                    <a:pt x="0" y="569"/>
                  </a:lnTo>
                  <a:lnTo>
                    <a:pt x="4" y="510"/>
                  </a:lnTo>
                  <a:lnTo>
                    <a:pt x="12" y="453"/>
                  </a:lnTo>
                  <a:lnTo>
                    <a:pt x="26" y="399"/>
                  </a:lnTo>
                  <a:lnTo>
                    <a:pt x="45" y="346"/>
                  </a:lnTo>
                  <a:lnTo>
                    <a:pt x="69" y="295"/>
                  </a:lnTo>
                  <a:lnTo>
                    <a:pt x="97" y="249"/>
                  </a:lnTo>
                  <a:lnTo>
                    <a:pt x="130" y="205"/>
                  </a:lnTo>
                  <a:lnTo>
                    <a:pt x="166" y="165"/>
                  </a:lnTo>
                  <a:lnTo>
                    <a:pt x="207" y="128"/>
                  </a:lnTo>
                  <a:lnTo>
                    <a:pt x="250" y="95"/>
                  </a:lnTo>
                  <a:lnTo>
                    <a:pt x="297" y="68"/>
                  </a:lnTo>
                  <a:lnTo>
                    <a:pt x="347" y="44"/>
                  </a:lnTo>
                  <a:lnTo>
                    <a:pt x="399" y="25"/>
                  </a:lnTo>
                  <a:lnTo>
                    <a:pt x="454" y="11"/>
                  </a:lnTo>
                  <a:lnTo>
                    <a:pt x="511" y="3"/>
                  </a:lnTo>
                  <a:lnTo>
                    <a:pt x="5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2" name="Freeform 204"/>
            <p:cNvSpPr>
              <a:spLocks noEditPoints="1"/>
            </p:cNvSpPr>
            <p:nvPr/>
          </p:nvSpPr>
          <p:spPr bwMode="auto">
            <a:xfrm>
              <a:off x="11229976" y="1887538"/>
              <a:ext cx="300038" cy="274638"/>
            </a:xfrm>
            <a:custGeom>
              <a:avLst/>
              <a:gdLst>
                <a:gd name="T0" fmla="*/ 148 w 1699"/>
                <a:gd name="T1" fmla="*/ 148 h 1557"/>
                <a:gd name="T2" fmla="*/ 148 w 1699"/>
                <a:gd name="T3" fmla="*/ 1072 h 1557"/>
                <a:gd name="T4" fmla="*/ 414 w 1699"/>
                <a:gd name="T5" fmla="*/ 1072 h 1557"/>
                <a:gd name="T6" fmla="*/ 435 w 1699"/>
                <a:gd name="T7" fmla="*/ 1075 h 1557"/>
                <a:gd name="T8" fmla="*/ 453 w 1699"/>
                <a:gd name="T9" fmla="*/ 1081 h 1557"/>
                <a:gd name="T10" fmla="*/ 467 w 1699"/>
                <a:gd name="T11" fmla="*/ 1093 h 1557"/>
                <a:gd name="T12" fmla="*/ 479 w 1699"/>
                <a:gd name="T13" fmla="*/ 1107 h 1557"/>
                <a:gd name="T14" fmla="*/ 485 w 1699"/>
                <a:gd name="T15" fmla="*/ 1125 h 1557"/>
                <a:gd name="T16" fmla="*/ 487 w 1699"/>
                <a:gd name="T17" fmla="*/ 1145 h 1557"/>
                <a:gd name="T18" fmla="*/ 487 w 1699"/>
                <a:gd name="T19" fmla="*/ 1309 h 1557"/>
                <a:gd name="T20" fmla="*/ 702 w 1699"/>
                <a:gd name="T21" fmla="*/ 1094 h 1557"/>
                <a:gd name="T22" fmla="*/ 713 w 1699"/>
                <a:gd name="T23" fmla="*/ 1084 h 1557"/>
                <a:gd name="T24" fmla="*/ 725 w 1699"/>
                <a:gd name="T25" fmla="*/ 1077 h 1557"/>
                <a:gd name="T26" fmla="*/ 738 w 1699"/>
                <a:gd name="T27" fmla="*/ 1074 h 1557"/>
                <a:gd name="T28" fmla="*/ 754 w 1699"/>
                <a:gd name="T29" fmla="*/ 1072 h 1557"/>
                <a:gd name="T30" fmla="*/ 1552 w 1699"/>
                <a:gd name="T31" fmla="*/ 1072 h 1557"/>
                <a:gd name="T32" fmla="*/ 1552 w 1699"/>
                <a:gd name="T33" fmla="*/ 148 h 1557"/>
                <a:gd name="T34" fmla="*/ 148 w 1699"/>
                <a:gd name="T35" fmla="*/ 148 h 1557"/>
                <a:gd name="T36" fmla="*/ 74 w 1699"/>
                <a:gd name="T37" fmla="*/ 0 h 1557"/>
                <a:gd name="T38" fmla="*/ 1625 w 1699"/>
                <a:gd name="T39" fmla="*/ 0 h 1557"/>
                <a:gd name="T40" fmla="*/ 1646 w 1699"/>
                <a:gd name="T41" fmla="*/ 2 h 1557"/>
                <a:gd name="T42" fmla="*/ 1664 w 1699"/>
                <a:gd name="T43" fmla="*/ 9 h 1557"/>
                <a:gd name="T44" fmla="*/ 1679 w 1699"/>
                <a:gd name="T45" fmla="*/ 20 h 1557"/>
                <a:gd name="T46" fmla="*/ 1691 w 1699"/>
                <a:gd name="T47" fmla="*/ 35 h 1557"/>
                <a:gd name="T48" fmla="*/ 1697 w 1699"/>
                <a:gd name="T49" fmla="*/ 53 h 1557"/>
                <a:gd name="T50" fmla="*/ 1699 w 1699"/>
                <a:gd name="T51" fmla="*/ 74 h 1557"/>
                <a:gd name="T52" fmla="*/ 1699 w 1699"/>
                <a:gd name="T53" fmla="*/ 1145 h 1557"/>
                <a:gd name="T54" fmla="*/ 1697 w 1699"/>
                <a:gd name="T55" fmla="*/ 1166 h 1557"/>
                <a:gd name="T56" fmla="*/ 1689 w 1699"/>
                <a:gd name="T57" fmla="*/ 1184 h 1557"/>
                <a:gd name="T58" fmla="*/ 1679 w 1699"/>
                <a:gd name="T59" fmla="*/ 1199 h 1557"/>
                <a:gd name="T60" fmla="*/ 1664 w 1699"/>
                <a:gd name="T61" fmla="*/ 1211 h 1557"/>
                <a:gd name="T62" fmla="*/ 1646 w 1699"/>
                <a:gd name="T63" fmla="*/ 1217 h 1557"/>
                <a:gd name="T64" fmla="*/ 1625 w 1699"/>
                <a:gd name="T65" fmla="*/ 1219 h 1557"/>
                <a:gd name="T66" fmla="*/ 783 w 1699"/>
                <a:gd name="T67" fmla="*/ 1219 h 1557"/>
                <a:gd name="T68" fmla="*/ 465 w 1699"/>
                <a:gd name="T69" fmla="*/ 1537 h 1557"/>
                <a:gd name="T70" fmla="*/ 455 w 1699"/>
                <a:gd name="T71" fmla="*/ 1545 h 1557"/>
                <a:gd name="T72" fmla="*/ 440 w 1699"/>
                <a:gd name="T73" fmla="*/ 1553 h 1557"/>
                <a:gd name="T74" fmla="*/ 423 w 1699"/>
                <a:gd name="T75" fmla="*/ 1557 h 1557"/>
                <a:gd name="T76" fmla="*/ 404 w 1699"/>
                <a:gd name="T77" fmla="*/ 1557 h 1557"/>
                <a:gd name="T78" fmla="*/ 384 w 1699"/>
                <a:gd name="T79" fmla="*/ 1552 h 1557"/>
                <a:gd name="T80" fmla="*/ 368 w 1699"/>
                <a:gd name="T81" fmla="*/ 1542 h 1557"/>
                <a:gd name="T82" fmla="*/ 356 w 1699"/>
                <a:gd name="T83" fmla="*/ 1531 h 1557"/>
                <a:gd name="T84" fmla="*/ 346 w 1699"/>
                <a:gd name="T85" fmla="*/ 1517 h 1557"/>
                <a:gd name="T86" fmla="*/ 341 w 1699"/>
                <a:gd name="T87" fmla="*/ 1502 h 1557"/>
                <a:gd name="T88" fmla="*/ 340 w 1699"/>
                <a:gd name="T89" fmla="*/ 1485 h 1557"/>
                <a:gd name="T90" fmla="*/ 340 w 1699"/>
                <a:gd name="T91" fmla="*/ 1219 h 1557"/>
                <a:gd name="T92" fmla="*/ 74 w 1699"/>
                <a:gd name="T93" fmla="*/ 1219 h 1557"/>
                <a:gd name="T94" fmla="*/ 52 w 1699"/>
                <a:gd name="T95" fmla="*/ 1217 h 1557"/>
                <a:gd name="T96" fmla="*/ 35 w 1699"/>
                <a:gd name="T97" fmla="*/ 1210 h 1557"/>
                <a:gd name="T98" fmla="*/ 20 w 1699"/>
                <a:gd name="T99" fmla="*/ 1199 h 1557"/>
                <a:gd name="T100" fmla="*/ 9 w 1699"/>
                <a:gd name="T101" fmla="*/ 1184 h 1557"/>
                <a:gd name="T102" fmla="*/ 2 w 1699"/>
                <a:gd name="T103" fmla="*/ 1166 h 1557"/>
                <a:gd name="T104" fmla="*/ 0 w 1699"/>
                <a:gd name="T105" fmla="*/ 1145 h 1557"/>
                <a:gd name="T106" fmla="*/ 0 w 1699"/>
                <a:gd name="T107" fmla="*/ 74 h 1557"/>
                <a:gd name="T108" fmla="*/ 2 w 1699"/>
                <a:gd name="T109" fmla="*/ 53 h 1557"/>
                <a:gd name="T110" fmla="*/ 9 w 1699"/>
                <a:gd name="T111" fmla="*/ 35 h 1557"/>
                <a:gd name="T112" fmla="*/ 20 w 1699"/>
                <a:gd name="T113" fmla="*/ 20 h 1557"/>
                <a:gd name="T114" fmla="*/ 35 w 1699"/>
                <a:gd name="T115" fmla="*/ 9 h 1557"/>
                <a:gd name="T116" fmla="*/ 52 w 1699"/>
                <a:gd name="T117" fmla="*/ 2 h 1557"/>
                <a:gd name="T118" fmla="*/ 74 w 1699"/>
                <a:gd name="T119" fmla="*/ 0 h 1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99" h="1557">
                  <a:moveTo>
                    <a:pt x="148" y="148"/>
                  </a:moveTo>
                  <a:lnTo>
                    <a:pt x="148" y="1072"/>
                  </a:lnTo>
                  <a:lnTo>
                    <a:pt x="414" y="1072"/>
                  </a:lnTo>
                  <a:lnTo>
                    <a:pt x="435" y="1075"/>
                  </a:lnTo>
                  <a:lnTo>
                    <a:pt x="453" y="1081"/>
                  </a:lnTo>
                  <a:lnTo>
                    <a:pt x="467" y="1093"/>
                  </a:lnTo>
                  <a:lnTo>
                    <a:pt x="479" y="1107"/>
                  </a:lnTo>
                  <a:lnTo>
                    <a:pt x="485" y="1125"/>
                  </a:lnTo>
                  <a:lnTo>
                    <a:pt x="487" y="1145"/>
                  </a:lnTo>
                  <a:lnTo>
                    <a:pt x="487" y="1309"/>
                  </a:lnTo>
                  <a:lnTo>
                    <a:pt x="702" y="1094"/>
                  </a:lnTo>
                  <a:lnTo>
                    <a:pt x="713" y="1084"/>
                  </a:lnTo>
                  <a:lnTo>
                    <a:pt x="725" y="1077"/>
                  </a:lnTo>
                  <a:lnTo>
                    <a:pt x="738" y="1074"/>
                  </a:lnTo>
                  <a:lnTo>
                    <a:pt x="754" y="1072"/>
                  </a:lnTo>
                  <a:lnTo>
                    <a:pt x="1552" y="1072"/>
                  </a:lnTo>
                  <a:lnTo>
                    <a:pt x="1552" y="148"/>
                  </a:lnTo>
                  <a:lnTo>
                    <a:pt x="148" y="148"/>
                  </a:lnTo>
                  <a:close/>
                  <a:moveTo>
                    <a:pt x="74" y="0"/>
                  </a:moveTo>
                  <a:lnTo>
                    <a:pt x="1625" y="0"/>
                  </a:lnTo>
                  <a:lnTo>
                    <a:pt x="1646" y="2"/>
                  </a:lnTo>
                  <a:lnTo>
                    <a:pt x="1664" y="9"/>
                  </a:lnTo>
                  <a:lnTo>
                    <a:pt x="1679" y="20"/>
                  </a:lnTo>
                  <a:lnTo>
                    <a:pt x="1691" y="35"/>
                  </a:lnTo>
                  <a:lnTo>
                    <a:pt x="1697" y="53"/>
                  </a:lnTo>
                  <a:lnTo>
                    <a:pt x="1699" y="74"/>
                  </a:lnTo>
                  <a:lnTo>
                    <a:pt x="1699" y="1145"/>
                  </a:lnTo>
                  <a:lnTo>
                    <a:pt x="1697" y="1166"/>
                  </a:lnTo>
                  <a:lnTo>
                    <a:pt x="1689" y="1184"/>
                  </a:lnTo>
                  <a:lnTo>
                    <a:pt x="1679" y="1199"/>
                  </a:lnTo>
                  <a:lnTo>
                    <a:pt x="1664" y="1211"/>
                  </a:lnTo>
                  <a:lnTo>
                    <a:pt x="1646" y="1217"/>
                  </a:lnTo>
                  <a:lnTo>
                    <a:pt x="1625" y="1219"/>
                  </a:lnTo>
                  <a:lnTo>
                    <a:pt x="783" y="1219"/>
                  </a:lnTo>
                  <a:lnTo>
                    <a:pt x="465" y="1537"/>
                  </a:lnTo>
                  <a:lnTo>
                    <a:pt x="455" y="1545"/>
                  </a:lnTo>
                  <a:lnTo>
                    <a:pt x="440" y="1553"/>
                  </a:lnTo>
                  <a:lnTo>
                    <a:pt x="423" y="1557"/>
                  </a:lnTo>
                  <a:lnTo>
                    <a:pt x="404" y="1557"/>
                  </a:lnTo>
                  <a:lnTo>
                    <a:pt x="384" y="1552"/>
                  </a:lnTo>
                  <a:lnTo>
                    <a:pt x="368" y="1542"/>
                  </a:lnTo>
                  <a:lnTo>
                    <a:pt x="356" y="1531"/>
                  </a:lnTo>
                  <a:lnTo>
                    <a:pt x="346" y="1517"/>
                  </a:lnTo>
                  <a:lnTo>
                    <a:pt x="341" y="1502"/>
                  </a:lnTo>
                  <a:lnTo>
                    <a:pt x="340" y="1485"/>
                  </a:lnTo>
                  <a:lnTo>
                    <a:pt x="340" y="1219"/>
                  </a:lnTo>
                  <a:lnTo>
                    <a:pt x="74" y="1219"/>
                  </a:lnTo>
                  <a:lnTo>
                    <a:pt x="52" y="1217"/>
                  </a:lnTo>
                  <a:lnTo>
                    <a:pt x="35" y="1210"/>
                  </a:lnTo>
                  <a:lnTo>
                    <a:pt x="20" y="1199"/>
                  </a:lnTo>
                  <a:lnTo>
                    <a:pt x="9" y="1184"/>
                  </a:lnTo>
                  <a:lnTo>
                    <a:pt x="2" y="1166"/>
                  </a:lnTo>
                  <a:lnTo>
                    <a:pt x="0" y="1145"/>
                  </a:lnTo>
                  <a:lnTo>
                    <a:pt x="0" y="74"/>
                  </a:lnTo>
                  <a:lnTo>
                    <a:pt x="2" y="53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3" name="Freeform 205"/>
            <p:cNvSpPr>
              <a:spLocks noEditPoints="1"/>
            </p:cNvSpPr>
            <p:nvPr/>
          </p:nvSpPr>
          <p:spPr bwMode="auto">
            <a:xfrm>
              <a:off x="10917238" y="2255838"/>
              <a:ext cx="376238" cy="244475"/>
            </a:xfrm>
            <a:custGeom>
              <a:avLst/>
              <a:gdLst>
                <a:gd name="T0" fmla="*/ 405 w 2129"/>
                <a:gd name="T1" fmla="*/ 150 h 1382"/>
                <a:gd name="T2" fmla="*/ 334 w 2129"/>
                <a:gd name="T3" fmla="*/ 170 h 1382"/>
                <a:gd name="T4" fmla="*/ 269 w 2129"/>
                <a:gd name="T5" fmla="*/ 207 h 1382"/>
                <a:gd name="T6" fmla="*/ 217 w 2129"/>
                <a:gd name="T7" fmla="*/ 259 h 1382"/>
                <a:gd name="T8" fmla="*/ 179 w 2129"/>
                <a:gd name="T9" fmla="*/ 322 h 1382"/>
                <a:gd name="T10" fmla="*/ 158 w 2129"/>
                <a:gd name="T11" fmla="*/ 397 h 1382"/>
                <a:gd name="T12" fmla="*/ 155 w 2129"/>
                <a:gd name="T13" fmla="*/ 1234 h 1382"/>
                <a:gd name="T14" fmla="*/ 1974 w 2129"/>
                <a:gd name="T15" fmla="*/ 437 h 1382"/>
                <a:gd name="T16" fmla="*/ 1963 w 2129"/>
                <a:gd name="T17" fmla="*/ 361 h 1382"/>
                <a:gd name="T18" fmla="*/ 1935 w 2129"/>
                <a:gd name="T19" fmla="*/ 292 h 1382"/>
                <a:gd name="T20" fmla="*/ 1891 w 2129"/>
                <a:gd name="T21" fmla="*/ 233 h 1382"/>
                <a:gd name="T22" fmla="*/ 1833 w 2129"/>
                <a:gd name="T23" fmla="*/ 188 h 1382"/>
                <a:gd name="T24" fmla="*/ 1763 w 2129"/>
                <a:gd name="T25" fmla="*/ 159 h 1382"/>
                <a:gd name="T26" fmla="*/ 1685 w 2129"/>
                <a:gd name="T27" fmla="*/ 147 h 1382"/>
                <a:gd name="T28" fmla="*/ 1116 w 2129"/>
                <a:gd name="T29" fmla="*/ 421 h 1382"/>
                <a:gd name="T30" fmla="*/ 1082 w 2129"/>
                <a:gd name="T31" fmla="*/ 441 h 1382"/>
                <a:gd name="T32" fmla="*/ 1045 w 2129"/>
                <a:gd name="T33" fmla="*/ 441 h 1382"/>
                <a:gd name="T34" fmla="*/ 1013 w 2129"/>
                <a:gd name="T35" fmla="*/ 421 h 1382"/>
                <a:gd name="T36" fmla="*/ 444 w 2129"/>
                <a:gd name="T37" fmla="*/ 147 h 1382"/>
                <a:gd name="T38" fmla="*/ 768 w 2129"/>
                <a:gd name="T39" fmla="*/ 0 h 1382"/>
                <a:gd name="T40" fmla="*/ 797 w 2129"/>
                <a:gd name="T41" fmla="*/ 6 h 1382"/>
                <a:gd name="T42" fmla="*/ 820 w 2129"/>
                <a:gd name="T43" fmla="*/ 22 h 1382"/>
                <a:gd name="T44" fmla="*/ 1309 w 2129"/>
                <a:gd name="T45" fmla="*/ 22 h 1382"/>
                <a:gd name="T46" fmla="*/ 1332 w 2129"/>
                <a:gd name="T47" fmla="*/ 6 h 1382"/>
                <a:gd name="T48" fmla="*/ 1360 w 2129"/>
                <a:gd name="T49" fmla="*/ 0 h 1382"/>
                <a:gd name="T50" fmla="*/ 1742 w 2129"/>
                <a:gd name="T51" fmla="*/ 3 h 1382"/>
                <a:gd name="T52" fmla="*/ 1838 w 2129"/>
                <a:gd name="T53" fmla="*/ 25 h 1382"/>
                <a:gd name="T54" fmla="*/ 1924 w 2129"/>
                <a:gd name="T55" fmla="*/ 67 h 1382"/>
                <a:gd name="T56" fmla="*/ 1999 w 2129"/>
                <a:gd name="T57" fmla="*/ 127 h 1382"/>
                <a:gd name="T58" fmla="*/ 2059 w 2129"/>
                <a:gd name="T59" fmla="*/ 201 h 1382"/>
                <a:gd name="T60" fmla="*/ 2102 w 2129"/>
                <a:gd name="T61" fmla="*/ 288 h 1382"/>
                <a:gd name="T62" fmla="*/ 2125 w 2129"/>
                <a:gd name="T63" fmla="*/ 385 h 1382"/>
                <a:gd name="T64" fmla="*/ 2129 w 2129"/>
                <a:gd name="T65" fmla="*/ 1308 h 1382"/>
                <a:gd name="T66" fmla="*/ 2113 w 2129"/>
                <a:gd name="T67" fmla="*/ 1347 h 1382"/>
                <a:gd name="T68" fmla="*/ 2083 w 2129"/>
                <a:gd name="T69" fmla="*/ 1373 h 1382"/>
                <a:gd name="T70" fmla="*/ 2048 w 2129"/>
                <a:gd name="T71" fmla="*/ 1382 h 1382"/>
                <a:gd name="T72" fmla="*/ 53 w 2129"/>
                <a:gd name="T73" fmla="*/ 1380 h 1382"/>
                <a:gd name="T74" fmla="*/ 20 w 2129"/>
                <a:gd name="T75" fmla="*/ 1362 h 1382"/>
                <a:gd name="T76" fmla="*/ 2 w 2129"/>
                <a:gd name="T77" fmla="*/ 1329 h 1382"/>
                <a:gd name="T78" fmla="*/ 0 w 2129"/>
                <a:gd name="T79" fmla="*/ 437 h 1382"/>
                <a:gd name="T80" fmla="*/ 12 w 2129"/>
                <a:gd name="T81" fmla="*/ 338 h 1382"/>
                <a:gd name="T82" fmla="*/ 44 w 2129"/>
                <a:gd name="T83" fmla="*/ 246 h 1382"/>
                <a:gd name="T84" fmla="*/ 95 w 2129"/>
                <a:gd name="T85" fmla="*/ 165 h 1382"/>
                <a:gd name="T86" fmla="*/ 162 w 2129"/>
                <a:gd name="T87" fmla="*/ 98 h 1382"/>
                <a:gd name="T88" fmla="*/ 243 w 2129"/>
                <a:gd name="T89" fmla="*/ 45 h 1382"/>
                <a:gd name="T90" fmla="*/ 335 w 2129"/>
                <a:gd name="T91" fmla="*/ 12 h 1382"/>
                <a:gd name="T92" fmla="*/ 436 w 2129"/>
                <a:gd name="T93" fmla="*/ 0 h 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129" h="1382">
                  <a:moveTo>
                    <a:pt x="444" y="147"/>
                  </a:moveTo>
                  <a:lnTo>
                    <a:pt x="405" y="150"/>
                  </a:lnTo>
                  <a:lnTo>
                    <a:pt x="368" y="158"/>
                  </a:lnTo>
                  <a:lnTo>
                    <a:pt x="334" y="170"/>
                  </a:lnTo>
                  <a:lnTo>
                    <a:pt x="300" y="186"/>
                  </a:lnTo>
                  <a:lnTo>
                    <a:pt x="269" y="207"/>
                  </a:lnTo>
                  <a:lnTo>
                    <a:pt x="241" y="230"/>
                  </a:lnTo>
                  <a:lnTo>
                    <a:pt x="217" y="259"/>
                  </a:lnTo>
                  <a:lnTo>
                    <a:pt x="196" y="289"/>
                  </a:lnTo>
                  <a:lnTo>
                    <a:pt x="179" y="322"/>
                  </a:lnTo>
                  <a:lnTo>
                    <a:pt x="166" y="359"/>
                  </a:lnTo>
                  <a:lnTo>
                    <a:pt x="158" y="397"/>
                  </a:lnTo>
                  <a:lnTo>
                    <a:pt x="155" y="437"/>
                  </a:lnTo>
                  <a:lnTo>
                    <a:pt x="155" y="1234"/>
                  </a:lnTo>
                  <a:lnTo>
                    <a:pt x="1974" y="1234"/>
                  </a:lnTo>
                  <a:lnTo>
                    <a:pt x="1974" y="437"/>
                  </a:lnTo>
                  <a:lnTo>
                    <a:pt x="1971" y="398"/>
                  </a:lnTo>
                  <a:lnTo>
                    <a:pt x="1963" y="361"/>
                  </a:lnTo>
                  <a:lnTo>
                    <a:pt x="1952" y="326"/>
                  </a:lnTo>
                  <a:lnTo>
                    <a:pt x="1935" y="292"/>
                  </a:lnTo>
                  <a:lnTo>
                    <a:pt x="1915" y="262"/>
                  </a:lnTo>
                  <a:lnTo>
                    <a:pt x="1891" y="233"/>
                  </a:lnTo>
                  <a:lnTo>
                    <a:pt x="1863" y="209"/>
                  </a:lnTo>
                  <a:lnTo>
                    <a:pt x="1833" y="188"/>
                  </a:lnTo>
                  <a:lnTo>
                    <a:pt x="1799" y="171"/>
                  </a:lnTo>
                  <a:lnTo>
                    <a:pt x="1763" y="159"/>
                  </a:lnTo>
                  <a:lnTo>
                    <a:pt x="1725" y="150"/>
                  </a:lnTo>
                  <a:lnTo>
                    <a:pt x="1685" y="147"/>
                  </a:lnTo>
                  <a:lnTo>
                    <a:pt x="1390" y="147"/>
                  </a:lnTo>
                  <a:lnTo>
                    <a:pt x="1116" y="421"/>
                  </a:lnTo>
                  <a:lnTo>
                    <a:pt x="1100" y="433"/>
                  </a:lnTo>
                  <a:lnTo>
                    <a:pt x="1082" y="441"/>
                  </a:lnTo>
                  <a:lnTo>
                    <a:pt x="1064" y="444"/>
                  </a:lnTo>
                  <a:lnTo>
                    <a:pt x="1045" y="441"/>
                  </a:lnTo>
                  <a:lnTo>
                    <a:pt x="1029" y="433"/>
                  </a:lnTo>
                  <a:lnTo>
                    <a:pt x="1013" y="421"/>
                  </a:lnTo>
                  <a:lnTo>
                    <a:pt x="739" y="147"/>
                  </a:lnTo>
                  <a:lnTo>
                    <a:pt x="444" y="147"/>
                  </a:lnTo>
                  <a:close/>
                  <a:moveTo>
                    <a:pt x="436" y="0"/>
                  </a:moveTo>
                  <a:lnTo>
                    <a:pt x="768" y="0"/>
                  </a:lnTo>
                  <a:lnTo>
                    <a:pt x="784" y="2"/>
                  </a:lnTo>
                  <a:lnTo>
                    <a:pt x="797" y="6"/>
                  </a:lnTo>
                  <a:lnTo>
                    <a:pt x="808" y="12"/>
                  </a:lnTo>
                  <a:lnTo>
                    <a:pt x="820" y="22"/>
                  </a:lnTo>
                  <a:lnTo>
                    <a:pt x="1064" y="266"/>
                  </a:lnTo>
                  <a:lnTo>
                    <a:pt x="1309" y="22"/>
                  </a:lnTo>
                  <a:lnTo>
                    <a:pt x="1319" y="12"/>
                  </a:lnTo>
                  <a:lnTo>
                    <a:pt x="1332" y="6"/>
                  </a:lnTo>
                  <a:lnTo>
                    <a:pt x="1344" y="2"/>
                  </a:lnTo>
                  <a:lnTo>
                    <a:pt x="1360" y="0"/>
                  </a:lnTo>
                  <a:lnTo>
                    <a:pt x="1693" y="0"/>
                  </a:lnTo>
                  <a:lnTo>
                    <a:pt x="1742" y="3"/>
                  </a:lnTo>
                  <a:lnTo>
                    <a:pt x="1791" y="11"/>
                  </a:lnTo>
                  <a:lnTo>
                    <a:pt x="1838" y="25"/>
                  </a:lnTo>
                  <a:lnTo>
                    <a:pt x="1882" y="44"/>
                  </a:lnTo>
                  <a:lnTo>
                    <a:pt x="1924" y="67"/>
                  </a:lnTo>
                  <a:lnTo>
                    <a:pt x="1963" y="95"/>
                  </a:lnTo>
                  <a:lnTo>
                    <a:pt x="1999" y="127"/>
                  </a:lnTo>
                  <a:lnTo>
                    <a:pt x="2032" y="162"/>
                  </a:lnTo>
                  <a:lnTo>
                    <a:pt x="2059" y="201"/>
                  </a:lnTo>
                  <a:lnTo>
                    <a:pt x="2083" y="243"/>
                  </a:lnTo>
                  <a:lnTo>
                    <a:pt x="2102" y="288"/>
                  </a:lnTo>
                  <a:lnTo>
                    <a:pt x="2117" y="336"/>
                  </a:lnTo>
                  <a:lnTo>
                    <a:pt x="2125" y="385"/>
                  </a:lnTo>
                  <a:lnTo>
                    <a:pt x="2129" y="437"/>
                  </a:lnTo>
                  <a:lnTo>
                    <a:pt x="2129" y="1308"/>
                  </a:lnTo>
                  <a:lnTo>
                    <a:pt x="2122" y="1329"/>
                  </a:lnTo>
                  <a:lnTo>
                    <a:pt x="2113" y="1347"/>
                  </a:lnTo>
                  <a:lnTo>
                    <a:pt x="2099" y="1362"/>
                  </a:lnTo>
                  <a:lnTo>
                    <a:pt x="2083" y="1373"/>
                  </a:lnTo>
                  <a:lnTo>
                    <a:pt x="2065" y="1380"/>
                  </a:lnTo>
                  <a:lnTo>
                    <a:pt x="2048" y="1382"/>
                  </a:lnTo>
                  <a:lnTo>
                    <a:pt x="74" y="1382"/>
                  </a:lnTo>
                  <a:lnTo>
                    <a:pt x="53" y="1380"/>
                  </a:lnTo>
                  <a:lnTo>
                    <a:pt x="35" y="1373"/>
                  </a:lnTo>
                  <a:lnTo>
                    <a:pt x="20" y="1362"/>
                  </a:lnTo>
                  <a:lnTo>
                    <a:pt x="9" y="1347"/>
                  </a:lnTo>
                  <a:lnTo>
                    <a:pt x="2" y="1329"/>
                  </a:lnTo>
                  <a:lnTo>
                    <a:pt x="0" y="1308"/>
                  </a:lnTo>
                  <a:lnTo>
                    <a:pt x="0" y="437"/>
                  </a:lnTo>
                  <a:lnTo>
                    <a:pt x="3" y="386"/>
                  </a:lnTo>
                  <a:lnTo>
                    <a:pt x="12" y="338"/>
                  </a:lnTo>
                  <a:lnTo>
                    <a:pt x="25" y="290"/>
                  </a:lnTo>
                  <a:lnTo>
                    <a:pt x="44" y="246"/>
                  </a:lnTo>
                  <a:lnTo>
                    <a:pt x="67" y="204"/>
                  </a:lnTo>
                  <a:lnTo>
                    <a:pt x="95" y="165"/>
                  </a:lnTo>
                  <a:lnTo>
                    <a:pt x="126" y="129"/>
                  </a:lnTo>
                  <a:lnTo>
                    <a:pt x="162" y="98"/>
                  </a:lnTo>
                  <a:lnTo>
                    <a:pt x="201" y="69"/>
                  </a:lnTo>
                  <a:lnTo>
                    <a:pt x="243" y="45"/>
                  </a:lnTo>
                  <a:lnTo>
                    <a:pt x="287" y="26"/>
                  </a:lnTo>
                  <a:lnTo>
                    <a:pt x="335" y="12"/>
                  </a:lnTo>
                  <a:lnTo>
                    <a:pt x="384" y="3"/>
                  </a:lnTo>
                  <a:lnTo>
                    <a:pt x="4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4" name="Freeform 206"/>
            <p:cNvSpPr>
              <a:spLocks noEditPoints="1"/>
            </p:cNvSpPr>
            <p:nvPr/>
          </p:nvSpPr>
          <p:spPr bwMode="auto">
            <a:xfrm>
              <a:off x="11317288" y="1935163"/>
              <a:ext cx="125413" cy="120650"/>
            </a:xfrm>
            <a:custGeom>
              <a:avLst/>
              <a:gdLst>
                <a:gd name="T0" fmla="*/ 336 w 714"/>
                <a:gd name="T1" fmla="*/ 288 h 688"/>
                <a:gd name="T2" fmla="*/ 321 w 714"/>
                <a:gd name="T3" fmla="*/ 310 h 688"/>
                <a:gd name="T4" fmla="*/ 294 w 714"/>
                <a:gd name="T5" fmla="*/ 322 h 688"/>
                <a:gd name="T6" fmla="*/ 231 w 714"/>
                <a:gd name="T7" fmla="*/ 332 h 688"/>
                <a:gd name="T8" fmla="*/ 276 w 714"/>
                <a:gd name="T9" fmla="*/ 373 h 688"/>
                <a:gd name="T10" fmla="*/ 287 w 714"/>
                <a:gd name="T11" fmla="*/ 400 h 688"/>
                <a:gd name="T12" fmla="*/ 290 w 714"/>
                <a:gd name="T13" fmla="*/ 429 h 688"/>
                <a:gd name="T14" fmla="*/ 328 w 714"/>
                <a:gd name="T15" fmla="*/ 458 h 688"/>
                <a:gd name="T16" fmla="*/ 362 w 714"/>
                <a:gd name="T17" fmla="*/ 448 h 688"/>
                <a:gd name="T18" fmla="*/ 394 w 714"/>
                <a:gd name="T19" fmla="*/ 458 h 688"/>
                <a:gd name="T20" fmla="*/ 432 w 714"/>
                <a:gd name="T21" fmla="*/ 436 h 688"/>
                <a:gd name="T22" fmla="*/ 432 w 714"/>
                <a:gd name="T23" fmla="*/ 407 h 688"/>
                <a:gd name="T24" fmla="*/ 446 w 714"/>
                <a:gd name="T25" fmla="*/ 379 h 688"/>
                <a:gd name="T26" fmla="*/ 491 w 714"/>
                <a:gd name="T27" fmla="*/ 339 h 688"/>
                <a:gd name="T28" fmla="*/ 419 w 714"/>
                <a:gd name="T29" fmla="*/ 322 h 688"/>
                <a:gd name="T30" fmla="*/ 393 w 714"/>
                <a:gd name="T31" fmla="*/ 307 h 688"/>
                <a:gd name="T32" fmla="*/ 373 w 714"/>
                <a:gd name="T33" fmla="*/ 288 h 688"/>
                <a:gd name="T34" fmla="*/ 350 w 714"/>
                <a:gd name="T35" fmla="*/ 0 h 688"/>
                <a:gd name="T36" fmla="*/ 382 w 714"/>
                <a:gd name="T37" fmla="*/ 8 h 688"/>
                <a:gd name="T38" fmla="*/ 407 w 714"/>
                <a:gd name="T39" fmla="*/ 29 h 688"/>
                <a:gd name="T40" fmla="*/ 483 w 714"/>
                <a:gd name="T41" fmla="*/ 186 h 688"/>
                <a:gd name="T42" fmla="*/ 670 w 714"/>
                <a:gd name="T43" fmla="*/ 213 h 688"/>
                <a:gd name="T44" fmla="*/ 696 w 714"/>
                <a:gd name="T45" fmla="*/ 230 h 688"/>
                <a:gd name="T46" fmla="*/ 712 w 714"/>
                <a:gd name="T47" fmla="*/ 259 h 688"/>
                <a:gd name="T48" fmla="*/ 713 w 714"/>
                <a:gd name="T49" fmla="*/ 294 h 688"/>
                <a:gd name="T50" fmla="*/ 702 w 714"/>
                <a:gd name="T51" fmla="*/ 322 h 688"/>
                <a:gd name="T52" fmla="*/ 580 w 714"/>
                <a:gd name="T53" fmla="*/ 444 h 688"/>
                <a:gd name="T54" fmla="*/ 611 w 714"/>
                <a:gd name="T55" fmla="*/ 616 h 688"/>
                <a:gd name="T56" fmla="*/ 602 w 714"/>
                <a:gd name="T57" fmla="*/ 649 h 688"/>
                <a:gd name="T58" fmla="*/ 580 w 714"/>
                <a:gd name="T59" fmla="*/ 673 h 688"/>
                <a:gd name="T60" fmla="*/ 549 w 714"/>
                <a:gd name="T61" fmla="*/ 686 h 688"/>
                <a:gd name="T62" fmla="*/ 524 w 714"/>
                <a:gd name="T63" fmla="*/ 688 h 688"/>
                <a:gd name="T64" fmla="*/ 507 w 714"/>
                <a:gd name="T65" fmla="*/ 685 h 688"/>
                <a:gd name="T66" fmla="*/ 356 w 714"/>
                <a:gd name="T67" fmla="*/ 606 h 688"/>
                <a:gd name="T68" fmla="*/ 203 w 714"/>
                <a:gd name="T69" fmla="*/ 686 h 688"/>
                <a:gd name="T70" fmla="*/ 170 w 714"/>
                <a:gd name="T71" fmla="*/ 686 h 688"/>
                <a:gd name="T72" fmla="*/ 135 w 714"/>
                <a:gd name="T73" fmla="*/ 673 h 688"/>
                <a:gd name="T74" fmla="*/ 113 w 714"/>
                <a:gd name="T75" fmla="*/ 649 h 688"/>
                <a:gd name="T76" fmla="*/ 104 w 714"/>
                <a:gd name="T77" fmla="*/ 616 h 688"/>
                <a:gd name="T78" fmla="*/ 135 w 714"/>
                <a:gd name="T79" fmla="*/ 444 h 688"/>
                <a:gd name="T80" fmla="*/ 13 w 714"/>
                <a:gd name="T81" fmla="*/ 319 h 688"/>
                <a:gd name="T82" fmla="*/ 1 w 714"/>
                <a:gd name="T83" fmla="*/ 289 h 688"/>
                <a:gd name="T84" fmla="*/ 3 w 714"/>
                <a:gd name="T85" fmla="*/ 259 h 688"/>
                <a:gd name="T86" fmla="*/ 24 w 714"/>
                <a:gd name="T87" fmla="*/ 228 h 688"/>
                <a:gd name="T88" fmla="*/ 62 w 714"/>
                <a:gd name="T89" fmla="*/ 208 h 688"/>
                <a:gd name="T90" fmla="*/ 283 w 714"/>
                <a:gd name="T91" fmla="*/ 46 h 688"/>
                <a:gd name="T92" fmla="*/ 305 w 714"/>
                <a:gd name="T93" fmla="*/ 20 h 688"/>
                <a:gd name="T94" fmla="*/ 333 w 714"/>
                <a:gd name="T95" fmla="*/ 3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14" h="688">
                  <a:moveTo>
                    <a:pt x="359" y="244"/>
                  </a:moveTo>
                  <a:lnTo>
                    <a:pt x="336" y="288"/>
                  </a:lnTo>
                  <a:lnTo>
                    <a:pt x="330" y="300"/>
                  </a:lnTo>
                  <a:lnTo>
                    <a:pt x="321" y="310"/>
                  </a:lnTo>
                  <a:lnTo>
                    <a:pt x="309" y="318"/>
                  </a:lnTo>
                  <a:lnTo>
                    <a:pt x="294" y="322"/>
                  </a:lnTo>
                  <a:lnTo>
                    <a:pt x="277" y="325"/>
                  </a:lnTo>
                  <a:lnTo>
                    <a:pt x="231" y="332"/>
                  </a:lnTo>
                  <a:lnTo>
                    <a:pt x="268" y="362"/>
                  </a:lnTo>
                  <a:lnTo>
                    <a:pt x="276" y="373"/>
                  </a:lnTo>
                  <a:lnTo>
                    <a:pt x="283" y="386"/>
                  </a:lnTo>
                  <a:lnTo>
                    <a:pt x="287" y="400"/>
                  </a:lnTo>
                  <a:lnTo>
                    <a:pt x="289" y="415"/>
                  </a:lnTo>
                  <a:lnTo>
                    <a:pt x="290" y="429"/>
                  </a:lnTo>
                  <a:lnTo>
                    <a:pt x="283" y="480"/>
                  </a:lnTo>
                  <a:lnTo>
                    <a:pt x="328" y="458"/>
                  </a:lnTo>
                  <a:lnTo>
                    <a:pt x="345" y="450"/>
                  </a:lnTo>
                  <a:lnTo>
                    <a:pt x="362" y="448"/>
                  </a:lnTo>
                  <a:lnTo>
                    <a:pt x="377" y="450"/>
                  </a:lnTo>
                  <a:lnTo>
                    <a:pt x="394" y="458"/>
                  </a:lnTo>
                  <a:lnTo>
                    <a:pt x="440" y="480"/>
                  </a:lnTo>
                  <a:lnTo>
                    <a:pt x="432" y="436"/>
                  </a:lnTo>
                  <a:lnTo>
                    <a:pt x="430" y="421"/>
                  </a:lnTo>
                  <a:lnTo>
                    <a:pt x="432" y="407"/>
                  </a:lnTo>
                  <a:lnTo>
                    <a:pt x="437" y="393"/>
                  </a:lnTo>
                  <a:lnTo>
                    <a:pt x="446" y="379"/>
                  </a:lnTo>
                  <a:lnTo>
                    <a:pt x="454" y="369"/>
                  </a:lnTo>
                  <a:lnTo>
                    <a:pt x="491" y="339"/>
                  </a:lnTo>
                  <a:lnTo>
                    <a:pt x="432" y="325"/>
                  </a:lnTo>
                  <a:lnTo>
                    <a:pt x="419" y="322"/>
                  </a:lnTo>
                  <a:lnTo>
                    <a:pt x="406" y="316"/>
                  </a:lnTo>
                  <a:lnTo>
                    <a:pt x="393" y="307"/>
                  </a:lnTo>
                  <a:lnTo>
                    <a:pt x="383" y="297"/>
                  </a:lnTo>
                  <a:lnTo>
                    <a:pt x="373" y="288"/>
                  </a:lnTo>
                  <a:lnTo>
                    <a:pt x="359" y="244"/>
                  </a:lnTo>
                  <a:close/>
                  <a:moveTo>
                    <a:pt x="350" y="0"/>
                  </a:moveTo>
                  <a:lnTo>
                    <a:pt x="367" y="2"/>
                  </a:lnTo>
                  <a:lnTo>
                    <a:pt x="382" y="8"/>
                  </a:lnTo>
                  <a:lnTo>
                    <a:pt x="395" y="17"/>
                  </a:lnTo>
                  <a:lnTo>
                    <a:pt x="407" y="29"/>
                  </a:lnTo>
                  <a:lnTo>
                    <a:pt x="416" y="46"/>
                  </a:lnTo>
                  <a:lnTo>
                    <a:pt x="483" y="186"/>
                  </a:lnTo>
                  <a:lnTo>
                    <a:pt x="653" y="208"/>
                  </a:lnTo>
                  <a:lnTo>
                    <a:pt x="670" y="213"/>
                  </a:lnTo>
                  <a:lnTo>
                    <a:pt x="685" y="220"/>
                  </a:lnTo>
                  <a:lnTo>
                    <a:pt x="696" y="230"/>
                  </a:lnTo>
                  <a:lnTo>
                    <a:pt x="706" y="244"/>
                  </a:lnTo>
                  <a:lnTo>
                    <a:pt x="712" y="259"/>
                  </a:lnTo>
                  <a:lnTo>
                    <a:pt x="714" y="277"/>
                  </a:lnTo>
                  <a:lnTo>
                    <a:pt x="713" y="294"/>
                  </a:lnTo>
                  <a:lnTo>
                    <a:pt x="709" y="309"/>
                  </a:lnTo>
                  <a:lnTo>
                    <a:pt x="702" y="322"/>
                  </a:lnTo>
                  <a:lnTo>
                    <a:pt x="690" y="333"/>
                  </a:lnTo>
                  <a:lnTo>
                    <a:pt x="580" y="444"/>
                  </a:lnTo>
                  <a:lnTo>
                    <a:pt x="609" y="599"/>
                  </a:lnTo>
                  <a:lnTo>
                    <a:pt x="611" y="616"/>
                  </a:lnTo>
                  <a:lnTo>
                    <a:pt x="608" y="633"/>
                  </a:lnTo>
                  <a:lnTo>
                    <a:pt x="602" y="649"/>
                  </a:lnTo>
                  <a:lnTo>
                    <a:pt x="592" y="663"/>
                  </a:lnTo>
                  <a:lnTo>
                    <a:pt x="580" y="673"/>
                  </a:lnTo>
                  <a:lnTo>
                    <a:pt x="564" y="679"/>
                  </a:lnTo>
                  <a:lnTo>
                    <a:pt x="549" y="686"/>
                  </a:lnTo>
                  <a:lnTo>
                    <a:pt x="534" y="688"/>
                  </a:lnTo>
                  <a:lnTo>
                    <a:pt x="524" y="688"/>
                  </a:lnTo>
                  <a:lnTo>
                    <a:pt x="515" y="687"/>
                  </a:lnTo>
                  <a:lnTo>
                    <a:pt x="507" y="685"/>
                  </a:lnTo>
                  <a:lnTo>
                    <a:pt x="497" y="680"/>
                  </a:lnTo>
                  <a:lnTo>
                    <a:pt x="356" y="606"/>
                  </a:lnTo>
                  <a:lnTo>
                    <a:pt x="216" y="679"/>
                  </a:lnTo>
                  <a:lnTo>
                    <a:pt x="203" y="686"/>
                  </a:lnTo>
                  <a:lnTo>
                    <a:pt x="187" y="688"/>
                  </a:lnTo>
                  <a:lnTo>
                    <a:pt x="170" y="686"/>
                  </a:lnTo>
                  <a:lnTo>
                    <a:pt x="153" y="680"/>
                  </a:lnTo>
                  <a:lnTo>
                    <a:pt x="135" y="673"/>
                  </a:lnTo>
                  <a:lnTo>
                    <a:pt x="123" y="663"/>
                  </a:lnTo>
                  <a:lnTo>
                    <a:pt x="113" y="649"/>
                  </a:lnTo>
                  <a:lnTo>
                    <a:pt x="106" y="633"/>
                  </a:lnTo>
                  <a:lnTo>
                    <a:pt x="104" y="616"/>
                  </a:lnTo>
                  <a:lnTo>
                    <a:pt x="105" y="599"/>
                  </a:lnTo>
                  <a:lnTo>
                    <a:pt x="135" y="444"/>
                  </a:lnTo>
                  <a:lnTo>
                    <a:pt x="25" y="333"/>
                  </a:lnTo>
                  <a:lnTo>
                    <a:pt x="13" y="319"/>
                  </a:lnTo>
                  <a:lnTo>
                    <a:pt x="5" y="304"/>
                  </a:lnTo>
                  <a:lnTo>
                    <a:pt x="1" y="289"/>
                  </a:lnTo>
                  <a:lnTo>
                    <a:pt x="0" y="273"/>
                  </a:lnTo>
                  <a:lnTo>
                    <a:pt x="3" y="259"/>
                  </a:lnTo>
                  <a:lnTo>
                    <a:pt x="10" y="244"/>
                  </a:lnTo>
                  <a:lnTo>
                    <a:pt x="24" y="228"/>
                  </a:lnTo>
                  <a:lnTo>
                    <a:pt x="41" y="215"/>
                  </a:lnTo>
                  <a:lnTo>
                    <a:pt x="62" y="208"/>
                  </a:lnTo>
                  <a:lnTo>
                    <a:pt x="216" y="186"/>
                  </a:lnTo>
                  <a:lnTo>
                    <a:pt x="283" y="46"/>
                  </a:lnTo>
                  <a:lnTo>
                    <a:pt x="293" y="32"/>
                  </a:lnTo>
                  <a:lnTo>
                    <a:pt x="305" y="20"/>
                  </a:lnTo>
                  <a:lnTo>
                    <a:pt x="317" y="10"/>
                  </a:lnTo>
                  <a:lnTo>
                    <a:pt x="333" y="3"/>
                  </a:lnTo>
                  <a:lnTo>
                    <a:pt x="3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50287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heme 01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176490"/>
      </a:accent1>
      <a:accent2>
        <a:srgbClr val="0187AC"/>
      </a:accent2>
      <a:accent3>
        <a:srgbClr val="1AA4BE"/>
      </a:accent3>
      <a:accent4>
        <a:srgbClr val="52C3CB"/>
      </a:accent4>
      <a:accent5>
        <a:srgbClr val="42BDC6"/>
      </a:accent5>
      <a:accent6>
        <a:srgbClr val="168EA6"/>
      </a:accent6>
      <a:hlink>
        <a:srgbClr val="FFFFFF"/>
      </a:hlink>
      <a:folHlink>
        <a:srgbClr val="595959"/>
      </a:folHlink>
    </a:clrScheme>
    <a:fontScheme name="Custom 68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16</Words>
  <Application>Microsoft Office PowerPoint</Application>
  <PresentationFormat>Widescreen</PresentationFormat>
  <Paragraphs>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Roboto</vt:lpstr>
      <vt:lpstr>Office Theme</vt:lpstr>
      <vt:lpstr>Online Marketing Vector Icons</vt:lpstr>
      <vt:lpstr>Online Marketing Vector Icons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Medical Vector Icons</dc:title>
  <dc:creator>Adam</dc:creator>
  <cp:lastModifiedBy>me</cp:lastModifiedBy>
  <cp:revision>27</cp:revision>
  <dcterms:created xsi:type="dcterms:W3CDTF">2016-11-20T20:27:57Z</dcterms:created>
  <dcterms:modified xsi:type="dcterms:W3CDTF">2017-01-07T15:08:58Z</dcterms:modified>
</cp:coreProperties>
</file>