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Investments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43" name="Freeform 142"/>
          <p:cNvSpPr>
            <a:spLocks/>
          </p:cNvSpPr>
          <p:nvPr/>
        </p:nvSpPr>
        <p:spPr bwMode="auto">
          <a:xfrm>
            <a:off x="10988152" y="5803900"/>
            <a:ext cx="496888" cy="503238"/>
          </a:xfrm>
          <a:custGeom>
            <a:avLst/>
            <a:gdLst>
              <a:gd name="T0" fmla="*/ 2435 w 3447"/>
              <a:gd name="T1" fmla="*/ 13 h 3487"/>
              <a:gd name="T2" fmla="*/ 3434 w 3447"/>
              <a:gd name="T3" fmla="*/ 1015 h 3487"/>
              <a:gd name="T4" fmla="*/ 3447 w 3447"/>
              <a:gd name="T5" fmla="*/ 1072 h 3487"/>
              <a:gd name="T6" fmla="*/ 3421 w 3447"/>
              <a:gd name="T7" fmla="*/ 1126 h 3487"/>
              <a:gd name="T8" fmla="*/ 3352 w 3447"/>
              <a:gd name="T9" fmla="*/ 1181 h 3487"/>
              <a:gd name="T10" fmla="*/ 3236 w 3447"/>
              <a:gd name="T11" fmla="*/ 1220 h 3487"/>
              <a:gd name="T12" fmla="*/ 3115 w 3447"/>
              <a:gd name="T13" fmla="*/ 1213 h 3487"/>
              <a:gd name="T14" fmla="*/ 2171 w 3447"/>
              <a:gd name="T15" fmla="*/ 2200 h 3487"/>
              <a:gd name="T16" fmla="*/ 2243 w 3447"/>
              <a:gd name="T17" fmla="*/ 2312 h 3487"/>
              <a:gd name="T18" fmla="*/ 2276 w 3447"/>
              <a:gd name="T19" fmla="*/ 2439 h 3487"/>
              <a:gd name="T20" fmla="*/ 2268 w 3447"/>
              <a:gd name="T21" fmla="*/ 2578 h 3487"/>
              <a:gd name="T22" fmla="*/ 2214 w 3447"/>
              <a:gd name="T23" fmla="*/ 2709 h 3487"/>
              <a:gd name="T24" fmla="*/ 2149 w 3447"/>
              <a:gd name="T25" fmla="*/ 2790 h 3487"/>
              <a:gd name="T26" fmla="*/ 2102 w 3447"/>
              <a:gd name="T27" fmla="*/ 2814 h 3487"/>
              <a:gd name="T28" fmla="*/ 2050 w 3447"/>
              <a:gd name="T29" fmla="*/ 2809 h 3487"/>
              <a:gd name="T30" fmla="*/ 1471 w 3447"/>
              <a:gd name="T31" fmla="*/ 2238 h 3487"/>
              <a:gd name="T32" fmla="*/ 894 w 3447"/>
              <a:gd name="T33" fmla="*/ 2816 h 3487"/>
              <a:gd name="T34" fmla="*/ 853 w 3447"/>
              <a:gd name="T35" fmla="*/ 2856 h 3487"/>
              <a:gd name="T36" fmla="*/ 786 w 3447"/>
              <a:gd name="T37" fmla="*/ 2920 h 3487"/>
              <a:gd name="T38" fmla="*/ 699 w 3447"/>
              <a:gd name="T39" fmla="*/ 3000 h 3487"/>
              <a:gd name="T40" fmla="*/ 602 w 3447"/>
              <a:gd name="T41" fmla="*/ 3087 h 3487"/>
              <a:gd name="T42" fmla="*/ 500 w 3447"/>
              <a:gd name="T43" fmla="*/ 3177 h 3487"/>
              <a:gd name="T44" fmla="*/ 398 w 3447"/>
              <a:gd name="T45" fmla="*/ 3262 h 3487"/>
              <a:gd name="T46" fmla="*/ 291 w 3447"/>
              <a:gd name="T47" fmla="*/ 3348 h 3487"/>
              <a:gd name="T48" fmla="*/ 220 w 3447"/>
              <a:gd name="T49" fmla="*/ 3406 h 3487"/>
              <a:gd name="T50" fmla="*/ 176 w 3447"/>
              <a:gd name="T51" fmla="*/ 3441 h 3487"/>
              <a:gd name="T52" fmla="*/ 155 w 3447"/>
              <a:gd name="T53" fmla="*/ 3460 h 3487"/>
              <a:gd name="T54" fmla="*/ 148 w 3447"/>
              <a:gd name="T55" fmla="*/ 3465 h 3487"/>
              <a:gd name="T56" fmla="*/ 90 w 3447"/>
              <a:gd name="T57" fmla="*/ 3487 h 3487"/>
              <a:gd name="T58" fmla="*/ 39 w 3447"/>
              <a:gd name="T59" fmla="*/ 3472 h 3487"/>
              <a:gd name="T60" fmla="*/ 5 w 3447"/>
              <a:gd name="T61" fmla="*/ 3429 h 3487"/>
              <a:gd name="T62" fmla="*/ 3 w 3447"/>
              <a:gd name="T63" fmla="*/ 3372 h 3487"/>
              <a:gd name="T64" fmla="*/ 22 w 3447"/>
              <a:gd name="T65" fmla="*/ 3338 h 3487"/>
              <a:gd name="T66" fmla="*/ 32 w 3447"/>
              <a:gd name="T67" fmla="*/ 3326 h 3487"/>
              <a:gd name="T68" fmla="*/ 56 w 3447"/>
              <a:gd name="T69" fmla="*/ 3298 h 3487"/>
              <a:gd name="T70" fmla="*/ 98 w 3447"/>
              <a:gd name="T71" fmla="*/ 3246 h 3487"/>
              <a:gd name="T72" fmla="*/ 164 w 3447"/>
              <a:gd name="T73" fmla="*/ 3163 h 3487"/>
              <a:gd name="T74" fmla="*/ 252 w 3447"/>
              <a:gd name="T75" fmla="*/ 3055 h 3487"/>
              <a:gd name="T76" fmla="*/ 338 w 3447"/>
              <a:gd name="T77" fmla="*/ 2951 h 3487"/>
              <a:gd name="T78" fmla="*/ 428 w 3447"/>
              <a:gd name="T79" fmla="*/ 2850 h 3487"/>
              <a:gd name="T80" fmla="*/ 513 w 3447"/>
              <a:gd name="T81" fmla="*/ 2756 h 3487"/>
              <a:gd name="T82" fmla="*/ 588 w 3447"/>
              <a:gd name="T83" fmla="*/ 2675 h 3487"/>
              <a:gd name="T84" fmla="*/ 645 w 3447"/>
              <a:gd name="T85" fmla="*/ 2615 h 3487"/>
              <a:gd name="T86" fmla="*/ 676 w 3447"/>
              <a:gd name="T87" fmla="*/ 2583 h 3487"/>
              <a:gd name="T88" fmla="*/ 665 w 3447"/>
              <a:gd name="T89" fmla="*/ 1430 h 3487"/>
              <a:gd name="T90" fmla="*/ 639 w 3447"/>
              <a:gd name="T91" fmla="*/ 1376 h 3487"/>
              <a:gd name="T92" fmla="*/ 652 w 3447"/>
              <a:gd name="T93" fmla="*/ 1319 h 3487"/>
              <a:gd name="T94" fmla="*/ 707 w 3447"/>
              <a:gd name="T95" fmla="*/ 1264 h 3487"/>
              <a:gd name="T96" fmla="*/ 830 w 3447"/>
              <a:gd name="T97" fmla="*/ 1196 h 3487"/>
              <a:gd name="T98" fmla="*/ 970 w 3447"/>
              <a:gd name="T99" fmla="*/ 1172 h 3487"/>
              <a:gd name="T100" fmla="*/ 1100 w 3447"/>
              <a:gd name="T101" fmla="*/ 1192 h 3487"/>
              <a:gd name="T102" fmla="*/ 1218 w 3447"/>
              <a:gd name="T103" fmla="*/ 1252 h 3487"/>
              <a:gd name="T104" fmla="*/ 2250 w 3447"/>
              <a:gd name="T105" fmla="*/ 371 h 3487"/>
              <a:gd name="T106" fmla="*/ 2228 w 3447"/>
              <a:gd name="T107" fmla="*/ 254 h 3487"/>
              <a:gd name="T108" fmla="*/ 2251 w 3447"/>
              <a:gd name="T109" fmla="*/ 133 h 3487"/>
              <a:gd name="T110" fmla="*/ 2319 w 3447"/>
              <a:gd name="T111" fmla="*/ 30 h 3487"/>
              <a:gd name="T112" fmla="*/ 2359 w 3447"/>
              <a:gd name="T113" fmla="*/ 5 h 3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47" h="3487">
                <a:moveTo>
                  <a:pt x="2397" y="0"/>
                </a:moveTo>
                <a:lnTo>
                  <a:pt x="2417" y="5"/>
                </a:lnTo>
                <a:lnTo>
                  <a:pt x="2435" y="13"/>
                </a:lnTo>
                <a:lnTo>
                  <a:pt x="2451" y="26"/>
                </a:lnTo>
                <a:lnTo>
                  <a:pt x="3421" y="999"/>
                </a:lnTo>
                <a:lnTo>
                  <a:pt x="3434" y="1015"/>
                </a:lnTo>
                <a:lnTo>
                  <a:pt x="3442" y="1033"/>
                </a:lnTo>
                <a:lnTo>
                  <a:pt x="3447" y="1052"/>
                </a:lnTo>
                <a:lnTo>
                  <a:pt x="3447" y="1072"/>
                </a:lnTo>
                <a:lnTo>
                  <a:pt x="3442" y="1092"/>
                </a:lnTo>
                <a:lnTo>
                  <a:pt x="3434" y="1110"/>
                </a:lnTo>
                <a:lnTo>
                  <a:pt x="3421" y="1126"/>
                </a:lnTo>
                <a:lnTo>
                  <a:pt x="3417" y="1130"/>
                </a:lnTo>
                <a:lnTo>
                  <a:pt x="3386" y="1158"/>
                </a:lnTo>
                <a:lnTo>
                  <a:pt x="3352" y="1181"/>
                </a:lnTo>
                <a:lnTo>
                  <a:pt x="3315" y="1199"/>
                </a:lnTo>
                <a:lnTo>
                  <a:pt x="3276" y="1212"/>
                </a:lnTo>
                <a:lnTo>
                  <a:pt x="3236" y="1220"/>
                </a:lnTo>
                <a:lnTo>
                  <a:pt x="3195" y="1222"/>
                </a:lnTo>
                <a:lnTo>
                  <a:pt x="3154" y="1220"/>
                </a:lnTo>
                <a:lnTo>
                  <a:pt x="3115" y="1213"/>
                </a:lnTo>
                <a:lnTo>
                  <a:pt x="3077" y="1200"/>
                </a:lnTo>
                <a:lnTo>
                  <a:pt x="3042" y="1184"/>
                </a:lnTo>
                <a:lnTo>
                  <a:pt x="2171" y="2200"/>
                </a:lnTo>
                <a:lnTo>
                  <a:pt x="2199" y="2236"/>
                </a:lnTo>
                <a:lnTo>
                  <a:pt x="2222" y="2272"/>
                </a:lnTo>
                <a:lnTo>
                  <a:pt x="2243" y="2312"/>
                </a:lnTo>
                <a:lnTo>
                  <a:pt x="2257" y="2352"/>
                </a:lnTo>
                <a:lnTo>
                  <a:pt x="2269" y="2395"/>
                </a:lnTo>
                <a:lnTo>
                  <a:pt x="2276" y="2439"/>
                </a:lnTo>
                <a:lnTo>
                  <a:pt x="2278" y="2483"/>
                </a:lnTo>
                <a:lnTo>
                  <a:pt x="2276" y="2531"/>
                </a:lnTo>
                <a:lnTo>
                  <a:pt x="2268" y="2578"/>
                </a:lnTo>
                <a:lnTo>
                  <a:pt x="2254" y="2624"/>
                </a:lnTo>
                <a:lnTo>
                  <a:pt x="2236" y="2668"/>
                </a:lnTo>
                <a:lnTo>
                  <a:pt x="2214" y="2709"/>
                </a:lnTo>
                <a:lnTo>
                  <a:pt x="2186" y="2747"/>
                </a:lnTo>
                <a:lnTo>
                  <a:pt x="2154" y="2783"/>
                </a:lnTo>
                <a:lnTo>
                  <a:pt x="2149" y="2790"/>
                </a:lnTo>
                <a:lnTo>
                  <a:pt x="2134" y="2802"/>
                </a:lnTo>
                <a:lnTo>
                  <a:pt x="2119" y="2809"/>
                </a:lnTo>
                <a:lnTo>
                  <a:pt x="2102" y="2814"/>
                </a:lnTo>
                <a:lnTo>
                  <a:pt x="2085" y="2816"/>
                </a:lnTo>
                <a:lnTo>
                  <a:pt x="2067" y="2814"/>
                </a:lnTo>
                <a:lnTo>
                  <a:pt x="2050" y="2809"/>
                </a:lnTo>
                <a:lnTo>
                  <a:pt x="2035" y="2802"/>
                </a:lnTo>
                <a:lnTo>
                  <a:pt x="2022" y="2790"/>
                </a:lnTo>
                <a:lnTo>
                  <a:pt x="1471" y="2238"/>
                </a:lnTo>
                <a:lnTo>
                  <a:pt x="906" y="2805"/>
                </a:lnTo>
                <a:lnTo>
                  <a:pt x="902" y="2808"/>
                </a:lnTo>
                <a:lnTo>
                  <a:pt x="894" y="2816"/>
                </a:lnTo>
                <a:lnTo>
                  <a:pt x="884" y="2826"/>
                </a:lnTo>
                <a:lnTo>
                  <a:pt x="870" y="2840"/>
                </a:lnTo>
                <a:lnTo>
                  <a:pt x="853" y="2856"/>
                </a:lnTo>
                <a:lnTo>
                  <a:pt x="833" y="2875"/>
                </a:lnTo>
                <a:lnTo>
                  <a:pt x="810" y="2897"/>
                </a:lnTo>
                <a:lnTo>
                  <a:pt x="786" y="2920"/>
                </a:lnTo>
                <a:lnTo>
                  <a:pt x="758" y="2945"/>
                </a:lnTo>
                <a:lnTo>
                  <a:pt x="730" y="2972"/>
                </a:lnTo>
                <a:lnTo>
                  <a:pt x="699" y="3000"/>
                </a:lnTo>
                <a:lnTo>
                  <a:pt x="668" y="3028"/>
                </a:lnTo>
                <a:lnTo>
                  <a:pt x="635" y="3057"/>
                </a:lnTo>
                <a:lnTo>
                  <a:pt x="602" y="3087"/>
                </a:lnTo>
                <a:lnTo>
                  <a:pt x="568" y="3118"/>
                </a:lnTo>
                <a:lnTo>
                  <a:pt x="534" y="3148"/>
                </a:lnTo>
                <a:lnTo>
                  <a:pt x="500" y="3177"/>
                </a:lnTo>
                <a:lnTo>
                  <a:pt x="465" y="3207"/>
                </a:lnTo>
                <a:lnTo>
                  <a:pt x="431" y="3235"/>
                </a:lnTo>
                <a:lnTo>
                  <a:pt x="398" y="3262"/>
                </a:lnTo>
                <a:lnTo>
                  <a:pt x="358" y="3294"/>
                </a:lnTo>
                <a:lnTo>
                  <a:pt x="322" y="3323"/>
                </a:lnTo>
                <a:lnTo>
                  <a:pt x="291" y="3348"/>
                </a:lnTo>
                <a:lnTo>
                  <a:pt x="264" y="3370"/>
                </a:lnTo>
                <a:lnTo>
                  <a:pt x="240" y="3390"/>
                </a:lnTo>
                <a:lnTo>
                  <a:pt x="220" y="3406"/>
                </a:lnTo>
                <a:lnTo>
                  <a:pt x="202" y="3420"/>
                </a:lnTo>
                <a:lnTo>
                  <a:pt x="188" y="3432"/>
                </a:lnTo>
                <a:lnTo>
                  <a:pt x="176" y="3441"/>
                </a:lnTo>
                <a:lnTo>
                  <a:pt x="167" y="3450"/>
                </a:lnTo>
                <a:lnTo>
                  <a:pt x="160" y="3455"/>
                </a:lnTo>
                <a:lnTo>
                  <a:pt x="155" y="3460"/>
                </a:lnTo>
                <a:lnTo>
                  <a:pt x="152" y="3463"/>
                </a:lnTo>
                <a:lnTo>
                  <a:pt x="149" y="3464"/>
                </a:lnTo>
                <a:lnTo>
                  <a:pt x="148" y="3465"/>
                </a:lnTo>
                <a:lnTo>
                  <a:pt x="130" y="3478"/>
                </a:lnTo>
                <a:lnTo>
                  <a:pt x="110" y="3485"/>
                </a:lnTo>
                <a:lnTo>
                  <a:pt x="90" y="3487"/>
                </a:lnTo>
                <a:lnTo>
                  <a:pt x="72" y="3485"/>
                </a:lnTo>
                <a:lnTo>
                  <a:pt x="56" y="3481"/>
                </a:lnTo>
                <a:lnTo>
                  <a:pt x="39" y="3472"/>
                </a:lnTo>
                <a:lnTo>
                  <a:pt x="26" y="3461"/>
                </a:lnTo>
                <a:lnTo>
                  <a:pt x="13" y="3446"/>
                </a:lnTo>
                <a:lnTo>
                  <a:pt x="5" y="3429"/>
                </a:lnTo>
                <a:lnTo>
                  <a:pt x="0" y="3409"/>
                </a:lnTo>
                <a:lnTo>
                  <a:pt x="0" y="3391"/>
                </a:lnTo>
                <a:lnTo>
                  <a:pt x="3" y="3372"/>
                </a:lnTo>
                <a:lnTo>
                  <a:pt x="11" y="3355"/>
                </a:lnTo>
                <a:lnTo>
                  <a:pt x="21" y="3338"/>
                </a:lnTo>
                <a:lnTo>
                  <a:pt x="22" y="3338"/>
                </a:lnTo>
                <a:lnTo>
                  <a:pt x="25" y="3336"/>
                </a:lnTo>
                <a:lnTo>
                  <a:pt x="28" y="3331"/>
                </a:lnTo>
                <a:lnTo>
                  <a:pt x="32" y="3326"/>
                </a:lnTo>
                <a:lnTo>
                  <a:pt x="37" y="3319"/>
                </a:lnTo>
                <a:lnTo>
                  <a:pt x="46" y="3310"/>
                </a:lnTo>
                <a:lnTo>
                  <a:pt x="56" y="3298"/>
                </a:lnTo>
                <a:lnTo>
                  <a:pt x="67" y="3283"/>
                </a:lnTo>
                <a:lnTo>
                  <a:pt x="81" y="3266"/>
                </a:lnTo>
                <a:lnTo>
                  <a:pt x="98" y="3246"/>
                </a:lnTo>
                <a:lnTo>
                  <a:pt x="117" y="3222"/>
                </a:lnTo>
                <a:lnTo>
                  <a:pt x="139" y="3194"/>
                </a:lnTo>
                <a:lnTo>
                  <a:pt x="164" y="3163"/>
                </a:lnTo>
                <a:lnTo>
                  <a:pt x="192" y="3128"/>
                </a:lnTo>
                <a:lnTo>
                  <a:pt x="224" y="3088"/>
                </a:lnTo>
                <a:lnTo>
                  <a:pt x="252" y="3055"/>
                </a:lnTo>
                <a:lnTo>
                  <a:pt x="280" y="3021"/>
                </a:lnTo>
                <a:lnTo>
                  <a:pt x="308" y="2987"/>
                </a:lnTo>
                <a:lnTo>
                  <a:pt x="338" y="2951"/>
                </a:lnTo>
                <a:lnTo>
                  <a:pt x="368" y="2917"/>
                </a:lnTo>
                <a:lnTo>
                  <a:pt x="398" y="2883"/>
                </a:lnTo>
                <a:lnTo>
                  <a:pt x="428" y="2850"/>
                </a:lnTo>
                <a:lnTo>
                  <a:pt x="458" y="2818"/>
                </a:lnTo>
                <a:lnTo>
                  <a:pt x="486" y="2786"/>
                </a:lnTo>
                <a:lnTo>
                  <a:pt x="513" y="2756"/>
                </a:lnTo>
                <a:lnTo>
                  <a:pt x="540" y="2727"/>
                </a:lnTo>
                <a:lnTo>
                  <a:pt x="566" y="2700"/>
                </a:lnTo>
                <a:lnTo>
                  <a:pt x="588" y="2675"/>
                </a:lnTo>
                <a:lnTo>
                  <a:pt x="609" y="2653"/>
                </a:lnTo>
                <a:lnTo>
                  <a:pt x="629" y="2633"/>
                </a:lnTo>
                <a:lnTo>
                  <a:pt x="645" y="2615"/>
                </a:lnTo>
                <a:lnTo>
                  <a:pt x="659" y="2602"/>
                </a:lnTo>
                <a:lnTo>
                  <a:pt x="669" y="2591"/>
                </a:lnTo>
                <a:lnTo>
                  <a:pt x="676" y="2583"/>
                </a:lnTo>
                <a:lnTo>
                  <a:pt x="680" y="2579"/>
                </a:lnTo>
                <a:lnTo>
                  <a:pt x="1246" y="2012"/>
                </a:lnTo>
                <a:lnTo>
                  <a:pt x="665" y="1430"/>
                </a:lnTo>
                <a:lnTo>
                  <a:pt x="652" y="1414"/>
                </a:lnTo>
                <a:lnTo>
                  <a:pt x="644" y="1396"/>
                </a:lnTo>
                <a:lnTo>
                  <a:pt x="639" y="1376"/>
                </a:lnTo>
                <a:lnTo>
                  <a:pt x="639" y="1356"/>
                </a:lnTo>
                <a:lnTo>
                  <a:pt x="644" y="1337"/>
                </a:lnTo>
                <a:lnTo>
                  <a:pt x="652" y="1319"/>
                </a:lnTo>
                <a:lnTo>
                  <a:pt x="665" y="1303"/>
                </a:lnTo>
                <a:lnTo>
                  <a:pt x="670" y="1296"/>
                </a:lnTo>
                <a:lnTo>
                  <a:pt x="707" y="1264"/>
                </a:lnTo>
                <a:lnTo>
                  <a:pt x="745" y="1236"/>
                </a:lnTo>
                <a:lnTo>
                  <a:pt x="787" y="1214"/>
                </a:lnTo>
                <a:lnTo>
                  <a:pt x="830" y="1196"/>
                </a:lnTo>
                <a:lnTo>
                  <a:pt x="875" y="1183"/>
                </a:lnTo>
                <a:lnTo>
                  <a:pt x="922" y="1174"/>
                </a:lnTo>
                <a:lnTo>
                  <a:pt x="970" y="1172"/>
                </a:lnTo>
                <a:lnTo>
                  <a:pt x="1015" y="1174"/>
                </a:lnTo>
                <a:lnTo>
                  <a:pt x="1059" y="1182"/>
                </a:lnTo>
                <a:lnTo>
                  <a:pt x="1100" y="1192"/>
                </a:lnTo>
                <a:lnTo>
                  <a:pt x="1142" y="1208"/>
                </a:lnTo>
                <a:lnTo>
                  <a:pt x="1181" y="1228"/>
                </a:lnTo>
                <a:lnTo>
                  <a:pt x="1218" y="1252"/>
                </a:lnTo>
                <a:lnTo>
                  <a:pt x="1252" y="1280"/>
                </a:lnTo>
                <a:lnTo>
                  <a:pt x="2267" y="406"/>
                </a:lnTo>
                <a:lnTo>
                  <a:pt x="2250" y="371"/>
                </a:lnTo>
                <a:lnTo>
                  <a:pt x="2238" y="333"/>
                </a:lnTo>
                <a:lnTo>
                  <a:pt x="2230" y="294"/>
                </a:lnTo>
                <a:lnTo>
                  <a:pt x="2228" y="254"/>
                </a:lnTo>
                <a:lnTo>
                  <a:pt x="2231" y="212"/>
                </a:lnTo>
                <a:lnTo>
                  <a:pt x="2238" y="172"/>
                </a:lnTo>
                <a:lnTo>
                  <a:pt x="2251" y="133"/>
                </a:lnTo>
                <a:lnTo>
                  <a:pt x="2269" y="97"/>
                </a:lnTo>
                <a:lnTo>
                  <a:pt x="2293" y="62"/>
                </a:lnTo>
                <a:lnTo>
                  <a:pt x="2319" y="30"/>
                </a:lnTo>
                <a:lnTo>
                  <a:pt x="2324" y="26"/>
                </a:lnTo>
                <a:lnTo>
                  <a:pt x="2341" y="13"/>
                </a:lnTo>
                <a:lnTo>
                  <a:pt x="2359" y="5"/>
                </a:lnTo>
                <a:lnTo>
                  <a:pt x="2378" y="0"/>
                </a:lnTo>
                <a:lnTo>
                  <a:pt x="23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10054241" y="5822950"/>
            <a:ext cx="493713" cy="463550"/>
          </a:xfrm>
          <a:custGeom>
            <a:avLst/>
            <a:gdLst>
              <a:gd name="T0" fmla="*/ 1172 w 3420"/>
              <a:gd name="T1" fmla="*/ 2271 h 3211"/>
              <a:gd name="T2" fmla="*/ 2498 w 3420"/>
              <a:gd name="T3" fmla="*/ 2311 h 3211"/>
              <a:gd name="T4" fmla="*/ 2456 w 3420"/>
              <a:gd name="T5" fmla="*/ 2160 h 3211"/>
              <a:gd name="T6" fmla="*/ 682 w 3420"/>
              <a:gd name="T7" fmla="*/ 2231 h 3211"/>
              <a:gd name="T8" fmla="*/ 519 w 3420"/>
              <a:gd name="T9" fmla="*/ 2225 h 3211"/>
              <a:gd name="T10" fmla="*/ 661 w 3420"/>
              <a:gd name="T11" fmla="*/ 2454 h 3211"/>
              <a:gd name="T12" fmla="*/ 982 w 3420"/>
              <a:gd name="T13" fmla="*/ 2163 h 3211"/>
              <a:gd name="T14" fmla="*/ 902 w 3420"/>
              <a:gd name="T15" fmla="*/ 2034 h 3211"/>
              <a:gd name="T16" fmla="*/ 1172 w 3420"/>
              <a:gd name="T17" fmla="*/ 1695 h 3211"/>
              <a:gd name="T18" fmla="*/ 2498 w 3420"/>
              <a:gd name="T19" fmla="*/ 1734 h 3211"/>
              <a:gd name="T20" fmla="*/ 2456 w 3420"/>
              <a:gd name="T21" fmla="*/ 1583 h 3211"/>
              <a:gd name="T22" fmla="*/ 682 w 3420"/>
              <a:gd name="T23" fmla="*/ 1654 h 3211"/>
              <a:gd name="T24" fmla="*/ 519 w 3420"/>
              <a:gd name="T25" fmla="*/ 1647 h 3211"/>
              <a:gd name="T26" fmla="*/ 661 w 3420"/>
              <a:gd name="T27" fmla="*/ 1878 h 3211"/>
              <a:gd name="T28" fmla="*/ 982 w 3420"/>
              <a:gd name="T29" fmla="*/ 1586 h 3211"/>
              <a:gd name="T30" fmla="*/ 902 w 3420"/>
              <a:gd name="T31" fmla="*/ 1457 h 3211"/>
              <a:gd name="T32" fmla="*/ 1172 w 3420"/>
              <a:gd name="T33" fmla="*/ 1115 h 3211"/>
              <a:gd name="T34" fmla="*/ 2475 w 3420"/>
              <a:gd name="T35" fmla="*/ 1175 h 3211"/>
              <a:gd name="T36" fmla="*/ 2491 w 3420"/>
              <a:gd name="T37" fmla="*/ 1024 h 3211"/>
              <a:gd name="T38" fmla="*/ 831 w 3420"/>
              <a:gd name="T39" fmla="*/ 912 h 3211"/>
              <a:gd name="T40" fmla="*/ 549 w 3420"/>
              <a:gd name="T41" fmla="*/ 1041 h 3211"/>
              <a:gd name="T42" fmla="*/ 632 w 3420"/>
              <a:gd name="T43" fmla="*/ 1281 h 3211"/>
              <a:gd name="T44" fmla="*/ 765 w 3420"/>
              <a:gd name="T45" fmla="*/ 1275 h 3211"/>
              <a:gd name="T46" fmla="*/ 940 w 3420"/>
              <a:gd name="T47" fmla="*/ 889 h 3211"/>
              <a:gd name="T48" fmla="*/ 1169 w 3420"/>
              <a:gd name="T49" fmla="*/ 517 h 3211"/>
              <a:gd name="T50" fmla="*/ 2456 w 3420"/>
              <a:gd name="T51" fmla="*/ 604 h 3211"/>
              <a:gd name="T52" fmla="*/ 2498 w 3420"/>
              <a:gd name="T53" fmla="*/ 453 h 3211"/>
              <a:gd name="T54" fmla="*/ 831 w 3420"/>
              <a:gd name="T55" fmla="*/ 336 h 3211"/>
              <a:gd name="T56" fmla="*/ 549 w 3420"/>
              <a:gd name="T57" fmla="*/ 464 h 3211"/>
              <a:gd name="T58" fmla="*/ 632 w 3420"/>
              <a:gd name="T59" fmla="*/ 704 h 3211"/>
              <a:gd name="T60" fmla="*/ 765 w 3420"/>
              <a:gd name="T61" fmla="*/ 698 h 3211"/>
              <a:gd name="T62" fmla="*/ 940 w 3420"/>
              <a:gd name="T63" fmla="*/ 312 h 3211"/>
              <a:gd name="T64" fmla="*/ 3312 w 3420"/>
              <a:gd name="T65" fmla="*/ 104 h 3211"/>
              <a:gd name="T66" fmla="*/ 3411 w 3420"/>
              <a:gd name="T67" fmla="*/ 3162 h 3211"/>
              <a:gd name="T68" fmla="*/ 3062 w 3420"/>
              <a:gd name="T69" fmla="*/ 3192 h 3211"/>
              <a:gd name="T70" fmla="*/ 3030 w 3420"/>
              <a:gd name="T71" fmla="*/ 637 h 3211"/>
              <a:gd name="T72" fmla="*/ 509 w 3420"/>
              <a:gd name="T73" fmla="*/ 0 h 3211"/>
              <a:gd name="T74" fmla="*/ 2806 w 3420"/>
              <a:gd name="T75" fmla="*/ 161 h 3211"/>
              <a:gd name="T76" fmla="*/ 2764 w 3420"/>
              <a:gd name="T77" fmla="*/ 3116 h 3211"/>
              <a:gd name="T78" fmla="*/ 430 w 3420"/>
              <a:gd name="T79" fmla="*/ 3200 h 3211"/>
              <a:gd name="T80" fmla="*/ 90 w 3420"/>
              <a:gd name="T81" fmla="*/ 2983 h 3211"/>
              <a:gd name="T82" fmla="*/ 9 w 3420"/>
              <a:gd name="T83" fmla="*/ 2853 h 3211"/>
              <a:gd name="T84" fmla="*/ 69 w 3420"/>
              <a:gd name="T85" fmla="*/ 2694 h 3211"/>
              <a:gd name="T86" fmla="*/ 20 w 3420"/>
              <a:gd name="T87" fmla="*/ 2551 h 3211"/>
              <a:gd name="T88" fmla="*/ 51 w 3420"/>
              <a:gd name="T89" fmla="*/ 2401 h 3211"/>
              <a:gd name="T90" fmla="*/ 34 w 3420"/>
              <a:gd name="T91" fmla="*/ 2251 h 3211"/>
              <a:gd name="T92" fmla="*/ 34 w 3420"/>
              <a:gd name="T93" fmla="*/ 2105 h 3211"/>
              <a:gd name="T94" fmla="*/ 51 w 3420"/>
              <a:gd name="T95" fmla="*/ 1955 h 3211"/>
              <a:gd name="T96" fmla="*/ 20 w 3420"/>
              <a:gd name="T97" fmla="*/ 1805 h 3211"/>
              <a:gd name="T98" fmla="*/ 69 w 3420"/>
              <a:gd name="T99" fmla="*/ 1661 h 3211"/>
              <a:gd name="T100" fmla="*/ 9 w 3420"/>
              <a:gd name="T101" fmla="*/ 1503 h 3211"/>
              <a:gd name="T102" fmla="*/ 90 w 3420"/>
              <a:gd name="T103" fmla="*/ 1373 h 3211"/>
              <a:gd name="T104" fmla="*/ 2 w 3420"/>
              <a:gd name="T105" fmla="*/ 1197 h 3211"/>
              <a:gd name="T106" fmla="*/ 230 w 3420"/>
              <a:gd name="T107" fmla="*/ 1087 h 3211"/>
              <a:gd name="T108" fmla="*/ 0 w 3420"/>
              <a:gd name="T109" fmla="*/ 890 h 3211"/>
              <a:gd name="T110" fmla="*/ 230 w 3420"/>
              <a:gd name="T111" fmla="*/ 694 h 3211"/>
              <a:gd name="T112" fmla="*/ 2 w 3420"/>
              <a:gd name="T113" fmla="*/ 584 h 3211"/>
              <a:gd name="T114" fmla="*/ 90 w 3420"/>
              <a:gd name="T115" fmla="*/ 408 h 3211"/>
              <a:gd name="T116" fmla="*/ 9 w 3420"/>
              <a:gd name="T117" fmla="*/ 279 h 3211"/>
              <a:gd name="T118" fmla="*/ 279 w 3420"/>
              <a:gd name="T119" fmla="*/ 122 h 3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20" h="3211">
                <a:moveTo>
                  <a:pt x="1260" y="2158"/>
                </a:moveTo>
                <a:lnTo>
                  <a:pt x="1239" y="2160"/>
                </a:lnTo>
                <a:lnTo>
                  <a:pt x="1220" y="2167"/>
                </a:lnTo>
                <a:lnTo>
                  <a:pt x="1204" y="2178"/>
                </a:lnTo>
                <a:lnTo>
                  <a:pt x="1189" y="2191"/>
                </a:lnTo>
                <a:lnTo>
                  <a:pt x="1179" y="2208"/>
                </a:lnTo>
                <a:lnTo>
                  <a:pt x="1172" y="2227"/>
                </a:lnTo>
                <a:lnTo>
                  <a:pt x="1169" y="2247"/>
                </a:lnTo>
                <a:lnTo>
                  <a:pt x="1172" y="2271"/>
                </a:lnTo>
                <a:lnTo>
                  <a:pt x="1182" y="2293"/>
                </a:lnTo>
                <a:lnTo>
                  <a:pt x="1196" y="2311"/>
                </a:lnTo>
                <a:lnTo>
                  <a:pt x="1214" y="2325"/>
                </a:lnTo>
                <a:lnTo>
                  <a:pt x="1236" y="2334"/>
                </a:lnTo>
                <a:lnTo>
                  <a:pt x="1260" y="2337"/>
                </a:lnTo>
                <a:lnTo>
                  <a:pt x="2435" y="2337"/>
                </a:lnTo>
                <a:lnTo>
                  <a:pt x="2459" y="2334"/>
                </a:lnTo>
                <a:lnTo>
                  <a:pt x="2481" y="2325"/>
                </a:lnTo>
                <a:lnTo>
                  <a:pt x="2498" y="2311"/>
                </a:lnTo>
                <a:lnTo>
                  <a:pt x="2513" y="2293"/>
                </a:lnTo>
                <a:lnTo>
                  <a:pt x="2522" y="2271"/>
                </a:lnTo>
                <a:lnTo>
                  <a:pt x="2525" y="2247"/>
                </a:lnTo>
                <a:lnTo>
                  <a:pt x="2522" y="2227"/>
                </a:lnTo>
                <a:lnTo>
                  <a:pt x="2516" y="2208"/>
                </a:lnTo>
                <a:lnTo>
                  <a:pt x="2506" y="2191"/>
                </a:lnTo>
                <a:lnTo>
                  <a:pt x="2491" y="2178"/>
                </a:lnTo>
                <a:lnTo>
                  <a:pt x="2475" y="2167"/>
                </a:lnTo>
                <a:lnTo>
                  <a:pt x="2456" y="2160"/>
                </a:lnTo>
                <a:lnTo>
                  <a:pt x="2435" y="2158"/>
                </a:lnTo>
                <a:lnTo>
                  <a:pt x="1260" y="2158"/>
                </a:lnTo>
                <a:close/>
                <a:moveTo>
                  <a:pt x="902" y="2034"/>
                </a:moveTo>
                <a:lnTo>
                  <a:pt x="882" y="2035"/>
                </a:lnTo>
                <a:lnTo>
                  <a:pt x="864" y="2041"/>
                </a:lnTo>
                <a:lnTo>
                  <a:pt x="846" y="2052"/>
                </a:lnTo>
                <a:lnTo>
                  <a:pt x="831" y="2066"/>
                </a:lnTo>
                <a:lnTo>
                  <a:pt x="705" y="2218"/>
                </a:lnTo>
                <a:lnTo>
                  <a:pt x="682" y="2231"/>
                </a:lnTo>
                <a:lnTo>
                  <a:pt x="660" y="2208"/>
                </a:lnTo>
                <a:lnTo>
                  <a:pt x="644" y="2196"/>
                </a:lnTo>
                <a:lnTo>
                  <a:pt x="626" y="2187"/>
                </a:lnTo>
                <a:lnTo>
                  <a:pt x="606" y="2182"/>
                </a:lnTo>
                <a:lnTo>
                  <a:pt x="587" y="2182"/>
                </a:lnTo>
                <a:lnTo>
                  <a:pt x="567" y="2186"/>
                </a:lnTo>
                <a:lnTo>
                  <a:pt x="549" y="2196"/>
                </a:lnTo>
                <a:lnTo>
                  <a:pt x="533" y="2208"/>
                </a:lnTo>
                <a:lnTo>
                  <a:pt x="519" y="2225"/>
                </a:lnTo>
                <a:lnTo>
                  <a:pt x="511" y="2242"/>
                </a:lnTo>
                <a:lnTo>
                  <a:pt x="507" y="2262"/>
                </a:lnTo>
                <a:lnTo>
                  <a:pt x="507" y="2281"/>
                </a:lnTo>
                <a:lnTo>
                  <a:pt x="511" y="2301"/>
                </a:lnTo>
                <a:lnTo>
                  <a:pt x="519" y="2319"/>
                </a:lnTo>
                <a:lnTo>
                  <a:pt x="533" y="2335"/>
                </a:lnTo>
                <a:lnTo>
                  <a:pt x="632" y="2434"/>
                </a:lnTo>
                <a:lnTo>
                  <a:pt x="646" y="2446"/>
                </a:lnTo>
                <a:lnTo>
                  <a:pt x="661" y="2454"/>
                </a:lnTo>
                <a:lnTo>
                  <a:pt x="678" y="2459"/>
                </a:lnTo>
                <a:lnTo>
                  <a:pt x="696" y="2461"/>
                </a:lnTo>
                <a:lnTo>
                  <a:pt x="700" y="2461"/>
                </a:lnTo>
                <a:lnTo>
                  <a:pt x="718" y="2458"/>
                </a:lnTo>
                <a:lnTo>
                  <a:pt x="736" y="2452"/>
                </a:lnTo>
                <a:lnTo>
                  <a:pt x="752" y="2442"/>
                </a:lnTo>
                <a:lnTo>
                  <a:pt x="765" y="2429"/>
                </a:lnTo>
                <a:lnTo>
                  <a:pt x="970" y="2181"/>
                </a:lnTo>
                <a:lnTo>
                  <a:pt x="982" y="2163"/>
                </a:lnTo>
                <a:lnTo>
                  <a:pt x="988" y="2145"/>
                </a:lnTo>
                <a:lnTo>
                  <a:pt x="991" y="2125"/>
                </a:lnTo>
                <a:lnTo>
                  <a:pt x="989" y="2106"/>
                </a:lnTo>
                <a:lnTo>
                  <a:pt x="983" y="2087"/>
                </a:lnTo>
                <a:lnTo>
                  <a:pt x="972" y="2069"/>
                </a:lnTo>
                <a:lnTo>
                  <a:pt x="958" y="2054"/>
                </a:lnTo>
                <a:lnTo>
                  <a:pt x="940" y="2044"/>
                </a:lnTo>
                <a:lnTo>
                  <a:pt x="922" y="2036"/>
                </a:lnTo>
                <a:lnTo>
                  <a:pt x="902" y="2034"/>
                </a:lnTo>
                <a:close/>
                <a:moveTo>
                  <a:pt x="1260" y="1581"/>
                </a:moveTo>
                <a:lnTo>
                  <a:pt x="1239" y="1583"/>
                </a:lnTo>
                <a:lnTo>
                  <a:pt x="1220" y="1590"/>
                </a:lnTo>
                <a:lnTo>
                  <a:pt x="1204" y="1601"/>
                </a:lnTo>
                <a:lnTo>
                  <a:pt x="1189" y="1614"/>
                </a:lnTo>
                <a:lnTo>
                  <a:pt x="1179" y="1631"/>
                </a:lnTo>
                <a:lnTo>
                  <a:pt x="1172" y="1650"/>
                </a:lnTo>
                <a:lnTo>
                  <a:pt x="1169" y="1671"/>
                </a:lnTo>
                <a:lnTo>
                  <a:pt x="1172" y="1695"/>
                </a:lnTo>
                <a:lnTo>
                  <a:pt x="1182" y="1716"/>
                </a:lnTo>
                <a:lnTo>
                  <a:pt x="1196" y="1734"/>
                </a:lnTo>
                <a:lnTo>
                  <a:pt x="1214" y="1749"/>
                </a:lnTo>
                <a:lnTo>
                  <a:pt x="1236" y="1757"/>
                </a:lnTo>
                <a:lnTo>
                  <a:pt x="1260" y="1760"/>
                </a:lnTo>
                <a:lnTo>
                  <a:pt x="2435" y="1760"/>
                </a:lnTo>
                <a:lnTo>
                  <a:pt x="2459" y="1757"/>
                </a:lnTo>
                <a:lnTo>
                  <a:pt x="2481" y="1749"/>
                </a:lnTo>
                <a:lnTo>
                  <a:pt x="2498" y="1734"/>
                </a:lnTo>
                <a:lnTo>
                  <a:pt x="2513" y="1716"/>
                </a:lnTo>
                <a:lnTo>
                  <a:pt x="2522" y="1695"/>
                </a:lnTo>
                <a:lnTo>
                  <a:pt x="2525" y="1671"/>
                </a:lnTo>
                <a:lnTo>
                  <a:pt x="2522" y="1650"/>
                </a:lnTo>
                <a:lnTo>
                  <a:pt x="2516" y="1631"/>
                </a:lnTo>
                <a:lnTo>
                  <a:pt x="2506" y="1614"/>
                </a:lnTo>
                <a:lnTo>
                  <a:pt x="2491" y="1601"/>
                </a:lnTo>
                <a:lnTo>
                  <a:pt x="2475" y="1590"/>
                </a:lnTo>
                <a:lnTo>
                  <a:pt x="2456" y="1583"/>
                </a:lnTo>
                <a:lnTo>
                  <a:pt x="2435" y="1581"/>
                </a:lnTo>
                <a:lnTo>
                  <a:pt x="1260" y="1581"/>
                </a:lnTo>
                <a:close/>
                <a:moveTo>
                  <a:pt x="902" y="1457"/>
                </a:moveTo>
                <a:lnTo>
                  <a:pt x="882" y="1459"/>
                </a:lnTo>
                <a:lnTo>
                  <a:pt x="864" y="1464"/>
                </a:lnTo>
                <a:lnTo>
                  <a:pt x="846" y="1475"/>
                </a:lnTo>
                <a:lnTo>
                  <a:pt x="831" y="1489"/>
                </a:lnTo>
                <a:lnTo>
                  <a:pt x="705" y="1641"/>
                </a:lnTo>
                <a:lnTo>
                  <a:pt x="682" y="1654"/>
                </a:lnTo>
                <a:lnTo>
                  <a:pt x="660" y="1632"/>
                </a:lnTo>
                <a:lnTo>
                  <a:pt x="644" y="1618"/>
                </a:lnTo>
                <a:lnTo>
                  <a:pt x="626" y="1610"/>
                </a:lnTo>
                <a:lnTo>
                  <a:pt x="606" y="1605"/>
                </a:lnTo>
                <a:lnTo>
                  <a:pt x="587" y="1605"/>
                </a:lnTo>
                <a:lnTo>
                  <a:pt x="567" y="1610"/>
                </a:lnTo>
                <a:lnTo>
                  <a:pt x="549" y="1618"/>
                </a:lnTo>
                <a:lnTo>
                  <a:pt x="533" y="1631"/>
                </a:lnTo>
                <a:lnTo>
                  <a:pt x="519" y="1647"/>
                </a:lnTo>
                <a:lnTo>
                  <a:pt x="511" y="1665"/>
                </a:lnTo>
                <a:lnTo>
                  <a:pt x="507" y="1685"/>
                </a:lnTo>
                <a:lnTo>
                  <a:pt x="507" y="1704"/>
                </a:lnTo>
                <a:lnTo>
                  <a:pt x="511" y="1724"/>
                </a:lnTo>
                <a:lnTo>
                  <a:pt x="519" y="1741"/>
                </a:lnTo>
                <a:lnTo>
                  <a:pt x="533" y="1758"/>
                </a:lnTo>
                <a:lnTo>
                  <a:pt x="632" y="1858"/>
                </a:lnTo>
                <a:lnTo>
                  <a:pt x="646" y="1870"/>
                </a:lnTo>
                <a:lnTo>
                  <a:pt x="661" y="1878"/>
                </a:lnTo>
                <a:lnTo>
                  <a:pt x="678" y="1883"/>
                </a:lnTo>
                <a:lnTo>
                  <a:pt x="696" y="1884"/>
                </a:lnTo>
                <a:lnTo>
                  <a:pt x="700" y="1884"/>
                </a:lnTo>
                <a:lnTo>
                  <a:pt x="718" y="1881"/>
                </a:lnTo>
                <a:lnTo>
                  <a:pt x="736" y="1875"/>
                </a:lnTo>
                <a:lnTo>
                  <a:pt x="752" y="1865"/>
                </a:lnTo>
                <a:lnTo>
                  <a:pt x="765" y="1852"/>
                </a:lnTo>
                <a:lnTo>
                  <a:pt x="970" y="1604"/>
                </a:lnTo>
                <a:lnTo>
                  <a:pt x="982" y="1586"/>
                </a:lnTo>
                <a:lnTo>
                  <a:pt x="988" y="1568"/>
                </a:lnTo>
                <a:lnTo>
                  <a:pt x="991" y="1548"/>
                </a:lnTo>
                <a:lnTo>
                  <a:pt x="989" y="1528"/>
                </a:lnTo>
                <a:lnTo>
                  <a:pt x="983" y="1510"/>
                </a:lnTo>
                <a:lnTo>
                  <a:pt x="972" y="1492"/>
                </a:lnTo>
                <a:lnTo>
                  <a:pt x="958" y="1478"/>
                </a:lnTo>
                <a:lnTo>
                  <a:pt x="940" y="1466"/>
                </a:lnTo>
                <a:lnTo>
                  <a:pt x="922" y="1459"/>
                </a:lnTo>
                <a:lnTo>
                  <a:pt x="902" y="1457"/>
                </a:lnTo>
                <a:close/>
                <a:moveTo>
                  <a:pt x="1260" y="1004"/>
                </a:moveTo>
                <a:lnTo>
                  <a:pt x="1239" y="1006"/>
                </a:lnTo>
                <a:lnTo>
                  <a:pt x="1220" y="1013"/>
                </a:lnTo>
                <a:lnTo>
                  <a:pt x="1204" y="1024"/>
                </a:lnTo>
                <a:lnTo>
                  <a:pt x="1189" y="1037"/>
                </a:lnTo>
                <a:lnTo>
                  <a:pt x="1179" y="1054"/>
                </a:lnTo>
                <a:lnTo>
                  <a:pt x="1172" y="1073"/>
                </a:lnTo>
                <a:lnTo>
                  <a:pt x="1169" y="1094"/>
                </a:lnTo>
                <a:lnTo>
                  <a:pt x="1172" y="1115"/>
                </a:lnTo>
                <a:lnTo>
                  <a:pt x="1179" y="1133"/>
                </a:lnTo>
                <a:lnTo>
                  <a:pt x="1189" y="1150"/>
                </a:lnTo>
                <a:lnTo>
                  <a:pt x="1204" y="1163"/>
                </a:lnTo>
                <a:lnTo>
                  <a:pt x="1220" y="1175"/>
                </a:lnTo>
                <a:lnTo>
                  <a:pt x="1239" y="1181"/>
                </a:lnTo>
                <a:lnTo>
                  <a:pt x="1260" y="1184"/>
                </a:lnTo>
                <a:lnTo>
                  <a:pt x="2435" y="1184"/>
                </a:lnTo>
                <a:lnTo>
                  <a:pt x="2456" y="1181"/>
                </a:lnTo>
                <a:lnTo>
                  <a:pt x="2475" y="1175"/>
                </a:lnTo>
                <a:lnTo>
                  <a:pt x="2491" y="1163"/>
                </a:lnTo>
                <a:lnTo>
                  <a:pt x="2506" y="1150"/>
                </a:lnTo>
                <a:lnTo>
                  <a:pt x="2516" y="1133"/>
                </a:lnTo>
                <a:lnTo>
                  <a:pt x="2522" y="1115"/>
                </a:lnTo>
                <a:lnTo>
                  <a:pt x="2525" y="1094"/>
                </a:lnTo>
                <a:lnTo>
                  <a:pt x="2522" y="1073"/>
                </a:lnTo>
                <a:lnTo>
                  <a:pt x="2516" y="1054"/>
                </a:lnTo>
                <a:lnTo>
                  <a:pt x="2506" y="1037"/>
                </a:lnTo>
                <a:lnTo>
                  <a:pt x="2491" y="1024"/>
                </a:lnTo>
                <a:lnTo>
                  <a:pt x="2475" y="1013"/>
                </a:lnTo>
                <a:lnTo>
                  <a:pt x="2456" y="1006"/>
                </a:lnTo>
                <a:lnTo>
                  <a:pt x="2435" y="1004"/>
                </a:lnTo>
                <a:lnTo>
                  <a:pt x="1260" y="1004"/>
                </a:lnTo>
                <a:close/>
                <a:moveTo>
                  <a:pt x="902" y="880"/>
                </a:moveTo>
                <a:lnTo>
                  <a:pt x="882" y="882"/>
                </a:lnTo>
                <a:lnTo>
                  <a:pt x="864" y="888"/>
                </a:lnTo>
                <a:lnTo>
                  <a:pt x="846" y="899"/>
                </a:lnTo>
                <a:lnTo>
                  <a:pt x="831" y="912"/>
                </a:lnTo>
                <a:lnTo>
                  <a:pt x="706" y="1065"/>
                </a:lnTo>
                <a:lnTo>
                  <a:pt x="682" y="1076"/>
                </a:lnTo>
                <a:lnTo>
                  <a:pt x="660" y="1055"/>
                </a:lnTo>
                <a:lnTo>
                  <a:pt x="644" y="1041"/>
                </a:lnTo>
                <a:lnTo>
                  <a:pt x="626" y="1033"/>
                </a:lnTo>
                <a:lnTo>
                  <a:pt x="606" y="1029"/>
                </a:lnTo>
                <a:lnTo>
                  <a:pt x="587" y="1029"/>
                </a:lnTo>
                <a:lnTo>
                  <a:pt x="567" y="1033"/>
                </a:lnTo>
                <a:lnTo>
                  <a:pt x="549" y="1041"/>
                </a:lnTo>
                <a:lnTo>
                  <a:pt x="533" y="1054"/>
                </a:lnTo>
                <a:lnTo>
                  <a:pt x="519" y="1070"/>
                </a:lnTo>
                <a:lnTo>
                  <a:pt x="511" y="1089"/>
                </a:lnTo>
                <a:lnTo>
                  <a:pt x="507" y="1107"/>
                </a:lnTo>
                <a:lnTo>
                  <a:pt x="507" y="1127"/>
                </a:lnTo>
                <a:lnTo>
                  <a:pt x="511" y="1147"/>
                </a:lnTo>
                <a:lnTo>
                  <a:pt x="519" y="1164"/>
                </a:lnTo>
                <a:lnTo>
                  <a:pt x="533" y="1181"/>
                </a:lnTo>
                <a:lnTo>
                  <a:pt x="632" y="1281"/>
                </a:lnTo>
                <a:lnTo>
                  <a:pt x="646" y="1293"/>
                </a:lnTo>
                <a:lnTo>
                  <a:pt x="661" y="1301"/>
                </a:lnTo>
                <a:lnTo>
                  <a:pt x="678" y="1306"/>
                </a:lnTo>
                <a:lnTo>
                  <a:pt x="696" y="1307"/>
                </a:lnTo>
                <a:lnTo>
                  <a:pt x="700" y="1307"/>
                </a:lnTo>
                <a:lnTo>
                  <a:pt x="718" y="1305"/>
                </a:lnTo>
                <a:lnTo>
                  <a:pt x="736" y="1298"/>
                </a:lnTo>
                <a:lnTo>
                  <a:pt x="752" y="1288"/>
                </a:lnTo>
                <a:lnTo>
                  <a:pt x="765" y="1275"/>
                </a:lnTo>
                <a:lnTo>
                  <a:pt x="970" y="1027"/>
                </a:lnTo>
                <a:lnTo>
                  <a:pt x="982" y="1009"/>
                </a:lnTo>
                <a:lnTo>
                  <a:pt x="988" y="991"/>
                </a:lnTo>
                <a:lnTo>
                  <a:pt x="991" y="971"/>
                </a:lnTo>
                <a:lnTo>
                  <a:pt x="989" y="951"/>
                </a:lnTo>
                <a:lnTo>
                  <a:pt x="983" y="933"/>
                </a:lnTo>
                <a:lnTo>
                  <a:pt x="972" y="915"/>
                </a:lnTo>
                <a:lnTo>
                  <a:pt x="958" y="901"/>
                </a:lnTo>
                <a:lnTo>
                  <a:pt x="940" y="889"/>
                </a:lnTo>
                <a:lnTo>
                  <a:pt x="922" y="882"/>
                </a:lnTo>
                <a:lnTo>
                  <a:pt x="902" y="880"/>
                </a:lnTo>
                <a:close/>
                <a:moveTo>
                  <a:pt x="1260" y="427"/>
                </a:moveTo>
                <a:lnTo>
                  <a:pt x="1236" y="430"/>
                </a:lnTo>
                <a:lnTo>
                  <a:pt x="1214" y="439"/>
                </a:lnTo>
                <a:lnTo>
                  <a:pt x="1196" y="453"/>
                </a:lnTo>
                <a:lnTo>
                  <a:pt x="1182" y="471"/>
                </a:lnTo>
                <a:lnTo>
                  <a:pt x="1172" y="493"/>
                </a:lnTo>
                <a:lnTo>
                  <a:pt x="1169" y="517"/>
                </a:lnTo>
                <a:lnTo>
                  <a:pt x="1172" y="538"/>
                </a:lnTo>
                <a:lnTo>
                  <a:pt x="1179" y="556"/>
                </a:lnTo>
                <a:lnTo>
                  <a:pt x="1189" y="573"/>
                </a:lnTo>
                <a:lnTo>
                  <a:pt x="1204" y="587"/>
                </a:lnTo>
                <a:lnTo>
                  <a:pt x="1220" y="598"/>
                </a:lnTo>
                <a:lnTo>
                  <a:pt x="1239" y="604"/>
                </a:lnTo>
                <a:lnTo>
                  <a:pt x="1260" y="607"/>
                </a:lnTo>
                <a:lnTo>
                  <a:pt x="2435" y="607"/>
                </a:lnTo>
                <a:lnTo>
                  <a:pt x="2456" y="604"/>
                </a:lnTo>
                <a:lnTo>
                  <a:pt x="2475" y="598"/>
                </a:lnTo>
                <a:lnTo>
                  <a:pt x="2491" y="587"/>
                </a:lnTo>
                <a:lnTo>
                  <a:pt x="2506" y="573"/>
                </a:lnTo>
                <a:lnTo>
                  <a:pt x="2516" y="556"/>
                </a:lnTo>
                <a:lnTo>
                  <a:pt x="2522" y="538"/>
                </a:lnTo>
                <a:lnTo>
                  <a:pt x="2525" y="517"/>
                </a:lnTo>
                <a:lnTo>
                  <a:pt x="2522" y="493"/>
                </a:lnTo>
                <a:lnTo>
                  <a:pt x="2513" y="471"/>
                </a:lnTo>
                <a:lnTo>
                  <a:pt x="2498" y="453"/>
                </a:lnTo>
                <a:lnTo>
                  <a:pt x="2481" y="439"/>
                </a:lnTo>
                <a:lnTo>
                  <a:pt x="2459" y="430"/>
                </a:lnTo>
                <a:lnTo>
                  <a:pt x="2435" y="427"/>
                </a:lnTo>
                <a:lnTo>
                  <a:pt x="1260" y="427"/>
                </a:lnTo>
                <a:close/>
                <a:moveTo>
                  <a:pt x="902" y="303"/>
                </a:moveTo>
                <a:lnTo>
                  <a:pt x="882" y="305"/>
                </a:lnTo>
                <a:lnTo>
                  <a:pt x="864" y="311"/>
                </a:lnTo>
                <a:lnTo>
                  <a:pt x="846" y="321"/>
                </a:lnTo>
                <a:lnTo>
                  <a:pt x="831" y="336"/>
                </a:lnTo>
                <a:lnTo>
                  <a:pt x="705" y="488"/>
                </a:lnTo>
                <a:lnTo>
                  <a:pt x="682" y="499"/>
                </a:lnTo>
                <a:lnTo>
                  <a:pt x="660" y="478"/>
                </a:lnTo>
                <a:lnTo>
                  <a:pt x="644" y="464"/>
                </a:lnTo>
                <a:lnTo>
                  <a:pt x="626" y="456"/>
                </a:lnTo>
                <a:lnTo>
                  <a:pt x="606" y="452"/>
                </a:lnTo>
                <a:lnTo>
                  <a:pt x="587" y="452"/>
                </a:lnTo>
                <a:lnTo>
                  <a:pt x="567" y="456"/>
                </a:lnTo>
                <a:lnTo>
                  <a:pt x="549" y="464"/>
                </a:lnTo>
                <a:lnTo>
                  <a:pt x="533" y="478"/>
                </a:lnTo>
                <a:lnTo>
                  <a:pt x="519" y="493"/>
                </a:lnTo>
                <a:lnTo>
                  <a:pt x="511" y="512"/>
                </a:lnTo>
                <a:lnTo>
                  <a:pt x="507" y="530"/>
                </a:lnTo>
                <a:lnTo>
                  <a:pt x="507" y="550"/>
                </a:lnTo>
                <a:lnTo>
                  <a:pt x="511" y="570"/>
                </a:lnTo>
                <a:lnTo>
                  <a:pt x="519" y="588"/>
                </a:lnTo>
                <a:lnTo>
                  <a:pt x="533" y="604"/>
                </a:lnTo>
                <a:lnTo>
                  <a:pt x="632" y="704"/>
                </a:lnTo>
                <a:lnTo>
                  <a:pt x="646" y="715"/>
                </a:lnTo>
                <a:lnTo>
                  <a:pt x="661" y="724"/>
                </a:lnTo>
                <a:lnTo>
                  <a:pt x="678" y="729"/>
                </a:lnTo>
                <a:lnTo>
                  <a:pt x="696" y="731"/>
                </a:lnTo>
                <a:lnTo>
                  <a:pt x="700" y="730"/>
                </a:lnTo>
                <a:lnTo>
                  <a:pt x="718" y="728"/>
                </a:lnTo>
                <a:lnTo>
                  <a:pt x="736" y="721"/>
                </a:lnTo>
                <a:lnTo>
                  <a:pt x="752" y="711"/>
                </a:lnTo>
                <a:lnTo>
                  <a:pt x="765" y="698"/>
                </a:lnTo>
                <a:lnTo>
                  <a:pt x="970" y="450"/>
                </a:lnTo>
                <a:lnTo>
                  <a:pt x="982" y="432"/>
                </a:lnTo>
                <a:lnTo>
                  <a:pt x="988" y="413"/>
                </a:lnTo>
                <a:lnTo>
                  <a:pt x="991" y="394"/>
                </a:lnTo>
                <a:lnTo>
                  <a:pt x="989" y="374"/>
                </a:lnTo>
                <a:lnTo>
                  <a:pt x="983" y="356"/>
                </a:lnTo>
                <a:lnTo>
                  <a:pt x="972" y="338"/>
                </a:lnTo>
                <a:lnTo>
                  <a:pt x="958" y="323"/>
                </a:lnTo>
                <a:lnTo>
                  <a:pt x="940" y="312"/>
                </a:lnTo>
                <a:lnTo>
                  <a:pt x="922" y="305"/>
                </a:lnTo>
                <a:lnTo>
                  <a:pt x="902" y="303"/>
                </a:lnTo>
                <a:close/>
                <a:moveTo>
                  <a:pt x="3224" y="32"/>
                </a:moveTo>
                <a:lnTo>
                  <a:pt x="3245" y="34"/>
                </a:lnTo>
                <a:lnTo>
                  <a:pt x="3264" y="41"/>
                </a:lnTo>
                <a:lnTo>
                  <a:pt x="3281" y="51"/>
                </a:lnTo>
                <a:lnTo>
                  <a:pt x="3296" y="67"/>
                </a:lnTo>
                <a:lnTo>
                  <a:pt x="3306" y="83"/>
                </a:lnTo>
                <a:lnTo>
                  <a:pt x="3312" y="104"/>
                </a:lnTo>
                <a:lnTo>
                  <a:pt x="3418" y="637"/>
                </a:lnTo>
                <a:lnTo>
                  <a:pt x="3418" y="637"/>
                </a:lnTo>
                <a:lnTo>
                  <a:pt x="3418" y="638"/>
                </a:lnTo>
                <a:lnTo>
                  <a:pt x="3419" y="645"/>
                </a:lnTo>
                <a:lnTo>
                  <a:pt x="3420" y="653"/>
                </a:lnTo>
                <a:lnTo>
                  <a:pt x="3420" y="654"/>
                </a:lnTo>
                <a:lnTo>
                  <a:pt x="3420" y="3121"/>
                </a:lnTo>
                <a:lnTo>
                  <a:pt x="3418" y="3142"/>
                </a:lnTo>
                <a:lnTo>
                  <a:pt x="3411" y="3162"/>
                </a:lnTo>
                <a:lnTo>
                  <a:pt x="3400" y="3178"/>
                </a:lnTo>
                <a:lnTo>
                  <a:pt x="3386" y="3192"/>
                </a:lnTo>
                <a:lnTo>
                  <a:pt x="3369" y="3202"/>
                </a:lnTo>
                <a:lnTo>
                  <a:pt x="3351" y="3209"/>
                </a:lnTo>
                <a:lnTo>
                  <a:pt x="3330" y="3211"/>
                </a:lnTo>
                <a:lnTo>
                  <a:pt x="3118" y="3211"/>
                </a:lnTo>
                <a:lnTo>
                  <a:pt x="3098" y="3209"/>
                </a:lnTo>
                <a:lnTo>
                  <a:pt x="3079" y="3202"/>
                </a:lnTo>
                <a:lnTo>
                  <a:pt x="3062" y="3192"/>
                </a:lnTo>
                <a:lnTo>
                  <a:pt x="3049" y="3178"/>
                </a:lnTo>
                <a:lnTo>
                  <a:pt x="3037" y="3162"/>
                </a:lnTo>
                <a:lnTo>
                  <a:pt x="3031" y="3142"/>
                </a:lnTo>
                <a:lnTo>
                  <a:pt x="3028" y="3121"/>
                </a:lnTo>
                <a:lnTo>
                  <a:pt x="3028" y="654"/>
                </a:lnTo>
                <a:lnTo>
                  <a:pt x="3029" y="653"/>
                </a:lnTo>
                <a:lnTo>
                  <a:pt x="3029" y="645"/>
                </a:lnTo>
                <a:lnTo>
                  <a:pt x="3030" y="638"/>
                </a:lnTo>
                <a:lnTo>
                  <a:pt x="3030" y="637"/>
                </a:lnTo>
                <a:lnTo>
                  <a:pt x="3030" y="637"/>
                </a:lnTo>
                <a:lnTo>
                  <a:pt x="3136" y="104"/>
                </a:lnTo>
                <a:lnTo>
                  <a:pt x="3142" y="83"/>
                </a:lnTo>
                <a:lnTo>
                  <a:pt x="3153" y="67"/>
                </a:lnTo>
                <a:lnTo>
                  <a:pt x="3167" y="51"/>
                </a:lnTo>
                <a:lnTo>
                  <a:pt x="3184" y="41"/>
                </a:lnTo>
                <a:lnTo>
                  <a:pt x="3203" y="34"/>
                </a:lnTo>
                <a:lnTo>
                  <a:pt x="3224" y="32"/>
                </a:lnTo>
                <a:close/>
                <a:moveTo>
                  <a:pt x="509" y="0"/>
                </a:moveTo>
                <a:lnTo>
                  <a:pt x="2553" y="0"/>
                </a:lnTo>
                <a:lnTo>
                  <a:pt x="2595" y="3"/>
                </a:lnTo>
                <a:lnTo>
                  <a:pt x="2634" y="12"/>
                </a:lnTo>
                <a:lnTo>
                  <a:pt x="2671" y="26"/>
                </a:lnTo>
                <a:lnTo>
                  <a:pt x="2706" y="45"/>
                </a:lnTo>
                <a:lnTo>
                  <a:pt x="2737" y="68"/>
                </a:lnTo>
                <a:lnTo>
                  <a:pt x="2764" y="96"/>
                </a:lnTo>
                <a:lnTo>
                  <a:pt x="2788" y="127"/>
                </a:lnTo>
                <a:lnTo>
                  <a:pt x="2806" y="161"/>
                </a:lnTo>
                <a:lnTo>
                  <a:pt x="2821" y="198"/>
                </a:lnTo>
                <a:lnTo>
                  <a:pt x="2830" y="238"/>
                </a:lnTo>
                <a:lnTo>
                  <a:pt x="2833" y="278"/>
                </a:lnTo>
                <a:lnTo>
                  <a:pt x="2833" y="2933"/>
                </a:lnTo>
                <a:lnTo>
                  <a:pt x="2830" y="2974"/>
                </a:lnTo>
                <a:lnTo>
                  <a:pt x="2821" y="3014"/>
                </a:lnTo>
                <a:lnTo>
                  <a:pt x="2806" y="3050"/>
                </a:lnTo>
                <a:lnTo>
                  <a:pt x="2788" y="3085"/>
                </a:lnTo>
                <a:lnTo>
                  <a:pt x="2764" y="3116"/>
                </a:lnTo>
                <a:lnTo>
                  <a:pt x="2737" y="3143"/>
                </a:lnTo>
                <a:lnTo>
                  <a:pt x="2706" y="3167"/>
                </a:lnTo>
                <a:lnTo>
                  <a:pt x="2671" y="3185"/>
                </a:lnTo>
                <a:lnTo>
                  <a:pt x="2634" y="3200"/>
                </a:lnTo>
                <a:lnTo>
                  <a:pt x="2595" y="3208"/>
                </a:lnTo>
                <a:lnTo>
                  <a:pt x="2553" y="3211"/>
                </a:lnTo>
                <a:lnTo>
                  <a:pt x="509" y="3211"/>
                </a:lnTo>
                <a:lnTo>
                  <a:pt x="470" y="3209"/>
                </a:lnTo>
                <a:lnTo>
                  <a:pt x="430" y="3200"/>
                </a:lnTo>
                <a:lnTo>
                  <a:pt x="394" y="3186"/>
                </a:lnTo>
                <a:lnTo>
                  <a:pt x="361" y="3169"/>
                </a:lnTo>
                <a:lnTo>
                  <a:pt x="330" y="3146"/>
                </a:lnTo>
                <a:lnTo>
                  <a:pt x="303" y="3119"/>
                </a:lnTo>
                <a:lnTo>
                  <a:pt x="279" y="3089"/>
                </a:lnTo>
                <a:lnTo>
                  <a:pt x="259" y="3057"/>
                </a:lnTo>
                <a:lnTo>
                  <a:pt x="245" y="3021"/>
                </a:lnTo>
                <a:lnTo>
                  <a:pt x="235" y="2983"/>
                </a:lnTo>
                <a:lnTo>
                  <a:pt x="90" y="2983"/>
                </a:lnTo>
                <a:lnTo>
                  <a:pt x="69" y="2981"/>
                </a:lnTo>
                <a:lnTo>
                  <a:pt x="51" y="2974"/>
                </a:lnTo>
                <a:lnTo>
                  <a:pt x="34" y="2963"/>
                </a:lnTo>
                <a:lnTo>
                  <a:pt x="20" y="2950"/>
                </a:lnTo>
                <a:lnTo>
                  <a:pt x="9" y="2933"/>
                </a:lnTo>
                <a:lnTo>
                  <a:pt x="2" y="2913"/>
                </a:lnTo>
                <a:lnTo>
                  <a:pt x="0" y="2894"/>
                </a:lnTo>
                <a:lnTo>
                  <a:pt x="2" y="2873"/>
                </a:lnTo>
                <a:lnTo>
                  <a:pt x="9" y="2853"/>
                </a:lnTo>
                <a:lnTo>
                  <a:pt x="20" y="2837"/>
                </a:lnTo>
                <a:lnTo>
                  <a:pt x="34" y="2823"/>
                </a:lnTo>
                <a:lnTo>
                  <a:pt x="51" y="2813"/>
                </a:lnTo>
                <a:lnTo>
                  <a:pt x="69" y="2806"/>
                </a:lnTo>
                <a:lnTo>
                  <a:pt x="90" y="2804"/>
                </a:lnTo>
                <a:lnTo>
                  <a:pt x="230" y="2804"/>
                </a:lnTo>
                <a:lnTo>
                  <a:pt x="230" y="2697"/>
                </a:lnTo>
                <a:lnTo>
                  <a:pt x="90" y="2697"/>
                </a:lnTo>
                <a:lnTo>
                  <a:pt x="69" y="2694"/>
                </a:lnTo>
                <a:lnTo>
                  <a:pt x="51" y="2688"/>
                </a:lnTo>
                <a:lnTo>
                  <a:pt x="34" y="2678"/>
                </a:lnTo>
                <a:lnTo>
                  <a:pt x="20" y="2663"/>
                </a:lnTo>
                <a:lnTo>
                  <a:pt x="9" y="2647"/>
                </a:lnTo>
                <a:lnTo>
                  <a:pt x="2" y="2628"/>
                </a:lnTo>
                <a:lnTo>
                  <a:pt x="0" y="2607"/>
                </a:lnTo>
                <a:lnTo>
                  <a:pt x="2" y="2587"/>
                </a:lnTo>
                <a:lnTo>
                  <a:pt x="9" y="2568"/>
                </a:lnTo>
                <a:lnTo>
                  <a:pt x="20" y="2551"/>
                </a:lnTo>
                <a:lnTo>
                  <a:pt x="34" y="2537"/>
                </a:lnTo>
                <a:lnTo>
                  <a:pt x="51" y="2527"/>
                </a:lnTo>
                <a:lnTo>
                  <a:pt x="69" y="2519"/>
                </a:lnTo>
                <a:lnTo>
                  <a:pt x="90" y="2517"/>
                </a:lnTo>
                <a:lnTo>
                  <a:pt x="230" y="2517"/>
                </a:lnTo>
                <a:lnTo>
                  <a:pt x="230" y="2411"/>
                </a:lnTo>
                <a:lnTo>
                  <a:pt x="90" y="2411"/>
                </a:lnTo>
                <a:lnTo>
                  <a:pt x="69" y="2409"/>
                </a:lnTo>
                <a:lnTo>
                  <a:pt x="51" y="2401"/>
                </a:lnTo>
                <a:lnTo>
                  <a:pt x="34" y="2391"/>
                </a:lnTo>
                <a:lnTo>
                  <a:pt x="20" y="2378"/>
                </a:lnTo>
                <a:lnTo>
                  <a:pt x="9" y="2360"/>
                </a:lnTo>
                <a:lnTo>
                  <a:pt x="2" y="2341"/>
                </a:lnTo>
                <a:lnTo>
                  <a:pt x="0" y="2321"/>
                </a:lnTo>
                <a:lnTo>
                  <a:pt x="2" y="2300"/>
                </a:lnTo>
                <a:lnTo>
                  <a:pt x="9" y="2281"/>
                </a:lnTo>
                <a:lnTo>
                  <a:pt x="20" y="2265"/>
                </a:lnTo>
                <a:lnTo>
                  <a:pt x="34" y="2251"/>
                </a:lnTo>
                <a:lnTo>
                  <a:pt x="51" y="2240"/>
                </a:lnTo>
                <a:lnTo>
                  <a:pt x="69" y="2234"/>
                </a:lnTo>
                <a:lnTo>
                  <a:pt x="90" y="2231"/>
                </a:lnTo>
                <a:lnTo>
                  <a:pt x="230" y="2231"/>
                </a:lnTo>
                <a:lnTo>
                  <a:pt x="230" y="2124"/>
                </a:lnTo>
                <a:lnTo>
                  <a:pt x="90" y="2124"/>
                </a:lnTo>
                <a:lnTo>
                  <a:pt x="69" y="2122"/>
                </a:lnTo>
                <a:lnTo>
                  <a:pt x="51" y="2116"/>
                </a:lnTo>
                <a:lnTo>
                  <a:pt x="34" y="2105"/>
                </a:lnTo>
                <a:lnTo>
                  <a:pt x="20" y="2091"/>
                </a:lnTo>
                <a:lnTo>
                  <a:pt x="9" y="2075"/>
                </a:lnTo>
                <a:lnTo>
                  <a:pt x="2" y="2056"/>
                </a:lnTo>
                <a:lnTo>
                  <a:pt x="0" y="2035"/>
                </a:lnTo>
                <a:lnTo>
                  <a:pt x="2" y="2015"/>
                </a:lnTo>
                <a:lnTo>
                  <a:pt x="9" y="1995"/>
                </a:lnTo>
                <a:lnTo>
                  <a:pt x="20" y="1978"/>
                </a:lnTo>
                <a:lnTo>
                  <a:pt x="34" y="1965"/>
                </a:lnTo>
                <a:lnTo>
                  <a:pt x="51" y="1955"/>
                </a:lnTo>
                <a:lnTo>
                  <a:pt x="69" y="1947"/>
                </a:lnTo>
                <a:lnTo>
                  <a:pt x="90" y="1945"/>
                </a:lnTo>
                <a:lnTo>
                  <a:pt x="230" y="1945"/>
                </a:lnTo>
                <a:lnTo>
                  <a:pt x="230" y="1839"/>
                </a:lnTo>
                <a:lnTo>
                  <a:pt x="90" y="1839"/>
                </a:lnTo>
                <a:lnTo>
                  <a:pt x="69" y="1837"/>
                </a:lnTo>
                <a:lnTo>
                  <a:pt x="51" y="1829"/>
                </a:lnTo>
                <a:lnTo>
                  <a:pt x="34" y="1819"/>
                </a:lnTo>
                <a:lnTo>
                  <a:pt x="20" y="1805"/>
                </a:lnTo>
                <a:lnTo>
                  <a:pt x="9" y="1788"/>
                </a:lnTo>
                <a:lnTo>
                  <a:pt x="2" y="1769"/>
                </a:lnTo>
                <a:lnTo>
                  <a:pt x="0" y="1749"/>
                </a:lnTo>
                <a:lnTo>
                  <a:pt x="2" y="1728"/>
                </a:lnTo>
                <a:lnTo>
                  <a:pt x="9" y="1709"/>
                </a:lnTo>
                <a:lnTo>
                  <a:pt x="20" y="1693"/>
                </a:lnTo>
                <a:lnTo>
                  <a:pt x="34" y="1678"/>
                </a:lnTo>
                <a:lnTo>
                  <a:pt x="51" y="1668"/>
                </a:lnTo>
                <a:lnTo>
                  <a:pt x="69" y="1661"/>
                </a:lnTo>
                <a:lnTo>
                  <a:pt x="90" y="1659"/>
                </a:lnTo>
                <a:lnTo>
                  <a:pt x="230" y="1659"/>
                </a:lnTo>
                <a:lnTo>
                  <a:pt x="230" y="1552"/>
                </a:lnTo>
                <a:lnTo>
                  <a:pt x="90" y="1552"/>
                </a:lnTo>
                <a:lnTo>
                  <a:pt x="69" y="1550"/>
                </a:lnTo>
                <a:lnTo>
                  <a:pt x="51" y="1543"/>
                </a:lnTo>
                <a:lnTo>
                  <a:pt x="34" y="1533"/>
                </a:lnTo>
                <a:lnTo>
                  <a:pt x="20" y="1519"/>
                </a:lnTo>
                <a:lnTo>
                  <a:pt x="9" y="1503"/>
                </a:lnTo>
                <a:lnTo>
                  <a:pt x="2" y="1483"/>
                </a:lnTo>
                <a:lnTo>
                  <a:pt x="0" y="1462"/>
                </a:lnTo>
                <a:lnTo>
                  <a:pt x="2" y="1442"/>
                </a:lnTo>
                <a:lnTo>
                  <a:pt x="9" y="1423"/>
                </a:lnTo>
                <a:lnTo>
                  <a:pt x="20" y="1406"/>
                </a:lnTo>
                <a:lnTo>
                  <a:pt x="34" y="1393"/>
                </a:lnTo>
                <a:lnTo>
                  <a:pt x="51" y="1382"/>
                </a:lnTo>
                <a:lnTo>
                  <a:pt x="69" y="1375"/>
                </a:lnTo>
                <a:lnTo>
                  <a:pt x="90" y="1373"/>
                </a:lnTo>
                <a:lnTo>
                  <a:pt x="230" y="1373"/>
                </a:lnTo>
                <a:lnTo>
                  <a:pt x="230" y="1267"/>
                </a:lnTo>
                <a:lnTo>
                  <a:pt x="90" y="1267"/>
                </a:lnTo>
                <a:lnTo>
                  <a:pt x="69" y="1264"/>
                </a:lnTo>
                <a:lnTo>
                  <a:pt x="51" y="1257"/>
                </a:lnTo>
                <a:lnTo>
                  <a:pt x="34" y="1246"/>
                </a:lnTo>
                <a:lnTo>
                  <a:pt x="20" y="1233"/>
                </a:lnTo>
                <a:lnTo>
                  <a:pt x="9" y="1216"/>
                </a:lnTo>
                <a:lnTo>
                  <a:pt x="2" y="1197"/>
                </a:lnTo>
                <a:lnTo>
                  <a:pt x="0" y="1177"/>
                </a:lnTo>
                <a:lnTo>
                  <a:pt x="2" y="1156"/>
                </a:lnTo>
                <a:lnTo>
                  <a:pt x="9" y="1137"/>
                </a:lnTo>
                <a:lnTo>
                  <a:pt x="20" y="1120"/>
                </a:lnTo>
                <a:lnTo>
                  <a:pt x="34" y="1106"/>
                </a:lnTo>
                <a:lnTo>
                  <a:pt x="51" y="1096"/>
                </a:lnTo>
                <a:lnTo>
                  <a:pt x="69" y="1089"/>
                </a:lnTo>
                <a:lnTo>
                  <a:pt x="90" y="1087"/>
                </a:lnTo>
                <a:lnTo>
                  <a:pt x="230" y="1087"/>
                </a:lnTo>
                <a:lnTo>
                  <a:pt x="230" y="980"/>
                </a:lnTo>
                <a:lnTo>
                  <a:pt x="90" y="980"/>
                </a:lnTo>
                <a:lnTo>
                  <a:pt x="69" y="978"/>
                </a:lnTo>
                <a:lnTo>
                  <a:pt x="51" y="971"/>
                </a:lnTo>
                <a:lnTo>
                  <a:pt x="34" y="961"/>
                </a:lnTo>
                <a:lnTo>
                  <a:pt x="20" y="946"/>
                </a:lnTo>
                <a:lnTo>
                  <a:pt x="9" y="930"/>
                </a:lnTo>
                <a:lnTo>
                  <a:pt x="2" y="911"/>
                </a:lnTo>
                <a:lnTo>
                  <a:pt x="0" y="890"/>
                </a:lnTo>
                <a:lnTo>
                  <a:pt x="2" y="870"/>
                </a:lnTo>
                <a:lnTo>
                  <a:pt x="9" y="851"/>
                </a:lnTo>
                <a:lnTo>
                  <a:pt x="20" y="834"/>
                </a:lnTo>
                <a:lnTo>
                  <a:pt x="34" y="820"/>
                </a:lnTo>
                <a:lnTo>
                  <a:pt x="51" y="810"/>
                </a:lnTo>
                <a:lnTo>
                  <a:pt x="69" y="803"/>
                </a:lnTo>
                <a:lnTo>
                  <a:pt x="90" y="800"/>
                </a:lnTo>
                <a:lnTo>
                  <a:pt x="230" y="800"/>
                </a:lnTo>
                <a:lnTo>
                  <a:pt x="230" y="694"/>
                </a:lnTo>
                <a:lnTo>
                  <a:pt x="90" y="694"/>
                </a:lnTo>
                <a:lnTo>
                  <a:pt x="69" y="692"/>
                </a:lnTo>
                <a:lnTo>
                  <a:pt x="51" y="685"/>
                </a:lnTo>
                <a:lnTo>
                  <a:pt x="34" y="674"/>
                </a:lnTo>
                <a:lnTo>
                  <a:pt x="20" y="661"/>
                </a:lnTo>
                <a:lnTo>
                  <a:pt x="9" y="644"/>
                </a:lnTo>
                <a:lnTo>
                  <a:pt x="2" y="624"/>
                </a:lnTo>
                <a:lnTo>
                  <a:pt x="0" y="605"/>
                </a:lnTo>
                <a:lnTo>
                  <a:pt x="2" y="584"/>
                </a:lnTo>
                <a:lnTo>
                  <a:pt x="9" y="564"/>
                </a:lnTo>
                <a:lnTo>
                  <a:pt x="20" y="548"/>
                </a:lnTo>
                <a:lnTo>
                  <a:pt x="34" y="534"/>
                </a:lnTo>
                <a:lnTo>
                  <a:pt x="51" y="524"/>
                </a:lnTo>
                <a:lnTo>
                  <a:pt x="69" y="517"/>
                </a:lnTo>
                <a:lnTo>
                  <a:pt x="90" y="515"/>
                </a:lnTo>
                <a:lnTo>
                  <a:pt x="230" y="515"/>
                </a:lnTo>
                <a:lnTo>
                  <a:pt x="230" y="408"/>
                </a:lnTo>
                <a:lnTo>
                  <a:pt x="90" y="408"/>
                </a:lnTo>
                <a:lnTo>
                  <a:pt x="69" y="405"/>
                </a:lnTo>
                <a:lnTo>
                  <a:pt x="51" y="399"/>
                </a:lnTo>
                <a:lnTo>
                  <a:pt x="34" y="389"/>
                </a:lnTo>
                <a:lnTo>
                  <a:pt x="20" y="374"/>
                </a:lnTo>
                <a:lnTo>
                  <a:pt x="9" y="358"/>
                </a:lnTo>
                <a:lnTo>
                  <a:pt x="2" y="339"/>
                </a:lnTo>
                <a:lnTo>
                  <a:pt x="0" y="318"/>
                </a:lnTo>
                <a:lnTo>
                  <a:pt x="2" y="298"/>
                </a:lnTo>
                <a:lnTo>
                  <a:pt x="9" y="279"/>
                </a:lnTo>
                <a:lnTo>
                  <a:pt x="20" y="262"/>
                </a:lnTo>
                <a:lnTo>
                  <a:pt x="34" y="248"/>
                </a:lnTo>
                <a:lnTo>
                  <a:pt x="51" y="238"/>
                </a:lnTo>
                <a:lnTo>
                  <a:pt x="69" y="230"/>
                </a:lnTo>
                <a:lnTo>
                  <a:pt x="90" y="228"/>
                </a:lnTo>
                <a:lnTo>
                  <a:pt x="235" y="228"/>
                </a:lnTo>
                <a:lnTo>
                  <a:pt x="245" y="190"/>
                </a:lnTo>
                <a:lnTo>
                  <a:pt x="259" y="155"/>
                </a:lnTo>
                <a:lnTo>
                  <a:pt x="279" y="122"/>
                </a:lnTo>
                <a:lnTo>
                  <a:pt x="303" y="92"/>
                </a:lnTo>
                <a:lnTo>
                  <a:pt x="330" y="66"/>
                </a:lnTo>
                <a:lnTo>
                  <a:pt x="361" y="43"/>
                </a:lnTo>
                <a:lnTo>
                  <a:pt x="394" y="25"/>
                </a:lnTo>
                <a:lnTo>
                  <a:pt x="430" y="11"/>
                </a:lnTo>
                <a:lnTo>
                  <a:pt x="470" y="3"/>
                </a:lnTo>
                <a:lnTo>
                  <a:pt x="5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16"/>
          <p:cNvSpPr>
            <a:spLocks noEditPoints="1"/>
          </p:cNvSpPr>
          <p:nvPr/>
        </p:nvSpPr>
        <p:spPr bwMode="auto">
          <a:xfrm>
            <a:off x="9110016" y="5799138"/>
            <a:ext cx="511175" cy="511175"/>
          </a:xfrm>
          <a:custGeom>
            <a:avLst/>
            <a:gdLst>
              <a:gd name="T0" fmla="*/ 2435 w 3537"/>
              <a:gd name="T1" fmla="*/ 1762 h 3537"/>
              <a:gd name="T2" fmla="*/ 2519 w 3537"/>
              <a:gd name="T3" fmla="*/ 1613 h 3537"/>
              <a:gd name="T4" fmla="*/ 2435 w 3537"/>
              <a:gd name="T5" fmla="*/ 1465 h 3537"/>
              <a:gd name="T6" fmla="*/ 1964 w 3537"/>
              <a:gd name="T7" fmla="*/ 921 h 3537"/>
              <a:gd name="T8" fmla="*/ 1834 w 3537"/>
              <a:gd name="T9" fmla="*/ 1029 h 3537"/>
              <a:gd name="T10" fmla="*/ 1864 w 3537"/>
              <a:gd name="T11" fmla="*/ 1201 h 3537"/>
              <a:gd name="T12" fmla="*/ 2074 w 3537"/>
              <a:gd name="T13" fmla="*/ 1261 h 3537"/>
              <a:gd name="T14" fmla="*/ 2228 w 3537"/>
              <a:gd name="T15" fmla="*/ 612 h 3537"/>
              <a:gd name="T16" fmla="*/ 2633 w 3537"/>
              <a:gd name="T17" fmla="*/ 741 h 3537"/>
              <a:gd name="T18" fmla="*/ 2696 w 3537"/>
              <a:gd name="T19" fmla="*/ 852 h 3537"/>
              <a:gd name="T20" fmla="*/ 2254 w 3537"/>
              <a:gd name="T21" fmla="*/ 918 h 3537"/>
              <a:gd name="T22" fmla="*/ 2525 w 3537"/>
              <a:gd name="T23" fmla="*/ 1310 h 3537"/>
              <a:gd name="T24" fmla="*/ 2687 w 3537"/>
              <a:gd name="T25" fmla="*/ 1520 h 3537"/>
              <a:gd name="T26" fmla="*/ 2651 w 3537"/>
              <a:gd name="T27" fmla="*/ 1791 h 3537"/>
              <a:gd name="T28" fmla="*/ 2441 w 3537"/>
              <a:gd name="T29" fmla="*/ 1952 h 3537"/>
              <a:gd name="T30" fmla="*/ 2242 w 3537"/>
              <a:gd name="T31" fmla="*/ 2101 h 3537"/>
              <a:gd name="T32" fmla="*/ 2118 w 3537"/>
              <a:gd name="T33" fmla="*/ 2133 h 3537"/>
              <a:gd name="T34" fmla="*/ 1734 w 3537"/>
              <a:gd name="T35" fmla="*/ 1965 h 3537"/>
              <a:gd name="T36" fmla="*/ 1644 w 3537"/>
              <a:gd name="T37" fmla="*/ 1875 h 3537"/>
              <a:gd name="T38" fmla="*/ 1734 w 3537"/>
              <a:gd name="T39" fmla="*/ 1786 h 3537"/>
              <a:gd name="T40" fmla="*/ 1858 w 3537"/>
              <a:gd name="T41" fmla="*/ 1414 h 3537"/>
              <a:gd name="T42" fmla="*/ 1671 w 3537"/>
              <a:gd name="T43" fmla="*/ 1227 h 3537"/>
              <a:gd name="T44" fmla="*/ 1671 w 3537"/>
              <a:gd name="T45" fmla="*/ 954 h 3537"/>
              <a:gd name="T46" fmla="*/ 1858 w 3537"/>
              <a:gd name="T47" fmla="*/ 766 h 3537"/>
              <a:gd name="T48" fmla="*/ 2077 w 3537"/>
              <a:gd name="T49" fmla="*/ 652 h 3537"/>
              <a:gd name="T50" fmla="*/ 2171 w 3537"/>
              <a:gd name="T51" fmla="*/ 366 h 3537"/>
              <a:gd name="T52" fmla="*/ 1756 w 3537"/>
              <a:gd name="T53" fmla="*/ 456 h 3537"/>
              <a:gd name="T54" fmla="*/ 1412 w 3537"/>
              <a:gd name="T55" fmla="*/ 716 h 3537"/>
              <a:gd name="T56" fmla="*/ 1205 w 3537"/>
              <a:gd name="T57" fmla="*/ 1112 h 3537"/>
              <a:gd name="T58" fmla="*/ 1189 w 3537"/>
              <a:gd name="T59" fmla="*/ 1547 h 3537"/>
              <a:gd name="T60" fmla="*/ 1364 w 3537"/>
              <a:gd name="T61" fmla="*/ 1955 h 3537"/>
              <a:gd name="T62" fmla="*/ 1694 w 3537"/>
              <a:gd name="T63" fmla="*/ 2244 h 3537"/>
              <a:gd name="T64" fmla="*/ 2099 w 3537"/>
              <a:gd name="T65" fmla="*/ 2362 h 3537"/>
              <a:gd name="T66" fmla="*/ 2521 w 3537"/>
              <a:gd name="T67" fmla="*/ 2302 h 3537"/>
              <a:gd name="T68" fmla="*/ 2878 w 3537"/>
              <a:gd name="T69" fmla="*/ 2073 h 3537"/>
              <a:gd name="T70" fmla="*/ 3116 w 3537"/>
              <a:gd name="T71" fmla="*/ 1690 h 3537"/>
              <a:gd name="T72" fmla="*/ 3164 w 3537"/>
              <a:gd name="T73" fmla="*/ 1256 h 3537"/>
              <a:gd name="T74" fmla="*/ 3021 w 3537"/>
              <a:gd name="T75" fmla="*/ 840 h 3537"/>
              <a:gd name="T76" fmla="*/ 2711 w 3537"/>
              <a:gd name="T77" fmla="*/ 525 h 3537"/>
              <a:gd name="T78" fmla="*/ 2316 w 3537"/>
              <a:gd name="T79" fmla="*/ 377 h 3537"/>
              <a:gd name="T80" fmla="*/ 2440 w 3537"/>
              <a:gd name="T81" fmla="*/ 26 h 3537"/>
              <a:gd name="T82" fmla="*/ 2929 w 3537"/>
              <a:gd name="T83" fmla="*/ 229 h 3537"/>
              <a:gd name="T84" fmla="*/ 3306 w 3537"/>
              <a:gd name="T85" fmla="*/ 605 h 3537"/>
              <a:gd name="T86" fmla="*/ 3505 w 3537"/>
              <a:gd name="T87" fmla="*/ 1074 h 3537"/>
              <a:gd name="T88" fmla="*/ 3522 w 3537"/>
              <a:gd name="T89" fmla="*/ 1575 h 3537"/>
              <a:gd name="T90" fmla="*/ 3353 w 3537"/>
              <a:gd name="T91" fmla="*/ 2053 h 3537"/>
              <a:gd name="T92" fmla="*/ 3001 w 3537"/>
              <a:gd name="T93" fmla="*/ 2451 h 3537"/>
              <a:gd name="T94" fmla="*/ 2527 w 3537"/>
              <a:gd name="T95" fmla="*/ 2685 h 3537"/>
              <a:gd name="T96" fmla="*/ 1989 w 3537"/>
              <a:gd name="T97" fmla="*/ 2719 h 3537"/>
              <a:gd name="T98" fmla="*/ 1482 w 3537"/>
              <a:gd name="T99" fmla="*/ 2546 h 3537"/>
              <a:gd name="T100" fmla="*/ 326 w 3537"/>
              <a:gd name="T101" fmla="*/ 3529 h 3537"/>
              <a:gd name="T102" fmla="*/ 129 w 3537"/>
              <a:gd name="T103" fmla="*/ 3503 h 3537"/>
              <a:gd name="T104" fmla="*/ 5 w 3537"/>
              <a:gd name="T105" fmla="*/ 3333 h 3537"/>
              <a:gd name="T106" fmla="*/ 50 w 3537"/>
              <a:gd name="T107" fmla="*/ 3123 h 3537"/>
              <a:gd name="T108" fmla="*/ 885 w 3537"/>
              <a:gd name="T109" fmla="*/ 1823 h 3537"/>
              <a:gd name="T110" fmla="*/ 806 w 3537"/>
              <a:gd name="T111" fmla="*/ 1326 h 3537"/>
              <a:gd name="T112" fmla="*/ 913 w 3537"/>
              <a:gd name="T113" fmla="*/ 833 h 3537"/>
              <a:gd name="T114" fmla="*/ 1206 w 3537"/>
              <a:gd name="T115" fmla="*/ 400 h 3537"/>
              <a:gd name="T116" fmla="*/ 1648 w 3537"/>
              <a:gd name="T117" fmla="*/ 103 h 3537"/>
              <a:gd name="T118" fmla="*/ 2171 w 3537"/>
              <a:gd name="T119" fmla="*/ 0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37" h="3537">
                <a:moveTo>
                  <a:pt x="2254" y="1441"/>
                </a:moveTo>
                <a:lnTo>
                  <a:pt x="2254" y="1786"/>
                </a:lnTo>
                <a:lnTo>
                  <a:pt x="2348" y="1786"/>
                </a:lnTo>
                <a:lnTo>
                  <a:pt x="2378" y="1782"/>
                </a:lnTo>
                <a:lnTo>
                  <a:pt x="2408" y="1775"/>
                </a:lnTo>
                <a:lnTo>
                  <a:pt x="2435" y="1762"/>
                </a:lnTo>
                <a:lnTo>
                  <a:pt x="2459" y="1744"/>
                </a:lnTo>
                <a:lnTo>
                  <a:pt x="2479" y="1724"/>
                </a:lnTo>
                <a:lnTo>
                  <a:pt x="2497" y="1700"/>
                </a:lnTo>
                <a:lnTo>
                  <a:pt x="2508" y="1673"/>
                </a:lnTo>
                <a:lnTo>
                  <a:pt x="2517" y="1645"/>
                </a:lnTo>
                <a:lnTo>
                  <a:pt x="2519" y="1613"/>
                </a:lnTo>
                <a:lnTo>
                  <a:pt x="2517" y="1583"/>
                </a:lnTo>
                <a:lnTo>
                  <a:pt x="2508" y="1554"/>
                </a:lnTo>
                <a:lnTo>
                  <a:pt x="2497" y="1527"/>
                </a:lnTo>
                <a:lnTo>
                  <a:pt x="2479" y="1503"/>
                </a:lnTo>
                <a:lnTo>
                  <a:pt x="2459" y="1482"/>
                </a:lnTo>
                <a:lnTo>
                  <a:pt x="2435" y="1465"/>
                </a:lnTo>
                <a:lnTo>
                  <a:pt x="2408" y="1452"/>
                </a:lnTo>
                <a:lnTo>
                  <a:pt x="2378" y="1444"/>
                </a:lnTo>
                <a:lnTo>
                  <a:pt x="2348" y="1441"/>
                </a:lnTo>
                <a:lnTo>
                  <a:pt x="2254" y="1441"/>
                </a:lnTo>
                <a:close/>
                <a:moveTo>
                  <a:pt x="1995" y="918"/>
                </a:moveTo>
                <a:lnTo>
                  <a:pt x="1964" y="921"/>
                </a:lnTo>
                <a:lnTo>
                  <a:pt x="1935" y="929"/>
                </a:lnTo>
                <a:lnTo>
                  <a:pt x="1908" y="942"/>
                </a:lnTo>
                <a:lnTo>
                  <a:pt x="1884" y="959"/>
                </a:lnTo>
                <a:lnTo>
                  <a:pt x="1864" y="980"/>
                </a:lnTo>
                <a:lnTo>
                  <a:pt x="1846" y="1003"/>
                </a:lnTo>
                <a:lnTo>
                  <a:pt x="1834" y="1029"/>
                </a:lnTo>
                <a:lnTo>
                  <a:pt x="1826" y="1059"/>
                </a:lnTo>
                <a:lnTo>
                  <a:pt x="1824" y="1090"/>
                </a:lnTo>
                <a:lnTo>
                  <a:pt x="1826" y="1120"/>
                </a:lnTo>
                <a:lnTo>
                  <a:pt x="1834" y="1150"/>
                </a:lnTo>
                <a:lnTo>
                  <a:pt x="1846" y="1177"/>
                </a:lnTo>
                <a:lnTo>
                  <a:pt x="1864" y="1201"/>
                </a:lnTo>
                <a:lnTo>
                  <a:pt x="1884" y="1221"/>
                </a:lnTo>
                <a:lnTo>
                  <a:pt x="1908" y="1238"/>
                </a:lnTo>
                <a:lnTo>
                  <a:pt x="1935" y="1250"/>
                </a:lnTo>
                <a:lnTo>
                  <a:pt x="1964" y="1259"/>
                </a:lnTo>
                <a:lnTo>
                  <a:pt x="1995" y="1261"/>
                </a:lnTo>
                <a:lnTo>
                  <a:pt x="2074" y="1261"/>
                </a:lnTo>
                <a:lnTo>
                  <a:pt x="2074" y="918"/>
                </a:lnTo>
                <a:lnTo>
                  <a:pt x="1995" y="918"/>
                </a:lnTo>
                <a:close/>
                <a:moveTo>
                  <a:pt x="2164" y="586"/>
                </a:moveTo>
                <a:lnTo>
                  <a:pt x="2188" y="590"/>
                </a:lnTo>
                <a:lnTo>
                  <a:pt x="2209" y="598"/>
                </a:lnTo>
                <a:lnTo>
                  <a:pt x="2228" y="612"/>
                </a:lnTo>
                <a:lnTo>
                  <a:pt x="2242" y="631"/>
                </a:lnTo>
                <a:lnTo>
                  <a:pt x="2251" y="652"/>
                </a:lnTo>
                <a:lnTo>
                  <a:pt x="2254" y="676"/>
                </a:lnTo>
                <a:lnTo>
                  <a:pt x="2254" y="738"/>
                </a:lnTo>
                <a:lnTo>
                  <a:pt x="2609" y="738"/>
                </a:lnTo>
                <a:lnTo>
                  <a:pt x="2633" y="741"/>
                </a:lnTo>
                <a:lnTo>
                  <a:pt x="2655" y="750"/>
                </a:lnTo>
                <a:lnTo>
                  <a:pt x="2673" y="764"/>
                </a:lnTo>
                <a:lnTo>
                  <a:pt x="2687" y="782"/>
                </a:lnTo>
                <a:lnTo>
                  <a:pt x="2696" y="804"/>
                </a:lnTo>
                <a:lnTo>
                  <a:pt x="2699" y="828"/>
                </a:lnTo>
                <a:lnTo>
                  <a:pt x="2696" y="852"/>
                </a:lnTo>
                <a:lnTo>
                  <a:pt x="2687" y="873"/>
                </a:lnTo>
                <a:lnTo>
                  <a:pt x="2673" y="892"/>
                </a:lnTo>
                <a:lnTo>
                  <a:pt x="2655" y="906"/>
                </a:lnTo>
                <a:lnTo>
                  <a:pt x="2633" y="915"/>
                </a:lnTo>
                <a:lnTo>
                  <a:pt x="2609" y="918"/>
                </a:lnTo>
                <a:lnTo>
                  <a:pt x="2254" y="918"/>
                </a:lnTo>
                <a:lnTo>
                  <a:pt x="2254" y="1261"/>
                </a:lnTo>
                <a:lnTo>
                  <a:pt x="2348" y="1261"/>
                </a:lnTo>
                <a:lnTo>
                  <a:pt x="2396" y="1264"/>
                </a:lnTo>
                <a:lnTo>
                  <a:pt x="2441" y="1274"/>
                </a:lnTo>
                <a:lnTo>
                  <a:pt x="2485" y="1289"/>
                </a:lnTo>
                <a:lnTo>
                  <a:pt x="2525" y="1310"/>
                </a:lnTo>
                <a:lnTo>
                  <a:pt x="2563" y="1335"/>
                </a:lnTo>
                <a:lnTo>
                  <a:pt x="2596" y="1365"/>
                </a:lnTo>
                <a:lnTo>
                  <a:pt x="2627" y="1399"/>
                </a:lnTo>
                <a:lnTo>
                  <a:pt x="2651" y="1436"/>
                </a:lnTo>
                <a:lnTo>
                  <a:pt x="2672" y="1477"/>
                </a:lnTo>
                <a:lnTo>
                  <a:pt x="2687" y="1520"/>
                </a:lnTo>
                <a:lnTo>
                  <a:pt x="2696" y="1566"/>
                </a:lnTo>
                <a:lnTo>
                  <a:pt x="2699" y="1613"/>
                </a:lnTo>
                <a:lnTo>
                  <a:pt x="2696" y="1661"/>
                </a:lnTo>
                <a:lnTo>
                  <a:pt x="2687" y="1706"/>
                </a:lnTo>
                <a:lnTo>
                  <a:pt x="2672" y="1750"/>
                </a:lnTo>
                <a:lnTo>
                  <a:pt x="2651" y="1791"/>
                </a:lnTo>
                <a:lnTo>
                  <a:pt x="2627" y="1828"/>
                </a:lnTo>
                <a:lnTo>
                  <a:pt x="2596" y="1862"/>
                </a:lnTo>
                <a:lnTo>
                  <a:pt x="2563" y="1892"/>
                </a:lnTo>
                <a:lnTo>
                  <a:pt x="2525" y="1917"/>
                </a:lnTo>
                <a:lnTo>
                  <a:pt x="2485" y="1937"/>
                </a:lnTo>
                <a:lnTo>
                  <a:pt x="2441" y="1952"/>
                </a:lnTo>
                <a:lnTo>
                  <a:pt x="2396" y="1962"/>
                </a:lnTo>
                <a:lnTo>
                  <a:pt x="2348" y="1965"/>
                </a:lnTo>
                <a:lnTo>
                  <a:pt x="2254" y="1965"/>
                </a:lnTo>
                <a:lnTo>
                  <a:pt x="2254" y="2055"/>
                </a:lnTo>
                <a:lnTo>
                  <a:pt x="2251" y="2079"/>
                </a:lnTo>
                <a:lnTo>
                  <a:pt x="2242" y="2101"/>
                </a:lnTo>
                <a:lnTo>
                  <a:pt x="2228" y="2119"/>
                </a:lnTo>
                <a:lnTo>
                  <a:pt x="2209" y="2133"/>
                </a:lnTo>
                <a:lnTo>
                  <a:pt x="2188" y="2142"/>
                </a:lnTo>
                <a:lnTo>
                  <a:pt x="2164" y="2145"/>
                </a:lnTo>
                <a:lnTo>
                  <a:pt x="2140" y="2142"/>
                </a:lnTo>
                <a:lnTo>
                  <a:pt x="2118" y="2133"/>
                </a:lnTo>
                <a:lnTo>
                  <a:pt x="2100" y="2119"/>
                </a:lnTo>
                <a:lnTo>
                  <a:pt x="2086" y="2101"/>
                </a:lnTo>
                <a:lnTo>
                  <a:pt x="2077" y="2079"/>
                </a:lnTo>
                <a:lnTo>
                  <a:pt x="2074" y="2055"/>
                </a:lnTo>
                <a:lnTo>
                  <a:pt x="2074" y="1965"/>
                </a:lnTo>
                <a:lnTo>
                  <a:pt x="1734" y="1965"/>
                </a:lnTo>
                <a:lnTo>
                  <a:pt x="1710" y="1962"/>
                </a:lnTo>
                <a:lnTo>
                  <a:pt x="1688" y="1952"/>
                </a:lnTo>
                <a:lnTo>
                  <a:pt x="1670" y="1938"/>
                </a:lnTo>
                <a:lnTo>
                  <a:pt x="1656" y="1921"/>
                </a:lnTo>
                <a:lnTo>
                  <a:pt x="1647" y="1899"/>
                </a:lnTo>
                <a:lnTo>
                  <a:pt x="1644" y="1875"/>
                </a:lnTo>
                <a:lnTo>
                  <a:pt x="1647" y="1852"/>
                </a:lnTo>
                <a:lnTo>
                  <a:pt x="1656" y="1830"/>
                </a:lnTo>
                <a:lnTo>
                  <a:pt x="1670" y="1812"/>
                </a:lnTo>
                <a:lnTo>
                  <a:pt x="1688" y="1797"/>
                </a:lnTo>
                <a:lnTo>
                  <a:pt x="1710" y="1789"/>
                </a:lnTo>
                <a:lnTo>
                  <a:pt x="1734" y="1786"/>
                </a:lnTo>
                <a:lnTo>
                  <a:pt x="2074" y="1786"/>
                </a:lnTo>
                <a:lnTo>
                  <a:pt x="2074" y="1441"/>
                </a:lnTo>
                <a:lnTo>
                  <a:pt x="1995" y="1441"/>
                </a:lnTo>
                <a:lnTo>
                  <a:pt x="1947" y="1439"/>
                </a:lnTo>
                <a:lnTo>
                  <a:pt x="1902" y="1429"/>
                </a:lnTo>
                <a:lnTo>
                  <a:pt x="1858" y="1414"/>
                </a:lnTo>
                <a:lnTo>
                  <a:pt x="1818" y="1393"/>
                </a:lnTo>
                <a:lnTo>
                  <a:pt x="1780" y="1368"/>
                </a:lnTo>
                <a:lnTo>
                  <a:pt x="1747" y="1338"/>
                </a:lnTo>
                <a:lnTo>
                  <a:pt x="1716" y="1305"/>
                </a:lnTo>
                <a:lnTo>
                  <a:pt x="1691" y="1268"/>
                </a:lnTo>
                <a:lnTo>
                  <a:pt x="1671" y="1227"/>
                </a:lnTo>
                <a:lnTo>
                  <a:pt x="1656" y="1183"/>
                </a:lnTo>
                <a:lnTo>
                  <a:pt x="1647" y="1138"/>
                </a:lnTo>
                <a:lnTo>
                  <a:pt x="1644" y="1090"/>
                </a:lnTo>
                <a:lnTo>
                  <a:pt x="1647" y="1042"/>
                </a:lnTo>
                <a:lnTo>
                  <a:pt x="1656" y="997"/>
                </a:lnTo>
                <a:lnTo>
                  <a:pt x="1671" y="954"/>
                </a:lnTo>
                <a:lnTo>
                  <a:pt x="1691" y="912"/>
                </a:lnTo>
                <a:lnTo>
                  <a:pt x="1716" y="876"/>
                </a:lnTo>
                <a:lnTo>
                  <a:pt x="1747" y="841"/>
                </a:lnTo>
                <a:lnTo>
                  <a:pt x="1780" y="812"/>
                </a:lnTo>
                <a:lnTo>
                  <a:pt x="1818" y="787"/>
                </a:lnTo>
                <a:lnTo>
                  <a:pt x="1858" y="766"/>
                </a:lnTo>
                <a:lnTo>
                  <a:pt x="1902" y="751"/>
                </a:lnTo>
                <a:lnTo>
                  <a:pt x="1947" y="741"/>
                </a:lnTo>
                <a:lnTo>
                  <a:pt x="1995" y="738"/>
                </a:lnTo>
                <a:lnTo>
                  <a:pt x="2074" y="738"/>
                </a:lnTo>
                <a:lnTo>
                  <a:pt x="2074" y="676"/>
                </a:lnTo>
                <a:lnTo>
                  <a:pt x="2077" y="652"/>
                </a:lnTo>
                <a:lnTo>
                  <a:pt x="2086" y="631"/>
                </a:lnTo>
                <a:lnTo>
                  <a:pt x="2100" y="612"/>
                </a:lnTo>
                <a:lnTo>
                  <a:pt x="2118" y="598"/>
                </a:lnTo>
                <a:lnTo>
                  <a:pt x="2140" y="590"/>
                </a:lnTo>
                <a:lnTo>
                  <a:pt x="2164" y="586"/>
                </a:lnTo>
                <a:close/>
                <a:moveTo>
                  <a:pt x="2171" y="366"/>
                </a:moveTo>
                <a:lnTo>
                  <a:pt x="2099" y="370"/>
                </a:lnTo>
                <a:lnTo>
                  <a:pt x="2027" y="377"/>
                </a:lnTo>
                <a:lnTo>
                  <a:pt x="1958" y="389"/>
                </a:lnTo>
                <a:lnTo>
                  <a:pt x="1889" y="406"/>
                </a:lnTo>
                <a:lnTo>
                  <a:pt x="1821" y="429"/>
                </a:lnTo>
                <a:lnTo>
                  <a:pt x="1756" y="456"/>
                </a:lnTo>
                <a:lnTo>
                  <a:pt x="1694" y="488"/>
                </a:lnTo>
                <a:lnTo>
                  <a:pt x="1632" y="525"/>
                </a:lnTo>
                <a:lnTo>
                  <a:pt x="1573" y="565"/>
                </a:lnTo>
                <a:lnTo>
                  <a:pt x="1518" y="610"/>
                </a:lnTo>
                <a:lnTo>
                  <a:pt x="1465" y="659"/>
                </a:lnTo>
                <a:lnTo>
                  <a:pt x="1412" y="716"/>
                </a:lnTo>
                <a:lnTo>
                  <a:pt x="1364" y="777"/>
                </a:lnTo>
                <a:lnTo>
                  <a:pt x="1322" y="840"/>
                </a:lnTo>
                <a:lnTo>
                  <a:pt x="1285" y="905"/>
                </a:lnTo>
                <a:lnTo>
                  <a:pt x="1253" y="972"/>
                </a:lnTo>
                <a:lnTo>
                  <a:pt x="1227" y="1041"/>
                </a:lnTo>
                <a:lnTo>
                  <a:pt x="1205" y="1112"/>
                </a:lnTo>
                <a:lnTo>
                  <a:pt x="1189" y="1184"/>
                </a:lnTo>
                <a:lnTo>
                  <a:pt x="1179" y="1256"/>
                </a:lnTo>
                <a:lnTo>
                  <a:pt x="1173" y="1329"/>
                </a:lnTo>
                <a:lnTo>
                  <a:pt x="1173" y="1402"/>
                </a:lnTo>
                <a:lnTo>
                  <a:pt x="1179" y="1476"/>
                </a:lnTo>
                <a:lnTo>
                  <a:pt x="1189" y="1547"/>
                </a:lnTo>
                <a:lnTo>
                  <a:pt x="1205" y="1620"/>
                </a:lnTo>
                <a:lnTo>
                  <a:pt x="1227" y="1690"/>
                </a:lnTo>
                <a:lnTo>
                  <a:pt x="1253" y="1760"/>
                </a:lnTo>
                <a:lnTo>
                  <a:pt x="1285" y="1827"/>
                </a:lnTo>
                <a:lnTo>
                  <a:pt x="1322" y="1892"/>
                </a:lnTo>
                <a:lnTo>
                  <a:pt x="1364" y="1955"/>
                </a:lnTo>
                <a:lnTo>
                  <a:pt x="1412" y="2015"/>
                </a:lnTo>
                <a:lnTo>
                  <a:pt x="1465" y="2073"/>
                </a:lnTo>
                <a:lnTo>
                  <a:pt x="1518" y="2121"/>
                </a:lnTo>
                <a:lnTo>
                  <a:pt x="1573" y="2167"/>
                </a:lnTo>
                <a:lnTo>
                  <a:pt x="1632" y="2207"/>
                </a:lnTo>
                <a:lnTo>
                  <a:pt x="1694" y="2244"/>
                </a:lnTo>
                <a:lnTo>
                  <a:pt x="1756" y="2275"/>
                </a:lnTo>
                <a:lnTo>
                  <a:pt x="1821" y="2302"/>
                </a:lnTo>
                <a:lnTo>
                  <a:pt x="1889" y="2325"/>
                </a:lnTo>
                <a:lnTo>
                  <a:pt x="1958" y="2342"/>
                </a:lnTo>
                <a:lnTo>
                  <a:pt x="2027" y="2354"/>
                </a:lnTo>
                <a:lnTo>
                  <a:pt x="2099" y="2362"/>
                </a:lnTo>
                <a:lnTo>
                  <a:pt x="2171" y="2365"/>
                </a:lnTo>
                <a:lnTo>
                  <a:pt x="2244" y="2362"/>
                </a:lnTo>
                <a:lnTo>
                  <a:pt x="2316" y="2354"/>
                </a:lnTo>
                <a:lnTo>
                  <a:pt x="2385" y="2342"/>
                </a:lnTo>
                <a:lnTo>
                  <a:pt x="2454" y="2325"/>
                </a:lnTo>
                <a:lnTo>
                  <a:pt x="2521" y="2302"/>
                </a:lnTo>
                <a:lnTo>
                  <a:pt x="2586" y="2275"/>
                </a:lnTo>
                <a:lnTo>
                  <a:pt x="2649" y="2244"/>
                </a:lnTo>
                <a:lnTo>
                  <a:pt x="2711" y="2207"/>
                </a:lnTo>
                <a:lnTo>
                  <a:pt x="2770" y="2167"/>
                </a:lnTo>
                <a:lnTo>
                  <a:pt x="2825" y="2121"/>
                </a:lnTo>
                <a:lnTo>
                  <a:pt x="2878" y="2073"/>
                </a:lnTo>
                <a:lnTo>
                  <a:pt x="2931" y="2015"/>
                </a:lnTo>
                <a:lnTo>
                  <a:pt x="2979" y="1955"/>
                </a:lnTo>
                <a:lnTo>
                  <a:pt x="3021" y="1892"/>
                </a:lnTo>
                <a:lnTo>
                  <a:pt x="3058" y="1827"/>
                </a:lnTo>
                <a:lnTo>
                  <a:pt x="3090" y="1760"/>
                </a:lnTo>
                <a:lnTo>
                  <a:pt x="3116" y="1690"/>
                </a:lnTo>
                <a:lnTo>
                  <a:pt x="3138" y="1620"/>
                </a:lnTo>
                <a:lnTo>
                  <a:pt x="3154" y="1547"/>
                </a:lnTo>
                <a:lnTo>
                  <a:pt x="3164" y="1476"/>
                </a:lnTo>
                <a:lnTo>
                  <a:pt x="3169" y="1402"/>
                </a:lnTo>
                <a:lnTo>
                  <a:pt x="3169" y="1329"/>
                </a:lnTo>
                <a:lnTo>
                  <a:pt x="3164" y="1256"/>
                </a:lnTo>
                <a:lnTo>
                  <a:pt x="3154" y="1184"/>
                </a:lnTo>
                <a:lnTo>
                  <a:pt x="3138" y="1112"/>
                </a:lnTo>
                <a:lnTo>
                  <a:pt x="3116" y="1041"/>
                </a:lnTo>
                <a:lnTo>
                  <a:pt x="3090" y="972"/>
                </a:lnTo>
                <a:lnTo>
                  <a:pt x="3058" y="905"/>
                </a:lnTo>
                <a:lnTo>
                  <a:pt x="3021" y="840"/>
                </a:lnTo>
                <a:lnTo>
                  <a:pt x="2979" y="777"/>
                </a:lnTo>
                <a:lnTo>
                  <a:pt x="2931" y="716"/>
                </a:lnTo>
                <a:lnTo>
                  <a:pt x="2878" y="659"/>
                </a:lnTo>
                <a:lnTo>
                  <a:pt x="2825" y="610"/>
                </a:lnTo>
                <a:lnTo>
                  <a:pt x="2770" y="565"/>
                </a:lnTo>
                <a:lnTo>
                  <a:pt x="2711" y="525"/>
                </a:lnTo>
                <a:lnTo>
                  <a:pt x="2649" y="488"/>
                </a:lnTo>
                <a:lnTo>
                  <a:pt x="2586" y="456"/>
                </a:lnTo>
                <a:lnTo>
                  <a:pt x="2521" y="429"/>
                </a:lnTo>
                <a:lnTo>
                  <a:pt x="2454" y="406"/>
                </a:lnTo>
                <a:lnTo>
                  <a:pt x="2385" y="389"/>
                </a:lnTo>
                <a:lnTo>
                  <a:pt x="2316" y="377"/>
                </a:lnTo>
                <a:lnTo>
                  <a:pt x="2244" y="370"/>
                </a:lnTo>
                <a:lnTo>
                  <a:pt x="2171" y="366"/>
                </a:lnTo>
                <a:close/>
                <a:moveTo>
                  <a:pt x="2171" y="0"/>
                </a:moveTo>
                <a:lnTo>
                  <a:pt x="2262" y="2"/>
                </a:lnTo>
                <a:lnTo>
                  <a:pt x="2351" y="11"/>
                </a:lnTo>
                <a:lnTo>
                  <a:pt x="2440" y="26"/>
                </a:lnTo>
                <a:lnTo>
                  <a:pt x="2527" y="46"/>
                </a:lnTo>
                <a:lnTo>
                  <a:pt x="2611" y="72"/>
                </a:lnTo>
                <a:lnTo>
                  <a:pt x="2695" y="103"/>
                </a:lnTo>
                <a:lnTo>
                  <a:pt x="2775" y="140"/>
                </a:lnTo>
                <a:lnTo>
                  <a:pt x="2853" y="181"/>
                </a:lnTo>
                <a:lnTo>
                  <a:pt x="2929" y="229"/>
                </a:lnTo>
                <a:lnTo>
                  <a:pt x="3001" y="281"/>
                </a:lnTo>
                <a:lnTo>
                  <a:pt x="3071" y="338"/>
                </a:lnTo>
                <a:lnTo>
                  <a:pt x="3138" y="400"/>
                </a:lnTo>
                <a:lnTo>
                  <a:pt x="3199" y="465"/>
                </a:lnTo>
                <a:lnTo>
                  <a:pt x="3255" y="534"/>
                </a:lnTo>
                <a:lnTo>
                  <a:pt x="3306" y="605"/>
                </a:lnTo>
                <a:lnTo>
                  <a:pt x="3353" y="678"/>
                </a:lnTo>
                <a:lnTo>
                  <a:pt x="3394" y="754"/>
                </a:lnTo>
                <a:lnTo>
                  <a:pt x="3429" y="832"/>
                </a:lnTo>
                <a:lnTo>
                  <a:pt x="3460" y="911"/>
                </a:lnTo>
                <a:lnTo>
                  <a:pt x="3485" y="991"/>
                </a:lnTo>
                <a:lnTo>
                  <a:pt x="3505" y="1074"/>
                </a:lnTo>
                <a:lnTo>
                  <a:pt x="3522" y="1156"/>
                </a:lnTo>
                <a:lnTo>
                  <a:pt x="3531" y="1240"/>
                </a:lnTo>
                <a:lnTo>
                  <a:pt x="3537" y="1324"/>
                </a:lnTo>
                <a:lnTo>
                  <a:pt x="3537" y="1407"/>
                </a:lnTo>
                <a:lnTo>
                  <a:pt x="3531" y="1492"/>
                </a:lnTo>
                <a:lnTo>
                  <a:pt x="3522" y="1575"/>
                </a:lnTo>
                <a:lnTo>
                  <a:pt x="3505" y="1658"/>
                </a:lnTo>
                <a:lnTo>
                  <a:pt x="3485" y="1740"/>
                </a:lnTo>
                <a:lnTo>
                  <a:pt x="3460" y="1820"/>
                </a:lnTo>
                <a:lnTo>
                  <a:pt x="3429" y="1899"/>
                </a:lnTo>
                <a:lnTo>
                  <a:pt x="3394" y="1977"/>
                </a:lnTo>
                <a:lnTo>
                  <a:pt x="3353" y="2053"/>
                </a:lnTo>
                <a:lnTo>
                  <a:pt x="3306" y="2127"/>
                </a:lnTo>
                <a:lnTo>
                  <a:pt x="3255" y="2197"/>
                </a:lnTo>
                <a:lnTo>
                  <a:pt x="3199" y="2267"/>
                </a:lnTo>
                <a:lnTo>
                  <a:pt x="3138" y="2332"/>
                </a:lnTo>
                <a:lnTo>
                  <a:pt x="3071" y="2393"/>
                </a:lnTo>
                <a:lnTo>
                  <a:pt x="3001" y="2451"/>
                </a:lnTo>
                <a:lnTo>
                  <a:pt x="2929" y="2503"/>
                </a:lnTo>
                <a:lnTo>
                  <a:pt x="2853" y="2550"/>
                </a:lnTo>
                <a:lnTo>
                  <a:pt x="2775" y="2592"/>
                </a:lnTo>
                <a:lnTo>
                  <a:pt x="2695" y="2628"/>
                </a:lnTo>
                <a:lnTo>
                  <a:pt x="2611" y="2660"/>
                </a:lnTo>
                <a:lnTo>
                  <a:pt x="2527" y="2685"/>
                </a:lnTo>
                <a:lnTo>
                  <a:pt x="2440" y="2705"/>
                </a:lnTo>
                <a:lnTo>
                  <a:pt x="2351" y="2719"/>
                </a:lnTo>
                <a:lnTo>
                  <a:pt x="2262" y="2729"/>
                </a:lnTo>
                <a:lnTo>
                  <a:pt x="2171" y="2731"/>
                </a:lnTo>
                <a:lnTo>
                  <a:pt x="2079" y="2728"/>
                </a:lnTo>
                <a:lnTo>
                  <a:pt x="1989" y="2719"/>
                </a:lnTo>
                <a:lnTo>
                  <a:pt x="1899" y="2704"/>
                </a:lnTo>
                <a:lnTo>
                  <a:pt x="1813" y="2684"/>
                </a:lnTo>
                <a:lnTo>
                  <a:pt x="1726" y="2658"/>
                </a:lnTo>
                <a:lnTo>
                  <a:pt x="1643" y="2626"/>
                </a:lnTo>
                <a:lnTo>
                  <a:pt x="1561" y="2588"/>
                </a:lnTo>
                <a:lnTo>
                  <a:pt x="1482" y="2546"/>
                </a:lnTo>
                <a:lnTo>
                  <a:pt x="1406" y="2497"/>
                </a:lnTo>
                <a:lnTo>
                  <a:pt x="442" y="3461"/>
                </a:lnTo>
                <a:lnTo>
                  <a:pt x="417" y="3484"/>
                </a:lnTo>
                <a:lnTo>
                  <a:pt x="389" y="3503"/>
                </a:lnTo>
                <a:lnTo>
                  <a:pt x="359" y="3518"/>
                </a:lnTo>
                <a:lnTo>
                  <a:pt x="326" y="3529"/>
                </a:lnTo>
                <a:lnTo>
                  <a:pt x="294" y="3535"/>
                </a:lnTo>
                <a:lnTo>
                  <a:pt x="259" y="3537"/>
                </a:lnTo>
                <a:lnTo>
                  <a:pt x="224" y="3535"/>
                </a:lnTo>
                <a:lnTo>
                  <a:pt x="192" y="3529"/>
                </a:lnTo>
                <a:lnTo>
                  <a:pt x="159" y="3518"/>
                </a:lnTo>
                <a:lnTo>
                  <a:pt x="129" y="3503"/>
                </a:lnTo>
                <a:lnTo>
                  <a:pt x="101" y="3484"/>
                </a:lnTo>
                <a:lnTo>
                  <a:pt x="75" y="3461"/>
                </a:lnTo>
                <a:lnTo>
                  <a:pt x="50" y="3432"/>
                </a:lnTo>
                <a:lnTo>
                  <a:pt x="30" y="3401"/>
                </a:lnTo>
                <a:lnTo>
                  <a:pt x="15" y="3367"/>
                </a:lnTo>
                <a:lnTo>
                  <a:pt x="5" y="3333"/>
                </a:lnTo>
                <a:lnTo>
                  <a:pt x="0" y="3296"/>
                </a:lnTo>
                <a:lnTo>
                  <a:pt x="0" y="3260"/>
                </a:lnTo>
                <a:lnTo>
                  <a:pt x="5" y="3224"/>
                </a:lnTo>
                <a:lnTo>
                  <a:pt x="15" y="3188"/>
                </a:lnTo>
                <a:lnTo>
                  <a:pt x="30" y="3155"/>
                </a:lnTo>
                <a:lnTo>
                  <a:pt x="50" y="3123"/>
                </a:lnTo>
                <a:lnTo>
                  <a:pt x="75" y="3094"/>
                </a:lnTo>
                <a:lnTo>
                  <a:pt x="1039" y="2130"/>
                </a:lnTo>
                <a:lnTo>
                  <a:pt x="994" y="2056"/>
                </a:lnTo>
                <a:lnTo>
                  <a:pt x="951" y="1981"/>
                </a:lnTo>
                <a:lnTo>
                  <a:pt x="916" y="1903"/>
                </a:lnTo>
                <a:lnTo>
                  <a:pt x="885" y="1823"/>
                </a:lnTo>
                <a:lnTo>
                  <a:pt x="859" y="1743"/>
                </a:lnTo>
                <a:lnTo>
                  <a:pt x="839" y="1661"/>
                </a:lnTo>
                <a:lnTo>
                  <a:pt x="822" y="1578"/>
                </a:lnTo>
                <a:lnTo>
                  <a:pt x="812" y="1494"/>
                </a:lnTo>
                <a:lnTo>
                  <a:pt x="807" y="1411"/>
                </a:lnTo>
                <a:lnTo>
                  <a:pt x="806" y="1326"/>
                </a:lnTo>
                <a:lnTo>
                  <a:pt x="812" y="1242"/>
                </a:lnTo>
                <a:lnTo>
                  <a:pt x="821" y="1158"/>
                </a:lnTo>
                <a:lnTo>
                  <a:pt x="837" y="1076"/>
                </a:lnTo>
                <a:lnTo>
                  <a:pt x="857" y="994"/>
                </a:lnTo>
                <a:lnTo>
                  <a:pt x="883" y="912"/>
                </a:lnTo>
                <a:lnTo>
                  <a:pt x="913" y="833"/>
                </a:lnTo>
                <a:lnTo>
                  <a:pt x="949" y="755"/>
                </a:lnTo>
                <a:lnTo>
                  <a:pt x="990" y="679"/>
                </a:lnTo>
                <a:lnTo>
                  <a:pt x="1036" y="606"/>
                </a:lnTo>
                <a:lnTo>
                  <a:pt x="1088" y="534"/>
                </a:lnTo>
                <a:lnTo>
                  <a:pt x="1144" y="466"/>
                </a:lnTo>
                <a:lnTo>
                  <a:pt x="1206" y="400"/>
                </a:lnTo>
                <a:lnTo>
                  <a:pt x="1272" y="338"/>
                </a:lnTo>
                <a:lnTo>
                  <a:pt x="1341" y="281"/>
                </a:lnTo>
                <a:lnTo>
                  <a:pt x="1414" y="229"/>
                </a:lnTo>
                <a:lnTo>
                  <a:pt x="1490" y="181"/>
                </a:lnTo>
                <a:lnTo>
                  <a:pt x="1568" y="140"/>
                </a:lnTo>
                <a:lnTo>
                  <a:pt x="1648" y="103"/>
                </a:lnTo>
                <a:lnTo>
                  <a:pt x="1732" y="72"/>
                </a:lnTo>
                <a:lnTo>
                  <a:pt x="1816" y="46"/>
                </a:lnTo>
                <a:lnTo>
                  <a:pt x="1903" y="26"/>
                </a:lnTo>
                <a:lnTo>
                  <a:pt x="1992" y="11"/>
                </a:lnTo>
                <a:lnTo>
                  <a:pt x="2080" y="2"/>
                </a:lnTo>
                <a:lnTo>
                  <a:pt x="21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21"/>
          <p:cNvSpPr>
            <a:spLocks noEditPoints="1"/>
          </p:cNvSpPr>
          <p:nvPr/>
        </p:nvSpPr>
        <p:spPr bwMode="auto">
          <a:xfrm>
            <a:off x="8212622" y="5797550"/>
            <a:ext cx="434975" cy="514350"/>
          </a:xfrm>
          <a:custGeom>
            <a:avLst/>
            <a:gdLst>
              <a:gd name="T0" fmla="*/ 1903 w 3017"/>
              <a:gd name="T1" fmla="*/ 1767 h 3561"/>
              <a:gd name="T2" fmla="*/ 1840 w 3017"/>
              <a:gd name="T3" fmla="*/ 2037 h 3561"/>
              <a:gd name="T4" fmla="*/ 1419 w 3017"/>
              <a:gd name="T5" fmla="*/ 1473 h 3561"/>
              <a:gd name="T6" fmla="*/ 1101 w 3017"/>
              <a:gd name="T7" fmla="*/ 1326 h 3561"/>
              <a:gd name="T8" fmla="*/ 1206 w 3017"/>
              <a:gd name="T9" fmla="*/ 1069 h 3561"/>
              <a:gd name="T10" fmla="*/ 1422 w 3017"/>
              <a:gd name="T11" fmla="*/ 754 h 3561"/>
              <a:gd name="T12" fmla="*/ 1044 w 3017"/>
              <a:gd name="T13" fmla="*/ 965 h 3561"/>
              <a:gd name="T14" fmla="*/ 923 w 3017"/>
              <a:gd name="T15" fmla="*/ 1355 h 3561"/>
              <a:gd name="T16" fmla="*/ 1207 w 3017"/>
              <a:gd name="T17" fmla="*/ 1639 h 3561"/>
              <a:gd name="T18" fmla="*/ 924 w 3017"/>
              <a:gd name="T19" fmla="*/ 2123 h 3561"/>
              <a:gd name="T20" fmla="*/ 1419 w 3017"/>
              <a:gd name="T21" fmla="*/ 2259 h 3561"/>
              <a:gd name="T22" fmla="*/ 1554 w 3017"/>
              <a:gd name="T23" fmla="*/ 2456 h 3561"/>
              <a:gd name="T24" fmla="*/ 1855 w 3017"/>
              <a:gd name="T25" fmla="*/ 2232 h 3561"/>
              <a:gd name="T26" fmla="*/ 2104 w 3017"/>
              <a:gd name="T27" fmla="*/ 1915 h 3561"/>
              <a:gd name="T28" fmla="*/ 1938 w 3017"/>
              <a:gd name="T29" fmla="*/ 1542 h 3561"/>
              <a:gd name="T30" fmla="*/ 2040 w 3017"/>
              <a:gd name="T31" fmla="*/ 1042 h 3561"/>
              <a:gd name="T32" fmla="*/ 2062 w 3017"/>
              <a:gd name="T33" fmla="*/ 878 h 3561"/>
              <a:gd name="T34" fmla="*/ 1532 w 3017"/>
              <a:gd name="T35" fmla="*/ 692 h 3561"/>
              <a:gd name="T36" fmla="*/ 2638 w 3017"/>
              <a:gd name="T37" fmla="*/ 935 h 3561"/>
              <a:gd name="T38" fmla="*/ 2577 w 3017"/>
              <a:gd name="T39" fmla="*/ 1694 h 3561"/>
              <a:gd name="T40" fmla="*/ 2294 w 3017"/>
              <a:gd name="T41" fmla="*/ 2349 h 3561"/>
              <a:gd name="T42" fmla="*/ 1853 w 3017"/>
              <a:gd name="T43" fmla="*/ 2812 h 3561"/>
              <a:gd name="T44" fmla="*/ 1509 w 3017"/>
              <a:gd name="T45" fmla="*/ 3072 h 3561"/>
              <a:gd name="T46" fmla="*/ 1165 w 3017"/>
              <a:gd name="T47" fmla="*/ 2812 h 3561"/>
              <a:gd name="T48" fmla="*/ 723 w 3017"/>
              <a:gd name="T49" fmla="*/ 2349 h 3561"/>
              <a:gd name="T50" fmla="*/ 441 w 3017"/>
              <a:gd name="T51" fmla="*/ 1694 h 3561"/>
              <a:gd name="T52" fmla="*/ 380 w 3017"/>
              <a:gd name="T53" fmla="*/ 935 h 3561"/>
              <a:gd name="T54" fmla="*/ 1493 w 3017"/>
              <a:gd name="T55" fmla="*/ 237 h 3561"/>
              <a:gd name="T56" fmla="*/ 225 w 3017"/>
              <a:gd name="T57" fmla="*/ 569 h 3561"/>
              <a:gd name="T58" fmla="*/ 197 w 3017"/>
              <a:gd name="T59" fmla="*/ 999 h 3561"/>
              <a:gd name="T60" fmla="*/ 256 w 3017"/>
              <a:gd name="T61" fmla="*/ 1693 h 3561"/>
              <a:gd name="T62" fmla="*/ 507 w 3017"/>
              <a:gd name="T63" fmla="*/ 2352 h 3561"/>
              <a:gd name="T64" fmla="*/ 929 w 3017"/>
              <a:gd name="T65" fmla="*/ 2845 h 3561"/>
              <a:gd name="T66" fmla="*/ 1323 w 3017"/>
              <a:gd name="T67" fmla="*/ 3163 h 3561"/>
              <a:gd name="T68" fmla="*/ 1493 w 3017"/>
              <a:gd name="T69" fmla="*/ 3268 h 3561"/>
              <a:gd name="T70" fmla="*/ 1635 w 3017"/>
              <a:gd name="T71" fmla="*/ 3205 h 3561"/>
              <a:gd name="T72" fmla="*/ 1990 w 3017"/>
              <a:gd name="T73" fmla="*/ 2932 h 3561"/>
              <a:gd name="T74" fmla="*/ 2426 w 3017"/>
              <a:gd name="T75" fmla="*/ 2474 h 3561"/>
              <a:gd name="T76" fmla="*/ 2724 w 3017"/>
              <a:gd name="T77" fmla="*/ 1859 h 3561"/>
              <a:gd name="T78" fmla="*/ 2819 w 3017"/>
              <a:gd name="T79" fmla="*/ 1138 h 3561"/>
              <a:gd name="T80" fmla="*/ 2799 w 3017"/>
              <a:gd name="T81" fmla="*/ 629 h 3561"/>
              <a:gd name="T82" fmla="*/ 2735 w 3017"/>
              <a:gd name="T83" fmla="*/ 458 h 3561"/>
              <a:gd name="T84" fmla="*/ 2947 w 3017"/>
              <a:gd name="T85" fmla="*/ 274 h 3561"/>
              <a:gd name="T86" fmla="*/ 2997 w 3017"/>
              <a:gd name="T87" fmla="*/ 478 h 3561"/>
              <a:gd name="T88" fmla="*/ 3016 w 3017"/>
              <a:gd name="T89" fmla="*/ 1043 h 3561"/>
              <a:gd name="T90" fmla="*/ 2925 w 3017"/>
              <a:gd name="T91" fmla="*/ 1826 h 3561"/>
              <a:gd name="T92" fmla="*/ 2639 w 3017"/>
              <a:gd name="T93" fmla="*/ 2517 h 3561"/>
              <a:gd name="T94" fmla="*/ 2193 w 3017"/>
              <a:gd name="T95" fmla="*/ 3043 h 3561"/>
              <a:gd name="T96" fmla="*/ 1766 w 3017"/>
              <a:gd name="T97" fmla="*/ 3403 h 3561"/>
              <a:gd name="T98" fmla="*/ 1556 w 3017"/>
              <a:gd name="T99" fmla="*/ 3548 h 3561"/>
              <a:gd name="T100" fmla="*/ 1427 w 3017"/>
              <a:gd name="T101" fmla="*/ 3526 h 3561"/>
              <a:gd name="T102" fmla="*/ 1124 w 3017"/>
              <a:gd name="T103" fmla="*/ 3305 h 3561"/>
              <a:gd name="T104" fmla="*/ 668 w 3017"/>
              <a:gd name="T105" fmla="*/ 2884 h 3561"/>
              <a:gd name="T106" fmla="*/ 261 w 3017"/>
              <a:gd name="T107" fmla="*/ 2312 h 3561"/>
              <a:gd name="T108" fmla="*/ 43 w 3017"/>
              <a:gd name="T109" fmla="*/ 1554 h 3561"/>
              <a:gd name="T110" fmla="*/ 1 w 3017"/>
              <a:gd name="T111" fmla="*/ 820 h 3561"/>
              <a:gd name="T112" fmla="*/ 33 w 3017"/>
              <a:gd name="T113" fmla="*/ 375 h 3561"/>
              <a:gd name="T114" fmla="*/ 1493 w 3017"/>
              <a:gd name="T115" fmla="*/ 1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17" h="3561">
                <a:moveTo>
                  <a:pt x="1599" y="1653"/>
                </a:moveTo>
                <a:lnTo>
                  <a:pt x="1713" y="1653"/>
                </a:lnTo>
                <a:lnTo>
                  <a:pt x="1748" y="1655"/>
                </a:lnTo>
                <a:lnTo>
                  <a:pt x="1781" y="1663"/>
                </a:lnTo>
                <a:lnTo>
                  <a:pt x="1811" y="1675"/>
                </a:lnTo>
                <a:lnTo>
                  <a:pt x="1840" y="1693"/>
                </a:lnTo>
                <a:lnTo>
                  <a:pt x="1864" y="1715"/>
                </a:lnTo>
                <a:lnTo>
                  <a:pt x="1886" y="1740"/>
                </a:lnTo>
                <a:lnTo>
                  <a:pt x="1903" y="1767"/>
                </a:lnTo>
                <a:lnTo>
                  <a:pt x="1916" y="1799"/>
                </a:lnTo>
                <a:lnTo>
                  <a:pt x="1924" y="1831"/>
                </a:lnTo>
                <a:lnTo>
                  <a:pt x="1927" y="1865"/>
                </a:lnTo>
                <a:lnTo>
                  <a:pt x="1924" y="1900"/>
                </a:lnTo>
                <a:lnTo>
                  <a:pt x="1916" y="1933"/>
                </a:lnTo>
                <a:lnTo>
                  <a:pt x="1903" y="1963"/>
                </a:lnTo>
                <a:lnTo>
                  <a:pt x="1886" y="1992"/>
                </a:lnTo>
                <a:lnTo>
                  <a:pt x="1864" y="2017"/>
                </a:lnTo>
                <a:lnTo>
                  <a:pt x="1840" y="2037"/>
                </a:lnTo>
                <a:lnTo>
                  <a:pt x="1811" y="2055"/>
                </a:lnTo>
                <a:lnTo>
                  <a:pt x="1781" y="2068"/>
                </a:lnTo>
                <a:lnTo>
                  <a:pt x="1748" y="2077"/>
                </a:lnTo>
                <a:lnTo>
                  <a:pt x="1713" y="2079"/>
                </a:lnTo>
                <a:lnTo>
                  <a:pt x="1599" y="2079"/>
                </a:lnTo>
                <a:lnTo>
                  <a:pt x="1599" y="1653"/>
                </a:lnTo>
                <a:close/>
                <a:moveTo>
                  <a:pt x="1304" y="1045"/>
                </a:moveTo>
                <a:lnTo>
                  <a:pt x="1419" y="1045"/>
                </a:lnTo>
                <a:lnTo>
                  <a:pt x="1419" y="1473"/>
                </a:lnTo>
                <a:lnTo>
                  <a:pt x="1304" y="1473"/>
                </a:lnTo>
                <a:lnTo>
                  <a:pt x="1269" y="1469"/>
                </a:lnTo>
                <a:lnTo>
                  <a:pt x="1237" y="1462"/>
                </a:lnTo>
                <a:lnTo>
                  <a:pt x="1206" y="1449"/>
                </a:lnTo>
                <a:lnTo>
                  <a:pt x="1179" y="1431"/>
                </a:lnTo>
                <a:lnTo>
                  <a:pt x="1154" y="1409"/>
                </a:lnTo>
                <a:lnTo>
                  <a:pt x="1132" y="1384"/>
                </a:lnTo>
                <a:lnTo>
                  <a:pt x="1115" y="1357"/>
                </a:lnTo>
                <a:lnTo>
                  <a:pt x="1101" y="1326"/>
                </a:lnTo>
                <a:lnTo>
                  <a:pt x="1094" y="1293"/>
                </a:lnTo>
                <a:lnTo>
                  <a:pt x="1091" y="1259"/>
                </a:lnTo>
                <a:lnTo>
                  <a:pt x="1094" y="1224"/>
                </a:lnTo>
                <a:lnTo>
                  <a:pt x="1101" y="1191"/>
                </a:lnTo>
                <a:lnTo>
                  <a:pt x="1115" y="1161"/>
                </a:lnTo>
                <a:lnTo>
                  <a:pt x="1132" y="1133"/>
                </a:lnTo>
                <a:lnTo>
                  <a:pt x="1154" y="1108"/>
                </a:lnTo>
                <a:lnTo>
                  <a:pt x="1179" y="1087"/>
                </a:lnTo>
                <a:lnTo>
                  <a:pt x="1206" y="1069"/>
                </a:lnTo>
                <a:lnTo>
                  <a:pt x="1237" y="1056"/>
                </a:lnTo>
                <a:lnTo>
                  <a:pt x="1269" y="1048"/>
                </a:lnTo>
                <a:lnTo>
                  <a:pt x="1304" y="1045"/>
                </a:lnTo>
                <a:close/>
                <a:moveTo>
                  <a:pt x="1509" y="689"/>
                </a:moveTo>
                <a:lnTo>
                  <a:pt x="1485" y="692"/>
                </a:lnTo>
                <a:lnTo>
                  <a:pt x="1463" y="701"/>
                </a:lnTo>
                <a:lnTo>
                  <a:pt x="1445" y="715"/>
                </a:lnTo>
                <a:lnTo>
                  <a:pt x="1431" y="734"/>
                </a:lnTo>
                <a:lnTo>
                  <a:pt x="1422" y="754"/>
                </a:lnTo>
                <a:lnTo>
                  <a:pt x="1419" y="778"/>
                </a:lnTo>
                <a:lnTo>
                  <a:pt x="1419" y="866"/>
                </a:lnTo>
                <a:lnTo>
                  <a:pt x="1304" y="866"/>
                </a:lnTo>
                <a:lnTo>
                  <a:pt x="1255" y="869"/>
                </a:lnTo>
                <a:lnTo>
                  <a:pt x="1207" y="878"/>
                </a:lnTo>
                <a:lnTo>
                  <a:pt x="1162" y="892"/>
                </a:lnTo>
                <a:lnTo>
                  <a:pt x="1120" y="911"/>
                </a:lnTo>
                <a:lnTo>
                  <a:pt x="1080" y="935"/>
                </a:lnTo>
                <a:lnTo>
                  <a:pt x="1044" y="965"/>
                </a:lnTo>
                <a:lnTo>
                  <a:pt x="1010" y="997"/>
                </a:lnTo>
                <a:lnTo>
                  <a:pt x="981" y="1034"/>
                </a:lnTo>
                <a:lnTo>
                  <a:pt x="957" y="1074"/>
                </a:lnTo>
                <a:lnTo>
                  <a:pt x="938" y="1116"/>
                </a:lnTo>
                <a:lnTo>
                  <a:pt x="923" y="1162"/>
                </a:lnTo>
                <a:lnTo>
                  <a:pt x="914" y="1209"/>
                </a:lnTo>
                <a:lnTo>
                  <a:pt x="911" y="1259"/>
                </a:lnTo>
                <a:lnTo>
                  <a:pt x="914" y="1308"/>
                </a:lnTo>
                <a:lnTo>
                  <a:pt x="923" y="1355"/>
                </a:lnTo>
                <a:lnTo>
                  <a:pt x="938" y="1401"/>
                </a:lnTo>
                <a:lnTo>
                  <a:pt x="957" y="1443"/>
                </a:lnTo>
                <a:lnTo>
                  <a:pt x="981" y="1484"/>
                </a:lnTo>
                <a:lnTo>
                  <a:pt x="1010" y="1520"/>
                </a:lnTo>
                <a:lnTo>
                  <a:pt x="1044" y="1552"/>
                </a:lnTo>
                <a:lnTo>
                  <a:pt x="1080" y="1582"/>
                </a:lnTo>
                <a:lnTo>
                  <a:pt x="1120" y="1606"/>
                </a:lnTo>
                <a:lnTo>
                  <a:pt x="1162" y="1625"/>
                </a:lnTo>
                <a:lnTo>
                  <a:pt x="1207" y="1639"/>
                </a:lnTo>
                <a:lnTo>
                  <a:pt x="1255" y="1649"/>
                </a:lnTo>
                <a:lnTo>
                  <a:pt x="1304" y="1653"/>
                </a:lnTo>
                <a:lnTo>
                  <a:pt x="1419" y="1653"/>
                </a:lnTo>
                <a:lnTo>
                  <a:pt x="1419" y="2079"/>
                </a:lnTo>
                <a:lnTo>
                  <a:pt x="1001" y="2079"/>
                </a:lnTo>
                <a:lnTo>
                  <a:pt x="977" y="2082"/>
                </a:lnTo>
                <a:lnTo>
                  <a:pt x="955" y="2092"/>
                </a:lnTo>
                <a:lnTo>
                  <a:pt x="937" y="2105"/>
                </a:lnTo>
                <a:lnTo>
                  <a:pt x="924" y="2123"/>
                </a:lnTo>
                <a:lnTo>
                  <a:pt x="914" y="2145"/>
                </a:lnTo>
                <a:lnTo>
                  <a:pt x="911" y="2169"/>
                </a:lnTo>
                <a:lnTo>
                  <a:pt x="914" y="2193"/>
                </a:lnTo>
                <a:lnTo>
                  <a:pt x="924" y="2214"/>
                </a:lnTo>
                <a:lnTo>
                  <a:pt x="937" y="2232"/>
                </a:lnTo>
                <a:lnTo>
                  <a:pt x="955" y="2247"/>
                </a:lnTo>
                <a:lnTo>
                  <a:pt x="977" y="2255"/>
                </a:lnTo>
                <a:lnTo>
                  <a:pt x="1001" y="2259"/>
                </a:lnTo>
                <a:lnTo>
                  <a:pt x="1419" y="2259"/>
                </a:lnTo>
                <a:lnTo>
                  <a:pt x="1419" y="2378"/>
                </a:lnTo>
                <a:lnTo>
                  <a:pt x="1422" y="2402"/>
                </a:lnTo>
                <a:lnTo>
                  <a:pt x="1431" y="2423"/>
                </a:lnTo>
                <a:lnTo>
                  <a:pt x="1445" y="2442"/>
                </a:lnTo>
                <a:lnTo>
                  <a:pt x="1463" y="2456"/>
                </a:lnTo>
                <a:lnTo>
                  <a:pt x="1485" y="2465"/>
                </a:lnTo>
                <a:lnTo>
                  <a:pt x="1509" y="2468"/>
                </a:lnTo>
                <a:lnTo>
                  <a:pt x="1533" y="2465"/>
                </a:lnTo>
                <a:lnTo>
                  <a:pt x="1554" y="2456"/>
                </a:lnTo>
                <a:lnTo>
                  <a:pt x="1573" y="2442"/>
                </a:lnTo>
                <a:lnTo>
                  <a:pt x="1587" y="2423"/>
                </a:lnTo>
                <a:lnTo>
                  <a:pt x="1595" y="2402"/>
                </a:lnTo>
                <a:lnTo>
                  <a:pt x="1599" y="2378"/>
                </a:lnTo>
                <a:lnTo>
                  <a:pt x="1599" y="2259"/>
                </a:lnTo>
                <a:lnTo>
                  <a:pt x="1713" y="2259"/>
                </a:lnTo>
                <a:lnTo>
                  <a:pt x="1762" y="2255"/>
                </a:lnTo>
                <a:lnTo>
                  <a:pt x="1810" y="2247"/>
                </a:lnTo>
                <a:lnTo>
                  <a:pt x="1855" y="2232"/>
                </a:lnTo>
                <a:lnTo>
                  <a:pt x="1898" y="2213"/>
                </a:lnTo>
                <a:lnTo>
                  <a:pt x="1938" y="2189"/>
                </a:lnTo>
                <a:lnTo>
                  <a:pt x="1975" y="2159"/>
                </a:lnTo>
                <a:lnTo>
                  <a:pt x="2008" y="2127"/>
                </a:lnTo>
                <a:lnTo>
                  <a:pt x="2036" y="2090"/>
                </a:lnTo>
                <a:lnTo>
                  <a:pt x="2061" y="2050"/>
                </a:lnTo>
                <a:lnTo>
                  <a:pt x="2081" y="2008"/>
                </a:lnTo>
                <a:lnTo>
                  <a:pt x="2095" y="1962"/>
                </a:lnTo>
                <a:lnTo>
                  <a:pt x="2104" y="1915"/>
                </a:lnTo>
                <a:lnTo>
                  <a:pt x="2107" y="1865"/>
                </a:lnTo>
                <a:lnTo>
                  <a:pt x="2104" y="1816"/>
                </a:lnTo>
                <a:lnTo>
                  <a:pt x="2095" y="1769"/>
                </a:lnTo>
                <a:lnTo>
                  <a:pt x="2081" y="1723"/>
                </a:lnTo>
                <a:lnTo>
                  <a:pt x="2061" y="1681"/>
                </a:lnTo>
                <a:lnTo>
                  <a:pt x="2036" y="1641"/>
                </a:lnTo>
                <a:lnTo>
                  <a:pt x="2008" y="1605"/>
                </a:lnTo>
                <a:lnTo>
                  <a:pt x="1975" y="1572"/>
                </a:lnTo>
                <a:lnTo>
                  <a:pt x="1938" y="1542"/>
                </a:lnTo>
                <a:lnTo>
                  <a:pt x="1898" y="1518"/>
                </a:lnTo>
                <a:lnTo>
                  <a:pt x="1855" y="1499"/>
                </a:lnTo>
                <a:lnTo>
                  <a:pt x="1810" y="1485"/>
                </a:lnTo>
                <a:lnTo>
                  <a:pt x="1762" y="1475"/>
                </a:lnTo>
                <a:lnTo>
                  <a:pt x="1713" y="1473"/>
                </a:lnTo>
                <a:lnTo>
                  <a:pt x="1599" y="1473"/>
                </a:lnTo>
                <a:lnTo>
                  <a:pt x="1599" y="1045"/>
                </a:lnTo>
                <a:lnTo>
                  <a:pt x="2016" y="1045"/>
                </a:lnTo>
                <a:lnTo>
                  <a:pt x="2040" y="1042"/>
                </a:lnTo>
                <a:lnTo>
                  <a:pt x="2062" y="1032"/>
                </a:lnTo>
                <a:lnTo>
                  <a:pt x="2081" y="1019"/>
                </a:lnTo>
                <a:lnTo>
                  <a:pt x="2095" y="1001"/>
                </a:lnTo>
                <a:lnTo>
                  <a:pt x="2104" y="979"/>
                </a:lnTo>
                <a:lnTo>
                  <a:pt x="2107" y="955"/>
                </a:lnTo>
                <a:lnTo>
                  <a:pt x="2104" y="931"/>
                </a:lnTo>
                <a:lnTo>
                  <a:pt x="2095" y="910"/>
                </a:lnTo>
                <a:lnTo>
                  <a:pt x="2081" y="892"/>
                </a:lnTo>
                <a:lnTo>
                  <a:pt x="2062" y="878"/>
                </a:lnTo>
                <a:lnTo>
                  <a:pt x="2040" y="869"/>
                </a:lnTo>
                <a:lnTo>
                  <a:pt x="2016" y="866"/>
                </a:lnTo>
                <a:lnTo>
                  <a:pt x="1599" y="866"/>
                </a:lnTo>
                <a:lnTo>
                  <a:pt x="1599" y="778"/>
                </a:lnTo>
                <a:lnTo>
                  <a:pt x="1595" y="754"/>
                </a:lnTo>
                <a:lnTo>
                  <a:pt x="1587" y="734"/>
                </a:lnTo>
                <a:lnTo>
                  <a:pt x="1573" y="715"/>
                </a:lnTo>
                <a:lnTo>
                  <a:pt x="1554" y="701"/>
                </a:lnTo>
                <a:lnTo>
                  <a:pt x="1532" y="692"/>
                </a:lnTo>
                <a:lnTo>
                  <a:pt x="1509" y="689"/>
                </a:lnTo>
                <a:close/>
                <a:moveTo>
                  <a:pt x="1509" y="416"/>
                </a:moveTo>
                <a:lnTo>
                  <a:pt x="2617" y="616"/>
                </a:lnTo>
                <a:lnTo>
                  <a:pt x="2621" y="653"/>
                </a:lnTo>
                <a:lnTo>
                  <a:pt x="2625" y="697"/>
                </a:lnTo>
                <a:lnTo>
                  <a:pt x="2629" y="748"/>
                </a:lnTo>
                <a:lnTo>
                  <a:pt x="2633" y="805"/>
                </a:lnTo>
                <a:lnTo>
                  <a:pt x="2636" y="868"/>
                </a:lnTo>
                <a:lnTo>
                  <a:pt x="2638" y="935"/>
                </a:lnTo>
                <a:lnTo>
                  <a:pt x="2639" y="1008"/>
                </a:lnTo>
                <a:lnTo>
                  <a:pt x="2639" y="1085"/>
                </a:lnTo>
                <a:lnTo>
                  <a:pt x="2637" y="1165"/>
                </a:lnTo>
                <a:lnTo>
                  <a:pt x="2634" y="1249"/>
                </a:lnTo>
                <a:lnTo>
                  <a:pt x="2628" y="1335"/>
                </a:lnTo>
                <a:lnTo>
                  <a:pt x="2619" y="1424"/>
                </a:lnTo>
                <a:lnTo>
                  <a:pt x="2609" y="1513"/>
                </a:lnTo>
                <a:lnTo>
                  <a:pt x="2594" y="1603"/>
                </a:lnTo>
                <a:lnTo>
                  <a:pt x="2577" y="1694"/>
                </a:lnTo>
                <a:lnTo>
                  <a:pt x="2556" y="1784"/>
                </a:lnTo>
                <a:lnTo>
                  <a:pt x="2532" y="1875"/>
                </a:lnTo>
                <a:lnTo>
                  <a:pt x="2504" y="1964"/>
                </a:lnTo>
                <a:lnTo>
                  <a:pt x="2478" y="2032"/>
                </a:lnTo>
                <a:lnTo>
                  <a:pt x="2448" y="2097"/>
                </a:lnTo>
                <a:lnTo>
                  <a:pt x="2414" y="2163"/>
                </a:lnTo>
                <a:lnTo>
                  <a:pt x="2377" y="2226"/>
                </a:lnTo>
                <a:lnTo>
                  <a:pt x="2337" y="2288"/>
                </a:lnTo>
                <a:lnTo>
                  <a:pt x="2294" y="2349"/>
                </a:lnTo>
                <a:lnTo>
                  <a:pt x="2250" y="2408"/>
                </a:lnTo>
                <a:lnTo>
                  <a:pt x="2202" y="2466"/>
                </a:lnTo>
                <a:lnTo>
                  <a:pt x="2154" y="2521"/>
                </a:lnTo>
                <a:lnTo>
                  <a:pt x="2104" y="2575"/>
                </a:lnTo>
                <a:lnTo>
                  <a:pt x="2053" y="2627"/>
                </a:lnTo>
                <a:lnTo>
                  <a:pt x="2003" y="2676"/>
                </a:lnTo>
                <a:lnTo>
                  <a:pt x="1952" y="2724"/>
                </a:lnTo>
                <a:lnTo>
                  <a:pt x="1902" y="2769"/>
                </a:lnTo>
                <a:lnTo>
                  <a:pt x="1853" y="2812"/>
                </a:lnTo>
                <a:lnTo>
                  <a:pt x="1804" y="2853"/>
                </a:lnTo>
                <a:lnTo>
                  <a:pt x="1758" y="2890"/>
                </a:lnTo>
                <a:lnTo>
                  <a:pt x="1713" y="2925"/>
                </a:lnTo>
                <a:lnTo>
                  <a:pt x="1671" y="2957"/>
                </a:lnTo>
                <a:lnTo>
                  <a:pt x="1631" y="2987"/>
                </a:lnTo>
                <a:lnTo>
                  <a:pt x="1595" y="3013"/>
                </a:lnTo>
                <a:lnTo>
                  <a:pt x="1562" y="3036"/>
                </a:lnTo>
                <a:lnTo>
                  <a:pt x="1533" y="3055"/>
                </a:lnTo>
                <a:lnTo>
                  <a:pt x="1509" y="3072"/>
                </a:lnTo>
                <a:lnTo>
                  <a:pt x="1484" y="3055"/>
                </a:lnTo>
                <a:lnTo>
                  <a:pt x="1456" y="3036"/>
                </a:lnTo>
                <a:lnTo>
                  <a:pt x="1423" y="3013"/>
                </a:lnTo>
                <a:lnTo>
                  <a:pt x="1386" y="2987"/>
                </a:lnTo>
                <a:lnTo>
                  <a:pt x="1347" y="2957"/>
                </a:lnTo>
                <a:lnTo>
                  <a:pt x="1304" y="2925"/>
                </a:lnTo>
                <a:lnTo>
                  <a:pt x="1260" y="2890"/>
                </a:lnTo>
                <a:lnTo>
                  <a:pt x="1214" y="2853"/>
                </a:lnTo>
                <a:lnTo>
                  <a:pt x="1165" y="2812"/>
                </a:lnTo>
                <a:lnTo>
                  <a:pt x="1116" y="2769"/>
                </a:lnTo>
                <a:lnTo>
                  <a:pt x="1065" y="2724"/>
                </a:lnTo>
                <a:lnTo>
                  <a:pt x="1015" y="2676"/>
                </a:lnTo>
                <a:lnTo>
                  <a:pt x="964" y="2627"/>
                </a:lnTo>
                <a:lnTo>
                  <a:pt x="914" y="2575"/>
                </a:lnTo>
                <a:lnTo>
                  <a:pt x="864" y="2521"/>
                </a:lnTo>
                <a:lnTo>
                  <a:pt x="816" y="2466"/>
                </a:lnTo>
                <a:lnTo>
                  <a:pt x="769" y="2408"/>
                </a:lnTo>
                <a:lnTo>
                  <a:pt x="723" y="2349"/>
                </a:lnTo>
                <a:lnTo>
                  <a:pt x="680" y="2288"/>
                </a:lnTo>
                <a:lnTo>
                  <a:pt x="640" y="2226"/>
                </a:lnTo>
                <a:lnTo>
                  <a:pt x="603" y="2163"/>
                </a:lnTo>
                <a:lnTo>
                  <a:pt x="569" y="2097"/>
                </a:lnTo>
                <a:lnTo>
                  <a:pt x="540" y="2032"/>
                </a:lnTo>
                <a:lnTo>
                  <a:pt x="514" y="1964"/>
                </a:lnTo>
                <a:lnTo>
                  <a:pt x="485" y="1875"/>
                </a:lnTo>
                <a:lnTo>
                  <a:pt x="461" y="1784"/>
                </a:lnTo>
                <a:lnTo>
                  <a:pt x="441" y="1694"/>
                </a:lnTo>
                <a:lnTo>
                  <a:pt x="423" y="1603"/>
                </a:lnTo>
                <a:lnTo>
                  <a:pt x="409" y="1513"/>
                </a:lnTo>
                <a:lnTo>
                  <a:pt x="398" y="1424"/>
                </a:lnTo>
                <a:lnTo>
                  <a:pt x="389" y="1335"/>
                </a:lnTo>
                <a:lnTo>
                  <a:pt x="384" y="1249"/>
                </a:lnTo>
                <a:lnTo>
                  <a:pt x="381" y="1165"/>
                </a:lnTo>
                <a:lnTo>
                  <a:pt x="378" y="1085"/>
                </a:lnTo>
                <a:lnTo>
                  <a:pt x="378" y="1008"/>
                </a:lnTo>
                <a:lnTo>
                  <a:pt x="380" y="935"/>
                </a:lnTo>
                <a:lnTo>
                  <a:pt x="382" y="868"/>
                </a:lnTo>
                <a:lnTo>
                  <a:pt x="385" y="805"/>
                </a:lnTo>
                <a:lnTo>
                  <a:pt x="388" y="748"/>
                </a:lnTo>
                <a:lnTo>
                  <a:pt x="393" y="697"/>
                </a:lnTo>
                <a:lnTo>
                  <a:pt x="397" y="653"/>
                </a:lnTo>
                <a:lnTo>
                  <a:pt x="400" y="616"/>
                </a:lnTo>
                <a:lnTo>
                  <a:pt x="1509" y="416"/>
                </a:lnTo>
                <a:close/>
                <a:moveTo>
                  <a:pt x="1509" y="236"/>
                </a:moveTo>
                <a:lnTo>
                  <a:pt x="1493" y="237"/>
                </a:lnTo>
                <a:lnTo>
                  <a:pt x="303" y="451"/>
                </a:lnTo>
                <a:lnTo>
                  <a:pt x="282" y="458"/>
                </a:lnTo>
                <a:lnTo>
                  <a:pt x="264" y="470"/>
                </a:lnTo>
                <a:lnTo>
                  <a:pt x="249" y="485"/>
                </a:lnTo>
                <a:lnTo>
                  <a:pt x="237" y="505"/>
                </a:lnTo>
                <a:lnTo>
                  <a:pt x="231" y="525"/>
                </a:lnTo>
                <a:lnTo>
                  <a:pt x="230" y="533"/>
                </a:lnTo>
                <a:lnTo>
                  <a:pt x="228" y="548"/>
                </a:lnTo>
                <a:lnTo>
                  <a:pt x="225" y="569"/>
                </a:lnTo>
                <a:lnTo>
                  <a:pt x="221" y="596"/>
                </a:lnTo>
                <a:lnTo>
                  <a:pt x="218" y="629"/>
                </a:lnTo>
                <a:lnTo>
                  <a:pt x="214" y="668"/>
                </a:lnTo>
                <a:lnTo>
                  <a:pt x="210" y="712"/>
                </a:lnTo>
                <a:lnTo>
                  <a:pt x="207" y="761"/>
                </a:lnTo>
                <a:lnTo>
                  <a:pt x="204" y="814"/>
                </a:lnTo>
                <a:lnTo>
                  <a:pt x="201" y="872"/>
                </a:lnTo>
                <a:lnTo>
                  <a:pt x="198" y="933"/>
                </a:lnTo>
                <a:lnTo>
                  <a:pt x="197" y="999"/>
                </a:lnTo>
                <a:lnTo>
                  <a:pt x="197" y="1067"/>
                </a:lnTo>
                <a:lnTo>
                  <a:pt x="198" y="1138"/>
                </a:lnTo>
                <a:lnTo>
                  <a:pt x="201" y="1212"/>
                </a:lnTo>
                <a:lnTo>
                  <a:pt x="205" y="1288"/>
                </a:lnTo>
                <a:lnTo>
                  <a:pt x="212" y="1367"/>
                </a:lnTo>
                <a:lnTo>
                  <a:pt x="219" y="1447"/>
                </a:lnTo>
                <a:lnTo>
                  <a:pt x="229" y="1528"/>
                </a:lnTo>
                <a:lnTo>
                  <a:pt x="241" y="1610"/>
                </a:lnTo>
                <a:lnTo>
                  <a:pt x="256" y="1693"/>
                </a:lnTo>
                <a:lnTo>
                  <a:pt x="274" y="1776"/>
                </a:lnTo>
                <a:lnTo>
                  <a:pt x="294" y="1859"/>
                </a:lnTo>
                <a:lnTo>
                  <a:pt x="317" y="1941"/>
                </a:lnTo>
                <a:lnTo>
                  <a:pt x="344" y="2023"/>
                </a:lnTo>
                <a:lnTo>
                  <a:pt x="370" y="2092"/>
                </a:lnTo>
                <a:lnTo>
                  <a:pt x="399" y="2158"/>
                </a:lnTo>
                <a:lnTo>
                  <a:pt x="432" y="2225"/>
                </a:lnTo>
                <a:lnTo>
                  <a:pt x="468" y="2289"/>
                </a:lnTo>
                <a:lnTo>
                  <a:pt x="507" y="2352"/>
                </a:lnTo>
                <a:lnTo>
                  <a:pt x="549" y="2414"/>
                </a:lnTo>
                <a:lnTo>
                  <a:pt x="592" y="2474"/>
                </a:lnTo>
                <a:lnTo>
                  <a:pt x="637" y="2532"/>
                </a:lnTo>
                <a:lnTo>
                  <a:pt x="684" y="2589"/>
                </a:lnTo>
                <a:lnTo>
                  <a:pt x="732" y="2644"/>
                </a:lnTo>
                <a:lnTo>
                  <a:pt x="781" y="2697"/>
                </a:lnTo>
                <a:lnTo>
                  <a:pt x="830" y="2748"/>
                </a:lnTo>
                <a:lnTo>
                  <a:pt x="880" y="2798"/>
                </a:lnTo>
                <a:lnTo>
                  <a:pt x="929" y="2845"/>
                </a:lnTo>
                <a:lnTo>
                  <a:pt x="979" y="2890"/>
                </a:lnTo>
                <a:lnTo>
                  <a:pt x="1027" y="2932"/>
                </a:lnTo>
                <a:lnTo>
                  <a:pt x="1075" y="2973"/>
                </a:lnTo>
                <a:lnTo>
                  <a:pt x="1121" y="3011"/>
                </a:lnTo>
                <a:lnTo>
                  <a:pt x="1166" y="3047"/>
                </a:lnTo>
                <a:lnTo>
                  <a:pt x="1209" y="3079"/>
                </a:lnTo>
                <a:lnTo>
                  <a:pt x="1250" y="3110"/>
                </a:lnTo>
                <a:lnTo>
                  <a:pt x="1288" y="3138"/>
                </a:lnTo>
                <a:lnTo>
                  <a:pt x="1323" y="3163"/>
                </a:lnTo>
                <a:lnTo>
                  <a:pt x="1354" y="3185"/>
                </a:lnTo>
                <a:lnTo>
                  <a:pt x="1383" y="3205"/>
                </a:lnTo>
                <a:lnTo>
                  <a:pt x="1408" y="3221"/>
                </a:lnTo>
                <a:lnTo>
                  <a:pt x="1429" y="3235"/>
                </a:lnTo>
                <a:lnTo>
                  <a:pt x="1444" y="3245"/>
                </a:lnTo>
                <a:lnTo>
                  <a:pt x="1456" y="3253"/>
                </a:lnTo>
                <a:lnTo>
                  <a:pt x="1462" y="3256"/>
                </a:lnTo>
                <a:lnTo>
                  <a:pt x="1477" y="3264"/>
                </a:lnTo>
                <a:lnTo>
                  <a:pt x="1493" y="3268"/>
                </a:lnTo>
                <a:lnTo>
                  <a:pt x="1509" y="3269"/>
                </a:lnTo>
                <a:lnTo>
                  <a:pt x="1525" y="3268"/>
                </a:lnTo>
                <a:lnTo>
                  <a:pt x="1541" y="3264"/>
                </a:lnTo>
                <a:lnTo>
                  <a:pt x="1556" y="3256"/>
                </a:lnTo>
                <a:lnTo>
                  <a:pt x="1562" y="3253"/>
                </a:lnTo>
                <a:lnTo>
                  <a:pt x="1574" y="3245"/>
                </a:lnTo>
                <a:lnTo>
                  <a:pt x="1589" y="3235"/>
                </a:lnTo>
                <a:lnTo>
                  <a:pt x="1610" y="3221"/>
                </a:lnTo>
                <a:lnTo>
                  <a:pt x="1635" y="3205"/>
                </a:lnTo>
                <a:lnTo>
                  <a:pt x="1663" y="3185"/>
                </a:lnTo>
                <a:lnTo>
                  <a:pt x="1695" y="3163"/>
                </a:lnTo>
                <a:lnTo>
                  <a:pt x="1730" y="3138"/>
                </a:lnTo>
                <a:lnTo>
                  <a:pt x="1768" y="3110"/>
                </a:lnTo>
                <a:lnTo>
                  <a:pt x="1808" y="3079"/>
                </a:lnTo>
                <a:lnTo>
                  <a:pt x="1852" y="3047"/>
                </a:lnTo>
                <a:lnTo>
                  <a:pt x="1896" y="3011"/>
                </a:lnTo>
                <a:lnTo>
                  <a:pt x="1942" y="2973"/>
                </a:lnTo>
                <a:lnTo>
                  <a:pt x="1990" y="2932"/>
                </a:lnTo>
                <a:lnTo>
                  <a:pt x="2039" y="2890"/>
                </a:lnTo>
                <a:lnTo>
                  <a:pt x="2088" y="2845"/>
                </a:lnTo>
                <a:lnTo>
                  <a:pt x="2137" y="2798"/>
                </a:lnTo>
                <a:lnTo>
                  <a:pt x="2188" y="2748"/>
                </a:lnTo>
                <a:lnTo>
                  <a:pt x="2237" y="2697"/>
                </a:lnTo>
                <a:lnTo>
                  <a:pt x="2286" y="2644"/>
                </a:lnTo>
                <a:lnTo>
                  <a:pt x="2334" y="2589"/>
                </a:lnTo>
                <a:lnTo>
                  <a:pt x="2381" y="2532"/>
                </a:lnTo>
                <a:lnTo>
                  <a:pt x="2426" y="2474"/>
                </a:lnTo>
                <a:lnTo>
                  <a:pt x="2469" y="2414"/>
                </a:lnTo>
                <a:lnTo>
                  <a:pt x="2510" y="2352"/>
                </a:lnTo>
                <a:lnTo>
                  <a:pt x="2550" y="2289"/>
                </a:lnTo>
                <a:lnTo>
                  <a:pt x="2586" y="2225"/>
                </a:lnTo>
                <a:lnTo>
                  <a:pt x="2618" y="2158"/>
                </a:lnTo>
                <a:lnTo>
                  <a:pt x="2648" y="2092"/>
                </a:lnTo>
                <a:lnTo>
                  <a:pt x="2674" y="2023"/>
                </a:lnTo>
                <a:lnTo>
                  <a:pt x="2700" y="1941"/>
                </a:lnTo>
                <a:lnTo>
                  <a:pt x="2724" y="1859"/>
                </a:lnTo>
                <a:lnTo>
                  <a:pt x="2744" y="1776"/>
                </a:lnTo>
                <a:lnTo>
                  <a:pt x="2761" y="1693"/>
                </a:lnTo>
                <a:lnTo>
                  <a:pt x="2776" y="1610"/>
                </a:lnTo>
                <a:lnTo>
                  <a:pt x="2788" y="1528"/>
                </a:lnTo>
                <a:lnTo>
                  <a:pt x="2798" y="1447"/>
                </a:lnTo>
                <a:lnTo>
                  <a:pt x="2807" y="1367"/>
                </a:lnTo>
                <a:lnTo>
                  <a:pt x="2812" y="1288"/>
                </a:lnTo>
                <a:lnTo>
                  <a:pt x="2817" y="1212"/>
                </a:lnTo>
                <a:lnTo>
                  <a:pt x="2819" y="1138"/>
                </a:lnTo>
                <a:lnTo>
                  <a:pt x="2820" y="1067"/>
                </a:lnTo>
                <a:lnTo>
                  <a:pt x="2820" y="999"/>
                </a:lnTo>
                <a:lnTo>
                  <a:pt x="2819" y="933"/>
                </a:lnTo>
                <a:lnTo>
                  <a:pt x="2817" y="872"/>
                </a:lnTo>
                <a:lnTo>
                  <a:pt x="2815" y="814"/>
                </a:lnTo>
                <a:lnTo>
                  <a:pt x="2811" y="761"/>
                </a:lnTo>
                <a:lnTo>
                  <a:pt x="2807" y="712"/>
                </a:lnTo>
                <a:lnTo>
                  <a:pt x="2804" y="668"/>
                </a:lnTo>
                <a:lnTo>
                  <a:pt x="2799" y="629"/>
                </a:lnTo>
                <a:lnTo>
                  <a:pt x="2796" y="596"/>
                </a:lnTo>
                <a:lnTo>
                  <a:pt x="2793" y="569"/>
                </a:lnTo>
                <a:lnTo>
                  <a:pt x="2790" y="548"/>
                </a:lnTo>
                <a:lnTo>
                  <a:pt x="2787" y="533"/>
                </a:lnTo>
                <a:lnTo>
                  <a:pt x="2786" y="525"/>
                </a:lnTo>
                <a:lnTo>
                  <a:pt x="2781" y="505"/>
                </a:lnTo>
                <a:lnTo>
                  <a:pt x="2770" y="485"/>
                </a:lnTo>
                <a:lnTo>
                  <a:pt x="2755" y="470"/>
                </a:lnTo>
                <a:lnTo>
                  <a:pt x="2735" y="458"/>
                </a:lnTo>
                <a:lnTo>
                  <a:pt x="2714" y="451"/>
                </a:lnTo>
                <a:lnTo>
                  <a:pt x="1525" y="237"/>
                </a:lnTo>
                <a:lnTo>
                  <a:pt x="1509" y="236"/>
                </a:lnTo>
                <a:close/>
                <a:moveTo>
                  <a:pt x="1508" y="0"/>
                </a:moveTo>
                <a:lnTo>
                  <a:pt x="1509" y="0"/>
                </a:lnTo>
                <a:lnTo>
                  <a:pt x="1526" y="1"/>
                </a:lnTo>
                <a:lnTo>
                  <a:pt x="2906" y="255"/>
                </a:lnTo>
                <a:lnTo>
                  <a:pt x="2928" y="263"/>
                </a:lnTo>
                <a:lnTo>
                  <a:pt x="2947" y="274"/>
                </a:lnTo>
                <a:lnTo>
                  <a:pt x="2962" y="290"/>
                </a:lnTo>
                <a:lnTo>
                  <a:pt x="2973" y="309"/>
                </a:lnTo>
                <a:lnTo>
                  <a:pt x="2979" y="330"/>
                </a:lnTo>
                <a:lnTo>
                  <a:pt x="2980" y="339"/>
                </a:lnTo>
                <a:lnTo>
                  <a:pt x="2983" y="353"/>
                </a:lnTo>
                <a:lnTo>
                  <a:pt x="2985" y="375"/>
                </a:lnTo>
                <a:lnTo>
                  <a:pt x="2988" y="403"/>
                </a:lnTo>
                <a:lnTo>
                  <a:pt x="2992" y="437"/>
                </a:lnTo>
                <a:lnTo>
                  <a:pt x="2997" y="478"/>
                </a:lnTo>
                <a:lnTo>
                  <a:pt x="3000" y="522"/>
                </a:lnTo>
                <a:lnTo>
                  <a:pt x="3004" y="572"/>
                </a:lnTo>
                <a:lnTo>
                  <a:pt x="3008" y="628"/>
                </a:lnTo>
                <a:lnTo>
                  <a:pt x="3012" y="688"/>
                </a:lnTo>
                <a:lnTo>
                  <a:pt x="3014" y="751"/>
                </a:lnTo>
                <a:lnTo>
                  <a:pt x="3016" y="820"/>
                </a:lnTo>
                <a:lnTo>
                  <a:pt x="3017" y="891"/>
                </a:lnTo>
                <a:lnTo>
                  <a:pt x="3017" y="966"/>
                </a:lnTo>
                <a:lnTo>
                  <a:pt x="3016" y="1043"/>
                </a:lnTo>
                <a:lnTo>
                  <a:pt x="3014" y="1124"/>
                </a:lnTo>
                <a:lnTo>
                  <a:pt x="3010" y="1207"/>
                </a:lnTo>
                <a:lnTo>
                  <a:pt x="3004" y="1291"/>
                </a:lnTo>
                <a:lnTo>
                  <a:pt x="2997" y="1378"/>
                </a:lnTo>
                <a:lnTo>
                  <a:pt x="2987" y="1466"/>
                </a:lnTo>
                <a:lnTo>
                  <a:pt x="2975" y="1554"/>
                </a:lnTo>
                <a:lnTo>
                  <a:pt x="2961" y="1645"/>
                </a:lnTo>
                <a:lnTo>
                  <a:pt x="2944" y="1735"/>
                </a:lnTo>
                <a:lnTo>
                  <a:pt x="2925" y="1826"/>
                </a:lnTo>
                <a:lnTo>
                  <a:pt x="2902" y="1916"/>
                </a:lnTo>
                <a:lnTo>
                  <a:pt x="2877" y="2007"/>
                </a:lnTo>
                <a:lnTo>
                  <a:pt x="2848" y="2096"/>
                </a:lnTo>
                <a:lnTo>
                  <a:pt x="2821" y="2169"/>
                </a:lnTo>
                <a:lnTo>
                  <a:pt x="2791" y="2241"/>
                </a:lnTo>
                <a:lnTo>
                  <a:pt x="2757" y="2312"/>
                </a:lnTo>
                <a:lnTo>
                  <a:pt x="2721" y="2382"/>
                </a:lnTo>
                <a:lnTo>
                  <a:pt x="2680" y="2449"/>
                </a:lnTo>
                <a:lnTo>
                  <a:pt x="2639" y="2517"/>
                </a:lnTo>
                <a:lnTo>
                  <a:pt x="2594" y="2581"/>
                </a:lnTo>
                <a:lnTo>
                  <a:pt x="2549" y="2646"/>
                </a:lnTo>
                <a:lnTo>
                  <a:pt x="2501" y="2708"/>
                </a:lnTo>
                <a:lnTo>
                  <a:pt x="2450" y="2768"/>
                </a:lnTo>
                <a:lnTo>
                  <a:pt x="2400" y="2826"/>
                </a:lnTo>
                <a:lnTo>
                  <a:pt x="2349" y="2884"/>
                </a:lnTo>
                <a:lnTo>
                  <a:pt x="2298" y="2939"/>
                </a:lnTo>
                <a:lnTo>
                  <a:pt x="2245" y="2992"/>
                </a:lnTo>
                <a:lnTo>
                  <a:pt x="2193" y="3043"/>
                </a:lnTo>
                <a:lnTo>
                  <a:pt x="2141" y="3092"/>
                </a:lnTo>
                <a:lnTo>
                  <a:pt x="2089" y="3139"/>
                </a:lnTo>
                <a:lnTo>
                  <a:pt x="2038" y="3184"/>
                </a:lnTo>
                <a:lnTo>
                  <a:pt x="1989" y="3226"/>
                </a:lnTo>
                <a:lnTo>
                  <a:pt x="1940" y="3267"/>
                </a:lnTo>
                <a:lnTo>
                  <a:pt x="1893" y="3305"/>
                </a:lnTo>
                <a:lnTo>
                  <a:pt x="1848" y="3340"/>
                </a:lnTo>
                <a:lnTo>
                  <a:pt x="1806" y="3373"/>
                </a:lnTo>
                <a:lnTo>
                  <a:pt x="1766" y="3403"/>
                </a:lnTo>
                <a:lnTo>
                  <a:pt x="1727" y="3430"/>
                </a:lnTo>
                <a:lnTo>
                  <a:pt x="1694" y="3455"/>
                </a:lnTo>
                <a:lnTo>
                  <a:pt x="1662" y="3477"/>
                </a:lnTo>
                <a:lnTo>
                  <a:pt x="1634" y="3497"/>
                </a:lnTo>
                <a:lnTo>
                  <a:pt x="1610" y="3513"/>
                </a:lnTo>
                <a:lnTo>
                  <a:pt x="1590" y="3526"/>
                </a:lnTo>
                <a:lnTo>
                  <a:pt x="1574" y="3537"/>
                </a:lnTo>
                <a:lnTo>
                  <a:pt x="1563" y="3544"/>
                </a:lnTo>
                <a:lnTo>
                  <a:pt x="1556" y="3548"/>
                </a:lnTo>
                <a:lnTo>
                  <a:pt x="1541" y="3556"/>
                </a:lnTo>
                <a:lnTo>
                  <a:pt x="1526" y="3560"/>
                </a:lnTo>
                <a:lnTo>
                  <a:pt x="1509" y="3561"/>
                </a:lnTo>
                <a:lnTo>
                  <a:pt x="1492" y="3560"/>
                </a:lnTo>
                <a:lnTo>
                  <a:pt x="1477" y="3556"/>
                </a:lnTo>
                <a:lnTo>
                  <a:pt x="1461" y="3548"/>
                </a:lnTo>
                <a:lnTo>
                  <a:pt x="1455" y="3544"/>
                </a:lnTo>
                <a:lnTo>
                  <a:pt x="1444" y="3537"/>
                </a:lnTo>
                <a:lnTo>
                  <a:pt x="1427" y="3526"/>
                </a:lnTo>
                <a:lnTo>
                  <a:pt x="1408" y="3513"/>
                </a:lnTo>
                <a:lnTo>
                  <a:pt x="1384" y="3497"/>
                </a:lnTo>
                <a:lnTo>
                  <a:pt x="1356" y="3477"/>
                </a:lnTo>
                <a:lnTo>
                  <a:pt x="1324" y="3455"/>
                </a:lnTo>
                <a:lnTo>
                  <a:pt x="1290" y="3430"/>
                </a:lnTo>
                <a:lnTo>
                  <a:pt x="1252" y="3403"/>
                </a:lnTo>
                <a:lnTo>
                  <a:pt x="1212" y="3373"/>
                </a:lnTo>
                <a:lnTo>
                  <a:pt x="1169" y="3340"/>
                </a:lnTo>
                <a:lnTo>
                  <a:pt x="1124" y="3305"/>
                </a:lnTo>
                <a:lnTo>
                  <a:pt x="1077" y="3267"/>
                </a:lnTo>
                <a:lnTo>
                  <a:pt x="1028" y="3226"/>
                </a:lnTo>
                <a:lnTo>
                  <a:pt x="979" y="3184"/>
                </a:lnTo>
                <a:lnTo>
                  <a:pt x="928" y="3139"/>
                </a:lnTo>
                <a:lnTo>
                  <a:pt x="877" y="3092"/>
                </a:lnTo>
                <a:lnTo>
                  <a:pt x="824" y="3043"/>
                </a:lnTo>
                <a:lnTo>
                  <a:pt x="773" y="2992"/>
                </a:lnTo>
                <a:lnTo>
                  <a:pt x="721" y="2939"/>
                </a:lnTo>
                <a:lnTo>
                  <a:pt x="668" y="2884"/>
                </a:lnTo>
                <a:lnTo>
                  <a:pt x="617" y="2826"/>
                </a:lnTo>
                <a:lnTo>
                  <a:pt x="567" y="2768"/>
                </a:lnTo>
                <a:lnTo>
                  <a:pt x="517" y="2708"/>
                </a:lnTo>
                <a:lnTo>
                  <a:pt x="469" y="2646"/>
                </a:lnTo>
                <a:lnTo>
                  <a:pt x="423" y="2581"/>
                </a:lnTo>
                <a:lnTo>
                  <a:pt x="378" y="2517"/>
                </a:lnTo>
                <a:lnTo>
                  <a:pt x="337" y="2449"/>
                </a:lnTo>
                <a:lnTo>
                  <a:pt x="297" y="2382"/>
                </a:lnTo>
                <a:lnTo>
                  <a:pt x="261" y="2312"/>
                </a:lnTo>
                <a:lnTo>
                  <a:pt x="227" y="2241"/>
                </a:lnTo>
                <a:lnTo>
                  <a:pt x="196" y="2169"/>
                </a:lnTo>
                <a:lnTo>
                  <a:pt x="169" y="2096"/>
                </a:lnTo>
                <a:lnTo>
                  <a:pt x="141" y="2007"/>
                </a:lnTo>
                <a:lnTo>
                  <a:pt x="116" y="1916"/>
                </a:lnTo>
                <a:lnTo>
                  <a:pt x="93" y="1826"/>
                </a:lnTo>
                <a:lnTo>
                  <a:pt x="73" y="1735"/>
                </a:lnTo>
                <a:lnTo>
                  <a:pt x="57" y="1645"/>
                </a:lnTo>
                <a:lnTo>
                  <a:pt x="43" y="1554"/>
                </a:lnTo>
                <a:lnTo>
                  <a:pt x="31" y="1466"/>
                </a:lnTo>
                <a:lnTo>
                  <a:pt x="21" y="1378"/>
                </a:lnTo>
                <a:lnTo>
                  <a:pt x="13" y="1291"/>
                </a:lnTo>
                <a:lnTo>
                  <a:pt x="8" y="1207"/>
                </a:lnTo>
                <a:lnTo>
                  <a:pt x="3" y="1124"/>
                </a:lnTo>
                <a:lnTo>
                  <a:pt x="1" y="1043"/>
                </a:lnTo>
                <a:lnTo>
                  <a:pt x="0" y="966"/>
                </a:lnTo>
                <a:lnTo>
                  <a:pt x="0" y="891"/>
                </a:lnTo>
                <a:lnTo>
                  <a:pt x="1" y="820"/>
                </a:lnTo>
                <a:lnTo>
                  <a:pt x="3" y="751"/>
                </a:lnTo>
                <a:lnTo>
                  <a:pt x="7" y="688"/>
                </a:lnTo>
                <a:lnTo>
                  <a:pt x="10" y="628"/>
                </a:lnTo>
                <a:lnTo>
                  <a:pt x="13" y="572"/>
                </a:lnTo>
                <a:lnTo>
                  <a:pt x="17" y="522"/>
                </a:lnTo>
                <a:lnTo>
                  <a:pt x="22" y="478"/>
                </a:lnTo>
                <a:lnTo>
                  <a:pt x="25" y="437"/>
                </a:lnTo>
                <a:lnTo>
                  <a:pt x="29" y="403"/>
                </a:lnTo>
                <a:lnTo>
                  <a:pt x="33" y="375"/>
                </a:lnTo>
                <a:lnTo>
                  <a:pt x="35" y="353"/>
                </a:lnTo>
                <a:lnTo>
                  <a:pt x="37" y="339"/>
                </a:lnTo>
                <a:lnTo>
                  <a:pt x="38" y="330"/>
                </a:lnTo>
                <a:lnTo>
                  <a:pt x="45" y="309"/>
                </a:lnTo>
                <a:lnTo>
                  <a:pt x="56" y="290"/>
                </a:lnTo>
                <a:lnTo>
                  <a:pt x="71" y="274"/>
                </a:lnTo>
                <a:lnTo>
                  <a:pt x="89" y="263"/>
                </a:lnTo>
                <a:lnTo>
                  <a:pt x="111" y="255"/>
                </a:lnTo>
                <a:lnTo>
                  <a:pt x="1493" y="1"/>
                </a:lnTo>
                <a:lnTo>
                  <a:pt x="15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26"/>
          <p:cNvSpPr>
            <a:spLocks noEditPoints="1"/>
          </p:cNvSpPr>
          <p:nvPr/>
        </p:nvSpPr>
        <p:spPr bwMode="auto">
          <a:xfrm>
            <a:off x="7269190" y="5827713"/>
            <a:ext cx="450850" cy="452438"/>
          </a:xfrm>
          <a:custGeom>
            <a:avLst/>
            <a:gdLst>
              <a:gd name="T0" fmla="*/ 1634 w 3409"/>
              <a:gd name="T1" fmla="*/ 3161 h 3418"/>
              <a:gd name="T2" fmla="*/ 252 w 3409"/>
              <a:gd name="T3" fmla="*/ 3231 h 3418"/>
              <a:gd name="T4" fmla="*/ 252 w 3409"/>
              <a:gd name="T5" fmla="*/ 2888 h 3418"/>
              <a:gd name="T6" fmla="*/ 2702 w 3409"/>
              <a:gd name="T7" fmla="*/ 2614 h 3418"/>
              <a:gd name="T8" fmla="*/ 2811 w 3409"/>
              <a:gd name="T9" fmla="*/ 2748 h 3418"/>
              <a:gd name="T10" fmla="*/ 2702 w 3409"/>
              <a:gd name="T11" fmla="*/ 2881 h 3418"/>
              <a:gd name="T12" fmla="*/ 1431 w 3409"/>
              <a:gd name="T13" fmla="*/ 2442 h 3418"/>
              <a:gd name="T14" fmla="*/ 364 w 3409"/>
              <a:gd name="T15" fmla="*/ 2688 h 3418"/>
              <a:gd name="T16" fmla="*/ 311 w 3409"/>
              <a:gd name="T17" fmla="*/ 2357 h 3418"/>
              <a:gd name="T18" fmla="*/ 2358 w 3409"/>
              <a:gd name="T19" fmla="*/ 2142 h 3418"/>
              <a:gd name="T20" fmla="*/ 2262 w 3409"/>
              <a:gd name="T21" fmla="*/ 2375 h 3418"/>
              <a:gd name="T22" fmla="*/ 2245 w 3409"/>
              <a:gd name="T23" fmla="*/ 2202 h 3418"/>
              <a:gd name="T24" fmla="*/ 2494 w 3409"/>
              <a:gd name="T25" fmla="*/ 1812 h 3418"/>
              <a:gd name="T26" fmla="*/ 2418 w 3409"/>
              <a:gd name="T27" fmla="*/ 1945 h 3418"/>
              <a:gd name="T28" fmla="*/ 2124 w 3409"/>
              <a:gd name="T29" fmla="*/ 2044 h 3418"/>
              <a:gd name="T30" fmla="*/ 2029 w 3409"/>
              <a:gd name="T31" fmla="*/ 2324 h 3418"/>
              <a:gd name="T32" fmla="*/ 2191 w 3409"/>
              <a:gd name="T33" fmla="*/ 2565 h 3418"/>
              <a:gd name="T34" fmla="*/ 2125 w 3409"/>
              <a:gd name="T35" fmla="*/ 2884 h 3418"/>
              <a:gd name="T36" fmla="*/ 2026 w 3409"/>
              <a:gd name="T37" fmla="*/ 2982 h 3418"/>
              <a:gd name="T38" fmla="*/ 2125 w 3409"/>
              <a:gd name="T39" fmla="*/ 3080 h 3418"/>
              <a:gd name="T40" fmla="*/ 2473 w 3409"/>
              <a:gd name="T41" fmla="*/ 3231 h 3418"/>
              <a:gd name="T42" fmla="*/ 2604 w 3409"/>
              <a:gd name="T43" fmla="*/ 3186 h 3418"/>
              <a:gd name="T44" fmla="*/ 2803 w 3409"/>
              <a:gd name="T45" fmla="*/ 3053 h 3418"/>
              <a:gd name="T46" fmla="*/ 2995 w 3409"/>
              <a:gd name="T47" fmla="*/ 2836 h 3418"/>
              <a:gd name="T48" fmla="*/ 2938 w 3409"/>
              <a:gd name="T49" fmla="*/ 2544 h 3418"/>
              <a:gd name="T50" fmla="*/ 2675 w 3409"/>
              <a:gd name="T51" fmla="*/ 2415 h 3418"/>
              <a:gd name="T52" fmla="*/ 2986 w 3409"/>
              <a:gd name="T53" fmla="*/ 2106 h 3418"/>
              <a:gd name="T54" fmla="*/ 2970 w 3409"/>
              <a:gd name="T55" fmla="*/ 1967 h 3418"/>
              <a:gd name="T56" fmla="*/ 2604 w 3409"/>
              <a:gd name="T57" fmla="*/ 1865 h 3418"/>
              <a:gd name="T58" fmla="*/ 1797 w 3409"/>
              <a:gd name="T59" fmla="*/ 1711 h 3418"/>
              <a:gd name="T60" fmla="*/ 1504 w 3409"/>
              <a:gd name="T61" fmla="*/ 2128 h 3418"/>
              <a:gd name="T62" fmla="*/ 234 w 3409"/>
              <a:gd name="T63" fmla="*/ 2052 h 3418"/>
              <a:gd name="T64" fmla="*/ 286 w 3409"/>
              <a:gd name="T65" fmla="*/ 1720 h 3418"/>
              <a:gd name="T66" fmla="*/ 2812 w 3409"/>
              <a:gd name="T67" fmla="*/ 1684 h 3418"/>
              <a:gd name="T68" fmla="*/ 3219 w 3409"/>
              <a:gd name="T69" fmla="*/ 1976 h 3418"/>
              <a:gd name="T70" fmla="*/ 3406 w 3409"/>
              <a:gd name="T71" fmla="*/ 2448 h 3418"/>
              <a:gd name="T72" fmla="*/ 3299 w 3409"/>
              <a:gd name="T73" fmla="*/ 2954 h 3418"/>
              <a:gd name="T74" fmla="*/ 2946 w 3409"/>
              <a:gd name="T75" fmla="*/ 3308 h 3418"/>
              <a:gd name="T76" fmla="*/ 2440 w 3409"/>
              <a:gd name="T77" fmla="*/ 3414 h 3418"/>
              <a:gd name="T78" fmla="*/ 1966 w 3409"/>
              <a:gd name="T79" fmla="*/ 3227 h 3418"/>
              <a:gd name="T80" fmla="*/ 1674 w 3409"/>
              <a:gd name="T81" fmla="*/ 2821 h 3418"/>
              <a:gd name="T82" fmla="*/ 1653 w 3409"/>
              <a:gd name="T83" fmla="*/ 2300 h 3418"/>
              <a:gd name="T84" fmla="*/ 1912 w 3409"/>
              <a:gd name="T85" fmla="*/ 1870 h 3418"/>
              <a:gd name="T86" fmla="*/ 2364 w 3409"/>
              <a:gd name="T87" fmla="*/ 1646 h 3418"/>
              <a:gd name="T88" fmla="*/ 2292 w 3409"/>
              <a:gd name="T89" fmla="*/ 1162 h 3418"/>
              <a:gd name="T90" fmla="*/ 2318 w 3409"/>
              <a:gd name="T91" fmla="*/ 1502 h 3418"/>
              <a:gd name="T92" fmla="*/ 146 w 3409"/>
              <a:gd name="T93" fmla="*/ 1555 h 3418"/>
              <a:gd name="T94" fmla="*/ 70 w 3409"/>
              <a:gd name="T95" fmla="*/ 1239 h 3418"/>
              <a:gd name="T96" fmla="*/ 169 w 3409"/>
              <a:gd name="T97" fmla="*/ 1140 h 3418"/>
              <a:gd name="T98" fmla="*/ 2248 w 3409"/>
              <a:gd name="T99" fmla="*/ 625 h 3418"/>
              <a:gd name="T100" fmla="*/ 2222 w 3409"/>
              <a:gd name="T101" fmla="*/ 965 h 3418"/>
              <a:gd name="T102" fmla="*/ 37 w 3409"/>
              <a:gd name="T103" fmla="*/ 965 h 3418"/>
              <a:gd name="T104" fmla="*/ 9 w 3409"/>
              <a:gd name="T105" fmla="*/ 625 h 3418"/>
              <a:gd name="T106" fmla="*/ 2332 w 3409"/>
              <a:gd name="T107" fmla="*/ 0 h 3418"/>
              <a:gd name="T108" fmla="*/ 2430 w 3409"/>
              <a:gd name="T109" fmla="*/ 98 h 3418"/>
              <a:gd name="T110" fmla="*/ 2355 w 3409"/>
              <a:gd name="T111" fmla="*/ 414 h 3418"/>
              <a:gd name="T112" fmla="*/ 182 w 3409"/>
              <a:gd name="T113" fmla="*/ 362 h 3418"/>
              <a:gd name="T114" fmla="*/ 208 w 3409"/>
              <a:gd name="T115" fmla="*/ 22 h 3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09" h="3418">
                <a:moveTo>
                  <a:pt x="329" y="2851"/>
                </a:moveTo>
                <a:lnTo>
                  <a:pt x="1478" y="2851"/>
                </a:lnTo>
                <a:lnTo>
                  <a:pt x="1501" y="2917"/>
                </a:lnTo>
                <a:lnTo>
                  <a:pt x="1528" y="2982"/>
                </a:lnTo>
                <a:lnTo>
                  <a:pt x="1560" y="3044"/>
                </a:lnTo>
                <a:lnTo>
                  <a:pt x="1596" y="3104"/>
                </a:lnTo>
                <a:lnTo>
                  <a:pt x="1634" y="3161"/>
                </a:lnTo>
                <a:lnTo>
                  <a:pt x="1676" y="3216"/>
                </a:lnTo>
                <a:lnTo>
                  <a:pt x="1722" y="3268"/>
                </a:lnTo>
                <a:lnTo>
                  <a:pt x="329" y="3268"/>
                </a:lnTo>
                <a:lnTo>
                  <a:pt x="306" y="3265"/>
                </a:lnTo>
                <a:lnTo>
                  <a:pt x="286" y="3258"/>
                </a:lnTo>
                <a:lnTo>
                  <a:pt x="267" y="3246"/>
                </a:lnTo>
                <a:lnTo>
                  <a:pt x="252" y="3231"/>
                </a:lnTo>
                <a:lnTo>
                  <a:pt x="241" y="3213"/>
                </a:lnTo>
                <a:lnTo>
                  <a:pt x="234" y="3193"/>
                </a:lnTo>
                <a:lnTo>
                  <a:pt x="230" y="3170"/>
                </a:lnTo>
                <a:lnTo>
                  <a:pt x="230" y="2950"/>
                </a:lnTo>
                <a:lnTo>
                  <a:pt x="234" y="2927"/>
                </a:lnTo>
                <a:lnTo>
                  <a:pt x="241" y="2906"/>
                </a:lnTo>
                <a:lnTo>
                  <a:pt x="252" y="2888"/>
                </a:lnTo>
                <a:lnTo>
                  <a:pt x="267" y="2873"/>
                </a:lnTo>
                <a:lnTo>
                  <a:pt x="286" y="2862"/>
                </a:lnTo>
                <a:lnTo>
                  <a:pt x="306" y="2854"/>
                </a:lnTo>
                <a:lnTo>
                  <a:pt x="329" y="2851"/>
                </a:lnTo>
                <a:close/>
                <a:moveTo>
                  <a:pt x="2615" y="2610"/>
                </a:moveTo>
                <a:lnTo>
                  <a:pt x="2675" y="2610"/>
                </a:lnTo>
                <a:lnTo>
                  <a:pt x="2702" y="2614"/>
                </a:lnTo>
                <a:lnTo>
                  <a:pt x="2727" y="2622"/>
                </a:lnTo>
                <a:lnTo>
                  <a:pt x="2751" y="2635"/>
                </a:lnTo>
                <a:lnTo>
                  <a:pt x="2771" y="2651"/>
                </a:lnTo>
                <a:lnTo>
                  <a:pt x="2788" y="2671"/>
                </a:lnTo>
                <a:lnTo>
                  <a:pt x="2800" y="2694"/>
                </a:lnTo>
                <a:lnTo>
                  <a:pt x="2808" y="2719"/>
                </a:lnTo>
                <a:lnTo>
                  <a:pt x="2811" y="2748"/>
                </a:lnTo>
                <a:lnTo>
                  <a:pt x="2808" y="2775"/>
                </a:lnTo>
                <a:lnTo>
                  <a:pt x="2800" y="2800"/>
                </a:lnTo>
                <a:lnTo>
                  <a:pt x="2788" y="2823"/>
                </a:lnTo>
                <a:lnTo>
                  <a:pt x="2771" y="2844"/>
                </a:lnTo>
                <a:lnTo>
                  <a:pt x="2751" y="2861"/>
                </a:lnTo>
                <a:lnTo>
                  <a:pt x="2727" y="2873"/>
                </a:lnTo>
                <a:lnTo>
                  <a:pt x="2702" y="2881"/>
                </a:lnTo>
                <a:lnTo>
                  <a:pt x="2675" y="2884"/>
                </a:lnTo>
                <a:lnTo>
                  <a:pt x="2615" y="2884"/>
                </a:lnTo>
                <a:lnTo>
                  <a:pt x="2615" y="2610"/>
                </a:lnTo>
                <a:close/>
                <a:moveTo>
                  <a:pt x="408" y="2281"/>
                </a:moveTo>
                <a:lnTo>
                  <a:pt x="1456" y="2281"/>
                </a:lnTo>
                <a:lnTo>
                  <a:pt x="1440" y="2360"/>
                </a:lnTo>
                <a:lnTo>
                  <a:pt x="1431" y="2442"/>
                </a:lnTo>
                <a:lnTo>
                  <a:pt x="1428" y="2526"/>
                </a:lnTo>
                <a:lnTo>
                  <a:pt x="1430" y="2583"/>
                </a:lnTo>
                <a:lnTo>
                  <a:pt x="1434" y="2641"/>
                </a:lnTo>
                <a:lnTo>
                  <a:pt x="1442" y="2697"/>
                </a:lnTo>
                <a:lnTo>
                  <a:pt x="408" y="2697"/>
                </a:lnTo>
                <a:lnTo>
                  <a:pt x="384" y="2695"/>
                </a:lnTo>
                <a:lnTo>
                  <a:pt x="364" y="2688"/>
                </a:lnTo>
                <a:lnTo>
                  <a:pt x="346" y="2676"/>
                </a:lnTo>
                <a:lnTo>
                  <a:pt x="331" y="2661"/>
                </a:lnTo>
                <a:lnTo>
                  <a:pt x="320" y="2643"/>
                </a:lnTo>
                <a:lnTo>
                  <a:pt x="311" y="2622"/>
                </a:lnTo>
                <a:lnTo>
                  <a:pt x="309" y="2600"/>
                </a:lnTo>
                <a:lnTo>
                  <a:pt x="309" y="2379"/>
                </a:lnTo>
                <a:lnTo>
                  <a:pt x="311" y="2357"/>
                </a:lnTo>
                <a:lnTo>
                  <a:pt x="320" y="2336"/>
                </a:lnTo>
                <a:lnTo>
                  <a:pt x="331" y="2318"/>
                </a:lnTo>
                <a:lnTo>
                  <a:pt x="346" y="2303"/>
                </a:lnTo>
                <a:lnTo>
                  <a:pt x="364" y="2291"/>
                </a:lnTo>
                <a:lnTo>
                  <a:pt x="384" y="2284"/>
                </a:lnTo>
                <a:lnTo>
                  <a:pt x="408" y="2281"/>
                </a:lnTo>
                <a:close/>
                <a:moveTo>
                  <a:pt x="2358" y="2142"/>
                </a:moveTo>
                <a:lnTo>
                  <a:pt x="2418" y="2142"/>
                </a:lnTo>
                <a:lnTo>
                  <a:pt x="2418" y="2415"/>
                </a:lnTo>
                <a:lnTo>
                  <a:pt x="2358" y="2415"/>
                </a:lnTo>
                <a:lnTo>
                  <a:pt x="2331" y="2413"/>
                </a:lnTo>
                <a:lnTo>
                  <a:pt x="2306" y="2404"/>
                </a:lnTo>
                <a:lnTo>
                  <a:pt x="2283" y="2392"/>
                </a:lnTo>
                <a:lnTo>
                  <a:pt x="2262" y="2375"/>
                </a:lnTo>
                <a:lnTo>
                  <a:pt x="2245" y="2355"/>
                </a:lnTo>
                <a:lnTo>
                  <a:pt x="2232" y="2332"/>
                </a:lnTo>
                <a:lnTo>
                  <a:pt x="2225" y="2306"/>
                </a:lnTo>
                <a:lnTo>
                  <a:pt x="2222" y="2278"/>
                </a:lnTo>
                <a:lnTo>
                  <a:pt x="2225" y="2251"/>
                </a:lnTo>
                <a:lnTo>
                  <a:pt x="2232" y="2225"/>
                </a:lnTo>
                <a:lnTo>
                  <a:pt x="2245" y="2202"/>
                </a:lnTo>
                <a:lnTo>
                  <a:pt x="2262" y="2182"/>
                </a:lnTo>
                <a:lnTo>
                  <a:pt x="2283" y="2165"/>
                </a:lnTo>
                <a:lnTo>
                  <a:pt x="2306" y="2153"/>
                </a:lnTo>
                <a:lnTo>
                  <a:pt x="2331" y="2144"/>
                </a:lnTo>
                <a:lnTo>
                  <a:pt x="2358" y="2142"/>
                </a:lnTo>
                <a:close/>
                <a:moveTo>
                  <a:pt x="2516" y="1809"/>
                </a:moveTo>
                <a:lnTo>
                  <a:pt x="2494" y="1812"/>
                </a:lnTo>
                <a:lnTo>
                  <a:pt x="2473" y="1820"/>
                </a:lnTo>
                <a:lnTo>
                  <a:pt x="2456" y="1831"/>
                </a:lnTo>
                <a:lnTo>
                  <a:pt x="2440" y="1846"/>
                </a:lnTo>
                <a:lnTo>
                  <a:pt x="2428" y="1865"/>
                </a:lnTo>
                <a:lnTo>
                  <a:pt x="2421" y="1885"/>
                </a:lnTo>
                <a:lnTo>
                  <a:pt x="2418" y="1908"/>
                </a:lnTo>
                <a:lnTo>
                  <a:pt x="2418" y="1945"/>
                </a:lnTo>
                <a:lnTo>
                  <a:pt x="2358" y="1945"/>
                </a:lnTo>
                <a:lnTo>
                  <a:pt x="2313" y="1949"/>
                </a:lnTo>
                <a:lnTo>
                  <a:pt x="2270" y="1958"/>
                </a:lnTo>
                <a:lnTo>
                  <a:pt x="2229" y="1972"/>
                </a:lnTo>
                <a:lnTo>
                  <a:pt x="2191" y="1992"/>
                </a:lnTo>
                <a:lnTo>
                  <a:pt x="2156" y="2016"/>
                </a:lnTo>
                <a:lnTo>
                  <a:pt x="2124" y="2044"/>
                </a:lnTo>
                <a:lnTo>
                  <a:pt x="2095" y="2075"/>
                </a:lnTo>
                <a:lnTo>
                  <a:pt x="2071" y="2111"/>
                </a:lnTo>
                <a:lnTo>
                  <a:pt x="2052" y="2149"/>
                </a:lnTo>
                <a:lnTo>
                  <a:pt x="2038" y="2191"/>
                </a:lnTo>
                <a:lnTo>
                  <a:pt x="2029" y="2233"/>
                </a:lnTo>
                <a:lnTo>
                  <a:pt x="2026" y="2278"/>
                </a:lnTo>
                <a:lnTo>
                  <a:pt x="2029" y="2324"/>
                </a:lnTo>
                <a:lnTo>
                  <a:pt x="2038" y="2366"/>
                </a:lnTo>
                <a:lnTo>
                  <a:pt x="2052" y="2407"/>
                </a:lnTo>
                <a:lnTo>
                  <a:pt x="2071" y="2446"/>
                </a:lnTo>
                <a:lnTo>
                  <a:pt x="2095" y="2482"/>
                </a:lnTo>
                <a:lnTo>
                  <a:pt x="2124" y="2513"/>
                </a:lnTo>
                <a:lnTo>
                  <a:pt x="2156" y="2541"/>
                </a:lnTo>
                <a:lnTo>
                  <a:pt x="2191" y="2565"/>
                </a:lnTo>
                <a:lnTo>
                  <a:pt x="2229" y="2584"/>
                </a:lnTo>
                <a:lnTo>
                  <a:pt x="2270" y="2599"/>
                </a:lnTo>
                <a:lnTo>
                  <a:pt x="2313" y="2607"/>
                </a:lnTo>
                <a:lnTo>
                  <a:pt x="2358" y="2610"/>
                </a:lnTo>
                <a:lnTo>
                  <a:pt x="2418" y="2610"/>
                </a:lnTo>
                <a:lnTo>
                  <a:pt x="2418" y="2884"/>
                </a:lnTo>
                <a:lnTo>
                  <a:pt x="2125" y="2884"/>
                </a:lnTo>
                <a:lnTo>
                  <a:pt x="2102" y="2886"/>
                </a:lnTo>
                <a:lnTo>
                  <a:pt x="2081" y="2893"/>
                </a:lnTo>
                <a:lnTo>
                  <a:pt x="2063" y="2905"/>
                </a:lnTo>
                <a:lnTo>
                  <a:pt x="2047" y="2920"/>
                </a:lnTo>
                <a:lnTo>
                  <a:pt x="2036" y="2938"/>
                </a:lnTo>
                <a:lnTo>
                  <a:pt x="2028" y="2959"/>
                </a:lnTo>
                <a:lnTo>
                  <a:pt x="2026" y="2982"/>
                </a:lnTo>
                <a:lnTo>
                  <a:pt x="2028" y="3004"/>
                </a:lnTo>
                <a:lnTo>
                  <a:pt x="2036" y="3025"/>
                </a:lnTo>
                <a:lnTo>
                  <a:pt x="2047" y="3043"/>
                </a:lnTo>
                <a:lnTo>
                  <a:pt x="2063" y="3059"/>
                </a:lnTo>
                <a:lnTo>
                  <a:pt x="2081" y="3070"/>
                </a:lnTo>
                <a:lnTo>
                  <a:pt x="2102" y="3078"/>
                </a:lnTo>
                <a:lnTo>
                  <a:pt x="2125" y="3080"/>
                </a:lnTo>
                <a:lnTo>
                  <a:pt x="2418" y="3080"/>
                </a:lnTo>
                <a:lnTo>
                  <a:pt x="2418" y="3144"/>
                </a:lnTo>
                <a:lnTo>
                  <a:pt x="2421" y="3166"/>
                </a:lnTo>
                <a:lnTo>
                  <a:pt x="2428" y="3186"/>
                </a:lnTo>
                <a:lnTo>
                  <a:pt x="2440" y="3205"/>
                </a:lnTo>
                <a:lnTo>
                  <a:pt x="2456" y="3220"/>
                </a:lnTo>
                <a:lnTo>
                  <a:pt x="2473" y="3231"/>
                </a:lnTo>
                <a:lnTo>
                  <a:pt x="2494" y="3239"/>
                </a:lnTo>
                <a:lnTo>
                  <a:pt x="2516" y="3242"/>
                </a:lnTo>
                <a:lnTo>
                  <a:pt x="2539" y="3239"/>
                </a:lnTo>
                <a:lnTo>
                  <a:pt x="2559" y="3231"/>
                </a:lnTo>
                <a:lnTo>
                  <a:pt x="2578" y="3220"/>
                </a:lnTo>
                <a:lnTo>
                  <a:pt x="2593" y="3205"/>
                </a:lnTo>
                <a:lnTo>
                  <a:pt x="2604" y="3186"/>
                </a:lnTo>
                <a:lnTo>
                  <a:pt x="2612" y="3166"/>
                </a:lnTo>
                <a:lnTo>
                  <a:pt x="2615" y="3144"/>
                </a:lnTo>
                <a:lnTo>
                  <a:pt x="2615" y="3080"/>
                </a:lnTo>
                <a:lnTo>
                  <a:pt x="2675" y="3080"/>
                </a:lnTo>
                <a:lnTo>
                  <a:pt x="2720" y="3077"/>
                </a:lnTo>
                <a:lnTo>
                  <a:pt x="2763" y="3068"/>
                </a:lnTo>
                <a:lnTo>
                  <a:pt x="2803" y="3053"/>
                </a:lnTo>
                <a:lnTo>
                  <a:pt x="2842" y="3035"/>
                </a:lnTo>
                <a:lnTo>
                  <a:pt x="2878" y="3011"/>
                </a:lnTo>
                <a:lnTo>
                  <a:pt x="2909" y="2982"/>
                </a:lnTo>
                <a:lnTo>
                  <a:pt x="2938" y="2951"/>
                </a:lnTo>
                <a:lnTo>
                  <a:pt x="2962" y="2915"/>
                </a:lnTo>
                <a:lnTo>
                  <a:pt x="2980" y="2876"/>
                </a:lnTo>
                <a:lnTo>
                  <a:pt x="2995" y="2836"/>
                </a:lnTo>
                <a:lnTo>
                  <a:pt x="3004" y="2793"/>
                </a:lnTo>
                <a:lnTo>
                  <a:pt x="3007" y="2748"/>
                </a:lnTo>
                <a:lnTo>
                  <a:pt x="3004" y="2703"/>
                </a:lnTo>
                <a:lnTo>
                  <a:pt x="2995" y="2659"/>
                </a:lnTo>
                <a:lnTo>
                  <a:pt x="2980" y="2618"/>
                </a:lnTo>
                <a:lnTo>
                  <a:pt x="2962" y="2580"/>
                </a:lnTo>
                <a:lnTo>
                  <a:pt x="2938" y="2544"/>
                </a:lnTo>
                <a:lnTo>
                  <a:pt x="2909" y="2512"/>
                </a:lnTo>
                <a:lnTo>
                  <a:pt x="2878" y="2484"/>
                </a:lnTo>
                <a:lnTo>
                  <a:pt x="2842" y="2461"/>
                </a:lnTo>
                <a:lnTo>
                  <a:pt x="2803" y="2441"/>
                </a:lnTo>
                <a:lnTo>
                  <a:pt x="2763" y="2427"/>
                </a:lnTo>
                <a:lnTo>
                  <a:pt x="2720" y="2418"/>
                </a:lnTo>
                <a:lnTo>
                  <a:pt x="2675" y="2415"/>
                </a:lnTo>
                <a:lnTo>
                  <a:pt x="2615" y="2415"/>
                </a:lnTo>
                <a:lnTo>
                  <a:pt x="2615" y="2142"/>
                </a:lnTo>
                <a:lnTo>
                  <a:pt x="2909" y="2142"/>
                </a:lnTo>
                <a:lnTo>
                  <a:pt x="2931" y="2139"/>
                </a:lnTo>
                <a:lnTo>
                  <a:pt x="2952" y="2132"/>
                </a:lnTo>
                <a:lnTo>
                  <a:pt x="2970" y="2120"/>
                </a:lnTo>
                <a:lnTo>
                  <a:pt x="2986" y="2106"/>
                </a:lnTo>
                <a:lnTo>
                  <a:pt x="2997" y="2087"/>
                </a:lnTo>
                <a:lnTo>
                  <a:pt x="3005" y="2067"/>
                </a:lnTo>
                <a:lnTo>
                  <a:pt x="3007" y="2044"/>
                </a:lnTo>
                <a:lnTo>
                  <a:pt x="3005" y="2022"/>
                </a:lnTo>
                <a:lnTo>
                  <a:pt x="2997" y="2001"/>
                </a:lnTo>
                <a:lnTo>
                  <a:pt x="2986" y="1982"/>
                </a:lnTo>
                <a:lnTo>
                  <a:pt x="2970" y="1967"/>
                </a:lnTo>
                <a:lnTo>
                  <a:pt x="2952" y="1956"/>
                </a:lnTo>
                <a:lnTo>
                  <a:pt x="2931" y="1949"/>
                </a:lnTo>
                <a:lnTo>
                  <a:pt x="2909" y="1945"/>
                </a:lnTo>
                <a:lnTo>
                  <a:pt x="2615" y="1945"/>
                </a:lnTo>
                <a:lnTo>
                  <a:pt x="2615" y="1908"/>
                </a:lnTo>
                <a:lnTo>
                  <a:pt x="2612" y="1885"/>
                </a:lnTo>
                <a:lnTo>
                  <a:pt x="2604" y="1865"/>
                </a:lnTo>
                <a:lnTo>
                  <a:pt x="2593" y="1846"/>
                </a:lnTo>
                <a:lnTo>
                  <a:pt x="2578" y="1831"/>
                </a:lnTo>
                <a:lnTo>
                  <a:pt x="2559" y="1820"/>
                </a:lnTo>
                <a:lnTo>
                  <a:pt x="2539" y="1812"/>
                </a:lnTo>
                <a:lnTo>
                  <a:pt x="2516" y="1809"/>
                </a:lnTo>
                <a:close/>
                <a:moveTo>
                  <a:pt x="329" y="1711"/>
                </a:moveTo>
                <a:lnTo>
                  <a:pt x="1797" y="1711"/>
                </a:lnTo>
                <a:lnTo>
                  <a:pt x="1743" y="1761"/>
                </a:lnTo>
                <a:lnTo>
                  <a:pt x="1694" y="1815"/>
                </a:lnTo>
                <a:lnTo>
                  <a:pt x="1648" y="1871"/>
                </a:lnTo>
                <a:lnTo>
                  <a:pt x="1605" y="1931"/>
                </a:lnTo>
                <a:lnTo>
                  <a:pt x="1567" y="1994"/>
                </a:lnTo>
                <a:lnTo>
                  <a:pt x="1534" y="2060"/>
                </a:lnTo>
                <a:lnTo>
                  <a:pt x="1504" y="2128"/>
                </a:lnTo>
                <a:lnTo>
                  <a:pt x="329" y="2128"/>
                </a:lnTo>
                <a:lnTo>
                  <a:pt x="306" y="2125"/>
                </a:lnTo>
                <a:lnTo>
                  <a:pt x="286" y="2117"/>
                </a:lnTo>
                <a:lnTo>
                  <a:pt x="267" y="2106"/>
                </a:lnTo>
                <a:lnTo>
                  <a:pt x="252" y="2091"/>
                </a:lnTo>
                <a:lnTo>
                  <a:pt x="241" y="2072"/>
                </a:lnTo>
                <a:lnTo>
                  <a:pt x="234" y="2052"/>
                </a:lnTo>
                <a:lnTo>
                  <a:pt x="230" y="2029"/>
                </a:lnTo>
                <a:lnTo>
                  <a:pt x="230" y="1808"/>
                </a:lnTo>
                <a:lnTo>
                  <a:pt x="234" y="1786"/>
                </a:lnTo>
                <a:lnTo>
                  <a:pt x="241" y="1765"/>
                </a:lnTo>
                <a:lnTo>
                  <a:pt x="252" y="1748"/>
                </a:lnTo>
                <a:lnTo>
                  <a:pt x="267" y="1732"/>
                </a:lnTo>
                <a:lnTo>
                  <a:pt x="286" y="1720"/>
                </a:lnTo>
                <a:lnTo>
                  <a:pt x="306" y="1713"/>
                </a:lnTo>
                <a:lnTo>
                  <a:pt x="329" y="1711"/>
                </a:lnTo>
                <a:close/>
                <a:moveTo>
                  <a:pt x="2516" y="1633"/>
                </a:moveTo>
                <a:lnTo>
                  <a:pt x="2593" y="1637"/>
                </a:lnTo>
                <a:lnTo>
                  <a:pt x="2668" y="1646"/>
                </a:lnTo>
                <a:lnTo>
                  <a:pt x="2742" y="1663"/>
                </a:lnTo>
                <a:lnTo>
                  <a:pt x="2812" y="1684"/>
                </a:lnTo>
                <a:lnTo>
                  <a:pt x="2880" y="1711"/>
                </a:lnTo>
                <a:lnTo>
                  <a:pt x="2946" y="1743"/>
                </a:lnTo>
                <a:lnTo>
                  <a:pt x="3008" y="1781"/>
                </a:lnTo>
                <a:lnTo>
                  <a:pt x="3066" y="1823"/>
                </a:lnTo>
                <a:lnTo>
                  <a:pt x="3121" y="1870"/>
                </a:lnTo>
                <a:lnTo>
                  <a:pt x="3172" y="1921"/>
                </a:lnTo>
                <a:lnTo>
                  <a:pt x="3219" y="1976"/>
                </a:lnTo>
                <a:lnTo>
                  <a:pt x="3261" y="2034"/>
                </a:lnTo>
                <a:lnTo>
                  <a:pt x="3299" y="2096"/>
                </a:lnTo>
                <a:lnTo>
                  <a:pt x="3331" y="2162"/>
                </a:lnTo>
                <a:lnTo>
                  <a:pt x="3359" y="2230"/>
                </a:lnTo>
                <a:lnTo>
                  <a:pt x="3380" y="2300"/>
                </a:lnTo>
                <a:lnTo>
                  <a:pt x="3395" y="2374"/>
                </a:lnTo>
                <a:lnTo>
                  <a:pt x="3406" y="2448"/>
                </a:lnTo>
                <a:lnTo>
                  <a:pt x="3409" y="2526"/>
                </a:lnTo>
                <a:lnTo>
                  <a:pt x="3406" y="2602"/>
                </a:lnTo>
                <a:lnTo>
                  <a:pt x="3395" y="2677"/>
                </a:lnTo>
                <a:lnTo>
                  <a:pt x="3380" y="2751"/>
                </a:lnTo>
                <a:lnTo>
                  <a:pt x="3359" y="2821"/>
                </a:lnTo>
                <a:lnTo>
                  <a:pt x="3331" y="2889"/>
                </a:lnTo>
                <a:lnTo>
                  <a:pt x="3299" y="2954"/>
                </a:lnTo>
                <a:lnTo>
                  <a:pt x="3261" y="3017"/>
                </a:lnTo>
                <a:lnTo>
                  <a:pt x="3219" y="3075"/>
                </a:lnTo>
                <a:lnTo>
                  <a:pt x="3172" y="3130"/>
                </a:lnTo>
                <a:lnTo>
                  <a:pt x="3121" y="3181"/>
                </a:lnTo>
                <a:lnTo>
                  <a:pt x="3066" y="3227"/>
                </a:lnTo>
                <a:lnTo>
                  <a:pt x="3008" y="3270"/>
                </a:lnTo>
                <a:lnTo>
                  <a:pt x="2946" y="3308"/>
                </a:lnTo>
                <a:lnTo>
                  <a:pt x="2880" y="3340"/>
                </a:lnTo>
                <a:lnTo>
                  <a:pt x="2812" y="3368"/>
                </a:lnTo>
                <a:lnTo>
                  <a:pt x="2742" y="3389"/>
                </a:lnTo>
                <a:lnTo>
                  <a:pt x="2668" y="3404"/>
                </a:lnTo>
                <a:lnTo>
                  <a:pt x="2593" y="3414"/>
                </a:lnTo>
                <a:lnTo>
                  <a:pt x="2516" y="3418"/>
                </a:lnTo>
                <a:lnTo>
                  <a:pt x="2440" y="3414"/>
                </a:lnTo>
                <a:lnTo>
                  <a:pt x="2364" y="3404"/>
                </a:lnTo>
                <a:lnTo>
                  <a:pt x="2291" y="3389"/>
                </a:lnTo>
                <a:lnTo>
                  <a:pt x="2221" y="3368"/>
                </a:lnTo>
                <a:lnTo>
                  <a:pt x="2153" y="3340"/>
                </a:lnTo>
                <a:lnTo>
                  <a:pt x="2088" y="3308"/>
                </a:lnTo>
                <a:lnTo>
                  <a:pt x="2025" y="3270"/>
                </a:lnTo>
                <a:lnTo>
                  <a:pt x="1966" y="3227"/>
                </a:lnTo>
                <a:lnTo>
                  <a:pt x="1912" y="3181"/>
                </a:lnTo>
                <a:lnTo>
                  <a:pt x="1861" y="3130"/>
                </a:lnTo>
                <a:lnTo>
                  <a:pt x="1814" y="3075"/>
                </a:lnTo>
                <a:lnTo>
                  <a:pt x="1772" y="3017"/>
                </a:lnTo>
                <a:lnTo>
                  <a:pt x="1734" y="2954"/>
                </a:lnTo>
                <a:lnTo>
                  <a:pt x="1701" y="2889"/>
                </a:lnTo>
                <a:lnTo>
                  <a:pt x="1674" y="2821"/>
                </a:lnTo>
                <a:lnTo>
                  <a:pt x="1653" y="2751"/>
                </a:lnTo>
                <a:lnTo>
                  <a:pt x="1637" y="2677"/>
                </a:lnTo>
                <a:lnTo>
                  <a:pt x="1628" y="2602"/>
                </a:lnTo>
                <a:lnTo>
                  <a:pt x="1624" y="2526"/>
                </a:lnTo>
                <a:lnTo>
                  <a:pt x="1628" y="2448"/>
                </a:lnTo>
                <a:lnTo>
                  <a:pt x="1637" y="2374"/>
                </a:lnTo>
                <a:lnTo>
                  <a:pt x="1653" y="2300"/>
                </a:lnTo>
                <a:lnTo>
                  <a:pt x="1674" y="2230"/>
                </a:lnTo>
                <a:lnTo>
                  <a:pt x="1701" y="2162"/>
                </a:lnTo>
                <a:lnTo>
                  <a:pt x="1734" y="2096"/>
                </a:lnTo>
                <a:lnTo>
                  <a:pt x="1772" y="2034"/>
                </a:lnTo>
                <a:lnTo>
                  <a:pt x="1814" y="1976"/>
                </a:lnTo>
                <a:lnTo>
                  <a:pt x="1861" y="1921"/>
                </a:lnTo>
                <a:lnTo>
                  <a:pt x="1912" y="1870"/>
                </a:lnTo>
                <a:lnTo>
                  <a:pt x="1966" y="1823"/>
                </a:lnTo>
                <a:lnTo>
                  <a:pt x="2025" y="1781"/>
                </a:lnTo>
                <a:lnTo>
                  <a:pt x="2088" y="1743"/>
                </a:lnTo>
                <a:lnTo>
                  <a:pt x="2153" y="1711"/>
                </a:lnTo>
                <a:lnTo>
                  <a:pt x="2221" y="1684"/>
                </a:lnTo>
                <a:lnTo>
                  <a:pt x="2291" y="1663"/>
                </a:lnTo>
                <a:lnTo>
                  <a:pt x="2364" y="1646"/>
                </a:lnTo>
                <a:lnTo>
                  <a:pt x="2440" y="1637"/>
                </a:lnTo>
                <a:lnTo>
                  <a:pt x="2516" y="1633"/>
                </a:lnTo>
                <a:close/>
                <a:moveTo>
                  <a:pt x="169" y="1140"/>
                </a:moveTo>
                <a:lnTo>
                  <a:pt x="2230" y="1140"/>
                </a:lnTo>
                <a:lnTo>
                  <a:pt x="2253" y="1143"/>
                </a:lnTo>
                <a:lnTo>
                  <a:pt x="2273" y="1151"/>
                </a:lnTo>
                <a:lnTo>
                  <a:pt x="2292" y="1162"/>
                </a:lnTo>
                <a:lnTo>
                  <a:pt x="2307" y="1177"/>
                </a:lnTo>
                <a:lnTo>
                  <a:pt x="2318" y="1196"/>
                </a:lnTo>
                <a:lnTo>
                  <a:pt x="2326" y="1215"/>
                </a:lnTo>
                <a:lnTo>
                  <a:pt x="2329" y="1239"/>
                </a:lnTo>
                <a:lnTo>
                  <a:pt x="2329" y="1458"/>
                </a:lnTo>
                <a:lnTo>
                  <a:pt x="2326" y="1482"/>
                </a:lnTo>
                <a:lnTo>
                  <a:pt x="2318" y="1502"/>
                </a:lnTo>
                <a:lnTo>
                  <a:pt x="2307" y="1520"/>
                </a:lnTo>
                <a:lnTo>
                  <a:pt x="2292" y="1536"/>
                </a:lnTo>
                <a:lnTo>
                  <a:pt x="2273" y="1547"/>
                </a:lnTo>
                <a:lnTo>
                  <a:pt x="2253" y="1555"/>
                </a:lnTo>
                <a:lnTo>
                  <a:pt x="2230" y="1557"/>
                </a:lnTo>
                <a:lnTo>
                  <a:pt x="169" y="1557"/>
                </a:lnTo>
                <a:lnTo>
                  <a:pt x="146" y="1555"/>
                </a:lnTo>
                <a:lnTo>
                  <a:pt x="125" y="1547"/>
                </a:lnTo>
                <a:lnTo>
                  <a:pt x="107" y="1536"/>
                </a:lnTo>
                <a:lnTo>
                  <a:pt x="91" y="1520"/>
                </a:lnTo>
                <a:lnTo>
                  <a:pt x="80" y="1502"/>
                </a:lnTo>
                <a:lnTo>
                  <a:pt x="72" y="1482"/>
                </a:lnTo>
                <a:lnTo>
                  <a:pt x="70" y="1458"/>
                </a:lnTo>
                <a:lnTo>
                  <a:pt x="70" y="1239"/>
                </a:lnTo>
                <a:lnTo>
                  <a:pt x="72" y="1215"/>
                </a:lnTo>
                <a:lnTo>
                  <a:pt x="80" y="1196"/>
                </a:lnTo>
                <a:lnTo>
                  <a:pt x="91" y="1177"/>
                </a:lnTo>
                <a:lnTo>
                  <a:pt x="107" y="1162"/>
                </a:lnTo>
                <a:lnTo>
                  <a:pt x="125" y="1151"/>
                </a:lnTo>
                <a:lnTo>
                  <a:pt x="146" y="1143"/>
                </a:lnTo>
                <a:lnTo>
                  <a:pt x="169" y="1140"/>
                </a:lnTo>
                <a:close/>
                <a:moveTo>
                  <a:pt x="97" y="570"/>
                </a:moveTo>
                <a:lnTo>
                  <a:pt x="2160" y="570"/>
                </a:lnTo>
                <a:lnTo>
                  <a:pt x="2183" y="572"/>
                </a:lnTo>
                <a:lnTo>
                  <a:pt x="2203" y="580"/>
                </a:lnTo>
                <a:lnTo>
                  <a:pt x="2222" y="591"/>
                </a:lnTo>
                <a:lnTo>
                  <a:pt x="2237" y="607"/>
                </a:lnTo>
                <a:lnTo>
                  <a:pt x="2248" y="625"/>
                </a:lnTo>
                <a:lnTo>
                  <a:pt x="2256" y="646"/>
                </a:lnTo>
                <a:lnTo>
                  <a:pt x="2259" y="668"/>
                </a:lnTo>
                <a:lnTo>
                  <a:pt x="2259" y="889"/>
                </a:lnTo>
                <a:lnTo>
                  <a:pt x="2256" y="911"/>
                </a:lnTo>
                <a:lnTo>
                  <a:pt x="2248" y="932"/>
                </a:lnTo>
                <a:lnTo>
                  <a:pt x="2237" y="951"/>
                </a:lnTo>
                <a:lnTo>
                  <a:pt x="2222" y="965"/>
                </a:lnTo>
                <a:lnTo>
                  <a:pt x="2203" y="977"/>
                </a:lnTo>
                <a:lnTo>
                  <a:pt x="2183" y="984"/>
                </a:lnTo>
                <a:lnTo>
                  <a:pt x="2160" y="987"/>
                </a:lnTo>
                <a:lnTo>
                  <a:pt x="97" y="987"/>
                </a:lnTo>
                <a:lnTo>
                  <a:pt x="75" y="984"/>
                </a:lnTo>
                <a:lnTo>
                  <a:pt x="54" y="977"/>
                </a:lnTo>
                <a:lnTo>
                  <a:pt x="37" y="965"/>
                </a:lnTo>
                <a:lnTo>
                  <a:pt x="21" y="951"/>
                </a:lnTo>
                <a:lnTo>
                  <a:pt x="9" y="932"/>
                </a:lnTo>
                <a:lnTo>
                  <a:pt x="2" y="911"/>
                </a:lnTo>
                <a:lnTo>
                  <a:pt x="0" y="889"/>
                </a:lnTo>
                <a:lnTo>
                  <a:pt x="0" y="668"/>
                </a:lnTo>
                <a:lnTo>
                  <a:pt x="2" y="646"/>
                </a:lnTo>
                <a:lnTo>
                  <a:pt x="9" y="625"/>
                </a:lnTo>
                <a:lnTo>
                  <a:pt x="21" y="607"/>
                </a:lnTo>
                <a:lnTo>
                  <a:pt x="37" y="591"/>
                </a:lnTo>
                <a:lnTo>
                  <a:pt x="54" y="580"/>
                </a:lnTo>
                <a:lnTo>
                  <a:pt x="75" y="572"/>
                </a:lnTo>
                <a:lnTo>
                  <a:pt x="97" y="570"/>
                </a:lnTo>
                <a:close/>
                <a:moveTo>
                  <a:pt x="270" y="0"/>
                </a:moveTo>
                <a:lnTo>
                  <a:pt x="2332" y="0"/>
                </a:lnTo>
                <a:lnTo>
                  <a:pt x="2355" y="3"/>
                </a:lnTo>
                <a:lnTo>
                  <a:pt x="2376" y="10"/>
                </a:lnTo>
                <a:lnTo>
                  <a:pt x="2394" y="22"/>
                </a:lnTo>
                <a:lnTo>
                  <a:pt x="2408" y="36"/>
                </a:lnTo>
                <a:lnTo>
                  <a:pt x="2420" y="55"/>
                </a:lnTo>
                <a:lnTo>
                  <a:pt x="2427" y="75"/>
                </a:lnTo>
                <a:lnTo>
                  <a:pt x="2430" y="98"/>
                </a:lnTo>
                <a:lnTo>
                  <a:pt x="2430" y="318"/>
                </a:lnTo>
                <a:lnTo>
                  <a:pt x="2427" y="341"/>
                </a:lnTo>
                <a:lnTo>
                  <a:pt x="2420" y="362"/>
                </a:lnTo>
                <a:lnTo>
                  <a:pt x="2408" y="380"/>
                </a:lnTo>
                <a:lnTo>
                  <a:pt x="2394" y="394"/>
                </a:lnTo>
                <a:lnTo>
                  <a:pt x="2376" y="406"/>
                </a:lnTo>
                <a:lnTo>
                  <a:pt x="2355" y="414"/>
                </a:lnTo>
                <a:lnTo>
                  <a:pt x="2332" y="416"/>
                </a:lnTo>
                <a:lnTo>
                  <a:pt x="270" y="416"/>
                </a:lnTo>
                <a:lnTo>
                  <a:pt x="247" y="414"/>
                </a:lnTo>
                <a:lnTo>
                  <a:pt x="226" y="406"/>
                </a:lnTo>
                <a:lnTo>
                  <a:pt x="208" y="394"/>
                </a:lnTo>
                <a:lnTo>
                  <a:pt x="194" y="380"/>
                </a:lnTo>
                <a:lnTo>
                  <a:pt x="182" y="362"/>
                </a:lnTo>
                <a:lnTo>
                  <a:pt x="174" y="341"/>
                </a:lnTo>
                <a:lnTo>
                  <a:pt x="172" y="318"/>
                </a:lnTo>
                <a:lnTo>
                  <a:pt x="172" y="98"/>
                </a:lnTo>
                <a:lnTo>
                  <a:pt x="174" y="75"/>
                </a:lnTo>
                <a:lnTo>
                  <a:pt x="182" y="55"/>
                </a:lnTo>
                <a:lnTo>
                  <a:pt x="194" y="36"/>
                </a:lnTo>
                <a:lnTo>
                  <a:pt x="208" y="22"/>
                </a:lnTo>
                <a:lnTo>
                  <a:pt x="226" y="10"/>
                </a:lnTo>
                <a:lnTo>
                  <a:pt x="247" y="3"/>
                </a:lnTo>
                <a:lnTo>
                  <a:pt x="2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31"/>
          <p:cNvSpPr>
            <a:spLocks noEditPoints="1"/>
          </p:cNvSpPr>
          <p:nvPr/>
        </p:nvSpPr>
        <p:spPr bwMode="auto">
          <a:xfrm>
            <a:off x="6359890" y="5786438"/>
            <a:ext cx="398463" cy="538162"/>
          </a:xfrm>
          <a:custGeom>
            <a:avLst/>
            <a:gdLst>
              <a:gd name="T0" fmla="*/ 1088 w 2514"/>
              <a:gd name="T1" fmla="*/ 1130 h 3392"/>
              <a:gd name="T2" fmla="*/ 1129 w 2514"/>
              <a:gd name="T3" fmla="*/ 1142 h 3392"/>
              <a:gd name="T4" fmla="*/ 1158 w 2514"/>
              <a:gd name="T5" fmla="*/ 1171 h 3392"/>
              <a:gd name="T6" fmla="*/ 1170 w 2514"/>
              <a:gd name="T7" fmla="*/ 1213 h 3392"/>
              <a:gd name="T8" fmla="*/ 1496 w 2514"/>
              <a:gd name="T9" fmla="*/ 2448 h 3392"/>
              <a:gd name="T10" fmla="*/ 1533 w 2514"/>
              <a:gd name="T11" fmla="*/ 2458 h 3392"/>
              <a:gd name="T12" fmla="*/ 1561 w 2514"/>
              <a:gd name="T13" fmla="*/ 2481 h 3392"/>
              <a:gd name="T14" fmla="*/ 1576 w 2514"/>
              <a:gd name="T15" fmla="*/ 2516 h 3392"/>
              <a:gd name="T16" fmla="*/ 1574 w 2514"/>
              <a:gd name="T17" fmla="*/ 2552 h 3392"/>
              <a:gd name="T18" fmla="*/ 1556 w 2514"/>
              <a:gd name="T19" fmla="*/ 2586 h 3392"/>
              <a:gd name="T20" fmla="*/ 836 w 2514"/>
              <a:gd name="T21" fmla="*/ 3378 h 3392"/>
              <a:gd name="T22" fmla="*/ 806 w 2514"/>
              <a:gd name="T23" fmla="*/ 3391 h 3392"/>
              <a:gd name="T24" fmla="*/ 772 w 2514"/>
              <a:gd name="T25" fmla="*/ 3391 h 3392"/>
              <a:gd name="T26" fmla="*/ 741 w 2514"/>
              <a:gd name="T27" fmla="*/ 3378 h 3392"/>
              <a:gd name="T28" fmla="*/ 21 w 2514"/>
              <a:gd name="T29" fmla="*/ 2586 h 3392"/>
              <a:gd name="T30" fmla="*/ 3 w 2514"/>
              <a:gd name="T31" fmla="*/ 2552 h 3392"/>
              <a:gd name="T32" fmla="*/ 1 w 2514"/>
              <a:gd name="T33" fmla="*/ 2516 h 3392"/>
              <a:gd name="T34" fmla="*/ 17 w 2514"/>
              <a:gd name="T35" fmla="*/ 2481 h 3392"/>
              <a:gd name="T36" fmla="*/ 46 w 2514"/>
              <a:gd name="T37" fmla="*/ 2458 h 3392"/>
              <a:gd name="T38" fmla="*/ 82 w 2514"/>
              <a:gd name="T39" fmla="*/ 2448 h 3392"/>
              <a:gd name="T40" fmla="*/ 407 w 2514"/>
              <a:gd name="T41" fmla="*/ 1213 h 3392"/>
              <a:gd name="T42" fmla="*/ 419 w 2514"/>
              <a:gd name="T43" fmla="*/ 1171 h 3392"/>
              <a:gd name="T44" fmla="*/ 448 w 2514"/>
              <a:gd name="T45" fmla="*/ 1142 h 3392"/>
              <a:gd name="T46" fmla="*/ 489 w 2514"/>
              <a:gd name="T47" fmla="*/ 1130 h 3392"/>
              <a:gd name="T48" fmla="*/ 1203 w 2514"/>
              <a:gd name="T49" fmla="*/ 780 h 3392"/>
              <a:gd name="T50" fmla="*/ 1448 w 2514"/>
              <a:gd name="T51" fmla="*/ 783 h 3392"/>
              <a:gd name="T52" fmla="*/ 1484 w 2514"/>
              <a:gd name="T53" fmla="*/ 804 h 3392"/>
              <a:gd name="T54" fmla="*/ 1505 w 2514"/>
              <a:gd name="T55" fmla="*/ 840 h 3392"/>
              <a:gd name="T56" fmla="*/ 1508 w 2514"/>
              <a:gd name="T57" fmla="*/ 2098 h 3392"/>
              <a:gd name="T58" fmla="*/ 1944 w 2514"/>
              <a:gd name="T59" fmla="*/ 861 h 3392"/>
              <a:gd name="T60" fmla="*/ 1954 w 2514"/>
              <a:gd name="T61" fmla="*/ 821 h 3392"/>
              <a:gd name="T62" fmla="*/ 1983 w 2514"/>
              <a:gd name="T63" fmla="*/ 792 h 3392"/>
              <a:gd name="T64" fmla="*/ 2025 w 2514"/>
              <a:gd name="T65" fmla="*/ 780 h 3392"/>
              <a:gd name="T66" fmla="*/ 1726 w 2514"/>
              <a:gd name="T67" fmla="*/ 203 h 3392"/>
              <a:gd name="T68" fmla="*/ 1726 w 2514"/>
              <a:gd name="T69" fmla="*/ 0 h 3392"/>
              <a:gd name="T70" fmla="*/ 1759 w 2514"/>
              <a:gd name="T71" fmla="*/ 7 h 3392"/>
              <a:gd name="T72" fmla="*/ 1786 w 2514"/>
              <a:gd name="T73" fmla="*/ 27 h 3392"/>
              <a:gd name="T74" fmla="*/ 2504 w 2514"/>
              <a:gd name="T75" fmla="*/ 823 h 3392"/>
              <a:gd name="T76" fmla="*/ 2514 w 2514"/>
              <a:gd name="T77" fmla="*/ 858 h 3392"/>
              <a:gd name="T78" fmla="*/ 2507 w 2514"/>
              <a:gd name="T79" fmla="*/ 895 h 3392"/>
              <a:gd name="T80" fmla="*/ 2485 w 2514"/>
              <a:gd name="T81" fmla="*/ 925 h 3392"/>
              <a:gd name="T82" fmla="*/ 2452 w 2514"/>
              <a:gd name="T83" fmla="*/ 941 h 3392"/>
              <a:gd name="T84" fmla="*/ 2107 w 2514"/>
              <a:gd name="T85" fmla="*/ 943 h 3392"/>
              <a:gd name="T86" fmla="*/ 2104 w 2514"/>
              <a:gd name="T87" fmla="*/ 2202 h 3392"/>
              <a:gd name="T88" fmla="*/ 2083 w 2514"/>
              <a:gd name="T89" fmla="*/ 2237 h 3392"/>
              <a:gd name="T90" fmla="*/ 2047 w 2514"/>
              <a:gd name="T91" fmla="*/ 2258 h 3392"/>
              <a:gd name="T92" fmla="*/ 1427 w 2514"/>
              <a:gd name="T93" fmla="*/ 2261 h 3392"/>
              <a:gd name="T94" fmla="*/ 1385 w 2514"/>
              <a:gd name="T95" fmla="*/ 2251 h 3392"/>
              <a:gd name="T96" fmla="*/ 1356 w 2514"/>
              <a:gd name="T97" fmla="*/ 2221 h 3392"/>
              <a:gd name="T98" fmla="*/ 1344 w 2514"/>
              <a:gd name="T99" fmla="*/ 2180 h 3392"/>
              <a:gd name="T100" fmla="*/ 1019 w 2514"/>
              <a:gd name="T101" fmla="*/ 943 h 3392"/>
              <a:gd name="T102" fmla="*/ 983 w 2514"/>
              <a:gd name="T103" fmla="*/ 935 h 3392"/>
              <a:gd name="T104" fmla="*/ 954 w 2514"/>
              <a:gd name="T105" fmla="*/ 911 h 3392"/>
              <a:gd name="T106" fmla="*/ 938 w 2514"/>
              <a:gd name="T107" fmla="*/ 877 h 3392"/>
              <a:gd name="T108" fmla="*/ 940 w 2514"/>
              <a:gd name="T109" fmla="*/ 839 h 3392"/>
              <a:gd name="T110" fmla="*/ 958 w 2514"/>
              <a:gd name="T111" fmla="*/ 807 h 3392"/>
              <a:gd name="T112" fmla="*/ 1678 w 2514"/>
              <a:gd name="T113" fmla="*/ 15 h 3392"/>
              <a:gd name="T114" fmla="*/ 1709 w 2514"/>
              <a:gd name="T115" fmla="*/ 2 h 3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14" h="3392">
                <a:moveTo>
                  <a:pt x="489" y="1130"/>
                </a:moveTo>
                <a:lnTo>
                  <a:pt x="1088" y="1130"/>
                </a:lnTo>
                <a:lnTo>
                  <a:pt x="1110" y="1134"/>
                </a:lnTo>
                <a:lnTo>
                  <a:pt x="1129" y="1142"/>
                </a:lnTo>
                <a:lnTo>
                  <a:pt x="1146" y="1154"/>
                </a:lnTo>
                <a:lnTo>
                  <a:pt x="1158" y="1171"/>
                </a:lnTo>
                <a:lnTo>
                  <a:pt x="1167" y="1191"/>
                </a:lnTo>
                <a:lnTo>
                  <a:pt x="1170" y="1213"/>
                </a:lnTo>
                <a:lnTo>
                  <a:pt x="1170" y="2448"/>
                </a:lnTo>
                <a:lnTo>
                  <a:pt x="1496" y="2448"/>
                </a:lnTo>
                <a:lnTo>
                  <a:pt x="1515" y="2452"/>
                </a:lnTo>
                <a:lnTo>
                  <a:pt x="1533" y="2458"/>
                </a:lnTo>
                <a:lnTo>
                  <a:pt x="1548" y="2467"/>
                </a:lnTo>
                <a:lnTo>
                  <a:pt x="1561" y="2481"/>
                </a:lnTo>
                <a:lnTo>
                  <a:pt x="1570" y="2497"/>
                </a:lnTo>
                <a:lnTo>
                  <a:pt x="1576" y="2516"/>
                </a:lnTo>
                <a:lnTo>
                  <a:pt x="1577" y="2535"/>
                </a:lnTo>
                <a:lnTo>
                  <a:pt x="1574" y="2552"/>
                </a:lnTo>
                <a:lnTo>
                  <a:pt x="1567" y="2570"/>
                </a:lnTo>
                <a:lnTo>
                  <a:pt x="1556" y="2586"/>
                </a:lnTo>
                <a:lnTo>
                  <a:pt x="849" y="3366"/>
                </a:lnTo>
                <a:lnTo>
                  <a:pt x="836" y="3378"/>
                </a:lnTo>
                <a:lnTo>
                  <a:pt x="822" y="3386"/>
                </a:lnTo>
                <a:lnTo>
                  <a:pt x="806" y="3391"/>
                </a:lnTo>
                <a:lnTo>
                  <a:pt x="789" y="3392"/>
                </a:lnTo>
                <a:lnTo>
                  <a:pt x="772" y="3391"/>
                </a:lnTo>
                <a:lnTo>
                  <a:pt x="755" y="3386"/>
                </a:lnTo>
                <a:lnTo>
                  <a:pt x="741" y="3378"/>
                </a:lnTo>
                <a:lnTo>
                  <a:pt x="728" y="3366"/>
                </a:lnTo>
                <a:lnTo>
                  <a:pt x="21" y="2586"/>
                </a:lnTo>
                <a:lnTo>
                  <a:pt x="10" y="2570"/>
                </a:lnTo>
                <a:lnTo>
                  <a:pt x="3" y="2552"/>
                </a:lnTo>
                <a:lnTo>
                  <a:pt x="0" y="2535"/>
                </a:lnTo>
                <a:lnTo>
                  <a:pt x="1" y="2516"/>
                </a:lnTo>
                <a:lnTo>
                  <a:pt x="7" y="2497"/>
                </a:lnTo>
                <a:lnTo>
                  <a:pt x="17" y="2481"/>
                </a:lnTo>
                <a:lnTo>
                  <a:pt x="30" y="2467"/>
                </a:lnTo>
                <a:lnTo>
                  <a:pt x="46" y="2458"/>
                </a:lnTo>
                <a:lnTo>
                  <a:pt x="63" y="2452"/>
                </a:lnTo>
                <a:lnTo>
                  <a:pt x="82" y="2448"/>
                </a:lnTo>
                <a:lnTo>
                  <a:pt x="407" y="2448"/>
                </a:lnTo>
                <a:lnTo>
                  <a:pt x="407" y="1213"/>
                </a:lnTo>
                <a:lnTo>
                  <a:pt x="410" y="1191"/>
                </a:lnTo>
                <a:lnTo>
                  <a:pt x="419" y="1171"/>
                </a:lnTo>
                <a:lnTo>
                  <a:pt x="431" y="1154"/>
                </a:lnTo>
                <a:lnTo>
                  <a:pt x="448" y="1142"/>
                </a:lnTo>
                <a:lnTo>
                  <a:pt x="468" y="1134"/>
                </a:lnTo>
                <a:lnTo>
                  <a:pt x="489" y="1130"/>
                </a:lnTo>
                <a:close/>
                <a:moveTo>
                  <a:pt x="1726" y="203"/>
                </a:moveTo>
                <a:lnTo>
                  <a:pt x="1203" y="780"/>
                </a:lnTo>
                <a:lnTo>
                  <a:pt x="1427" y="780"/>
                </a:lnTo>
                <a:lnTo>
                  <a:pt x="1448" y="783"/>
                </a:lnTo>
                <a:lnTo>
                  <a:pt x="1468" y="792"/>
                </a:lnTo>
                <a:lnTo>
                  <a:pt x="1484" y="804"/>
                </a:lnTo>
                <a:lnTo>
                  <a:pt x="1497" y="821"/>
                </a:lnTo>
                <a:lnTo>
                  <a:pt x="1505" y="840"/>
                </a:lnTo>
                <a:lnTo>
                  <a:pt x="1508" y="861"/>
                </a:lnTo>
                <a:lnTo>
                  <a:pt x="1508" y="2098"/>
                </a:lnTo>
                <a:lnTo>
                  <a:pt x="1944" y="2098"/>
                </a:lnTo>
                <a:lnTo>
                  <a:pt x="1944" y="861"/>
                </a:lnTo>
                <a:lnTo>
                  <a:pt x="1946" y="840"/>
                </a:lnTo>
                <a:lnTo>
                  <a:pt x="1954" y="821"/>
                </a:lnTo>
                <a:lnTo>
                  <a:pt x="1968" y="804"/>
                </a:lnTo>
                <a:lnTo>
                  <a:pt x="1983" y="792"/>
                </a:lnTo>
                <a:lnTo>
                  <a:pt x="2003" y="783"/>
                </a:lnTo>
                <a:lnTo>
                  <a:pt x="2025" y="780"/>
                </a:lnTo>
                <a:lnTo>
                  <a:pt x="2248" y="780"/>
                </a:lnTo>
                <a:lnTo>
                  <a:pt x="1726" y="203"/>
                </a:lnTo>
                <a:close/>
                <a:moveTo>
                  <a:pt x="1726" y="0"/>
                </a:moveTo>
                <a:lnTo>
                  <a:pt x="1726" y="0"/>
                </a:lnTo>
                <a:lnTo>
                  <a:pt x="1742" y="2"/>
                </a:lnTo>
                <a:lnTo>
                  <a:pt x="1759" y="7"/>
                </a:lnTo>
                <a:lnTo>
                  <a:pt x="1774" y="15"/>
                </a:lnTo>
                <a:lnTo>
                  <a:pt x="1786" y="27"/>
                </a:lnTo>
                <a:lnTo>
                  <a:pt x="2494" y="807"/>
                </a:lnTo>
                <a:lnTo>
                  <a:pt x="2504" y="823"/>
                </a:lnTo>
                <a:lnTo>
                  <a:pt x="2511" y="839"/>
                </a:lnTo>
                <a:lnTo>
                  <a:pt x="2514" y="858"/>
                </a:lnTo>
                <a:lnTo>
                  <a:pt x="2513" y="877"/>
                </a:lnTo>
                <a:lnTo>
                  <a:pt x="2507" y="895"/>
                </a:lnTo>
                <a:lnTo>
                  <a:pt x="2498" y="911"/>
                </a:lnTo>
                <a:lnTo>
                  <a:pt x="2485" y="925"/>
                </a:lnTo>
                <a:lnTo>
                  <a:pt x="2470" y="935"/>
                </a:lnTo>
                <a:lnTo>
                  <a:pt x="2452" y="941"/>
                </a:lnTo>
                <a:lnTo>
                  <a:pt x="2432" y="943"/>
                </a:lnTo>
                <a:lnTo>
                  <a:pt x="2107" y="943"/>
                </a:lnTo>
                <a:lnTo>
                  <a:pt x="2107" y="2180"/>
                </a:lnTo>
                <a:lnTo>
                  <a:pt x="2104" y="2202"/>
                </a:lnTo>
                <a:lnTo>
                  <a:pt x="2096" y="2221"/>
                </a:lnTo>
                <a:lnTo>
                  <a:pt x="2083" y="2237"/>
                </a:lnTo>
                <a:lnTo>
                  <a:pt x="2067" y="2251"/>
                </a:lnTo>
                <a:lnTo>
                  <a:pt x="2047" y="2258"/>
                </a:lnTo>
                <a:lnTo>
                  <a:pt x="2025" y="2261"/>
                </a:lnTo>
                <a:lnTo>
                  <a:pt x="1427" y="2261"/>
                </a:lnTo>
                <a:lnTo>
                  <a:pt x="1405" y="2258"/>
                </a:lnTo>
                <a:lnTo>
                  <a:pt x="1385" y="2251"/>
                </a:lnTo>
                <a:lnTo>
                  <a:pt x="1368" y="2237"/>
                </a:lnTo>
                <a:lnTo>
                  <a:pt x="1356" y="2221"/>
                </a:lnTo>
                <a:lnTo>
                  <a:pt x="1348" y="2202"/>
                </a:lnTo>
                <a:lnTo>
                  <a:pt x="1344" y="2180"/>
                </a:lnTo>
                <a:lnTo>
                  <a:pt x="1344" y="943"/>
                </a:lnTo>
                <a:lnTo>
                  <a:pt x="1019" y="943"/>
                </a:lnTo>
                <a:lnTo>
                  <a:pt x="999" y="941"/>
                </a:lnTo>
                <a:lnTo>
                  <a:pt x="983" y="935"/>
                </a:lnTo>
                <a:lnTo>
                  <a:pt x="967" y="925"/>
                </a:lnTo>
                <a:lnTo>
                  <a:pt x="954" y="911"/>
                </a:lnTo>
                <a:lnTo>
                  <a:pt x="944" y="895"/>
                </a:lnTo>
                <a:lnTo>
                  <a:pt x="938" y="877"/>
                </a:lnTo>
                <a:lnTo>
                  <a:pt x="937" y="858"/>
                </a:lnTo>
                <a:lnTo>
                  <a:pt x="940" y="839"/>
                </a:lnTo>
                <a:lnTo>
                  <a:pt x="948" y="823"/>
                </a:lnTo>
                <a:lnTo>
                  <a:pt x="958" y="807"/>
                </a:lnTo>
                <a:lnTo>
                  <a:pt x="1666" y="27"/>
                </a:lnTo>
                <a:lnTo>
                  <a:pt x="1678" y="15"/>
                </a:lnTo>
                <a:lnTo>
                  <a:pt x="1693" y="7"/>
                </a:lnTo>
                <a:lnTo>
                  <a:pt x="1709" y="2"/>
                </a:lnTo>
                <a:lnTo>
                  <a:pt x="17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36"/>
          <p:cNvSpPr>
            <a:spLocks noEditPoints="1"/>
          </p:cNvSpPr>
          <p:nvPr/>
        </p:nvSpPr>
        <p:spPr bwMode="auto">
          <a:xfrm>
            <a:off x="5355340" y="5829300"/>
            <a:ext cx="536575" cy="447675"/>
          </a:xfrm>
          <a:custGeom>
            <a:avLst/>
            <a:gdLst>
              <a:gd name="T0" fmla="*/ 1436 w 3383"/>
              <a:gd name="T1" fmla="*/ 1675 h 2815"/>
              <a:gd name="T2" fmla="*/ 1474 w 3383"/>
              <a:gd name="T3" fmla="*/ 1783 h 2815"/>
              <a:gd name="T4" fmla="*/ 1394 w 3383"/>
              <a:gd name="T5" fmla="*/ 1864 h 2815"/>
              <a:gd name="T6" fmla="*/ 1160 w 3383"/>
              <a:gd name="T7" fmla="*/ 1273 h 2815"/>
              <a:gd name="T8" fmla="*/ 1048 w 3383"/>
              <a:gd name="T9" fmla="*/ 1464 h 2815"/>
              <a:gd name="T10" fmla="*/ 1010 w 3383"/>
              <a:gd name="T11" fmla="*/ 1356 h 2815"/>
              <a:gd name="T12" fmla="*/ 1090 w 3383"/>
              <a:gd name="T13" fmla="*/ 1276 h 2815"/>
              <a:gd name="T14" fmla="*/ 1184 w 3383"/>
              <a:gd name="T15" fmla="*/ 1023 h 2815"/>
              <a:gd name="T16" fmla="*/ 1115 w 3383"/>
              <a:gd name="T17" fmla="*/ 1109 h 2815"/>
              <a:gd name="T18" fmla="*/ 937 w 3383"/>
              <a:gd name="T19" fmla="*/ 1176 h 2815"/>
              <a:gd name="T20" fmla="*/ 846 w 3383"/>
              <a:gd name="T21" fmla="*/ 1340 h 2815"/>
              <a:gd name="T22" fmla="*/ 888 w 3383"/>
              <a:gd name="T23" fmla="*/ 1528 h 2815"/>
              <a:gd name="T24" fmla="*/ 1037 w 3383"/>
              <a:gd name="T25" fmla="*/ 1640 h 2815"/>
              <a:gd name="T26" fmla="*/ 926 w 3383"/>
              <a:gd name="T27" fmla="*/ 1867 h 2815"/>
              <a:gd name="T28" fmla="*/ 846 w 3383"/>
              <a:gd name="T29" fmla="*/ 1926 h 2815"/>
              <a:gd name="T30" fmla="*/ 884 w 3383"/>
              <a:gd name="T31" fmla="*/ 2019 h 2815"/>
              <a:gd name="T32" fmla="*/ 1163 w 3383"/>
              <a:gd name="T33" fmla="*/ 2100 h 2815"/>
              <a:gd name="T34" fmla="*/ 1242 w 3383"/>
              <a:gd name="T35" fmla="*/ 2161 h 2815"/>
              <a:gd name="T36" fmla="*/ 1321 w 3383"/>
              <a:gd name="T37" fmla="*/ 2100 h 2815"/>
              <a:gd name="T38" fmla="*/ 1447 w 3383"/>
              <a:gd name="T39" fmla="*/ 2019 h 2815"/>
              <a:gd name="T40" fmla="*/ 1596 w 3383"/>
              <a:gd name="T41" fmla="*/ 1907 h 2815"/>
              <a:gd name="T42" fmla="*/ 1637 w 3383"/>
              <a:gd name="T43" fmla="*/ 1719 h 2815"/>
              <a:gd name="T44" fmla="*/ 1547 w 3383"/>
              <a:gd name="T45" fmla="*/ 1554 h 2815"/>
              <a:gd name="T46" fmla="*/ 1369 w 3383"/>
              <a:gd name="T47" fmla="*/ 1487 h 2815"/>
              <a:gd name="T48" fmla="*/ 1599 w 3383"/>
              <a:gd name="T49" fmla="*/ 1261 h 2815"/>
              <a:gd name="T50" fmla="*/ 1637 w 3383"/>
              <a:gd name="T51" fmla="*/ 1169 h 2815"/>
              <a:gd name="T52" fmla="*/ 1558 w 3383"/>
              <a:gd name="T53" fmla="*/ 1109 h 2815"/>
              <a:gd name="T54" fmla="*/ 1300 w 3383"/>
              <a:gd name="T55" fmla="*/ 1023 h 2815"/>
              <a:gd name="T56" fmla="*/ 2073 w 3383"/>
              <a:gd name="T57" fmla="*/ 814 h 2815"/>
              <a:gd name="T58" fmla="*/ 2308 w 3383"/>
              <a:gd name="T59" fmla="*/ 887 h 2815"/>
              <a:gd name="T60" fmla="*/ 2456 w 3383"/>
              <a:gd name="T61" fmla="*/ 1076 h 2815"/>
              <a:gd name="T62" fmla="*/ 2482 w 3383"/>
              <a:gd name="T63" fmla="*/ 1984 h 2815"/>
              <a:gd name="T64" fmla="*/ 2414 w 3383"/>
              <a:gd name="T65" fmla="*/ 2167 h 2815"/>
              <a:gd name="T66" fmla="*/ 2277 w 3383"/>
              <a:gd name="T67" fmla="*/ 2294 h 2815"/>
              <a:gd name="T68" fmla="*/ 2073 w 3383"/>
              <a:gd name="T69" fmla="*/ 2349 h 2815"/>
              <a:gd name="T70" fmla="*/ 389 w 3383"/>
              <a:gd name="T71" fmla="*/ 2348 h 2815"/>
              <a:gd name="T72" fmla="*/ 238 w 3383"/>
              <a:gd name="T73" fmla="*/ 2311 h 2815"/>
              <a:gd name="T74" fmla="*/ 97 w 3383"/>
              <a:gd name="T75" fmla="*/ 2203 h 2815"/>
              <a:gd name="T76" fmla="*/ 3 w 3383"/>
              <a:gd name="T77" fmla="*/ 1987 h 2815"/>
              <a:gd name="T78" fmla="*/ 18 w 3383"/>
              <a:gd name="T79" fmla="*/ 1103 h 2815"/>
              <a:gd name="T80" fmla="*/ 64 w 3383"/>
              <a:gd name="T81" fmla="*/ 1005 h 2815"/>
              <a:gd name="T82" fmla="*/ 191 w 3383"/>
              <a:gd name="T83" fmla="*/ 878 h 2815"/>
              <a:gd name="T84" fmla="*/ 348 w 3383"/>
              <a:gd name="T85" fmla="*/ 818 h 2815"/>
              <a:gd name="T86" fmla="*/ 2963 w 3383"/>
              <a:gd name="T87" fmla="*/ 3 h 2815"/>
              <a:gd name="T88" fmla="*/ 3205 w 3383"/>
              <a:gd name="T89" fmla="*/ 105 h 2815"/>
              <a:gd name="T90" fmla="*/ 3355 w 3383"/>
              <a:gd name="T91" fmla="*/ 316 h 2815"/>
              <a:gd name="T92" fmla="*/ 3380 w 3383"/>
              <a:gd name="T93" fmla="*/ 1214 h 2815"/>
              <a:gd name="T94" fmla="*/ 3278 w 3383"/>
              <a:gd name="T95" fmla="*/ 1456 h 2815"/>
              <a:gd name="T96" fmla="*/ 3067 w 3383"/>
              <a:gd name="T97" fmla="*/ 1607 h 2815"/>
              <a:gd name="T98" fmla="*/ 2647 w 3383"/>
              <a:gd name="T99" fmla="*/ 1225 h 2815"/>
              <a:gd name="T100" fmla="*/ 2577 w 3383"/>
              <a:gd name="T101" fmla="*/ 951 h 2815"/>
              <a:gd name="T102" fmla="*/ 2394 w 3383"/>
              <a:gd name="T103" fmla="*/ 748 h 2815"/>
              <a:gd name="T104" fmla="*/ 2132 w 3383"/>
              <a:gd name="T105" fmla="*/ 654 h 2815"/>
              <a:gd name="T106" fmla="*/ 853 w 3383"/>
              <a:gd name="T107" fmla="*/ 367 h 2815"/>
              <a:gd name="T108" fmla="*/ 979 w 3383"/>
              <a:gd name="T109" fmla="*/ 140 h 2815"/>
              <a:gd name="T110" fmla="*/ 1206 w 3383"/>
              <a:gd name="T111" fmla="*/ 12 h 2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3" h="2815">
                <a:moveTo>
                  <a:pt x="1324" y="1651"/>
                </a:moveTo>
                <a:lnTo>
                  <a:pt x="1369" y="1651"/>
                </a:lnTo>
                <a:lnTo>
                  <a:pt x="1394" y="1654"/>
                </a:lnTo>
                <a:lnTo>
                  <a:pt x="1417" y="1662"/>
                </a:lnTo>
                <a:lnTo>
                  <a:pt x="1436" y="1675"/>
                </a:lnTo>
                <a:lnTo>
                  <a:pt x="1454" y="1692"/>
                </a:lnTo>
                <a:lnTo>
                  <a:pt x="1466" y="1712"/>
                </a:lnTo>
                <a:lnTo>
                  <a:pt x="1474" y="1734"/>
                </a:lnTo>
                <a:lnTo>
                  <a:pt x="1477" y="1759"/>
                </a:lnTo>
                <a:lnTo>
                  <a:pt x="1474" y="1783"/>
                </a:lnTo>
                <a:lnTo>
                  <a:pt x="1466" y="1806"/>
                </a:lnTo>
                <a:lnTo>
                  <a:pt x="1454" y="1826"/>
                </a:lnTo>
                <a:lnTo>
                  <a:pt x="1436" y="1843"/>
                </a:lnTo>
                <a:lnTo>
                  <a:pt x="1417" y="1855"/>
                </a:lnTo>
                <a:lnTo>
                  <a:pt x="1394" y="1864"/>
                </a:lnTo>
                <a:lnTo>
                  <a:pt x="1369" y="1867"/>
                </a:lnTo>
                <a:lnTo>
                  <a:pt x="1324" y="1867"/>
                </a:lnTo>
                <a:lnTo>
                  <a:pt x="1324" y="1651"/>
                </a:lnTo>
                <a:close/>
                <a:moveTo>
                  <a:pt x="1115" y="1273"/>
                </a:moveTo>
                <a:lnTo>
                  <a:pt x="1160" y="1273"/>
                </a:lnTo>
                <a:lnTo>
                  <a:pt x="1160" y="1487"/>
                </a:lnTo>
                <a:lnTo>
                  <a:pt x="1115" y="1487"/>
                </a:lnTo>
                <a:lnTo>
                  <a:pt x="1090" y="1485"/>
                </a:lnTo>
                <a:lnTo>
                  <a:pt x="1067" y="1477"/>
                </a:lnTo>
                <a:lnTo>
                  <a:pt x="1048" y="1464"/>
                </a:lnTo>
                <a:lnTo>
                  <a:pt x="1030" y="1447"/>
                </a:lnTo>
                <a:lnTo>
                  <a:pt x="1018" y="1428"/>
                </a:lnTo>
                <a:lnTo>
                  <a:pt x="1010" y="1405"/>
                </a:lnTo>
                <a:lnTo>
                  <a:pt x="1007" y="1381"/>
                </a:lnTo>
                <a:lnTo>
                  <a:pt x="1010" y="1356"/>
                </a:lnTo>
                <a:lnTo>
                  <a:pt x="1018" y="1333"/>
                </a:lnTo>
                <a:lnTo>
                  <a:pt x="1030" y="1313"/>
                </a:lnTo>
                <a:lnTo>
                  <a:pt x="1048" y="1296"/>
                </a:lnTo>
                <a:lnTo>
                  <a:pt x="1067" y="1284"/>
                </a:lnTo>
                <a:lnTo>
                  <a:pt x="1090" y="1276"/>
                </a:lnTo>
                <a:lnTo>
                  <a:pt x="1115" y="1273"/>
                </a:lnTo>
                <a:close/>
                <a:moveTo>
                  <a:pt x="1242" y="999"/>
                </a:moveTo>
                <a:lnTo>
                  <a:pt x="1220" y="1002"/>
                </a:lnTo>
                <a:lnTo>
                  <a:pt x="1201" y="1011"/>
                </a:lnTo>
                <a:lnTo>
                  <a:pt x="1184" y="1023"/>
                </a:lnTo>
                <a:lnTo>
                  <a:pt x="1171" y="1039"/>
                </a:lnTo>
                <a:lnTo>
                  <a:pt x="1163" y="1059"/>
                </a:lnTo>
                <a:lnTo>
                  <a:pt x="1160" y="1080"/>
                </a:lnTo>
                <a:lnTo>
                  <a:pt x="1160" y="1109"/>
                </a:lnTo>
                <a:lnTo>
                  <a:pt x="1115" y="1109"/>
                </a:lnTo>
                <a:lnTo>
                  <a:pt x="1075" y="1112"/>
                </a:lnTo>
                <a:lnTo>
                  <a:pt x="1037" y="1120"/>
                </a:lnTo>
                <a:lnTo>
                  <a:pt x="1001" y="1135"/>
                </a:lnTo>
                <a:lnTo>
                  <a:pt x="968" y="1153"/>
                </a:lnTo>
                <a:lnTo>
                  <a:pt x="937" y="1176"/>
                </a:lnTo>
                <a:lnTo>
                  <a:pt x="910" y="1203"/>
                </a:lnTo>
                <a:lnTo>
                  <a:pt x="888" y="1233"/>
                </a:lnTo>
                <a:lnTo>
                  <a:pt x="869" y="1266"/>
                </a:lnTo>
                <a:lnTo>
                  <a:pt x="856" y="1302"/>
                </a:lnTo>
                <a:lnTo>
                  <a:pt x="846" y="1340"/>
                </a:lnTo>
                <a:lnTo>
                  <a:pt x="843" y="1381"/>
                </a:lnTo>
                <a:lnTo>
                  <a:pt x="846" y="1421"/>
                </a:lnTo>
                <a:lnTo>
                  <a:pt x="856" y="1459"/>
                </a:lnTo>
                <a:lnTo>
                  <a:pt x="869" y="1495"/>
                </a:lnTo>
                <a:lnTo>
                  <a:pt x="888" y="1528"/>
                </a:lnTo>
                <a:lnTo>
                  <a:pt x="910" y="1558"/>
                </a:lnTo>
                <a:lnTo>
                  <a:pt x="937" y="1585"/>
                </a:lnTo>
                <a:lnTo>
                  <a:pt x="968" y="1608"/>
                </a:lnTo>
                <a:lnTo>
                  <a:pt x="1001" y="1626"/>
                </a:lnTo>
                <a:lnTo>
                  <a:pt x="1037" y="1640"/>
                </a:lnTo>
                <a:lnTo>
                  <a:pt x="1075" y="1649"/>
                </a:lnTo>
                <a:lnTo>
                  <a:pt x="1115" y="1651"/>
                </a:lnTo>
                <a:lnTo>
                  <a:pt x="1160" y="1651"/>
                </a:lnTo>
                <a:lnTo>
                  <a:pt x="1160" y="1867"/>
                </a:lnTo>
                <a:lnTo>
                  <a:pt x="926" y="1867"/>
                </a:lnTo>
                <a:lnTo>
                  <a:pt x="904" y="1870"/>
                </a:lnTo>
                <a:lnTo>
                  <a:pt x="884" y="1878"/>
                </a:lnTo>
                <a:lnTo>
                  <a:pt x="868" y="1890"/>
                </a:lnTo>
                <a:lnTo>
                  <a:pt x="855" y="1907"/>
                </a:lnTo>
                <a:lnTo>
                  <a:pt x="846" y="1926"/>
                </a:lnTo>
                <a:lnTo>
                  <a:pt x="843" y="1948"/>
                </a:lnTo>
                <a:lnTo>
                  <a:pt x="846" y="1970"/>
                </a:lnTo>
                <a:lnTo>
                  <a:pt x="855" y="1989"/>
                </a:lnTo>
                <a:lnTo>
                  <a:pt x="868" y="2007"/>
                </a:lnTo>
                <a:lnTo>
                  <a:pt x="884" y="2019"/>
                </a:lnTo>
                <a:lnTo>
                  <a:pt x="904" y="2027"/>
                </a:lnTo>
                <a:lnTo>
                  <a:pt x="926" y="2030"/>
                </a:lnTo>
                <a:lnTo>
                  <a:pt x="1160" y="2030"/>
                </a:lnTo>
                <a:lnTo>
                  <a:pt x="1160" y="2078"/>
                </a:lnTo>
                <a:lnTo>
                  <a:pt x="1163" y="2100"/>
                </a:lnTo>
                <a:lnTo>
                  <a:pt x="1171" y="2120"/>
                </a:lnTo>
                <a:lnTo>
                  <a:pt x="1184" y="2137"/>
                </a:lnTo>
                <a:lnTo>
                  <a:pt x="1201" y="2149"/>
                </a:lnTo>
                <a:lnTo>
                  <a:pt x="1220" y="2158"/>
                </a:lnTo>
                <a:lnTo>
                  <a:pt x="1242" y="2161"/>
                </a:lnTo>
                <a:lnTo>
                  <a:pt x="1264" y="2158"/>
                </a:lnTo>
                <a:lnTo>
                  <a:pt x="1283" y="2149"/>
                </a:lnTo>
                <a:lnTo>
                  <a:pt x="1300" y="2137"/>
                </a:lnTo>
                <a:lnTo>
                  <a:pt x="1313" y="2120"/>
                </a:lnTo>
                <a:lnTo>
                  <a:pt x="1321" y="2100"/>
                </a:lnTo>
                <a:lnTo>
                  <a:pt x="1324" y="2078"/>
                </a:lnTo>
                <a:lnTo>
                  <a:pt x="1324" y="2030"/>
                </a:lnTo>
                <a:lnTo>
                  <a:pt x="1369" y="2030"/>
                </a:lnTo>
                <a:lnTo>
                  <a:pt x="1409" y="2027"/>
                </a:lnTo>
                <a:lnTo>
                  <a:pt x="1447" y="2019"/>
                </a:lnTo>
                <a:lnTo>
                  <a:pt x="1483" y="2004"/>
                </a:lnTo>
                <a:lnTo>
                  <a:pt x="1516" y="1986"/>
                </a:lnTo>
                <a:lnTo>
                  <a:pt x="1547" y="1963"/>
                </a:lnTo>
                <a:lnTo>
                  <a:pt x="1574" y="1937"/>
                </a:lnTo>
                <a:lnTo>
                  <a:pt x="1596" y="1907"/>
                </a:lnTo>
                <a:lnTo>
                  <a:pt x="1615" y="1873"/>
                </a:lnTo>
                <a:lnTo>
                  <a:pt x="1628" y="1837"/>
                </a:lnTo>
                <a:lnTo>
                  <a:pt x="1637" y="1799"/>
                </a:lnTo>
                <a:lnTo>
                  <a:pt x="1641" y="1759"/>
                </a:lnTo>
                <a:lnTo>
                  <a:pt x="1637" y="1719"/>
                </a:lnTo>
                <a:lnTo>
                  <a:pt x="1628" y="1681"/>
                </a:lnTo>
                <a:lnTo>
                  <a:pt x="1615" y="1645"/>
                </a:lnTo>
                <a:lnTo>
                  <a:pt x="1596" y="1612"/>
                </a:lnTo>
                <a:lnTo>
                  <a:pt x="1574" y="1581"/>
                </a:lnTo>
                <a:lnTo>
                  <a:pt x="1547" y="1554"/>
                </a:lnTo>
                <a:lnTo>
                  <a:pt x="1516" y="1532"/>
                </a:lnTo>
                <a:lnTo>
                  <a:pt x="1483" y="1513"/>
                </a:lnTo>
                <a:lnTo>
                  <a:pt x="1447" y="1500"/>
                </a:lnTo>
                <a:lnTo>
                  <a:pt x="1409" y="1491"/>
                </a:lnTo>
                <a:lnTo>
                  <a:pt x="1369" y="1487"/>
                </a:lnTo>
                <a:lnTo>
                  <a:pt x="1324" y="1487"/>
                </a:lnTo>
                <a:lnTo>
                  <a:pt x="1324" y="1273"/>
                </a:lnTo>
                <a:lnTo>
                  <a:pt x="1558" y="1273"/>
                </a:lnTo>
                <a:lnTo>
                  <a:pt x="1580" y="1270"/>
                </a:lnTo>
                <a:lnTo>
                  <a:pt x="1599" y="1261"/>
                </a:lnTo>
                <a:lnTo>
                  <a:pt x="1616" y="1249"/>
                </a:lnTo>
                <a:lnTo>
                  <a:pt x="1629" y="1233"/>
                </a:lnTo>
                <a:lnTo>
                  <a:pt x="1637" y="1213"/>
                </a:lnTo>
                <a:lnTo>
                  <a:pt x="1641" y="1191"/>
                </a:lnTo>
                <a:lnTo>
                  <a:pt x="1637" y="1169"/>
                </a:lnTo>
                <a:lnTo>
                  <a:pt x="1629" y="1149"/>
                </a:lnTo>
                <a:lnTo>
                  <a:pt x="1616" y="1133"/>
                </a:lnTo>
                <a:lnTo>
                  <a:pt x="1599" y="1120"/>
                </a:lnTo>
                <a:lnTo>
                  <a:pt x="1580" y="1112"/>
                </a:lnTo>
                <a:lnTo>
                  <a:pt x="1558" y="1109"/>
                </a:lnTo>
                <a:lnTo>
                  <a:pt x="1324" y="1109"/>
                </a:lnTo>
                <a:lnTo>
                  <a:pt x="1324" y="1080"/>
                </a:lnTo>
                <a:lnTo>
                  <a:pt x="1321" y="1059"/>
                </a:lnTo>
                <a:lnTo>
                  <a:pt x="1313" y="1039"/>
                </a:lnTo>
                <a:lnTo>
                  <a:pt x="1300" y="1023"/>
                </a:lnTo>
                <a:lnTo>
                  <a:pt x="1283" y="1011"/>
                </a:lnTo>
                <a:lnTo>
                  <a:pt x="1264" y="1002"/>
                </a:lnTo>
                <a:lnTo>
                  <a:pt x="1242" y="999"/>
                </a:lnTo>
                <a:close/>
                <a:moveTo>
                  <a:pt x="411" y="814"/>
                </a:moveTo>
                <a:lnTo>
                  <a:pt x="2073" y="814"/>
                </a:lnTo>
                <a:lnTo>
                  <a:pt x="2124" y="817"/>
                </a:lnTo>
                <a:lnTo>
                  <a:pt x="2175" y="827"/>
                </a:lnTo>
                <a:lnTo>
                  <a:pt x="2222" y="842"/>
                </a:lnTo>
                <a:lnTo>
                  <a:pt x="2266" y="862"/>
                </a:lnTo>
                <a:lnTo>
                  <a:pt x="2308" y="887"/>
                </a:lnTo>
                <a:lnTo>
                  <a:pt x="2346" y="918"/>
                </a:lnTo>
                <a:lnTo>
                  <a:pt x="2380" y="952"/>
                </a:lnTo>
                <a:lnTo>
                  <a:pt x="2410" y="990"/>
                </a:lnTo>
                <a:lnTo>
                  <a:pt x="2436" y="1032"/>
                </a:lnTo>
                <a:lnTo>
                  <a:pt x="2456" y="1076"/>
                </a:lnTo>
                <a:lnTo>
                  <a:pt x="2472" y="1124"/>
                </a:lnTo>
                <a:lnTo>
                  <a:pt x="2481" y="1173"/>
                </a:lnTo>
                <a:lnTo>
                  <a:pt x="2484" y="1225"/>
                </a:lnTo>
                <a:lnTo>
                  <a:pt x="2484" y="1938"/>
                </a:lnTo>
                <a:lnTo>
                  <a:pt x="2482" y="1984"/>
                </a:lnTo>
                <a:lnTo>
                  <a:pt x="2474" y="2028"/>
                </a:lnTo>
                <a:lnTo>
                  <a:pt x="2461" y="2071"/>
                </a:lnTo>
                <a:lnTo>
                  <a:pt x="2445" y="2112"/>
                </a:lnTo>
                <a:lnTo>
                  <a:pt x="2424" y="2150"/>
                </a:lnTo>
                <a:lnTo>
                  <a:pt x="2414" y="2167"/>
                </a:lnTo>
                <a:lnTo>
                  <a:pt x="2390" y="2199"/>
                </a:lnTo>
                <a:lnTo>
                  <a:pt x="2364" y="2229"/>
                </a:lnTo>
                <a:lnTo>
                  <a:pt x="2334" y="2254"/>
                </a:lnTo>
                <a:lnTo>
                  <a:pt x="2303" y="2278"/>
                </a:lnTo>
                <a:lnTo>
                  <a:pt x="2277" y="2294"/>
                </a:lnTo>
                <a:lnTo>
                  <a:pt x="2251" y="2308"/>
                </a:lnTo>
                <a:lnTo>
                  <a:pt x="2210" y="2325"/>
                </a:lnTo>
                <a:lnTo>
                  <a:pt x="2165" y="2337"/>
                </a:lnTo>
                <a:lnTo>
                  <a:pt x="2120" y="2346"/>
                </a:lnTo>
                <a:lnTo>
                  <a:pt x="2073" y="2349"/>
                </a:lnTo>
                <a:lnTo>
                  <a:pt x="1951" y="2349"/>
                </a:lnTo>
                <a:lnTo>
                  <a:pt x="1415" y="2815"/>
                </a:lnTo>
                <a:lnTo>
                  <a:pt x="1413" y="2349"/>
                </a:lnTo>
                <a:lnTo>
                  <a:pt x="411" y="2349"/>
                </a:lnTo>
                <a:lnTo>
                  <a:pt x="389" y="2348"/>
                </a:lnTo>
                <a:lnTo>
                  <a:pt x="348" y="2344"/>
                </a:lnTo>
                <a:lnTo>
                  <a:pt x="328" y="2341"/>
                </a:lnTo>
                <a:lnTo>
                  <a:pt x="289" y="2330"/>
                </a:lnTo>
                <a:lnTo>
                  <a:pt x="269" y="2323"/>
                </a:lnTo>
                <a:lnTo>
                  <a:pt x="238" y="2311"/>
                </a:lnTo>
                <a:lnTo>
                  <a:pt x="210" y="2295"/>
                </a:lnTo>
                <a:lnTo>
                  <a:pt x="181" y="2278"/>
                </a:lnTo>
                <a:lnTo>
                  <a:pt x="165" y="2267"/>
                </a:lnTo>
                <a:lnTo>
                  <a:pt x="129" y="2237"/>
                </a:lnTo>
                <a:lnTo>
                  <a:pt x="97" y="2203"/>
                </a:lnTo>
                <a:lnTo>
                  <a:pt x="69" y="2165"/>
                </a:lnTo>
                <a:lnTo>
                  <a:pt x="45" y="2125"/>
                </a:lnTo>
                <a:lnTo>
                  <a:pt x="26" y="2082"/>
                </a:lnTo>
                <a:lnTo>
                  <a:pt x="11" y="2035"/>
                </a:lnTo>
                <a:lnTo>
                  <a:pt x="3" y="1987"/>
                </a:lnTo>
                <a:lnTo>
                  <a:pt x="0" y="1938"/>
                </a:lnTo>
                <a:lnTo>
                  <a:pt x="0" y="1225"/>
                </a:lnTo>
                <a:lnTo>
                  <a:pt x="2" y="1183"/>
                </a:lnTo>
                <a:lnTo>
                  <a:pt x="8" y="1142"/>
                </a:lnTo>
                <a:lnTo>
                  <a:pt x="18" y="1103"/>
                </a:lnTo>
                <a:lnTo>
                  <a:pt x="18" y="1102"/>
                </a:lnTo>
                <a:lnTo>
                  <a:pt x="32" y="1065"/>
                </a:lnTo>
                <a:lnTo>
                  <a:pt x="49" y="1030"/>
                </a:lnTo>
                <a:lnTo>
                  <a:pt x="52" y="1025"/>
                </a:lnTo>
                <a:lnTo>
                  <a:pt x="64" y="1005"/>
                </a:lnTo>
                <a:lnTo>
                  <a:pt x="78" y="984"/>
                </a:lnTo>
                <a:lnTo>
                  <a:pt x="104" y="952"/>
                </a:lnTo>
                <a:lnTo>
                  <a:pt x="134" y="922"/>
                </a:lnTo>
                <a:lnTo>
                  <a:pt x="165" y="895"/>
                </a:lnTo>
                <a:lnTo>
                  <a:pt x="191" y="878"/>
                </a:lnTo>
                <a:lnTo>
                  <a:pt x="229" y="856"/>
                </a:lnTo>
                <a:lnTo>
                  <a:pt x="269" y="839"/>
                </a:lnTo>
                <a:lnTo>
                  <a:pt x="289" y="833"/>
                </a:lnTo>
                <a:lnTo>
                  <a:pt x="328" y="822"/>
                </a:lnTo>
                <a:lnTo>
                  <a:pt x="348" y="818"/>
                </a:lnTo>
                <a:lnTo>
                  <a:pt x="389" y="814"/>
                </a:lnTo>
                <a:lnTo>
                  <a:pt x="411" y="814"/>
                </a:lnTo>
                <a:close/>
                <a:moveTo>
                  <a:pt x="1315" y="0"/>
                </a:moveTo>
                <a:lnTo>
                  <a:pt x="2907" y="0"/>
                </a:lnTo>
                <a:lnTo>
                  <a:pt x="2963" y="3"/>
                </a:lnTo>
                <a:lnTo>
                  <a:pt x="3016" y="12"/>
                </a:lnTo>
                <a:lnTo>
                  <a:pt x="3067" y="28"/>
                </a:lnTo>
                <a:lnTo>
                  <a:pt x="3117" y="48"/>
                </a:lnTo>
                <a:lnTo>
                  <a:pt x="3162" y="74"/>
                </a:lnTo>
                <a:lnTo>
                  <a:pt x="3205" y="105"/>
                </a:lnTo>
                <a:lnTo>
                  <a:pt x="3243" y="140"/>
                </a:lnTo>
                <a:lnTo>
                  <a:pt x="3278" y="179"/>
                </a:lnTo>
                <a:lnTo>
                  <a:pt x="3309" y="221"/>
                </a:lnTo>
                <a:lnTo>
                  <a:pt x="3335" y="267"/>
                </a:lnTo>
                <a:lnTo>
                  <a:pt x="3355" y="316"/>
                </a:lnTo>
                <a:lnTo>
                  <a:pt x="3370" y="367"/>
                </a:lnTo>
                <a:lnTo>
                  <a:pt x="3380" y="421"/>
                </a:lnTo>
                <a:lnTo>
                  <a:pt x="3383" y="476"/>
                </a:lnTo>
                <a:lnTo>
                  <a:pt x="3383" y="1159"/>
                </a:lnTo>
                <a:lnTo>
                  <a:pt x="3380" y="1214"/>
                </a:lnTo>
                <a:lnTo>
                  <a:pt x="3370" y="1267"/>
                </a:lnTo>
                <a:lnTo>
                  <a:pt x="3355" y="1319"/>
                </a:lnTo>
                <a:lnTo>
                  <a:pt x="3335" y="1367"/>
                </a:lnTo>
                <a:lnTo>
                  <a:pt x="3309" y="1413"/>
                </a:lnTo>
                <a:lnTo>
                  <a:pt x="3278" y="1456"/>
                </a:lnTo>
                <a:lnTo>
                  <a:pt x="3243" y="1495"/>
                </a:lnTo>
                <a:lnTo>
                  <a:pt x="3205" y="1530"/>
                </a:lnTo>
                <a:lnTo>
                  <a:pt x="3162" y="1559"/>
                </a:lnTo>
                <a:lnTo>
                  <a:pt x="3117" y="1585"/>
                </a:lnTo>
                <a:lnTo>
                  <a:pt x="3067" y="1607"/>
                </a:lnTo>
                <a:lnTo>
                  <a:pt x="3016" y="1621"/>
                </a:lnTo>
                <a:lnTo>
                  <a:pt x="2963" y="1630"/>
                </a:lnTo>
                <a:lnTo>
                  <a:pt x="2907" y="1634"/>
                </a:lnTo>
                <a:lnTo>
                  <a:pt x="2647" y="1634"/>
                </a:lnTo>
                <a:lnTo>
                  <a:pt x="2647" y="1225"/>
                </a:lnTo>
                <a:lnTo>
                  <a:pt x="2644" y="1167"/>
                </a:lnTo>
                <a:lnTo>
                  <a:pt x="2636" y="1109"/>
                </a:lnTo>
                <a:lnTo>
                  <a:pt x="2622" y="1055"/>
                </a:lnTo>
                <a:lnTo>
                  <a:pt x="2602" y="1001"/>
                </a:lnTo>
                <a:lnTo>
                  <a:pt x="2577" y="951"/>
                </a:lnTo>
                <a:lnTo>
                  <a:pt x="2549" y="904"/>
                </a:lnTo>
                <a:lnTo>
                  <a:pt x="2516" y="859"/>
                </a:lnTo>
                <a:lnTo>
                  <a:pt x="2479" y="819"/>
                </a:lnTo>
                <a:lnTo>
                  <a:pt x="2438" y="781"/>
                </a:lnTo>
                <a:lnTo>
                  <a:pt x="2394" y="748"/>
                </a:lnTo>
                <a:lnTo>
                  <a:pt x="2346" y="720"/>
                </a:lnTo>
                <a:lnTo>
                  <a:pt x="2297" y="696"/>
                </a:lnTo>
                <a:lnTo>
                  <a:pt x="2244" y="676"/>
                </a:lnTo>
                <a:lnTo>
                  <a:pt x="2189" y="662"/>
                </a:lnTo>
                <a:lnTo>
                  <a:pt x="2132" y="654"/>
                </a:lnTo>
                <a:lnTo>
                  <a:pt x="2073" y="651"/>
                </a:lnTo>
                <a:lnTo>
                  <a:pt x="839" y="651"/>
                </a:lnTo>
                <a:lnTo>
                  <a:pt x="839" y="476"/>
                </a:lnTo>
                <a:lnTo>
                  <a:pt x="843" y="421"/>
                </a:lnTo>
                <a:lnTo>
                  <a:pt x="853" y="367"/>
                </a:lnTo>
                <a:lnTo>
                  <a:pt x="867" y="316"/>
                </a:lnTo>
                <a:lnTo>
                  <a:pt x="889" y="267"/>
                </a:lnTo>
                <a:lnTo>
                  <a:pt x="914" y="221"/>
                </a:lnTo>
                <a:lnTo>
                  <a:pt x="944" y="179"/>
                </a:lnTo>
                <a:lnTo>
                  <a:pt x="979" y="140"/>
                </a:lnTo>
                <a:lnTo>
                  <a:pt x="1018" y="105"/>
                </a:lnTo>
                <a:lnTo>
                  <a:pt x="1060" y="74"/>
                </a:lnTo>
                <a:lnTo>
                  <a:pt x="1106" y="48"/>
                </a:lnTo>
                <a:lnTo>
                  <a:pt x="1155" y="28"/>
                </a:lnTo>
                <a:lnTo>
                  <a:pt x="1206" y="12"/>
                </a:lnTo>
                <a:lnTo>
                  <a:pt x="1259" y="3"/>
                </a:lnTo>
                <a:lnTo>
                  <a:pt x="13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41"/>
          <p:cNvSpPr>
            <a:spLocks noEditPoints="1"/>
          </p:cNvSpPr>
          <p:nvPr/>
        </p:nvSpPr>
        <p:spPr bwMode="auto">
          <a:xfrm>
            <a:off x="4428577" y="5784850"/>
            <a:ext cx="519113" cy="539750"/>
          </a:xfrm>
          <a:custGeom>
            <a:avLst/>
            <a:gdLst>
              <a:gd name="T0" fmla="*/ 1959 w 3274"/>
              <a:gd name="T1" fmla="*/ 2040 h 3396"/>
              <a:gd name="T2" fmla="*/ 1999 w 3274"/>
              <a:gd name="T3" fmla="*/ 1784 h 3396"/>
              <a:gd name="T4" fmla="*/ 1681 w 3274"/>
              <a:gd name="T5" fmla="*/ 1665 h 3396"/>
              <a:gd name="T6" fmla="*/ 3201 w 3274"/>
              <a:gd name="T7" fmla="*/ 1599 h 3396"/>
              <a:gd name="T8" fmla="*/ 3013 w 3274"/>
              <a:gd name="T9" fmla="*/ 2350 h 3396"/>
              <a:gd name="T10" fmla="*/ 2514 w 3274"/>
              <a:gd name="T11" fmla="*/ 2911 h 3396"/>
              <a:gd name="T12" fmla="*/ 1801 w 3274"/>
              <a:gd name="T13" fmla="*/ 3185 h 3396"/>
              <a:gd name="T14" fmla="*/ 1408 w 3274"/>
              <a:gd name="T15" fmla="*/ 3380 h 3396"/>
              <a:gd name="T16" fmla="*/ 1293 w 3274"/>
              <a:gd name="T17" fmla="*/ 3364 h 3396"/>
              <a:gd name="T18" fmla="*/ 1098 w 3274"/>
              <a:gd name="T19" fmla="*/ 2971 h 3396"/>
              <a:gd name="T20" fmla="*/ 1531 w 3274"/>
              <a:gd name="T21" fmla="*/ 2838 h 3396"/>
              <a:gd name="T22" fmla="*/ 1795 w 3274"/>
              <a:gd name="T23" fmla="*/ 3021 h 3396"/>
              <a:gd name="T24" fmla="*/ 2477 w 3274"/>
              <a:gd name="T25" fmla="*/ 2735 h 3396"/>
              <a:gd name="T26" fmla="*/ 2924 w 3274"/>
              <a:gd name="T27" fmla="*/ 2157 h 3396"/>
              <a:gd name="T28" fmla="*/ 3040 w 3274"/>
              <a:gd name="T29" fmla="*/ 1574 h 3396"/>
              <a:gd name="T30" fmla="*/ 1328 w 3274"/>
              <a:gd name="T31" fmla="*/ 1072 h 3396"/>
              <a:gd name="T32" fmla="*/ 1177 w 3274"/>
              <a:gd name="T33" fmla="*/ 1281 h 3396"/>
              <a:gd name="T34" fmla="*/ 1328 w 3274"/>
              <a:gd name="T35" fmla="*/ 1490 h 3396"/>
              <a:gd name="T36" fmla="*/ 1642 w 3274"/>
              <a:gd name="T37" fmla="*/ 733 h 3396"/>
              <a:gd name="T38" fmla="*/ 2147 w 3274"/>
              <a:gd name="T39" fmla="*/ 909 h 3396"/>
              <a:gd name="T40" fmla="*/ 2147 w 3274"/>
              <a:gd name="T41" fmla="*/ 1050 h 3396"/>
              <a:gd name="T42" fmla="*/ 1942 w 3274"/>
              <a:gd name="T43" fmla="*/ 1527 h 3396"/>
              <a:gd name="T44" fmla="*/ 2176 w 3274"/>
              <a:gd name="T45" fmla="*/ 1790 h 3396"/>
              <a:gd name="T46" fmla="*/ 2090 w 3274"/>
              <a:gd name="T47" fmla="*/ 2140 h 3396"/>
              <a:gd name="T48" fmla="*/ 1681 w 3274"/>
              <a:gd name="T49" fmla="*/ 2268 h 3396"/>
              <a:gd name="T50" fmla="*/ 1578 w 3274"/>
              <a:gd name="T51" fmla="*/ 2473 h 3396"/>
              <a:gd name="T52" fmla="*/ 1073 w 3274"/>
              <a:gd name="T53" fmla="*/ 2265 h 3396"/>
              <a:gd name="T54" fmla="*/ 1037 w 3274"/>
              <a:gd name="T55" fmla="*/ 2128 h 3396"/>
              <a:gd name="T56" fmla="*/ 1303 w 3274"/>
              <a:gd name="T57" fmla="*/ 1653 h 3396"/>
              <a:gd name="T58" fmla="*/ 1039 w 3274"/>
              <a:gd name="T59" fmla="*/ 1419 h 3396"/>
              <a:gd name="T60" fmla="*/ 1082 w 3274"/>
              <a:gd name="T61" fmla="*/ 1063 h 3396"/>
              <a:gd name="T62" fmla="*/ 1396 w 3274"/>
              <a:gd name="T63" fmla="*/ 897 h 3396"/>
              <a:gd name="T64" fmla="*/ 1600 w 3274"/>
              <a:gd name="T65" fmla="*/ 723 h 3396"/>
              <a:gd name="T66" fmla="*/ 665 w 3274"/>
              <a:gd name="T67" fmla="*/ 503 h 3396"/>
              <a:gd name="T68" fmla="*/ 549 w 3274"/>
              <a:gd name="T69" fmla="*/ 923 h 3396"/>
              <a:gd name="T70" fmla="*/ 238 w 3274"/>
              <a:gd name="T71" fmla="*/ 1141 h 3396"/>
              <a:gd name="T72" fmla="*/ 188 w 3274"/>
              <a:gd name="T73" fmla="*/ 1865 h 3396"/>
              <a:gd name="T74" fmla="*/ 481 w 3274"/>
              <a:gd name="T75" fmla="*/ 2498 h 3396"/>
              <a:gd name="T76" fmla="*/ 909 w 3274"/>
              <a:gd name="T77" fmla="*/ 2868 h 3396"/>
              <a:gd name="T78" fmla="*/ 874 w 3274"/>
              <a:gd name="T79" fmla="*/ 2989 h 3396"/>
              <a:gd name="T80" fmla="*/ 500 w 3274"/>
              <a:gd name="T81" fmla="*/ 2760 h 3396"/>
              <a:gd name="T82" fmla="*/ 98 w 3274"/>
              <a:gd name="T83" fmla="*/ 2148 h 3396"/>
              <a:gd name="T84" fmla="*/ 11 w 3274"/>
              <a:gd name="T85" fmla="*/ 1405 h 3396"/>
              <a:gd name="T86" fmla="*/ 282 w 3274"/>
              <a:gd name="T87" fmla="*/ 693 h 3396"/>
              <a:gd name="T88" fmla="*/ 178 w 3274"/>
              <a:gd name="T89" fmla="*/ 474 h 3396"/>
              <a:gd name="T90" fmla="*/ 1697 w 3274"/>
              <a:gd name="T91" fmla="*/ 4 h 3396"/>
              <a:gd name="T92" fmla="*/ 2409 w 3274"/>
              <a:gd name="T93" fmla="*/ 221 h 3396"/>
              <a:gd name="T94" fmla="*/ 2941 w 3274"/>
              <a:gd name="T95" fmla="*/ 728 h 3396"/>
              <a:gd name="T96" fmla="*/ 3244 w 3274"/>
              <a:gd name="T97" fmla="*/ 844 h 3396"/>
              <a:gd name="T98" fmla="*/ 3171 w 3274"/>
              <a:gd name="T99" fmla="*/ 1299 h 3396"/>
              <a:gd name="T100" fmla="*/ 2742 w 3274"/>
              <a:gd name="T101" fmla="*/ 1159 h 3396"/>
              <a:gd name="T102" fmla="*/ 2743 w 3274"/>
              <a:gd name="T103" fmla="*/ 1032 h 3396"/>
              <a:gd name="T104" fmla="*/ 2569 w 3274"/>
              <a:gd name="T105" fmla="*/ 541 h 3396"/>
              <a:gd name="T106" fmla="*/ 1957 w 3274"/>
              <a:gd name="T107" fmla="*/ 209 h 3396"/>
              <a:gd name="T108" fmla="*/ 1267 w 3274"/>
              <a:gd name="T109" fmla="*/ 203 h 3396"/>
              <a:gd name="T110" fmla="*/ 826 w 3274"/>
              <a:gd name="T111" fmla="*/ 367 h 3396"/>
              <a:gd name="T112" fmla="*/ 763 w 3274"/>
              <a:gd name="T113" fmla="*/ 257 h 3396"/>
              <a:gd name="T114" fmla="*/ 1229 w 3274"/>
              <a:gd name="T115" fmla="*/ 44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74" h="3396">
                <a:moveTo>
                  <a:pt x="1681" y="1665"/>
                </a:moveTo>
                <a:lnTo>
                  <a:pt x="1681" y="2104"/>
                </a:lnTo>
                <a:lnTo>
                  <a:pt x="1803" y="2104"/>
                </a:lnTo>
                <a:lnTo>
                  <a:pt x="1839" y="2102"/>
                </a:lnTo>
                <a:lnTo>
                  <a:pt x="1873" y="2094"/>
                </a:lnTo>
                <a:lnTo>
                  <a:pt x="1904" y="2080"/>
                </a:lnTo>
                <a:lnTo>
                  <a:pt x="1933" y="2063"/>
                </a:lnTo>
                <a:lnTo>
                  <a:pt x="1959" y="2040"/>
                </a:lnTo>
                <a:lnTo>
                  <a:pt x="1981" y="2015"/>
                </a:lnTo>
                <a:lnTo>
                  <a:pt x="1999" y="1986"/>
                </a:lnTo>
                <a:lnTo>
                  <a:pt x="2012" y="1955"/>
                </a:lnTo>
                <a:lnTo>
                  <a:pt x="2021" y="1920"/>
                </a:lnTo>
                <a:lnTo>
                  <a:pt x="2024" y="1885"/>
                </a:lnTo>
                <a:lnTo>
                  <a:pt x="2021" y="1849"/>
                </a:lnTo>
                <a:lnTo>
                  <a:pt x="2012" y="1815"/>
                </a:lnTo>
                <a:lnTo>
                  <a:pt x="1999" y="1784"/>
                </a:lnTo>
                <a:lnTo>
                  <a:pt x="1981" y="1755"/>
                </a:lnTo>
                <a:lnTo>
                  <a:pt x="1959" y="1729"/>
                </a:lnTo>
                <a:lnTo>
                  <a:pt x="1933" y="1707"/>
                </a:lnTo>
                <a:lnTo>
                  <a:pt x="1904" y="1689"/>
                </a:lnTo>
                <a:lnTo>
                  <a:pt x="1873" y="1676"/>
                </a:lnTo>
                <a:lnTo>
                  <a:pt x="1839" y="1668"/>
                </a:lnTo>
                <a:lnTo>
                  <a:pt x="1803" y="1665"/>
                </a:lnTo>
                <a:lnTo>
                  <a:pt x="1681" y="1665"/>
                </a:lnTo>
                <a:close/>
                <a:moveTo>
                  <a:pt x="3118" y="1514"/>
                </a:moveTo>
                <a:lnTo>
                  <a:pt x="3140" y="1517"/>
                </a:lnTo>
                <a:lnTo>
                  <a:pt x="3160" y="1525"/>
                </a:lnTo>
                <a:lnTo>
                  <a:pt x="3177" y="1538"/>
                </a:lnTo>
                <a:lnTo>
                  <a:pt x="3189" y="1554"/>
                </a:lnTo>
                <a:lnTo>
                  <a:pt x="3197" y="1574"/>
                </a:lnTo>
                <a:lnTo>
                  <a:pt x="3201" y="1596"/>
                </a:lnTo>
                <a:lnTo>
                  <a:pt x="3201" y="1599"/>
                </a:lnTo>
                <a:lnTo>
                  <a:pt x="3197" y="1700"/>
                </a:lnTo>
                <a:lnTo>
                  <a:pt x="3188" y="1799"/>
                </a:lnTo>
                <a:lnTo>
                  <a:pt x="3172" y="1896"/>
                </a:lnTo>
                <a:lnTo>
                  <a:pt x="3152" y="1992"/>
                </a:lnTo>
                <a:lnTo>
                  <a:pt x="3125" y="2085"/>
                </a:lnTo>
                <a:lnTo>
                  <a:pt x="3092" y="2176"/>
                </a:lnTo>
                <a:lnTo>
                  <a:pt x="3055" y="2264"/>
                </a:lnTo>
                <a:lnTo>
                  <a:pt x="3013" y="2350"/>
                </a:lnTo>
                <a:lnTo>
                  <a:pt x="2965" y="2433"/>
                </a:lnTo>
                <a:lnTo>
                  <a:pt x="2913" y="2512"/>
                </a:lnTo>
                <a:lnTo>
                  <a:pt x="2857" y="2588"/>
                </a:lnTo>
                <a:lnTo>
                  <a:pt x="2796" y="2660"/>
                </a:lnTo>
                <a:lnTo>
                  <a:pt x="2731" y="2729"/>
                </a:lnTo>
                <a:lnTo>
                  <a:pt x="2663" y="2794"/>
                </a:lnTo>
                <a:lnTo>
                  <a:pt x="2590" y="2855"/>
                </a:lnTo>
                <a:lnTo>
                  <a:pt x="2514" y="2911"/>
                </a:lnTo>
                <a:lnTo>
                  <a:pt x="2435" y="2963"/>
                </a:lnTo>
                <a:lnTo>
                  <a:pt x="2351" y="3011"/>
                </a:lnTo>
                <a:lnTo>
                  <a:pt x="2266" y="3053"/>
                </a:lnTo>
                <a:lnTo>
                  <a:pt x="2178" y="3091"/>
                </a:lnTo>
                <a:lnTo>
                  <a:pt x="2087" y="3122"/>
                </a:lnTo>
                <a:lnTo>
                  <a:pt x="1994" y="3149"/>
                </a:lnTo>
                <a:lnTo>
                  <a:pt x="1898" y="3171"/>
                </a:lnTo>
                <a:lnTo>
                  <a:pt x="1801" y="3185"/>
                </a:lnTo>
                <a:lnTo>
                  <a:pt x="1701" y="3195"/>
                </a:lnTo>
                <a:lnTo>
                  <a:pt x="1600" y="3198"/>
                </a:lnTo>
                <a:lnTo>
                  <a:pt x="1537" y="3197"/>
                </a:lnTo>
                <a:lnTo>
                  <a:pt x="1473" y="3192"/>
                </a:lnTo>
                <a:lnTo>
                  <a:pt x="1438" y="3335"/>
                </a:lnTo>
                <a:lnTo>
                  <a:pt x="1431" y="3353"/>
                </a:lnTo>
                <a:lnTo>
                  <a:pt x="1421" y="3367"/>
                </a:lnTo>
                <a:lnTo>
                  <a:pt x="1408" y="3380"/>
                </a:lnTo>
                <a:lnTo>
                  <a:pt x="1392" y="3389"/>
                </a:lnTo>
                <a:lnTo>
                  <a:pt x="1374" y="3395"/>
                </a:lnTo>
                <a:lnTo>
                  <a:pt x="1366" y="3396"/>
                </a:lnTo>
                <a:lnTo>
                  <a:pt x="1359" y="3396"/>
                </a:lnTo>
                <a:lnTo>
                  <a:pt x="1339" y="3394"/>
                </a:lnTo>
                <a:lnTo>
                  <a:pt x="1322" y="3388"/>
                </a:lnTo>
                <a:lnTo>
                  <a:pt x="1306" y="3377"/>
                </a:lnTo>
                <a:lnTo>
                  <a:pt x="1293" y="3364"/>
                </a:lnTo>
                <a:lnTo>
                  <a:pt x="1083" y="3084"/>
                </a:lnTo>
                <a:lnTo>
                  <a:pt x="1074" y="3069"/>
                </a:lnTo>
                <a:lnTo>
                  <a:pt x="1069" y="3051"/>
                </a:lnTo>
                <a:lnTo>
                  <a:pt x="1066" y="3033"/>
                </a:lnTo>
                <a:lnTo>
                  <a:pt x="1069" y="3016"/>
                </a:lnTo>
                <a:lnTo>
                  <a:pt x="1075" y="2998"/>
                </a:lnTo>
                <a:lnTo>
                  <a:pt x="1085" y="2984"/>
                </a:lnTo>
                <a:lnTo>
                  <a:pt x="1098" y="2971"/>
                </a:lnTo>
                <a:lnTo>
                  <a:pt x="1113" y="2962"/>
                </a:lnTo>
                <a:lnTo>
                  <a:pt x="1431" y="2813"/>
                </a:lnTo>
                <a:lnTo>
                  <a:pt x="1448" y="2807"/>
                </a:lnTo>
                <a:lnTo>
                  <a:pt x="1466" y="2806"/>
                </a:lnTo>
                <a:lnTo>
                  <a:pt x="1485" y="2808"/>
                </a:lnTo>
                <a:lnTo>
                  <a:pt x="1501" y="2814"/>
                </a:lnTo>
                <a:lnTo>
                  <a:pt x="1517" y="2825"/>
                </a:lnTo>
                <a:lnTo>
                  <a:pt x="1531" y="2838"/>
                </a:lnTo>
                <a:lnTo>
                  <a:pt x="1540" y="2854"/>
                </a:lnTo>
                <a:lnTo>
                  <a:pt x="1545" y="2870"/>
                </a:lnTo>
                <a:lnTo>
                  <a:pt x="1547" y="2889"/>
                </a:lnTo>
                <a:lnTo>
                  <a:pt x="1544" y="2907"/>
                </a:lnTo>
                <a:lnTo>
                  <a:pt x="1513" y="3032"/>
                </a:lnTo>
                <a:lnTo>
                  <a:pt x="1600" y="3034"/>
                </a:lnTo>
                <a:lnTo>
                  <a:pt x="1698" y="3031"/>
                </a:lnTo>
                <a:lnTo>
                  <a:pt x="1795" y="3021"/>
                </a:lnTo>
                <a:lnTo>
                  <a:pt x="1890" y="3005"/>
                </a:lnTo>
                <a:lnTo>
                  <a:pt x="1981" y="2984"/>
                </a:lnTo>
                <a:lnTo>
                  <a:pt x="2072" y="2955"/>
                </a:lnTo>
                <a:lnTo>
                  <a:pt x="2159" y="2921"/>
                </a:lnTo>
                <a:lnTo>
                  <a:pt x="2243" y="2883"/>
                </a:lnTo>
                <a:lnTo>
                  <a:pt x="2324" y="2838"/>
                </a:lnTo>
                <a:lnTo>
                  <a:pt x="2402" y="2789"/>
                </a:lnTo>
                <a:lnTo>
                  <a:pt x="2477" y="2735"/>
                </a:lnTo>
                <a:lnTo>
                  <a:pt x="2548" y="2677"/>
                </a:lnTo>
                <a:lnTo>
                  <a:pt x="2616" y="2614"/>
                </a:lnTo>
                <a:lnTo>
                  <a:pt x="2678" y="2547"/>
                </a:lnTo>
                <a:lnTo>
                  <a:pt x="2738" y="2476"/>
                </a:lnTo>
                <a:lnTo>
                  <a:pt x="2792" y="2401"/>
                </a:lnTo>
                <a:lnTo>
                  <a:pt x="2841" y="2324"/>
                </a:lnTo>
                <a:lnTo>
                  <a:pt x="2885" y="2241"/>
                </a:lnTo>
                <a:lnTo>
                  <a:pt x="2924" y="2157"/>
                </a:lnTo>
                <a:lnTo>
                  <a:pt x="2957" y="2070"/>
                </a:lnTo>
                <a:lnTo>
                  <a:pt x="2985" y="1981"/>
                </a:lnTo>
                <a:lnTo>
                  <a:pt x="3008" y="1888"/>
                </a:lnTo>
                <a:lnTo>
                  <a:pt x="3024" y="1793"/>
                </a:lnTo>
                <a:lnTo>
                  <a:pt x="3034" y="1698"/>
                </a:lnTo>
                <a:lnTo>
                  <a:pt x="3037" y="1599"/>
                </a:lnTo>
                <a:lnTo>
                  <a:pt x="3037" y="1596"/>
                </a:lnTo>
                <a:lnTo>
                  <a:pt x="3040" y="1574"/>
                </a:lnTo>
                <a:lnTo>
                  <a:pt x="3049" y="1554"/>
                </a:lnTo>
                <a:lnTo>
                  <a:pt x="3061" y="1538"/>
                </a:lnTo>
                <a:lnTo>
                  <a:pt x="3078" y="1525"/>
                </a:lnTo>
                <a:lnTo>
                  <a:pt x="3096" y="1517"/>
                </a:lnTo>
                <a:lnTo>
                  <a:pt x="3118" y="1514"/>
                </a:lnTo>
                <a:close/>
                <a:moveTo>
                  <a:pt x="1396" y="1062"/>
                </a:moveTo>
                <a:lnTo>
                  <a:pt x="1361" y="1064"/>
                </a:lnTo>
                <a:lnTo>
                  <a:pt x="1328" y="1072"/>
                </a:lnTo>
                <a:lnTo>
                  <a:pt x="1295" y="1086"/>
                </a:lnTo>
                <a:lnTo>
                  <a:pt x="1267" y="1103"/>
                </a:lnTo>
                <a:lnTo>
                  <a:pt x="1241" y="1126"/>
                </a:lnTo>
                <a:lnTo>
                  <a:pt x="1219" y="1151"/>
                </a:lnTo>
                <a:lnTo>
                  <a:pt x="1201" y="1180"/>
                </a:lnTo>
                <a:lnTo>
                  <a:pt x="1188" y="1211"/>
                </a:lnTo>
                <a:lnTo>
                  <a:pt x="1180" y="1246"/>
                </a:lnTo>
                <a:lnTo>
                  <a:pt x="1177" y="1281"/>
                </a:lnTo>
                <a:lnTo>
                  <a:pt x="1180" y="1317"/>
                </a:lnTo>
                <a:lnTo>
                  <a:pt x="1188" y="1351"/>
                </a:lnTo>
                <a:lnTo>
                  <a:pt x="1201" y="1382"/>
                </a:lnTo>
                <a:lnTo>
                  <a:pt x="1219" y="1411"/>
                </a:lnTo>
                <a:lnTo>
                  <a:pt x="1241" y="1437"/>
                </a:lnTo>
                <a:lnTo>
                  <a:pt x="1267" y="1459"/>
                </a:lnTo>
                <a:lnTo>
                  <a:pt x="1295" y="1476"/>
                </a:lnTo>
                <a:lnTo>
                  <a:pt x="1328" y="1490"/>
                </a:lnTo>
                <a:lnTo>
                  <a:pt x="1361" y="1498"/>
                </a:lnTo>
                <a:lnTo>
                  <a:pt x="1396" y="1501"/>
                </a:lnTo>
                <a:lnTo>
                  <a:pt x="1518" y="1501"/>
                </a:lnTo>
                <a:lnTo>
                  <a:pt x="1518" y="1062"/>
                </a:lnTo>
                <a:lnTo>
                  <a:pt x="1396" y="1062"/>
                </a:lnTo>
                <a:close/>
                <a:moveTo>
                  <a:pt x="1600" y="723"/>
                </a:moveTo>
                <a:lnTo>
                  <a:pt x="1622" y="725"/>
                </a:lnTo>
                <a:lnTo>
                  <a:pt x="1642" y="733"/>
                </a:lnTo>
                <a:lnTo>
                  <a:pt x="1657" y="747"/>
                </a:lnTo>
                <a:lnTo>
                  <a:pt x="1671" y="762"/>
                </a:lnTo>
                <a:lnTo>
                  <a:pt x="1679" y="782"/>
                </a:lnTo>
                <a:lnTo>
                  <a:pt x="1681" y="804"/>
                </a:lnTo>
                <a:lnTo>
                  <a:pt x="1681" y="897"/>
                </a:lnTo>
                <a:lnTo>
                  <a:pt x="2105" y="897"/>
                </a:lnTo>
                <a:lnTo>
                  <a:pt x="2127" y="901"/>
                </a:lnTo>
                <a:lnTo>
                  <a:pt x="2147" y="909"/>
                </a:lnTo>
                <a:lnTo>
                  <a:pt x="2163" y="921"/>
                </a:lnTo>
                <a:lnTo>
                  <a:pt x="2176" y="938"/>
                </a:lnTo>
                <a:lnTo>
                  <a:pt x="2184" y="958"/>
                </a:lnTo>
                <a:lnTo>
                  <a:pt x="2187" y="980"/>
                </a:lnTo>
                <a:lnTo>
                  <a:pt x="2184" y="1001"/>
                </a:lnTo>
                <a:lnTo>
                  <a:pt x="2176" y="1021"/>
                </a:lnTo>
                <a:lnTo>
                  <a:pt x="2163" y="1038"/>
                </a:lnTo>
                <a:lnTo>
                  <a:pt x="2147" y="1050"/>
                </a:lnTo>
                <a:lnTo>
                  <a:pt x="2127" y="1059"/>
                </a:lnTo>
                <a:lnTo>
                  <a:pt x="2105" y="1062"/>
                </a:lnTo>
                <a:lnTo>
                  <a:pt x="1681" y="1062"/>
                </a:lnTo>
                <a:lnTo>
                  <a:pt x="1681" y="1501"/>
                </a:lnTo>
                <a:lnTo>
                  <a:pt x="1803" y="1501"/>
                </a:lnTo>
                <a:lnTo>
                  <a:pt x="1851" y="1504"/>
                </a:lnTo>
                <a:lnTo>
                  <a:pt x="1898" y="1513"/>
                </a:lnTo>
                <a:lnTo>
                  <a:pt x="1942" y="1527"/>
                </a:lnTo>
                <a:lnTo>
                  <a:pt x="1983" y="1546"/>
                </a:lnTo>
                <a:lnTo>
                  <a:pt x="2023" y="1570"/>
                </a:lnTo>
                <a:lnTo>
                  <a:pt x="2058" y="1598"/>
                </a:lnTo>
                <a:lnTo>
                  <a:pt x="2090" y="1630"/>
                </a:lnTo>
                <a:lnTo>
                  <a:pt x="2118" y="1666"/>
                </a:lnTo>
                <a:lnTo>
                  <a:pt x="2142" y="1704"/>
                </a:lnTo>
                <a:lnTo>
                  <a:pt x="2161" y="1747"/>
                </a:lnTo>
                <a:lnTo>
                  <a:pt x="2176" y="1790"/>
                </a:lnTo>
                <a:lnTo>
                  <a:pt x="2184" y="1837"/>
                </a:lnTo>
                <a:lnTo>
                  <a:pt x="2187" y="1885"/>
                </a:lnTo>
                <a:lnTo>
                  <a:pt x="2184" y="1933"/>
                </a:lnTo>
                <a:lnTo>
                  <a:pt x="2176" y="1978"/>
                </a:lnTo>
                <a:lnTo>
                  <a:pt x="2161" y="2023"/>
                </a:lnTo>
                <a:lnTo>
                  <a:pt x="2142" y="2065"/>
                </a:lnTo>
                <a:lnTo>
                  <a:pt x="2118" y="2103"/>
                </a:lnTo>
                <a:lnTo>
                  <a:pt x="2090" y="2140"/>
                </a:lnTo>
                <a:lnTo>
                  <a:pt x="2058" y="2171"/>
                </a:lnTo>
                <a:lnTo>
                  <a:pt x="2023" y="2199"/>
                </a:lnTo>
                <a:lnTo>
                  <a:pt x="1983" y="2223"/>
                </a:lnTo>
                <a:lnTo>
                  <a:pt x="1942" y="2242"/>
                </a:lnTo>
                <a:lnTo>
                  <a:pt x="1898" y="2256"/>
                </a:lnTo>
                <a:lnTo>
                  <a:pt x="1851" y="2265"/>
                </a:lnTo>
                <a:lnTo>
                  <a:pt x="1803" y="2268"/>
                </a:lnTo>
                <a:lnTo>
                  <a:pt x="1681" y="2268"/>
                </a:lnTo>
                <a:lnTo>
                  <a:pt x="1681" y="2394"/>
                </a:lnTo>
                <a:lnTo>
                  <a:pt x="1679" y="2416"/>
                </a:lnTo>
                <a:lnTo>
                  <a:pt x="1671" y="2436"/>
                </a:lnTo>
                <a:lnTo>
                  <a:pt x="1657" y="2452"/>
                </a:lnTo>
                <a:lnTo>
                  <a:pt x="1642" y="2465"/>
                </a:lnTo>
                <a:lnTo>
                  <a:pt x="1622" y="2473"/>
                </a:lnTo>
                <a:lnTo>
                  <a:pt x="1600" y="2476"/>
                </a:lnTo>
                <a:lnTo>
                  <a:pt x="1578" y="2473"/>
                </a:lnTo>
                <a:lnTo>
                  <a:pt x="1559" y="2465"/>
                </a:lnTo>
                <a:lnTo>
                  <a:pt x="1542" y="2452"/>
                </a:lnTo>
                <a:lnTo>
                  <a:pt x="1530" y="2436"/>
                </a:lnTo>
                <a:lnTo>
                  <a:pt x="1521" y="2416"/>
                </a:lnTo>
                <a:lnTo>
                  <a:pt x="1518" y="2394"/>
                </a:lnTo>
                <a:lnTo>
                  <a:pt x="1518" y="2268"/>
                </a:lnTo>
                <a:lnTo>
                  <a:pt x="1095" y="2268"/>
                </a:lnTo>
                <a:lnTo>
                  <a:pt x="1073" y="2265"/>
                </a:lnTo>
                <a:lnTo>
                  <a:pt x="1054" y="2257"/>
                </a:lnTo>
                <a:lnTo>
                  <a:pt x="1037" y="2245"/>
                </a:lnTo>
                <a:lnTo>
                  <a:pt x="1024" y="2228"/>
                </a:lnTo>
                <a:lnTo>
                  <a:pt x="1016" y="2208"/>
                </a:lnTo>
                <a:lnTo>
                  <a:pt x="1013" y="2186"/>
                </a:lnTo>
                <a:lnTo>
                  <a:pt x="1016" y="2164"/>
                </a:lnTo>
                <a:lnTo>
                  <a:pt x="1024" y="2145"/>
                </a:lnTo>
                <a:lnTo>
                  <a:pt x="1037" y="2128"/>
                </a:lnTo>
                <a:lnTo>
                  <a:pt x="1054" y="2116"/>
                </a:lnTo>
                <a:lnTo>
                  <a:pt x="1073" y="2107"/>
                </a:lnTo>
                <a:lnTo>
                  <a:pt x="1095" y="2104"/>
                </a:lnTo>
                <a:lnTo>
                  <a:pt x="1518" y="2104"/>
                </a:lnTo>
                <a:lnTo>
                  <a:pt x="1518" y="1665"/>
                </a:lnTo>
                <a:lnTo>
                  <a:pt x="1396" y="1665"/>
                </a:lnTo>
                <a:lnTo>
                  <a:pt x="1348" y="1661"/>
                </a:lnTo>
                <a:lnTo>
                  <a:pt x="1303" y="1653"/>
                </a:lnTo>
                <a:lnTo>
                  <a:pt x="1258" y="1639"/>
                </a:lnTo>
                <a:lnTo>
                  <a:pt x="1216" y="1620"/>
                </a:lnTo>
                <a:lnTo>
                  <a:pt x="1178" y="1596"/>
                </a:lnTo>
                <a:lnTo>
                  <a:pt x="1142" y="1568"/>
                </a:lnTo>
                <a:lnTo>
                  <a:pt x="1110" y="1536"/>
                </a:lnTo>
                <a:lnTo>
                  <a:pt x="1082" y="1500"/>
                </a:lnTo>
                <a:lnTo>
                  <a:pt x="1058" y="1461"/>
                </a:lnTo>
                <a:lnTo>
                  <a:pt x="1039" y="1419"/>
                </a:lnTo>
                <a:lnTo>
                  <a:pt x="1025" y="1376"/>
                </a:lnTo>
                <a:lnTo>
                  <a:pt x="1017" y="1329"/>
                </a:lnTo>
                <a:lnTo>
                  <a:pt x="1013" y="1281"/>
                </a:lnTo>
                <a:lnTo>
                  <a:pt x="1017" y="1233"/>
                </a:lnTo>
                <a:lnTo>
                  <a:pt x="1025" y="1187"/>
                </a:lnTo>
                <a:lnTo>
                  <a:pt x="1039" y="1143"/>
                </a:lnTo>
                <a:lnTo>
                  <a:pt x="1058" y="1101"/>
                </a:lnTo>
                <a:lnTo>
                  <a:pt x="1082" y="1063"/>
                </a:lnTo>
                <a:lnTo>
                  <a:pt x="1110" y="1026"/>
                </a:lnTo>
                <a:lnTo>
                  <a:pt x="1142" y="995"/>
                </a:lnTo>
                <a:lnTo>
                  <a:pt x="1178" y="967"/>
                </a:lnTo>
                <a:lnTo>
                  <a:pt x="1216" y="943"/>
                </a:lnTo>
                <a:lnTo>
                  <a:pt x="1258" y="923"/>
                </a:lnTo>
                <a:lnTo>
                  <a:pt x="1303" y="910"/>
                </a:lnTo>
                <a:lnTo>
                  <a:pt x="1348" y="901"/>
                </a:lnTo>
                <a:lnTo>
                  <a:pt x="1396" y="897"/>
                </a:lnTo>
                <a:lnTo>
                  <a:pt x="1518" y="897"/>
                </a:lnTo>
                <a:lnTo>
                  <a:pt x="1518" y="804"/>
                </a:lnTo>
                <a:lnTo>
                  <a:pt x="1521" y="782"/>
                </a:lnTo>
                <a:lnTo>
                  <a:pt x="1530" y="762"/>
                </a:lnTo>
                <a:lnTo>
                  <a:pt x="1542" y="747"/>
                </a:lnTo>
                <a:lnTo>
                  <a:pt x="1559" y="733"/>
                </a:lnTo>
                <a:lnTo>
                  <a:pt x="1578" y="725"/>
                </a:lnTo>
                <a:lnTo>
                  <a:pt x="1600" y="723"/>
                </a:lnTo>
                <a:close/>
                <a:moveTo>
                  <a:pt x="592" y="413"/>
                </a:moveTo>
                <a:lnTo>
                  <a:pt x="610" y="417"/>
                </a:lnTo>
                <a:lnTo>
                  <a:pt x="626" y="425"/>
                </a:lnTo>
                <a:lnTo>
                  <a:pt x="641" y="436"/>
                </a:lnTo>
                <a:lnTo>
                  <a:pt x="652" y="451"/>
                </a:lnTo>
                <a:lnTo>
                  <a:pt x="660" y="466"/>
                </a:lnTo>
                <a:lnTo>
                  <a:pt x="664" y="484"/>
                </a:lnTo>
                <a:lnTo>
                  <a:pt x="665" y="503"/>
                </a:lnTo>
                <a:lnTo>
                  <a:pt x="631" y="850"/>
                </a:lnTo>
                <a:lnTo>
                  <a:pt x="626" y="868"/>
                </a:lnTo>
                <a:lnTo>
                  <a:pt x="619" y="885"/>
                </a:lnTo>
                <a:lnTo>
                  <a:pt x="608" y="900"/>
                </a:lnTo>
                <a:lnTo>
                  <a:pt x="594" y="911"/>
                </a:lnTo>
                <a:lnTo>
                  <a:pt x="577" y="919"/>
                </a:lnTo>
                <a:lnTo>
                  <a:pt x="563" y="922"/>
                </a:lnTo>
                <a:lnTo>
                  <a:pt x="549" y="923"/>
                </a:lnTo>
                <a:lnTo>
                  <a:pt x="529" y="921"/>
                </a:lnTo>
                <a:lnTo>
                  <a:pt x="509" y="913"/>
                </a:lnTo>
                <a:lnTo>
                  <a:pt x="492" y="901"/>
                </a:lnTo>
                <a:lnTo>
                  <a:pt x="400" y="810"/>
                </a:lnTo>
                <a:lnTo>
                  <a:pt x="352" y="888"/>
                </a:lnTo>
                <a:lnTo>
                  <a:pt x="308" y="970"/>
                </a:lnTo>
                <a:lnTo>
                  <a:pt x="271" y="1054"/>
                </a:lnTo>
                <a:lnTo>
                  <a:pt x="238" y="1141"/>
                </a:lnTo>
                <a:lnTo>
                  <a:pt x="211" y="1229"/>
                </a:lnTo>
                <a:lnTo>
                  <a:pt x="190" y="1319"/>
                </a:lnTo>
                <a:lnTo>
                  <a:pt x="176" y="1412"/>
                </a:lnTo>
                <a:lnTo>
                  <a:pt x="166" y="1504"/>
                </a:lnTo>
                <a:lnTo>
                  <a:pt x="163" y="1599"/>
                </a:lnTo>
                <a:lnTo>
                  <a:pt x="166" y="1689"/>
                </a:lnTo>
                <a:lnTo>
                  <a:pt x="175" y="1778"/>
                </a:lnTo>
                <a:lnTo>
                  <a:pt x="188" y="1865"/>
                </a:lnTo>
                <a:lnTo>
                  <a:pt x="208" y="1952"/>
                </a:lnTo>
                <a:lnTo>
                  <a:pt x="232" y="2037"/>
                </a:lnTo>
                <a:lnTo>
                  <a:pt x="261" y="2120"/>
                </a:lnTo>
                <a:lnTo>
                  <a:pt x="295" y="2200"/>
                </a:lnTo>
                <a:lnTo>
                  <a:pt x="335" y="2279"/>
                </a:lnTo>
                <a:lnTo>
                  <a:pt x="379" y="2355"/>
                </a:lnTo>
                <a:lnTo>
                  <a:pt x="428" y="2427"/>
                </a:lnTo>
                <a:lnTo>
                  <a:pt x="481" y="2498"/>
                </a:lnTo>
                <a:lnTo>
                  <a:pt x="537" y="2565"/>
                </a:lnTo>
                <a:lnTo>
                  <a:pt x="598" y="2628"/>
                </a:lnTo>
                <a:lnTo>
                  <a:pt x="664" y="2688"/>
                </a:lnTo>
                <a:lnTo>
                  <a:pt x="734" y="2743"/>
                </a:lnTo>
                <a:lnTo>
                  <a:pt x="806" y="2795"/>
                </a:lnTo>
                <a:lnTo>
                  <a:pt x="882" y="2843"/>
                </a:lnTo>
                <a:lnTo>
                  <a:pt x="898" y="2855"/>
                </a:lnTo>
                <a:lnTo>
                  <a:pt x="909" y="2868"/>
                </a:lnTo>
                <a:lnTo>
                  <a:pt x="918" y="2884"/>
                </a:lnTo>
                <a:lnTo>
                  <a:pt x="923" y="2901"/>
                </a:lnTo>
                <a:lnTo>
                  <a:pt x="923" y="2919"/>
                </a:lnTo>
                <a:lnTo>
                  <a:pt x="920" y="2938"/>
                </a:lnTo>
                <a:lnTo>
                  <a:pt x="913" y="2954"/>
                </a:lnTo>
                <a:lnTo>
                  <a:pt x="902" y="2969"/>
                </a:lnTo>
                <a:lnTo>
                  <a:pt x="889" y="2980"/>
                </a:lnTo>
                <a:lnTo>
                  <a:pt x="874" y="2989"/>
                </a:lnTo>
                <a:lnTo>
                  <a:pt x="858" y="2994"/>
                </a:lnTo>
                <a:lnTo>
                  <a:pt x="842" y="2996"/>
                </a:lnTo>
                <a:lnTo>
                  <a:pt x="821" y="2993"/>
                </a:lnTo>
                <a:lnTo>
                  <a:pt x="801" y="2985"/>
                </a:lnTo>
                <a:lnTo>
                  <a:pt x="720" y="2935"/>
                </a:lnTo>
                <a:lnTo>
                  <a:pt x="643" y="2881"/>
                </a:lnTo>
                <a:lnTo>
                  <a:pt x="570" y="2822"/>
                </a:lnTo>
                <a:lnTo>
                  <a:pt x="500" y="2760"/>
                </a:lnTo>
                <a:lnTo>
                  <a:pt x="435" y="2695"/>
                </a:lnTo>
                <a:lnTo>
                  <a:pt x="374" y="2625"/>
                </a:lnTo>
                <a:lnTo>
                  <a:pt x="316" y="2552"/>
                </a:lnTo>
                <a:lnTo>
                  <a:pt x="263" y="2477"/>
                </a:lnTo>
                <a:lnTo>
                  <a:pt x="215" y="2398"/>
                </a:lnTo>
                <a:lnTo>
                  <a:pt x="171" y="2317"/>
                </a:lnTo>
                <a:lnTo>
                  <a:pt x="132" y="2234"/>
                </a:lnTo>
                <a:lnTo>
                  <a:pt x="98" y="2148"/>
                </a:lnTo>
                <a:lnTo>
                  <a:pt x="69" y="2061"/>
                </a:lnTo>
                <a:lnTo>
                  <a:pt x="44" y="1971"/>
                </a:lnTo>
                <a:lnTo>
                  <a:pt x="25" y="1880"/>
                </a:lnTo>
                <a:lnTo>
                  <a:pt x="11" y="1787"/>
                </a:lnTo>
                <a:lnTo>
                  <a:pt x="2" y="1694"/>
                </a:lnTo>
                <a:lnTo>
                  <a:pt x="0" y="1599"/>
                </a:lnTo>
                <a:lnTo>
                  <a:pt x="3" y="1501"/>
                </a:lnTo>
                <a:lnTo>
                  <a:pt x="11" y="1405"/>
                </a:lnTo>
                <a:lnTo>
                  <a:pt x="26" y="1309"/>
                </a:lnTo>
                <a:lnTo>
                  <a:pt x="46" y="1214"/>
                </a:lnTo>
                <a:lnTo>
                  <a:pt x="72" y="1122"/>
                </a:lnTo>
                <a:lnTo>
                  <a:pt x="103" y="1032"/>
                </a:lnTo>
                <a:lnTo>
                  <a:pt x="139" y="943"/>
                </a:lnTo>
                <a:lnTo>
                  <a:pt x="182" y="857"/>
                </a:lnTo>
                <a:lnTo>
                  <a:pt x="229" y="774"/>
                </a:lnTo>
                <a:lnTo>
                  <a:pt x="282" y="693"/>
                </a:lnTo>
                <a:lnTo>
                  <a:pt x="178" y="591"/>
                </a:lnTo>
                <a:lnTo>
                  <a:pt x="166" y="576"/>
                </a:lnTo>
                <a:lnTo>
                  <a:pt x="158" y="560"/>
                </a:lnTo>
                <a:lnTo>
                  <a:pt x="154" y="542"/>
                </a:lnTo>
                <a:lnTo>
                  <a:pt x="154" y="523"/>
                </a:lnTo>
                <a:lnTo>
                  <a:pt x="158" y="506"/>
                </a:lnTo>
                <a:lnTo>
                  <a:pt x="166" y="489"/>
                </a:lnTo>
                <a:lnTo>
                  <a:pt x="178" y="474"/>
                </a:lnTo>
                <a:lnTo>
                  <a:pt x="191" y="463"/>
                </a:lnTo>
                <a:lnTo>
                  <a:pt x="208" y="456"/>
                </a:lnTo>
                <a:lnTo>
                  <a:pt x="227" y="452"/>
                </a:lnTo>
                <a:lnTo>
                  <a:pt x="574" y="413"/>
                </a:lnTo>
                <a:lnTo>
                  <a:pt x="592" y="413"/>
                </a:lnTo>
                <a:close/>
                <a:moveTo>
                  <a:pt x="1600" y="0"/>
                </a:moveTo>
                <a:lnTo>
                  <a:pt x="1600" y="0"/>
                </a:lnTo>
                <a:lnTo>
                  <a:pt x="1697" y="4"/>
                </a:lnTo>
                <a:lnTo>
                  <a:pt x="1792" y="12"/>
                </a:lnTo>
                <a:lnTo>
                  <a:pt x="1885" y="26"/>
                </a:lnTo>
                <a:lnTo>
                  <a:pt x="1978" y="46"/>
                </a:lnTo>
                <a:lnTo>
                  <a:pt x="2068" y="71"/>
                </a:lnTo>
                <a:lnTo>
                  <a:pt x="2157" y="101"/>
                </a:lnTo>
                <a:lnTo>
                  <a:pt x="2243" y="137"/>
                </a:lnTo>
                <a:lnTo>
                  <a:pt x="2328" y="176"/>
                </a:lnTo>
                <a:lnTo>
                  <a:pt x="2409" y="221"/>
                </a:lnTo>
                <a:lnTo>
                  <a:pt x="2487" y="270"/>
                </a:lnTo>
                <a:lnTo>
                  <a:pt x="2563" y="324"/>
                </a:lnTo>
                <a:lnTo>
                  <a:pt x="2634" y="382"/>
                </a:lnTo>
                <a:lnTo>
                  <a:pt x="2704" y="443"/>
                </a:lnTo>
                <a:lnTo>
                  <a:pt x="2769" y="509"/>
                </a:lnTo>
                <a:lnTo>
                  <a:pt x="2831" y="578"/>
                </a:lnTo>
                <a:lnTo>
                  <a:pt x="2888" y="652"/>
                </a:lnTo>
                <a:lnTo>
                  <a:pt x="2941" y="728"/>
                </a:lnTo>
                <a:lnTo>
                  <a:pt x="2990" y="808"/>
                </a:lnTo>
                <a:lnTo>
                  <a:pt x="3035" y="891"/>
                </a:lnTo>
                <a:lnTo>
                  <a:pt x="3157" y="834"/>
                </a:lnTo>
                <a:lnTo>
                  <a:pt x="3175" y="828"/>
                </a:lnTo>
                <a:lnTo>
                  <a:pt x="3193" y="826"/>
                </a:lnTo>
                <a:lnTo>
                  <a:pt x="3211" y="829"/>
                </a:lnTo>
                <a:lnTo>
                  <a:pt x="3229" y="835"/>
                </a:lnTo>
                <a:lnTo>
                  <a:pt x="3244" y="844"/>
                </a:lnTo>
                <a:lnTo>
                  <a:pt x="3257" y="858"/>
                </a:lnTo>
                <a:lnTo>
                  <a:pt x="3266" y="874"/>
                </a:lnTo>
                <a:lnTo>
                  <a:pt x="3272" y="891"/>
                </a:lnTo>
                <a:lnTo>
                  <a:pt x="3274" y="909"/>
                </a:lnTo>
                <a:lnTo>
                  <a:pt x="3271" y="928"/>
                </a:lnTo>
                <a:lnTo>
                  <a:pt x="3187" y="1266"/>
                </a:lnTo>
                <a:lnTo>
                  <a:pt x="3181" y="1284"/>
                </a:lnTo>
                <a:lnTo>
                  <a:pt x="3171" y="1299"/>
                </a:lnTo>
                <a:lnTo>
                  <a:pt x="3159" y="1311"/>
                </a:lnTo>
                <a:lnTo>
                  <a:pt x="3143" y="1321"/>
                </a:lnTo>
                <a:lnTo>
                  <a:pt x="3126" y="1327"/>
                </a:lnTo>
                <a:lnTo>
                  <a:pt x="3108" y="1329"/>
                </a:lnTo>
                <a:lnTo>
                  <a:pt x="3090" y="1327"/>
                </a:lnTo>
                <a:lnTo>
                  <a:pt x="3073" y="1321"/>
                </a:lnTo>
                <a:lnTo>
                  <a:pt x="2757" y="1169"/>
                </a:lnTo>
                <a:lnTo>
                  <a:pt x="2742" y="1159"/>
                </a:lnTo>
                <a:lnTo>
                  <a:pt x="2729" y="1146"/>
                </a:lnTo>
                <a:lnTo>
                  <a:pt x="2719" y="1130"/>
                </a:lnTo>
                <a:lnTo>
                  <a:pt x="2714" y="1114"/>
                </a:lnTo>
                <a:lnTo>
                  <a:pt x="2711" y="1095"/>
                </a:lnTo>
                <a:lnTo>
                  <a:pt x="2714" y="1076"/>
                </a:lnTo>
                <a:lnTo>
                  <a:pt x="2720" y="1060"/>
                </a:lnTo>
                <a:lnTo>
                  <a:pt x="2729" y="1044"/>
                </a:lnTo>
                <a:lnTo>
                  <a:pt x="2743" y="1032"/>
                </a:lnTo>
                <a:lnTo>
                  <a:pt x="2758" y="1021"/>
                </a:lnTo>
                <a:lnTo>
                  <a:pt x="2887" y="961"/>
                </a:lnTo>
                <a:lnTo>
                  <a:pt x="2845" y="883"/>
                </a:lnTo>
                <a:lnTo>
                  <a:pt x="2798" y="807"/>
                </a:lnTo>
                <a:lnTo>
                  <a:pt x="2747" y="735"/>
                </a:lnTo>
                <a:lnTo>
                  <a:pt x="2692" y="667"/>
                </a:lnTo>
                <a:lnTo>
                  <a:pt x="2632" y="602"/>
                </a:lnTo>
                <a:lnTo>
                  <a:pt x="2569" y="541"/>
                </a:lnTo>
                <a:lnTo>
                  <a:pt x="2503" y="484"/>
                </a:lnTo>
                <a:lnTo>
                  <a:pt x="2433" y="431"/>
                </a:lnTo>
                <a:lnTo>
                  <a:pt x="2360" y="383"/>
                </a:lnTo>
                <a:lnTo>
                  <a:pt x="2285" y="338"/>
                </a:lnTo>
                <a:lnTo>
                  <a:pt x="2206" y="299"/>
                </a:lnTo>
                <a:lnTo>
                  <a:pt x="2126" y="263"/>
                </a:lnTo>
                <a:lnTo>
                  <a:pt x="2042" y="234"/>
                </a:lnTo>
                <a:lnTo>
                  <a:pt x="1957" y="209"/>
                </a:lnTo>
                <a:lnTo>
                  <a:pt x="1870" y="190"/>
                </a:lnTo>
                <a:lnTo>
                  <a:pt x="1781" y="175"/>
                </a:lnTo>
                <a:lnTo>
                  <a:pt x="1692" y="167"/>
                </a:lnTo>
                <a:lnTo>
                  <a:pt x="1600" y="164"/>
                </a:lnTo>
                <a:lnTo>
                  <a:pt x="1516" y="167"/>
                </a:lnTo>
                <a:lnTo>
                  <a:pt x="1432" y="174"/>
                </a:lnTo>
                <a:lnTo>
                  <a:pt x="1350" y="185"/>
                </a:lnTo>
                <a:lnTo>
                  <a:pt x="1267" y="203"/>
                </a:lnTo>
                <a:lnTo>
                  <a:pt x="1186" y="225"/>
                </a:lnTo>
                <a:lnTo>
                  <a:pt x="1107" y="251"/>
                </a:lnTo>
                <a:lnTo>
                  <a:pt x="1029" y="282"/>
                </a:lnTo>
                <a:lnTo>
                  <a:pt x="953" y="317"/>
                </a:lnTo>
                <a:lnTo>
                  <a:pt x="880" y="357"/>
                </a:lnTo>
                <a:lnTo>
                  <a:pt x="863" y="364"/>
                </a:lnTo>
                <a:lnTo>
                  <a:pt x="845" y="367"/>
                </a:lnTo>
                <a:lnTo>
                  <a:pt x="826" y="367"/>
                </a:lnTo>
                <a:lnTo>
                  <a:pt x="809" y="362"/>
                </a:lnTo>
                <a:lnTo>
                  <a:pt x="793" y="354"/>
                </a:lnTo>
                <a:lnTo>
                  <a:pt x="779" y="342"/>
                </a:lnTo>
                <a:lnTo>
                  <a:pt x="768" y="327"/>
                </a:lnTo>
                <a:lnTo>
                  <a:pt x="761" y="310"/>
                </a:lnTo>
                <a:lnTo>
                  <a:pt x="757" y="293"/>
                </a:lnTo>
                <a:lnTo>
                  <a:pt x="757" y="274"/>
                </a:lnTo>
                <a:lnTo>
                  <a:pt x="763" y="257"/>
                </a:lnTo>
                <a:lnTo>
                  <a:pt x="771" y="241"/>
                </a:lnTo>
                <a:lnTo>
                  <a:pt x="782" y="227"/>
                </a:lnTo>
                <a:lnTo>
                  <a:pt x="798" y="216"/>
                </a:lnTo>
                <a:lnTo>
                  <a:pt x="880" y="171"/>
                </a:lnTo>
                <a:lnTo>
                  <a:pt x="965" y="131"/>
                </a:lnTo>
                <a:lnTo>
                  <a:pt x="1051" y="97"/>
                </a:lnTo>
                <a:lnTo>
                  <a:pt x="1139" y="68"/>
                </a:lnTo>
                <a:lnTo>
                  <a:pt x="1229" y="44"/>
                </a:lnTo>
                <a:lnTo>
                  <a:pt x="1320" y="25"/>
                </a:lnTo>
                <a:lnTo>
                  <a:pt x="1413" y="12"/>
                </a:lnTo>
                <a:lnTo>
                  <a:pt x="1507" y="4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46"/>
          <p:cNvSpPr>
            <a:spLocks noEditPoints="1"/>
          </p:cNvSpPr>
          <p:nvPr/>
        </p:nvSpPr>
        <p:spPr bwMode="auto">
          <a:xfrm>
            <a:off x="3571664" y="5800725"/>
            <a:ext cx="361950" cy="508000"/>
          </a:xfrm>
          <a:custGeom>
            <a:avLst/>
            <a:gdLst>
              <a:gd name="T0" fmla="*/ 1504 w 2507"/>
              <a:gd name="T1" fmla="*/ 2349 h 3520"/>
              <a:gd name="T2" fmla="*/ 1576 w 2507"/>
              <a:gd name="T3" fmla="*/ 2484 h 3520"/>
              <a:gd name="T4" fmla="*/ 1504 w 2507"/>
              <a:gd name="T5" fmla="*/ 2619 h 3520"/>
              <a:gd name="T6" fmla="*/ 1342 w 2507"/>
              <a:gd name="T7" fmla="*/ 2322 h 3520"/>
              <a:gd name="T8" fmla="*/ 1044 w 2507"/>
              <a:gd name="T9" fmla="*/ 2137 h 3520"/>
              <a:gd name="T10" fmla="*/ 929 w 2507"/>
              <a:gd name="T11" fmla="*/ 2041 h 3520"/>
              <a:gd name="T12" fmla="*/ 944 w 2507"/>
              <a:gd name="T13" fmla="*/ 1887 h 3520"/>
              <a:gd name="T14" fmla="*/ 1077 w 2507"/>
              <a:gd name="T15" fmla="*/ 1816 h 3520"/>
              <a:gd name="T16" fmla="*/ 1175 w 2507"/>
              <a:gd name="T17" fmla="*/ 1533 h 3520"/>
              <a:gd name="T18" fmla="*/ 1030 w 2507"/>
              <a:gd name="T19" fmla="*/ 1638 h 3520"/>
              <a:gd name="T20" fmla="*/ 836 w 2507"/>
              <a:gd name="T21" fmla="*/ 1736 h 3520"/>
              <a:gd name="T22" fmla="*/ 740 w 2507"/>
              <a:gd name="T23" fmla="*/ 1932 h 3520"/>
              <a:gd name="T24" fmla="*/ 783 w 2507"/>
              <a:gd name="T25" fmla="*/ 2151 h 3520"/>
              <a:gd name="T26" fmla="*/ 945 w 2507"/>
              <a:gd name="T27" fmla="*/ 2295 h 3520"/>
              <a:gd name="T28" fmla="*/ 1163 w 2507"/>
              <a:gd name="T29" fmla="*/ 2646 h 3520"/>
              <a:gd name="T30" fmla="*/ 748 w 2507"/>
              <a:gd name="T31" fmla="*/ 2691 h 3520"/>
              <a:gd name="T32" fmla="*/ 762 w 2507"/>
              <a:gd name="T33" fmla="*/ 2800 h 3520"/>
              <a:gd name="T34" fmla="*/ 1163 w 2507"/>
              <a:gd name="T35" fmla="*/ 2910 h 3520"/>
              <a:gd name="T36" fmla="*/ 1229 w 2507"/>
              <a:gd name="T37" fmla="*/ 2998 h 3520"/>
              <a:gd name="T38" fmla="*/ 1331 w 2507"/>
              <a:gd name="T39" fmla="*/ 2957 h 3520"/>
              <a:gd name="T40" fmla="*/ 1460 w 2507"/>
              <a:gd name="T41" fmla="*/ 2824 h 3520"/>
              <a:gd name="T42" fmla="*/ 1656 w 2507"/>
              <a:gd name="T43" fmla="*/ 2725 h 3520"/>
              <a:gd name="T44" fmla="*/ 1752 w 2507"/>
              <a:gd name="T45" fmla="*/ 2530 h 3520"/>
              <a:gd name="T46" fmla="*/ 1708 w 2507"/>
              <a:gd name="T47" fmla="*/ 2311 h 3520"/>
              <a:gd name="T48" fmla="*/ 1547 w 2507"/>
              <a:gd name="T49" fmla="*/ 2167 h 3520"/>
              <a:gd name="T50" fmla="*/ 1342 w 2507"/>
              <a:gd name="T51" fmla="*/ 1816 h 3520"/>
              <a:gd name="T52" fmla="*/ 1742 w 2507"/>
              <a:gd name="T53" fmla="*/ 1771 h 3520"/>
              <a:gd name="T54" fmla="*/ 1728 w 2507"/>
              <a:gd name="T55" fmla="*/ 1662 h 3520"/>
              <a:gd name="T56" fmla="*/ 1342 w 2507"/>
              <a:gd name="T57" fmla="*/ 1578 h 3520"/>
              <a:gd name="T58" fmla="*/ 1277 w 2507"/>
              <a:gd name="T59" fmla="*/ 1491 h 3520"/>
              <a:gd name="T60" fmla="*/ 1099 w 2507"/>
              <a:gd name="T61" fmla="*/ 209 h 3520"/>
              <a:gd name="T62" fmla="*/ 926 w 2507"/>
              <a:gd name="T63" fmla="*/ 362 h 3520"/>
              <a:gd name="T64" fmla="*/ 877 w 2507"/>
              <a:gd name="T65" fmla="*/ 876 h 3520"/>
              <a:gd name="T66" fmla="*/ 1600 w 2507"/>
              <a:gd name="T67" fmla="*/ 405 h 3520"/>
              <a:gd name="T68" fmla="*/ 1449 w 2507"/>
              <a:gd name="T69" fmla="*/ 231 h 3520"/>
              <a:gd name="T70" fmla="*/ 1241 w 2507"/>
              <a:gd name="T71" fmla="*/ 180 h 3520"/>
              <a:gd name="T72" fmla="*/ 1437 w 2507"/>
              <a:gd name="T73" fmla="*/ 28 h 3520"/>
              <a:gd name="T74" fmla="*/ 1668 w 2507"/>
              <a:gd name="T75" fmla="*/ 181 h 3520"/>
              <a:gd name="T76" fmla="*/ 1795 w 2507"/>
              <a:gd name="T77" fmla="*/ 429 h 3520"/>
              <a:gd name="T78" fmla="*/ 2288 w 2507"/>
              <a:gd name="T79" fmla="*/ 880 h 3520"/>
              <a:gd name="T80" fmla="*/ 2355 w 2507"/>
              <a:gd name="T81" fmla="*/ 960 h 3520"/>
              <a:gd name="T82" fmla="*/ 2478 w 2507"/>
              <a:gd name="T83" fmla="*/ 3180 h 3520"/>
              <a:gd name="T84" fmla="*/ 2335 w 2507"/>
              <a:gd name="T85" fmla="*/ 3395 h 3520"/>
              <a:gd name="T86" fmla="*/ 2106 w 2507"/>
              <a:gd name="T87" fmla="*/ 3510 h 3520"/>
              <a:gd name="T88" fmla="*/ 400 w 2507"/>
              <a:gd name="T89" fmla="*/ 3510 h 3520"/>
              <a:gd name="T90" fmla="*/ 172 w 2507"/>
              <a:gd name="T91" fmla="*/ 3395 h 3520"/>
              <a:gd name="T92" fmla="*/ 28 w 2507"/>
              <a:gd name="T93" fmla="*/ 3180 h 3520"/>
              <a:gd name="T94" fmla="*/ 151 w 2507"/>
              <a:gd name="T95" fmla="*/ 960 h 3520"/>
              <a:gd name="T96" fmla="*/ 218 w 2507"/>
              <a:gd name="T97" fmla="*/ 880 h 3520"/>
              <a:gd name="T98" fmla="*/ 711 w 2507"/>
              <a:gd name="T99" fmla="*/ 429 h 3520"/>
              <a:gd name="T100" fmla="*/ 839 w 2507"/>
              <a:gd name="T101" fmla="*/ 181 h 3520"/>
              <a:gd name="T102" fmla="*/ 1069 w 2507"/>
              <a:gd name="T103" fmla="*/ 28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07" h="3520">
                <a:moveTo>
                  <a:pt x="1342" y="2322"/>
                </a:moveTo>
                <a:lnTo>
                  <a:pt x="1414" y="2322"/>
                </a:lnTo>
                <a:lnTo>
                  <a:pt x="1448" y="2325"/>
                </a:lnTo>
                <a:lnTo>
                  <a:pt x="1478" y="2333"/>
                </a:lnTo>
                <a:lnTo>
                  <a:pt x="1504" y="2349"/>
                </a:lnTo>
                <a:lnTo>
                  <a:pt x="1529" y="2369"/>
                </a:lnTo>
                <a:lnTo>
                  <a:pt x="1548" y="2393"/>
                </a:lnTo>
                <a:lnTo>
                  <a:pt x="1563" y="2420"/>
                </a:lnTo>
                <a:lnTo>
                  <a:pt x="1573" y="2451"/>
                </a:lnTo>
                <a:lnTo>
                  <a:pt x="1576" y="2484"/>
                </a:lnTo>
                <a:lnTo>
                  <a:pt x="1573" y="2516"/>
                </a:lnTo>
                <a:lnTo>
                  <a:pt x="1563" y="2546"/>
                </a:lnTo>
                <a:lnTo>
                  <a:pt x="1548" y="2574"/>
                </a:lnTo>
                <a:lnTo>
                  <a:pt x="1529" y="2598"/>
                </a:lnTo>
                <a:lnTo>
                  <a:pt x="1504" y="2619"/>
                </a:lnTo>
                <a:lnTo>
                  <a:pt x="1478" y="2634"/>
                </a:lnTo>
                <a:lnTo>
                  <a:pt x="1448" y="2642"/>
                </a:lnTo>
                <a:lnTo>
                  <a:pt x="1414" y="2646"/>
                </a:lnTo>
                <a:lnTo>
                  <a:pt x="1342" y="2646"/>
                </a:lnTo>
                <a:lnTo>
                  <a:pt x="1342" y="2322"/>
                </a:lnTo>
                <a:close/>
                <a:moveTo>
                  <a:pt x="1077" y="1816"/>
                </a:moveTo>
                <a:lnTo>
                  <a:pt x="1163" y="1816"/>
                </a:lnTo>
                <a:lnTo>
                  <a:pt x="1163" y="2140"/>
                </a:lnTo>
                <a:lnTo>
                  <a:pt x="1077" y="2140"/>
                </a:lnTo>
                <a:lnTo>
                  <a:pt x="1044" y="2137"/>
                </a:lnTo>
                <a:lnTo>
                  <a:pt x="1014" y="2128"/>
                </a:lnTo>
                <a:lnTo>
                  <a:pt x="986" y="2113"/>
                </a:lnTo>
                <a:lnTo>
                  <a:pt x="963" y="2093"/>
                </a:lnTo>
                <a:lnTo>
                  <a:pt x="944" y="2069"/>
                </a:lnTo>
                <a:lnTo>
                  <a:pt x="929" y="2041"/>
                </a:lnTo>
                <a:lnTo>
                  <a:pt x="919" y="2010"/>
                </a:lnTo>
                <a:lnTo>
                  <a:pt x="916" y="1978"/>
                </a:lnTo>
                <a:lnTo>
                  <a:pt x="919" y="1946"/>
                </a:lnTo>
                <a:lnTo>
                  <a:pt x="929" y="1914"/>
                </a:lnTo>
                <a:lnTo>
                  <a:pt x="944" y="1887"/>
                </a:lnTo>
                <a:lnTo>
                  <a:pt x="963" y="1864"/>
                </a:lnTo>
                <a:lnTo>
                  <a:pt x="986" y="1843"/>
                </a:lnTo>
                <a:lnTo>
                  <a:pt x="1014" y="1828"/>
                </a:lnTo>
                <a:lnTo>
                  <a:pt x="1044" y="1819"/>
                </a:lnTo>
                <a:lnTo>
                  <a:pt x="1077" y="1816"/>
                </a:lnTo>
                <a:close/>
                <a:moveTo>
                  <a:pt x="1252" y="1488"/>
                </a:moveTo>
                <a:lnTo>
                  <a:pt x="1229" y="1491"/>
                </a:lnTo>
                <a:lnTo>
                  <a:pt x="1207" y="1501"/>
                </a:lnTo>
                <a:lnTo>
                  <a:pt x="1190" y="1515"/>
                </a:lnTo>
                <a:lnTo>
                  <a:pt x="1175" y="1533"/>
                </a:lnTo>
                <a:lnTo>
                  <a:pt x="1167" y="1555"/>
                </a:lnTo>
                <a:lnTo>
                  <a:pt x="1163" y="1578"/>
                </a:lnTo>
                <a:lnTo>
                  <a:pt x="1163" y="1635"/>
                </a:lnTo>
                <a:lnTo>
                  <a:pt x="1077" y="1635"/>
                </a:lnTo>
                <a:lnTo>
                  <a:pt x="1030" y="1638"/>
                </a:lnTo>
                <a:lnTo>
                  <a:pt x="986" y="1648"/>
                </a:lnTo>
                <a:lnTo>
                  <a:pt x="945" y="1662"/>
                </a:lnTo>
                <a:lnTo>
                  <a:pt x="905" y="1682"/>
                </a:lnTo>
                <a:lnTo>
                  <a:pt x="869" y="1707"/>
                </a:lnTo>
                <a:lnTo>
                  <a:pt x="836" y="1736"/>
                </a:lnTo>
                <a:lnTo>
                  <a:pt x="807" y="1769"/>
                </a:lnTo>
                <a:lnTo>
                  <a:pt x="783" y="1805"/>
                </a:lnTo>
                <a:lnTo>
                  <a:pt x="763" y="1845"/>
                </a:lnTo>
                <a:lnTo>
                  <a:pt x="748" y="1887"/>
                </a:lnTo>
                <a:lnTo>
                  <a:pt x="740" y="1932"/>
                </a:lnTo>
                <a:lnTo>
                  <a:pt x="737" y="1978"/>
                </a:lnTo>
                <a:lnTo>
                  <a:pt x="740" y="2025"/>
                </a:lnTo>
                <a:lnTo>
                  <a:pt x="748" y="2069"/>
                </a:lnTo>
                <a:lnTo>
                  <a:pt x="763" y="2112"/>
                </a:lnTo>
                <a:lnTo>
                  <a:pt x="783" y="2151"/>
                </a:lnTo>
                <a:lnTo>
                  <a:pt x="807" y="2188"/>
                </a:lnTo>
                <a:lnTo>
                  <a:pt x="836" y="2220"/>
                </a:lnTo>
                <a:lnTo>
                  <a:pt x="869" y="2249"/>
                </a:lnTo>
                <a:lnTo>
                  <a:pt x="905" y="2274"/>
                </a:lnTo>
                <a:lnTo>
                  <a:pt x="945" y="2295"/>
                </a:lnTo>
                <a:lnTo>
                  <a:pt x="986" y="2309"/>
                </a:lnTo>
                <a:lnTo>
                  <a:pt x="1030" y="2318"/>
                </a:lnTo>
                <a:lnTo>
                  <a:pt x="1077" y="2322"/>
                </a:lnTo>
                <a:lnTo>
                  <a:pt x="1163" y="2322"/>
                </a:lnTo>
                <a:lnTo>
                  <a:pt x="1163" y="2646"/>
                </a:lnTo>
                <a:lnTo>
                  <a:pt x="826" y="2646"/>
                </a:lnTo>
                <a:lnTo>
                  <a:pt x="802" y="2649"/>
                </a:lnTo>
                <a:lnTo>
                  <a:pt x="781" y="2658"/>
                </a:lnTo>
                <a:lnTo>
                  <a:pt x="762" y="2673"/>
                </a:lnTo>
                <a:lnTo>
                  <a:pt x="748" y="2691"/>
                </a:lnTo>
                <a:lnTo>
                  <a:pt x="740" y="2712"/>
                </a:lnTo>
                <a:lnTo>
                  <a:pt x="737" y="2736"/>
                </a:lnTo>
                <a:lnTo>
                  <a:pt x="740" y="2760"/>
                </a:lnTo>
                <a:lnTo>
                  <a:pt x="748" y="2782"/>
                </a:lnTo>
                <a:lnTo>
                  <a:pt x="762" y="2800"/>
                </a:lnTo>
                <a:lnTo>
                  <a:pt x="781" y="2814"/>
                </a:lnTo>
                <a:lnTo>
                  <a:pt x="802" y="2824"/>
                </a:lnTo>
                <a:lnTo>
                  <a:pt x="826" y="2827"/>
                </a:lnTo>
                <a:lnTo>
                  <a:pt x="1163" y="2827"/>
                </a:lnTo>
                <a:lnTo>
                  <a:pt x="1163" y="2910"/>
                </a:lnTo>
                <a:lnTo>
                  <a:pt x="1167" y="2935"/>
                </a:lnTo>
                <a:lnTo>
                  <a:pt x="1175" y="2957"/>
                </a:lnTo>
                <a:lnTo>
                  <a:pt x="1190" y="2974"/>
                </a:lnTo>
                <a:lnTo>
                  <a:pt x="1207" y="2989"/>
                </a:lnTo>
                <a:lnTo>
                  <a:pt x="1229" y="2998"/>
                </a:lnTo>
                <a:lnTo>
                  <a:pt x="1252" y="3001"/>
                </a:lnTo>
                <a:lnTo>
                  <a:pt x="1277" y="2998"/>
                </a:lnTo>
                <a:lnTo>
                  <a:pt x="1298" y="2989"/>
                </a:lnTo>
                <a:lnTo>
                  <a:pt x="1317" y="2974"/>
                </a:lnTo>
                <a:lnTo>
                  <a:pt x="1331" y="2957"/>
                </a:lnTo>
                <a:lnTo>
                  <a:pt x="1339" y="2935"/>
                </a:lnTo>
                <a:lnTo>
                  <a:pt x="1342" y="2910"/>
                </a:lnTo>
                <a:lnTo>
                  <a:pt x="1342" y="2827"/>
                </a:lnTo>
                <a:lnTo>
                  <a:pt x="1414" y="2827"/>
                </a:lnTo>
                <a:lnTo>
                  <a:pt x="1460" y="2824"/>
                </a:lnTo>
                <a:lnTo>
                  <a:pt x="1505" y="2814"/>
                </a:lnTo>
                <a:lnTo>
                  <a:pt x="1547" y="2800"/>
                </a:lnTo>
                <a:lnTo>
                  <a:pt x="1586" y="2779"/>
                </a:lnTo>
                <a:lnTo>
                  <a:pt x="1622" y="2755"/>
                </a:lnTo>
                <a:lnTo>
                  <a:pt x="1656" y="2725"/>
                </a:lnTo>
                <a:lnTo>
                  <a:pt x="1685" y="2693"/>
                </a:lnTo>
                <a:lnTo>
                  <a:pt x="1708" y="2656"/>
                </a:lnTo>
                <a:lnTo>
                  <a:pt x="1728" y="2616"/>
                </a:lnTo>
                <a:lnTo>
                  <a:pt x="1742" y="2574"/>
                </a:lnTo>
                <a:lnTo>
                  <a:pt x="1752" y="2530"/>
                </a:lnTo>
                <a:lnTo>
                  <a:pt x="1755" y="2484"/>
                </a:lnTo>
                <a:lnTo>
                  <a:pt x="1752" y="2437"/>
                </a:lnTo>
                <a:lnTo>
                  <a:pt x="1742" y="2393"/>
                </a:lnTo>
                <a:lnTo>
                  <a:pt x="1728" y="2351"/>
                </a:lnTo>
                <a:lnTo>
                  <a:pt x="1708" y="2311"/>
                </a:lnTo>
                <a:lnTo>
                  <a:pt x="1685" y="2274"/>
                </a:lnTo>
                <a:lnTo>
                  <a:pt x="1656" y="2242"/>
                </a:lnTo>
                <a:lnTo>
                  <a:pt x="1622" y="2212"/>
                </a:lnTo>
                <a:lnTo>
                  <a:pt x="1586" y="2188"/>
                </a:lnTo>
                <a:lnTo>
                  <a:pt x="1547" y="2167"/>
                </a:lnTo>
                <a:lnTo>
                  <a:pt x="1505" y="2153"/>
                </a:lnTo>
                <a:lnTo>
                  <a:pt x="1460" y="2143"/>
                </a:lnTo>
                <a:lnTo>
                  <a:pt x="1414" y="2140"/>
                </a:lnTo>
                <a:lnTo>
                  <a:pt x="1342" y="2140"/>
                </a:lnTo>
                <a:lnTo>
                  <a:pt x="1342" y="1816"/>
                </a:lnTo>
                <a:lnTo>
                  <a:pt x="1665" y="1816"/>
                </a:lnTo>
                <a:lnTo>
                  <a:pt x="1689" y="1813"/>
                </a:lnTo>
                <a:lnTo>
                  <a:pt x="1710" y="1803"/>
                </a:lnTo>
                <a:lnTo>
                  <a:pt x="1728" y="1789"/>
                </a:lnTo>
                <a:lnTo>
                  <a:pt x="1742" y="1771"/>
                </a:lnTo>
                <a:lnTo>
                  <a:pt x="1752" y="1749"/>
                </a:lnTo>
                <a:lnTo>
                  <a:pt x="1755" y="1725"/>
                </a:lnTo>
                <a:lnTo>
                  <a:pt x="1752" y="1702"/>
                </a:lnTo>
                <a:lnTo>
                  <a:pt x="1742" y="1680"/>
                </a:lnTo>
                <a:lnTo>
                  <a:pt x="1728" y="1662"/>
                </a:lnTo>
                <a:lnTo>
                  <a:pt x="1710" y="1648"/>
                </a:lnTo>
                <a:lnTo>
                  <a:pt x="1689" y="1638"/>
                </a:lnTo>
                <a:lnTo>
                  <a:pt x="1665" y="1635"/>
                </a:lnTo>
                <a:lnTo>
                  <a:pt x="1342" y="1635"/>
                </a:lnTo>
                <a:lnTo>
                  <a:pt x="1342" y="1578"/>
                </a:lnTo>
                <a:lnTo>
                  <a:pt x="1339" y="1555"/>
                </a:lnTo>
                <a:lnTo>
                  <a:pt x="1331" y="1533"/>
                </a:lnTo>
                <a:lnTo>
                  <a:pt x="1317" y="1515"/>
                </a:lnTo>
                <a:lnTo>
                  <a:pt x="1298" y="1501"/>
                </a:lnTo>
                <a:lnTo>
                  <a:pt x="1277" y="1491"/>
                </a:lnTo>
                <a:lnTo>
                  <a:pt x="1252" y="1488"/>
                </a:lnTo>
                <a:close/>
                <a:moveTo>
                  <a:pt x="1241" y="180"/>
                </a:moveTo>
                <a:lnTo>
                  <a:pt x="1191" y="183"/>
                </a:lnTo>
                <a:lnTo>
                  <a:pt x="1144" y="193"/>
                </a:lnTo>
                <a:lnTo>
                  <a:pt x="1099" y="209"/>
                </a:lnTo>
                <a:lnTo>
                  <a:pt x="1057" y="231"/>
                </a:lnTo>
                <a:lnTo>
                  <a:pt x="1019" y="257"/>
                </a:lnTo>
                <a:lnTo>
                  <a:pt x="984" y="288"/>
                </a:lnTo>
                <a:lnTo>
                  <a:pt x="953" y="322"/>
                </a:lnTo>
                <a:lnTo>
                  <a:pt x="926" y="362"/>
                </a:lnTo>
                <a:lnTo>
                  <a:pt x="906" y="405"/>
                </a:lnTo>
                <a:lnTo>
                  <a:pt x="890" y="450"/>
                </a:lnTo>
                <a:lnTo>
                  <a:pt x="880" y="497"/>
                </a:lnTo>
                <a:lnTo>
                  <a:pt x="877" y="547"/>
                </a:lnTo>
                <a:lnTo>
                  <a:pt x="877" y="876"/>
                </a:lnTo>
                <a:lnTo>
                  <a:pt x="1629" y="876"/>
                </a:lnTo>
                <a:lnTo>
                  <a:pt x="1629" y="547"/>
                </a:lnTo>
                <a:lnTo>
                  <a:pt x="1626" y="497"/>
                </a:lnTo>
                <a:lnTo>
                  <a:pt x="1616" y="450"/>
                </a:lnTo>
                <a:lnTo>
                  <a:pt x="1600" y="405"/>
                </a:lnTo>
                <a:lnTo>
                  <a:pt x="1579" y="362"/>
                </a:lnTo>
                <a:lnTo>
                  <a:pt x="1553" y="322"/>
                </a:lnTo>
                <a:lnTo>
                  <a:pt x="1523" y="288"/>
                </a:lnTo>
                <a:lnTo>
                  <a:pt x="1487" y="257"/>
                </a:lnTo>
                <a:lnTo>
                  <a:pt x="1449" y="231"/>
                </a:lnTo>
                <a:lnTo>
                  <a:pt x="1407" y="209"/>
                </a:lnTo>
                <a:lnTo>
                  <a:pt x="1362" y="193"/>
                </a:lnTo>
                <a:lnTo>
                  <a:pt x="1315" y="183"/>
                </a:lnTo>
                <a:lnTo>
                  <a:pt x="1265" y="180"/>
                </a:lnTo>
                <a:lnTo>
                  <a:pt x="1241" y="180"/>
                </a:lnTo>
                <a:close/>
                <a:moveTo>
                  <a:pt x="1241" y="0"/>
                </a:moveTo>
                <a:lnTo>
                  <a:pt x="1265" y="0"/>
                </a:lnTo>
                <a:lnTo>
                  <a:pt x="1324" y="3"/>
                </a:lnTo>
                <a:lnTo>
                  <a:pt x="1381" y="12"/>
                </a:lnTo>
                <a:lnTo>
                  <a:pt x="1437" y="28"/>
                </a:lnTo>
                <a:lnTo>
                  <a:pt x="1489" y="48"/>
                </a:lnTo>
                <a:lnTo>
                  <a:pt x="1539" y="74"/>
                </a:lnTo>
                <a:lnTo>
                  <a:pt x="1586" y="105"/>
                </a:lnTo>
                <a:lnTo>
                  <a:pt x="1629" y="141"/>
                </a:lnTo>
                <a:lnTo>
                  <a:pt x="1668" y="181"/>
                </a:lnTo>
                <a:lnTo>
                  <a:pt x="1703" y="224"/>
                </a:lnTo>
                <a:lnTo>
                  <a:pt x="1734" y="271"/>
                </a:lnTo>
                <a:lnTo>
                  <a:pt x="1760" y="321"/>
                </a:lnTo>
                <a:lnTo>
                  <a:pt x="1780" y="374"/>
                </a:lnTo>
                <a:lnTo>
                  <a:pt x="1795" y="429"/>
                </a:lnTo>
                <a:lnTo>
                  <a:pt x="1805" y="488"/>
                </a:lnTo>
                <a:lnTo>
                  <a:pt x="1808" y="547"/>
                </a:lnTo>
                <a:lnTo>
                  <a:pt x="1808" y="876"/>
                </a:lnTo>
                <a:lnTo>
                  <a:pt x="2266" y="876"/>
                </a:lnTo>
                <a:lnTo>
                  <a:pt x="2288" y="880"/>
                </a:lnTo>
                <a:lnTo>
                  <a:pt x="2309" y="887"/>
                </a:lnTo>
                <a:lnTo>
                  <a:pt x="2327" y="900"/>
                </a:lnTo>
                <a:lnTo>
                  <a:pt x="2341" y="918"/>
                </a:lnTo>
                <a:lnTo>
                  <a:pt x="2350" y="937"/>
                </a:lnTo>
                <a:lnTo>
                  <a:pt x="2355" y="960"/>
                </a:lnTo>
                <a:lnTo>
                  <a:pt x="2505" y="2975"/>
                </a:lnTo>
                <a:lnTo>
                  <a:pt x="2507" y="3028"/>
                </a:lnTo>
                <a:lnTo>
                  <a:pt x="2503" y="3080"/>
                </a:lnTo>
                <a:lnTo>
                  <a:pt x="2493" y="3130"/>
                </a:lnTo>
                <a:lnTo>
                  <a:pt x="2478" y="3180"/>
                </a:lnTo>
                <a:lnTo>
                  <a:pt x="2459" y="3229"/>
                </a:lnTo>
                <a:lnTo>
                  <a:pt x="2435" y="3274"/>
                </a:lnTo>
                <a:lnTo>
                  <a:pt x="2406" y="3318"/>
                </a:lnTo>
                <a:lnTo>
                  <a:pt x="2372" y="3358"/>
                </a:lnTo>
                <a:lnTo>
                  <a:pt x="2335" y="3395"/>
                </a:lnTo>
                <a:lnTo>
                  <a:pt x="2295" y="3427"/>
                </a:lnTo>
                <a:lnTo>
                  <a:pt x="2251" y="3454"/>
                </a:lnTo>
                <a:lnTo>
                  <a:pt x="2205" y="3478"/>
                </a:lnTo>
                <a:lnTo>
                  <a:pt x="2156" y="3497"/>
                </a:lnTo>
                <a:lnTo>
                  <a:pt x="2106" y="3510"/>
                </a:lnTo>
                <a:lnTo>
                  <a:pt x="2056" y="3518"/>
                </a:lnTo>
                <a:lnTo>
                  <a:pt x="2003" y="3520"/>
                </a:lnTo>
                <a:lnTo>
                  <a:pt x="503" y="3520"/>
                </a:lnTo>
                <a:lnTo>
                  <a:pt x="450" y="3518"/>
                </a:lnTo>
                <a:lnTo>
                  <a:pt x="400" y="3510"/>
                </a:lnTo>
                <a:lnTo>
                  <a:pt x="350" y="3497"/>
                </a:lnTo>
                <a:lnTo>
                  <a:pt x="301" y="3478"/>
                </a:lnTo>
                <a:lnTo>
                  <a:pt x="255" y="3454"/>
                </a:lnTo>
                <a:lnTo>
                  <a:pt x="212" y="3427"/>
                </a:lnTo>
                <a:lnTo>
                  <a:pt x="172" y="3395"/>
                </a:lnTo>
                <a:lnTo>
                  <a:pt x="134" y="3358"/>
                </a:lnTo>
                <a:lnTo>
                  <a:pt x="101" y="3318"/>
                </a:lnTo>
                <a:lnTo>
                  <a:pt x="72" y="3274"/>
                </a:lnTo>
                <a:lnTo>
                  <a:pt x="47" y="3229"/>
                </a:lnTo>
                <a:lnTo>
                  <a:pt x="28" y="3180"/>
                </a:lnTo>
                <a:lnTo>
                  <a:pt x="13" y="3130"/>
                </a:lnTo>
                <a:lnTo>
                  <a:pt x="3" y="3080"/>
                </a:lnTo>
                <a:lnTo>
                  <a:pt x="0" y="3028"/>
                </a:lnTo>
                <a:lnTo>
                  <a:pt x="1" y="2975"/>
                </a:lnTo>
                <a:lnTo>
                  <a:pt x="151" y="960"/>
                </a:lnTo>
                <a:lnTo>
                  <a:pt x="155" y="937"/>
                </a:lnTo>
                <a:lnTo>
                  <a:pt x="165" y="918"/>
                </a:lnTo>
                <a:lnTo>
                  <a:pt x="179" y="900"/>
                </a:lnTo>
                <a:lnTo>
                  <a:pt x="197" y="887"/>
                </a:lnTo>
                <a:lnTo>
                  <a:pt x="218" y="880"/>
                </a:lnTo>
                <a:lnTo>
                  <a:pt x="240" y="876"/>
                </a:lnTo>
                <a:lnTo>
                  <a:pt x="698" y="876"/>
                </a:lnTo>
                <a:lnTo>
                  <a:pt x="698" y="547"/>
                </a:lnTo>
                <a:lnTo>
                  <a:pt x="701" y="488"/>
                </a:lnTo>
                <a:lnTo>
                  <a:pt x="711" y="429"/>
                </a:lnTo>
                <a:lnTo>
                  <a:pt x="726" y="374"/>
                </a:lnTo>
                <a:lnTo>
                  <a:pt x="746" y="321"/>
                </a:lnTo>
                <a:lnTo>
                  <a:pt x="772" y="271"/>
                </a:lnTo>
                <a:lnTo>
                  <a:pt x="803" y="224"/>
                </a:lnTo>
                <a:lnTo>
                  <a:pt x="839" y="181"/>
                </a:lnTo>
                <a:lnTo>
                  <a:pt x="877" y="141"/>
                </a:lnTo>
                <a:lnTo>
                  <a:pt x="920" y="105"/>
                </a:lnTo>
                <a:lnTo>
                  <a:pt x="967" y="74"/>
                </a:lnTo>
                <a:lnTo>
                  <a:pt x="1016" y="48"/>
                </a:lnTo>
                <a:lnTo>
                  <a:pt x="1069" y="28"/>
                </a:lnTo>
                <a:lnTo>
                  <a:pt x="1125" y="12"/>
                </a:lnTo>
                <a:lnTo>
                  <a:pt x="1182" y="3"/>
                </a:lnTo>
                <a:lnTo>
                  <a:pt x="12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51"/>
          <p:cNvSpPr>
            <a:spLocks noEditPoints="1"/>
          </p:cNvSpPr>
          <p:nvPr/>
        </p:nvSpPr>
        <p:spPr bwMode="auto">
          <a:xfrm>
            <a:off x="2633789" y="5792788"/>
            <a:ext cx="366713" cy="520700"/>
          </a:xfrm>
          <a:custGeom>
            <a:avLst/>
            <a:gdLst>
              <a:gd name="T0" fmla="*/ 1561 w 2539"/>
              <a:gd name="T1" fmla="*/ 2416 h 3605"/>
              <a:gd name="T2" fmla="*/ 1622 w 2539"/>
              <a:gd name="T3" fmla="*/ 2582 h 3605"/>
              <a:gd name="T4" fmla="*/ 1510 w 2539"/>
              <a:gd name="T5" fmla="*/ 2716 h 3605"/>
              <a:gd name="T6" fmla="*/ 1179 w 2539"/>
              <a:gd name="T7" fmla="*/ 1841 h 3605"/>
              <a:gd name="T8" fmla="*/ 976 w 2539"/>
              <a:gd name="T9" fmla="*/ 2152 h 3605"/>
              <a:gd name="T10" fmla="*/ 917 w 2539"/>
              <a:gd name="T11" fmla="*/ 1986 h 3605"/>
              <a:gd name="T12" fmla="*/ 1029 w 2539"/>
              <a:gd name="T13" fmla="*/ 1853 h 3605"/>
              <a:gd name="T14" fmla="*/ 1206 w 2539"/>
              <a:gd name="T15" fmla="*/ 1531 h 3605"/>
              <a:gd name="T16" fmla="*/ 1042 w 2539"/>
              <a:gd name="T17" fmla="*/ 1663 h 3605"/>
              <a:gd name="T18" fmla="*/ 809 w 2539"/>
              <a:gd name="T19" fmla="*/ 1800 h 3605"/>
              <a:gd name="T20" fmla="*/ 737 w 2539"/>
              <a:gd name="T21" fmla="*/ 2066 h 3605"/>
              <a:gd name="T22" fmla="*/ 873 w 2539"/>
              <a:gd name="T23" fmla="*/ 2300 h 3605"/>
              <a:gd name="T24" fmla="*/ 1179 w 2539"/>
              <a:gd name="T25" fmla="*/ 2374 h 3605"/>
              <a:gd name="T26" fmla="*/ 747 w 2539"/>
              <a:gd name="T27" fmla="*/ 2772 h 3605"/>
              <a:gd name="T28" fmla="*/ 779 w 2539"/>
              <a:gd name="T29" fmla="*/ 2895 h 3605"/>
              <a:gd name="T30" fmla="*/ 1192 w 2539"/>
              <a:gd name="T31" fmla="*/ 3047 h 3605"/>
              <a:gd name="T32" fmla="*/ 1314 w 2539"/>
              <a:gd name="T33" fmla="*/ 3079 h 3605"/>
              <a:gd name="T34" fmla="*/ 1448 w 2539"/>
              <a:gd name="T35" fmla="*/ 2908 h 3605"/>
              <a:gd name="T36" fmla="*/ 1699 w 2539"/>
              <a:gd name="T37" fmla="*/ 2803 h 3605"/>
              <a:gd name="T38" fmla="*/ 1804 w 2539"/>
              <a:gd name="T39" fmla="*/ 2551 h 3605"/>
              <a:gd name="T40" fmla="*/ 1699 w 2539"/>
              <a:gd name="T41" fmla="*/ 2298 h 3605"/>
              <a:gd name="T42" fmla="*/ 1448 w 2539"/>
              <a:gd name="T43" fmla="*/ 2194 h 3605"/>
              <a:gd name="T44" fmla="*/ 1777 w 2539"/>
              <a:gd name="T45" fmla="*/ 1814 h 3605"/>
              <a:gd name="T46" fmla="*/ 1777 w 2539"/>
              <a:gd name="T47" fmla="*/ 1688 h 3605"/>
              <a:gd name="T48" fmla="*/ 1356 w 2539"/>
              <a:gd name="T49" fmla="*/ 1572 h 3605"/>
              <a:gd name="T50" fmla="*/ 849 w 2539"/>
              <a:gd name="T51" fmla="*/ 863 h 3605"/>
              <a:gd name="T52" fmla="*/ 1031 w 2539"/>
              <a:gd name="T53" fmla="*/ 1051 h 3605"/>
              <a:gd name="T54" fmla="*/ 1132 w 2539"/>
              <a:gd name="T55" fmla="*/ 1098 h 3605"/>
              <a:gd name="T56" fmla="*/ 1354 w 2539"/>
              <a:gd name="T57" fmla="*/ 1124 h 3605"/>
              <a:gd name="T58" fmla="*/ 1455 w 2539"/>
              <a:gd name="T59" fmla="*/ 1182 h 3605"/>
              <a:gd name="T60" fmla="*/ 1528 w 2539"/>
              <a:gd name="T61" fmla="*/ 1101 h 3605"/>
              <a:gd name="T62" fmla="*/ 1708 w 2539"/>
              <a:gd name="T63" fmla="*/ 892 h 3605"/>
              <a:gd name="T64" fmla="*/ 2090 w 2539"/>
              <a:gd name="T65" fmla="*/ 1264 h 3605"/>
              <a:gd name="T66" fmla="*/ 2369 w 2539"/>
              <a:gd name="T67" fmla="*/ 1765 h 3605"/>
              <a:gd name="T68" fmla="*/ 2519 w 2539"/>
              <a:gd name="T69" fmla="*/ 2294 h 3605"/>
              <a:gd name="T70" fmla="*/ 2514 w 2539"/>
              <a:gd name="T71" fmla="*/ 2779 h 3605"/>
              <a:gd name="T72" fmla="*/ 2324 w 2539"/>
              <a:gd name="T73" fmla="*/ 3183 h 3605"/>
              <a:gd name="T74" fmla="*/ 1965 w 2539"/>
              <a:gd name="T75" fmla="*/ 3461 h 3605"/>
              <a:gd name="T76" fmla="*/ 1464 w 2539"/>
              <a:gd name="T77" fmla="*/ 3596 h 3605"/>
              <a:gd name="T78" fmla="*/ 893 w 2539"/>
              <a:gd name="T79" fmla="*/ 3569 h 3605"/>
              <a:gd name="T80" fmla="*/ 437 w 2539"/>
              <a:gd name="T81" fmla="*/ 3383 h 3605"/>
              <a:gd name="T82" fmla="*/ 132 w 2539"/>
              <a:gd name="T83" fmla="*/ 3060 h 3605"/>
              <a:gd name="T84" fmla="*/ 2 w 2539"/>
              <a:gd name="T85" fmla="*/ 2620 h 3605"/>
              <a:gd name="T86" fmla="*/ 53 w 2539"/>
              <a:gd name="T87" fmla="*/ 2131 h 3605"/>
              <a:gd name="T88" fmla="*/ 245 w 2539"/>
              <a:gd name="T89" fmla="*/ 1603 h 3605"/>
              <a:gd name="T90" fmla="*/ 560 w 2539"/>
              <a:gd name="T91" fmla="*/ 1128 h 3605"/>
              <a:gd name="T92" fmla="*/ 803 w 2539"/>
              <a:gd name="T93" fmla="*/ 908 h 3605"/>
              <a:gd name="T94" fmla="*/ 1812 w 2539"/>
              <a:gd name="T95" fmla="*/ 9 h 3605"/>
              <a:gd name="T96" fmla="*/ 1863 w 2539"/>
              <a:gd name="T97" fmla="*/ 104 h 3605"/>
              <a:gd name="T98" fmla="*/ 1660 w 2539"/>
              <a:gd name="T99" fmla="*/ 466 h 3605"/>
              <a:gd name="T100" fmla="*/ 1497 w 2539"/>
              <a:gd name="T101" fmla="*/ 601 h 3605"/>
              <a:gd name="T102" fmla="*/ 1470 w 2539"/>
              <a:gd name="T103" fmla="*/ 492 h 3605"/>
              <a:gd name="T104" fmla="*/ 1358 w 2539"/>
              <a:gd name="T105" fmla="*/ 493 h 3605"/>
              <a:gd name="T106" fmla="*/ 1164 w 2539"/>
              <a:gd name="T107" fmla="*/ 385 h 3605"/>
              <a:gd name="T108" fmla="*/ 1052 w 2539"/>
              <a:gd name="T109" fmla="*/ 376 h 3605"/>
              <a:gd name="T110" fmla="*/ 1018 w 2539"/>
              <a:gd name="T111" fmla="*/ 483 h 3605"/>
              <a:gd name="T112" fmla="*/ 886 w 2539"/>
              <a:gd name="T113" fmla="*/ 530 h 3605"/>
              <a:gd name="T114" fmla="*/ 806 w 2539"/>
              <a:gd name="T115" fmla="*/ 336 h 3605"/>
              <a:gd name="T116" fmla="*/ 689 w 2539"/>
              <a:gd name="T117" fmla="*/ 140 h 3605"/>
              <a:gd name="T118" fmla="*/ 697 w 2539"/>
              <a:gd name="T119" fmla="*/ 32 h 3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9" h="3605">
                <a:moveTo>
                  <a:pt x="1359" y="2374"/>
                </a:moveTo>
                <a:lnTo>
                  <a:pt x="1448" y="2374"/>
                </a:lnTo>
                <a:lnTo>
                  <a:pt x="1480" y="2377"/>
                </a:lnTo>
                <a:lnTo>
                  <a:pt x="1510" y="2385"/>
                </a:lnTo>
                <a:lnTo>
                  <a:pt x="1537" y="2398"/>
                </a:lnTo>
                <a:lnTo>
                  <a:pt x="1561" y="2416"/>
                </a:lnTo>
                <a:lnTo>
                  <a:pt x="1583" y="2437"/>
                </a:lnTo>
                <a:lnTo>
                  <a:pt x="1601" y="2462"/>
                </a:lnTo>
                <a:lnTo>
                  <a:pt x="1613" y="2490"/>
                </a:lnTo>
                <a:lnTo>
                  <a:pt x="1622" y="2519"/>
                </a:lnTo>
                <a:lnTo>
                  <a:pt x="1624" y="2551"/>
                </a:lnTo>
                <a:lnTo>
                  <a:pt x="1622" y="2582"/>
                </a:lnTo>
                <a:lnTo>
                  <a:pt x="1613" y="2613"/>
                </a:lnTo>
                <a:lnTo>
                  <a:pt x="1601" y="2640"/>
                </a:lnTo>
                <a:lnTo>
                  <a:pt x="1583" y="2664"/>
                </a:lnTo>
                <a:lnTo>
                  <a:pt x="1561" y="2685"/>
                </a:lnTo>
                <a:lnTo>
                  <a:pt x="1537" y="2703"/>
                </a:lnTo>
                <a:lnTo>
                  <a:pt x="1510" y="2716"/>
                </a:lnTo>
                <a:lnTo>
                  <a:pt x="1480" y="2724"/>
                </a:lnTo>
                <a:lnTo>
                  <a:pt x="1448" y="2727"/>
                </a:lnTo>
                <a:lnTo>
                  <a:pt x="1359" y="2727"/>
                </a:lnTo>
                <a:lnTo>
                  <a:pt x="1359" y="2374"/>
                </a:lnTo>
                <a:close/>
                <a:moveTo>
                  <a:pt x="1091" y="1841"/>
                </a:moveTo>
                <a:lnTo>
                  <a:pt x="1179" y="1841"/>
                </a:lnTo>
                <a:lnTo>
                  <a:pt x="1179" y="2194"/>
                </a:lnTo>
                <a:lnTo>
                  <a:pt x="1091" y="2194"/>
                </a:lnTo>
                <a:lnTo>
                  <a:pt x="1059" y="2191"/>
                </a:lnTo>
                <a:lnTo>
                  <a:pt x="1029" y="2183"/>
                </a:lnTo>
                <a:lnTo>
                  <a:pt x="1002" y="2169"/>
                </a:lnTo>
                <a:lnTo>
                  <a:pt x="976" y="2152"/>
                </a:lnTo>
                <a:lnTo>
                  <a:pt x="956" y="2131"/>
                </a:lnTo>
                <a:lnTo>
                  <a:pt x="938" y="2107"/>
                </a:lnTo>
                <a:lnTo>
                  <a:pt x="925" y="2079"/>
                </a:lnTo>
                <a:lnTo>
                  <a:pt x="917" y="2050"/>
                </a:lnTo>
                <a:lnTo>
                  <a:pt x="914" y="2018"/>
                </a:lnTo>
                <a:lnTo>
                  <a:pt x="917" y="1986"/>
                </a:lnTo>
                <a:lnTo>
                  <a:pt x="925" y="1956"/>
                </a:lnTo>
                <a:lnTo>
                  <a:pt x="938" y="1929"/>
                </a:lnTo>
                <a:lnTo>
                  <a:pt x="956" y="1904"/>
                </a:lnTo>
                <a:lnTo>
                  <a:pt x="976" y="1882"/>
                </a:lnTo>
                <a:lnTo>
                  <a:pt x="1002" y="1865"/>
                </a:lnTo>
                <a:lnTo>
                  <a:pt x="1029" y="1853"/>
                </a:lnTo>
                <a:lnTo>
                  <a:pt x="1059" y="1844"/>
                </a:lnTo>
                <a:lnTo>
                  <a:pt x="1091" y="1841"/>
                </a:lnTo>
                <a:close/>
                <a:moveTo>
                  <a:pt x="1269" y="1505"/>
                </a:moveTo>
                <a:lnTo>
                  <a:pt x="1245" y="1508"/>
                </a:lnTo>
                <a:lnTo>
                  <a:pt x="1224" y="1518"/>
                </a:lnTo>
                <a:lnTo>
                  <a:pt x="1206" y="1531"/>
                </a:lnTo>
                <a:lnTo>
                  <a:pt x="1192" y="1550"/>
                </a:lnTo>
                <a:lnTo>
                  <a:pt x="1183" y="1572"/>
                </a:lnTo>
                <a:lnTo>
                  <a:pt x="1179" y="1595"/>
                </a:lnTo>
                <a:lnTo>
                  <a:pt x="1179" y="1660"/>
                </a:lnTo>
                <a:lnTo>
                  <a:pt x="1091" y="1660"/>
                </a:lnTo>
                <a:lnTo>
                  <a:pt x="1042" y="1663"/>
                </a:lnTo>
                <a:lnTo>
                  <a:pt x="996" y="1673"/>
                </a:lnTo>
                <a:lnTo>
                  <a:pt x="952" y="1689"/>
                </a:lnTo>
                <a:lnTo>
                  <a:pt x="911" y="1710"/>
                </a:lnTo>
                <a:lnTo>
                  <a:pt x="873" y="1735"/>
                </a:lnTo>
                <a:lnTo>
                  <a:pt x="838" y="1766"/>
                </a:lnTo>
                <a:lnTo>
                  <a:pt x="809" y="1800"/>
                </a:lnTo>
                <a:lnTo>
                  <a:pt x="783" y="1837"/>
                </a:lnTo>
                <a:lnTo>
                  <a:pt x="763" y="1879"/>
                </a:lnTo>
                <a:lnTo>
                  <a:pt x="747" y="1923"/>
                </a:lnTo>
                <a:lnTo>
                  <a:pt x="737" y="1969"/>
                </a:lnTo>
                <a:lnTo>
                  <a:pt x="734" y="2018"/>
                </a:lnTo>
                <a:lnTo>
                  <a:pt x="737" y="2066"/>
                </a:lnTo>
                <a:lnTo>
                  <a:pt x="747" y="2112"/>
                </a:lnTo>
                <a:lnTo>
                  <a:pt x="763" y="2156"/>
                </a:lnTo>
                <a:lnTo>
                  <a:pt x="783" y="2197"/>
                </a:lnTo>
                <a:lnTo>
                  <a:pt x="809" y="2235"/>
                </a:lnTo>
                <a:lnTo>
                  <a:pt x="838" y="2270"/>
                </a:lnTo>
                <a:lnTo>
                  <a:pt x="873" y="2300"/>
                </a:lnTo>
                <a:lnTo>
                  <a:pt x="911" y="2326"/>
                </a:lnTo>
                <a:lnTo>
                  <a:pt x="952" y="2347"/>
                </a:lnTo>
                <a:lnTo>
                  <a:pt x="996" y="2362"/>
                </a:lnTo>
                <a:lnTo>
                  <a:pt x="1042" y="2371"/>
                </a:lnTo>
                <a:lnTo>
                  <a:pt x="1091" y="2374"/>
                </a:lnTo>
                <a:lnTo>
                  <a:pt x="1179" y="2374"/>
                </a:lnTo>
                <a:lnTo>
                  <a:pt x="1179" y="2727"/>
                </a:lnTo>
                <a:lnTo>
                  <a:pt x="824" y="2727"/>
                </a:lnTo>
                <a:lnTo>
                  <a:pt x="801" y="2730"/>
                </a:lnTo>
                <a:lnTo>
                  <a:pt x="779" y="2739"/>
                </a:lnTo>
                <a:lnTo>
                  <a:pt x="760" y="2754"/>
                </a:lnTo>
                <a:lnTo>
                  <a:pt x="747" y="2772"/>
                </a:lnTo>
                <a:lnTo>
                  <a:pt x="737" y="2793"/>
                </a:lnTo>
                <a:lnTo>
                  <a:pt x="734" y="2817"/>
                </a:lnTo>
                <a:lnTo>
                  <a:pt x="737" y="2842"/>
                </a:lnTo>
                <a:lnTo>
                  <a:pt x="747" y="2862"/>
                </a:lnTo>
                <a:lnTo>
                  <a:pt x="760" y="2881"/>
                </a:lnTo>
                <a:lnTo>
                  <a:pt x="779" y="2895"/>
                </a:lnTo>
                <a:lnTo>
                  <a:pt x="801" y="2904"/>
                </a:lnTo>
                <a:lnTo>
                  <a:pt x="824" y="2908"/>
                </a:lnTo>
                <a:lnTo>
                  <a:pt x="1179" y="2908"/>
                </a:lnTo>
                <a:lnTo>
                  <a:pt x="1179" y="3001"/>
                </a:lnTo>
                <a:lnTo>
                  <a:pt x="1183" y="3025"/>
                </a:lnTo>
                <a:lnTo>
                  <a:pt x="1192" y="3047"/>
                </a:lnTo>
                <a:lnTo>
                  <a:pt x="1206" y="3065"/>
                </a:lnTo>
                <a:lnTo>
                  <a:pt x="1224" y="3079"/>
                </a:lnTo>
                <a:lnTo>
                  <a:pt x="1245" y="3088"/>
                </a:lnTo>
                <a:lnTo>
                  <a:pt x="1269" y="3091"/>
                </a:lnTo>
                <a:lnTo>
                  <a:pt x="1294" y="3088"/>
                </a:lnTo>
                <a:lnTo>
                  <a:pt x="1314" y="3079"/>
                </a:lnTo>
                <a:lnTo>
                  <a:pt x="1333" y="3065"/>
                </a:lnTo>
                <a:lnTo>
                  <a:pt x="1347" y="3047"/>
                </a:lnTo>
                <a:lnTo>
                  <a:pt x="1356" y="3025"/>
                </a:lnTo>
                <a:lnTo>
                  <a:pt x="1359" y="3001"/>
                </a:lnTo>
                <a:lnTo>
                  <a:pt x="1359" y="2908"/>
                </a:lnTo>
                <a:lnTo>
                  <a:pt x="1448" y="2908"/>
                </a:lnTo>
                <a:lnTo>
                  <a:pt x="1497" y="2904"/>
                </a:lnTo>
                <a:lnTo>
                  <a:pt x="1543" y="2894"/>
                </a:lnTo>
                <a:lnTo>
                  <a:pt x="1586" y="2880"/>
                </a:lnTo>
                <a:lnTo>
                  <a:pt x="1628" y="2859"/>
                </a:lnTo>
                <a:lnTo>
                  <a:pt x="1665" y="2833"/>
                </a:lnTo>
                <a:lnTo>
                  <a:pt x="1699" y="2803"/>
                </a:lnTo>
                <a:lnTo>
                  <a:pt x="1730" y="2769"/>
                </a:lnTo>
                <a:lnTo>
                  <a:pt x="1755" y="2730"/>
                </a:lnTo>
                <a:lnTo>
                  <a:pt x="1776" y="2690"/>
                </a:lnTo>
                <a:lnTo>
                  <a:pt x="1792" y="2646"/>
                </a:lnTo>
                <a:lnTo>
                  <a:pt x="1800" y="2600"/>
                </a:lnTo>
                <a:lnTo>
                  <a:pt x="1804" y="2551"/>
                </a:lnTo>
                <a:lnTo>
                  <a:pt x="1800" y="2503"/>
                </a:lnTo>
                <a:lnTo>
                  <a:pt x="1792" y="2455"/>
                </a:lnTo>
                <a:lnTo>
                  <a:pt x="1776" y="2411"/>
                </a:lnTo>
                <a:lnTo>
                  <a:pt x="1755" y="2371"/>
                </a:lnTo>
                <a:lnTo>
                  <a:pt x="1730" y="2333"/>
                </a:lnTo>
                <a:lnTo>
                  <a:pt x="1699" y="2298"/>
                </a:lnTo>
                <a:lnTo>
                  <a:pt x="1665" y="2268"/>
                </a:lnTo>
                <a:lnTo>
                  <a:pt x="1628" y="2243"/>
                </a:lnTo>
                <a:lnTo>
                  <a:pt x="1586" y="2222"/>
                </a:lnTo>
                <a:lnTo>
                  <a:pt x="1543" y="2207"/>
                </a:lnTo>
                <a:lnTo>
                  <a:pt x="1497" y="2197"/>
                </a:lnTo>
                <a:lnTo>
                  <a:pt x="1448" y="2194"/>
                </a:lnTo>
                <a:lnTo>
                  <a:pt x="1359" y="2194"/>
                </a:lnTo>
                <a:lnTo>
                  <a:pt x="1359" y="1841"/>
                </a:lnTo>
                <a:lnTo>
                  <a:pt x="1714" y="1841"/>
                </a:lnTo>
                <a:lnTo>
                  <a:pt x="1738" y="1838"/>
                </a:lnTo>
                <a:lnTo>
                  <a:pt x="1760" y="1828"/>
                </a:lnTo>
                <a:lnTo>
                  <a:pt x="1777" y="1814"/>
                </a:lnTo>
                <a:lnTo>
                  <a:pt x="1792" y="1797"/>
                </a:lnTo>
                <a:lnTo>
                  <a:pt x="1800" y="1775"/>
                </a:lnTo>
                <a:lnTo>
                  <a:pt x="1804" y="1750"/>
                </a:lnTo>
                <a:lnTo>
                  <a:pt x="1800" y="1727"/>
                </a:lnTo>
                <a:lnTo>
                  <a:pt x="1792" y="1705"/>
                </a:lnTo>
                <a:lnTo>
                  <a:pt x="1777" y="1688"/>
                </a:lnTo>
                <a:lnTo>
                  <a:pt x="1760" y="1673"/>
                </a:lnTo>
                <a:lnTo>
                  <a:pt x="1738" y="1663"/>
                </a:lnTo>
                <a:lnTo>
                  <a:pt x="1714" y="1660"/>
                </a:lnTo>
                <a:lnTo>
                  <a:pt x="1359" y="1660"/>
                </a:lnTo>
                <a:lnTo>
                  <a:pt x="1359" y="1595"/>
                </a:lnTo>
                <a:lnTo>
                  <a:pt x="1356" y="1572"/>
                </a:lnTo>
                <a:lnTo>
                  <a:pt x="1347" y="1550"/>
                </a:lnTo>
                <a:lnTo>
                  <a:pt x="1333" y="1531"/>
                </a:lnTo>
                <a:lnTo>
                  <a:pt x="1314" y="1518"/>
                </a:lnTo>
                <a:lnTo>
                  <a:pt x="1294" y="1508"/>
                </a:lnTo>
                <a:lnTo>
                  <a:pt x="1269" y="1505"/>
                </a:lnTo>
                <a:close/>
                <a:moveTo>
                  <a:pt x="849" y="863"/>
                </a:moveTo>
                <a:lnTo>
                  <a:pt x="1082" y="863"/>
                </a:lnTo>
                <a:lnTo>
                  <a:pt x="1031" y="973"/>
                </a:lnTo>
                <a:lnTo>
                  <a:pt x="1025" y="992"/>
                </a:lnTo>
                <a:lnTo>
                  <a:pt x="1023" y="1012"/>
                </a:lnTo>
                <a:lnTo>
                  <a:pt x="1025" y="1032"/>
                </a:lnTo>
                <a:lnTo>
                  <a:pt x="1031" y="1051"/>
                </a:lnTo>
                <a:lnTo>
                  <a:pt x="1042" y="1067"/>
                </a:lnTo>
                <a:lnTo>
                  <a:pt x="1057" y="1082"/>
                </a:lnTo>
                <a:lnTo>
                  <a:pt x="1074" y="1093"/>
                </a:lnTo>
                <a:lnTo>
                  <a:pt x="1093" y="1099"/>
                </a:lnTo>
                <a:lnTo>
                  <a:pt x="1113" y="1101"/>
                </a:lnTo>
                <a:lnTo>
                  <a:pt x="1132" y="1098"/>
                </a:lnTo>
                <a:lnTo>
                  <a:pt x="1151" y="1091"/>
                </a:lnTo>
                <a:lnTo>
                  <a:pt x="1168" y="1082"/>
                </a:lnTo>
                <a:lnTo>
                  <a:pt x="1183" y="1066"/>
                </a:lnTo>
                <a:lnTo>
                  <a:pt x="1194" y="1049"/>
                </a:lnTo>
                <a:lnTo>
                  <a:pt x="1267" y="891"/>
                </a:lnTo>
                <a:lnTo>
                  <a:pt x="1354" y="1124"/>
                </a:lnTo>
                <a:lnTo>
                  <a:pt x="1365" y="1145"/>
                </a:lnTo>
                <a:lnTo>
                  <a:pt x="1379" y="1161"/>
                </a:lnTo>
                <a:lnTo>
                  <a:pt x="1397" y="1173"/>
                </a:lnTo>
                <a:lnTo>
                  <a:pt x="1418" y="1181"/>
                </a:lnTo>
                <a:lnTo>
                  <a:pt x="1438" y="1184"/>
                </a:lnTo>
                <a:lnTo>
                  <a:pt x="1455" y="1182"/>
                </a:lnTo>
                <a:lnTo>
                  <a:pt x="1470" y="1177"/>
                </a:lnTo>
                <a:lnTo>
                  <a:pt x="1489" y="1168"/>
                </a:lnTo>
                <a:lnTo>
                  <a:pt x="1504" y="1155"/>
                </a:lnTo>
                <a:lnTo>
                  <a:pt x="1516" y="1139"/>
                </a:lnTo>
                <a:lnTo>
                  <a:pt x="1524" y="1121"/>
                </a:lnTo>
                <a:lnTo>
                  <a:pt x="1528" y="1101"/>
                </a:lnTo>
                <a:lnTo>
                  <a:pt x="1527" y="1082"/>
                </a:lnTo>
                <a:lnTo>
                  <a:pt x="1523" y="1062"/>
                </a:lnTo>
                <a:lnTo>
                  <a:pt x="1448" y="863"/>
                </a:lnTo>
                <a:lnTo>
                  <a:pt x="1672" y="863"/>
                </a:lnTo>
                <a:lnTo>
                  <a:pt x="1690" y="878"/>
                </a:lnTo>
                <a:lnTo>
                  <a:pt x="1708" y="892"/>
                </a:lnTo>
                <a:lnTo>
                  <a:pt x="1778" y="942"/>
                </a:lnTo>
                <a:lnTo>
                  <a:pt x="1845" y="996"/>
                </a:lnTo>
                <a:lnTo>
                  <a:pt x="1911" y="1056"/>
                </a:lnTo>
                <a:lnTo>
                  <a:pt x="1974" y="1121"/>
                </a:lnTo>
                <a:lnTo>
                  <a:pt x="2033" y="1190"/>
                </a:lnTo>
                <a:lnTo>
                  <a:pt x="2090" y="1264"/>
                </a:lnTo>
                <a:lnTo>
                  <a:pt x="2145" y="1342"/>
                </a:lnTo>
                <a:lnTo>
                  <a:pt x="2195" y="1423"/>
                </a:lnTo>
                <a:lnTo>
                  <a:pt x="2244" y="1505"/>
                </a:lnTo>
                <a:lnTo>
                  <a:pt x="2289" y="1590"/>
                </a:lnTo>
                <a:lnTo>
                  <a:pt x="2330" y="1677"/>
                </a:lnTo>
                <a:lnTo>
                  <a:pt x="2369" y="1765"/>
                </a:lnTo>
                <a:lnTo>
                  <a:pt x="2403" y="1854"/>
                </a:lnTo>
                <a:lnTo>
                  <a:pt x="2433" y="1943"/>
                </a:lnTo>
                <a:lnTo>
                  <a:pt x="2461" y="2032"/>
                </a:lnTo>
                <a:lnTo>
                  <a:pt x="2484" y="2121"/>
                </a:lnTo>
                <a:lnTo>
                  <a:pt x="2504" y="2208"/>
                </a:lnTo>
                <a:lnTo>
                  <a:pt x="2519" y="2294"/>
                </a:lnTo>
                <a:lnTo>
                  <a:pt x="2530" y="2377"/>
                </a:lnTo>
                <a:lnTo>
                  <a:pt x="2537" y="2459"/>
                </a:lnTo>
                <a:lnTo>
                  <a:pt x="2539" y="2537"/>
                </a:lnTo>
                <a:lnTo>
                  <a:pt x="2536" y="2620"/>
                </a:lnTo>
                <a:lnTo>
                  <a:pt x="2528" y="2701"/>
                </a:lnTo>
                <a:lnTo>
                  <a:pt x="2514" y="2779"/>
                </a:lnTo>
                <a:lnTo>
                  <a:pt x="2495" y="2854"/>
                </a:lnTo>
                <a:lnTo>
                  <a:pt x="2471" y="2926"/>
                </a:lnTo>
                <a:lnTo>
                  <a:pt x="2441" y="2994"/>
                </a:lnTo>
                <a:lnTo>
                  <a:pt x="2407" y="3060"/>
                </a:lnTo>
                <a:lnTo>
                  <a:pt x="2368" y="3123"/>
                </a:lnTo>
                <a:lnTo>
                  <a:pt x="2324" y="3183"/>
                </a:lnTo>
                <a:lnTo>
                  <a:pt x="2274" y="3238"/>
                </a:lnTo>
                <a:lnTo>
                  <a:pt x="2222" y="3290"/>
                </a:lnTo>
                <a:lnTo>
                  <a:pt x="2164" y="3339"/>
                </a:lnTo>
                <a:lnTo>
                  <a:pt x="2102" y="3383"/>
                </a:lnTo>
                <a:lnTo>
                  <a:pt x="2035" y="3425"/>
                </a:lnTo>
                <a:lnTo>
                  <a:pt x="1965" y="3461"/>
                </a:lnTo>
                <a:lnTo>
                  <a:pt x="1891" y="3494"/>
                </a:lnTo>
                <a:lnTo>
                  <a:pt x="1814" y="3524"/>
                </a:lnTo>
                <a:lnTo>
                  <a:pt x="1731" y="3548"/>
                </a:lnTo>
                <a:lnTo>
                  <a:pt x="1646" y="3569"/>
                </a:lnTo>
                <a:lnTo>
                  <a:pt x="1557" y="3584"/>
                </a:lnTo>
                <a:lnTo>
                  <a:pt x="1464" y="3596"/>
                </a:lnTo>
                <a:lnTo>
                  <a:pt x="1368" y="3603"/>
                </a:lnTo>
                <a:lnTo>
                  <a:pt x="1269" y="3605"/>
                </a:lnTo>
                <a:lnTo>
                  <a:pt x="1171" y="3603"/>
                </a:lnTo>
                <a:lnTo>
                  <a:pt x="1074" y="3596"/>
                </a:lnTo>
                <a:lnTo>
                  <a:pt x="982" y="3584"/>
                </a:lnTo>
                <a:lnTo>
                  <a:pt x="893" y="3569"/>
                </a:lnTo>
                <a:lnTo>
                  <a:pt x="808" y="3548"/>
                </a:lnTo>
                <a:lnTo>
                  <a:pt x="725" y="3524"/>
                </a:lnTo>
                <a:lnTo>
                  <a:pt x="647" y="3494"/>
                </a:lnTo>
                <a:lnTo>
                  <a:pt x="573" y="3461"/>
                </a:lnTo>
                <a:lnTo>
                  <a:pt x="502" y="3425"/>
                </a:lnTo>
                <a:lnTo>
                  <a:pt x="437" y="3383"/>
                </a:lnTo>
                <a:lnTo>
                  <a:pt x="375" y="3339"/>
                </a:lnTo>
                <a:lnTo>
                  <a:pt x="317" y="3290"/>
                </a:lnTo>
                <a:lnTo>
                  <a:pt x="264" y="3238"/>
                </a:lnTo>
                <a:lnTo>
                  <a:pt x="215" y="3183"/>
                </a:lnTo>
                <a:lnTo>
                  <a:pt x="171" y="3123"/>
                </a:lnTo>
                <a:lnTo>
                  <a:pt x="132" y="3060"/>
                </a:lnTo>
                <a:lnTo>
                  <a:pt x="98" y="2994"/>
                </a:lnTo>
                <a:lnTo>
                  <a:pt x="68" y="2926"/>
                </a:lnTo>
                <a:lnTo>
                  <a:pt x="44" y="2854"/>
                </a:lnTo>
                <a:lnTo>
                  <a:pt x="25" y="2779"/>
                </a:lnTo>
                <a:lnTo>
                  <a:pt x="11" y="2701"/>
                </a:lnTo>
                <a:lnTo>
                  <a:pt x="2" y="2620"/>
                </a:lnTo>
                <a:lnTo>
                  <a:pt x="0" y="2537"/>
                </a:lnTo>
                <a:lnTo>
                  <a:pt x="2" y="2462"/>
                </a:lnTo>
                <a:lnTo>
                  <a:pt x="9" y="2383"/>
                </a:lnTo>
                <a:lnTo>
                  <a:pt x="19" y="2301"/>
                </a:lnTo>
                <a:lnTo>
                  <a:pt x="34" y="2218"/>
                </a:lnTo>
                <a:lnTo>
                  <a:pt x="53" y="2131"/>
                </a:lnTo>
                <a:lnTo>
                  <a:pt x="76" y="2044"/>
                </a:lnTo>
                <a:lnTo>
                  <a:pt x="102" y="1956"/>
                </a:lnTo>
                <a:lnTo>
                  <a:pt x="132" y="1867"/>
                </a:lnTo>
                <a:lnTo>
                  <a:pt x="166" y="1778"/>
                </a:lnTo>
                <a:lnTo>
                  <a:pt x="203" y="1690"/>
                </a:lnTo>
                <a:lnTo>
                  <a:pt x="245" y="1603"/>
                </a:lnTo>
                <a:lnTo>
                  <a:pt x="289" y="1517"/>
                </a:lnTo>
                <a:lnTo>
                  <a:pt x="337" y="1434"/>
                </a:lnTo>
                <a:lnTo>
                  <a:pt x="387" y="1352"/>
                </a:lnTo>
                <a:lnTo>
                  <a:pt x="442" y="1273"/>
                </a:lnTo>
                <a:lnTo>
                  <a:pt x="499" y="1198"/>
                </a:lnTo>
                <a:lnTo>
                  <a:pt x="560" y="1128"/>
                </a:lnTo>
                <a:lnTo>
                  <a:pt x="623" y="1061"/>
                </a:lnTo>
                <a:lnTo>
                  <a:pt x="689" y="999"/>
                </a:lnTo>
                <a:lnTo>
                  <a:pt x="758" y="943"/>
                </a:lnTo>
                <a:lnTo>
                  <a:pt x="761" y="941"/>
                </a:lnTo>
                <a:lnTo>
                  <a:pt x="781" y="926"/>
                </a:lnTo>
                <a:lnTo>
                  <a:pt x="803" y="908"/>
                </a:lnTo>
                <a:lnTo>
                  <a:pt x="826" y="887"/>
                </a:lnTo>
                <a:lnTo>
                  <a:pt x="849" y="863"/>
                </a:lnTo>
                <a:close/>
                <a:moveTo>
                  <a:pt x="764" y="0"/>
                </a:moveTo>
                <a:lnTo>
                  <a:pt x="1774" y="0"/>
                </a:lnTo>
                <a:lnTo>
                  <a:pt x="1794" y="2"/>
                </a:lnTo>
                <a:lnTo>
                  <a:pt x="1812" y="9"/>
                </a:lnTo>
                <a:lnTo>
                  <a:pt x="1828" y="19"/>
                </a:lnTo>
                <a:lnTo>
                  <a:pt x="1842" y="32"/>
                </a:lnTo>
                <a:lnTo>
                  <a:pt x="1853" y="48"/>
                </a:lnTo>
                <a:lnTo>
                  <a:pt x="1861" y="66"/>
                </a:lnTo>
                <a:lnTo>
                  <a:pt x="1864" y="85"/>
                </a:lnTo>
                <a:lnTo>
                  <a:pt x="1863" y="104"/>
                </a:lnTo>
                <a:lnTo>
                  <a:pt x="1859" y="122"/>
                </a:lnTo>
                <a:lnTo>
                  <a:pt x="1850" y="140"/>
                </a:lnTo>
                <a:lnTo>
                  <a:pt x="1726" y="330"/>
                </a:lnTo>
                <a:lnTo>
                  <a:pt x="1703" y="371"/>
                </a:lnTo>
                <a:lnTo>
                  <a:pt x="1681" y="416"/>
                </a:lnTo>
                <a:lnTo>
                  <a:pt x="1660" y="466"/>
                </a:lnTo>
                <a:lnTo>
                  <a:pt x="1640" y="519"/>
                </a:lnTo>
                <a:lnTo>
                  <a:pt x="1624" y="573"/>
                </a:lnTo>
                <a:lnTo>
                  <a:pt x="1611" y="628"/>
                </a:lnTo>
                <a:lnTo>
                  <a:pt x="1602" y="682"/>
                </a:lnTo>
                <a:lnTo>
                  <a:pt x="1459" y="682"/>
                </a:lnTo>
                <a:lnTo>
                  <a:pt x="1497" y="601"/>
                </a:lnTo>
                <a:lnTo>
                  <a:pt x="1503" y="581"/>
                </a:lnTo>
                <a:lnTo>
                  <a:pt x="1504" y="561"/>
                </a:lnTo>
                <a:lnTo>
                  <a:pt x="1502" y="541"/>
                </a:lnTo>
                <a:lnTo>
                  <a:pt x="1495" y="523"/>
                </a:lnTo>
                <a:lnTo>
                  <a:pt x="1484" y="506"/>
                </a:lnTo>
                <a:lnTo>
                  <a:pt x="1470" y="492"/>
                </a:lnTo>
                <a:lnTo>
                  <a:pt x="1453" y="481"/>
                </a:lnTo>
                <a:lnTo>
                  <a:pt x="1433" y="475"/>
                </a:lnTo>
                <a:lnTo>
                  <a:pt x="1412" y="473"/>
                </a:lnTo>
                <a:lnTo>
                  <a:pt x="1393" y="475"/>
                </a:lnTo>
                <a:lnTo>
                  <a:pt x="1375" y="482"/>
                </a:lnTo>
                <a:lnTo>
                  <a:pt x="1358" y="493"/>
                </a:lnTo>
                <a:lnTo>
                  <a:pt x="1344" y="507"/>
                </a:lnTo>
                <a:lnTo>
                  <a:pt x="1333" y="525"/>
                </a:lnTo>
                <a:lnTo>
                  <a:pt x="1274" y="653"/>
                </a:lnTo>
                <a:lnTo>
                  <a:pt x="1186" y="419"/>
                </a:lnTo>
                <a:lnTo>
                  <a:pt x="1177" y="401"/>
                </a:lnTo>
                <a:lnTo>
                  <a:pt x="1164" y="385"/>
                </a:lnTo>
                <a:lnTo>
                  <a:pt x="1148" y="373"/>
                </a:lnTo>
                <a:lnTo>
                  <a:pt x="1130" y="365"/>
                </a:lnTo>
                <a:lnTo>
                  <a:pt x="1110" y="361"/>
                </a:lnTo>
                <a:lnTo>
                  <a:pt x="1091" y="361"/>
                </a:lnTo>
                <a:lnTo>
                  <a:pt x="1071" y="367"/>
                </a:lnTo>
                <a:lnTo>
                  <a:pt x="1052" y="376"/>
                </a:lnTo>
                <a:lnTo>
                  <a:pt x="1037" y="389"/>
                </a:lnTo>
                <a:lnTo>
                  <a:pt x="1025" y="405"/>
                </a:lnTo>
                <a:lnTo>
                  <a:pt x="1017" y="423"/>
                </a:lnTo>
                <a:lnTo>
                  <a:pt x="1013" y="442"/>
                </a:lnTo>
                <a:lnTo>
                  <a:pt x="1013" y="462"/>
                </a:lnTo>
                <a:lnTo>
                  <a:pt x="1018" y="483"/>
                </a:lnTo>
                <a:lnTo>
                  <a:pt x="1093" y="682"/>
                </a:lnTo>
                <a:lnTo>
                  <a:pt x="923" y="682"/>
                </a:lnTo>
                <a:lnTo>
                  <a:pt x="916" y="644"/>
                </a:lnTo>
                <a:lnTo>
                  <a:pt x="908" y="606"/>
                </a:lnTo>
                <a:lnTo>
                  <a:pt x="899" y="568"/>
                </a:lnTo>
                <a:lnTo>
                  <a:pt x="886" y="530"/>
                </a:lnTo>
                <a:lnTo>
                  <a:pt x="873" y="493"/>
                </a:lnTo>
                <a:lnTo>
                  <a:pt x="860" y="458"/>
                </a:lnTo>
                <a:lnTo>
                  <a:pt x="846" y="424"/>
                </a:lnTo>
                <a:lnTo>
                  <a:pt x="833" y="392"/>
                </a:lnTo>
                <a:lnTo>
                  <a:pt x="820" y="362"/>
                </a:lnTo>
                <a:lnTo>
                  <a:pt x="806" y="336"/>
                </a:lnTo>
                <a:lnTo>
                  <a:pt x="794" y="312"/>
                </a:lnTo>
                <a:lnTo>
                  <a:pt x="784" y="292"/>
                </a:lnTo>
                <a:lnTo>
                  <a:pt x="776" y="276"/>
                </a:lnTo>
                <a:lnTo>
                  <a:pt x="769" y="264"/>
                </a:lnTo>
                <a:lnTo>
                  <a:pt x="766" y="258"/>
                </a:lnTo>
                <a:lnTo>
                  <a:pt x="689" y="140"/>
                </a:lnTo>
                <a:lnTo>
                  <a:pt x="680" y="122"/>
                </a:lnTo>
                <a:lnTo>
                  <a:pt x="675" y="104"/>
                </a:lnTo>
                <a:lnTo>
                  <a:pt x="675" y="85"/>
                </a:lnTo>
                <a:lnTo>
                  <a:pt x="678" y="66"/>
                </a:lnTo>
                <a:lnTo>
                  <a:pt x="685" y="48"/>
                </a:lnTo>
                <a:lnTo>
                  <a:pt x="697" y="32"/>
                </a:lnTo>
                <a:lnTo>
                  <a:pt x="710" y="19"/>
                </a:lnTo>
                <a:lnTo>
                  <a:pt x="726" y="9"/>
                </a:lnTo>
                <a:lnTo>
                  <a:pt x="745" y="2"/>
                </a:lnTo>
                <a:lnTo>
                  <a:pt x="7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1667339" y="5840413"/>
            <a:ext cx="428625" cy="427037"/>
          </a:xfrm>
          <a:custGeom>
            <a:avLst/>
            <a:gdLst>
              <a:gd name="T0" fmla="*/ 530 w 3510"/>
              <a:gd name="T1" fmla="*/ 2372 h 3496"/>
              <a:gd name="T2" fmla="*/ 530 w 3510"/>
              <a:gd name="T3" fmla="*/ 2484 h 3496"/>
              <a:gd name="T4" fmla="*/ 521 w 3510"/>
              <a:gd name="T5" fmla="*/ 2859 h 3496"/>
              <a:gd name="T6" fmla="*/ 547 w 3510"/>
              <a:gd name="T7" fmla="*/ 2969 h 3496"/>
              <a:gd name="T8" fmla="*/ 642 w 3510"/>
              <a:gd name="T9" fmla="*/ 2998 h 3496"/>
              <a:gd name="T10" fmla="*/ 1013 w 3510"/>
              <a:gd name="T11" fmla="*/ 2969 h 3496"/>
              <a:gd name="T12" fmla="*/ 1108 w 3510"/>
              <a:gd name="T13" fmla="*/ 2998 h 3496"/>
              <a:gd name="T14" fmla="*/ 1189 w 3510"/>
              <a:gd name="T15" fmla="*/ 2928 h 3496"/>
              <a:gd name="T16" fmla="*/ 1164 w 3510"/>
              <a:gd name="T17" fmla="*/ 2818 h 3496"/>
              <a:gd name="T18" fmla="*/ 1194 w 3510"/>
              <a:gd name="T19" fmla="*/ 2440 h 3496"/>
              <a:gd name="T20" fmla="*/ 1145 w 3510"/>
              <a:gd name="T21" fmla="*/ 2338 h 3496"/>
              <a:gd name="T22" fmla="*/ 1032 w 3510"/>
              <a:gd name="T23" fmla="*/ 2338 h 3496"/>
              <a:gd name="T24" fmla="*/ 656 w 3510"/>
              <a:gd name="T25" fmla="*/ 2328 h 3496"/>
              <a:gd name="T26" fmla="*/ 2855 w 3510"/>
              <a:gd name="T27" fmla="*/ 2296 h 3496"/>
              <a:gd name="T28" fmla="*/ 2338 w 3510"/>
              <a:gd name="T29" fmla="*/ 2840 h 3496"/>
              <a:gd name="T30" fmla="*/ 2386 w 3510"/>
              <a:gd name="T31" fmla="*/ 2940 h 3496"/>
              <a:gd name="T32" fmla="*/ 2484 w 3510"/>
              <a:gd name="T33" fmla="*/ 2950 h 3496"/>
              <a:gd name="T34" fmla="*/ 3012 w 3510"/>
              <a:gd name="T35" fmla="*/ 2420 h 3496"/>
              <a:gd name="T36" fmla="*/ 2986 w 3510"/>
              <a:gd name="T37" fmla="*/ 2311 h 3496"/>
              <a:gd name="T38" fmla="*/ 1860 w 3510"/>
              <a:gd name="T39" fmla="*/ 1854 h 3496"/>
              <a:gd name="T40" fmla="*/ 3482 w 3510"/>
              <a:gd name="T41" fmla="*/ 3178 h 3496"/>
              <a:gd name="T42" fmla="*/ 3330 w 3510"/>
              <a:gd name="T43" fmla="*/ 3391 h 3496"/>
              <a:gd name="T44" fmla="*/ 3084 w 3510"/>
              <a:gd name="T45" fmla="*/ 3493 h 3496"/>
              <a:gd name="T46" fmla="*/ 1647 w 3510"/>
              <a:gd name="T47" fmla="*/ 1854 h 3496"/>
              <a:gd name="T48" fmla="*/ 320 w 3510"/>
              <a:gd name="T49" fmla="*/ 3469 h 3496"/>
              <a:gd name="T50" fmla="*/ 106 w 3510"/>
              <a:gd name="T51" fmla="*/ 3317 h 3496"/>
              <a:gd name="T52" fmla="*/ 3 w 3510"/>
              <a:gd name="T53" fmla="*/ 3072 h 3496"/>
              <a:gd name="T54" fmla="*/ 2300 w 3510"/>
              <a:gd name="T55" fmla="*/ 794 h 3496"/>
              <a:gd name="T56" fmla="*/ 2241 w 3510"/>
              <a:gd name="T57" fmla="*/ 889 h 3496"/>
              <a:gd name="T58" fmla="*/ 2300 w 3510"/>
              <a:gd name="T59" fmla="*/ 985 h 3496"/>
              <a:gd name="T60" fmla="*/ 3054 w 3510"/>
              <a:gd name="T61" fmla="*/ 985 h 3496"/>
              <a:gd name="T62" fmla="*/ 3113 w 3510"/>
              <a:gd name="T63" fmla="*/ 889 h 3496"/>
              <a:gd name="T64" fmla="*/ 3054 w 3510"/>
              <a:gd name="T65" fmla="*/ 794 h 3496"/>
              <a:gd name="T66" fmla="*/ 831 w 3510"/>
              <a:gd name="T67" fmla="*/ 415 h 3496"/>
              <a:gd name="T68" fmla="*/ 751 w 3510"/>
              <a:gd name="T69" fmla="*/ 494 h 3496"/>
              <a:gd name="T70" fmla="*/ 478 w 3510"/>
              <a:gd name="T71" fmla="*/ 753 h 3496"/>
              <a:gd name="T72" fmla="*/ 418 w 3510"/>
              <a:gd name="T73" fmla="*/ 848 h 3496"/>
              <a:gd name="T74" fmla="*/ 478 w 3510"/>
              <a:gd name="T75" fmla="*/ 943 h 3496"/>
              <a:gd name="T76" fmla="*/ 751 w 3510"/>
              <a:gd name="T77" fmla="*/ 1200 h 3496"/>
              <a:gd name="T78" fmla="*/ 831 w 3510"/>
              <a:gd name="T79" fmla="*/ 1279 h 3496"/>
              <a:gd name="T80" fmla="*/ 938 w 3510"/>
              <a:gd name="T81" fmla="*/ 1243 h 3496"/>
              <a:gd name="T82" fmla="*/ 1185 w 3510"/>
              <a:gd name="T83" fmla="*/ 953 h 3496"/>
              <a:gd name="T84" fmla="*/ 1281 w 3510"/>
              <a:gd name="T85" fmla="*/ 894 h 3496"/>
              <a:gd name="T86" fmla="*/ 1268 w 3510"/>
              <a:gd name="T87" fmla="*/ 781 h 3496"/>
              <a:gd name="T88" fmla="*/ 961 w 3510"/>
              <a:gd name="T89" fmla="*/ 741 h 3496"/>
              <a:gd name="T90" fmla="*/ 922 w 3510"/>
              <a:gd name="T91" fmla="*/ 436 h 3496"/>
              <a:gd name="T92" fmla="*/ 3028 w 3510"/>
              <a:gd name="T93" fmla="*/ 0 h 3496"/>
              <a:gd name="T94" fmla="*/ 3286 w 3510"/>
              <a:gd name="T95" fmla="*/ 75 h 3496"/>
              <a:gd name="T96" fmla="*/ 3462 w 3510"/>
              <a:gd name="T97" fmla="*/ 269 h 3496"/>
              <a:gd name="T98" fmla="*/ 3510 w 3510"/>
              <a:gd name="T99" fmla="*/ 1642 h 3496"/>
              <a:gd name="T100" fmla="*/ 1647 w 3510"/>
              <a:gd name="T101" fmla="*/ 1642 h 3496"/>
              <a:gd name="T102" fmla="*/ 29 w 3510"/>
              <a:gd name="T103" fmla="*/ 319 h 3496"/>
              <a:gd name="T104" fmla="*/ 181 w 3510"/>
              <a:gd name="T105" fmla="*/ 106 h 3496"/>
              <a:gd name="T106" fmla="*/ 426 w 3510"/>
              <a:gd name="T107" fmla="*/ 3 h 3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10" h="3496">
                <a:moveTo>
                  <a:pt x="610" y="2323"/>
                </a:moveTo>
                <a:lnTo>
                  <a:pt x="586" y="2328"/>
                </a:lnTo>
                <a:lnTo>
                  <a:pt x="565" y="2338"/>
                </a:lnTo>
                <a:lnTo>
                  <a:pt x="547" y="2353"/>
                </a:lnTo>
                <a:lnTo>
                  <a:pt x="530" y="2372"/>
                </a:lnTo>
                <a:lnTo>
                  <a:pt x="521" y="2394"/>
                </a:lnTo>
                <a:lnTo>
                  <a:pt x="515" y="2417"/>
                </a:lnTo>
                <a:lnTo>
                  <a:pt x="515" y="2440"/>
                </a:lnTo>
                <a:lnTo>
                  <a:pt x="521" y="2463"/>
                </a:lnTo>
                <a:lnTo>
                  <a:pt x="530" y="2484"/>
                </a:lnTo>
                <a:lnTo>
                  <a:pt x="547" y="2503"/>
                </a:lnTo>
                <a:lnTo>
                  <a:pt x="704" y="2661"/>
                </a:lnTo>
                <a:lnTo>
                  <a:pt x="547" y="2818"/>
                </a:lnTo>
                <a:lnTo>
                  <a:pt x="530" y="2838"/>
                </a:lnTo>
                <a:lnTo>
                  <a:pt x="521" y="2859"/>
                </a:lnTo>
                <a:lnTo>
                  <a:pt x="515" y="2882"/>
                </a:lnTo>
                <a:lnTo>
                  <a:pt x="515" y="2905"/>
                </a:lnTo>
                <a:lnTo>
                  <a:pt x="521" y="2928"/>
                </a:lnTo>
                <a:lnTo>
                  <a:pt x="530" y="2950"/>
                </a:lnTo>
                <a:lnTo>
                  <a:pt x="547" y="2969"/>
                </a:lnTo>
                <a:lnTo>
                  <a:pt x="563" y="2982"/>
                </a:lnTo>
                <a:lnTo>
                  <a:pt x="581" y="2991"/>
                </a:lnTo>
                <a:lnTo>
                  <a:pt x="601" y="2998"/>
                </a:lnTo>
                <a:lnTo>
                  <a:pt x="622" y="3000"/>
                </a:lnTo>
                <a:lnTo>
                  <a:pt x="642" y="2998"/>
                </a:lnTo>
                <a:lnTo>
                  <a:pt x="661" y="2991"/>
                </a:lnTo>
                <a:lnTo>
                  <a:pt x="679" y="2982"/>
                </a:lnTo>
                <a:lnTo>
                  <a:pt x="697" y="2969"/>
                </a:lnTo>
                <a:lnTo>
                  <a:pt x="854" y="2811"/>
                </a:lnTo>
                <a:lnTo>
                  <a:pt x="1013" y="2969"/>
                </a:lnTo>
                <a:lnTo>
                  <a:pt x="1030" y="2982"/>
                </a:lnTo>
                <a:lnTo>
                  <a:pt x="1048" y="2991"/>
                </a:lnTo>
                <a:lnTo>
                  <a:pt x="1067" y="2998"/>
                </a:lnTo>
                <a:lnTo>
                  <a:pt x="1088" y="3000"/>
                </a:lnTo>
                <a:lnTo>
                  <a:pt x="1108" y="2998"/>
                </a:lnTo>
                <a:lnTo>
                  <a:pt x="1128" y="2991"/>
                </a:lnTo>
                <a:lnTo>
                  <a:pt x="1147" y="2982"/>
                </a:lnTo>
                <a:lnTo>
                  <a:pt x="1164" y="2969"/>
                </a:lnTo>
                <a:lnTo>
                  <a:pt x="1179" y="2950"/>
                </a:lnTo>
                <a:lnTo>
                  <a:pt x="1189" y="2928"/>
                </a:lnTo>
                <a:lnTo>
                  <a:pt x="1194" y="2905"/>
                </a:lnTo>
                <a:lnTo>
                  <a:pt x="1194" y="2882"/>
                </a:lnTo>
                <a:lnTo>
                  <a:pt x="1189" y="2859"/>
                </a:lnTo>
                <a:lnTo>
                  <a:pt x="1179" y="2838"/>
                </a:lnTo>
                <a:lnTo>
                  <a:pt x="1164" y="2818"/>
                </a:lnTo>
                <a:lnTo>
                  <a:pt x="1005" y="2661"/>
                </a:lnTo>
                <a:lnTo>
                  <a:pt x="1164" y="2503"/>
                </a:lnTo>
                <a:lnTo>
                  <a:pt x="1179" y="2484"/>
                </a:lnTo>
                <a:lnTo>
                  <a:pt x="1189" y="2463"/>
                </a:lnTo>
                <a:lnTo>
                  <a:pt x="1194" y="2440"/>
                </a:lnTo>
                <a:lnTo>
                  <a:pt x="1194" y="2417"/>
                </a:lnTo>
                <a:lnTo>
                  <a:pt x="1189" y="2394"/>
                </a:lnTo>
                <a:lnTo>
                  <a:pt x="1179" y="2372"/>
                </a:lnTo>
                <a:lnTo>
                  <a:pt x="1164" y="2353"/>
                </a:lnTo>
                <a:lnTo>
                  <a:pt x="1145" y="2338"/>
                </a:lnTo>
                <a:lnTo>
                  <a:pt x="1123" y="2328"/>
                </a:lnTo>
                <a:lnTo>
                  <a:pt x="1100" y="2323"/>
                </a:lnTo>
                <a:lnTo>
                  <a:pt x="1076" y="2323"/>
                </a:lnTo>
                <a:lnTo>
                  <a:pt x="1053" y="2328"/>
                </a:lnTo>
                <a:lnTo>
                  <a:pt x="1032" y="2338"/>
                </a:lnTo>
                <a:lnTo>
                  <a:pt x="1013" y="2353"/>
                </a:lnTo>
                <a:lnTo>
                  <a:pt x="854" y="2511"/>
                </a:lnTo>
                <a:lnTo>
                  <a:pt x="697" y="2353"/>
                </a:lnTo>
                <a:lnTo>
                  <a:pt x="677" y="2338"/>
                </a:lnTo>
                <a:lnTo>
                  <a:pt x="656" y="2328"/>
                </a:lnTo>
                <a:lnTo>
                  <a:pt x="633" y="2323"/>
                </a:lnTo>
                <a:lnTo>
                  <a:pt x="610" y="2323"/>
                </a:lnTo>
                <a:close/>
                <a:moveTo>
                  <a:pt x="2899" y="2280"/>
                </a:moveTo>
                <a:lnTo>
                  <a:pt x="2877" y="2286"/>
                </a:lnTo>
                <a:lnTo>
                  <a:pt x="2855" y="2296"/>
                </a:lnTo>
                <a:lnTo>
                  <a:pt x="2836" y="2311"/>
                </a:lnTo>
                <a:lnTo>
                  <a:pt x="2369" y="2777"/>
                </a:lnTo>
                <a:lnTo>
                  <a:pt x="2354" y="2795"/>
                </a:lnTo>
                <a:lnTo>
                  <a:pt x="2343" y="2817"/>
                </a:lnTo>
                <a:lnTo>
                  <a:pt x="2338" y="2840"/>
                </a:lnTo>
                <a:lnTo>
                  <a:pt x="2338" y="2863"/>
                </a:lnTo>
                <a:lnTo>
                  <a:pt x="2343" y="2886"/>
                </a:lnTo>
                <a:lnTo>
                  <a:pt x="2354" y="2907"/>
                </a:lnTo>
                <a:lnTo>
                  <a:pt x="2369" y="2926"/>
                </a:lnTo>
                <a:lnTo>
                  <a:pt x="2386" y="2940"/>
                </a:lnTo>
                <a:lnTo>
                  <a:pt x="2404" y="2950"/>
                </a:lnTo>
                <a:lnTo>
                  <a:pt x="2423" y="2955"/>
                </a:lnTo>
                <a:lnTo>
                  <a:pt x="2444" y="2957"/>
                </a:lnTo>
                <a:lnTo>
                  <a:pt x="2464" y="2955"/>
                </a:lnTo>
                <a:lnTo>
                  <a:pt x="2484" y="2950"/>
                </a:lnTo>
                <a:lnTo>
                  <a:pt x="2502" y="2940"/>
                </a:lnTo>
                <a:lnTo>
                  <a:pt x="2519" y="2926"/>
                </a:lnTo>
                <a:lnTo>
                  <a:pt x="2986" y="2461"/>
                </a:lnTo>
                <a:lnTo>
                  <a:pt x="3001" y="2442"/>
                </a:lnTo>
                <a:lnTo>
                  <a:pt x="3012" y="2420"/>
                </a:lnTo>
                <a:lnTo>
                  <a:pt x="3017" y="2398"/>
                </a:lnTo>
                <a:lnTo>
                  <a:pt x="3017" y="2374"/>
                </a:lnTo>
                <a:lnTo>
                  <a:pt x="3012" y="2352"/>
                </a:lnTo>
                <a:lnTo>
                  <a:pt x="3001" y="2331"/>
                </a:lnTo>
                <a:lnTo>
                  <a:pt x="2986" y="2311"/>
                </a:lnTo>
                <a:lnTo>
                  <a:pt x="2967" y="2296"/>
                </a:lnTo>
                <a:lnTo>
                  <a:pt x="2945" y="2286"/>
                </a:lnTo>
                <a:lnTo>
                  <a:pt x="2923" y="2280"/>
                </a:lnTo>
                <a:lnTo>
                  <a:pt x="2899" y="2280"/>
                </a:lnTo>
                <a:close/>
                <a:moveTo>
                  <a:pt x="1860" y="1854"/>
                </a:moveTo>
                <a:lnTo>
                  <a:pt x="3510" y="1854"/>
                </a:lnTo>
                <a:lnTo>
                  <a:pt x="3510" y="3016"/>
                </a:lnTo>
                <a:lnTo>
                  <a:pt x="3507" y="3072"/>
                </a:lnTo>
                <a:lnTo>
                  <a:pt x="3497" y="3126"/>
                </a:lnTo>
                <a:lnTo>
                  <a:pt x="3482" y="3178"/>
                </a:lnTo>
                <a:lnTo>
                  <a:pt x="3462" y="3227"/>
                </a:lnTo>
                <a:lnTo>
                  <a:pt x="3435" y="3273"/>
                </a:lnTo>
                <a:lnTo>
                  <a:pt x="3404" y="3316"/>
                </a:lnTo>
                <a:lnTo>
                  <a:pt x="3368" y="3355"/>
                </a:lnTo>
                <a:lnTo>
                  <a:pt x="3330" y="3391"/>
                </a:lnTo>
                <a:lnTo>
                  <a:pt x="3286" y="3422"/>
                </a:lnTo>
                <a:lnTo>
                  <a:pt x="3240" y="3447"/>
                </a:lnTo>
                <a:lnTo>
                  <a:pt x="3191" y="3469"/>
                </a:lnTo>
                <a:lnTo>
                  <a:pt x="3138" y="3483"/>
                </a:lnTo>
                <a:lnTo>
                  <a:pt x="3084" y="3493"/>
                </a:lnTo>
                <a:lnTo>
                  <a:pt x="3028" y="3496"/>
                </a:lnTo>
                <a:lnTo>
                  <a:pt x="1860" y="3496"/>
                </a:lnTo>
                <a:lnTo>
                  <a:pt x="1860" y="1854"/>
                </a:lnTo>
                <a:close/>
                <a:moveTo>
                  <a:pt x="0" y="1854"/>
                </a:moveTo>
                <a:lnTo>
                  <a:pt x="1647" y="1854"/>
                </a:lnTo>
                <a:lnTo>
                  <a:pt x="1647" y="3496"/>
                </a:lnTo>
                <a:lnTo>
                  <a:pt x="482" y="3496"/>
                </a:lnTo>
                <a:lnTo>
                  <a:pt x="426" y="3493"/>
                </a:lnTo>
                <a:lnTo>
                  <a:pt x="372" y="3483"/>
                </a:lnTo>
                <a:lnTo>
                  <a:pt x="320" y="3469"/>
                </a:lnTo>
                <a:lnTo>
                  <a:pt x="271" y="3447"/>
                </a:lnTo>
                <a:lnTo>
                  <a:pt x="224" y="3422"/>
                </a:lnTo>
                <a:lnTo>
                  <a:pt x="181" y="3391"/>
                </a:lnTo>
                <a:lnTo>
                  <a:pt x="141" y="3355"/>
                </a:lnTo>
                <a:lnTo>
                  <a:pt x="106" y="3317"/>
                </a:lnTo>
                <a:lnTo>
                  <a:pt x="76" y="3273"/>
                </a:lnTo>
                <a:lnTo>
                  <a:pt x="49" y="3227"/>
                </a:lnTo>
                <a:lnTo>
                  <a:pt x="29" y="3178"/>
                </a:lnTo>
                <a:lnTo>
                  <a:pt x="13" y="3126"/>
                </a:lnTo>
                <a:lnTo>
                  <a:pt x="3" y="3072"/>
                </a:lnTo>
                <a:lnTo>
                  <a:pt x="0" y="3016"/>
                </a:lnTo>
                <a:lnTo>
                  <a:pt x="0" y="1854"/>
                </a:lnTo>
                <a:close/>
                <a:moveTo>
                  <a:pt x="2347" y="784"/>
                </a:moveTo>
                <a:lnTo>
                  <a:pt x="2322" y="787"/>
                </a:lnTo>
                <a:lnTo>
                  <a:pt x="2300" y="794"/>
                </a:lnTo>
                <a:lnTo>
                  <a:pt x="2281" y="807"/>
                </a:lnTo>
                <a:lnTo>
                  <a:pt x="2265" y="823"/>
                </a:lnTo>
                <a:lnTo>
                  <a:pt x="2252" y="843"/>
                </a:lnTo>
                <a:lnTo>
                  <a:pt x="2243" y="866"/>
                </a:lnTo>
                <a:lnTo>
                  <a:pt x="2241" y="889"/>
                </a:lnTo>
                <a:lnTo>
                  <a:pt x="2243" y="914"/>
                </a:lnTo>
                <a:lnTo>
                  <a:pt x="2252" y="936"/>
                </a:lnTo>
                <a:lnTo>
                  <a:pt x="2265" y="955"/>
                </a:lnTo>
                <a:lnTo>
                  <a:pt x="2281" y="973"/>
                </a:lnTo>
                <a:lnTo>
                  <a:pt x="2300" y="985"/>
                </a:lnTo>
                <a:lnTo>
                  <a:pt x="2322" y="993"/>
                </a:lnTo>
                <a:lnTo>
                  <a:pt x="2347" y="996"/>
                </a:lnTo>
                <a:lnTo>
                  <a:pt x="3007" y="996"/>
                </a:lnTo>
                <a:lnTo>
                  <a:pt x="3032" y="993"/>
                </a:lnTo>
                <a:lnTo>
                  <a:pt x="3054" y="985"/>
                </a:lnTo>
                <a:lnTo>
                  <a:pt x="3074" y="973"/>
                </a:lnTo>
                <a:lnTo>
                  <a:pt x="3091" y="955"/>
                </a:lnTo>
                <a:lnTo>
                  <a:pt x="3103" y="936"/>
                </a:lnTo>
                <a:lnTo>
                  <a:pt x="3111" y="914"/>
                </a:lnTo>
                <a:lnTo>
                  <a:pt x="3113" y="889"/>
                </a:lnTo>
                <a:lnTo>
                  <a:pt x="3111" y="866"/>
                </a:lnTo>
                <a:lnTo>
                  <a:pt x="3103" y="843"/>
                </a:lnTo>
                <a:lnTo>
                  <a:pt x="3091" y="823"/>
                </a:lnTo>
                <a:lnTo>
                  <a:pt x="3074" y="807"/>
                </a:lnTo>
                <a:lnTo>
                  <a:pt x="3054" y="794"/>
                </a:lnTo>
                <a:lnTo>
                  <a:pt x="3032" y="787"/>
                </a:lnTo>
                <a:lnTo>
                  <a:pt x="3007" y="784"/>
                </a:lnTo>
                <a:lnTo>
                  <a:pt x="2347" y="784"/>
                </a:lnTo>
                <a:close/>
                <a:moveTo>
                  <a:pt x="854" y="412"/>
                </a:moveTo>
                <a:lnTo>
                  <a:pt x="831" y="415"/>
                </a:lnTo>
                <a:lnTo>
                  <a:pt x="808" y="423"/>
                </a:lnTo>
                <a:lnTo>
                  <a:pt x="788" y="436"/>
                </a:lnTo>
                <a:lnTo>
                  <a:pt x="772" y="453"/>
                </a:lnTo>
                <a:lnTo>
                  <a:pt x="759" y="472"/>
                </a:lnTo>
                <a:lnTo>
                  <a:pt x="751" y="494"/>
                </a:lnTo>
                <a:lnTo>
                  <a:pt x="748" y="519"/>
                </a:lnTo>
                <a:lnTo>
                  <a:pt x="748" y="741"/>
                </a:lnTo>
                <a:lnTo>
                  <a:pt x="524" y="741"/>
                </a:lnTo>
                <a:lnTo>
                  <a:pt x="500" y="744"/>
                </a:lnTo>
                <a:lnTo>
                  <a:pt x="478" y="753"/>
                </a:lnTo>
                <a:lnTo>
                  <a:pt x="458" y="764"/>
                </a:lnTo>
                <a:lnTo>
                  <a:pt x="441" y="781"/>
                </a:lnTo>
                <a:lnTo>
                  <a:pt x="429" y="801"/>
                </a:lnTo>
                <a:lnTo>
                  <a:pt x="421" y="823"/>
                </a:lnTo>
                <a:lnTo>
                  <a:pt x="418" y="848"/>
                </a:lnTo>
                <a:lnTo>
                  <a:pt x="421" y="871"/>
                </a:lnTo>
                <a:lnTo>
                  <a:pt x="429" y="894"/>
                </a:lnTo>
                <a:lnTo>
                  <a:pt x="441" y="914"/>
                </a:lnTo>
                <a:lnTo>
                  <a:pt x="458" y="930"/>
                </a:lnTo>
                <a:lnTo>
                  <a:pt x="478" y="943"/>
                </a:lnTo>
                <a:lnTo>
                  <a:pt x="500" y="950"/>
                </a:lnTo>
                <a:lnTo>
                  <a:pt x="524" y="953"/>
                </a:lnTo>
                <a:lnTo>
                  <a:pt x="748" y="953"/>
                </a:lnTo>
                <a:lnTo>
                  <a:pt x="748" y="1176"/>
                </a:lnTo>
                <a:lnTo>
                  <a:pt x="751" y="1200"/>
                </a:lnTo>
                <a:lnTo>
                  <a:pt x="759" y="1222"/>
                </a:lnTo>
                <a:lnTo>
                  <a:pt x="772" y="1243"/>
                </a:lnTo>
                <a:lnTo>
                  <a:pt x="788" y="1259"/>
                </a:lnTo>
                <a:lnTo>
                  <a:pt x="808" y="1271"/>
                </a:lnTo>
                <a:lnTo>
                  <a:pt x="831" y="1279"/>
                </a:lnTo>
                <a:lnTo>
                  <a:pt x="854" y="1282"/>
                </a:lnTo>
                <a:lnTo>
                  <a:pt x="879" y="1279"/>
                </a:lnTo>
                <a:lnTo>
                  <a:pt x="901" y="1271"/>
                </a:lnTo>
                <a:lnTo>
                  <a:pt x="922" y="1259"/>
                </a:lnTo>
                <a:lnTo>
                  <a:pt x="938" y="1243"/>
                </a:lnTo>
                <a:lnTo>
                  <a:pt x="951" y="1222"/>
                </a:lnTo>
                <a:lnTo>
                  <a:pt x="958" y="1200"/>
                </a:lnTo>
                <a:lnTo>
                  <a:pt x="961" y="1176"/>
                </a:lnTo>
                <a:lnTo>
                  <a:pt x="961" y="953"/>
                </a:lnTo>
                <a:lnTo>
                  <a:pt x="1185" y="953"/>
                </a:lnTo>
                <a:lnTo>
                  <a:pt x="1209" y="950"/>
                </a:lnTo>
                <a:lnTo>
                  <a:pt x="1231" y="943"/>
                </a:lnTo>
                <a:lnTo>
                  <a:pt x="1252" y="930"/>
                </a:lnTo>
                <a:lnTo>
                  <a:pt x="1268" y="914"/>
                </a:lnTo>
                <a:lnTo>
                  <a:pt x="1281" y="894"/>
                </a:lnTo>
                <a:lnTo>
                  <a:pt x="1288" y="871"/>
                </a:lnTo>
                <a:lnTo>
                  <a:pt x="1291" y="848"/>
                </a:lnTo>
                <a:lnTo>
                  <a:pt x="1288" y="823"/>
                </a:lnTo>
                <a:lnTo>
                  <a:pt x="1281" y="801"/>
                </a:lnTo>
                <a:lnTo>
                  <a:pt x="1268" y="781"/>
                </a:lnTo>
                <a:lnTo>
                  <a:pt x="1252" y="764"/>
                </a:lnTo>
                <a:lnTo>
                  <a:pt x="1231" y="753"/>
                </a:lnTo>
                <a:lnTo>
                  <a:pt x="1209" y="744"/>
                </a:lnTo>
                <a:lnTo>
                  <a:pt x="1185" y="741"/>
                </a:lnTo>
                <a:lnTo>
                  <a:pt x="961" y="741"/>
                </a:lnTo>
                <a:lnTo>
                  <a:pt x="961" y="519"/>
                </a:lnTo>
                <a:lnTo>
                  <a:pt x="958" y="494"/>
                </a:lnTo>
                <a:lnTo>
                  <a:pt x="951" y="472"/>
                </a:lnTo>
                <a:lnTo>
                  <a:pt x="938" y="453"/>
                </a:lnTo>
                <a:lnTo>
                  <a:pt x="922" y="436"/>
                </a:lnTo>
                <a:lnTo>
                  <a:pt x="901" y="423"/>
                </a:lnTo>
                <a:lnTo>
                  <a:pt x="879" y="415"/>
                </a:lnTo>
                <a:lnTo>
                  <a:pt x="854" y="412"/>
                </a:lnTo>
                <a:close/>
                <a:moveTo>
                  <a:pt x="1860" y="0"/>
                </a:moveTo>
                <a:lnTo>
                  <a:pt x="3028" y="0"/>
                </a:lnTo>
                <a:lnTo>
                  <a:pt x="3084" y="3"/>
                </a:lnTo>
                <a:lnTo>
                  <a:pt x="3138" y="13"/>
                </a:lnTo>
                <a:lnTo>
                  <a:pt x="3191" y="28"/>
                </a:lnTo>
                <a:lnTo>
                  <a:pt x="3240" y="49"/>
                </a:lnTo>
                <a:lnTo>
                  <a:pt x="3286" y="75"/>
                </a:lnTo>
                <a:lnTo>
                  <a:pt x="3330" y="106"/>
                </a:lnTo>
                <a:lnTo>
                  <a:pt x="3368" y="141"/>
                </a:lnTo>
                <a:lnTo>
                  <a:pt x="3404" y="180"/>
                </a:lnTo>
                <a:lnTo>
                  <a:pt x="3435" y="223"/>
                </a:lnTo>
                <a:lnTo>
                  <a:pt x="3462" y="269"/>
                </a:lnTo>
                <a:lnTo>
                  <a:pt x="3482" y="319"/>
                </a:lnTo>
                <a:lnTo>
                  <a:pt x="3497" y="370"/>
                </a:lnTo>
                <a:lnTo>
                  <a:pt x="3507" y="425"/>
                </a:lnTo>
                <a:lnTo>
                  <a:pt x="3510" y="480"/>
                </a:lnTo>
                <a:lnTo>
                  <a:pt x="3510" y="1642"/>
                </a:lnTo>
                <a:lnTo>
                  <a:pt x="1860" y="1642"/>
                </a:lnTo>
                <a:lnTo>
                  <a:pt x="1860" y="0"/>
                </a:lnTo>
                <a:close/>
                <a:moveTo>
                  <a:pt x="482" y="0"/>
                </a:moveTo>
                <a:lnTo>
                  <a:pt x="1647" y="0"/>
                </a:lnTo>
                <a:lnTo>
                  <a:pt x="1647" y="1642"/>
                </a:lnTo>
                <a:lnTo>
                  <a:pt x="0" y="1642"/>
                </a:lnTo>
                <a:lnTo>
                  <a:pt x="0" y="480"/>
                </a:lnTo>
                <a:lnTo>
                  <a:pt x="3" y="425"/>
                </a:lnTo>
                <a:lnTo>
                  <a:pt x="13" y="370"/>
                </a:lnTo>
                <a:lnTo>
                  <a:pt x="29" y="319"/>
                </a:lnTo>
                <a:lnTo>
                  <a:pt x="49" y="269"/>
                </a:lnTo>
                <a:lnTo>
                  <a:pt x="76" y="223"/>
                </a:lnTo>
                <a:lnTo>
                  <a:pt x="106" y="180"/>
                </a:lnTo>
                <a:lnTo>
                  <a:pt x="141" y="141"/>
                </a:lnTo>
                <a:lnTo>
                  <a:pt x="181" y="106"/>
                </a:lnTo>
                <a:lnTo>
                  <a:pt x="224" y="75"/>
                </a:lnTo>
                <a:lnTo>
                  <a:pt x="271" y="49"/>
                </a:lnTo>
                <a:lnTo>
                  <a:pt x="320" y="28"/>
                </a:lnTo>
                <a:lnTo>
                  <a:pt x="372" y="13"/>
                </a:lnTo>
                <a:lnTo>
                  <a:pt x="426" y="3"/>
                </a:lnTo>
                <a:lnTo>
                  <a:pt x="4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61"/>
          <p:cNvSpPr>
            <a:spLocks noEditPoints="1"/>
          </p:cNvSpPr>
          <p:nvPr/>
        </p:nvSpPr>
        <p:spPr bwMode="auto">
          <a:xfrm>
            <a:off x="681045" y="5837238"/>
            <a:ext cx="530225" cy="433387"/>
          </a:xfrm>
          <a:custGeom>
            <a:avLst/>
            <a:gdLst>
              <a:gd name="T0" fmla="*/ 1891 w 3345"/>
              <a:gd name="T1" fmla="*/ 1142 h 2730"/>
              <a:gd name="T2" fmla="*/ 1973 w 3345"/>
              <a:gd name="T3" fmla="*/ 1213 h 2730"/>
              <a:gd name="T4" fmla="*/ 1993 w 3345"/>
              <a:gd name="T5" fmla="*/ 1322 h 2730"/>
              <a:gd name="T6" fmla="*/ 1939 w 3345"/>
              <a:gd name="T7" fmla="*/ 1416 h 2730"/>
              <a:gd name="T8" fmla="*/ 1835 w 3345"/>
              <a:gd name="T9" fmla="*/ 1454 h 2730"/>
              <a:gd name="T10" fmla="*/ 1590 w 3345"/>
              <a:gd name="T11" fmla="*/ 648 h 2730"/>
              <a:gd name="T12" fmla="*/ 1453 w 3345"/>
              <a:gd name="T13" fmla="*/ 959 h 2730"/>
              <a:gd name="T14" fmla="*/ 1370 w 3345"/>
              <a:gd name="T15" fmla="*/ 889 h 2730"/>
              <a:gd name="T16" fmla="*/ 1351 w 3345"/>
              <a:gd name="T17" fmla="*/ 779 h 2730"/>
              <a:gd name="T18" fmla="*/ 1406 w 3345"/>
              <a:gd name="T19" fmla="*/ 685 h 2730"/>
              <a:gd name="T20" fmla="*/ 1509 w 3345"/>
              <a:gd name="T21" fmla="*/ 648 h 2730"/>
              <a:gd name="T22" fmla="*/ 1614 w 3345"/>
              <a:gd name="T23" fmla="*/ 366 h 2730"/>
              <a:gd name="T24" fmla="*/ 1590 w 3345"/>
              <a:gd name="T25" fmla="*/ 483 h 2730"/>
              <a:gd name="T26" fmla="*/ 1383 w 3345"/>
              <a:gd name="T27" fmla="*/ 509 h 2730"/>
              <a:gd name="T28" fmla="*/ 1252 w 3345"/>
              <a:gd name="T29" fmla="*/ 610 h 2730"/>
              <a:gd name="T30" fmla="*/ 1188 w 3345"/>
              <a:gd name="T31" fmla="*/ 764 h 2730"/>
              <a:gd name="T32" fmla="*/ 1211 w 3345"/>
              <a:gd name="T33" fmla="*/ 934 h 2730"/>
              <a:gd name="T34" fmla="*/ 1311 w 3345"/>
              <a:gd name="T35" fmla="*/ 1065 h 2730"/>
              <a:gd name="T36" fmla="*/ 1465 w 3345"/>
              <a:gd name="T37" fmla="*/ 1130 h 2730"/>
              <a:gd name="T38" fmla="*/ 1267 w 3345"/>
              <a:gd name="T39" fmla="*/ 1454 h 2730"/>
              <a:gd name="T40" fmla="*/ 1196 w 3345"/>
              <a:gd name="T41" fmla="*/ 1494 h 2730"/>
              <a:gd name="T42" fmla="*/ 1196 w 3345"/>
              <a:gd name="T43" fmla="*/ 1578 h 2730"/>
              <a:gd name="T44" fmla="*/ 1267 w 3345"/>
              <a:gd name="T45" fmla="*/ 1618 h 2730"/>
              <a:gd name="T46" fmla="*/ 1602 w 3345"/>
              <a:gd name="T47" fmla="*/ 1745 h 2730"/>
              <a:gd name="T48" fmla="*/ 1672 w 3345"/>
              <a:gd name="T49" fmla="*/ 1786 h 2730"/>
              <a:gd name="T50" fmla="*/ 1743 w 3345"/>
              <a:gd name="T51" fmla="*/ 1745 h 2730"/>
              <a:gd name="T52" fmla="*/ 1835 w 3345"/>
              <a:gd name="T53" fmla="*/ 1618 h 2730"/>
              <a:gd name="T54" fmla="*/ 1999 w 3345"/>
              <a:gd name="T55" fmla="*/ 1574 h 2730"/>
              <a:gd name="T56" fmla="*/ 2115 w 3345"/>
              <a:gd name="T57" fmla="*/ 1458 h 2730"/>
              <a:gd name="T58" fmla="*/ 2160 w 3345"/>
              <a:gd name="T59" fmla="*/ 1293 h 2730"/>
              <a:gd name="T60" fmla="*/ 2115 w 3345"/>
              <a:gd name="T61" fmla="*/ 1129 h 2730"/>
              <a:gd name="T62" fmla="*/ 1999 w 3345"/>
              <a:gd name="T63" fmla="*/ 1013 h 2730"/>
              <a:gd name="T64" fmla="*/ 1835 w 3345"/>
              <a:gd name="T65" fmla="*/ 969 h 2730"/>
              <a:gd name="T66" fmla="*/ 2099 w 3345"/>
              <a:gd name="T67" fmla="*/ 645 h 2730"/>
              <a:gd name="T68" fmla="*/ 2157 w 3345"/>
              <a:gd name="T69" fmla="*/ 588 h 2730"/>
              <a:gd name="T70" fmla="*/ 2135 w 3345"/>
              <a:gd name="T71" fmla="*/ 507 h 2730"/>
              <a:gd name="T72" fmla="*/ 1754 w 3345"/>
              <a:gd name="T73" fmla="*/ 483 h 2730"/>
              <a:gd name="T74" fmla="*/ 1730 w 3345"/>
              <a:gd name="T75" fmla="*/ 366 h 2730"/>
              <a:gd name="T76" fmla="*/ 608 w 3345"/>
              <a:gd name="T77" fmla="*/ 0 h 2730"/>
              <a:gd name="T78" fmla="*/ 2917 w 3345"/>
              <a:gd name="T79" fmla="*/ 28 h 2730"/>
              <a:gd name="T80" fmla="*/ 3123 w 3345"/>
              <a:gd name="T81" fmla="*/ 139 h 2730"/>
              <a:gd name="T82" fmla="*/ 3270 w 3345"/>
              <a:gd name="T83" fmla="*/ 319 h 2730"/>
              <a:gd name="T84" fmla="*/ 3341 w 3345"/>
              <a:gd name="T85" fmla="*/ 547 h 2730"/>
              <a:gd name="T86" fmla="*/ 3331 w 3345"/>
              <a:gd name="T87" fmla="*/ 1645 h 2730"/>
              <a:gd name="T88" fmla="*/ 3240 w 3345"/>
              <a:gd name="T89" fmla="*/ 1863 h 2730"/>
              <a:gd name="T90" fmla="*/ 3076 w 3345"/>
              <a:gd name="T91" fmla="*/ 2027 h 2730"/>
              <a:gd name="T92" fmla="*/ 2859 w 3345"/>
              <a:gd name="T93" fmla="*/ 2119 h 2730"/>
              <a:gd name="T94" fmla="*/ 1947 w 3345"/>
              <a:gd name="T95" fmla="*/ 2709 h 2730"/>
              <a:gd name="T96" fmla="*/ 1875 w 3345"/>
              <a:gd name="T97" fmla="*/ 2728 h 2730"/>
              <a:gd name="T98" fmla="*/ 1819 w 3345"/>
              <a:gd name="T99" fmla="*/ 2684 h 2730"/>
              <a:gd name="T100" fmla="*/ 608 w 3345"/>
              <a:gd name="T101" fmla="*/ 2132 h 2730"/>
              <a:gd name="T102" fmla="*/ 372 w 3345"/>
              <a:gd name="T103" fmla="*/ 2084 h 2730"/>
              <a:gd name="T104" fmla="*/ 178 w 3345"/>
              <a:gd name="T105" fmla="*/ 1952 h 2730"/>
              <a:gd name="T106" fmla="*/ 48 w 3345"/>
              <a:gd name="T107" fmla="*/ 1760 h 2730"/>
              <a:gd name="T108" fmla="*/ 0 w 3345"/>
              <a:gd name="T109" fmla="*/ 1522 h 2730"/>
              <a:gd name="T110" fmla="*/ 27 w 3345"/>
              <a:gd name="T111" fmla="*/ 428 h 2730"/>
              <a:gd name="T112" fmla="*/ 138 w 3345"/>
              <a:gd name="T113" fmla="*/ 221 h 2730"/>
              <a:gd name="T114" fmla="*/ 319 w 3345"/>
              <a:gd name="T115" fmla="*/ 73 h 2730"/>
              <a:gd name="T116" fmla="*/ 546 w 3345"/>
              <a:gd name="T117" fmla="*/ 3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45" h="2730">
                <a:moveTo>
                  <a:pt x="1754" y="1133"/>
                </a:moveTo>
                <a:lnTo>
                  <a:pt x="1835" y="1133"/>
                </a:lnTo>
                <a:lnTo>
                  <a:pt x="1864" y="1135"/>
                </a:lnTo>
                <a:lnTo>
                  <a:pt x="1891" y="1142"/>
                </a:lnTo>
                <a:lnTo>
                  <a:pt x="1916" y="1155"/>
                </a:lnTo>
                <a:lnTo>
                  <a:pt x="1939" y="1171"/>
                </a:lnTo>
                <a:lnTo>
                  <a:pt x="1958" y="1190"/>
                </a:lnTo>
                <a:lnTo>
                  <a:pt x="1973" y="1213"/>
                </a:lnTo>
                <a:lnTo>
                  <a:pt x="1985" y="1237"/>
                </a:lnTo>
                <a:lnTo>
                  <a:pt x="1993" y="1265"/>
                </a:lnTo>
                <a:lnTo>
                  <a:pt x="1996" y="1293"/>
                </a:lnTo>
                <a:lnTo>
                  <a:pt x="1993" y="1322"/>
                </a:lnTo>
                <a:lnTo>
                  <a:pt x="1985" y="1349"/>
                </a:lnTo>
                <a:lnTo>
                  <a:pt x="1973" y="1374"/>
                </a:lnTo>
                <a:lnTo>
                  <a:pt x="1958" y="1396"/>
                </a:lnTo>
                <a:lnTo>
                  <a:pt x="1939" y="1416"/>
                </a:lnTo>
                <a:lnTo>
                  <a:pt x="1916" y="1432"/>
                </a:lnTo>
                <a:lnTo>
                  <a:pt x="1891" y="1444"/>
                </a:lnTo>
                <a:lnTo>
                  <a:pt x="1864" y="1452"/>
                </a:lnTo>
                <a:lnTo>
                  <a:pt x="1835" y="1454"/>
                </a:lnTo>
                <a:lnTo>
                  <a:pt x="1754" y="1454"/>
                </a:lnTo>
                <a:lnTo>
                  <a:pt x="1754" y="1133"/>
                </a:lnTo>
                <a:close/>
                <a:moveTo>
                  <a:pt x="1509" y="648"/>
                </a:moveTo>
                <a:lnTo>
                  <a:pt x="1590" y="648"/>
                </a:lnTo>
                <a:lnTo>
                  <a:pt x="1590" y="969"/>
                </a:lnTo>
                <a:lnTo>
                  <a:pt x="1509" y="969"/>
                </a:lnTo>
                <a:lnTo>
                  <a:pt x="1480" y="966"/>
                </a:lnTo>
                <a:lnTo>
                  <a:pt x="1453" y="959"/>
                </a:lnTo>
                <a:lnTo>
                  <a:pt x="1429" y="947"/>
                </a:lnTo>
                <a:lnTo>
                  <a:pt x="1406" y="931"/>
                </a:lnTo>
                <a:lnTo>
                  <a:pt x="1387" y="912"/>
                </a:lnTo>
                <a:lnTo>
                  <a:pt x="1370" y="889"/>
                </a:lnTo>
                <a:lnTo>
                  <a:pt x="1359" y="864"/>
                </a:lnTo>
                <a:lnTo>
                  <a:pt x="1351" y="836"/>
                </a:lnTo>
                <a:lnTo>
                  <a:pt x="1349" y="808"/>
                </a:lnTo>
                <a:lnTo>
                  <a:pt x="1351" y="779"/>
                </a:lnTo>
                <a:lnTo>
                  <a:pt x="1359" y="752"/>
                </a:lnTo>
                <a:lnTo>
                  <a:pt x="1370" y="727"/>
                </a:lnTo>
                <a:lnTo>
                  <a:pt x="1387" y="705"/>
                </a:lnTo>
                <a:lnTo>
                  <a:pt x="1406" y="685"/>
                </a:lnTo>
                <a:lnTo>
                  <a:pt x="1429" y="669"/>
                </a:lnTo>
                <a:lnTo>
                  <a:pt x="1453" y="658"/>
                </a:lnTo>
                <a:lnTo>
                  <a:pt x="1480" y="650"/>
                </a:lnTo>
                <a:lnTo>
                  <a:pt x="1509" y="648"/>
                </a:lnTo>
                <a:close/>
                <a:moveTo>
                  <a:pt x="1672" y="342"/>
                </a:moveTo>
                <a:lnTo>
                  <a:pt x="1650" y="345"/>
                </a:lnTo>
                <a:lnTo>
                  <a:pt x="1631" y="353"/>
                </a:lnTo>
                <a:lnTo>
                  <a:pt x="1614" y="366"/>
                </a:lnTo>
                <a:lnTo>
                  <a:pt x="1602" y="383"/>
                </a:lnTo>
                <a:lnTo>
                  <a:pt x="1593" y="402"/>
                </a:lnTo>
                <a:lnTo>
                  <a:pt x="1590" y="424"/>
                </a:lnTo>
                <a:lnTo>
                  <a:pt x="1590" y="483"/>
                </a:lnTo>
                <a:lnTo>
                  <a:pt x="1509" y="483"/>
                </a:lnTo>
                <a:lnTo>
                  <a:pt x="1465" y="487"/>
                </a:lnTo>
                <a:lnTo>
                  <a:pt x="1423" y="495"/>
                </a:lnTo>
                <a:lnTo>
                  <a:pt x="1383" y="509"/>
                </a:lnTo>
                <a:lnTo>
                  <a:pt x="1346" y="527"/>
                </a:lnTo>
                <a:lnTo>
                  <a:pt x="1311" y="551"/>
                </a:lnTo>
                <a:lnTo>
                  <a:pt x="1280" y="578"/>
                </a:lnTo>
                <a:lnTo>
                  <a:pt x="1252" y="610"/>
                </a:lnTo>
                <a:lnTo>
                  <a:pt x="1229" y="645"/>
                </a:lnTo>
                <a:lnTo>
                  <a:pt x="1211" y="681"/>
                </a:lnTo>
                <a:lnTo>
                  <a:pt x="1196" y="722"/>
                </a:lnTo>
                <a:lnTo>
                  <a:pt x="1188" y="764"/>
                </a:lnTo>
                <a:lnTo>
                  <a:pt x="1185" y="808"/>
                </a:lnTo>
                <a:lnTo>
                  <a:pt x="1188" y="852"/>
                </a:lnTo>
                <a:lnTo>
                  <a:pt x="1196" y="895"/>
                </a:lnTo>
                <a:lnTo>
                  <a:pt x="1211" y="934"/>
                </a:lnTo>
                <a:lnTo>
                  <a:pt x="1229" y="972"/>
                </a:lnTo>
                <a:lnTo>
                  <a:pt x="1252" y="1007"/>
                </a:lnTo>
                <a:lnTo>
                  <a:pt x="1280" y="1037"/>
                </a:lnTo>
                <a:lnTo>
                  <a:pt x="1311" y="1065"/>
                </a:lnTo>
                <a:lnTo>
                  <a:pt x="1346" y="1088"/>
                </a:lnTo>
                <a:lnTo>
                  <a:pt x="1383" y="1108"/>
                </a:lnTo>
                <a:lnTo>
                  <a:pt x="1423" y="1121"/>
                </a:lnTo>
                <a:lnTo>
                  <a:pt x="1465" y="1130"/>
                </a:lnTo>
                <a:lnTo>
                  <a:pt x="1509" y="1133"/>
                </a:lnTo>
                <a:lnTo>
                  <a:pt x="1590" y="1133"/>
                </a:lnTo>
                <a:lnTo>
                  <a:pt x="1590" y="1454"/>
                </a:lnTo>
                <a:lnTo>
                  <a:pt x="1267" y="1454"/>
                </a:lnTo>
                <a:lnTo>
                  <a:pt x="1245" y="1457"/>
                </a:lnTo>
                <a:lnTo>
                  <a:pt x="1226" y="1465"/>
                </a:lnTo>
                <a:lnTo>
                  <a:pt x="1209" y="1478"/>
                </a:lnTo>
                <a:lnTo>
                  <a:pt x="1196" y="1494"/>
                </a:lnTo>
                <a:lnTo>
                  <a:pt x="1188" y="1515"/>
                </a:lnTo>
                <a:lnTo>
                  <a:pt x="1185" y="1536"/>
                </a:lnTo>
                <a:lnTo>
                  <a:pt x="1188" y="1558"/>
                </a:lnTo>
                <a:lnTo>
                  <a:pt x="1196" y="1578"/>
                </a:lnTo>
                <a:lnTo>
                  <a:pt x="1209" y="1594"/>
                </a:lnTo>
                <a:lnTo>
                  <a:pt x="1226" y="1607"/>
                </a:lnTo>
                <a:lnTo>
                  <a:pt x="1245" y="1616"/>
                </a:lnTo>
                <a:lnTo>
                  <a:pt x="1267" y="1618"/>
                </a:lnTo>
                <a:lnTo>
                  <a:pt x="1590" y="1618"/>
                </a:lnTo>
                <a:lnTo>
                  <a:pt x="1590" y="1703"/>
                </a:lnTo>
                <a:lnTo>
                  <a:pt x="1593" y="1725"/>
                </a:lnTo>
                <a:lnTo>
                  <a:pt x="1602" y="1745"/>
                </a:lnTo>
                <a:lnTo>
                  <a:pt x="1614" y="1762"/>
                </a:lnTo>
                <a:lnTo>
                  <a:pt x="1631" y="1775"/>
                </a:lnTo>
                <a:lnTo>
                  <a:pt x="1650" y="1783"/>
                </a:lnTo>
                <a:lnTo>
                  <a:pt x="1672" y="1786"/>
                </a:lnTo>
                <a:lnTo>
                  <a:pt x="1694" y="1783"/>
                </a:lnTo>
                <a:lnTo>
                  <a:pt x="1714" y="1775"/>
                </a:lnTo>
                <a:lnTo>
                  <a:pt x="1730" y="1762"/>
                </a:lnTo>
                <a:lnTo>
                  <a:pt x="1743" y="1745"/>
                </a:lnTo>
                <a:lnTo>
                  <a:pt x="1751" y="1725"/>
                </a:lnTo>
                <a:lnTo>
                  <a:pt x="1754" y="1703"/>
                </a:lnTo>
                <a:lnTo>
                  <a:pt x="1754" y="1618"/>
                </a:lnTo>
                <a:lnTo>
                  <a:pt x="1835" y="1618"/>
                </a:lnTo>
                <a:lnTo>
                  <a:pt x="1880" y="1616"/>
                </a:lnTo>
                <a:lnTo>
                  <a:pt x="1921" y="1607"/>
                </a:lnTo>
                <a:lnTo>
                  <a:pt x="1961" y="1592"/>
                </a:lnTo>
                <a:lnTo>
                  <a:pt x="1999" y="1574"/>
                </a:lnTo>
                <a:lnTo>
                  <a:pt x="2033" y="1550"/>
                </a:lnTo>
                <a:lnTo>
                  <a:pt x="2064" y="1523"/>
                </a:lnTo>
                <a:lnTo>
                  <a:pt x="2091" y="1492"/>
                </a:lnTo>
                <a:lnTo>
                  <a:pt x="2115" y="1458"/>
                </a:lnTo>
                <a:lnTo>
                  <a:pt x="2134" y="1420"/>
                </a:lnTo>
                <a:lnTo>
                  <a:pt x="2147" y="1380"/>
                </a:lnTo>
                <a:lnTo>
                  <a:pt x="2157" y="1337"/>
                </a:lnTo>
                <a:lnTo>
                  <a:pt x="2160" y="1293"/>
                </a:lnTo>
                <a:lnTo>
                  <a:pt x="2157" y="1250"/>
                </a:lnTo>
                <a:lnTo>
                  <a:pt x="2147" y="1207"/>
                </a:lnTo>
                <a:lnTo>
                  <a:pt x="2134" y="1167"/>
                </a:lnTo>
                <a:lnTo>
                  <a:pt x="2115" y="1129"/>
                </a:lnTo>
                <a:lnTo>
                  <a:pt x="2091" y="1096"/>
                </a:lnTo>
                <a:lnTo>
                  <a:pt x="2064" y="1064"/>
                </a:lnTo>
                <a:lnTo>
                  <a:pt x="2033" y="1036"/>
                </a:lnTo>
                <a:lnTo>
                  <a:pt x="1999" y="1013"/>
                </a:lnTo>
                <a:lnTo>
                  <a:pt x="1961" y="995"/>
                </a:lnTo>
                <a:lnTo>
                  <a:pt x="1921" y="980"/>
                </a:lnTo>
                <a:lnTo>
                  <a:pt x="1880" y="972"/>
                </a:lnTo>
                <a:lnTo>
                  <a:pt x="1835" y="969"/>
                </a:lnTo>
                <a:lnTo>
                  <a:pt x="1754" y="969"/>
                </a:lnTo>
                <a:lnTo>
                  <a:pt x="1754" y="648"/>
                </a:lnTo>
                <a:lnTo>
                  <a:pt x="2077" y="648"/>
                </a:lnTo>
                <a:lnTo>
                  <a:pt x="2099" y="645"/>
                </a:lnTo>
                <a:lnTo>
                  <a:pt x="2119" y="636"/>
                </a:lnTo>
                <a:lnTo>
                  <a:pt x="2135" y="623"/>
                </a:lnTo>
                <a:lnTo>
                  <a:pt x="2148" y="607"/>
                </a:lnTo>
                <a:lnTo>
                  <a:pt x="2157" y="588"/>
                </a:lnTo>
                <a:lnTo>
                  <a:pt x="2160" y="565"/>
                </a:lnTo>
                <a:lnTo>
                  <a:pt x="2157" y="544"/>
                </a:lnTo>
                <a:lnTo>
                  <a:pt x="2148" y="524"/>
                </a:lnTo>
                <a:lnTo>
                  <a:pt x="2135" y="507"/>
                </a:lnTo>
                <a:lnTo>
                  <a:pt x="2119" y="495"/>
                </a:lnTo>
                <a:lnTo>
                  <a:pt x="2099" y="487"/>
                </a:lnTo>
                <a:lnTo>
                  <a:pt x="2077" y="483"/>
                </a:lnTo>
                <a:lnTo>
                  <a:pt x="1754" y="483"/>
                </a:lnTo>
                <a:lnTo>
                  <a:pt x="1754" y="424"/>
                </a:lnTo>
                <a:lnTo>
                  <a:pt x="1751" y="402"/>
                </a:lnTo>
                <a:lnTo>
                  <a:pt x="1743" y="383"/>
                </a:lnTo>
                <a:lnTo>
                  <a:pt x="1730" y="366"/>
                </a:lnTo>
                <a:lnTo>
                  <a:pt x="1714" y="353"/>
                </a:lnTo>
                <a:lnTo>
                  <a:pt x="1694" y="345"/>
                </a:lnTo>
                <a:lnTo>
                  <a:pt x="1672" y="342"/>
                </a:lnTo>
                <a:close/>
                <a:moveTo>
                  <a:pt x="608" y="0"/>
                </a:moveTo>
                <a:lnTo>
                  <a:pt x="2737" y="0"/>
                </a:lnTo>
                <a:lnTo>
                  <a:pt x="2798" y="3"/>
                </a:lnTo>
                <a:lnTo>
                  <a:pt x="2859" y="12"/>
                </a:lnTo>
                <a:lnTo>
                  <a:pt x="2917" y="28"/>
                </a:lnTo>
                <a:lnTo>
                  <a:pt x="2973" y="48"/>
                </a:lnTo>
                <a:lnTo>
                  <a:pt x="3026" y="73"/>
                </a:lnTo>
                <a:lnTo>
                  <a:pt x="3076" y="104"/>
                </a:lnTo>
                <a:lnTo>
                  <a:pt x="3123" y="139"/>
                </a:lnTo>
                <a:lnTo>
                  <a:pt x="3166" y="179"/>
                </a:lnTo>
                <a:lnTo>
                  <a:pt x="3205" y="221"/>
                </a:lnTo>
                <a:lnTo>
                  <a:pt x="3240" y="268"/>
                </a:lnTo>
                <a:lnTo>
                  <a:pt x="3270" y="319"/>
                </a:lnTo>
                <a:lnTo>
                  <a:pt x="3297" y="372"/>
                </a:lnTo>
                <a:lnTo>
                  <a:pt x="3317" y="428"/>
                </a:lnTo>
                <a:lnTo>
                  <a:pt x="3331" y="487"/>
                </a:lnTo>
                <a:lnTo>
                  <a:pt x="3341" y="547"/>
                </a:lnTo>
                <a:lnTo>
                  <a:pt x="3345" y="609"/>
                </a:lnTo>
                <a:lnTo>
                  <a:pt x="3345" y="1522"/>
                </a:lnTo>
                <a:lnTo>
                  <a:pt x="3341" y="1584"/>
                </a:lnTo>
                <a:lnTo>
                  <a:pt x="3331" y="1645"/>
                </a:lnTo>
                <a:lnTo>
                  <a:pt x="3317" y="1703"/>
                </a:lnTo>
                <a:lnTo>
                  <a:pt x="3297" y="1760"/>
                </a:lnTo>
                <a:lnTo>
                  <a:pt x="3270" y="1813"/>
                </a:lnTo>
                <a:lnTo>
                  <a:pt x="3240" y="1863"/>
                </a:lnTo>
                <a:lnTo>
                  <a:pt x="3205" y="1909"/>
                </a:lnTo>
                <a:lnTo>
                  <a:pt x="3166" y="1952"/>
                </a:lnTo>
                <a:lnTo>
                  <a:pt x="3123" y="1992"/>
                </a:lnTo>
                <a:lnTo>
                  <a:pt x="3076" y="2027"/>
                </a:lnTo>
                <a:lnTo>
                  <a:pt x="3026" y="2057"/>
                </a:lnTo>
                <a:lnTo>
                  <a:pt x="2973" y="2084"/>
                </a:lnTo>
                <a:lnTo>
                  <a:pt x="2917" y="2104"/>
                </a:lnTo>
                <a:lnTo>
                  <a:pt x="2859" y="2119"/>
                </a:lnTo>
                <a:lnTo>
                  <a:pt x="2798" y="2128"/>
                </a:lnTo>
                <a:lnTo>
                  <a:pt x="2737" y="2132"/>
                </a:lnTo>
                <a:lnTo>
                  <a:pt x="2611" y="2132"/>
                </a:lnTo>
                <a:lnTo>
                  <a:pt x="1947" y="2709"/>
                </a:lnTo>
                <a:lnTo>
                  <a:pt x="1930" y="2720"/>
                </a:lnTo>
                <a:lnTo>
                  <a:pt x="1912" y="2728"/>
                </a:lnTo>
                <a:lnTo>
                  <a:pt x="1893" y="2730"/>
                </a:lnTo>
                <a:lnTo>
                  <a:pt x="1875" y="2728"/>
                </a:lnTo>
                <a:lnTo>
                  <a:pt x="1859" y="2722"/>
                </a:lnTo>
                <a:lnTo>
                  <a:pt x="1843" y="2712"/>
                </a:lnTo>
                <a:lnTo>
                  <a:pt x="1830" y="2700"/>
                </a:lnTo>
                <a:lnTo>
                  <a:pt x="1819" y="2684"/>
                </a:lnTo>
                <a:lnTo>
                  <a:pt x="1813" y="2666"/>
                </a:lnTo>
                <a:lnTo>
                  <a:pt x="1810" y="2648"/>
                </a:lnTo>
                <a:lnTo>
                  <a:pt x="1809" y="2132"/>
                </a:lnTo>
                <a:lnTo>
                  <a:pt x="608" y="2132"/>
                </a:lnTo>
                <a:lnTo>
                  <a:pt x="546" y="2128"/>
                </a:lnTo>
                <a:lnTo>
                  <a:pt x="486" y="2119"/>
                </a:lnTo>
                <a:lnTo>
                  <a:pt x="428" y="2104"/>
                </a:lnTo>
                <a:lnTo>
                  <a:pt x="372" y="2084"/>
                </a:lnTo>
                <a:lnTo>
                  <a:pt x="319" y="2057"/>
                </a:lnTo>
                <a:lnTo>
                  <a:pt x="268" y="2027"/>
                </a:lnTo>
                <a:lnTo>
                  <a:pt x="221" y="1992"/>
                </a:lnTo>
                <a:lnTo>
                  <a:pt x="178" y="1952"/>
                </a:lnTo>
                <a:lnTo>
                  <a:pt x="138" y="1909"/>
                </a:lnTo>
                <a:lnTo>
                  <a:pt x="104" y="1863"/>
                </a:lnTo>
                <a:lnTo>
                  <a:pt x="73" y="1813"/>
                </a:lnTo>
                <a:lnTo>
                  <a:pt x="48" y="1760"/>
                </a:lnTo>
                <a:lnTo>
                  <a:pt x="27" y="1703"/>
                </a:lnTo>
                <a:lnTo>
                  <a:pt x="12" y="1645"/>
                </a:lnTo>
                <a:lnTo>
                  <a:pt x="3" y="1584"/>
                </a:lnTo>
                <a:lnTo>
                  <a:pt x="0" y="1522"/>
                </a:lnTo>
                <a:lnTo>
                  <a:pt x="0" y="609"/>
                </a:lnTo>
                <a:lnTo>
                  <a:pt x="3" y="547"/>
                </a:lnTo>
                <a:lnTo>
                  <a:pt x="12" y="487"/>
                </a:lnTo>
                <a:lnTo>
                  <a:pt x="27" y="428"/>
                </a:lnTo>
                <a:lnTo>
                  <a:pt x="48" y="372"/>
                </a:lnTo>
                <a:lnTo>
                  <a:pt x="73" y="319"/>
                </a:lnTo>
                <a:lnTo>
                  <a:pt x="104" y="268"/>
                </a:lnTo>
                <a:lnTo>
                  <a:pt x="138" y="221"/>
                </a:lnTo>
                <a:lnTo>
                  <a:pt x="178" y="179"/>
                </a:lnTo>
                <a:lnTo>
                  <a:pt x="221" y="139"/>
                </a:lnTo>
                <a:lnTo>
                  <a:pt x="268" y="104"/>
                </a:lnTo>
                <a:lnTo>
                  <a:pt x="319" y="73"/>
                </a:lnTo>
                <a:lnTo>
                  <a:pt x="372" y="48"/>
                </a:lnTo>
                <a:lnTo>
                  <a:pt x="428" y="28"/>
                </a:lnTo>
                <a:lnTo>
                  <a:pt x="486" y="12"/>
                </a:lnTo>
                <a:lnTo>
                  <a:pt x="546" y="3"/>
                </a:lnTo>
                <a:lnTo>
                  <a:pt x="6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66"/>
          <p:cNvSpPr>
            <a:spLocks noEditPoints="1"/>
          </p:cNvSpPr>
          <p:nvPr/>
        </p:nvSpPr>
        <p:spPr bwMode="auto">
          <a:xfrm>
            <a:off x="725495" y="5062538"/>
            <a:ext cx="441325" cy="439738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71"/>
          <p:cNvSpPr>
            <a:spLocks noEditPoints="1"/>
          </p:cNvSpPr>
          <p:nvPr/>
        </p:nvSpPr>
        <p:spPr bwMode="auto">
          <a:xfrm>
            <a:off x="1678451" y="5024438"/>
            <a:ext cx="406400" cy="517525"/>
          </a:xfrm>
          <a:custGeom>
            <a:avLst/>
            <a:gdLst>
              <a:gd name="T0" fmla="*/ 424 w 2816"/>
              <a:gd name="T1" fmla="*/ 2215 h 3586"/>
              <a:gd name="T2" fmla="*/ 337 w 2816"/>
              <a:gd name="T3" fmla="*/ 2281 h 3586"/>
              <a:gd name="T4" fmla="*/ 379 w 2816"/>
              <a:gd name="T5" fmla="*/ 2384 h 3586"/>
              <a:gd name="T6" fmla="*/ 2428 w 2816"/>
              <a:gd name="T7" fmla="*/ 2384 h 3586"/>
              <a:gd name="T8" fmla="*/ 2469 w 2816"/>
              <a:gd name="T9" fmla="*/ 2281 h 3586"/>
              <a:gd name="T10" fmla="*/ 2382 w 2816"/>
              <a:gd name="T11" fmla="*/ 2215 h 3586"/>
              <a:gd name="T12" fmla="*/ 733 w 2816"/>
              <a:gd name="T13" fmla="*/ 1313 h 3586"/>
              <a:gd name="T14" fmla="*/ 578 w 2816"/>
              <a:gd name="T15" fmla="*/ 1269 h 3586"/>
              <a:gd name="T16" fmla="*/ 960 w 2816"/>
              <a:gd name="T17" fmla="*/ 1287 h 3586"/>
              <a:gd name="T18" fmla="*/ 1511 w 2816"/>
              <a:gd name="T19" fmla="*/ 1256 h 3586"/>
              <a:gd name="T20" fmla="*/ 1497 w 2816"/>
              <a:gd name="T21" fmla="*/ 1365 h 3586"/>
              <a:gd name="T22" fmla="*/ 2382 w 2816"/>
              <a:gd name="T23" fmla="*/ 1410 h 3586"/>
              <a:gd name="T24" fmla="*/ 2469 w 2816"/>
              <a:gd name="T25" fmla="*/ 1344 h 3586"/>
              <a:gd name="T26" fmla="*/ 2428 w 2816"/>
              <a:gd name="T27" fmla="*/ 1242 h 3586"/>
              <a:gd name="T28" fmla="*/ 1551 w 2816"/>
              <a:gd name="T29" fmla="*/ 849 h 3586"/>
              <a:gd name="T30" fmla="*/ 1485 w 2816"/>
              <a:gd name="T31" fmla="*/ 937 h 3586"/>
              <a:gd name="T32" fmla="*/ 1551 w 2816"/>
              <a:gd name="T33" fmla="*/ 1024 h 3586"/>
              <a:gd name="T34" fmla="*/ 2446 w 2816"/>
              <a:gd name="T35" fmla="*/ 1000 h 3586"/>
              <a:gd name="T36" fmla="*/ 2460 w 2816"/>
              <a:gd name="T37" fmla="*/ 891 h 3586"/>
              <a:gd name="T38" fmla="*/ 1575 w 2816"/>
              <a:gd name="T39" fmla="*/ 847 h 3586"/>
              <a:gd name="T40" fmla="*/ 944 w 2816"/>
              <a:gd name="T41" fmla="*/ 510 h 3586"/>
              <a:gd name="T42" fmla="*/ 1089 w 2816"/>
              <a:gd name="T43" fmla="*/ 661 h 3586"/>
              <a:gd name="T44" fmla="*/ 1115 w 2816"/>
              <a:gd name="T45" fmla="*/ 877 h 3586"/>
              <a:gd name="T46" fmla="*/ 999 w 2816"/>
              <a:gd name="T47" fmla="*/ 1063 h 3586"/>
              <a:gd name="T48" fmla="*/ 791 w 2816"/>
              <a:gd name="T49" fmla="*/ 1136 h 3586"/>
              <a:gd name="T50" fmla="*/ 601 w 2816"/>
              <a:gd name="T51" fmla="*/ 1076 h 3586"/>
              <a:gd name="T52" fmla="*/ 477 w 2816"/>
              <a:gd name="T53" fmla="*/ 909 h 3586"/>
              <a:gd name="T54" fmla="*/ 481 w 2816"/>
              <a:gd name="T55" fmla="*/ 689 h 3586"/>
              <a:gd name="T56" fmla="*/ 620 w 2816"/>
              <a:gd name="T57" fmla="*/ 521 h 3586"/>
              <a:gd name="T58" fmla="*/ 1575 w 2816"/>
              <a:gd name="T59" fmla="*/ 463 h 3586"/>
              <a:gd name="T60" fmla="*/ 1487 w 2816"/>
              <a:gd name="T61" fmla="*/ 529 h 3586"/>
              <a:gd name="T62" fmla="*/ 1529 w 2816"/>
              <a:gd name="T63" fmla="*/ 631 h 3586"/>
              <a:gd name="T64" fmla="*/ 2428 w 2816"/>
              <a:gd name="T65" fmla="*/ 631 h 3586"/>
              <a:gd name="T66" fmla="*/ 2469 w 2816"/>
              <a:gd name="T67" fmla="*/ 529 h 3586"/>
              <a:gd name="T68" fmla="*/ 2382 w 2816"/>
              <a:gd name="T69" fmla="*/ 463 h 3586"/>
              <a:gd name="T70" fmla="*/ 628 w 2816"/>
              <a:gd name="T71" fmla="*/ 319 h 3586"/>
              <a:gd name="T72" fmla="*/ 408 w 2816"/>
              <a:gd name="T73" fmla="*/ 467 h 3586"/>
              <a:gd name="T74" fmla="*/ 289 w 2816"/>
              <a:gd name="T75" fmla="*/ 707 h 3586"/>
              <a:gd name="T76" fmla="*/ 310 w 2816"/>
              <a:gd name="T77" fmla="*/ 977 h 3586"/>
              <a:gd name="T78" fmla="*/ 286 w 2816"/>
              <a:gd name="T79" fmla="*/ 1781 h 3586"/>
              <a:gd name="T80" fmla="*/ 312 w 2816"/>
              <a:gd name="T81" fmla="*/ 1866 h 3586"/>
              <a:gd name="T82" fmla="*/ 805 w 2816"/>
              <a:gd name="T83" fmla="*/ 1949 h 3586"/>
              <a:gd name="T84" fmla="*/ 883 w 2816"/>
              <a:gd name="T85" fmla="*/ 1914 h 3586"/>
              <a:gd name="T86" fmla="*/ 1215 w 2816"/>
              <a:gd name="T87" fmla="*/ 1762 h 3586"/>
              <a:gd name="T88" fmla="*/ 1284 w 2816"/>
              <a:gd name="T89" fmla="*/ 1706 h 3586"/>
              <a:gd name="T90" fmla="*/ 1193 w 2816"/>
              <a:gd name="T91" fmla="*/ 1120 h 3586"/>
              <a:gd name="T92" fmla="*/ 1295 w 2816"/>
              <a:gd name="T93" fmla="*/ 896 h 3586"/>
              <a:gd name="T94" fmla="*/ 1273 w 2816"/>
              <a:gd name="T95" fmla="*/ 631 h 3586"/>
              <a:gd name="T96" fmla="*/ 1126 w 2816"/>
              <a:gd name="T97" fmla="*/ 417 h 3586"/>
              <a:gd name="T98" fmla="*/ 888 w 2816"/>
              <a:gd name="T99" fmla="*/ 301 h 3586"/>
              <a:gd name="T100" fmla="*/ 2750 w 2816"/>
              <a:gd name="T101" fmla="*/ 3 h 3586"/>
              <a:gd name="T102" fmla="*/ 2816 w 2816"/>
              <a:gd name="T103" fmla="*/ 90 h 3586"/>
              <a:gd name="T104" fmla="*/ 2814 w 2816"/>
              <a:gd name="T105" fmla="*/ 2808 h 3586"/>
              <a:gd name="T106" fmla="*/ 2801 w 2816"/>
              <a:gd name="T107" fmla="*/ 2840 h 3586"/>
              <a:gd name="T108" fmla="*/ 2088 w 2816"/>
              <a:gd name="T109" fmla="*/ 3571 h 3586"/>
              <a:gd name="T110" fmla="*/ 2069 w 2816"/>
              <a:gd name="T111" fmla="*/ 3582 h 3586"/>
              <a:gd name="T112" fmla="*/ 2039 w 2816"/>
              <a:gd name="T113" fmla="*/ 3586 h 3586"/>
              <a:gd name="T114" fmla="*/ 26 w 2816"/>
              <a:gd name="T115" fmla="*/ 3560 h 3586"/>
              <a:gd name="T116" fmla="*/ 3 w 2816"/>
              <a:gd name="T117" fmla="*/ 66 h 3586"/>
              <a:gd name="T118" fmla="*/ 90 w 2816"/>
              <a:gd name="T119" fmla="*/ 0 h 3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16" h="3586">
                <a:moveTo>
                  <a:pt x="2128" y="2880"/>
                </a:moveTo>
                <a:lnTo>
                  <a:pt x="2128" y="3275"/>
                </a:lnTo>
                <a:lnTo>
                  <a:pt x="2513" y="2880"/>
                </a:lnTo>
                <a:lnTo>
                  <a:pt x="2128" y="2880"/>
                </a:lnTo>
                <a:close/>
                <a:moveTo>
                  <a:pt x="424" y="2215"/>
                </a:moveTo>
                <a:lnTo>
                  <a:pt x="400" y="2219"/>
                </a:lnTo>
                <a:lnTo>
                  <a:pt x="379" y="2227"/>
                </a:lnTo>
                <a:lnTo>
                  <a:pt x="361" y="2242"/>
                </a:lnTo>
                <a:lnTo>
                  <a:pt x="346" y="2260"/>
                </a:lnTo>
                <a:lnTo>
                  <a:pt x="337" y="2281"/>
                </a:lnTo>
                <a:lnTo>
                  <a:pt x="334" y="2306"/>
                </a:lnTo>
                <a:lnTo>
                  <a:pt x="337" y="2330"/>
                </a:lnTo>
                <a:lnTo>
                  <a:pt x="346" y="2352"/>
                </a:lnTo>
                <a:lnTo>
                  <a:pt x="361" y="2369"/>
                </a:lnTo>
                <a:lnTo>
                  <a:pt x="379" y="2384"/>
                </a:lnTo>
                <a:lnTo>
                  <a:pt x="400" y="2392"/>
                </a:lnTo>
                <a:lnTo>
                  <a:pt x="424" y="2396"/>
                </a:lnTo>
                <a:lnTo>
                  <a:pt x="2382" y="2396"/>
                </a:lnTo>
                <a:lnTo>
                  <a:pt x="2406" y="2392"/>
                </a:lnTo>
                <a:lnTo>
                  <a:pt x="2428" y="2384"/>
                </a:lnTo>
                <a:lnTo>
                  <a:pt x="2446" y="2369"/>
                </a:lnTo>
                <a:lnTo>
                  <a:pt x="2460" y="2352"/>
                </a:lnTo>
                <a:lnTo>
                  <a:pt x="2469" y="2330"/>
                </a:lnTo>
                <a:lnTo>
                  <a:pt x="2472" y="2306"/>
                </a:lnTo>
                <a:lnTo>
                  <a:pt x="2469" y="2281"/>
                </a:lnTo>
                <a:lnTo>
                  <a:pt x="2460" y="2260"/>
                </a:lnTo>
                <a:lnTo>
                  <a:pt x="2446" y="2242"/>
                </a:lnTo>
                <a:lnTo>
                  <a:pt x="2428" y="2227"/>
                </a:lnTo>
                <a:lnTo>
                  <a:pt x="2406" y="2219"/>
                </a:lnTo>
                <a:lnTo>
                  <a:pt x="2382" y="2215"/>
                </a:lnTo>
                <a:lnTo>
                  <a:pt x="424" y="2215"/>
                </a:lnTo>
                <a:close/>
                <a:moveTo>
                  <a:pt x="578" y="1269"/>
                </a:moveTo>
                <a:lnTo>
                  <a:pt x="628" y="1289"/>
                </a:lnTo>
                <a:lnTo>
                  <a:pt x="679" y="1303"/>
                </a:lnTo>
                <a:lnTo>
                  <a:pt x="733" y="1313"/>
                </a:lnTo>
                <a:lnTo>
                  <a:pt x="725" y="1649"/>
                </a:lnTo>
                <a:lnTo>
                  <a:pt x="725" y="1650"/>
                </a:lnTo>
                <a:lnTo>
                  <a:pt x="723" y="1757"/>
                </a:lnTo>
                <a:lnTo>
                  <a:pt x="483" y="1723"/>
                </a:lnTo>
                <a:lnTo>
                  <a:pt x="578" y="1269"/>
                </a:lnTo>
                <a:close/>
                <a:moveTo>
                  <a:pt x="1004" y="1269"/>
                </a:moveTo>
                <a:lnTo>
                  <a:pt x="1088" y="1599"/>
                </a:lnTo>
                <a:lnTo>
                  <a:pt x="906" y="1628"/>
                </a:lnTo>
                <a:lnTo>
                  <a:pt x="913" y="1301"/>
                </a:lnTo>
                <a:lnTo>
                  <a:pt x="960" y="1287"/>
                </a:lnTo>
                <a:lnTo>
                  <a:pt x="1004" y="1269"/>
                </a:lnTo>
                <a:close/>
                <a:moveTo>
                  <a:pt x="1575" y="1230"/>
                </a:moveTo>
                <a:lnTo>
                  <a:pt x="1551" y="1233"/>
                </a:lnTo>
                <a:lnTo>
                  <a:pt x="1529" y="1242"/>
                </a:lnTo>
                <a:lnTo>
                  <a:pt x="1511" y="1256"/>
                </a:lnTo>
                <a:lnTo>
                  <a:pt x="1497" y="1274"/>
                </a:lnTo>
                <a:lnTo>
                  <a:pt x="1487" y="1296"/>
                </a:lnTo>
                <a:lnTo>
                  <a:pt x="1485" y="1320"/>
                </a:lnTo>
                <a:lnTo>
                  <a:pt x="1487" y="1344"/>
                </a:lnTo>
                <a:lnTo>
                  <a:pt x="1497" y="1365"/>
                </a:lnTo>
                <a:lnTo>
                  <a:pt x="1511" y="1384"/>
                </a:lnTo>
                <a:lnTo>
                  <a:pt x="1529" y="1398"/>
                </a:lnTo>
                <a:lnTo>
                  <a:pt x="1551" y="1407"/>
                </a:lnTo>
                <a:lnTo>
                  <a:pt x="1575" y="1410"/>
                </a:lnTo>
                <a:lnTo>
                  <a:pt x="2382" y="1410"/>
                </a:lnTo>
                <a:lnTo>
                  <a:pt x="2406" y="1407"/>
                </a:lnTo>
                <a:lnTo>
                  <a:pt x="2428" y="1398"/>
                </a:lnTo>
                <a:lnTo>
                  <a:pt x="2446" y="1384"/>
                </a:lnTo>
                <a:lnTo>
                  <a:pt x="2460" y="1365"/>
                </a:lnTo>
                <a:lnTo>
                  <a:pt x="2469" y="1344"/>
                </a:lnTo>
                <a:lnTo>
                  <a:pt x="2472" y="1320"/>
                </a:lnTo>
                <a:lnTo>
                  <a:pt x="2469" y="1296"/>
                </a:lnTo>
                <a:lnTo>
                  <a:pt x="2460" y="1274"/>
                </a:lnTo>
                <a:lnTo>
                  <a:pt x="2446" y="1256"/>
                </a:lnTo>
                <a:lnTo>
                  <a:pt x="2428" y="1242"/>
                </a:lnTo>
                <a:lnTo>
                  <a:pt x="2406" y="1233"/>
                </a:lnTo>
                <a:lnTo>
                  <a:pt x="2382" y="1230"/>
                </a:lnTo>
                <a:lnTo>
                  <a:pt x="1575" y="1230"/>
                </a:lnTo>
                <a:close/>
                <a:moveTo>
                  <a:pt x="1575" y="847"/>
                </a:moveTo>
                <a:lnTo>
                  <a:pt x="1551" y="849"/>
                </a:lnTo>
                <a:lnTo>
                  <a:pt x="1529" y="859"/>
                </a:lnTo>
                <a:lnTo>
                  <a:pt x="1511" y="873"/>
                </a:lnTo>
                <a:lnTo>
                  <a:pt x="1497" y="891"/>
                </a:lnTo>
                <a:lnTo>
                  <a:pt x="1487" y="913"/>
                </a:lnTo>
                <a:lnTo>
                  <a:pt x="1485" y="937"/>
                </a:lnTo>
                <a:lnTo>
                  <a:pt x="1487" y="960"/>
                </a:lnTo>
                <a:lnTo>
                  <a:pt x="1497" y="982"/>
                </a:lnTo>
                <a:lnTo>
                  <a:pt x="1511" y="1000"/>
                </a:lnTo>
                <a:lnTo>
                  <a:pt x="1529" y="1014"/>
                </a:lnTo>
                <a:lnTo>
                  <a:pt x="1551" y="1024"/>
                </a:lnTo>
                <a:lnTo>
                  <a:pt x="1575" y="1027"/>
                </a:lnTo>
                <a:lnTo>
                  <a:pt x="2382" y="1027"/>
                </a:lnTo>
                <a:lnTo>
                  <a:pt x="2406" y="1024"/>
                </a:lnTo>
                <a:lnTo>
                  <a:pt x="2428" y="1014"/>
                </a:lnTo>
                <a:lnTo>
                  <a:pt x="2446" y="1000"/>
                </a:lnTo>
                <a:lnTo>
                  <a:pt x="2460" y="982"/>
                </a:lnTo>
                <a:lnTo>
                  <a:pt x="2469" y="960"/>
                </a:lnTo>
                <a:lnTo>
                  <a:pt x="2472" y="937"/>
                </a:lnTo>
                <a:lnTo>
                  <a:pt x="2469" y="913"/>
                </a:lnTo>
                <a:lnTo>
                  <a:pt x="2460" y="891"/>
                </a:lnTo>
                <a:lnTo>
                  <a:pt x="2446" y="873"/>
                </a:lnTo>
                <a:lnTo>
                  <a:pt x="2428" y="859"/>
                </a:lnTo>
                <a:lnTo>
                  <a:pt x="2406" y="849"/>
                </a:lnTo>
                <a:lnTo>
                  <a:pt x="2382" y="847"/>
                </a:lnTo>
                <a:lnTo>
                  <a:pt x="1575" y="847"/>
                </a:lnTo>
                <a:close/>
                <a:moveTo>
                  <a:pt x="790" y="473"/>
                </a:moveTo>
                <a:lnTo>
                  <a:pt x="818" y="474"/>
                </a:lnTo>
                <a:lnTo>
                  <a:pt x="863" y="481"/>
                </a:lnTo>
                <a:lnTo>
                  <a:pt x="905" y="493"/>
                </a:lnTo>
                <a:lnTo>
                  <a:pt x="944" y="510"/>
                </a:lnTo>
                <a:lnTo>
                  <a:pt x="980" y="532"/>
                </a:lnTo>
                <a:lnTo>
                  <a:pt x="1015" y="559"/>
                </a:lnTo>
                <a:lnTo>
                  <a:pt x="1043" y="590"/>
                </a:lnTo>
                <a:lnTo>
                  <a:pt x="1068" y="624"/>
                </a:lnTo>
                <a:lnTo>
                  <a:pt x="1089" y="661"/>
                </a:lnTo>
                <a:lnTo>
                  <a:pt x="1106" y="701"/>
                </a:lnTo>
                <a:lnTo>
                  <a:pt x="1117" y="742"/>
                </a:lnTo>
                <a:lnTo>
                  <a:pt x="1122" y="786"/>
                </a:lnTo>
                <a:lnTo>
                  <a:pt x="1121" y="832"/>
                </a:lnTo>
                <a:lnTo>
                  <a:pt x="1115" y="877"/>
                </a:lnTo>
                <a:lnTo>
                  <a:pt x="1101" y="921"/>
                </a:lnTo>
                <a:lnTo>
                  <a:pt x="1083" y="960"/>
                </a:lnTo>
                <a:lnTo>
                  <a:pt x="1060" y="999"/>
                </a:lnTo>
                <a:lnTo>
                  <a:pt x="1031" y="1032"/>
                </a:lnTo>
                <a:lnTo>
                  <a:pt x="999" y="1063"/>
                </a:lnTo>
                <a:lnTo>
                  <a:pt x="963" y="1088"/>
                </a:lnTo>
                <a:lnTo>
                  <a:pt x="923" y="1108"/>
                </a:lnTo>
                <a:lnTo>
                  <a:pt x="882" y="1123"/>
                </a:lnTo>
                <a:lnTo>
                  <a:pt x="838" y="1133"/>
                </a:lnTo>
                <a:lnTo>
                  <a:pt x="791" y="1136"/>
                </a:lnTo>
                <a:lnTo>
                  <a:pt x="764" y="1135"/>
                </a:lnTo>
                <a:lnTo>
                  <a:pt x="720" y="1129"/>
                </a:lnTo>
                <a:lnTo>
                  <a:pt x="678" y="1116"/>
                </a:lnTo>
                <a:lnTo>
                  <a:pt x="639" y="1099"/>
                </a:lnTo>
                <a:lnTo>
                  <a:pt x="601" y="1076"/>
                </a:lnTo>
                <a:lnTo>
                  <a:pt x="568" y="1049"/>
                </a:lnTo>
                <a:lnTo>
                  <a:pt x="539" y="1019"/>
                </a:lnTo>
                <a:lnTo>
                  <a:pt x="513" y="986"/>
                </a:lnTo>
                <a:lnTo>
                  <a:pt x="492" y="948"/>
                </a:lnTo>
                <a:lnTo>
                  <a:pt x="477" y="909"/>
                </a:lnTo>
                <a:lnTo>
                  <a:pt x="466" y="867"/>
                </a:lnTo>
                <a:lnTo>
                  <a:pt x="461" y="823"/>
                </a:lnTo>
                <a:lnTo>
                  <a:pt x="461" y="778"/>
                </a:lnTo>
                <a:lnTo>
                  <a:pt x="468" y="733"/>
                </a:lnTo>
                <a:lnTo>
                  <a:pt x="481" y="689"/>
                </a:lnTo>
                <a:lnTo>
                  <a:pt x="499" y="648"/>
                </a:lnTo>
                <a:lnTo>
                  <a:pt x="523" y="610"/>
                </a:lnTo>
                <a:lnTo>
                  <a:pt x="551" y="576"/>
                </a:lnTo>
                <a:lnTo>
                  <a:pt x="584" y="547"/>
                </a:lnTo>
                <a:lnTo>
                  <a:pt x="620" y="521"/>
                </a:lnTo>
                <a:lnTo>
                  <a:pt x="658" y="500"/>
                </a:lnTo>
                <a:lnTo>
                  <a:pt x="700" y="485"/>
                </a:lnTo>
                <a:lnTo>
                  <a:pt x="745" y="476"/>
                </a:lnTo>
                <a:lnTo>
                  <a:pt x="790" y="473"/>
                </a:lnTo>
                <a:close/>
                <a:moveTo>
                  <a:pt x="1575" y="463"/>
                </a:moveTo>
                <a:lnTo>
                  <a:pt x="1551" y="466"/>
                </a:lnTo>
                <a:lnTo>
                  <a:pt x="1529" y="475"/>
                </a:lnTo>
                <a:lnTo>
                  <a:pt x="1511" y="489"/>
                </a:lnTo>
                <a:lnTo>
                  <a:pt x="1497" y="508"/>
                </a:lnTo>
                <a:lnTo>
                  <a:pt x="1487" y="529"/>
                </a:lnTo>
                <a:lnTo>
                  <a:pt x="1485" y="553"/>
                </a:lnTo>
                <a:lnTo>
                  <a:pt x="1487" y="577"/>
                </a:lnTo>
                <a:lnTo>
                  <a:pt x="1497" y="599"/>
                </a:lnTo>
                <a:lnTo>
                  <a:pt x="1511" y="617"/>
                </a:lnTo>
                <a:lnTo>
                  <a:pt x="1529" y="631"/>
                </a:lnTo>
                <a:lnTo>
                  <a:pt x="1551" y="640"/>
                </a:lnTo>
                <a:lnTo>
                  <a:pt x="1575" y="643"/>
                </a:lnTo>
                <a:lnTo>
                  <a:pt x="2382" y="643"/>
                </a:lnTo>
                <a:lnTo>
                  <a:pt x="2406" y="640"/>
                </a:lnTo>
                <a:lnTo>
                  <a:pt x="2428" y="631"/>
                </a:lnTo>
                <a:lnTo>
                  <a:pt x="2446" y="617"/>
                </a:lnTo>
                <a:lnTo>
                  <a:pt x="2460" y="599"/>
                </a:lnTo>
                <a:lnTo>
                  <a:pt x="2469" y="577"/>
                </a:lnTo>
                <a:lnTo>
                  <a:pt x="2472" y="553"/>
                </a:lnTo>
                <a:lnTo>
                  <a:pt x="2469" y="529"/>
                </a:lnTo>
                <a:lnTo>
                  <a:pt x="2460" y="508"/>
                </a:lnTo>
                <a:lnTo>
                  <a:pt x="2446" y="489"/>
                </a:lnTo>
                <a:lnTo>
                  <a:pt x="2428" y="475"/>
                </a:lnTo>
                <a:lnTo>
                  <a:pt x="2406" y="466"/>
                </a:lnTo>
                <a:lnTo>
                  <a:pt x="2382" y="463"/>
                </a:lnTo>
                <a:lnTo>
                  <a:pt x="1575" y="463"/>
                </a:lnTo>
                <a:close/>
                <a:moveTo>
                  <a:pt x="790" y="293"/>
                </a:moveTo>
                <a:lnTo>
                  <a:pt x="735" y="296"/>
                </a:lnTo>
                <a:lnTo>
                  <a:pt x="680" y="305"/>
                </a:lnTo>
                <a:lnTo>
                  <a:pt x="628" y="319"/>
                </a:lnTo>
                <a:lnTo>
                  <a:pt x="578" y="340"/>
                </a:lnTo>
                <a:lnTo>
                  <a:pt x="531" y="365"/>
                </a:lnTo>
                <a:lnTo>
                  <a:pt x="486" y="395"/>
                </a:lnTo>
                <a:lnTo>
                  <a:pt x="445" y="429"/>
                </a:lnTo>
                <a:lnTo>
                  <a:pt x="408" y="467"/>
                </a:lnTo>
                <a:lnTo>
                  <a:pt x="375" y="509"/>
                </a:lnTo>
                <a:lnTo>
                  <a:pt x="345" y="554"/>
                </a:lnTo>
                <a:lnTo>
                  <a:pt x="321" y="603"/>
                </a:lnTo>
                <a:lnTo>
                  <a:pt x="302" y="654"/>
                </a:lnTo>
                <a:lnTo>
                  <a:pt x="289" y="707"/>
                </a:lnTo>
                <a:lnTo>
                  <a:pt x="281" y="763"/>
                </a:lnTo>
                <a:lnTo>
                  <a:pt x="280" y="818"/>
                </a:lnTo>
                <a:lnTo>
                  <a:pt x="285" y="873"/>
                </a:lnTo>
                <a:lnTo>
                  <a:pt x="295" y="926"/>
                </a:lnTo>
                <a:lnTo>
                  <a:pt x="310" y="977"/>
                </a:lnTo>
                <a:lnTo>
                  <a:pt x="330" y="1025"/>
                </a:lnTo>
                <a:lnTo>
                  <a:pt x="355" y="1071"/>
                </a:lnTo>
                <a:lnTo>
                  <a:pt x="385" y="1114"/>
                </a:lnTo>
                <a:lnTo>
                  <a:pt x="419" y="1155"/>
                </a:lnTo>
                <a:lnTo>
                  <a:pt x="286" y="1781"/>
                </a:lnTo>
                <a:lnTo>
                  <a:pt x="285" y="1798"/>
                </a:lnTo>
                <a:lnTo>
                  <a:pt x="286" y="1817"/>
                </a:lnTo>
                <a:lnTo>
                  <a:pt x="291" y="1835"/>
                </a:lnTo>
                <a:lnTo>
                  <a:pt x="300" y="1851"/>
                </a:lnTo>
                <a:lnTo>
                  <a:pt x="312" y="1866"/>
                </a:lnTo>
                <a:lnTo>
                  <a:pt x="328" y="1877"/>
                </a:lnTo>
                <a:lnTo>
                  <a:pt x="344" y="1884"/>
                </a:lnTo>
                <a:lnTo>
                  <a:pt x="362" y="1889"/>
                </a:lnTo>
                <a:lnTo>
                  <a:pt x="798" y="1948"/>
                </a:lnTo>
                <a:lnTo>
                  <a:pt x="805" y="1949"/>
                </a:lnTo>
                <a:lnTo>
                  <a:pt x="810" y="1949"/>
                </a:lnTo>
                <a:lnTo>
                  <a:pt x="832" y="1947"/>
                </a:lnTo>
                <a:lnTo>
                  <a:pt x="851" y="1939"/>
                </a:lnTo>
                <a:lnTo>
                  <a:pt x="869" y="1928"/>
                </a:lnTo>
                <a:lnTo>
                  <a:pt x="883" y="1914"/>
                </a:lnTo>
                <a:lnTo>
                  <a:pt x="891" y="1897"/>
                </a:lnTo>
                <a:lnTo>
                  <a:pt x="898" y="1880"/>
                </a:lnTo>
                <a:lnTo>
                  <a:pt x="900" y="1861"/>
                </a:lnTo>
                <a:lnTo>
                  <a:pt x="901" y="1812"/>
                </a:lnTo>
                <a:lnTo>
                  <a:pt x="1215" y="1762"/>
                </a:lnTo>
                <a:lnTo>
                  <a:pt x="1232" y="1758"/>
                </a:lnTo>
                <a:lnTo>
                  <a:pt x="1249" y="1749"/>
                </a:lnTo>
                <a:lnTo>
                  <a:pt x="1264" y="1738"/>
                </a:lnTo>
                <a:lnTo>
                  <a:pt x="1276" y="1724"/>
                </a:lnTo>
                <a:lnTo>
                  <a:pt x="1284" y="1706"/>
                </a:lnTo>
                <a:lnTo>
                  <a:pt x="1289" y="1688"/>
                </a:lnTo>
                <a:lnTo>
                  <a:pt x="1290" y="1670"/>
                </a:lnTo>
                <a:lnTo>
                  <a:pt x="1288" y="1651"/>
                </a:lnTo>
                <a:lnTo>
                  <a:pt x="1161" y="1156"/>
                </a:lnTo>
                <a:lnTo>
                  <a:pt x="1193" y="1120"/>
                </a:lnTo>
                <a:lnTo>
                  <a:pt x="1221" y="1080"/>
                </a:lnTo>
                <a:lnTo>
                  <a:pt x="1246" y="1037"/>
                </a:lnTo>
                <a:lnTo>
                  <a:pt x="1266" y="992"/>
                </a:lnTo>
                <a:lnTo>
                  <a:pt x="1283" y="946"/>
                </a:lnTo>
                <a:lnTo>
                  <a:pt x="1295" y="896"/>
                </a:lnTo>
                <a:lnTo>
                  <a:pt x="1301" y="846"/>
                </a:lnTo>
                <a:lnTo>
                  <a:pt x="1302" y="790"/>
                </a:lnTo>
                <a:lnTo>
                  <a:pt x="1298" y="736"/>
                </a:lnTo>
                <a:lnTo>
                  <a:pt x="1288" y="683"/>
                </a:lnTo>
                <a:lnTo>
                  <a:pt x="1273" y="631"/>
                </a:lnTo>
                <a:lnTo>
                  <a:pt x="1252" y="583"/>
                </a:lnTo>
                <a:lnTo>
                  <a:pt x="1227" y="537"/>
                </a:lnTo>
                <a:lnTo>
                  <a:pt x="1197" y="494"/>
                </a:lnTo>
                <a:lnTo>
                  <a:pt x="1163" y="453"/>
                </a:lnTo>
                <a:lnTo>
                  <a:pt x="1126" y="417"/>
                </a:lnTo>
                <a:lnTo>
                  <a:pt x="1084" y="385"/>
                </a:lnTo>
                <a:lnTo>
                  <a:pt x="1039" y="356"/>
                </a:lnTo>
                <a:lnTo>
                  <a:pt x="991" y="333"/>
                </a:lnTo>
                <a:lnTo>
                  <a:pt x="941" y="315"/>
                </a:lnTo>
                <a:lnTo>
                  <a:pt x="888" y="301"/>
                </a:lnTo>
                <a:lnTo>
                  <a:pt x="832" y="295"/>
                </a:lnTo>
                <a:lnTo>
                  <a:pt x="790" y="293"/>
                </a:lnTo>
                <a:close/>
                <a:moveTo>
                  <a:pt x="90" y="0"/>
                </a:moveTo>
                <a:lnTo>
                  <a:pt x="2726" y="0"/>
                </a:lnTo>
                <a:lnTo>
                  <a:pt x="2750" y="3"/>
                </a:lnTo>
                <a:lnTo>
                  <a:pt x="2772" y="12"/>
                </a:lnTo>
                <a:lnTo>
                  <a:pt x="2790" y="26"/>
                </a:lnTo>
                <a:lnTo>
                  <a:pt x="2804" y="45"/>
                </a:lnTo>
                <a:lnTo>
                  <a:pt x="2813" y="66"/>
                </a:lnTo>
                <a:lnTo>
                  <a:pt x="2816" y="90"/>
                </a:lnTo>
                <a:lnTo>
                  <a:pt x="2816" y="2790"/>
                </a:lnTo>
                <a:lnTo>
                  <a:pt x="2816" y="2791"/>
                </a:lnTo>
                <a:lnTo>
                  <a:pt x="2816" y="2798"/>
                </a:lnTo>
                <a:lnTo>
                  <a:pt x="2815" y="2806"/>
                </a:lnTo>
                <a:lnTo>
                  <a:pt x="2814" y="2808"/>
                </a:lnTo>
                <a:lnTo>
                  <a:pt x="2813" y="2815"/>
                </a:lnTo>
                <a:lnTo>
                  <a:pt x="2811" y="2821"/>
                </a:lnTo>
                <a:lnTo>
                  <a:pt x="2808" y="2826"/>
                </a:lnTo>
                <a:lnTo>
                  <a:pt x="2803" y="2836"/>
                </a:lnTo>
                <a:lnTo>
                  <a:pt x="2801" y="2840"/>
                </a:lnTo>
                <a:lnTo>
                  <a:pt x="2796" y="2847"/>
                </a:lnTo>
                <a:lnTo>
                  <a:pt x="2791" y="2852"/>
                </a:lnTo>
                <a:lnTo>
                  <a:pt x="2103" y="3560"/>
                </a:lnTo>
                <a:lnTo>
                  <a:pt x="2096" y="3565"/>
                </a:lnTo>
                <a:lnTo>
                  <a:pt x="2088" y="3571"/>
                </a:lnTo>
                <a:lnTo>
                  <a:pt x="2085" y="3573"/>
                </a:lnTo>
                <a:lnTo>
                  <a:pt x="2082" y="3575"/>
                </a:lnTo>
                <a:lnTo>
                  <a:pt x="2077" y="3577"/>
                </a:lnTo>
                <a:lnTo>
                  <a:pt x="2073" y="3579"/>
                </a:lnTo>
                <a:lnTo>
                  <a:pt x="2069" y="3582"/>
                </a:lnTo>
                <a:lnTo>
                  <a:pt x="2064" y="3583"/>
                </a:lnTo>
                <a:lnTo>
                  <a:pt x="2060" y="3584"/>
                </a:lnTo>
                <a:lnTo>
                  <a:pt x="2057" y="3585"/>
                </a:lnTo>
                <a:lnTo>
                  <a:pt x="2048" y="3586"/>
                </a:lnTo>
                <a:lnTo>
                  <a:pt x="2039" y="3586"/>
                </a:lnTo>
                <a:lnTo>
                  <a:pt x="2038" y="3586"/>
                </a:lnTo>
                <a:lnTo>
                  <a:pt x="90" y="3586"/>
                </a:lnTo>
                <a:lnTo>
                  <a:pt x="66" y="3584"/>
                </a:lnTo>
                <a:lnTo>
                  <a:pt x="44" y="3574"/>
                </a:lnTo>
                <a:lnTo>
                  <a:pt x="26" y="3560"/>
                </a:lnTo>
                <a:lnTo>
                  <a:pt x="12" y="3542"/>
                </a:lnTo>
                <a:lnTo>
                  <a:pt x="3" y="3520"/>
                </a:lnTo>
                <a:lnTo>
                  <a:pt x="0" y="3496"/>
                </a:lnTo>
                <a:lnTo>
                  <a:pt x="0" y="90"/>
                </a:lnTo>
                <a:lnTo>
                  <a:pt x="3" y="66"/>
                </a:lnTo>
                <a:lnTo>
                  <a:pt x="12" y="45"/>
                </a:lnTo>
                <a:lnTo>
                  <a:pt x="26" y="26"/>
                </a:lnTo>
                <a:lnTo>
                  <a:pt x="44" y="12"/>
                </a:lnTo>
                <a:lnTo>
                  <a:pt x="66" y="3"/>
                </a:lnTo>
                <a:lnTo>
                  <a:pt x="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76"/>
          <p:cNvSpPr>
            <a:spLocks noEditPoints="1"/>
          </p:cNvSpPr>
          <p:nvPr/>
        </p:nvSpPr>
        <p:spPr bwMode="auto">
          <a:xfrm>
            <a:off x="2603626" y="5005388"/>
            <a:ext cx="427038" cy="555625"/>
          </a:xfrm>
          <a:custGeom>
            <a:avLst/>
            <a:gdLst>
              <a:gd name="T0" fmla="*/ 1426 w 2687"/>
              <a:gd name="T1" fmla="*/ 2553 h 3502"/>
              <a:gd name="T2" fmla="*/ 858 w 2687"/>
              <a:gd name="T3" fmla="*/ 2553 h 3502"/>
              <a:gd name="T4" fmla="*/ 552 w 2687"/>
              <a:gd name="T5" fmla="*/ 2282 h 3502"/>
              <a:gd name="T6" fmla="*/ 1929 w 2687"/>
              <a:gd name="T7" fmla="*/ 964 h 3502"/>
              <a:gd name="T8" fmla="*/ 1858 w 2687"/>
              <a:gd name="T9" fmla="*/ 1116 h 3502"/>
              <a:gd name="T10" fmla="*/ 1567 w 2687"/>
              <a:gd name="T11" fmla="*/ 1571 h 3502"/>
              <a:gd name="T12" fmla="*/ 1435 w 2687"/>
              <a:gd name="T13" fmla="*/ 1603 h 3502"/>
              <a:gd name="T14" fmla="*/ 1189 w 2687"/>
              <a:gd name="T15" fmla="*/ 1348 h 3502"/>
              <a:gd name="T16" fmla="*/ 1053 w 2687"/>
              <a:gd name="T17" fmla="*/ 1253 h 3502"/>
              <a:gd name="T18" fmla="*/ 891 w 2687"/>
              <a:gd name="T19" fmla="*/ 1296 h 3502"/>
              <a:gd name="T20" fmla="*/ 819 w 2687"/>
              <a:gd name="T21" fmla="*/ 1447 h 3502"/>
              <a:gd name="T22" fmla="*/ 550 w 2687"/>
              <a:gd name="T23" fmla="*/ 1628 h 3502"/>
              <a:gd name="T24" fmla="*/ 415 w 2687"/>
              <a:gd name="T25" fmla="*/ 1665 h 3502"/>
              <a:gd name="T26" fmla="*/ 354 w 2687"/>
              <a:gd name="T27" fmla="*/ 1794 h 3502"/>
              <a:gd name="T28" fmla="*/ 415 w 2687"/>
              <a:gd name="T29" fmla="*/ 1924 h 3502"/>
              <a:gd name="T30" fmla="*/ 555 w 2687"/>
              <a:gd name="T31" fmla="*/ 1960 h 3502"/>
              <a:gd name="T32" fmla="*/ 671 w 2687"/>
              <a:gd name="T33" fmla="*/ 1880 h 3502"/>
              <a:gd name="T34" fmla="*/ 919 w 2687"/>
              <a:gd name="T35" fmla="*/ 1618 h 3502"/>
              <a:gd name="T36" fmla="*/ 1078 w 2687"/>
              <a:gd name="T37" fmla="*/ 1636 h 3502"/>
              <a:gd name="T38" fmla="*/ 1353 w 2687"/>
              <a:gd name="T39" fmla="*/ 1798 h 3502"/>
              <a:gd name="T40" fmla="*/ 1446 w 2687"/>
              <a:gd name="T41" fmla="*/ 1930 h 3502"/>
              <a:gd name="T42" fmla="*/ 1611 w 2687"/>
              <a:gd name="T43" fmla="*/ 1944 h 3502"/>
              <a:gd name="T44" fmla="*/ 1726 w 2687"/>
              <a:gd name="T45" fmla="*/ 1830 h 3502"/>
              <a:gd name="T46" fmla="*/ 1718 w 2687"/>
              <a:gd name="T47" fmla="*/ 1677 h 3502"/>
              <a:gd name="T48" fmla="*/ 2128 w 2687"/>
              <a:gd name="T49" fmla="*/ 1303 h 3502"/>
              <a:gd name="T50" fmla="*/ 2245 w 2687"/>
              <a:gd name="T51" fmla="*/ 1186 h 3502"/>
              <a:gd name="T52" fmla="*/ 2231 w 2687"/>
              <a:gd name="T53" fmla="*/ 1015 h 3502"/>
              <a:gd name="T54" fmla="*/ 2093 w 2687"/>
              <a:gd name="T55" fmla="*/ 920 h 3502"/>
              <a:gd name="T56" fmla="*/ 1592 w 2687"/>
              <a:gd name="T57" fmla="*/ 536 h 3502"/>
              <a:gd name="T58" fmla="*/ 1385 w 2687"/>
              <a:gd name="T59" fmla="*/ 12 h 3502"/>
              <a:gd name="T60" fmla="*/ 1426 w 2687"/>
              <a:gd name="T61" fmla="*/ 372 h 3502"/>
              <a:gd name="T62" fmla="*/ 1746 w 2687"/>
              <a:gd name="T63" fmla="*/ 412 h 3502"/>
              <a:gd name="T64" fmla="*/ 2626 w 2687"/>
              <a:gd name="T65" fmla="*/ 549 h 3502"/>
              <a:gd name="T66" fmla="*/ 2687 w 2687"/>
              <a:gd name="T67" fmla="*/ 628 h 3502"/>
              <a:gd name="T68" fmla="*/ 2646 w 2687"/>
              <a:gd name="T69" fmla="*/ 2411 h 3502"/>
              <a:gd name="T70" fmla="*/ 2296 w 2687"/>
              <a:gd name="T71" fmla="*/ 2493 h 3502"/>
              <a:gd name="T72" fmla="*/ 2216 w 2687"/>
              <a:gd name="T73" fmla="*/ 2553 h 3502"/>
              <a:gd name="T74" fmla="*/ 2170 w 2687"/>
              <a:gd name="T75" fmla="*/ 3425 h 3502"/>
              <a:gd name="T76" fmla="*/ 2104 w 2687"/>
              <a:gd name="T77" fmla="*/ 3499 h 3502"/>
              <a:gd name="T78" fmla="*/ 2036 w 2687"/>
              <a:gd name="T79" fmla="*/ 3483 h 3502"/>
              <a:gd name="T80" fmla="*/ 1426 w 2687"/>
              <a:gd name="T81" fmla="*/ 3203 h 3502"/>
              <a:gd name="T82" fmla="*/ 1385 w 2687"/>
              <a:gd name="T83" fmla="*/ 3490 h 3502"/>
              <a:gd name="T84" fmla="*/ 1285 w 2687"/>
              <a:gd name="T85" fmla="*/ 3478 h 3502"/>
              <a:gd name="T86" fmla="*/ 726 w 2687"/>
              <a:gd name="T87" fmla="*/ 3203 h 3502"/>
              <a:gd name="T88" fmla="*/ 634 w 2687"/>
              <a:gd name="T89" fmla="*/ 3493 h 3502"/>
              <a:gd name="T90" fmla="*/ 561 w 2687"/>
              <a:gd name="T91" fmla="*/ 3493 h 3502"/>
              <a:gd name="T92" fmla="*/ 518 w 2687"/>
              <a:gd name="T93" fmla="*/ 3403 h 3502"/>
              <a:gd name="T94" fmla="*/ 448 w 2687"/>
              <a:gd name="T95" fmla="*/ 2550 h 3502"/>
              <a:gd name="T96" fmla="*/ 388 w 2687"/>
              <a:gd name="T97" fmla="*/ 2472 h 3502"/>
              <a:gd name="T98" fmla="*/ 24 w 2687"/>
              <a:gd name="T99" fmla="*/ 2398 h 3502"/>
              <a:gd name="T100" fmla="*/ 2 w 2687"/>
              <a:gd name="T101" fmla="*/ 606 h 3502"/>
              <a:gd name="T102" fmla="*/ 82 w 2687"/>
              <a:gd name="T103" fmla="*/ 546 h 3502"/>
              <a:gd name="T104" fmla="*/ 959 w 2687"/>
              <a:gd name="T105" fmla="*/ 396 h 3502"/>
              <a:gd name="T106" fmla="*/ 1261 w 2687"/>
              <a:gd name="T107" fmla="*/ 82 h 3502"/>
              <a:gd name="T108" fmla="*/ 1321 w 2687"/>
              <a:gd name="T109" fmla="*/ 3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87" h="3502">
                <a:moveTo>
                  <a:pt x="1426" y="2553"/>
                </a:moveTo>
                <a:lnTo>
                  <a:pt x="1426" y="3040"/>
                </a:lnTo>
                <a:lnTo>
                  <a:pt x="1928" y="3040"/>
                </a:lnTo>
                <a:lnTo>
                  <a:pt x="1829" y="2553"/>
                </a:lnTo>
                <a:lnTo>
                  <a:pt x="1426" y="2553"/>
                </a:lnTo>
                <a:close/>
                <a:moveTo>
                  <a:pt x="858" y="2553"/>
                </a:moveTo>
                <a:lnTo>
                  <a:pt x="759" y="3040"/>
                </a:lnTo>
                <a:lnTo>
                  <a:pt x="1261" y="3040"/>
                </a:lnTo>
                <a:lnTo>
                  <a:pt x="1261" y="2553"/>
                </a:lnTo>
                <a:lnTo>
                  <a:pt x="858" y="2553"/>
                </a:lnTo>
                <a:close/>
                <a:moveTo>
                  <a:pt x="552" y="2282"/>
                </a:moveTo>
                <a:lnTo>
                  <a:pt x="552" y="2390"/>
                </a:lnTo>
                <a:lnTo>
                  <a:pt x="2134" y="2390"/>
                </a:lnTo>
                <a:lnTo>
                  <a:pt x="2134" y="2282"/>
                </a:lnTo>
                <a:lnTo>
                  <a:pt x="552" y="2282"/>
                </a:lnTo>
                <a:close/>
                <a:moveTo>
                  <a:pt x="2058" y="916"/>
                </a:moveTo>
                <a:lnTo>
                  <a:pt x="2022" y="920"/>
                </a:lnTo>
                <a:lnTo>
                  <a:pt x="1988" y="928"/>
                </a:lnTo>
                <a:lnTo>
                  <a:pt x="1957" y="943"/>
                </a:lnTo>
                <a:lnTo>
                  <a:pt x="1929" y="964"/>
                </a:lnTo>
                <a:lnTo>
                  <a:pt x="1905" y="987"/>
                </a:lnTo>
                <a:lnTo>
                  <a:pt x="1885" y="1015"/>
                </a:lnTo>
                <a:lnTo>
                  <a:pt x="1871" y="1046"/>
                </a:lnTo>
                <a:lnTo>
                  <a:pt x="1861" y="1079"/>
                </a:lnTo>
                <a:lnTo>
                  <a:pt x="1858" y="1116"/>
                </a:lnTo>
                <a:lnTo>
                  <a:pt x="1861" y="1148"/>
                </a:lnTo>
                <a:lnTo>
                  <a:pt x="1868" y="1179"/>
                </a:lnTo>
                <a:lnTo>
                  <a:pt x="1880" y="1207"/>
                </a:lnTo>
                <a:lnTo>
                  <a:pt x="1588" y="1575"/>
                </a:lnTo>
                <a:lnTo>
                  <a:pt x="1567" y="1571"/>
                </a:lnTo>
                <a:lnTo>
                  <a:pt x="1543" y="1570"/>
                </a:lnTo>
                <a:lnTo>
                  <a:pt x="1514" y="1572"/>
                </a:lnTo>
                <a:lnTo>
                  <a:pt x="1486" y="1578"/>
                </a:lnTo>
                <a:lnTo>
                  <a:pt x="1460" y="1589"/>
                </a:lnTo>
                <a:lnTo>
                  <a:pt x="1435" y="1603"/>
                </a:lnTo>
                <a:lnTo>
                  <a:pt x="1215" y="1470"/>
                </a:lnTo>
                <a:lnTo>
                  <a:pt x="1216" y="1447"/>
                </a:lnTo>
                <a:lnTo>
                  <a:pt x="1214" y="1412"/>
                </a:lnTo>
                <a:lnTo>
                  <a:pt x="1204" y="1379"/>
                </a:lnTo>
                <a:lnTo>
                  <a:pt x="1189" y="1348"/>
                </a:lnTo>
                <a:lnTo>
                  <a:pt x="1169" y="1321"/>
                </a:lnTo>
                <a:lnTo>
                  <a:pt x="1146" y="1296"/>
                </a:lnTo>
                <a:lnTo>
                  <a:pt x="1118" y="1277"/>
                </a:lnTo>
                <a:lnTo>
                  <a:pt x="1088" y="1263"/>
                </a:lnTo>
                <a:lnTo>
                  <a:pt x="1053" y="1253"/>
                </a:lnTo>
                <a:lnTo>
                  <a:pt x="1018" y="1250"/>
                </a:lnTo>
                <a:lnTo>
                  <a:pt x="982" y="1253"/>
                </a:lnTo>
                <a:lnTo>
                  <a:pt x="949" y="1263"/>
                </a:lnTo>
                <a:lnTo>
                  <a:pt x="919" y="1277"/>
                </a:lnTo>
                <a:lnTo>
                  <a:pt x="891" y="1296"/>
                </a:lnTo>
                <a:lnTo>
                  <a:pt x="867" y="1321"/>
                </a:lnTo>
                <a:lnTo>
                  <a:pt x="846" y="1348"/>
                </a:lnTo>
                <a:lnTo>
                  <a:pt x="832" y="1379"/>
                </a:lnTo>
                <a:lnTo>
                  <a:pt x="823" y="1412"/>
                </a:lnTo>
                <a:lnTo>
                  <a:pt x="819" y="1447"/>
                </a:lnTo>
                <a:lnTo>
                  <a:pt x="821" y="1466"/>
                </a:lnTo>
                <a:lnTo>
                  <a:pt x="824" y="1484"/>
                </a:lnTo>
                <a:lnTo>
                  <a:pt x="598" y="1643"/>
                </a:lnTo>
                <a:lnTo>
                  <a:pt x="575" y="1633"/>
                </a:lnTo>
                <a:lnTo>
                  <a:pt x="550" y="1628"/>
                </a:lnTo>
                <a:lnTo>
                  <a:pt x="524" y="1625"/>
                </a:lnTo>
                <a:lnTo>
                  <a:pt x="494" y="1629"/>
                </a:lnTo>
                <a:lnTo>
                  <a:pt x="465" y="1636"/>
                </a:lnTo>
                <a:lnTo>
                  <a:pt x="438" y="1649"/>
                </a:lnTo>
                <a:lnTo>
                  <a:pt x="415" y="1665"/>
                </a:lnTo>
                <a:lnTo>
                  <a:pt x="395" y="1685"/>
                </a:lnTo>
                <a:lnTo>
                  <a:pt x="378" y="1709"/>
                </a:lnTo>
                <a:lnTo>
                  <a:pt x="365" y="1736"/>
                </a:lnTo>
                <a:lnTo>
                  <a:pt x="358" y="1764"/>
                </a:lnTo>
                <a:lnTo>
                  <a:pt x="354" y="1794"/>
                </a:lnTo>
                <a:lnTo>
                  <a:pt x="358" y="1825"/>
                </a:lnTo>
                <a:lnTo>
                  <a:pt x="365" y="1853"/>
                </a:lnTo>
                <a:lnTo>
                  <a:pt x="378" y="1880"/>
                </a:lnTo>
                <a:lnTo>
                  <a:pt x="395" y="1903"/>
                </a:lnTo>
                <a:lnTo>
                  <a:pt x="415" y="1924"/>
                </a:lnTo>
                <a:lnTo>
                  <a:pt x="438" y="1940"/>
                </a:lnTo>
                <a:lnTo>
                  <a:pt x="465" y="1953"/>
                </a:lnTo>
                <a:lnTo>
                  <a:pt x="494" y="1960"/>
                </a:lnTo>
                <a:lnTo>
                  <a:pt x="524" y="1963"/>
                </a:lnTo>
                <a:lnTo>
                  <a:pt x="555" y="1960"/>
                </a:lnTo>
                <a:lnTo>
                  <a:pt x="584" y="1953"/>
                </a:lnTo>
                <a:lnTo>
                  <a:pt x="610" y="1940"/>
                </a:lnTo>
                <a:lnTo>
                  <a:pt x="633" y="1924"/>
                </a:lnTo>
                <a:lnTo>
                  <a:pt x="654" y="1903"/>
                </a:lnTo>
                <a:lnTo>
                  <a:pt x="671" y="1880"/>
                </a:lnTo>
                <a:lnTo>
                  <a:pt x="683" y="1853"/>
                </a:lnTo>
                <a:lnTo>
                  <a:pt x="691" y="1825"/>
                </a:lnTo>
                <a:lnTo>
                  <a:pt x="693" y="1794"/>
                </a:lnTo>
                <a:lnTo>
                  <a:pt x="692" y="1777"/>
                </a:lnTo>
                <a:lnTo>
                  <a:pt x="919" y="1618"/>
                </a:lnTo>
                <a:lnTo>
                  <a:pt x="949" y="1633"/>
                </a:lnTo>
                <a:lnTo>
                  <a:pt x="982" y="1642"/>
                </a:lnTo>
                <a:lnTo>
                  <a:pt x="1018" y="1645"/>
                </a:lnTo>
                <a:lnTo>
                  <a:pt x="1049" y="1643"/>
                </a:lnTo>
                <a:lnTo>
                  <a:pt x="1078" y="1636"/>
                </a:lnTo>
                <a:lnTo>
                  <a:pt x="1105" y="1625"/>
                </a:lnTo>
                <a:lnTo>
                  <a:pt x="1130" y="1610"/>
                </a:lnTo>
                <a:lnTo>
                  <a:pt x="1350" y="1742"/>
                </a:lnTo>
                <a:lnTo>
                  <a:pt x="1349" y="1763"/>
                </a:lnTo>
                <a:lnTo>
                  <a:pt x="1353" y="1798"/>
                </a:lnTo>
                <a:lnTo>
                  <a:pt x="1362" y="1830"/>
                </a:lnTo>
                <a:lnTo>
                  <a:pt x="1376" y="1860"/>
                </a:lnTo>
                <a:lnTo>
                  <a:pt x="1396" y="1887"/>
                </a:lnTo>
                <a:lnTo>
                  <a:pt x="1418" y="1911"/>
                </a:lnTo>
                <a:lnTo>
                  <a:pt x="1446" y="1930"/>
                </a:lnTo>
                <a:lnTo>
                  <a:pt x="1476" y="1944"/>
                </a:lnTo>
                <a:lnTo>
                  <a:pt x="1509" y="1954"/>
                </a:lnTo>
                <a:lnTo>
                  <a:pt x="1543" y="1957"/>
                </a:lnTo>
                <a:lnTo>
                  <a:pt x="1579" y="1954"/>
                </a:lnTo>
                <a:lnTo>
                  <a:pt x="1611" y="1944"/>
                </a:lnTo>
                <a:lnTo>
                  <a:pt x="1641" y="1930"/>
                </a:lnTo>
                <a:lnTo>
                  <a:pt x="1669" y="1911"/>
                </a:lnTo>
                <a:lnTo>
                  <a:pt x="1692" y="1887"/>
                </a:lnTo>
                <a:lnTo>
                  <a:pt x="1711" y="1860"/>
                </a:lnTo>
                <a:lnTo>
                  <a:pt x="1726" y="1830"/>
                </a:lnTo>
                <a:lnTo>
                  <a:pt x="1735" y="1798"/>
                </a:lnTo>
                <a:lnTo>
                  <a:pt x="1738" y="1763"/>
                </a:lnTo>
                <a:lnTo>
                  <a:pt x="1736" y="1733"/>
                </a:lnTo>
                <a:lnTo>
                  <a:pt x="1728" y="1704"/>
                </a:lnTo>
                <a:lnTo>
                  <a:pt x="1718" y="1677"/>
                </a:lnTo>
                <a:lnTo>
                  <a:pt x="2009" y="1309"/>
                </a:lnTo>
                <a:lnTo>
                  <a:pt x="2033" y="1313"/>
                </a:lnTo>
                <a:lnTo>
                  <a:pt x="2058" y="1315"/>
                </a:lnTo>
                <a:lnTo>
                  <a:pt x="2093" y="1312"/>
                </a:lnTo>
                <a:lnTo>
                  <a:pt x="2128" y="1303"/>
                </a:lnTo>
                <a:lnTo>
                  <a:pt x="2159" y="1288"/>
                </a:lnTo>
                <a:lnTo>
                  <a:pt x="2187" y="1268"/>
                </a:lnTo>
                <a:lnTo>
                  <a:pt x="2211" y="1245"/>
                </a:lnTo>
                <a:lnTo>
                  <a:pt x="2231" y="1217"/>
                </a:lnTo>
                <a:lnTo>
                  <a:pt x="2245" y="1186"/>
                </a:lnTo>
                <a:lnTo>
                  <a:pt x="2255" y="1151"/>
                </a:lnTo>
                <a:lnTo>
                  <a:pt x="2258" y="1116"/>
                </a:lnTo>
                <a:lnTo>
                  <a:pt x="2255" y="1079"/>
                </a:lnTo>
                <a:lnTo>
                  <a:pt x="2245" y="1046"/>
                </a:lnTo>
                <a:lnTo>
                  <a:pt x="2231" y="1015"/>
                </a:lnTo>
                <a:lnTo>
                  <a:pt x="2211" y="987"/>
                </a:lnTo>
                <a:lnTo>
                  <a:pt x="2187" y="964"/>
                </a:lnTo>
                <a:lnTo>
                  <a:pt x="2159" y="943"/>
                </a:lnTo>
                <a:lnTo>
                  <a:pt x="2128" y="928"/>
                </a:lnTo>
                <a:lnTo>
                  <a:pt x="2093" y="920"/>
                </a:lnTo>
                <a:lnTo>
                  <a:pt x="2058" y="916"/>
                </a:lnTo>
                <a:close/>
                <a:moveTo>
                  <a:pt x="1101" y="536"/>
                </a:moveTo>
                <a:lnTo>
                  <a:pt x="1101" y="686"/>
                </a:lnTo>
                <a:lnTo>
                  <a:pt x="1592" y="686"/>
                </a:lnTo>
                <a:lnTo>
                  <a:pt x="1592" y="536"/>
                </a:lnTo>
                <a:lnTo>
                  <a:pt x="1101" y="536"/>
                </a:lnTo>
                <a:close/>
                <a:moveTo>
                  <a:pt x="1343" y="0"/>
                </a:moveTo>
                <a:lnTo>
                  <a:pt x="1343" y="0"/>
                </a:lnTo>
                <a:lnTo>
                  <a:pt x="1365" y="3"/>
                </a:lnTo>
                <a:lnTo>
                  <a:pt x="1385" y="12"/>
                </a:lnTo>
                <a:lnTo>
                  <a:pt x="1401" y="24"/>
                </a:lnTo>
                <a:lnTo>
                  <a:pt x="1414" y="41"/>
                </a:lnTo>
                <a:lnTo>
                  <a:pt x="1423" y="60"/>
                </a:lnTo>
                <a:lnTo>
                  <a:pt x="1426" y="82"/>
                </a:lnTo>
                <a:lnTo>
                  <a:pt x="1426" y="372"/>
                </a:lnTo>
                <a:lnTo>
                  <a:pt x="1675" y="372"/>
                </a:lnTo>
                <a:lnTo>
                  <a:pt x="1696" y="375"/>
                </a:lnTo>
                <a:lnTo>
                  <a:pt x="1715" y="383"/>
                </a:lnTo>
                <a:lnTo>
                  <a:pt x="1733" y="396"/>
                </a:lnTo>
                <a:lnTo>
                  <a:pt x="1746" y="412"/>
                </a:lnTo>
                <a:lnTo>
                  <a:pt x="1753" y="433"/>
                </a:lnTo>
                <a:lnTo>
                  <a:pt x="1756" y="454"/>
                </a:lnTo>
                <a:lnTo>
                  <a:pt x="1756" y="546"/>
                </a:lnTo>
                <a:lnTo>
                  <a:pt x="2605" y="546"/>
                </a:lnTo>
                <a:lnTo>
                  <a:pt x="2626" y="549"/>
                </a:lnTo>
                <a:lnTo>
                  <a:pt x="2646" y="557"/>
                </a:lnTo>
                <a:lnTo>
                  <a:pt x="2663" y="570"/>
                </a:lnTo>
                <a:lnTo>
                  <a:pt x="2676" y="587"/>
                </a:lnTo>
                <a:lnTo>
                  <a:pt x="2684" y="606"/>
                </a:lnTo>
                <a:lnTo>
                  <a:pt x="2687" y="628"/>
                </a:lnTo>
                <a:lnTo>
                  <a:pt x="2687" y="2340"/>
                </a:lnTo>
                <a:lnTo>
                  <a:pt x="2684" y="2361"/>
                </a:lnTo>
                <a:lnTo>
                  <a:pt x="2676" y="2381"/>
                </a:lnTo>
                <a:lnTo>
                  <a:pt x="2663" y="2398"/>
                </a:lnTo>
                <a:lnTo>
                  <a:pt x="2646" y="2411"/>
                </a:lnTo>
                <a:lnTo>
                  <a:pt x="2626" y="2419"/>
                </a:lnTo>
                <a:lnTo>
                  <a:pt x="2605" y="2421"/>
                </a:lnTo>
                <a:lnTo>
                  <a:pt x="2298" y="2421"/>
                </a:lnTo>
                <a:lnTo>
                  <a:pt x="2298" y="2472"/>
                </a:lnTo>
                <a:lnTo>
                  <a:pt x="2296" y="2493"/>
                </a:lnTo>
                <a:lnTo>
                  <a:pt x="2287" y="2513"/>
                </a:lnTo>
                <a:lnTo>
                  <a:pt x="2274" y="2530"/>
                </a:lnTo>
                <a:lnTo>
                  <a:pt x="2258" y="2543"/>
                </a:lnTo>
                <a:lnTo>
                  <a:pt x="2238" y="2550"/>
                </a:lnTo>
                <a:lnTo>
                  <a:pt x="2216" y="2553"/>
                </a:lnTo>
                <a:lnTo>
                  <a:pt x="1997" y="2553"/>
                </a:lnTo>
                <a:lnTo>
                  <a:pt x="2108" y="3106"/>
                </a:lnTo>
                <a:lnTo>
                  <a:pt x="2108" y="3106"/>
                </a:lnTo>
                <a:lnTo>
                  <a:pt x="2169" y="3403"/>
                </a:lnTo>
                <a:lnTo>
                  <a:pt x="2170" y="3425"/>
                </a:lnTo>
                <a:lnTo>
                  <a:pt x="2166" y="3446"/>
                </a:lnTo>
                <a:lnTo>
                  <a:pt x="2157" y="3465"/>
                </a:lnTo>
                <a:lnTo>
                  <a:pt x="2143" y="3481"/>
                </a:lnTo>
                <a:lnTo>
                  <a:pt x="2125" y="3493"/>
                </a:lnTo>
                <a:lnTo>
                  <a:pt x="2104" y="3499"/>
                </a:lnTo>
                <a:lnTo>
                  <a:pt x="2096" y="3502"/>
                </a:lnTo>
                <a:lnTo>
                  <a:pt x="2088" y="3502"/>
                </a:lnTo>
                <a:lnTo>
                  <a:pt x="2070" y="3499"/>
                </a:lnTo>
                <a:lnTo>
                  <a:pt x="2051" y="3493"/>
                </a:lnTo>
                <a:lnTo>
                  <a:pt x="2036" y="3483"/>
                </a:lnTo>
                <a:lnTo>
                  <a:pt x="2023" y="3471"/>
                </a:lnTo>
                <a:lnTo>
                  <a:pt x="2014" y="3454"/>
                </a:lnTo>
                <a:lnTo>
                  <a:pt x="2007" y="3436"/>
                </a:lnTo>
                <a:lnTo>
                  <a:pt x="1961" y="3203"/>
                </a:lnTo>
                <a:lnTo>
                  <a:pt x="1426" y="3203"/>
                </a:lnTo>
                <a:lnTo>
                  <a:pt x="1426" y="3420"/>
                </a:lnTo>
                <a:lnTo>
                  <a:pt x="1423" y="3442"/>
                </a:lnTo>
                <a:lnTo>
                  <a:pt x="1414" y="3461"/>
                </a:lnTo>
                <a:lnTo>
                  <a:pt x="1401" y="3478"/>
                </a:lnTo>
                <a:lnTo>
                  <a:pt x="1385" y="3490"/>
                </a:lnTo>
                <a:lnTo>
                  <a:pt x="1365" y="3498"/>
                </a:lnTo>
                <a:lnTo>
                  <a:pt x="1343" y="3502"/>
                </a:lnTo>
                <a:lnTo>
                  <a:pt x="1321" y="3498"/>
                </a:lnTo>
                <a:lnTo>
                  <a:pt x="1302" y="3490"/>
                </a:lnTo>
                <a:lnTo>
                  <a:pt x="1285" y="3478"/>
                </a:lnTo>
                <a:lnTo>
                  <a:pt x="1272" y="3461"/>
                </a:lnTo>
                <a:lnTo>
                  <a:pt x="1264" y="3442"/>
                </a:lnTo>
                <a:lnTo>
                  <a:pt x="1261" y="3420"/>
                </a:lnTo>
                <a:lnTo>
                  <a:pt x="1261" y="3203"/>
                </a:lnTo>
                <a:lnTo>
                  <a:pt x="726" y="3203"/>
                </a:lnTo>
                <a:lnTo>
                  <a:pt x="679" y="3436"/>
                </a:lnTo>
                <a:lnTo>
                  <a:pt x="673" y="3454"/>
                </a:lnTo>
                <a:lnTo>
                  <a:pt x="663" y="3471"/>
                </a:lnTo>
                <a:lnTo>
                  <a:pt x="650" y="3483"/>
                </a:lnTo>
                <a:lnTo>
                  <a:pt x="634" y="3493"/>
                </a:lnTo>
                <a:lnTo>
                  <a:pt x="617" y="3499"/>
                </a:lnTo>
                <a:lnTo>
                  <a:pt x="599" y="3502"/>
                </a:lnTo>
                <a:lnTo>
                  <a:pt x="590" y="3502"/>
                </a:lnTo>
                <a:lnTo>
                  <a:pt x="583" y="3499"/>
                </a:lnTo>
                <a:lnTo>
                  <a:pt x="561" y="3493"/>
                </a:lnTo>
                <a:lnTo>
                  <a:pt x="544" y="3481"/>
                </a:lnTo>
                <a:lnTo>
                  <a:pt x="530" y="3465"/>
                </a:lnTo>
                <a:lnTo>
                  <a:pt x="521" y="3446"/>
                </a:lnTo>
                <a:lnTo>
                  <a:pt x="517" y="3425"/>
                </a:lnTo>
                <a:lnTo>
                  <a:pt x="518" y="3403"/>
                </a:lnTo>
                <a:lnTo>
                  <a:pt x="578" y="3106"/>
                </a:lnTo>
                <a:lnTo>
                  <a:pt x="578" y="3106"/>
                </a:lnTo>
                <a:lnTo>
                  <a:pt x="690" y="2553"/>
                </a:lnTo>
                <a:lnTo>
                  <a:pt x="471" y="2553"/>
                </a:lnTo>
                <a:lnTo>
                  <a:pt x="448" y="2550"/>
                </a:lnTo>
                <a:lnTo>
                  <a:pt x="429" y="2543"/>
                </a:lnTo>
                <a:lnTo>
                  <a:pt x="412" y="2530"/>
                </a:lnTo>
                <a:lnTo>
                  <a:pt x="400" y="2513"/>
                </a:lnTo>
                <a:lnTo>
                  <a:pt x="391" y="2493"/>
                </a:lnTo>
                <a:lnTo>
                  <a:pt x="388" y="2472"/>
                </a:lnTo>
                <a:lnTo>
                  <a:pt x="388" y="2421"/>
                </a:lnTo>
                <a:lnTo>
                  <a:pt x="82" y="2421"/>
                </a:lnTo>
                <a:lnTo>
                  <a:pt x="60" y="2419"/>
                </a:lnTo>
                <a:lnTo>
                  <a:pt x="40" y="2411"/>
                </a:lnTo>
                <a:lnTo>
                  <a:pt x="24" y="2398"/>
                </a:lnTo>
                <a:lnTo>
                  <a:pt x="11" y="2381"/>
                </a:lnTo>
                <a:lnTo>
                  <a:pt x="2" y="2361"/>
                </a:lnTo>
                <a:lnTo>
                  <a:pt x="0" y="2340"/>
                </a:lnTo>
                <a:lnTo>
                  <a:pt x="0" y="628"/>
                </a:lnTo>
                <a:lnTo>
                  <a:pt x="2" y="606"/>
                </a:lnTo>
                <a:lnTo>
                  <a:pt x="11" y="587"/>
                </a:lnTo>
                <a:lnTo>
                  <a:pt x="24" y="570"/>
                </a:lnTo>
                <a:lnTo>
                  <a:pt x="40" y="557"/>
                </a:lnTo>
                <a:lnTo>
                  <a:pt x="60" y="549"/>
                </a:lnTo>
                <a:lnTo>
                  <a:pt x="82" y="546"/>
                </a:lnTo>
                <a:lnTo>
                  <a:pt x="936" y="546"/>
                </a:lnTo>
                <a:lnTo>
                  <a:pt x="936" y="454"/>
                </a:lnTo>
                <a:lnTo>
                  <a:pt x="939" y="433"/>
                </a:lnTo>
                <a:lnTo>
                  <a:pt x="947" y="412"/>
                </a:lnTo>
                <a:lnTo>
                  <a:pt x="959" y="396"/>
                </a:lnTo>
                <a:lnTo>
                  <a:pt x="977" y="383"/>
                </a:lnTo>
                <a:lnTo>
                  <a:pt x="996" y="375"/>
                </a:lnTo>
                <a:lnTo>
                  <a:pt x="1018" y="372"/>
                </a:lnTo>
                <a:lnTo>
                  <a:pt x="1261" y="372"/>
                </a:lnTo>
                <a:lnTo>
                  <a:pt x="1261" y="82"/>
                </a:lnTo>
                <a:lnTo>
                  <a:pt x="1264" y="60"/>
                </a:lnTo>
                <a:lnTo>
                  <a:pt x="1272" y="41"/>
                </a:lnTo>
                <a:lnTo>
                  <a:pt x="1285" y="24"/>
                </a:lnTo>
                <a:lnTo>
                  <a:pt x="1302" y="12"/>
                </a:lnTo>
                <a:lnTo>
                  <a:pt x="1321" y="3"/>
                </a:lnTo>
                <a:lnTo>
                  <a:pt x="13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81"/>
          <p:cNvSpPr>
            <a:spLocks noEditPoints="1"/>
          </p:cNvSpPr>
          <p:nvPr/>
        </p:nvSpPr>
        <p:spPr bwMode="auto">
          <a:xfrm>
            <a:off x="3490702" y="5067301"/>
            <a:ext cx="523875" cy="430213"/>
          </a:xfrm>
          <a:custGeom>
            <a:avLst/>
            <a:gdLst>
              <a:gd name="T0" fmla="*/ 1889 w 3302"/>
              <a:gd name="T1" fmla="*/ 1321 h 2712"/>
              <a:gd name="T2" fmla="*/ 1981 w 3302"/>
              <a:gd name="T3" fmla="*/ 1399 h 2712"/>
              <a:gd name="T4" fmla="*/ 2002 w 3302"/>
              <a:gd name="T5" fmla="*/ 1521 h 2712"/>
              <a:gd name="T6" fmla="*/ 1942 w 3302"/>
              <a:gd name="T7" fmla="*/ 1626 h 2712"/>
              <a:gd name="T8" fmla="*/ 1827 w 3302"/>
              <a:gd name="T9" fmla="*/ 1668 h 2712"/>
              <a:gd name="T10" fmla="*/ 1569 w 3302"/>
              <a:gd name="T11" fmla="*/ 788 h 2712"/>
              <a:gd name="T12" fmla="*/ 1413 w 3302"/>
              <a:gd name="T13" fmla="*/ 1136 h 2712"/>
              <a:gd name="T14" fmla="*/ 1321 w 3302"/>
              <a:gd name="T15" fmla="*/ 1057 h 2712"/>
              <a:gd name="T16" fmla="*/ 1300 w 3302"/>
              <a:gd name="T17" fmla="*/ 935 h 2712"/>
              <a:gd name="T18" fmla="*/ 1360 w 3302"/>
              <a:gd name="T19" fmla="*/ 830 h 2712"/>
              <a:gd name="T20" fmla="*/ 1475 w 3302"/>
              <a:gd name="T21" fmla="*/ 788 h 2712"/>
              <a:gd name="T22" fmla="*/ 1593 w 3302"/>
              <a:gd name="T23" fmla="*/ 497 h 2712"/>
              <a:gd name="T24" fmla="*/ 1569 w 3302"/>
              <a:gd name="T25" fmla="*/ 625 h 2712"/>
              <a:gd name="T26" fmla="*/ 1342 w 3302"/>
              <a:gd name="T27" fmla="*/ 652 h 2712"/>
              <a:gd name="T28" fmla="*/ 1205 w 3302"/>
              <a:gd name="T29" fmla="*/ 758 h 2712"/>
              <a:gd name="T30" fmla="*/ 1136 w 3302"/>
              <a:gd name="T31" fmla="*/ 921 h 2712"/>
              <a:gd name="T32" fmla="*/ 1161 w 3302"/>
              <a:gd name="T33" fmla="*/ 1100 h 2712"/>
              <a:gd name="T34" fmla="*/ 1267 w 3302"/>
              <a:gd name="T35" fmla="*/ 1239 h 2712"/>
              <a:gd name="T36" fmla="*/ 1429 w 3302"/>
              <a:gd name="T37" fmla="*/ 1307 h 2712"/>
              <a:gd name="T38" fmla="*/ 1215 w 3302"/>
              <a:gd name="T39" fmla="*/ 1668 h 2712"/>
              <a:gd name="T40" fmla="*/ 1144 w 3302"/>
              <a:gd name="T41" fmla="*/ 1709 h 2712"/>
              <a:gd name="T42" fmla="*/ 1144 w 3302"/>
              <a:gd name="T43" fmla="*/ 1791 h 2712"/>
              <a:gd name="T44" fmla="*/ 1215 w 3302"/>
              <a:gd name="T45" fmla="*/ 1831 h 2712"/>
              <a:gd name="T46" fmla="*/ 1581 w 3302"/>
              <a:gd name="T47" fmla="*/ 1971 h 2712"/>
              <a:gd name="T48" fmla="*/ 1651 w 3302"/>
              <a:gd name="T49" fmla="*/ 2012 h 2712"/>
              <a:gd name="T50" fmla="*/ 1721 w 3302"/>
              <a:gd name="T51" fmla="*/ 1971 h 2712"/>
              <a:gd name="T52" fmla="*/ 1827 w 3302"/>
              <a:gd name="T53" fmla="*/ 1831 h 2712"/>
              <a:gd name="T54" fmla="*/ 1999 w 3302"/>
              <a:gd name="T55" fmla="*/ 1785 h 2712"/>
              <a:gd name="T56" fmla="*/ 2121 w 3302"/>
              <a:gd name="T57" fmla="*/ 1662 h 2712"/>
              <a:gd name="T58" fmla="*/ 2169 w 3302"/>
              <a:gd name="T59" fmla="*/ 1489 h 2712"/>
              <a:gd name="T60" fmla="*/ 2121 w 3302"/>
              <a:gd name="T61" fmla="*/ 1316 h 2712"/>
              <a:gd name="T62" fmla="*/ 1999 w 3302"/>
              <a:gd name="T63" fmla="*/ 1193 h 2712"/>
              <a:gd name="T64" fmla="*/ 1827 w 3302"/>
              <a:gd name="T65" fmla="*/ 1147 h 2712"/>
              <a:gd name="T66" fmla="*/ 2108 w 3302"/>
              <a:gd name="T67" fmla="*/ 785 h 2712"/>
              <a:gd name="T68" fmla="*/ 2166 w 3302"/>
              <a:gd name="T69" fmla="*/ 728 h 2712"/>
              <a:gd name="T70" fmla="*/ 2144 w 3302"/>
              <a:gd name="T71" fmla="*/ 649 h 2712"/>
              <a:gd name="T72" fmla="*/ 1732 w 3302"/>
              <a:gd name="T73" fmla="*/ 625 h 2712"/>
              <a:gd name="T74" fmla="*/ 1709 w 3302"/>
              <a:gd name="T75" fmla="*/ 497 h 2712"/>
              <a:gd name="T76" fmla="*/ 391 w 3302"/>
              <a:gd name="T77" fmla="*/ 277 h 2712"/>
              <a:gd name="T78" fmla="*/ 2969 w 3302"/>
              <a:gd name="T79" fmla="*/ 300 h 2712"/>
              <a:gd name="T80" fmla="*/ 2992 w 3302"/>
              <a:gd name="T81" fmla="*/ 2213 h 2712"/>
              <a:gd name="T82" fmla="*/ 2952 w 3302"/>
              <a:gd name="T83" fmla="*/ 2283 h 2712"/>
              <a:gd name="T84" fmla="*/ 369 w 3302"/>
              <a:gd name="T85" fmla="*/ 2291 h 2712"/>
              <a:gd name="T86" fmla="*/ 312 w 3302"/>
              <a:gd name="T87" fmla="*/ 2235 h 2712"/>
              <a:gd name="T88" fmla="*/ 321 w 3302"/>
              <a:gd name="T89" fmla="*/ 317 h 2712"/>
              <a:gd name="T90" fmla="*/ 391 w 3302"/>
              <a:gd name="T91" fmla="*/ 277 h 2712"/>
              <a:gd name="T92" fmla="*/ 172 w 3302"/>
              <a:gd name="T93" fmla="*/ 182 h 2712"/>
              <a:gd name="T94" fmla="*/ 166 w 3302"/>
              <a:gd name="T95" fmla="*/ 2520 h 2712"/>
              <a:gd name="T96" fmla="*/ 206 w 3302"/>
              <a:gd name="T97" fmla="*/ 2549 h 2712"/>
              <a:gd name="T98" fmla="*/ 3130 w 3302"/>
              <a:gd name="T99" fmla="*/ 2531 h 2712"/>
              <a:gd name="T100" fmla="*/ 3136 w 3302"/>
              <a:gd name="T101" fmla="*/ 193 h 2712"/>
              <a:gd name="T102" fmla="*/ 3096 w 3302"/>
              <a:gd name="T103" fmla="*/ 164 h 2712"/>
              <a:gd name="T104" fmla="*/ 3129 w 3302"/>
              <a:gd name="T105" fmla="*/ 3 h 2712"/>
              <a:gd name="T106" fmla="*/ 3242 w 3302"/>
              <a:gd name="T107" fmla="*/ 61 h 2712"/>
              <a:gd name="T108" fmla="*/ 3299 w 3302"/>
              <a:gd name="T109" fmla="*/ 173 h 2712"/>
              <a:gd name="T110" fmla="*/ 3291 w 3302"/>
              <a:gd name="T111" fmla="*/ 2571 h 2712"/>
              <a:gd name="T112" fmla="*/ 3218 w 3302"/>
              <a:gd name="T113" fmla="*/ 2673 h 2712"/>
              <a:gd name="T114" fmla="*/ 3096 w 3302"/>
              <a:gd name="T115" fmla="*/ 2712 h 2712"/>
              <a:gd name="T116" fmla="*/ 111 w 3302"/>
              <a:gd name="T117" fmla="*/ 2690 h 2712"/>
              <a:gd name="T118" fmla="*/ 23 w 3302"/>
              <a:gd name="T119" fmla="*/ 2601 h 2712"/>
              <a:gd name="T120" fmla="*/ 0 w 3302"/>
              <a:gd name="T121" fmla="*/ 206 h 2712"/>
              <a:gd name="T122" fmla="*/ 40 w 3302"/>
              <a:gd name="T123" fmla="*/ 84 h 2712"/>
              <a:gd name="T124" fmla="*/ 140 w 3302"/>
              <a:gd name="T125" fmla="*/ 11 h 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02" h="2712">
                <a:moveTo>
                  <a:pt x="1732" y="1310"/>
                </a:moveTo>
                <a:lnTo>
                  <a:pt x="1827" y="1310"/>
                </a:lnTo>
                <a:lnTo>
                  <a:pt x="1859" y="1313"/>
                </a:lnTo>
                <a:lnTo>
                  <a:pt x="1889" y="1321"/>
                </a:lnTo>
                <a:lnTo>
                  <a:pt x="1917" y="1334"/>
                </a:lnTo>
                <a:lnTo>
                  <a:pt x="1942" y="1352"/>
                </a:lnTo>
                <a:lnTo>
                  <a:pt x="1963" y="1374"/>
                </a:lnTo>
                <a:lnTo>
                  <a:pt x="1981" y="1399"/>
                </a:lnTo>
                <a:lnTo>
                  <a:pt x="1994" y="1427"/>
                </a:lnTo>
                <a:lnTo>
                  <a:pt x="2002" y="1457"/>
                </a:lnTo>
                <a:lnTo>
                  <a:pt x="2005" y="1489"/>
                </a:lnTo>
                <a:lnTo>
                  <a:pt x="2002" y="1521"/>
                </a:lnTo>
                <a:lnTo>
                  <a:pt x="1994" y="1551"/>
                </a:lnTo>
                <a:lnTo>
                  <a:pt x="1981" y="1579"/>
                </a:lnTo>
                <a:lnTo>
                  <a:pt x="1963" y="1604"/>
                </a:lnTo>
                <a:lnTo>
                  <a:pt x="1942" y="1626"/>
                </a:lnTo>
                <a:lnTo>
                  <a:pt x="1917" y="1644"/>
                </a:lnTo>
                <a:lnTo>
                  <a:pt x="1889" y="1657"/>
                </a:lnTo>
                <a:lnTo>
                  <a:pt x="1859" y="1665"/>
                </a:lnTo>
                <a:lnTo>
                  <a:pt x="1827" y="1668"/>
                </a:lnTo>
                <a:lnTo>
                  <a:pt x="1732" y="1668"/>
                </a:lnTo>
                <a:lnTo>
                  <a:pt x="1732" y="1310"/>
                </a:lnTo>
                <a:close/>
                <a:moveTo>
                  <a:pt x="1475" y="788"/>
                </a:moveTo>
                <a:lnTo>
                  <a:pt x="1569" y="788"/>
                </a:lnTo>
                <a:lnTo>
                  <a:pt x="1569" y="1147"/>
                </a:lnTo>
                <a:lnTo>
                  <a:pt x="1475" y="1147"/>
                </a:lnTo>
                <a:lnTo>
                  <a:pt x="1443" y="1144"/>
                </a:lnTo>
                <a:lnTo>
                  <a:pt x="1413" y="1136"/>
                </a:lnTo>
                <a:lnTo>
                  <a:pt x="1385" y="1122"/>
                </a:lnTo>
                <a:lnTo>
                  <a:pt x="1360" y="1104"/>
                </a:lnTo>
                <a:lnTo>
                  <a:pt x="1339" y="1082"/>
                </a:lnTo>
                <a:lnTo>
                  <a:pt x="1321" y="1057"/>
                </a:lnTo>
                <a:lnTo>
                  <a:pt x="1308" y="1030"/>
                </a:lnTo>
                <a:lnTo>
                  <a:pt x="1300" y="999"/>
                </a:lnTo>
                <a:lnTo>
                  <a:pt x="1297" y="967"/>
                </a:lnTo>
                <a:lnTo>
                  <a:pt x="1300" y="935"/>
                </a:lnTo>
                <a:lnTo>
                  <a:pt x="1308" y="905"/>
                </a:lnTo>
                <a:lnTo>
                  <a:pt x="1321" y="877"/>
                </a:lnTo>
                <a:lnTo>
                  <a:pt x="1339" y="852"/>
                </a:lnTo>
                <a:lnTo>
                  <a:pt x="1360" y="830"/>
                </a:lnTo>
                <a:lnTo>
                  <a:pt x="1385" y="812"/>
                </a:lnTo>
                <a:lnTo>
                  <a:pt x="1413" y="799"/>
                </a:lnTo>
                <a:lnTo>
                  <a:pt x="1443" y="791"/>
                </a:lnTo>
                <a:lnTo>
                  <a:pt x="1475" y="788"/>
                </a:lnTo>
                <a:close/>
                <a:moveTo>
                  <a:pt x="1651" y="473"/>
                </a:moveTo>
                <a:lnTo>
                  <a:pt x="1629" y="476"/>
                </a:lnTo>
                <a:lnTo>
                  <a:pt x="1610" y="484"/>
                </a:lnTo>
                <a:lnTo>
                  <a:pt x="1593" y="497"/>
                </a:lnTo>
                <a:lnTo>
                  <a:pt x="1581" y="513"/>
                </a:lnTo>
                <a:lnTo>
                  <a:pt x="1572" y="533"/>
                </a:lnTo>
                <a:lnTo>
                  <a:pt x="1569" y="554"/>
                </a:lnTo>
                <a:lnTo>
                  <a:pt x="1569" y="625"/>
                </a:lnTo>
                <a:lnTo>
                  <a:pt x="1475" y="625"/>
                </a:lnTo>
                <a:lnTo>
                  <a:pt x="1429" y="628"/>
                </a:lnTo>
                <a:lnTo>
                  <a:pt x="1384" y="637"/>
                </a:lnTo>
                <a:lnTo>
                  <a:pt x="1342" y="652"/>
                </a:lnTo>
                <a:lnTo>
                  <a:pt x="1303" y="672"/>
                </a:lnTo>
                <a:lnTo>
                  <a:pt x="1267" y="696"/>
                </a:lnTo>
                <a:lnTo>
                  <a:pt x="1234" y="725"/>
                </a:lnTo>
                <a:lnTo>
                  <a:pt x="1205" y="758"/>
                </a:lnTo>
                <a:lnTo>
                  <a:pt x="1180" y="794"/>
                </a:lnTo>
                <a:lnTo>
                  <a:pt x="1161" y="834"/>
                </a:lnTo>
                <a:lnTo>
                  <a:pt x="1145" y="877"/>
                </a:lnTo>
                <a:lnTo>
                  <a:pt x="1136" y="921"/>
                </a:lnTo>
                <a:lnTo>
                  <a:pt x="1133" y="967"/>
                </a:lnTo>
                <a:lnTo>
                  <a:pt x="1136" y="1014"/>
                </a:lnTo>
                <a:lnTo>
                  <a:pt x="1145" y="1058"/>
                </a:lnTo>
                <a:lnTo>
                  <a:pt x="1161" y="1100"/>
                </a:lnTo>
                <a:lnTo>
                  <a:pt x="1180" y="1141"/>
                </a:lnTo>
                <a:lnTo>
                  <a:pt x="1205" y="1177"/>
                </a:lnTo>
                <a:lnTo>
                  <a:pt x="1234" y="1210"/>
                </a:lnTo>
                <a:lnTo>
                  <a:pt x="1267" y="1239"/>
                </a:lnTo>
                <a:lnTo>
                  <a:pt x="1303" y="1263"/>
                </a:lnTo>
                <a:lnTo>
                  <a:pt x="1342" y="1283"/>
                </a:lnTo>
                <a:lnTo>
                  <a:pt x="1384" y="1298"/>
                </a:lnTo>
                <a:lnTo>
                  <a:pt x="1429" y="1307"/>
                </a:lnTo>
                <a:lnTo>
                  <a:pt x="1475" y="1310"/>
                </a:lnTo>
                <a:lnTo>
                  <a:pt x="1569" y="1310"/>
                </a:lnTo>
                <a:lnTo>
                  <a:pt x="1569" y="1668"/>
                </a:lnTo>
                <a:lnTo>
                  <a:pt x="1215" y="1668"/>
                </a:lnTo>
                <a:lnTo>
                  <a:pt x="1194" y="1671"/>
                </a:lnTo>
                <a:lnTo>
                  <a:pt x="1174" y="1679"/>
                </a:lnTo>
                <a:lnTo>
                  <a:pt x="1157" y="1692"/>
                </a:lnTo>
                <a:lnTo>
                  <a:pt x="1144" y="1709"/>
                </a:lnTo>
                <a:lnTo>
                  <a:pt x="1136" y="1728"/>
                </a:lnTo>
                <a:lnTo>
                  <a:pt x="1133" y="1750"/>
                </a:lnTo>
                <a:lnTo>
                  <a:pt x="1136" y="1772"/>
                </a:lnTo>
                <a:lnTo>
                  <a:pt x="1144" y="1791"/>
                </a:lnTo>
                <a:lnTo>
                  <a:pt x="1157" y="1807"/>
                </a:lnTo>
                <a:lnTo>
                  <a:pt x="1174" y="1820"/>
                </a:lnTo>
                <a:lnTo>
                  <a:pt x="1194" y="1828"/>
                </a:lnTo>
                <a:lnTo>
                  <a:pt x="1215" y="1831"/>
                </a:lnTo>
                <a:lnTo>
                  <a:pt x="1569" y="1831"/>
                </a:lnTo>
                <a:lnTo>
                  <a:pt x="1569" y="1930"/>
                </a:lnTo>
                <a:lnTo>
                  <a:pt x="1572" y="1952"/>
                </a:lnTo>
                <a:lnTo>
                  <a:pt x="1581" y="1971"/>
                </a:lnTo>
                <a:lnTo>
                  <a:pt x="1593" y="1988"/>
                </a:lnTo>
                <a:lnTo>
                  <a:pt x="1610" y="2000"/>
                </a:lnTo>
                <a:lnTo>
                  <a:pt x="1629" y="2009"/>
                </a:lnTo>
                <a:lnTo>
                  <a:pt x="1651" y="2012"/>
                </a:lnTo>
                <a:lnTo>
                  <a:pt x="1673" y="2009"/>
                </a:lnTo>
                <a:lnTo>
                  <a:pt x="1692" y="2000"/>
                </a:lnTo>
                <a:lnTo>
                  <a:pt x="1709" y="1988"/>
                </a:lnTo>
                <a:lnTo>
                  <a:pt x="1721" y="1971"/>
                </a:lnTo>
                <a:lnTo>
                  <a:pt x="1730" y="1952"/>
                </a:lnTo>
                <a:lnTo>
                  <a:pt x="1732" y="1930"/>
                </a:lnTo>
                <a:lnTo>
                  <a:pt x="1732" y="1831"/>
                </a:lnTo>
                <a:lnTo>
                  <a:pt x="1827" y="1831"/>
                </a:lnTo>
                <a:lnTo>
                  <a:pt x="1873" y="1828"/>
                </a:lnTo>
                <a:lnTo>
                  <a:pt x="1917" y="1819"/>
                </a:lnTo>
                <a:lnTo>
                  <a:pt x="1959" y="1804"/>
                </a:lnTo>
                <a:lnTo>
                  <a:pt x="1999" y="1785"/>
                </a:lnTo>
                <a:lnTo>
                  <a:pt x="2035" y="1760"/>
                </a:lnTo>
                <a:lnTo>
                  <a:pt x="2068" y="1731"/>
                </a:lnTo>
                <a:lnTo>
                  <a:pt x="2097" y="1698"/>
                </a:lnTo>
                <a:lnTo>
                  <a:pt x="2121" y="1662"/>
                </a:lnTo>
                <a:lnTo>
                  <a:pt x="2141" y="1623"/>
                </a:lnTo>
                <a:lnTo>
                  <a:pt x="2157" y="1580"/>
                </a:lnTo>
                <a:lnTo>
                  <a:pt x="2166" y="1535"/>
                </a:lnTo>
                <a:lnTo>
                  <a:pt x="2169" y="1489"/>
                </a:lnTo>
                <a:lnTo>
                  <a:pt x="2166" y="1443"/>
                </a:lnTo>
                <a:lnTo>
                  <a:pt x="2157" y="1398"/>
                </a:lnTo>
                <a:lnTo>
                  <a:pt x="2141" y="1355"/>
                </a:lnTo>
                <a:lnTo>
                  <a:pt x="2121" y="1316"/>
                </a:lnTo>
                <a:lnTo>
                  <a:pt x="2097" y="1280"/>
                </a:lnTo>
                <a:lnTo>
                  <a:pt x="2068" y="1247"/>
                </a:lnTo>
                <a:lnTo>
                  <a:pt x="2035" y="1218"/>
                </a:lnTo>
                <a:lnTo>
                  <a:pt x="1999" y="1193"/>
                </a:lnTo>
                <a:lnTo>
                  <a:pt x="1959" y="1174"/>
                </a:lnTo>
                <a:lnTo>
                  <a:pt x="1917" y="1159"/>
                </a:lnTo>
                <a:lnTo>
                  <a:pt x="1873" y="1150"/>
                </a:lnTo>
                <a:lnTo>
                  <a:pt x="1827" y="1147"/>
                </a:lnTo>
                <a:lnTo>
                  <a:pt x="1732" y="1147"/>
                </a:lnTo>
                <a:lnTo>
                  <a:pt x="1732" y="788"/>
                </a:lnTo>
                <a:lnTo>
                  <a:pt x="2087" y="788"/>
                </a:lnTo>
                <a:lnTo>
                  <a:pt x="2108" y="785"/>
                </a:lnTo>
                <a:lnTo>
                  <a:pt x="2128" y="777"/>
                </a:lnTo>
                <a:lnTo>
                  <a:pt x="2144" y="764"/>
                </a:lnTo>
                <a:lnTo>
                  <a:pt x="2158" y="748"/>
                </a:lnTo>
                <a:lnTo>
                  <a:pt x="2166" y="728"/>
                </a:lnTo>
                <a:lnTo>
                  <a:pt x="2169" y="707"/>
                </a:lnTo>
                <a:lnTo>
                  <a:pt x="2166" y="685"/>
                </a:lnTo>
                <a:lnTo>
                  <a:pt x="2158" y="666"/>
                </a:lnTo>
                <a:lnTo>
                  <a:pt x="2144" y="649"/>
                </a:lnTo>
                <a:lnTo>
                  <a:pt x="2128" y="636"/>
                </a:lnTo>
                <a:lnTo>
                  <a:pt x="2108" y="628"/>
                </a:lnTo>
                <a:lnTo>
                  <a:pt x="2087" y="625"/>
                </a:lnTo>
                <a:lnTo>
                  <a:pt x="1732" y="625"/>
                </a:lnTo>
                <a:lnTo>
                  <a:pt x="1732" y="554"/>
                </a:lnTo>
                <a:lnTo>
                  <a:pt x="1730" y="533"/>
                </a:lnTo>
                <a:lnTo>
                  <a:pt x="1721" y="513"/>
                </a:lnTo>
                <a:lnTo>
                  <a:pt x="1709" y="497"/>
                </a:lnTo>
                <a:lnTo>
                  <a:pt x="1692" y="484"/>
                </a:lnTo>
                <a:lnTo>
                  <a:pt x="1673" y="476"/>
                </a:lnTo>
                <a:lnTo>
                  <a:pt x="1651" y="473"/>
                </a:lnTo>
                <a:close/>
                <a:moveTo>
                  <a:pt x="391" y="277"/>
                </a:moveTo>
                <a:lnTo>
                  <a:pt x="2911" y="277"/>
                </a:lnTo>
                <a:lnTo>
                  <a:pt x="2933" y="279"/>
                </a:lnTo>
                <a:lnTo>
                  <a:pt x="2952" y="288"/>
                </a:lnTo>
                <a:lnTo>
                  <a:pt x="2969" y="300"/>
                </a:lnTo>
                <a:lnTo>
                  <a:pt x="2981" y="317"/>
                </a:lnTo>
                <a:lnTo>
                  <a:pt x="2990" y="336"/>
                </a:lnTo>
                <a:lnTo>
                  <a:pt x="2992" y="358"/>
                </a:lnTo>
                <a:lnTo>
                  <a:pt x="2992" y="2213"/>
                </a:lnTo>
                <a:lnTo>
                  <a:pt x="2990" y="2235"/>
                </a:lnTo>
                <a:lnTo>
                  <a:pt x="2981" y="2254"/>
                </a:lnTo>
                <a:lnTo>
                  <a:pt x="2969" y="2270"/>
                </a:lnTo>
                <a:lnTo>
                  <a:pt x="2952" y="2283"/>
                </a:lnTo>
                <a:lnTo>
                  <a:pt x="2933" y="2291"/>
                </a:lnTo>
                <a:lnTo>
                  <a:pt x="2911" y="2294"/>
                </a:lnTo>
                <a:lnTo>
                  <a:pt x="391" y="2294"/>
                </a:lnTo>
                <a:lnTo>
                  <a:pt x="369" y="2291"/>
                </a:lnTo>
                <a:lnTo>
                  <a:pt x="350" y="2283"/>
                </a:lnTo>
                <a:lnTo>
                  <a:pt x="333" y="2270"/>
                </a:lnTo>
                <a:lnTo>
                  <a:pt x="321" y="2254"/>
                </a:lnTo>
                <a:lnTo>
                  <a:pt x="312" y="2235"/>
                </a:lnTo>
                <a:lnTo>
                  <a:pt x="309" y="2213"/>
                </a:lnTo>
                <a:lnTo>
                  <a:pt x="309" y="358"/>
                </a:lnTo>
                <a:lnTo>
                  <a:pt x="312" y="336"/>
                </a:lnTo>
                <a:lnTo>
                  <a:pt x="321" y="317"/>
                </a:lnTo>
                <a:lnTo>
                  <a:pt x="333" y="300"/>
                </a:lnTo>
                <a:lnTo>
                  <a:pt x="350" y="288"/>
                </a:lnTo>
                <a:lnTo>
                  <a:pt x="369" y="279"/>
                </a:lnTo>
                <a:lnTo>
                  <a:pt x="391" y="277"/>
                </a:lnTo>
                <a:close/>
                <a:moveTo>
                  <a:pt x="206" y="164"/>
                </a:moveTo>
                <a:lnTo>
                  <a:pt x="193" y="167"/>
                </a:lnTo>
                <a:lnTo>
                  <a:pt x="181" y="173"/>
                </a:lnTo>
                <a:lnTo>
                  <a:pt x="172" y="182"/>
                </a:lnTo>
                <a:lnTo>
                  <a:pt x="166" y="193"/>
                </a:lnTo>
                <a:lnTo>
                  <a:pt x="163" y="206"/>
                </a:lnTo>
                <a:lnTo>
                  <a:pt x="163" y="2506"/>
                </a:lnTo>
                <a:lnTo>
                  <a:pt x="166" y="2520"/>
                </a:lnTo>
                <a:lnTo>
                  <a:pt x="172" y="2531"/>
                </a:lnTo>
                <a:lnTo>
                  <a:pt x="181" y="2540"/>
                </a:lnTo>
                <a:lnTo>
                  <a:pt x="193" y="2546"/>
                </a:lnTo>
                <a:lnTo>
                  <a:pt x="206" y="2549"/>
                </a:lnTo>
                <a:lnTo>
                  <a:pt x="3096" y="2549"/>
                </a:lnTo>
                <a:lnTo>
                  <a:pt x="3109" y="2546"/>
                </a:lnTo>
                <a:lnTo>
                  <a:pt x="3121" y="2540"/>
                </a:lnTo>
                <a:lnTo>
                  <a:pt x="3130" y="2531"/>
                </a:lnTo>
                <a:lnTo>
                  <a:pt x="3136" y="2520"/>
                </a:lnTo>
                <a:lnTo>
                  <a:pt x="3138" y="2506"/>
                </a:lnTo>
                <a:lnTo>
                  <a:pt x="3138" y="206"/>
                </a:lnTo>
                <a:lnTo>
                  <a:pt x="3136" y="193"/>
                </a:lnTo>
                <a:lnTo>
                  <a:pt x="3130" y="182"/>
                </a:lnTo>
                <a:lnTo>
                  <a:pt x="3121" y="173"/>
                </a:lnTo>
                <a:lnTo>
                  <a:pt x="3109" y="167"/>
                </a:lnTo>
                <a:lnTo>
                  <a:pt x="3096" y="164"/>
                </a:lnTo>
                <a:lnTo>
                  <a:pt x="206" y="164"/>
                </a:lnTo>
                <a:close/>
                <a:moveTo>
                  <a:pt x="206" y="0"/>
                </a:moveTo>
                <a:lnTo>
                  <a:pt x="3096" y="0"/>
                </a:lnTo>
                <a:lnTo>
                  <a:pt x="3129" y="3"/>
                </a:lnTo>
                <a:lnTo>
                  <a:pt x="3162" y="11"/>
                </a:lnTo>
                <a:lnTo>
                  <a:pt x="3191" y="23"/>
                </a:lnTo>
                <a:lnTo>
                  <a:pt x="3218" y="40"/>
                </a:lnTo>
                <a:lnTo>
                  <a:pt x="3242" y="61"/>
                </a:lnTo>
                <a:lnTo>
                  <a:pt x="3262" y="84"/>
                </a:lnTo>
                <a:lnTo>
                  <a:pt x="3279" y="111"/>
                </a:lnTo>
                <a:lnTo>
                  <a:pt x="3291" y="142"/>
                </a:lnTo>
                <a:lnTo>
                  <a:pt x="3299" y="173"/>
                </a:lnTo>
                <a:lnTo>
                  <a:pt x="3302" y="206"/>
                </a:lnTo>
                <a:lnTo>
                  <a:pt x="3302" y="2506"/>
                </a:lnTo>
                <a:lnTo>
                  <a:pt x="3299" y="2540"/>
                </a:lnTo>
                <a:lnTo>
                  <a:pt x="3291" y="2571"/>
                </a:lnTo>
                <a:lnTo>
                  <a:pt x="3279" y="2601"/>
                </a:lnTo>
                <a:lnTo>
                  <a:pt x="3262" y="2628"/>
                </a:lnTo>
                <a:lnTo>
                  <a:pt x="3242" y="2652"/>
                </a:lnTo>
                <a:lnTo>
                  <a:pt x="3218" y="2673"/>
                </a:lnTo>
                <a:lnTo>
                  <a:pt x="3191" y="2690"/>
                </a:lnTo>
                <a:lnTo>
                  <a:pt x="3162" y="2702"/>
                </a:lnTo>
                <a:lnTo>
                  <a:pt x="3129" y="2710"/>
                </a:lnTo>
                <a:lnTo>
                  <a:pt x="3096" y="2712"/>
                </a:lnTo>
                <a:lnTo>
                  <a:pt x="206" y="2712"/>
                </a:lnTo>
                <a:lnTo>
                  <a:pt x="173" y="2710"/>
                </a:lnTo>
                <a:lnTo>
                  <a:pt x="140" y="2702"/>
                </a:lnTo>
                <a:lnTo>
                  <a:pt x="111" y="2690"/>
                </a:lnTo>
                <a:lnTo>
                  <a:pt x="84" y="2673"/>
                </a:lnTo>
                <a:lnTo>
                  <a:pt x="60" y="2652"/>
                </a:lnTo>
                <a:lnTo>
                  <a:pt x="40" y="2628"/>
                </a:lnTo>
                <a:lnTo>
                  <a:pt x="23" y="2601"/>
                </a:lnTo>
                <a:lnTo>
                  <a:pt x="10" y="2571"/>
                </a:lnTo>
                <a:lnTo>
                  <a:pt x="3" y="2540"/>
                </a:lnTo>
                <a:lnTo>
                  <a:pt x="0" y="2506"/>
                </a:lnTo>
                <a:lnTo>
                  <a:pt x="0" y="206"/>
                </a:lnTo>
                <a:lnTo>
                  <a:pt x="3" y="173"/>
                </a:lnTo>
                <a:lnTo>
                  <a:pt x="10" y="142"/>
                </a:lnTo>
                <a:lnTo>
                  <a:pt x="23" y="111"/>
                </a:lnTo>
                <a:lnTo>
                  <a:pt x="40" y="84"/>
                </a:lnTo>
                <a:lnTo>
                  <a:pt x="60" y="61"/>
                </a:lnTo>
                <a:lnTo>
                  <a:pt x="84" y="40"/>
                </a:lnTo>
                <a:lnTo>
                  <a:pt x="111" y="23"/>
                </a:lnTo>
                <a:lnTo>
                  <a:pt x="140" y="11"/>
                </a:lnTo>
                <a:lnTo>
                  <a:pt x="173" y="3"/>
                </a:lnTo>
                <a:lnTo>
                  <a:pt x="2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86"/>
          <p:cNvSpPr>
            <a:spLocks noEditPoints="1"/>
          </p:cNvSpPr>
          <p:nvPr/>
        </p:nvSpPr>
        <p:spPr bwMode="auto">
          <a:xfrm>
            <a:off x="4460327" y="5051426"/>
            <a:ext cx="455613" cy="461963"/>
          </a:xfrm>
          <a:custGeom>
            <a:avLst/>
            <a:gdLst>
              <a:gd name="T0" fmla="*/ 2626 w 3444"/>
              <a:gd name="T1" fmla="*/ 457 h 3496"/>
              <a:gd name="T2" fmla="*/ 2512 w 3444"/>
              <a:gd name="T3" fmla="*/ 546 h 3496"/>
              <a:gd name="T4" fmla="*/ 2458 w 3444"/>
              <a:gd name="T5" fmla="*/ 677 h 3496"/>
              <a:gd name="T6" fmla="*/ 2476 w 3444"/>
              <a:gd name="T7" fmla="*/ 816 h 3496"/>
              <a:gd name="T8" fmla="*/ 2564 w 3444"/>
              <a:gd name="T9" fmla="*/ 932 h 3496"/>
              <a:gd name="T10" fmla="*/ 2695 w 3444"/>
              <a:gd name="T11" fmla="*/ 986 h 3496"/>
              <a:gd name="T12" fmla="*/ 2838 w 3444"/>
              <a:gd name="T13" fmla="*/ 968 h 3496"/>
              <a:gd name="T14" fmla="*/ 2952 w 3444"/>
              <a:gd name="T15" fmla="*/ 879 h 3496"/>
              <a:gd name="T16" fmla="*/ 3006 w 3444"/>
              <a:gd name="T17" fmla="*/ 748 h 3496"/>
              <a:gd name="T18" fmla="*/ 2989 w 3444"/>
              <a:gd name="T19" fmla="*/ 609 h 3496"/>
              <a:gd name="T20" fmla="*/ 2900 w 3444"/>
              <a:gd name="T21" fmla="*/ 493 h 3496"/>
              <a:gd name="T22" fmla="*/ 2768 w 3444"/>
              <a:gd name="T23" fmla="*/ 439 h 3496"/>
              <a:gd name="T24" fmla="*/ 2559 w 3444"/>
              <a:gd name="T25" fmla="*/ 11 h 3496"/>
              <a:gd name="T26" fmla="*/ 2839 w 3444"/>
              <a:gd name="T27" fmla="*/ 93 h 3496"/>
              <a:gd name="T28" fmla="*/ 3086 w 3444"/>
              <a:gd name="T29" fmla="*/ 253 h 3496"/>
              <a:gd name="T30" fmla="*/ 3284 w 3444"/>
              <a:gd name="T31" fmla="*/ 482 h 3496"/>
              <a:gd name="T32" fmla="*/ 3404 w 3444"/>
              <a:gd name="T33" fmla="*/ 749 h 3496"/>
              <a:gd name="T34" fmla="*/ 3444 w 3444"/>
              <a:gd name="T35" fmla="*/ 1035 h 3496"/>
              <a:gd name="T36" fmla="*/ 3404 w 3444"/>
              <a:gd name="T37" fmla="*/ 1321 h 3496"/>
              <a:gd name="T38" fmla="*/ 3284 w 3444"/>
              <a:gd name="T39" fmla="*/ 1588 h 3496"/>
              <a:gd name="T40" fmla="*/ 3086 w 3444"/>
              <a:gd name="T41" fmla="*/ 1817 h 3496"/>
              <a:gd name="T42" fmla="*/ 2840 w 3444"/>
              <a:gd name="T43" fmla="*/ 1976 h 3496"/>
              <a:gd name="T44" fmla="*/ 2559 w 3444"/>
              <a:gd name="T45" fmla="*/ 2058 h 3496"/>
              <a:gd name="T46" fmla="*/ 2265 w 3444"/>
              <a:gd name="T47" fmla="*/ 2058 h 3496"/>
              <a:gd name="T48" fmla="*/ 1894 w 3444"/>
              <a:gd name="T49" fmla="*/ 2169 h 3496"/>
              <a:gd name="T50" fmla="*/ 1825 w 3444"/>
              <a:gd name="T51" fmla="*/ 2197 h 3496"/>
              <a:gd name="T52" fmla="*/ 1755 w 3444"/>
              <a:gd name="T53" fmla="*/ 2297 h 3496"/>
              <a:gd name="T54" fmla="*/ 1571 w 3444"/>
              <a:gd name="T55" fmla="*/ 2489 h 3496"/>
              <a:gd name="T56" fmla="*/ 1487 w 3444"/>
              <a:gd name="T57" fmla="*/ 2505 h 3496"/>
              <a:gd name="T58" fmla="*/ 1471 w 3444"/>
              <a:gd name="T59" fmla="*/ 2589 h 3496"/>
              <a:gd name="T60" fmla="*/ 1266 w 3444"/>
              <a:gd name="T61" fmla="*/ 2785 h 3496"/>
              <a:gd name="T62" fmla="*/ 1036 w 3444"/>
              <a:gd name="T63" fmla="*/ 2985 h 3496"/>
              <a:gd name="T64" fmla="*/ 1008 w 3444"/>
              <a:gd name="T65" fmla="*/ 3055 h 3496"/>
              <a:gd name="T66" fmla="*/ 912 w 3444"/>
              <a:gd name="T67" fmla="*/ 3127 h 3496"/>
              <a:gd name="T68" fmla="*/ 853 w 3444"/>
              <a:gd name="T69" fmla="*/ 3186 h 3496"/>
              <a:gd name="T70" fmla="*/ 594 w 3444"/>
              <a:gd name="T71" fmla="*/ 3468 h 3496"/>
              <a:gd name="T72" fmla="*/ 525 w 3444"/>
              <a:gd name="T73" fmla="*/ 3496 h 3496"/>
              <a:gd name="T74" fmla="*/ 347 w 3444"/>
              <a:gd name="T75" fmla="*/ 3470 h 3496"/>
              <a:gd name="T76" fmla="*/ 1603 w 3444"/>
              <a:gd name="T77" fmla="*/ 1892 h 3496"/>
              <a:gd name="T78" fmla="*/ 1612 w 3444"/>
              <a:gd name="T79" fmla="*/ 1808 h 3496"/>
              <a:gd name="T80" fmla="*/ 1551 w 3444"/>
              <a:gd name="T81" fmla="*/ 1747 h 3496"/>
              <a:gd name="T82" fmla="*/ 1468 w 3444"/>
              <a:gd name="T83" fmla="*/ 1757 h 3496"/>
              <a:gd name="T84" fmla="*/ 15 w 3444"/>
              <a:gd name="T85" fmla="*/ 3139 h 3496"/>
              <a:gd name="T86" fmla="*/ 24 w 3444"/>
              <a:gd name="T87" fmla="*/ 2833 h 3496"/>
              <a:gd name="T88" fmla="*/ 1438 w 3444"/>
              <a:gd name="T89" fmla="*/ 1388 h 3496"/>
              <a:gd name="T90" fmla="*/ 1377 w 3444"/>
              <a:gd name="T91" fmla="*/ 1100 h 3496"/>
              <a:gd name="T92" fmla="*/ 1398 w 3444"/>
              <a:gd name="T93" fmla="*/ 812 h 3496"/>
              <a:gd name="T94" fmla="*/ 1500 w 3444"/>
              <a:gd name="T95" fmla="*/ 541 h 3496"/>
              <a:gd name="T96" fmla="*/ 1678 w 3444"/>
              <a:gd name="T97" fmla="*/ 304 h 3496"/>
              <a:gd name="T98" fmla="*/ 1915 w 3444"/>
              <a:gd name="T99" fmla="*/ 127 h 3496"/>
              <a:gd name="T100" fmla="*/ 2188 w 3444"/>
              <a:gd name="T101" fmla="*/ 24 h 3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44" h="3496">
                <a:moveTo>
                  <a:pt x="2732" y="437"/>
                </a:moveTo>
                <a:lnTo>
                  <a:pt x="2695" y="439"/>
                </a:lnTo>
                <a:lnTo>
                  <a:pt x="2660" y="445"/>
                </a:lnTo>
                <a:lnTo>
                  <a:pt x="2626" y="457"/>
                </a:lnTo>
                <a:lnTo>
                  <a:pt x="2594" y="473"/>
                </a:lnTo>
                <a:lnTo>
                  <a:pt x="2564" y="493"/>
                </a:lnTo>
                <a:lnTo>
                  <a:pt x="2537" y="517"/>
                </a:lnTo>
                <a:lnTo>
                  <a:pt x="2512" y="546"/>
                </a:lnTo>
                <a:lnTo>
                  <a:pt x="2492" y="576"/>
                </a:lnTo>
                <a:lnTo>
                  <a:pt x="2476" y="609"/>
                </a:lnTo>
                <a:lnTo>
                  <a:pt x="2464" y="643"/>
                </a:lnTo>
                <a:lnTo>
                  <a:pt x="2458" y="677"/>
                </a:lnTo>
                <a:lnTo>
                  <a:pt x="2456" y="712"/>
                </a:lnTo>
                <a:lnTo>
                  <a:pt x="2458" y="748"/>
                </a:lnTo>
                <a:lnTo>
                  <a:pt x="2464" y="783"/>
                </a:lnTo>
                <a:lnTo>
                  <a:pt x="2476" y="816"/>
                </a:lnTo>
                <a:lnTo>
                  <a:pt x="2492" y="849"/>
                </a:lnTo>
                <a:lnTo>
                  <a:pt x="2512" y="879"/>
                </a:lnTo>
                <a:lnTo>
                  <a:pt x="2537" y="908"/>
                </a:lnTo>
                <a:lnTo>
                  <a:pt x="2564" y="932"/>
                </a:lnTo>
                <a:lnTo>
                  <a:pt x="2594" y="952"/>
                </a:lnTo>
                <a:lnTo>
                  <a:pt x="2626" y="968"/>
                </a:lnTo>
                <a:lnTo>
                  <a:pt x="2660" y="980"/>
                </a:lnTo>
                <a:lnTo>
                  <a:pt x="2695" y="986"/>
                </a:lnTo>
                <a:lnTo>
                  <a:pt x="2732" y="988"/>
                </a:lnTo>
                <a:lnTo>
                  <a:pt x="2768" y="986"/>
                </a:lnTo>
                <a:lnTo>
                  <a:pt x="2805" y="980"/>
                </a:lnTo>
                <a:lnTo>
                  <a:pt x="2838" y="968"/>
                </a:lnTo>
                <a:lnTo>
                  <a:pt x="2870" y="952"/>
                </a:lnTo>
                <a:lnTo>
                  <a:pt x="2900" y="932"/>
                </a:lnTo>
                <a:lnTo>
                  <a:pt x="2928" y="908"/>
                </a:lnTo>
                <a:lnTo>
                  <a:pt x="2952" y="879"/>
                </a:lnTo>
                <a:lnTo>
                  <a:pt x="2973" y="849"/>
                </a:lnTo>
                <a:lnTo>
                  <a:pt x="2989" y="816"/>
                </a:lnTo>
                <a:lnTo>
                  <a:pt x="2999" y="783"/>
                </a:lnTo>
                <a:lnTo>
                  <a:pt x="3006" y="748"/>
                </a:lnTo>
                <a:lnTo>
                  <a:pt x="3009" y="712"/>
                </a:lnTo>
                <a:lnTo>
                  <a:pt x="3006" y="677"/>
                </a:lnTo>
                <a:lnTo>
                  <a:pt x="2999" y="643"/>
                </a:lnTo>
                <a:lnTo>
                  <a:pt x="2989" y="609"/>
                </a:lnTo>
                <a:lnTo>
                  <a:pt x="2973" y="576"/>
                </a:lnTo>
                <a:lnTo>
                  <a:pt x="2952" y="546"/>
                </a:lnTo>
                <a:lnTo>
                  <a:pt x="2928" y="517"/>
                </a:lnTo>
                <a:lnTo>
                  <a:pt x="2900" y="493"/>
                </a:lnTo>
                <a:lnTo>
                  <a:pt x="2870" y="473"/>
                </a:lnTo>
                <a:lnTo>
                  <a:pt x="2838" y="457"/>
                </a:lnTo>
                <a:lnTo>
                  <a:pt x="2805" y="445"/>
                </a:lnTo>
                <a:lnTo>
                  <a:pt x="2768" y="439"/>
                </a:lnTo>
                <a:lnTo>
                  <a:pt x="2732" y="437"/>
                </a:lnTo>
                <a:close/>
                <a:moveTo>
                  <a:pt x="2410" y="0"/>
                </a:moveTo>
                <a:lnTo>
                  <a:pt x="2485" y="4"/>
                </a:lnTo>
                <a:lnTo>
                  <a:pt x="2559" y="11"/>
                </a:lnTo>
                <a:lnTo>
                  <a:pt x="2631" y="24"/>
                </a:lnTo>
                <a:lnTo>
                  <a:pt x="2702" y="42"/>
                </a:lnTo>
                <a:lnTo>
                  <a:pt x="2771" y="66"/>
                </a:lnTo>
                <a:lnTo>
                  <a:pt x="2839" y="93"/>
                </a:lnTo>
                <a:lnTo>
                  <a:pt x="2905" y="127"/>
                </a:lnTo>
                <a:lnTo>
                  <a:pt x="2968" y="164"/>
                </a:lnTo>
                <a:lnTo>
                  <a:pt x="3028" y="206"/>
                </a:lnTo>
                <a:lnTo>
                  <a:pt x="3086" y="253"/>
                </a:lnTo>
                <a:lnTo>
                  <a:pt x="3142" y="304"/>
                </a:lnTo>
                <a:lnTo>
                  <a:pt x="3194" y="361"/>
                </a:lnTo>
                <a:lnTo>
                  <a:pt x="3241" y="420"/>
                </a:lnTo>
                <a:lnTo>
                  <a:pt x="3284" y="482"/>
                </a:lnTo>
                <a:lnTo>
                  <a:pt x="3321" y="546"/>
                </a:lnTo>
                <a:lnTo>
                  <a:pt x="3353" y="612"/>
                </a:lnTo>
                <a:lnTo>
                  <a:pt x="3381" y="679"/>
                </a:lnTo>
                <a:lnTo>
                  <a:pt x="3404" y="749"/>
                </a:lnTo>
                <a:lnTo>
                  <a:pt x="3421" y="819"/>
                </a:lnTo>
                <a:lnTo>
                  <a:pt x="3434" y="891"/>
                </a:lnTo>
                <a:lnTo>
                  <a:pt x="3441" y="963"/>
                </a:lnTo>
                <a:lnTo>
                  <a:pt x="3444" y="1035"/>
                </a:lnTo>
                <a:lnTo>
                  <a:pt x="3441" y="1107"/>
                </a:lnTo>
                <a:lnTo>
                  <a:pt x="3434" y="1179"/>
                </a:lnTo>
                <a:lnTo>
                  <a:pt x="3421" y="1250"/>
                </a:lnTo>
                <a:lnTo>
                  <a:pt x="3404" y="1321"/>
                </a:lnTo>
                <a:lnTo>
                  <a:pt x="3381" y="1390"/>
                </a:lnTo>
                <a:lnTo>
                  <a:pt x="3353" y="1458"/>
                </a:lnTo>
                <a:lnTo>
                  <a:pt x="3321" y="1524"/>
                </a:lnTo>
                <a:lnTo>
                  <a:pt x="3284" y="1588"/>
                </a:lnTo>
                <a:lnTo>
                  <a:pt x="3241" y="1650"/>
                </a:lnTo>
                <a:lnTo>
                  <a:pt x="3194" y="1710"/>
                </a:lnTo>
                <a:lnTo>
                  <a:pt x="3142" y="1766"/>
                </a:lnTo>
                <a:lnTo>
                  <a:pt x="3086" y="1817"/>
                </a:lnTo>
                <a:lnTo>
                  <a:pt x="3028" y="1864"/>
                </a:lnTo>
                <a:lnTo>
                  <a:pt x="2968" y="1906"/>
                </a:lnTo>
                <a:lnTo>
                  <a:pt x="2905" y="1943"/>
                </a:lnTo>
                <a:lnTo>
                  <a:pt x="2840" y="1976"/>
                </a:lnTo>
                <a:lnTo>
                  <a:pt x="2773" y="2004"/>
                </a:lnTo>
                <a:lnTo>
                  <a:pt x="2703" y="2026"/>
                </a:lnTo>
                <a:lnTo>
                  <a:pt x="2631" y="2045"/>
                </a:lnTo>
                <a:lnTo>
                  <a:pt x="2559" y="2058"/>
                </a:lnTo>
                <a:lnTo>
                  <a:pt x="2485" y="2066"/>
                </a:lnTo>
                <a:lnTo>
                  <a:pt x="2410" y="2068"/>
                </a:lnTo>
                <a:lnTo>
                  <a:pt x="2337" y="2066"/>
                </a:lnTo>
                <a:lnTo>
                  <a:pt x="2265" y="2058"/>
                </a:lnTo>
                <a:lnTo>
                  <a:pt x="2195" y="2046"/>
                </a:lnTo>
                <a:lnTo>
                  <a:pt x="2124" y="2029"/>
                </a:lnTo>
                <a:lnTo>
                  <a:pt x="2056" y="2006"/>
                </a:lnTo>
                <a:lnTo>
                  <a:pt x="1894" y="2169"/>
                </a:lnTo>
                <a:lnTo>
                  <a:pt x="1879" y="2180"/>
                </a:lnTo>
                <a:lnTo>
                  <a:pt x="1862" y="2190"/>
                </a:lnTo>
                <a:lnTo>
                  <a:pt x="1844" y="2195"/>
                </a:lnTo>
                <a:lnTo>
                  <a:pt x="1825" y="2197"/>
                </a:lnTo>
                <a:lnTo>
                  <a:pt x="1763" y="2197"/>
                </a:lnTo>
                <a:lnTo>
                  <a:pt x="1763" y="2259"/>
                </a:lnTo>
                <a:lnTo>
                  <a:pt x="1761" y="2279"/>
                </a:lnTo>
                <a:lnTo>
                  <a:pt x="1755" y="2297"/>
                </a:lnTo>
                <a:lnTo>
                  <a:pt x="1747" y="2314"/>
                </a:lnTo>
                <a:lnTo>
                  <a:pt x="1734" y="2328"/>
                </a:lnTo>
                <a:lnTo>
                  <a:pt x="1586" y="2476"/>
                </a:lnTo>
                <a:lnTo>
                  <a:pt x="1571" y="2489"/>
                </a:lnTo>
                <a:lnTo>
                  <a:pt x="1554" y="2498"/>
                </a:lnTo>
                <a:lnTo>
                  <a:pt x="1536" y="2503"/>
                </a:lnTo>
                <a:lnTo>
                  <a:pt x="1517" y="2505"/>
                </a:lnTo>
                <a:lnTo>
                  <a:pt x="1487" y="2505"/>
                </a:lnTo>
                <a:lnTo>
                  <a:pt x="1487" y="2534"/>
                </a:lnTo>
                <a:lnTo>
                  <a:pt x="1486" y="2553"/>
                </a:lnTo>
                <a:lnTo>
                  <a:pt x="1479" y="2572"/>
                </a:lnTo>
                <a:lnTo>
                  <a:pt x="1471" y="2589"/>
                </a:lnTo>
                <a:lnTo>
                  <a:pt x="1459" y="2604"/>
                </a:lnTo>
                <a:lnTo>
                  <a:pt x="1299" y="2764"/>
                </a:lnTo>
                <a:lnTo>
                  <a:pt x="1284" y="2776"/>
                </a:lnTo>
                <a:lnTo>
                  <a:pt x="1266" y="2785"/>
                </a:lnTo>
                <a:lnTo>
                  <a:pt x="1248" y="2791"/>
                </a:lnTo>
                <a:lnTo>
                  <a:pt x="1229" y="2793"/>
                </a:lnTo>
                <a:lnTo>
                  <a:pt x="1036" y="2793"/>
                </a:lnTo>
                <a:lnTo>
                  <a:pt x="1036" y="2985"/>
                </a:lnTo>
                <a:lnTo>
                  <a:pt x="1034" y="3005"/>
                </a:lnTo>
                <a:lnTo>
                  <a:pt x="1029" y="3023"/>
                </a:lnTo>
                <a:lnTo>
                  <a:pt x="1020" y="3040"/>
                </a:lnTo>
                <a:lnTo>
                  <a:pt x="1008" y="3055"/>
                </a:lnTo>
                <a:lnTo>
                  <a:pt x="963" y="3100"/>
                </a:lnTo>
                <a:lnTo>
                  <a:pt x="948" y="3113"/>
                </a:lnTo>
                <a:lnTo>
                  <a:pt x="931" y="3121"/>
                </a:lnTo>
                <a:lnTo>
                  <a:pt x="912" y="3127"/>
                </a:lnTo>
                <a:lnTo>
                  <a:pt x="893" y="3129"/>
                </a:lnTo>
                <a:lnTo>
                  <a:pt x="855" y="3129"/>
                </a:lnTo>
                <a:lnTo>
                  <a:pt x="855" y="3167"/>
                </a:lnTo>
                <a:lnTo>
                  <a:pt x="853" y="3186"/>
                </a:lnTo>
                <a:lnTo>
                  <a:pt x="847" y="3205"/>
                </a:lnTo>
                <a:lnTo>
                  <a:pt x="838" y="3222"/>
                </a:lnTo>
                <a:lnTo>
                  <a:pt x="826" y="3237"/>
                </a:lnTo>
                <a:lnTo>
                  <a:pt x="594" y="3468"/>
                </a:lnTo>
                <a:lnTo>
                  <a:pt x="579" y="3480"/>
                </a:lnTo>
                <a:lnTo>
                  <a:pt x="563" y="3489"/>
                </a:lnTo>
                <a:lnTo>
                  <a:pt x="544" y="3494"/>
                </a:lnTo>
                <a:lnTo>
                  <a:pt x="525" y="3496"/>
                </a:lnTo>
                <a:lnTo>
                  <a:pt x="516" y="3496"/>
                </a:lnTo>
                <a:lnTo>
                  <a:pt x="389" y="3485"/>
                </a:lnTo>
                <a:lnTo>
                  <a:pt x="367" y="3479"/>
                </a:lnTo>
                <a:lnTo>
                  <a:pt x="347" y="3470"/>
                </a:lnTo>
                <a:lnTo>
                  <a:pt x="328" y="3456"/>
                </a:lnTo>
                <a:lnTo>
                  <a:pt x="185" y="3313"/>
                </a:lnTo>
                <a:lnTo>
                  <a:pt x="1588" y="1910"/>
                </a:lnTo>
                <a:lnTo>
                  <a:pt x="1603" y="1892"/>
                </a:lnTo>
                <a:lnTo>
                  <a:pt x="1612" y="1872"/>
                </a:lnTo>
                <a:lnTo>
                  <a:pt x="1617" y="1851"/>
                </a:lnTo>
                <a:lnTo>
                  <a:pt x="1617" y="1830"/>
                </a:lnTo>
                <a:lnTo>
                  <a:pt x="1612" y="1808"/>
                </a:lnTo>
                <a:lnTo>
                  <a:pt x="1603" y="1789"/>
                </a:lnTo>
                <a:lnTo>
                  <a:pt x="1588" y="1771"/>
                </a:lnTo>
                <a:lnTo>
                  <a:pt x="1571" y="1757"/>
                </a:lnTo>
                <a:lnTo>
                  <a:pt x="1551" y="1747"/>
                </a:lnTo>
                <a:lnTo>
                  <a:pt x="1531" y="1743"/>
                </a:lnTo>
                <a:lnTo>
                  <a:pt x="1509" y="1743"/>
                </a:lnTo>
                <a:lnTo>
                  <a:pt x="1488" y="1747"/>
                </a:lnTo>
                <a:lnTo>
                  <a:pt x="1468" y="1757"/>
                </a:lnTo>
                <a:lnTo>
                  <a:pt x="1450" y="1771"/>
                </a:lnTo>
                <a:lnTo>
                  <a:pt x="46" y="3175"/>
                </a:lnTo>
                <a:lnTo>
                  <a:pt x="28" y="3155"/>
                </a:lnTo>
                <a:lnTo>
                  <a:pt x="15" y="3139"/>
                </a:lnTo>
                <a:lnTo>
                  <a:pt x="5" y="3119"/>
                </a:lnTo>
                <a:lnTo>
                  <a:pt x="0" y="3099"/>
                </a:lnTo>
                <a:lnTo>
                  <a:pt x="0" y="3077"/>
                </a:lnTo>
                <a:lnTo>
                  <a:pt x="24" y="2833"/>
                </a:lnTo>
                <a:lnTo>
                  <a:pt x="29" y="2811"/>
                </a:lnTo>
                <a:lnTo>
                  <a:pt x="39" y="2791"/>
                </a:lnTo>
                <a:lnTo>
                  <a:pt x="52" y="2773"/>
                </a:lnTo>
                <a:lnTo>
                  <a:pt x="1438" y="1388"/>
                </a:lnTo>
                <a:lnTo>
                  <a:pt x="1414" y="1317"/>
                </a:lnTo>
                <a:lnTo>
                  <a:pt x="1397" y="1245"/>
                </a:lnTo>
                <a:lnTo>
                  <a:pt x="1384" y="1172"/>
                </a:lnTo>
                <a:lnTo>
                  <a:pt x="1377" y="1100"/>
                </a:lnTo>
                <a:lnTo>
                  <a:pt x="1374" y="1027"/>
                </a:lnTo>
                <a:lnTo>
                  <a:pt x="1377" y="955"/>
                </a:lnTo>
                <a:lnTo>
                  <a:pt x="1385" y="884"/>
                </a:lnTo>
                <a:lnTo>
                  <a:pt x="1398" y="812"/>
                </a:lnTo>
                <a:lnTo>
                  <a:pt x="1416" y="742"/>
                </a:lnTo>
                <a:lnTo>
                  <a:pt x="1440" y="674"/>
                </a:lnTo>
                <a:lnTo>
                  <a:pt x="1468" y="607"/>
                </a:lnTo>
                <a:lnTo>
                  <a:pt x="1500" y="541"/>
                </a:lnTo>
                <a:lnTo>
                  <a:pt x="1537" y="478"/>
                </a:lnTo>
                <a:lnTo>
                  <a:pt x="1580" y="417"/>
                </a:lnTo>
                <a:lnTo>
                  <a:pt x="1627" y="360"/>
                </a:lnTo>
                <a:lnTo>
                  <a:pt x="1678" y="304"/>
                </a:lnTo>
                <a:lnTo>
                  <a:pt x="1733" y="253"/>
                </a:lnTo>
                <a:lnTo>
                  <a:pt x="1791" y="206"/>
                </a:lnTo>
                <a:lnTo>
                  <a:pt x="1852" y="164"/>
                </a:lnTo>
                <a:lnTo>
                  <a:pt x="1915" y="127"/>
                </a:lnTo>
                <a:lnTo>
                  <a:pt x="1980" y="93"/>
                </a:lnTo>
                <a:lnTo>
                  <a:pt x="2047" y="66"/>
                </a:lnTo>
                <a:lnTo>
                  <a:pt x="2117" y="42"/>
                </a:lnTo>
                <a:lnTo>
                  <a:pt x="2188" y="24"/>
                </a:lnTo>
                <a:lnTo>
                  <a:pt x="2261" y="11"/>
                </a:lnTo>
                <a:lnTo>
                  <a:pt x="2335" y="4"/>
                </a:lnTo>
                <a:lnTo>
                  <a:pt x="24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91"/>
          <p:cNvSpPr>
            <a:spLocks noEditPoints="1"/>
          </p:cNvSpPr>
          <p:nvPr/>
        </p:nvSpPr>
        <p:spPr bwMode="auto">
          <a:xfrm>
            <a:off x="5349783" y="5038725"/>
            <a:ext cx="547688" cy="487363"/>
          </a:xfrm>
          <a:custGeom>
            <a:avLst/>
            <a:gdLst>
              <a:gd name="T0" fmla="*/ 606 w 3449"/>
              <a:gd name="T1" fmla="*/ 874 h 3069"/>
              <a:gd name="T2" fmla="*/ 2843 w 3449"/>
              <a:gd name="T3" fmla="*/ 278 h 3069"/>
              <a:gd name="T4" fmla="*/ 2854 w 3449"/>
              <a:gd name="T5" fmla="*/ 1 h 3069"/>
              <a:gd name="T6" fmla="*/ 2876 w 3449"/>
              <a:gd name="T7" fmla="*/ 8 h 3069"/>
              <a:gd name="T8" fmla="*/ 2896 w 3449"/>
              <a:gd name="T9" fmla="*/ 21 h 3069"/>
              <a:gd name="T10" fmla="*/ 2908 w 3449"/>
              <a:gd name="T11" fmla="*/ 34 h 3069"/>
              <a:gd name="T12" fmla="*/ 2917 w 3449"/>
              <a:gd name="T13" fmla="*/ 48 h 3069"/>
              <a:gd name="T14" fmla="*/ 3449 w 3449"/>
              <a:gd name="T15" fmla="*/ 1231 h 3069"/>
              <a:gd name="T16" fmla="*/ 3401 w 3449"/>
              <a:gd name="T17" fmla="*/ 1457 h 3069"/>
              <a:gd name="T18" fmla="*/ 3271 w 3449"/>
              <a:gd name="T19" fmla="*/ 1643 h 3069"/>
              <a:gd name="T20" fmla="*/ 3079 w 3449"/>
              <a:gd name="T21" fmla="*/ 1768 h 3069"/>
              <a:gd name="T22" fmla="*/ 2843 w 3449"/>
              <a:gd name="T23" fmla="*/ 1814 h 3069"/>
              <a:gd name="T24" fmla="*/ 2606 w 3449"/>
              <a:gd name="T25" fmla="*/ 1768 h 3069"/>
              <a:gd name="T26" fmla="*/ 2414 w 3449"/>
              <a:gd name="T27" fmla="*/ 1643 h 3069"/>
              <a:gd name="T28" fmla="*/ 2283 w 3449"/>
              <a:gd name="T29" fmla="*/ 1457 h 3069"/>
              <a:gd name="T30" fmla="*/ 2236 w 3449"/>
              <a:gd name="T31" fmla="*/ 1231 h 3069"/>
              <a:gd name="T32" fmla="*/ 2695 w 3449"/>
              <a:gd name="T33" fmla="*/ 206 h 3069"/>
              <a:gd name="T34" fmla="*/ 1901 w 3449"/>
              <a:gd name="T35" fmla="*/ 2390 h 3069"/>
              <a:gd name="T36" fmla="*/ 1995 w 3449"/>
              <a:gd name="T37" fmla="*/ 2583 h 3069"/>
              <a:gd name="T38" fmla="*/ 2160 w 3449"/>
              <a:gd name="T39" fmla="*/ 2716 h 3069"/>
              <a:gd name="T40" fmla="*/ 2374 w 3449"/>
              <a:gd name="T41" fmla="*/ 2766 h 3069"/>
              <a:gd name="T42" fmla="*/ 2504 w 3449"/>
              <a:gd name="T43" fmla="*/ 2808 h 3069"/>
              <a:gd name="T44" fmla="*/ 2583 w 3449"/>
              <a:gd name="T45" fmla="*/ 2917 h 3069"/>
              <a:gd name="T46" fmla="*/ 2583 w 3449"/>
              <a:gd name="T47" fmla="*/ 3028 h 3069"/>
              <a:gd name="T48" fmla="*/ 2512 w 3449"/>
              <a:gd name="T49" fmla="*/ 3069 h 3069"/>
              <a:gd name="T50" fmla="*/ 878 w 3449"/>
              <a:gd name="T51" fmla="*/ 3046 h 3069"/>
              <a:gd name="T52" fmla="*/ 857 w 3449"/>
              <a:gd name="T53" fmla="*/ 2952 h 3069"/>
              <a:gd name="T54" fmla="*/ 919 w 3449"/>
              <a:gd name="T55" fmla="*/ 2831 h 3069"/>
              <a:gd name="T56" fmla="*/ 1039 w 3449"/>
              <a:gd name="T57" fmla="*/ 2768 h 3069"/>
              <a:gd name="T58" fmla="*/ 1239 w 3449"/>
              <a:gd name="T59" fmla="*/ 2737 h 3069"/>
              <a:gd name="T60" fmla="*/ 1419 w 3449"/>
              <a:gd name="T61" fmla="*/ 2623 h 3069"/>
              <a:gd name="T62" fmla="*/ 1533 w 3449"/>
              <a:gd name="T63" fmla="*/ 2442 h 3069"/>
              <a:gd name="T64" fmla="*/ 1561 w 3449"/>
              <a:gd name="T65" fmla="*/ 509 h 3069"/>
              <a:gd name="T66" fmla="*/ 1213 w 3449"/>
              <a:gd name="T67" fmla="*/ 1821 h 3069"/>
              <a:gd name="T68" fmla="*/ 1186 w 3449"/>
              <a:gd name="T69" fmla="*/ 2001 h 3069"/>
              <a:gd name="T70" fmla="*/ 1075 w 3449"/>
              <a:gd name="T71" fmla="*/ 2198 h 3069"/>
              <a:gd name="T72" fmla="*/ 895 w 3449"/>
              <a:gd name="T73" fmla="*/ 2340 h 3069"/>
              <a:gd name="T74" fmla="*/ 668 w 3449"/>
              <a:gd name="T75" fmla="*/ 2408 h 3069"/>
              <a:gd name="T76" fmla="*/ 427 w 3449"/>
              <a:gd name="T77" fmla="*/ 2385 h 3069"/>
              <a:gd name="T78" fmla="*/ 221 w 3449"/>
              <a:gd name="T79" fmla="*/ 2278 h 3069"/>
              <a:gd name="T80" fmla="*/ 73 w 3449"/>
              <a:gd name="T81" fmla="*/ 2105 h 3069"/>
              <a:gd name="T82" fmla="*/ 3 w 3449"/>
              <a:gd name="T83" fmla="*/ 1887 h 3069"/>
              <a:gd name="T84" fmla="*/ 7 w 3449"/>
              <a:gd name="T85" fmla="*/ 1783 h 3069"/>
              <a:gd name="T86" fmla="*/ 541 w 3449"/>
              <a:gd name="T87" fmla="*/ 631 h 3069"/>
              <a:gd name="T88" fmla="*/ 555 w 3449"/>
              <a:gd name="T89" fmla="*/ 616 h 3069"/>
              <a:gd name="T90" fmla="*/ 571 w 3449"/>
              <a:gd name="T91" fmla="*/ 606 h 3069"/>
              <a:gd name="T92" fmla="*/ 1561 w 3449"/>
              <a:gd name="T93" fmla="*/ 339 h 3069"/>
              <a:gd name="T94" fmla="*/ 1584 w 3449"/>
              <a:gd name="T95" fmla="*/ 84 h 3069"/>
              <a:gd name="T96" fmla="*/ 1668 w 3449"/>
              <a:gd name="T97" fmla="*/ 14 h 3069"/>
              <a:gd name="T98" fmla="*/ 1781 w 3449"/>
              <a:gd name="T99" fmla="*/ 14 h 3069"/>
              <a:gd name="T100" fmla="*/ 1865 w 3449"/>
              <a:gd name="T101" fmla="*/ 84 h 3069"/>
              <a:gd name="T102" fmla="*/ 1888 w 3449"/>
              <a:gd name="T103" fmla="*/ 252 h 3069"/>
              <a:gd name="T104" fmla="*/ 2839 w 3449"/>
              <a:gd name="T105" fmla="*/ 1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9" h="3069">
                <a:moveTo>
                  <a:pt x="606" y="874"/>
                </a:moveTo>
                <a:lnTo>
                  <a:pt x="209" y="1736"/>
                </a:lnTo>
                <a:lnTo>
                  <a:pt x="1004" y="1736"/>
                </a:lnTo>
                <a:lnTo>
                  <a:pt x="606" y="874"/>
                </a:lnTo>
                <a:close/>
                <a:moveTo>
                  <a:pt x="2843" y="278"/>
                </a:moveTo>
                <a:lnTo>
                  <a:pt x="2445" y="1139"/>
                </a:lnTo>
                <a:lnTo>
                  <a:pt x="3240" y="1139"/>
                </a:lnTo>
                <a:lnTo>
                  <a:pt x="2843" y="278"/>
                </a:lnTo>
                <a:close/>
                <a:moveTo>
                  <a:pt x="2843" y="0"/>
                </a:moveTo>
                <a:lnTo>
                  <a:pt x="2848" y="1"/>
                </a:lnTo>
                <a:lnTo>
                  <a:pt x="2853" y="1"/>
                </a:lnTo>
                <a:lnTo>
                  <a:pt x="2854" y="1"/>
                </a:lnTo>
                <a:lnTo>
                  <a:pt x="2861" y="3"/>
                </a:lnTo>
                <a:lnTo>
                  <a:pt x="2868" y="4"/>
                </a:lnTo>
                <a:lnTo>
                  <a:pt x="2872" y="6"/>
                </a:lnTo>
                <a:lnTo>
                  <a:pt x="2876" y="8"/>
                </a:lnTo>
                <a:lnTo>
                  <a:pt x="2881" y="10"/>
                </a:lnTo>
                <a:lnTo>
                  <a:pt x="2884" y="12"/>
                </a:lnTo>
                <a:lnTo>
                  <a:pt x="2891" y="16"/>
                </a:lnTo>
                <a:lnTo>
                  <a:pt x="2896" y="21"/>
                </a:lnTo>
                <a:lnTo>
                  <a:pt x="2897" y="22"/>
                </a:lnTo>
                <a:lnTo>
                  <a:pt x="2901" y="26"/>
                </a:lnTo>
                <a:lnTo>
                  <a:pt x="2905" y="30"/>
                </a:lnTo>
                <a:lnTo>
                  <a:pt x="2908" y="34"/>
                </a:lnTo>
                <a:lnTo>
                  <a:pt x="2912" y="39"/>
                </a:lnTo>
                <a:lnTo>
                  <a:pt x="2914" y="43"/>
                </a:lnTo>
                <a:lnTo>
                  <a:pt x="2916" y="47"/>
                </a:lnTo>
                <a:lnTo>
                  <a:pt x="2917" y="48"/>
                </a:lnTo>
                <a:lnTo>
                  <a:pt x="3442" y="1186"/>
                </a:lnTo>
                <a:lnTo>
                  <a:pt x="3448" y="1205"/>
                </a:lnTo>
                <a:lnTo>
                  <a:pt x="3449" y="1225"/>
                </a:lnTo>
                <a:lnTo>
                  <a:pt x="3449" y="1231"/>
                </a:lnTo>
                <a:lnTo>
                  <a:pt x="3446" y="1290"/>
                </a:lnTo>
                <a:lnTo>
                  <a:pt x="3436" y="1348"/>
                </a:lnTo>
                <a:lnTo>
                  <a:pt x="3422" y="1404"/>
                </a:lnTo>
                <a:lnTo>
                  <a:pt x="3401" y="1457"/>
                </a:lnTo>
                <a:lnTo>
                  <a:pt x="3376" y="1509"/>
                </a:lnTo>
                <a:lnTo>
                  <a:pt x="3345" y="1557"/>
                </a:lnTo>
                <a:lnTo>
                  <a:pt x="3310" y="1601"/>
                </a:lnTo>
                <a:lnTo>
                  <a:pt x="3271" y="1643"/>
                </a:lnTo>
                <a:lnTo>
                  <a:pt x="3228" y="1681"/>
                </a:lnTo>
                <a:lnTo>
                  <a:pt x="3181" y="1714"/>
                </a:lnTo>
                <a:lnTo>
                  <a:pt x="3131" y="1744"/>
                </a:lnTo>
                <a:lnTo>
                  <a:pt x="3079" y="1768"/>
                </a:lnTo>
                <a:lnTo>
                  <a:pt x="3022" y="1788"/>
                </a:lnTo>
                <a:lnTo>
                  <a:pt x="2965" y="1802"/>
                </a:lnTo>
                <a:lnTo>
                  <a:pt x="2904" y="1811"/>
                </a:lnTo>
                <a:lnTo>
                  <a:pt x="2843" y="1814"/>
                </a:lnTo>
                <a:lnTo>
                  <a:pt x="2781" y="1811"/>
                </a:lnTo>
                <a:lnTo>
                  <a:pt x="2720" y="1802"/>
                </a:lnTo>
                <a:lnTo>
                  <a:pt x="2663" y="1788"/>
                </a:lnTo>
                <a:lnTo>
                  <a:pt x="2606" y="1768"/>
                </a:lnTo>
                <a:lnTo>
                  <a:pt x="2554" y="1744"/>
                </a:lnTo>
                <a:lnTo>
                  <a:pt x="2504" y="1714"/>
                </a:lnTo>
                <a:lnTo>
                  <a:pt x="2457" y="1681"/>
                </a:lnTo>
                <a:lnTo>
                  <a:pt x="2414" y="1643"/>
                </a:lnTo>
                <a:lnTo>
                  <a:pt x="2374" y="1601"/>
                </a:lnTo>
                <a:lnTo>
                  <a:pt x="2340" y="1557"/>
                </a:lnTo>
                <a:lnTo>
                  <a:pt x="2309" y="1509"/>
                </a:lnTo>
                <a:lnTo>
                  <a:pt x="2283" y="1457"/>
                </a:lnTo>
                <a:lnTo>
                  <a:pt x="2263" y="1404"/>
                </a:lnTo>
                <a:lnTo>
                  <a:pt x="2249" y="1348"/>
                </a:lnTo>
                <a:lnTo>
                  <a:pt x="2239" y="1290"/>
                </a:lnTo>
                <a:lnTo>
                  <a:pt x="2236" y="1231"/>
                </a:lnTo>
                <a:lnTo>
                  <a:pt x="2236" y="1223"/>
                </a:lnTo>
                <a:lnTo>
                  <a:pt x="2237" y="1204"/>
                </a:lnTo>
                <a:lnTo>
                  <a:pt x="2244" y="1186"/>
                </a:lnTo>
                <a:lnTo>
                  <a:pt x="2695" y="206"/>
                </a:lnTo>
                <a:lnTo>
                  <a:pt x="1888" y="422"/>
                </a:lnTo>
                <a:lnTo>
                  <a:pt x="1888" y="2279"/>
                </a:lnTo>
                <a:lnTo>
                  <a:pt x="1891" y="2336"/>
                </a:lnTo>
                <a:lnTo>
                  <a:pt x="1901" y="2390"/>
                </a:lnTo>
                <a:lnTo>
                  <a:pt x="1916" y="2442"/>
                </a:lnTo>
                <a:lnTo>
                  <a:pt x="1937" y="2493"/>
                </a:lnTo>
                <a:lnTo>
                  <a:pt x="1963" y="2540"/>
                </a:lnTo>
                <a:lnTo>
                  <a:pt x="1995" y="2583"/>
                </a:lnTo>
                <a:lnTo>
                  <a:pt x="2030" y="2623"/>
                </a:lnTo>
                <a:lnTo>
                  <a:pt x="2070" y="2658"/>
                </a:lnTo>
                <a:lnTo>
                  <a:pt x="2114" y="2690"/>
                </a:lnTo>
                <a:lnTo>
                  <a:pt x="2160" y="2716"/>
                </a:lnTo>
                <a:lnTo>
                  <a:pt x="2210" y="2737"/>
                </a:lnTo>
                <a:lnTo>
                  <a:pt x="2262" y="2753"/>
                </a:lnTo>
                <a:lnTo>
                  <a:pt x="2318" y="2762"/>
                </a:lnTo>
                <a:lnTo>
                  <a:pt x="2374" y="2766"/>
                </a:lnTo>
                <a:lnTo>
                  <a:pt x="2410" y="2768"/>
                </a:lnTo>
                <a:lnTo>
                  <a:pt x="2443" y="2777"/>
                </a:lnTo>
                <a:lnTo>
                  <a:pt x="2476" y="2790"/>
                </a:lnTo>
                <a:lnTo>
                  <a:pt x="2504" y="2808"/>
                </a:lnTo>
                <a:lnTo>
                  <a:pt x="2530" y="2830"/>
                </a:lnTo>
                <a:lnTo>
                  <a:pt x="2552" y="2856"/>
                </a:lnTo>
                <a:lnTo>
                  <a:pt x="2570" y="2886"/>
                </a:lnTo>
                <a:lnTo>
                  <a:pt x="2583" y="2917"/>
                </a:lnTo>
                <a:lnTo>
                  <a:pt x="2592" y="2951"/>
                </a:lnTo>
                <a:lnTo>
                  <a:pt x="2595" y="2986"/>
                </a:lnTo>
                <a:lnTo>
                  <a:pt x="2592" y="3008"/>
                </a:lnTo>
                <a:lnTo>
                  <a:pt x="2583" y="3028"/>
                </a:lnTo>
                <a:lnTo>
                  <a:pt x="2571" y="3045"/>
                </a:lnTo>
                <a:lnTo>
                  <a:pt x="2554" y="3059"/>
                </a:lnTo>
                <a:lnTo>
                  <a:pt x="2534" y="3067"/>
                </a:lnTo>
                <a:lnTo>
                  <a:pt x="2512" y="3069"/>
                </a:lnTo>
                <a:lnTo>
                  <a:pt x="937" y="3069"/>
                </a:lnTo>
                <a:lnTo>
                  <a:pt x="915" y="3067"/>
                </a:lnTo>
                <a:lnTo>
                  <a:pt x="895" y="3059"/>
                </a:lnTo>
                <a:lnTo>
                  <a:pt x="878" y="3046"/>
                </a:lnTo>
                <a:lnTo>
                  <a:pt x="866" y="3029"/>
                </a:lnTo>
                <a:lnTo>
                  <a:pt x="857" y="3009"/>
                </a:lnTo>
                <a:lnTo>
                  <a:pt x="855" y="2987"/>
                </a:lnTo>
                <a:lnTo>
                  <a:pt x="857" y="2952"/>
                </a:lnTo>
                <a:lnTo>
                  <a:pt x="866" y="2917"/>
                </a:lnTo>
                <a:lnTo>
                  <a:pt x="879" y="2886"/>
                </a:lnTo>
                <a:lnTo>
                  <a:pt x="897" y="2856"/>
                </a:lnTo>
                <a:lnTo>
                  <a:pt x="919" y="2831"/>
                </a:lnTo>
                <a:lnTo>
                  <a:pt x="945" y="2808"/>
                </a:lnTo>
                <a:lnTo>
                  <a:pt x="974" y="2790"/>
                </a:lnTo>
                <a:lnTo>
                  <a:pt x="1006" y="2777"/>
                </a:lnTo>
                <a:lnTo>
                  <a:pt x="1039" y="2768"/>
                </a:lnTo>
                <a:lnTo>
                  <a:pt x="1075" y="2766"/>
                </a:lnTo>
                <a:lnTo>
                  <a:pt x="1132" y="2762"/>
                </a:lnTo>
                <a:lnTo>
                  <a:pt x="1187" y="2753"/>
                </a:lnTo>
                <a:lnTo>
                  <a:pt x="1239" y="2737"/>
                </a:lnTo>
                <a:lnTo>
                  <a:pt x="1289" y="2716"/>
                </a:lnTo>
                <a:lnTo>
                  <a:pt x="1336" y="2690"/>
                </a:lnTo>
                <a:lnTo>
                  <a:pt x="1379" y="2658"/>
                </a:lnTo>
                <a:lnTo>
                  <a:pt x="1419" y="2623"/>
                </a:lnTo>
                <a:lnTo>
                  <a:pt x="1454" y="2583"/>
                </a:lnTo>
                <a:lnTo>
                  <a:pt x="1486" y="2540"/>
                </a:lnTo>
                <a:lnTo>
                  <a:pt x="1512" y="2493"/>
                </a:lnTo>
                <a:lnTo>
                  <a:pt x="1533" y="2442"/>
                </a:lnTo>
                <a:lnTo>
                  <a:pt x="1548" y="2390"/>
                </a:lnTo>
                <a:lnTo>
                  <a:pt x="1558" y="2336"/>
                </a:lnTo>
                <a:lnTo>
                  <a:pt x="1561" y="2279"/>
                </a:lnTo>
                <a:lnTo>
                  <a:pt x="1561" y="509"/>
                </a:lnTo>
                <a:lnTo>
                  <a:pt x="721" y="733"/>
                </a:lnTo>
                <a:lnTo>
                  <a:pt x="1205" y="1783"/>
                </a:lnTo>
                <a:lnTo>
                  <a:pt x="1212" y="1802"/>
                </a:lnTo>
                <a:lnTo>
                  <a:pt x="1213" y="1821"/>
                </a:lnTo>
                <a:lnTo>
                  <a:pt x="1213" y="1827"/>
                </a:lnTo>
                <a:lnTo>
                  <a:pt x="1210" y="1887"/>
                </a:lnTo>
                <a:lnTo>
                  <a:pt x="1201" y="1945"/>
                </a:lnTo>
                <a:lnTo>
                  <a:pt x="1186" y="2001"/>
                </a:lnTo>
                <a:lnTo>
                  <a:pt x="1166" y="2055"/>
                </a:lnTo>
                <a:lnTo>
                  <a:pt x="1140" y="2105"/>
                </a:lnTo>
                <a:lnTo>
                  <a:pt x="1109" y="2153"/>
                </a:lnTo>
                <a:lnTo>
                  <a:pt x="1075" y="2198"/>
                </a:lnTo>
                <a:lnTo>
                  <a:pt x="1035" y="2240"/>
                </a:lnTo>
                <a:lnTo>
                  <a:pt x="992" y="2278"/>
                </a:lnTo>
                <a:lnTo>
                  <a:pt x="945" y="2311"/>
                </a:lnTo>
                <a:lnTo>
                  <a:pt x="895" y="2340"/>
                </a:lnTo>
                <a:lnTo>
                  <a:pt x="843" y="2365"/>
                </a:lnTo>
                <a:lnTo>
                  <a:pt x="786" y="2385"/>
                </a:lnTo>
                <a:lnTo>
                  <a:pt x="729" y="2398"/>
                </a:lnTo>
                <a:lnTo>
                  <a:pt x="668" y="2408"/>
                </a:lnTo>
                <a:lnTo>
                  <a:pt x="606" y="2411"/>
                </a:lnTo>
                <a:lnTo>
                  <a:pt x="545" y="2408"/>
                </a:lnTo>
                <a:lnTo>
                  <a:pt x="484" y="2398"/>
                </a:lnTo>
                <a:lnTo>
                  <a:pt x="427" y="2385"/>
                </a:lnTo>
                <a:lnTo>
                  <a:pt x="371" y="2365"/>
                </a:lnTo>
                <a:lnTo>
                  <a:pt x="318" y="2340"/>
                </a:lnTo>
                <a:lnTo>
                  <a:pt x="268" y="2311"/>
                </a:lnTo>
                <a:lnTo>
                  <a:pt x="221" y="2278"/>
                </a:lnTo>
                <a:lnTo>
                  <a:pt x="178" y="2240"/>
                </a:lnTo>
                <a:lnTo>
                  <a:pt x="139" y="2198"/>
                </a:lnTo>
                <a:lnTo>
                  <a:pt x="104" y="2153"/>
                </a:lnTo>
                <a:lnTo>
                  <a:pt x="73" y="2105"/>
                </a:lnTo>
                <a:lnTo>
                  <a:pt x="48" y="2055"/>
                </a:lnTo>
                <a:lnTo>
                  <a:pt x="27" y="2001"/>
                </a:lnTo>
                <a:lnTo>
                  <a:pt x="13" y="1945"/>
                </a:lnTo>
                <a:lnTo>
                  <a:pt x="3" y="1887"/>
                </a:lnTo>
                <a:lnTo>
                  <a:pt x="0" y="1827"/>
                </a:lnTo>
                <a:lnTo>
                  <a:pt x="0" y="1820"/>
                </a:lnTo>
                <a:lnTo>
                  <a:pt x="2" y="1801"/>
                </a:lnTo>
                <a:lnTo>
                  <a:pt x="7" y="1783"/>
                </a:lnTo>
                <a:lnTo>
                  <a:pt x="532" y="644"/>
                </a:lnTo>
                <a:lnTo>
                  <a:pt x="535" y="640"/>
                </a:lnTo>
                <a:lnTo>
                  <a:pt x="537" y="637"/>
                </a:lnTo>
                <a:lnTo>
                  <a:pt x="541" y="631"/>
                </a:lnTo>
                <a:lnTo>
                  <a:pt x="545" y="625"/>
                </a:lnTo>
                <a:lnTo>
                  <a:pt x="545" y="625"/>
                </a:lnTo>
                <a:lnTo>
                  <a:pt x="550" y="620"/>
                </a:lnTo>
                <a:lnTo>
                  <a:pt x="555" y="616"/>
                </a:lnTo>
                <a:lnTo>
                  <a:pt x="558" y="613"/>
                </a:lnTo>
                <a:lnTo>
                  <a:pt x="564" y="610"/>
                </a:lnTo>
                <a:lnTo>
                  <a:pt x="568" y="608"/>
                </a:lnTo>
                <a:lnTo>
                  <a:pt x="571" y="606"/>
                </a:lnTo>
                <a:lnTo>
                  <a:pt x="578" y="602"/>
                </a:lnTo>
                <a:lnTo>
                  <a:pt x="584" y="600"/>
                </a:lnTo>
                <a:lnTo>
                  <a:pt x="585" y="600"/>
                </a:lnTo>
                <a:lnTo>
                  <a:pt x="1561" y="339"/>
                </a:lnTo>
                <a:lnTo>
                  <a:pt x="1561" y="167"/>
                </a:lnTo>
                <a:lnTo>
                  <a:pt x="1564" y="137"/>
                </a:lnTo>
                <a:lnTo>
                  <a:pt x="1571" y="110"/>
                </a:lnTo>
                <a:lnTo>
                  <a:pt x="1584" y="84"/>
                </a:lnTo>
                <a:lnTo>
                  <a:pt x="1600" y="62"/>
                </a:lnTo>
                <a:lnTo>
                  <a:pt x="1619" y="42"/>
                </a:lnTo>
                <a:lnTo>
                  <a:pt x="1642" y="25"/>
                </a:lnTo>
                <a:lnTo>
                  <a:pt x="1668" y="14"/>
                </a:lnTo>
                <a:lnTo>
                  <a:pt x="1696" y="6"/>
                </a:lnTo>
                <a:lnTo>
                  <a:pt x="1724" y="3"/>
                </a:lnTo>
                <a:lnTo>
                  <a:pt x="1754" y="6"/>
                </a:lnTo>
                <a:lnTo>
                  <a:pt x="1781" y="14"/>
                </a:lnTo>
                <a:lnTo>
                  <a:pt x="1807" y="25"/>
                </a:lnTo>
                <a:lnTo>
                  <a:pt x="1830" y="42"/>
                </a:lnTo>
                <a:lnTo>
                  <a:pt x="1849" y="62"/>
                </a:lnTo>
                <a:lnTo>
                  <a:pt x="1865" y="84"/>
                </a:lnTo>
                <a:lnTo>
                  <a:pt x="1878" y="110"/>
                </a:lnTo>
                <a:lnTo>
                  <a:pt x="1885" y="137"/>
                </a:lnTo>
                <a:lnTo>
                  <a:pt x="1888" y="167"/>
                </a:lnTo>
                <a:lnTo>
                  <a:pt x="1888" y="252"/>
                </a:lnTo>
                <a:lnTo>
                  <a:pt x="2822" y="3"/>
                </a:lnTo>
                <a:lnTo>
                  <a:pt x="2824" y="3"/>
                </a:lnTo>
                <a:lnTo>
                  <a:pt x="2835" y="1"/>
                </a:lnTo>
                <a:lnTo>
                  <a:pt x="2839" y="1"/>
                </a:lnTo>
                <a:lnTo>
                  <a:pt x="28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96"/>
          <p:cNvSpPr>
            <a:spLocks noEditPoints="1"/>
          </p:cNvSpPr>
          <p:nvPr/>
        </p:nvSpPr>
        <p:spPr bwMode="auto">
          <a:xfrm>
            <a:off x="6341634" y="5035550"/>
            <a:ext cx="434975" cy="490538"/>
          </a:xfrm>
          <a:custGeom>
            <a:avLst/>
            <a:gdLst>
              <a:gd name="T0" fmla="*/ 1251 w 3014"/>
              <a:gd name="T1" fmla="*/ 2828 h 3398"/>
              <a:gd name="T2" fmla="*/ 1309 w 3014"/>
              <a:gd name="T3" fmla="*/ 2953 h 3398"/>
              <a:gd name="T4" fmla="*/ 1764 w 3014"/>
              <a:gd name="T5" fmla="*/ 2894 h 3398"/>
              <a:gd name="T6" fmla="*/ 1704 w 3014"/>
              <a:gd name="T7" fmla="*/ 2770 h 3398"/>
              <a:gd name="T8" fmla="*/ 419 w 3014"/>
              <a:gd name="T9" fmla="*/ 2809 h 3398"/>
              <a:gd name="T10" fmla="*/ 456 w 3014"/>
              <a:gd name="T11" fmla="*/ 2950 h 3398"/>
              <a:gd name="T12" fmla="*/ 925 w 3014"/>
              <a:gd name="T13" fmla="*/ 2913 h 3398"/>
              <a:gd name="T14" fmla="*/ 889 w 3014"/>
              <a:gd name="T15" fmla="*/ 2772 h 3398"/>
              <a:gd name="T16" fmla="*/ 1262 w 3014"/>
              <a:gd name="T17" fmla="*/ 2307 h 3398"/>
              <a:gd name="T18" fmla="*/ 1275 w 3014"/>
              <a:gd name="T19" fmla="*/ 2455 h 3398"/>
              <a:gd name="T20" fmla="*/ 1752 w 3014"/>
              <a:gd name="T21" fmla="*/ 2442 h 3398"/>
              <a:gd name="T22" fmla="*/ 1739 w 3014"/>
              <a:gd name="T23" fmla="*/ 2294 h 3398"/>
              <a:gd name="T24" fmla="*/ 441 w 3014"/>
              <a:gd name="T25" fmla="*/ 2294 h 3398"/>
              <a:gd name="T26" fmla="*/ 427 w 3014"/>
              <a:gd name="T27" fmla="*/ 2442 h 3398"/>
              <a:gd name="T28" fmla="*/ 905 w 3014"/>
              <a:gd name="T29" fmla="*/ 2455 h 3398"/>
              <a:gd name="T30" fmla="*/ 917 w 3014"/>
              <a:gd name="T31" fmla="*/ 2307 h 3398"/>
              <a:gd name="T32" fmla="*/ 2125 w 3014"/>
              <a:gd name="T33" fmla="*/ 2275 h 3398"/>
              <a:gd name="T34" fmla="*/ 2088 w 3014"/>
              <a:gd name="T35" fmla="*/ 2913 h 3398"/>
              <a:gd name="T36" fmla="*/ 2557 w 3014"/>
              <a:gd name="T37" fmla="*/ 2950 h 3398"/>
              <a:gd name="T38" fmla="*/ 2594 w 3014"/>
              <a:gd name="T39" fmla="*/ 2312 h 3398"/>
              <a:gd name="T40" fmla="*/ 2144 w 3014"/>
              <a:gd name="T41" fmla="*/ 1797 h 3398"/>
              <a:gd name="T42" fmla="*/ 2085 w 3014"/>
              <a:gd name="T43" fmla="*/ 1922 h 3398"/>
              <a:gd name="T44" fmla="*/ 2539 w 3014"/>
              <a:gd name="T45" fmla="*/ 1980 h 3398"/>
              <a:gd name="T46" fmla="*/ 2598 w 3014"/>
              <a:gd name="T47" fmla="*/ 1855 h 3398"/>
              <a:gd name="T48" fmla="*/ 2144 w 3014"/>
              <a:gd name="T49" fmla="*/ 1797 h 3398"/>
              <a:gd name="T50" fmla="*/ 1251 w 3014"/>
              <a:gd name="T51" fmla="*/ 1855 h 3398"/>
              <a:gd name="T52" fmla="*/ 1309 w 3014"/>
              <a:gd name="T53" fmla="*/ 1980 h 3398"/>
              <a:gd name="T54" fmla="*/ 1764 w 3014"/>
              <a:gd name="T55" fmla="*/ 1922 h 3398"/>
              <a:gd name="T56" fmla="*/ 1704 w 3014"/>
              <a:gd name="T57" fmla="*/ 1797 h 3398"/>
              <a:gd name="T58" fmla="*/ 419 w 3014"/>
              <a:gd name="T59" fmla="*/ 1837 h 3398"/>
              <a:gd name="T60" fmla="*/ 456 w 3014"/>
              <a:gd name="T61" fmla="*/ 1977 h 3398"/>
              <a:gd name="T62" fmla="*/ 925 w 3014"/>
              <a:gd name="T63" fmla="*/ 1941 h 3398"/>
              <a:gd name="T64" fmla="*/ 889 w 3014"/>
              <a:gd name="T65" fmla="*/ 1800 h 3398"/>
              <a:gd name="T66" fmla="*/ 2096 w 3014"/>
              <a:gd name="T67" fmla="*/ 1334 h 3398"/>
              <a:gd name="T68" fmla="*/ 2110 w 3014"/>
              <a:gd name="T69" fmla="*/ 1482 h 3398"/>
              <a:gd name="T70" fmla="*/ 2586 w 3014"/>
              <a:gd name="T71" fmla="*/ 1470 h 3398"/>
              <a:gd name="T72" fmla="*/ 2574 w 3014"/>
              <a:gd name="T73" fmla="*/ 1322 h 3398"/>
              <a:gd name="T74" fmla="*/ 1275 w 3014"/>
              <a:gd name="T75" fmla="*/ 1322 h 3398"/>
              <a:gd name="T76" fmla="*/ 1262 w 3014"/>
              <a:gd name="T77" fmla="*/ 1470 h 3398"/>
              <a:gd name="T78" fmla="*/ 1739 w 3014"/>
              <a:gd name="T79" fmla="*/ 1482 h 3398"/>
              <a:gd name="T80" fmla="*/ 1752 w 3014"/>
              <a:gd name="T81" fmla="*/ 1334 h 3398"/>
              <a:gd name="T82" fmla="*/ 456 w 3014"/>
              <a:gd name="T83" fmla="*/ 1313 h 3398"/>
              <a:gd name="T84" fmla="*/ 419 w 3014"/>
              <a:gd name="T85" fmla="*/ 1453 h 3398"/>
              <a:gd name="T86" fmla="*/ 888 w 3014"/>
              <a:gd name="T87" fmla="*/ 1491 h 3398"/>
              <a:gd name="T88" fmla="*/ 925 w 3014"/>
              <a:gd name="T89" fmla="*/ 1350 h 3398"/>
              <a:gd name="T90" fmla="*/ 417 w 3014"/>
              <a:gd name="T91" fmla="*/ 475 h 3398"/>
              <a:gd name="T92" fmla="*/ 2743 w 3014"/>
              <a:gd name="T93" fmla="*/ 0 h 3398"/>
              <a:gd name="T94" fmla="*/ 2947 w 3014"/>
              <a:gd name="T95" fmla="*/ 93 h 3398"/>
              <a:gd name="T96" fmla="*/ 3014 w 3014"/>
              <a:gd name="T97" fmla="*/ 3130 h 3398"/>
              <a:gd name="T98" fmla="*/ 2921 w 3014"/>
              <a:gd name="T99" fmla="*/ 3333 h 3398"/>
              <a:gd name="T100" fmla="*/ 270 w 3014"/>
              <a:gd name="T101" fmla="*/ 3398 h 3398"/>
              <a:gd name="T102" fmla="*/ 67 w 3014"/>
              <a:gd name="T103" fmla="*/ 3306 h 3398"/>
              <a:gd name="T104" fmla="*/ 0 w 3014"/>
              <a:gd name="T105" fmla="*/ 269 h 3398"/>
              <a:gd name="T106" fmla="*/ 94 w 3014"/>
              <a:gd name="T107" fmla="*/ 66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14" h="3398">
                <a:moveTo>
                  <a:pt x="1309" y="2770"/>
                </a:moveTo>
                <a:lnTo>
                  <a:pt x="1291" y="2772"/>
                </a:lnTo>
                <a:lnTo>
                  <a:pt x="1275" y="2780"/>
                </a:lnTo>
                <a:lnTo>
                  <a:pt x="1262" y="2794"/>
                </a:lnTo>
                <a:lnTo>
                  <a:pt x="1254" y="2809"/>
                </a:lnTo>
                <a:lnTo>
                  <a:pt x="1251" y="2828"/>
                </a:lnTo>
                <a:lnTo>
                  <a:pt x="1251" y="2894"/>
                </a:lnTo>
                <a:lnTo>
                  <a:pt x="1254" y="2913"/>
                </a:lnTo>
                <a:lnTo>
                  <a:pt x="1262" y="2930"/>
                </a:lnTo>
                <a:lnTo>
                  <a:pt x="1275" y="2942"/>
                </a:lnTo>
                <a:lnTo>
                  <a:pt x="1291" y="2950"/>
                </a:lnTo>
                <a:lnTo>
                  <a:pt x="1309" y="2953"/>
                </a:lnTo>
                <a:lnTo>
                  <a:pt x="1704" y="2953"/>
                </a:lnTo>
                <a:lnTo>
                  <a:pt x="1723" y="2950"/>
                </a:lnTo>
                <a:lnTo>
                  <a:pt x="1739" y="2942"/>
                </a:lnTo>
                <a:lnTo>
                  <a:pt x="1752" y="2930"/>
                </a:lnTo>
                <a:lnTo>
                  <a:pt x="1760" y="2913"/>
                </a:lnTo>
                <a:lnTo>
                  <a:pt x="1764" y="2894"/>
                </a:lnTo>
                <a:lnTo>
                  <a:pt x="1764" y="2828"/>
                </a:lnTo>
                <a:lnTo>
                  <a:pt x="1760" y="2809"/>
                </a:lnTo>
                <a:lnTo>
                  <a:pt x="1752" y="2794"/>
                </a:lnTo>
                <a:lnTo>
                  <a:pt x="1739" y="2780"/>
                </a:lnTo>
                <a:lnTo>
                  <a:pt x="1723" y="2772"/>
                </a:lnTo>
                <a:lnTo>
                  <a:pt x="1704" y="2770"/>
                </a:lnTo>
                <a:lnTo>
                  <a:pt x="1309" y="2770"/>
                </a:lnTo>
                <a:close/>
                <a:moveTo>
                  <a:pt x="475" y="2770"/>
                </a:moveTo>
                <a:lnTo>
                  <a:pt x="456" y="2772"/>
                </a:lnTo>
                <a:lnTo>
                  <a:pt x="441" y="2780"/>
                </a:lnTo>
                <a:lnTo>
                  <a:pt x="427" y="2794"/>
                </a:lnTo>
                <a:lnTo>
                  <a:pt x="419" y="2809"/>
                </a:lnTo>
                <a:lnTo>
                  <a:pt x="417" y="2828"/>
                </a:lnTo>
                <a:lnTo>
                  <a:pt x="417" y="2894"/>
                </a:lnTo>
                <a:lnTo>
                  <a:pt x="419" y="2913"/>
                </a:lnTo>
                <a:lnTo>
                  <a:pt x="427" y="2930"/>
                </a:lnTo>
                <a:lnTo>
                  <a:pt x="441" y="2942"/>
                </a:lnTo>
                <a:lnTo>
                  <a:pt x="456" y="2950"/>
                </a:lnTo>
                <a:lnTo>
                  <a:pt x="475" y="2953"/>
                </a:lnTo>
                <a:lnTo>
                  <a:pt x="870" y="2953"/>
                </a:lnTo>
                <a:lnTo>
                  <a:pt x="889" y="2950"/>
                </a:lnTo>
                <a:lnTo>
                  <a:pt x="905" y="2942"/>
                </a:lnTo>
                <a:lnTo>
                  <a:pt x="917" y="2930"/>
                </a:lnTo>
                <a:lnTo>
                  <a:pt x="925" y="2913"/>
                </a:lnTo>
                <a:lnTo>
                  <a:pt x="929" y="2894"/>
                </a:lnTo>
                <a:lnTo>
                  <a:pt x="929" y="2828"/>
                </a:lnTo>
                <a:lnTo>
                  <a:pt x="925" y="2809"/>
                </a:lnTo>
                <a:lnTo>
                  <a:pt x="917" y="2794"/>
                </a:lnTo>
                <a:lnTo>
                  <a:pt x="905" y="2780"/>
                </a:lnTo>
                <a:lnTo>
                  <a:pt x="889" y="2772"/>
                </a:lnTo>
                <a:lnTo>
                  <a:pt x="870" y="2770"/>
                </a:lnTo>
                <a:lnTo>
                  <a:pt x="475" y="2770"/>
                </a:lnTo>
                <a:close/>
                <a:moveTo>
                  <a:pt x="1309" y="2283"/>
                </a:moveTo>
                <a:lnTo>
                  <a:pt x="1291" y="2286"/>
                </a:lnTo>
                <a:lnTo>
                  <a:pt x="1275" y="2294"/>
                </a:lnTo>
                <a:lnTo>
                  <a:pt x="1262" y="2307"/>
                </a:lnTo>
                <a:lnTo>
                  <a:pt x="1254" y="2323"/>
                </a:lnTo>
                <a:lnTo>
                  <a:pt x="1251" y="2342"/>
                </a:lnTo>
                <a:lnTo>
                  <a:pt x="1251" y="2408"/>
                </a:lnTo>
                <a:lnTo>
                  <a:pt x="1254" y="2427"/>
                </a:lnTo>
                <a:lnTo>
                  <a:pt x="1262" y="2442"/>
                </a:lnTo>
                <a:lnTo>
                  <a:pt x="1275" y="2455"/>
                </a:lnTo>
                <a:lnTo>
                  <a:pt x="1291" y="2464"/>
                </a:lnTo>
                <a:lnTo>
                  <a:pt x="1309" y="2466"/>
                </a:lnTo>
                <a:lnTo>
                  <a:pt x="1704" y="2466"/>
                </a:lnTo>
                <a:lnTo>
                  <a:pt x="1723" y="2464"/>
                </a:lnTo>
                <a:lnTo>
                  <a:pt x="1739" y="2455"/>
                </a:lnTo>
                <a:lnTo>
                  <a:pt x="1752" y="2442"/>
                </a:lnTo>
                <a:lnTo>
                  <a:pt x="1760" y="2427"/>
                </a:lnTo>
                <a:lnTo>
                  <a:pt x="1764" y="2408"/>
                </a:lnTo>
                <a:lnTo>
                  <a:pt x="1764" y="2342"/>
                </a:lnTo>
                <a:lnTo>
                  <a:pt x="1760" y="2323"/>
                </a:lnTo>
                <a:lnTo>
                  <a:pt x="1752" y="2307"/>
                </a:lnTo>
                <a:lnTo>
                  <a:pt x="1739" y="2294"/>
                </a:lnTo>
                <a:lnTo>
                  <a:pt x="1723" y="2286"/>
                </a:lnTo>
                <a:lnTo>
                  <a:pt x="1704" y="2283"/>
                </a:lnTo>
                <a:lnTo>
                  <a:pt x="1309" y="2283"/>
                </a:lnTo>
                <a:close/>
                <a:moveTo>
                  <a:pt x="475" y="2283"/>
                </a:moveTo>
                <a:lnTo>
                  <a:pt x="456" y="2286"/>
                </a:lnTo>
                <a:lnTo>
                  <a:pt x="441" y="2294"/>
                </a:lnTo>
                <a:lnTo>
                  <a:pt x="427" y="2307"/>
                </a:lnTo>
                <a:lnTo>
                  <a:pt x="419" y="2323"/>
                </a:lnTo>
                <a:lnTo>
                  <a:pt x="417" y="2342"/>
                </a:lnTo>
                <a:lnTo>
                  <a:pt x="417" y="2408"/>
                </a:lnTo>
                <a:lnTo>
                  <a:pt x="419" y="2427"/>
                </a:lnTo>
                <a:lnTo>
                  <a:pt x="427" y="2442"/>
                </a:lnTo>
                <a:lnTo>
                  <a:pt x="441" y="2455"/>
                </a:lnTo>
                <a:lnTo>
                  <a:pt x="456" y="2464"/>
                </a:lnTo>
                <a:lnTo>
                  <a:pt x="475" y="2466"/>
                </a:lnTo>
                <a:lnTo>
                  <a:pt x="870" y="2466"/>
                </a:lnTo>
                <a:lnTo>
                  <a:pt x="888" y="2464"/>
                </a:lnTo>
                <a:lnTo>
                  <a:pt x="905" y="2455"/>
                </a:lnTo>
                <a:lnTo>
                  <a:pt x="917" y="2442"/>
                </a:lnTo>
                <a:lnTo>
                  <a:pt x="925" y="2427"/>
                </a:lnTo>
                <a:lnTo>
                  <a:pt x="929" y="2408"/>
                </a:lnTo>
                <a:lnTo>
                  <a:pt x="929" y="2342"/>
                </a:lnTo>
                <a:lnTo>
                  <a:pt x="925" y="2323"/>
                </a:lnTo>
                <a:lnTo>
                  <a:pt x="917" y="2307"/>
                </a:lnTo>
                <a:lnTo>
                  <a:pt x="905" y="2294"/>
                </a:lnTo>
                <a:lnTo>
                  <a:pt x="888" y="2286"/>
                </a:lnTo>
                <a:lnTo>
                  <a:pt x="870" y="2283"/>
                </a:lnTo>
                <a:lnTo>
                  <a:pt x="475" y="2283"/>
                </a:lnTo>
                <a:close/>
                <a:moveTo>
                  <a:pt x="2144" y="2272"/>
                </a:moveTo>
                <a:lnTo>
                  <a:pt x="2125" y="2275"/>
                </a:lnTo>
                <a:lnTo>
                  <a:pt x="2110" y="2284"/>
                </a:lnTo>
                <a:lnTo>
                  <a:pt x="2096" y="2296"/>
                </a:lnTo>
                <a:lnTo>
                  <a:pt x="2088" y="2312"/>
                </a:lnTo>
                <a:lnTo>
                  <a:pt x="2085" y="2330"/>
                </a:lnTo>
                <a:lnTo>
                  <a:pt x="2085" y="2894"/>
                </a:lnTo>
                <a:lnTo>
                  <a:pt x="2088" y="2913"/>
                </a:lnTo>
                <a:lnTo>
                  <a:pt x="2096" y="2929"/>
                </a:lnTo>
                <a:lnTo>
                  <a:pt x="2110" y="2942"/>
                </a:lnTo>
                <a:lnTo>
                  <a:pt x="2125" y="2950"/>
                </a:lnTo>
                <a:lnTo>
                  <a:pt x="2144" y="2953"/>
                </a:lnTo>
                <a:lnTo>
                  <a:pt x="2539" y="2953"/>
                </a:lnTo>
                <a:lnTo>
                  <a:pt x="2557" y="2950"/>
                </a:lnTo>
                <a:lnTo>
                  <a:pt x="2574" y="2942"/>
                </a:lnTo>
                <a:lnTo>
                  <a:pt x="2586" y="2929"/>
                </a:lnTo>
                <a:lnTo>
                  <a:pt x="2594" y="2913"/>
                </a:lnTo>
                <a:lnTo>
                  <a:pt x="2598" y="2894"/>
                </a:lnTo>
                <a:lnTo>
                  <a:pt x="2598" y="2330"/>
                </a:lnTo>
                <a:lnTo>
                  <a:pt x="2594" y="2312"/>
                </a:lnTo>
                <a:lnTo>
                  <a:pt x="2586" y="2296"/>
                </a:lnTo>
                <a:lnTo>
                  <a:pt x="2574" y="2284"/>
                </a:lnTo>
                <a:lnTo>
                  <a:pt x="2557" y="2275"/>
                </a:lnTo>
                <a:lnTo>
                  <a:pt x="2539" y="2272"/>
                </a:lnTo>
                <a:lnTo>
                  <a:pt x="2144" y="2272"/>
                </a:lnTo>
                <a:close/>
                <a:moveTo>
                  <a:pt x="2144" y="1797"/>
                </a:moveTo>
                <a:lnTo>
                  <a:pt x="2125" y="1800"/>
                </a:lnTo>
                <a:lnTo>
                  <a:pt x="2110" y="1808"/>
                </a:lnTo>
                <a:lnTo>
                  <a:pt x="2096" y="1820"/>
                </a:lnTo>
                <a:lnTo>
                  <a:pt x="2088" y="1837"/>
                </a:lnTo>
                <a:lnTo>
                  <a:pt x="2085" y="1855"/>
                </a:lnTo>
                <a:lnTo>
                  <a:pt x="2085" y="1922"/>
                </a:lnTo>
                <a:lnTo>
                  <a:pt x="2088" y="1941"/>
                </a:lnTo>
                <a:lnTo>
                  <a:pt x="2096" y="1956"/>
                </a:lnTo>
                <a:lnTo>
                  <a:pt x="2110" y="1969"/>
                </a:lnTo>
                <a:lnTo>
                  <a:pt x="2125" y="1977"/>
                </a:lnTo>
                <a:lnTo>
                  <a:pt x="2144" y="1980"/>
                </a:lnTo>
                <a:lnTo>
                  <a:pt x="2539" y="1980"/>
                </a:lnTo>
                <a:lnTo>
                  <a:pt x="2557" y="1977"/>
                </a:lnTo>
                <a:lnTo>
                  <a:pt x="2574" y="1969"/>
                </a:lnTo>
                <a:lnTo>
                  <a:pt x="2586" y="1956"/>
                </a:lnTo>
                <a:lnTo>
                  <a:pt x="2594" y="1941"/>
                </a:lnTo>
                <a:lnTo>
                  <a:pt x="2598" y="1922"/>
                </a:lnTo>
                <a:lnTo>
                  <a:pt x="2598" y="1855"/>
                </a:lnTo>
                <a:lnTo>
                  <a:pt x="2594" y="1837"/>
                </a:lnTo>
                <a:lnTo>
                  <a:pt x="2586" y="1820"/>
                </a:lnTo>
                <a:lnTo>
                  <a:pt x="2574" y="1808"/>
                </a:lnTo>
                <a:lnTo>
                  <a:pt x="2557" y="1800"/>
                </a:lnTo>
                <a:lnTo>
                  <a:pt x="2539" y="1797"/>
                </a:lnTo>
                <a:lnTo>
                  <a:pt x="2144" y="1797"/>
                </a:lnTo>
                <a:close/>
                <a:moveTo>
                  <a:pt x="1309" y="1797"/>
                </a:moveTo>
                <a:lnTo>
                  <a:pt x="1291" y="1800"/>
                </a:lnTo>
                <a:lnTo>
                  <a:pt x="1275" y="1808"/>
                </a:lnTo>
                <a:lnTo>
                  <a:pt x="1262" y="1820"/>
                </a:lnTo>
                <a:lnTo>
                  <a:pt x="1254" y="1837"/>
                </a:lnTo>
                <a:lnTo>
                  <a:pt x="1251" y="1855"/>
                </a:lnTo>
                <a:lnTo>
                  <a:pt x="1251" y="1922"/>
                </a:lnTo>
                <a:lnTo>
                  <a:pt x="1254" y="1941"/>
                </a:lnTo>
                <a:lnTo>
                  <a:pt x="1262" y="1956"/>
                </a:lnTo>
                <a:lnTo>
                  <a:pt x="1275" y="1969"/>
                </a:lnTo>
                <a:lnTo>
                  <a:pt x="1291" y="1977"/>
                </a:lnTo>
                <a:lnTo>
                  <a:pt x="1309" y="1980"/>
                </a:lnTo>
                <a:lnTo>
                  <a:pt x="1704" y="1980"/>
                </a:lnTo>
                <a:lnTo>
                  <a:pt x="1723" y="1977"/>
                </a:lnTo>
                <a:lnTo>
                  <a:pt x="1739" y="1969"/>
                </a:lnTo>
                <a:lnTo>
                  <a:pt x="1752" y="1956"/>
                </a:lnTo>
                <a:lnTo>
                  <a:pt x="1760" y="1941"/>
                </a:lnTo>
                <a:lnTo>
                  <a:pt x="1764" y="1922"/>
                </a:lnTo>
                <a:lnTo>
                  <a:pt x="1764" y="1855"/>
                </a:lnTo>
                <a:lnTo>
                  <a:pt x="1760" y="1837"/>
                </a:lnTo>
                <a:lnTo>
                  <a:pt x="1752" y="1820"/>
                </a:lnTo>
                <a:lnTo>
                  <a:pt x="1739" y="1808"/>
                </a:lnTo>
                <a:lnTo>
                  <a:pt x="1723" y="1800"/>
                </a:lnTo>
                <a:lnTo>
                  <a:pt x="1704" y="1797"/>
                </a:lnTo>
                <a:lnTo>
                  <a:pt x="1309" y="1797"/>
                </a:lnTo>
                <a:close/>
                <a:moveTo>
                  <a:pt x="475" y="1797"/>
                </a:moveTo>
                <a:lnTo>
                  <a:pt x="456" y="1800"/>
                </a:lnTo>
                <a:lnTo>
                  <a:pt x="441" y="1808"/>
                </a:lnTo>
                <a:lnTo>
                  <a:pt x="427" y="1820"/>
                </a:lnTo>
                <a:lnTo>
                  <a:pt x="419" y="1837"/>
                </a:lnTo>
                <a:lnTo>
                  <a:pt x="417" y="1855"/>
                </a:lnTo>
                <a:lnTo>
                  <a:pt x="417" y="1922"/>
                </a:lnTo>
                <a:lnTo>
                  <a:pt x="419" y="1941"/>
                </a:lnTo>
                <a:lnTo>
                  <a:pt x="427" y="1956"/>
                </a:lnTo>
                <a:lnTo>
                  <a:pt x="441" y="1969"/>
                </a:lnTo>
                <a:lnTo>
                  <a:pt x="456" y="1977"/>
                </a:lnTo>
                <a:lnTo>
                  <a:pt x="475" y="1980"/>
                </a:lnTo>
                <a:lnTo>
                  <a:pt x="870" y="1980"/>
                </a:lnTo>
                <a:lnTo>
                  <a:pt x="889" y="1977"/>
                </a:lnTo>
                <a:lnTo>
                  <a:pt x="905" y="1969"/>
                </a:lnTo>
                <a:lnTo>
                  <a:pt x="917" y="1956"/>
                </a:lnTo>
                <a:lnTo>
                  <a:pt x="925" y="1941"/>
                </a:lnTo>
                <a:lnTo>
                  <a:pt x="929" y="1922"/>
                </a:lnTo>
                <a:lnTo>
                  <a:pt x="929" y="1855"/>
                </a:lnTo>
                <a:lnTo>
                  <a:pt x="925" y="1837"/>
                </a:lnTo>
                <a:lnTo>
                  <a:pt x="917" y="1820"/>
                </a:lnTo>
                <a:lnTo>
                  <a:pt x="905" y="1808"/>
                </a:lnTo>
                <a:lnTo>
                  <a:pt x="889" y="1800"/>
                </a:lnTo>
                <a:lnTo>
                  <a:pt x="870" y="1797"/>
                </a:lnTo>
                <a:lnTo>
                  <a:pt x="475" y="1797"/>
                </a:lnTo>
                <a:close/>
                <a:moveTo>
                  <a:pt x="2144" y="1310"/>
                </a:moveTo>
                <a:lnTo>
                  <a:pt x="2125" y="1313"/>
                </a:lnTo>
                <a:lnTo>
                  <a:pt x="2110" y="1322"/>
                </a:lnTo>
                <a:lnTo>
                  <a:pt x="2096" y="1334"/>
                </a:lnTo>
                <a:lnTo>
                  <a:pt x="2088" y="1350"/>
                </a:lnTo>
                <a:lnTo>
                  <a:pt x="2085" y="1368"/>
                </a:lnTo>
                <a:lnTo>
                  <a:pt x="2085" y="1435"/>
                </a:lnTo>
                <a:lnTo>
                  <a:pt x="2088" y="1453"/>
                </a:lnTo>
                <a:lnTo>
                  <a:pt x="2096" y="1470"/>
                </a:lnTo>
                <a:lnTo>
                  <a:pt x="2110" y="1482"/>
                </a:lnTo>
                <a:lnTo>
                  <a:pt x="2125" y="1491"/>
                </a:lnTo>
                <a:lnTo>
                  <a:pt x="2144" y="1494"/>
                </a:lnTo>
                <a:lnTo>
                  <a:pt x="2539" y="1494"/>
                </a:lnTo>
                <a:lnTo>
                  <a:pt x="2557" y="1491"/>
                </a:lnTo>
                <a:lnTo>
                  <a:pt x="2574" y="1482"/>
                </a:lnTo>
                <a:lnTo>
                  <a:pt x="2586" y="1470"/>
                </a:lnTo>
                <a:lnTo>
                  <a:pt x="2594" y="1453"/>
                </a:lnTo>
                <a:lnTo>
                  <a:pt x="2598" y="1435"/>
                </a:lnTo>
                <a:lnTo>
                  <a:pt x="2598" y="1368"/>
                </a:lnTo>
                <a:lnTo>
                  <a:pt x="2594" y="1350"/>
                </a:lnTo>
                <a:lnTo>
                  <a:pt x="2586" y="1334"/>
                </a:lnTo>
                <a:lnTo>
                  <a:pt x="2574" y="1322"/>
                </a:lnTo>
                <a:lnTo>
                  <a:pt x="2557" y="1313"/>
                </a:lnTo>
                <a:lnTo>
                  <a:pt x="2539" y="1310"/>
                </a:lnTo>
                <a:lnTo>
                  <a:pt x="2144" y="1310"/>
                </a:lnTo>
                <a:close/>
                <a:moveTo>
                  <a:pt x="1309" y="1310"/>
                </a:moveTo>
                <a:lnTo>
                  <a:pt x="1291" y="1313"/>
                </a:lnTo>
                <a:lnTo>
                  <a:pt x="1275" y="1322"/>
                </a:lnTo>
                <a:lnTo>
                  <a:pt x="1262" y="1334"/>
                </a:lnTo>
                <a:lnTo>
                  <a:pt x="1254" y="1350"/>
                </a:lnTo>
                <a:lnTo>
                  <a:pt x="1251" y="1368"/>
                </a:lnTo>
                <a:lnTo>
                  <a:pt x="1251" y="1435"/>
                </a:lnTo>
                <a:lnTo>
                  <a:pt x="1254" y="1453"/>
                </a:lnTo>
                <a:lnTo>
                  <a:pt x="1262" y="1470"/>
                </a:lnTo>
                <a:lnTo>
                  <a:pt x="1275" y="1482"/>
                </a:lnTo>
                <a:lnTo>
                  <a:pt x="1291" y="1491"/>
                </a:lnTo>
                <a:lnTo>
                  <a:pt x="1309" y="1494"/>
                </a:lnTo>
                <a:lnTo>
                  <a:pt x="1704" y="1494"/>
                </a:lnTo>
                <a:lnTo>
                  <a:pt x="1723" y="1491"/>
                </a:lnTo>
                <a:lnTo>
                  <a:pt x="1739" y="1482"/>
                </a:lnTo>
                <a:lnTo>
                  <a:pt x="1752" y="1470"/>
                </a:lnTo>
                <a:lnTo>
                  <a:pt x="1760" y="1453"/>
                </a:lnTo>
                <a:lnTo>
                  <a:pt x="1764" y="1435"/>
                </a:lnTo>
                <a:lnTo>
                  <a:pt x="1764" y="1368"/>
                </a:lnTo>
                <a:lnTo>
                  <a:pt x="1760" y="1350"/>
                </a:lnTo>
                <a:lnTo>
                  <a:pt x="1752" y="1334"/>
                </a:lnTo>
                <a:lnTo>
                  <a:pt x="1739" y="1322"/>
                </a:lnTo>
                <a:lnTo>
                  <a:pt x="1723" y="1313"/>
                </a:lnTo>
                <a:lnTo>
                  <a:pt x="1704" y="1310"/>
                </a:lnTo>
                <a:lnTo>
                  <a:pt x="1309" y="1310"/>
                </a:lnTo>
                <a:close/>
                <a:moveTo>
                  <a:pt x="475" y="1310"/>
                </a:moveTo>
                <a:lnTo>
                  <a:pt x="456" y="1313"/>
                </a:lnTo>
                <a:lnTo>
                  <a:pt x="441" y="1322"/>
                </a:lnTo>
                <a:lnTo>
                  <a:pt x="427" y="1334"/>
                </a:lnTo>
                <a:lnTo>
                  <a:pt x="419" y="1350"/>
                </a:lnTo>
                <a:lnTo>
                  <a:pt x="417" y="1368"/>
                </a:lnTo>
                <a:lnTo>
                  <a:pt x="417" y="1435"/>
                </a:lnTo>
                <a:lnTo>
                  <a:pt x="419" y="1453"/>
                </a:lnTo>
                <a:lnTo>
                  <a:pt x="427" y="1470"/>
                </a:lnTo>
                <a:lnTo>
                  <a:pt x="441" y="1482"/>
                </a:lnTo>
                <a:lnTo>
                  <a:pt x="456" y="1491"/>
                </a:lnTo>
                <a:lnTo>
                  <a:pt x="475" y="1494"/>
                </a:lnTo>
                <a:lnTo>
                  <a:pt x="870" y="1494"/>
                </a:lnTo>
                <a:lnTo>
                  <a:pt x="888" y="1491"/>
                </a:lnTo>
                <a:lnTo>
                  <a:pt x="905" y="1482"/>
                </a:lnTo>
                <a:lnTo>
                  <a:pt x="917" y="1470"/>
                </a:lnTo>
                <a:lnTo>
                  <a:pt x="925" y="1453"/>
                </a:lnTo>
                <a:lnTo>
                  <a:pt x="929" y="1435"/>
                </a:lnTo>
                <a:lnTo>
                  <a:pt x="929" y="1368"/>
                </a:lnTo>
                <a:lnTo>
                  <a:pt x="925" y="1350"/>
                </a:lnTo>
                <a:lnTo>
                  <a:pt x="917" y="1334"/>
                </a:lnTo>
                <a:lnTo>
                  <a:pt x="905" y="1322"/>
                </a:lnTo>
                <a:lnTo>
                  <a:pt x="888" y="1313"/>
                </a:lnTo>
                <a:lnTo>
                  <a:pt x="870" y="1310"/>
                </a:lnTo>
                <a:lnTo>
                  <a:pt x="475" y="1310"/>
                </a:lnTo>
                <a:close/>
                <a:moveTo>
                  <a:pt x="417" y="475"/>
                </a:moveTo>
                <a:lnTo>
                  <a:pt x="417" y="859"/>
                </a:lnTo>
                <a:lnTo>
                  <a:pt x="2598" y="859"/>
                </a:lnTo>
                <a:lnTo>
                  <a:pt x="2598" y="475"/>
                </a:lnTo>
                <a:lnTo>
                  <a:pt x="417" y="475"/>
                </a:lnTo>
                <a:close/>
                <a:moveTo>
                  <a:pt x="270" y="0"/>
                </a:moveTo>
                <a:lnTo>
                  <a:pt x="2743" y="0"/>
                </a:lnTo>
                <a:lnTo>
                  <a:pt x="2784" y="3"/>
                </a:lnTo>
                <a:lnTo>
                  <a:pt x="2821" y="11"/>
                </a:lnTo>
                <a:lnTo>
                  <a:pt x="2858" y="25"/>
                </a:lnTo>
                <a:lnTo>
                  <a:pt x="2891" y="44"/>
                </a:lnTo>
                <a:lnTo>
                  <a:pt x="2921" y="66"/>
                </a:lnTo>
                <a:lnTo>
                  <a:pt x="2947" y="93"/>
                </a:lnTo>
                <a:lnTo>
                  <a:pt x="2970" y="123"/>
                </a:lnTo>
                <a:lnTo>
                  <a:pt x="2989" y="157"/>
                </a:lnTo>
                <a:lnTo>
                  <a:pt x="3002" y="192"/>
                </a:lnTo>
                <a:lnTo>
                  <a:pt x="3010" y="230"/>
                </a:lnTo>
                <a:lnTo>
                  <a:pt x="3014" y="269"/>
                </a:lnTo>
                <a:lnTo>
                  <a:pt x="3014" y="3130"/>
                </a:lnTo>
                <a:lnTo>
                  <a:pt x="3010" y="3169"/>
                </a:lnTo>
                <a:lnTo>
                  <a:pt x="3002" y="3207"/>
                </a:lnTo>
                <a:lnTo>
                  <a:pt x="2989" y="3243"/>
                </a:lnTo>
                <a:lnTo>
                  <a:pt x="2970" y="3276"/>
                </a:lnTo>
                <a:lnTo>
                  <a:pt x="2947" y="3306"/>
                </a:lnTo>
                <a:lnTo>
                  <a:pt x="2921" y="3333"/>
                </a:lnTo>
                <a:lnTo>
                  <a:pt x="2891" y="3355"/>
                </a:lnTo>
                <a:lnTo>
                  <a:pt x="2858" y="3373"/>
                </a:lnTo>
                <a:lnTo>
                  <a:pt x="2821" y="3387"/>
                </a:lnTo>
                <a:lnTo>
                  <a:pt x="2784" y="3395"/>
                </a:lnTo>
                <a:lnTo>
                  <a:pt x="2743" y="3398"/>
                </a:lnTo>
                <a:lnTo>
                  <a:pt x="270" y="3398"/>
                </a:lnTo>
                <a:lnTo>
                  <a:pt x="231" y="3395"/>
                </a:lnTo>
                <a:lnTo>
                  <a:pt x="192" y="3387"/>
                </a:lnTo>
                <a:lnTo>
                  <a:pt x="157" y="3373"/>
                </a:lnTo>
                <a:lnTo>
                  <a:pt x="124" y="3355"/>
                </a:lnTo>
                <a:lnTo>
                  <a:pt x="94" y="3333"/>
                </a:lnTo>
                <a:lnTo>
                  <a:pt x="67" y="3306"/>
                </a:lnTo>
                <a:lnTo>
                  <a:pt x="44" y="3276"/>
                </a:lnTo>
                <a:lnTo>
                  <a:pt x="26" y="3243"/>
                </a:lnTo>
                <a:lnTo>
                  <a:pt x="11" y="3207"/>
                </a:lnTo>
                <a:lnTo>
                  <a:pt x="3" y="3169"/>
                </a:lnTo>
                <a:lnTo>
                  <a:pt x="0" y="3130"/>
                </a:lnTo>
                <a:lnTo>
                  <a:pt x="0" y="269"/>
                </a:lnTo>
                <a:lnTo>
                  <a:pt x="3" y="230"/>
                </a:lnTo>
                <a:lnTo>
                  <a:pt x="11" y="192"/>
                </a:lnTo>
                <a:lnTo>
                  <a:pt x="26" y="157"/>
                </a:lnTo>
                <a:lnTo>
                  <a:pt x="44" y="123"/>
                </a:lnTo>
                <a:lnTo>
                  <a:pt x="67" y="93"/>
                </a:lnTo>
                <a:lnTo>
                  <a:pt x="94" y="66"/>
                </a:lnTo>
                <a:lnTo>
                  <a:pt x="124" y="44"/>
                </a:lnTo>
                <a:lnTo>
                  <a:pt x="157" y="25"/>
                </a:lnTo>
                <a:lnTo>
                  <a:pt x="192" y="11"/>
                </a:lnTo>
                <a:lnTo>
                  <a:pt x="231" y="3"/>
                </a:lnTo>
                <a:lnTo>
                  <a:pt x="2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01"/>
          <p:cNvSpPr>
            <a:spLocks/>
          </p:cNvSpPr>
          <p:nvPr/>
        </p:nvSpPr>
        <p:spPr bwMode="auto">
          <a:xfrm>
            <a:off x="7213628" y="5067300"/>
            <a:ext cx="561975" cy="428625"/>
          </a:xfrm>
          <a:custGeom>
            <a:avLst/>
            <a:gdLst>
              <a:gd name="T0" fmla="*/ 2510 w 3538"/>
              <a:gd name="T1" fmla="*/ 12 h 2700"/>
              <a:gd name="T2" fmla="*/ 2653 w 3538"/>
              <a:gd name="T3" fmla="*/ 96 h 2700"/>
              <a:gd name="T4" fmla="*/ 2738 w 3538"/>
              <a:gd name="T5" fmla="*/ 241 h 2700"/>
              <a:gd name="T6" fmla="*/ 2746 w 3538"/>
              <a:gd name="T7" fmla="*/ 866 h 2700"/>
              <a:gd name="T8" fmla="*/ 2681 w 3538"/>
              <a:gd name="T9" fmla="*/ 1022 h 2700"/>
              <a:gd name="T10" fmla="*/ 2550 w 3538"/>
              <a:gd name="T11" fmla="*/ 1124 h 2700"/>
              <a:gd name="T12" fmla="*/ 1851 w 3538"/>
              <a:gd name="T13" fmla="*/ 1150 h 2700"/>
              <a:gd name="T14" fmla="*/ 2829 w 3538"/>
              <a:gd name="T15" fmla="*/ 1596 h 2700"/>
              <a:gd name="T16" fmla="*/ 2987 w 3538"/>
              <a:gd name="T17" fmla="*/ 1680 h 2700"/>
              <a:gd name="T18" fmla="*/ 3090 w 3538"/>
              <a:gd name="T19" fmla="*/ 1827 h 2700"/>
              <a:gd name="T20" fmla="*/ 3115 w 3538"/>
              <a:gd name="T21" fmla="*/ 2072 h 2700"/>
              <a:gd name="T22" fmla="*/ 3446 w 3538"/>
              <a:gd name="T23" fmla="*/ 2097 h 2700"/>
              <a:gd name="T24" fmla="*/ 3526 w 3538"/>
              <a:gd name="T25" fmla="*/ 2194 h 2700"/>
              <a:gd name="T26" fmla="*/ 3536 w 3538"/>
              <a:gd name="T27" fmla="*/ 2545 h 2700"/>
              <a:gd name="T28" fmla="*/ 3471 w 3538"/>
              <a:gd name="T29" fmla="*/ 2655 h 2700"/>
              <a:gd name="T30" fmla="*/ 3351 w 3538"/>
              <a:gd name="T31" fmla="*/ 2700 h 2700"/>
              <a:gd name="T32" fmla="*/ 2622 w 3538"/>
              <a:gd name="T33" fmla="*/ 2674 h 2700"/>
              <a:gd name="T34" fmla="*/ 2540 w 3538"/>
              <a:gd name="T35" fmla="*/ 2578 h 2700"/>
              <a:gd name="T36" fmla="*/ 2531 w 3538"/>
              <a:gd name="T37" fmla="*/ 2226 h 2700"/>
              <a:gd name="T38" fmla="*/ 2595 w 3538"/>
              <a:gd name="T39" fmla="*/ 2116 h 2700"/>
              <a:gd name="T40" fmla="*/ 2716 w 3538"/>
              <a:gd name="T41" fmla="*/ 2072 h 2700"/>
              <a:gd name="T42" fmla="*/ 2941 w 3538"/>
              <a:gd name="T43" fmla="*/ 1896 h 2700"/>
              <a:gd name="T44" fmla="*/ 2864 w 3538"/>
              <a:gd name="T45" fmla="*/ 1789 h 2700"/>
              <a:gd name="T46" fmla="*/ 2736 w 3538"/>
              <a:gd name="T47" fmla="*/ 1748 h 2700"/>
              <a:gd name="T48" fmla="*/ 2120 w 3538"/>
              <a:gd name="T49" fmla="*/ 2074 h 2700"/>
              <a:gd name="T50" fmla="*/ 2230 w 3538"/>
              <a:gd name="T51" fmla="*/ 2139 h 2700"/>
              <a:gd name="T52" fmla="*/ 2274 w 3538"/>
              <a:gd name="T53" fmla="*/ 2259 h 2700"/>
              <a:gd name="T54" fmla="*/ 2248 w 3538"/>
              <a:gd name="T55" fmla="*/ 2607 h 2700"/>
              <a:gd name="T56" fmla="*/ 2153 w 3538"/>
              <a:gd name="T57" fmla="*/ 2688 h 2700"/>
              <a:gd name="T58" fmla="*/ 1418 w 3538"/>
              <a:gd name="T59" fmla="*/ 2696 h 2700"/>
              <a:gd name="T60" fmla="*/ 1308 w 3538"/>
              <a:gd name="T61" fmla="*/ 2633 h 2700"/>
              <a:gd name="T62" fmla="*/ 1264 w 3538"/>
              <a:gd name="T63" fmla="*/ 2512 h 2700"/>
              <a:gd name="T64" fmla="*/ 1290 w 3538"/>
              <a:gd name="T65" fmla="*/ 2165 h 2700"/>
              <a:gd name="T66" fmla="*/ 1387 w 3538"/>
              <a:gd name="T67" fmla="*/ 2083 h 2700"/>
              <a:gd name="T68" fmla="*/ 1688 w 3538"/>
              <a:gd name="T69" fmla="*/ 1748 h 2700"/>
              <a:gd name="T70" fmla="*/ 704 w 3538"/>
              <a:gd name="T71" fmla="*/ 1772 h 2700"/>
              <a:gd name="T72" fmla="*/ 611 w 3538"/>
              <a:gd name="T73" fmla="*/ 1865 h 2700"/>
              <a:gd name="T74" fmla="*/ 586 w 3538"/>
              <a:gd name="T75" fmla="*/ 2072 h 2700"/>
              <a:gd name="T76" fmla="*/ 918 w 3538"/>
              <a:gd name="T77" fmla="*/ 2097 h 2700"/>
              <a:gd name="T78" fmla="*/ 998 w 3538"/>
              <a:gd name="T79" fmla="*/ 2194 h 2700"/>
              <a:gd name="T80" fmla="*/ 1007 w 3538"/>
              <a:gd name="T81" fmla="*/ 2545 h 2700"/>
              <a:gd name="T82" fmla="*/ 943 w 3538"/>
              <a:gd name="T83" fmla="*/ 2655 h 2700"/>
              <a:gd name="T84" fmla="*/ 823 w 3538"/>
              <a:gd name="T85" fmla="*/ 2700 h 2700"/>
              <a:gd name="T86" fmla="*/ 93 w 3538"/>
              <a:gd name="T87" fmla="*/ 2674 h 2700"/>
              <a:gd name="T88" fmla="*/ 12 w 3538"/>
              <a:gd name="T89" fmla="*/ 2578 h 2700"/>
              <a:gd name="T90" fmla="*/ 3 w 3538"/>
              <a:gd name="T91" fmla="*/ 2226 h 2700"/>
              <a:gd name="T92" fmla="*/ 67 w 3538"/>
              <a:gd name="T93" fmla="*/ 2116 h 2700"/>
              <a:gd name="T94" fmla="*/ 187 w 3538"/>
              <a:gd name="T95" fmla="*/ 2072 h 2700"/>
              <a:gd name="T96" fmla="*/ 436 w 3538"/>
              <a:gd name="T97" fmla="*/ 1870 h 2700"/>
              <a:gd name="T98" fmla="*/ 520 w 3538"/>
              <a:gd name="T99" fmla="*/ 1712 h 2700"/>
              <a:gd name="T100" fmla="*/ 666 w 3538"/>
              <a:gd name="T101" fmla="*/ 1610 h 2700"/>
              <a:gd name="T102" fmla="*/ 1688 w 3538"/>
              <a:gd name="T103" fmla="*/ 1584 h 2700"/>
              <a:gd name="T104" fmla="*/ 1030 w 3538"/>
              <a:gd name="T105" fmla="*/ 1138 h 2700"/>
              <a:gd name="T106" fmla="*/ 885 w 3538"/>
              <a:gd name="T107" fmla="*/ 1054 h 2700"/>
              <a:gd name="T108" fmla="*/ 801 w 3538"/>
              <a:gd name="T109" fmla="*/ 909 h 2700"/>
              <a:gd name="T110" fmla="*/ 793 w 3538"/>
              <a:gd name="T111" fmla="*/ 283 h 2700"/>
              <a:gd name="T112" fmla="*/ 857 w 3538"/>
              <a:gd name="T113" fmla="*/ 127 h 2700"/>
              <a:gd name="T114" fmla="*/ 989 w 3538"/>
              <a:gd name="T115" fmla="*/ 26 h 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38" h="2700">
                <a:moveTo>
                  <a:pt x="1116" y="0"/>
                </a:moveTo>
                <a:lnTo>
                  <a:pt x="2423" y="0"/>
                </a:lnTo>
                <a:lnTo>
                  <a:pt x="2467" y="3"/>
                </a:lnTo>
                <a:lnTo>
                  <a:pt x="2510" y="12"/>
                </a:lnTo>
                <a:lnTo>
                  <a:pt x="2550" y="26"/>
                </a:lnTo>
                <a:lnTo>
                  <a:pt x="2587" y="45"/>
                </a:lnTo>
                <a:lnTo>
                  <a:pt x="2622" y="68"/>
                </a:lnTo>
                <a:lnTo>
                  <a:pt x="2653" y="96"/>
                </a:lnTo>
                <a:lnTo>
                  <a:pt x="2681" y="127"/>
                </a:lnTo>
                <a:lnTo>
                  <a:pt x="2704" y="163"/>
                </a:lnTo>
                <a:lnTo>
                  <a:pt x="2724" y="201"/>
                </a:lnTo>
                <a:lnTo>
                  <a:pt x="2738" y="241"/>
                </a:lnTo>
                <a:lnTo>
                  <a:pt x="2746" y="283"/>
                </a:lnTo>
                <a:lnTo>
                  <a:pt x="2749" y="328"/>
                </a:lnTo>
                <a:lnTo>
                  <a:pt x="2749" y="822"/>
                </a:lnTo>
                <a:lnTo>
                  <a:pt x="2746" y="866"/>
                </a:lnTo>
                <a:lnTo>
                  <a:pt x="2738" y="909"/>
                </a:lnTo>
                <a:lnTo>
                  <a:pt x="2724" y="949"/>
                </a:lnTo>
                <a:lnTo>
                  <a:pt x="2704" y="987"/>
                </a:lnTo>
                <a:lnTo>
                  <a:pt x="2681" y="1022"/>
                </a:lnTo>
                <a:lnTo>
                  <a:pt x="2653" y="1054"/>
                </a:lnTo>
                <a:lnTo>
                  <a:pt x="2622" y="1081"/>
                </a:lnTo>
                <a:lnTo>
                  <a:pt x="2587" y="1104"/>
                </a:lnTo>
                <a:lnTo>
                  <a:pt x="2550" y="1124"/>
                </a:lnTo>
                <a:lnTo>
                  <a:pt x="2510" y="1138"/>
                </a:lnTo>
                <a:lnTo>
                  <a:pt x="2467" y="1146"/>
                </a:lnTo>
                <a:lnTo>
                  <a:pt x="2423" y="1150"/>
                </a:lnTo>
                <a:lnTo>
                  <a:pt x="1851" y="1150"/>
                </a:lnTo>
                <a:lnTo>
                  <a:pt x="1851" y="1584"/>
                </a:lnTo>
                <a:lnTo>
                  <a:pt x="2737" y="1584"/>
                </a:lnTo>
                <a:lnTo>
                  <a:pt x="2784" y="1588"/>
                </a:lnTo>
                <a:lnTo>
                  <a:pt x="2829" y="1596"/>
                </a:lnTo>
                <a:lnTo>
                  <a:pt x="2873" y="1610"/>
                </a:lnTo>
                <a:lnTo>
                  <a:pt x="2914" y="1629"/>
                </a:lnTo>
                <a:lnTo>
                  <a:pt x="2953" y="1652"/>
                </a:lnTo>
                <a:lnTo>
                  <a:pt x="2987" y="1680"/>
                </a:lnTo>
                <a:lnTo>
                  <a:pt x="3020" y="1712"/>
                </a:lnTo>
                <a:lnTo>
                  <a:pt x="3047" y="1747"/>
                </a:lnTo>
                <a:lnTo>
                  <a:pt x="3070" y="1786"/>
                </a:lnTo>
                <a:lnTo>
                  <a:pt x="3090" y="1827"/>
                </a:lnTo>
                <a:lnTo>
                  <a:pt x="3104" y="1870"/>
                </a:lnTo>
                <a:lnTo>
                  <a:pt x="3112" y="1917"/>
                </a:lnTo>
                <a:lnTo>
                  <a:pt x="3115" y="1964"/>
                </a:lnTo>
                <a:lnTo>
                  <a:pt x="3115" y="2072"/>
                </a:lnTo>
                <a:lnTo>
                  <a:pt x="3351" y="2072"/>
                </a:lnTo>
                <a:lnTo>
                  <a:pt x="3384" y="2074"/>
                </a:lnTo>
                <a:lnTo>
                  <a:pt x="3417" y="2084"/>
                </a:lnTo>
                <a:lnTo>
                  <a:pt x="3446" y="2097"/>
                </a:lnTo>
                <a:lnTo>
                  <a:pt x="3471" y="2116"/>
                </a:lnTo>
                <a:lnTo>
                  <a:pt x="3494" y="2139"/>
                </a:lnTo>
                <a:lnTo>
                  <a:pt x="3513" y="2165"/>
                </a:lnTo>
                <a:lnTo>
                  <a:pt x="3526" y="2194"/>
                </a:lnTo>
                <a:lnTo>
                  <a:pt x="3536" y="2226"/>
                </a:lnTo>
                <a:lnTo>
                  <a:pt x="3538" y="2259"/>
                </a:lnTo>
                <a:lnTo>
                  <a:pt x="3538" y="2512"/>
                </a:lnTo>
                <a:lnTo>
                  <a:pt x="3536" y="2545"/>
                </a:lnTo>
                <a:lnTo>
                  <a:pt x="3526" y="2578"/>
                </a:lnTo>
                <a:lnTo>
                  <a:pt x="3512" y="2607"/>
                </a:lnTo>
                <a:lnTo>
                  <a:pt x="3494" y="2633"/>
                </a:lnTo>
                <a:lnTo>
                  <a:pt x="3471" y="2655"/>
                </a:lnTo>
                <a:lnTo>
                  <a:pt x="3446" y="2674"/>
                </a:lnTo>
                <a:lnTo>
                  <a:pt x="3417" y="2688"/>
                </a:lnTo>
                <a:lnTo>
                  <a:pt x="3384" y="2696"/>
                </a:lnTo>
                <a:lnTo>
                  <a:pt x="3351" y="2700"/>
                </a:lnTo>
                <a:lnTo>
                  <a:pt x="2716" y="2700"/>
                </a:lnTo>
                <a:lnTo>
                  <a:pt x="2682" y="2696"/>
                </a:lnTo>
                <a:lnTo>
                  <a:pt x="2651" y="2688"/>
                </a:lnTo>
                <a:lnTo>
                  <a:pt x="2622" y="2674"/>
                </a:lnTo>
                <a:lnTo>
                  <a:pt x="2595" y="2655"/>
                </a:lnTo>
                <a:lnTo>
                  <a:pt x="2572" y="2633"/>
                </a:lnTo>
                <a:lnTo>
                  <a:pt x="2554" y="2607"/>
                </a:lnTo>
                <a:lnTo>
                  <a:pt x="2540" y="2578"/>
                </a:lnTo>
                <a:lnTo>
                  <a:pt x="2531" y="2545"/>
                </a:lnTo>
                <a:lnTo>
                  <a:pt x="2528" y="2512"/>
                </a:lnTo>
                <a:lnTo>
                  <a:pt x="2528" y="2259"/>
                </a:lnTo>
                <a:lnTo>
                  <a:pt x="2531" y="2226"/>
                </a:lnTo>
                <a:lnTo>
                  <a:pt x="2540" y="2194"/>
                </a:lnTo>
                <a:lnTo>
                  <a:pt x="2554" y="2165"/>
                </a:lnTo>
                <a:lnTo>
                  <a:pt x="2572" y="2139"/>
                </a:lnTo>
                <a:lnTo>
                  <a:pt x="2595" y="2116"/>
                </a:lnTo>
                <a:lnTo>
                  <a:pt x="2622" y="2097"/>
                </a:lnTo>
                <a:lnTo>
                  <a:pt x="2651" y="2084"/>
                </a:lnTo>
                <a:lnTo>
                  <a:pt x="2682" y="2074"/>
                </a:lnTo>
                <a:lnTo>
                  <a:pt x="2716" y="2072"/>
                </a:lnTo>
                <a:lnTo>
                  <a:pt x="2952" y="2072"/>
                </a:lnTo>
                <a:lnTo>
                  <a:pt x="2952" y="1964"/>
                </a:lnTo>
                <a:lnTo>
                  <a:pt x="2949" y="1929"/>
                </a:lnTo>
                <a:lnTo>
                  <a:pt x="2941" y="1896"/>
                </a:lnTo>
                <a:lnTo>
                  <a:pt x="2928" y="1865"/>
                </a:lnTo>
                <a:lnTo>
                  <a:pt x="2910" y="1837"/>
                </a:lnTo>
                <a:lnTo>
                  <a:pt x="2888" y="1811"/>
                </a:lnTo>
                <a:lnTo>
                  <a:pt x="2864" y="1789"/>
                </a:lnTo>
                <a:lnTo>
                  <a:pt x="2836" y="1772"/>
                </a:lnTo>
                <a:lnTo>
                  <a:pt x="2805" y="1759"/>
                </a:lnTo>
                <a:lnTo>
                  <a:pt x="2771" y="1750"/>
                </a:lnTo>
                <a:lnTo>
                  <a:pt x="2736" y="1748"/>
                </a:lnTo>
                <a:lnTo>
                  <a:pt x="1851" y="1748"/>
                </a:lnTo>
                <a:lnTo>
                  <a:pt x="1851" y="2072"/>
                </a:lnTo>
                <a:lnTo>
                  <a:pt x="2087" y="2072"/>
                </a:lnTo>
                <a:lnTo>
                  <a:pt x="2120" y="2074"/>
                </a:lnTo>
                <a:lnTo>
                  <a:pt x="2153" y="2083"/>
                </a:lnTo>
                <a:lnTo>
                  <a:pt x="2182" y="2097"/>
                </a:lnTo>
                <a:lnTo>
                  <a:pt x="2207" y="2116"/>
                </a:lnTo>
                <a:lnTo>
                  <a:pt x="2230" y="2139"/>
                </a:lnTo>
                <a:lnTo>
                  <a:pt x="2248" y="2165"/>
                </a:lnTo>
                <a:lnTo>
                  <a:pt x="2262" y="2194"/>
                </a:lnTo>
                <a:lnTo>
                  <a:pt x="2271" y="2226"/>
                </a:lnTo>
                <a:lnTo>
                  <a:pt x="2274" y="2259"/>
                </a:lnTo>
                <a:lnTo>
                  <a:pt x="2274" y="2512"/>
                </a:lnTo>
                <a:lnTo>
                  <a:pt x="2271" y="2545"/>
                </a:lnTo>
                <a:lnTo>
                  <a:pt x="2262" y="2578"/>
                </a:lnTo>
                <a:lnTo>
                  <a:pt x="2248" y="2607"/>
                </a:lnTo>
                <a:lnTo>
                  <a:pt x="2230" y="2633"/>
                </a:lnTo>
                <a:lnTo>
                  <a:pt x="2207" y="2655"/>
                </a:lnTo>
                <a:lnTo>
                  <a:pt x="2182" y="2674"/>
                </a:lnTo>
                <a:lnTo>
                  <a:pt x="2153" y="2688"/>
                </a:lnTo>
                <a:lnTo>
                  <a:pt x="2120" y="2696"/>
                </a:lnTo>
                <a:lnTo>
                  <a:pt x="2087" y="2700"/>
                </a:lnTo>
                <a:lnTo>
                  <a:pt x="1452" y="2700"/>
                </a:lnTo>
                <a:lnTo>
                  <a:pt x="1418" y="2696"/>
                </a:lnTo>
                <a:lnTo>
                  <a:pt x="1387" y="2688"/>
                </a:lnTo>
                <a:lnTo>
                  <a:pt x="1358" y="2674"/>
                </a:lnTo>
                <a:lnTo>
                  <a:pt x="1331" y="2655"/>
                </a:lnTo>
                <a:lnTo>
                  <a:pt x="1308" y="2633"/>
                </a:lnTo>
                <a:lnTo>
                  <a:pt x="1290" y="2607"/>
                </a:lnTo>
                <a:lnTo>
                  <a:pt x="1276" y="2578"/>
                </a:lnTo>
                <a:lnTo>
                  <a:pt x="1267" y="2545"/>
                </a:lnTo>
                <a:lnTo>
                  <a:pt x="1264" y="2512"/>
                </a:lnTo>
                <a:lnTo>
                  <a:pt x="1264" y="2259"/>
                </a:lnTo>
                <a:lnTo>
                  <a:pt x="1267" y="2226"/>
                </a:lnTo>
                <a:lnTo>
                  <a:pt x="1276" y="2194"/>
                </a:lnTo>
                <a:lnTo>
                  <a:pt x="1290" y="2165"/>
                </a:lnTo>
                <a:lnTo>
                  <a:pt x="1308" y="2139"/>
                </a:lnTo>
                <a:lnTo>
                  <a:pt x="1331" y="2116"/>
                </a:lnTo>
                <a:lnTo>
                  <a:pt x="1358" y="2097"/>
                </a:lnTo>
                <a:lnTo>
                  <a:pt x="1387" y="2083"/>
                </a:lnTo>
                <a:lnTo>
                  <a:pt x="1418" y="2074"/>
                </a:lnTo>
                <a:lnTo>
                  <a:pt x="1452" y="2072"/>
                </a:lnTo>
                <a:lnTo>
                  <a:pt x="1688" y="2072"/>
                </a:lnTo>
                <a:lnTo>
                  <a:pt x="1688" y="1748"/>
                </a:lnTo>
                <a:lnTo>
                  <a:pt x="803" y="1748"/>
                </a:lnTo>
                <a:lnTo>
                  <a:pt x="767" y="1750"/>
                </a:lnTo>
                <a:lnTo>
                  <a:pt x="735" y="1759"/>
                </a:lnTo>
                <a:lnTo>
                  <a:pt x="704" y="1772"/>
                </a:lnTo>
                <a:lnTo>
                  <a:pt x="676" y="1789"/>
                </a:lnTo>
                <a:lnTo>
                  <a:pt x="650" y="1811"/>
                </a:lnTo>
                <a:lnTo>
                  <a:pt x="628" y="1837"/>
                </a:lnTo>
                <a:lnTo>
                  <a:pt x="611" y="1865"/>
                </a:lnTo>
                <a:lnTo>
                  <a:pt x="598" y="1896"/>
                </a:lnTo>
                <a:lnTo>
                  <a:pt x="590" y="1929"/>
                </a:lnTo>
                <a:lnTo>
                  <a:pt x="586" y="1964"/>
                </a:lnTo>
                <a:lnTo>
                  <a:pt x="586" y="2072"/>
                </a:lnTo>
                <a:lnTo>
                  <a:pt x="823" y="2072"/>
                </a:lnTo>
                <a:lnTo>
                  <a:pt x="856" y="2074"/>
                </a:lnTo>
                <a:lnTo>
                  <a:pt x="889" y="2084"/>
                </a:lnTo>
                <a:lnTo>
                  <a:pt x="918" y="2097"/>
                </a:lnTo>
                <a:lnTo>
                  <a:pt x="943" y="2116"/>
                </a:lnTo>
                <a:lnTo>
                  <a:pt x="966" y="2139"/>
                </a:lnTo>
                <a:lnTo>
                  <a:pt x="984" y="2165"/>
                </a:lnTo>
                <a:lnTo>
                  <a:pt x="998" y="2194"/>
                </a:lnTo>
                <a:lnTo>
                  <a:pt x="1007" y="2226"/>
                </a:lnTo>
                <a:lnTo>
                  <a:pt x="1010" y="2259"/>
                </a:lnTo>
                <a:lnTo>
                  <a:pt x="1010" y="2512"/>
                </a:lnTo>
                <a:lnTo>
                  <a:pt x="1007" y="2545"/>
                </a:lnTo>
                <a:lnTo>
                  <a:pt x="998" y="2578"/>
                </a:lnTo>
                <a:lnTo>
                  <a:pt x="984" y="2607"/>
                </a:lnTo>
                <a:lnTo>
                  <a:pt x="966" y="2633"/>
                </a:lnTo>
                <a:lnTo>
                  <a:pt x="943" y="2655"/>
                </a:lnTo>
                <a:lnTo>
                  <a:pt x="918" y="2674"/>
                </a:lnTo>
                <a:lnTo>
                  <a:pt x="889" y="2688"/>
                </a:lnTo>
                <a:lnTo>
                  <a:pt x="856" y="2696"/>
                </a:lnTo>
                <a:lnTo>
                  <a:pt x="823" y="2700"/>
                </a:lnTo>
                <a:lnTo>
                  <a:pt x="187" y="2700"/>
                </a:lnTo>
                <a:lnTo>
                  <a:pt x="154" y="2696"/>
                </a:lnTo>
                <a:lnTo>
                  <a:pt x="123" y="2688"/>
                </a:lnTo>
                <a:lnTo>
                  <a:pt x="93" y="2674"/>
                </a:lnTo>
                <a:lnTo>
                  <a:pt x="67" y="2655"/>
                </a:lnTo>
                <a:lnTo>
                  <a:pt x="44" y="2633"/>
                </a:lnTo>
                <a:lnTo>
                  <a:pt x="26" y="2607"/>
                </a:lnTo>
                <a:lnTo>
                  <a:pt x="12" y="2578"/>
                </a:lnTo>
                <a:lnTo>
                  <a:pt x="3" y="2545"/>
                </a:lnTo>
                <a:lnTo>
                  <a:pt x="0" y="2512"/>
                </a:lnTo>
                <a:lnTo>
                  <a:pt x="0" y="2259"/>
                </a:lnTo>
                <a:lnTo>
                  <a:pt x="3" y="2226"/>
                </a:lnTo>
                <a:lnTo>
                  <a:pt x="12" y="2194"/>
                </a:lnTo>
                <a:lnTo>
                  <a:pt x="26" y="2165"/>
                </a:lnTo>
                <a:lnTo>
                  <a:pt x="44" y="2139"/>
                </a:lnTo>
                <a:lnTo>
                  <a:pt x="67" y="2116"/>
                </a:lnTo>
                <a:lnTo>
                  <a:pt x="93" y="2097"/>
                </a:lnTo>
                <a:lnTo>
                  <a:pt x="123" y="2084"/>
                </a:lnTo>
                <a:lnTo>
                  <a:pt x="154" y="2074"/>
                </a:lnTo>
                <a:lnTo>
                  <a:pt x="187" y="2072"/>
                </a:lnTo>
                <a:lnTo>
                  <a:pt x="424" y="2072"/>
                </a:lnTo>
                <a:lnTo>
                  <a:pt x="424" y="1964"/>
                </a:lnTo>
                <a:lnTo>
                  <a:pt x="427" y="1917"/>
                </a:lnTo>
                <a:lnTo>
                  <a:pt x="436" y="1870"/>
                </a:lnTo>
                <a:lnTo>
                  <a:pt x="449" y="1827"/>
                </a:lnTo>
                <a:lnTo>
                  <a:pt x="468" y="1786"/>
                </a:lnTo>
                <a:lnTo>
                  <a:pt x="492" y="1747"/>
                </a:lnTo>
                <a:lnTo>
                  <a:pt x="520" y="1712"/>
                </a:lnTo>
                <a:lnTo>
                  <a:pt x="551" y="1680"/>
                </a:lnTo>
                <a:lnTo>
                  <a:pt x="586" y="1652"/>
                </a:lnTo>
                <a:lnTo>
                  <a:pt x="624" y="1629"/>
                </a:lnTo>
                <a:lnTo>
                  <a:pt x="666" y="1610"/>
                </a:lnTo>
                <a:lnTo>
                  <a:pt x="709" y="1596"/>
                </a:lnTo>
                <a:lnTo>
                  <a:pt x="755" y="1588"/>
                </a:lnTo>
                <a:lnTo>
                  <a:pt x="803" y="1584"/>
                </a:lnTo>
                <a:lnTo>
                  <a:pt x="1688" y="1584"/>
                </a:lnTo>
                <a:lnTo>
                  <a:pt x="1688" y="1150"/>
                </a:lnTo>
                <a:lnTo>
                  <a:pt x="1116" y="1150"/>
                </a:lnTo>
                <a:lnTo>
                  <a:pt x="1071" y="1146"/>
                </a:lnTo>
                <a:lnTo>
                  <a:pt x="1030" y="1138"/>
                </a:lnTo>
                <a:lnTo>
                  <a:pt x="989" y="1124"/>
                </a:lnTo>
                <a:lnTo>
                  <a:pt x="951" y="1104"/>
                </a:lnTo>
                <a:lnTo>
                  <a:pt x="917" y="1081"/>
                </a:lnTo>
                <a:lnTo>
                  <a:pt x="885" y="1054"/>
                </a:lnTo>
                <a:lnTo>
                  <a:pt x="857" y="1022"/>
                </a:lnTo>
                <a:lnTo>
                  <a:pt x="834" y="987"/>
                </a:lnTo>
                <a:lnTo>
                  <a:pt x="815" y="949"/>
                </a:lnTo>
                <a:lnTo>
                  <a:pt x="801" y="909"/>
                </a:lnTo>
                <a:lnTo>
                  <a:pt x="793" y="866"/>
                </a:lnTo>
                <a:lnTo>
                  <a:pt x="790" y="822"/>
                </a:lnTo>
                <a:lnTo>
                  <a:pt x="790" y="328"/>
                </a:lnTo>
                <a:lnTo>
                  <a:pt x="793" y="283"/>
                </a:lnTo>
                <a:lnTo>
                  <a:pt x="801" y="241"/>
                </a:lnTo>
                <a:lnTo>
                  <a:pt x="815" y="201"/>
                </a:lnTo>
                <a:lnTo>
                  <a:pt x="834" y="163"/>
                </a:lnTo>
                <a:lnTo>
                  <a:pt x="857" y="127"/>
                </a:lnTo>
                <a:lnTo>
                  <a:pt x="885" y="96"/>
                </a:lnTo>
                <a:lnTo>
                  <a:pt x="917" y="68"/>
                </a:lnTo>
                <a:lnTo>
                  <a:pt x="951" y="45"/>
                </a:lnTo>
                <a:lnTo>
                  <a:pt x="989" y="26"/>
                </a:lnTo>
                <a:lnTo>
                  <a:pt x="1030" y="12"/>
                </a:lnTo>
                <a:lnTo>
                  <a:pt x="1071" y="3"/>
                </a:lnTo>
                <a:lnTo>
                  <a:pt x="11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06"/>
          <p:cNvSpPr>
            <a:spLocks noEditPoints="1"/>
          </p:cNvSpPr>
          <p:nvPr/>
        </p:nvSpPr>
        <p:spPr bwMode="auto">
          <a:xfrm>
            <a:off x="8207065" y="5016501"/>
            <a:ext cx="446088" cy="531813"/>
          </a:xfrm>
          <a:custGeom>
            <a:avLst/>
            <a:gdLst>
              <a:gd name="T0" fmla="*/ 1968 w 2808"/>
              <a:gd name="T1" fmla="*/ 1198 h 3353"/>
              <a:gd name="T2" fmla="*/ 2053 w 2808"/>
              <a:gd name="T3" fmla="*/ 1268 h 3353"/>
              <a:gd name="T4" fmla="*/ 2075 w 2808"/>
              <a:gd name="T5" fmla="*/ 3189 h 3353"/>
              <a:gd name="T6" fmla="*/ 2037 w 2808"/>
              <a:gd name="T7" fmla="*/ 3294 h 3353"/>
              <a:gd name="T8" fmla="*/ 1940 w 2808"/>
              <a:gd name="T9" fmla="*/ 3349 h 3353"/>
              <a:gd name="T10" fmla="*/ 840 w 2808"/>
              <a:gd name="T11" fmla="*/ 3342 h 3353"/>
              <a:gd name="T12" fmla="*/ 756 w 2808"/>
              <a:gd name="T13" fmla="*/ 3272 h 3353"/>
              <a:gd name="T14" fmla="*/ 733 w 2808"/>
              <a:gd name="T15" fmla="*/ 1351 h 3353"/>
              <a:gd name="T16" fmla="*/ 771 w 2808"/>
              <a:gd name="T17" fmla="*/ 1246 h 3353"/>
              <a:gd name="T18" fmla="*/ 868 w 2808"/>
              <a:gd name="T19" fmla="*/ 1189 h 3353"/>
              <a:gd name="T20" fmla="*/ 972 w 2808"/>
              <a:gd name="T21" fmla="*/ 11 h 3353"/>
              <a:gd name="T22" fmla="*/ 1065 w 2808"/>
              <a:gd name="T23" fmla="*/ 89 h 3353"/>
              <a:gd name="T24" fmla="*/ 1086 w 2808"/>
              <a:gd name="T25" fmla="*/ 210 h 3353"/>
              <a:gd name="T26" fmla="*/ 1025 w 2808"/>
              <a:gd name="T27" fmla="*/ 315 h 3353"/>
              <a:gd name="T28" fmla="*/ 910 w 2808"/>
              <a:gd name="T29" fmla="*/ 357 h 3353"/>
              <a:gd name="T30" fmla="*/ 846 w 2808"/>
              <a:gd name="T31" fmla="*/ 446 h 3353"/>
              <a:gd name="T32" fmla="*/ 784 w 2808"/>
              <a:gd name="T33" fmla="*/ 594 h 3353"/>
              <a:gd name="T34" fmla="*/ 2042 w 2808"/>
              <a:gd name="T35" fmla="*/ 674 h 3353"/>
              <a:gd name="T36" fmla="*/ 2014 w 2808"/>
              <a:gd name="T37" fmla="*/ 561 h 3353"/>
              <a:gd name="T38" fmla="*/ 1937 w 2808"/>
              <a:gd name="T39" fmla="*/ 403 h 3353"/>
              <a:gd name="T40" fmla="*/ 1861 w 2808"/>
              <a:gd name="T41" fmla="*/ 354 h 3353"/>
              <a:gd name="T42" fmla="*/ 1757 w 2808"/>
              <a:gd name="T43" fmla="*/ 293 h 3353"/>
              <a:gd name="T44" fmla="*/ 1715 w 2808"/>
              <a:gd name="T45" fmla="*/ 178 h 3353"/>
              <a:gd name="T46" fmla="*/ 1757 w 2808"/>
              <a:gd name="T47" fmla="*/ 64 h 3353"/>
              <a:gd name="T48" fmla="*/ 1861 w 2808"/>
              <a:gd name="T49" fmla="*/ 3 h 3353"/>
              <a:gd name="T50" fmla="*/ 1983 w 2808"/>
              <a:gd name="T51" fmla="*/ 25 h 3353"/>
              <a:gd name="T52" fmla="*/ 2060 w 2808"/>
              <a:gd name="T53" fmla="*/ 117 h 3353"/>
              <a:gd name="T54" fmla="*/ 2060 w 2808"/>
              <a:gd name="T55" fmla="*/ 242 h 3353"/>
              <a:gd name="T56" fmla="*/ 2132 w 2808"/>
              <a:gd name="T57" fmla="*/ 418 h 3353"/>
              <a:gd name="T58" fmla="*/ 2192 w 2808"/>
              <a:gd name="T59" fmla="*/ 581 h 3353"/>
              <a:gd name="T60" fmla="*/ 2585 w 2808"/>
              <a:gd name="T61" fmla="*/ 674 h 3353"/>
              <a:gd name="T62" fmla="*/ 2709 w 2808"/>
              <a:gd name="T63" fmla="*/ 712 h 3353"/>
              <a:gd name="T64" fmla="*/ 2792 w 2808"/>
              <a:gd name="T65" fmla="*/ 813 h 3353"/>
              <a:gd name="T66" fmla="*/ 2804 w 2808"/>
              <a:gd name="T67" fmla="*/ 942 h 3353"/>
              <a:gd name="T68" fmla="*/ 2632 w 2808"/>
              <a:gd name="T69" fmla="*/ 1646 h 3353"/>
              <a:gd name="T70" fmla="*/ 2524 w 2808"/>
              <a:gd name="T71" fmla="*/ 1721 h 3353"/>
              <a:gd name="T72" fmla="*/ 2239 w 2808"/>
              <a:gd name="T73" fmla="*/ 1351 h 3353"/>
              <a:gd name="T74" fmla="*/ 2195 w 2808"/>
              <a:gd name="T75" fmla="*/ 1185 h 3353"/>
              <a:gd name="T76" fmla="*/ 2077 w 2808"/>
              <a:gd name="T77" fmla="*/ 1067 h 3353"/>
              <a:gd name="T78" fmla="*/ 1911 w 2808"/>
              <a:gd name="T79" fmla="*/ 1023 h 3353"/>
              <a:gd name="T80" fmla="*/ 769 w 2808"/>
              <a:gd name="T81" fmla="*/ 1049 h 3353"/>
              <a:gd name="T82" fmla="*/ 638 w 2808"/>
              <a:gd name="T83" fmla="*/ 1150 h 3353"/>
              <a:gd name="T84" fmla="*/ 572 w 2808"/>
              <a:gd name="T85" fmla="*/ 1306 h 3353"/>
              <a:gd name="T86" fmla="*/ 317 w 2808"/>
              <a:gd name="T87" fmla="*/ 1729 h 3353"/>
              <a:gd name="T88" fmla="*/ 199 w 2808"/>
              <a:gd name="T89" fmla="*/ 1671 h 3353"/>
              <a:gd name="T90" fmla="*/ 133 w 2808"/>
              <a:gd name="T91" fmla="*/ 1555 h 3353"/>
              <a:gd name="T92" fmla="*/ 6 w 2808"/>
              <a:gd name="T93" fmla="*/ 844 h 3353"/>
              <a:gd name="T94" fmla="*/ 73 w 2808"/>
              <a:gd name="T95" fmla="*/ 733 h 3353"/>
              <a:gd name="T96" fmla="*/ 190 w 2808"/>
              <a:gd name="T97" fmla="*/ 676 h 3353"/>
              <a:gd name="T98" fmla="*/ 609 w 2808"/>
              <a:gd name="T99" fmla="*/ 616 h 3353"/>
              <a:gd name="T100" fmla="*/ 654 w 2808"/>
              <a:gd name="T101" fmla="*/ 464 h 3353"/>
              <a:gd name="T102" fmla="*/ 759 w 2808"/>
              <a:gd name="T103" fmla="*/ 274 h 3353"/>
              <a:gd name="T104" fmla="*/ 731 w 2808"/>
              <a:gd name="T105" fmla="*/ 178 h 3353"/>
              <a:gd name="T106" fmla="*/ 773 w 2808"/>
              <a:gd name="T107" fmla="*/ 64 h 3353"/>
              <a:gd name="T108" fmla="*/ 878 w 2808"/>
              <a:gd name="T109" fmla="*/ 3 h 3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08" h="3353">
                <a:moveTo>
                  <a:pt x="897" y="1187"/>
                </a:moveTo>
                <a:lnTo>
                  <a:pt x="1911" y="1187"/>
                </a:lnTo>
                <a:lnTo>
                  <a:pt x="1940" y="1189"/>
                </a:lnTo>
                <a:lnTo>
                  <a:pt x="1968" y="1198"/>
                </a:lnTo>
                <a:lnTo>
                  <a:pt x="1994" y="1210"/>
                </a:lnTo>
                <a:lnTo>
                  <a:pt x="2016" y="1225"/>
                </a:lnTo>
                <a:lnTo>
                  <a:pt x="2037" y="1246"/>
                </a:lnTo>
                <a:lnTo>
                  <a:pt x="2053" y="1268"/>
                </a:lnTo>
                <a:lnTo>
                  <a:pt x="2064" y="1294"/>
                </a:lnTo>
                <a:lnTo>
                  <a:pt x="2073" y="1321"/>
                </a:lnTo>
                <a:lnTo>
                  <a:pt x="2075" y="1351"/>
                </a:lnTo>
                <a:lnTo>
                  <a:pt x="2075" y="3189"/>
                </a:lnTo>
                <a:lnTo>
                  <a:pt x="2073" y="3218"/>
                </a:lnTo>
                <a:lnTo>
                  <a:pt x="2064" y="3246"/>
                </a:lnTo>
                <a:lnTo>
                  <a:pt x="2053" y="3272"/>
                </a:lnTo>
                <a:lnTo>
                  <a:pt x="2037" y="3294"/>
                </a:lnTo>
                <a:lnTo>
                  <a:pt x="2016" y="3314"/>
                </a:lnTo>
                <a:lnTo>
                  <a:pt x="1994" y="3330"/>
                </a:lnTo>
                <a:lnTo>
                  <a:pt x="1968" y="3342"/>
                </a:lnTo>
                <a:lnTo>
                  <a:pt x="1940" y="3349"/>
                </a:lnTo>
                <a:lnTo>
                  <a:pt x="1911" y="3353"/>
                </a:lnTo>
                <a:lnTo>
                  <a:pt x="897" y="3353"/>
                </a:lnTo>
                <a:lnTo>
                  <a:pt x="868" y="3349"/>
                </a:lnTo>
                <a:lnTo>
                  <a:pt x="840" y="3342"/>
                </a:lnTo>
                <a:lnTo>
                  <a:pt x="814" y="3330"/>
                </a:lnTo>
                <a:lnTo>
                  <a:pt x="792" y="3314"/>
                </a:lnTo>
                <a:lnTo>
                  <a:pt x="771" y="3294"/>
                </a:lnTo>
                <a:lnTo>
                  <a:pt x="756" y="3272"/>
                </a:lnTo>
                <a:lnTo>
                  <a:pt x="744" y="3246"/>
                </a:lnTo>
                <a:lnTo>
                  <a:pt x="735" y="3218"/>
                </a:lnTo>
                <a:lnTo>
                  <a:pt x="733" y="3189"/>
                </a:lnTo>
                <a:lnTo>
                  <a:pt x="733" y="1351"/>
                </a:lnTo>
                <a:lnTo>
                  <a:pt x="735" y="1321"/>
                </a:lnTo>
                <a:lnTo>
                  <a:pt x="744" y="1294"/>
                </a:lnTo>
                <a:lnTo>
                  <a:pt x="756" y="1268"/>
                </a:lnTo>
                <a:lnTo>
                  <a:pt x="771" y="1246"/>
                </a:lnTo>
                <a:lnTo>
                  <a:pt x="792" y="1225"/>
                </a:lnTo>
                <a:lnTo>
                  <a:pt x="814" y="1210"/>
                </a:lnTo>
                <a:lnTo>
                  <a:pt x="840" y="1198"/>
                </a:lnTo>
                <a:lnTo>
                  <a:pt x="868" y="1189"/>
                </a:lnTo>
                <a:lnTo>
                  <a:pt x="897" y="1187"/>
                </a:lnTo>
                <a:close/>
                <a:moveTo>
                  <a:pt x="910" y="0"/>
                </a:moveTo>
                <a:lnTo>
                  <a:pt x="942" y="3"/>
                </a:lnTo>
                <a:lnTo>
                  <a:pt x="972" y="11"/>
                </a:lnTo>
                <a:lnTo>
                  <a:pt x="1000" y="25"/>
                </a:lnTo>
                <a:lnTo>
                  <a:pt x="1025" y="42"/>
                </a:lnTo>
                <a:lnTo>
                  <a:pt x="1046" y="64"/>
                </a:lnTo>
                <a:lnTo>
                  <a:pt x="1065" y="89"/>
                </a:lnTo>
                <a:lnTo>
                  <a:pt x="1077" y="117"/>
                </a:lnTo>
                <a:lnTo>
                  <a:pt x="1086" y="147"/>
                </a:lnTo>
                <a:lnTo>
                  <a:pt x="1088" y="178"/>
                </a:lnTo>
                <a:lnTo>
                  <a:pt x="1086" y="210"/>
                </a:lnTo>
                <a:lnTo>
                  <a:pt x="1077" y="241"/>
                </a:lnTo>
                <a:lnTo>
                  <a:pt x="1065" y="269"/>
                </a:lnTo>
                <a:lnTo>
                  <a:pt x="1046" y="293"/>
                </a:lnTo>
                <a:lnTo>
                  <a:pt x="1025" y="315"/>
                </a:lnTo>
                <a:lnTo>
                  <a:pt x="1000" y="332"/>
                </a:lnTo>
                <a:lnTo>
                  <a:pt x="972" y="345"/>
                </a:lnTo>
                <a:lnTo>
                  <a:pt x="942" y="354"/>
                </a:lnTo>
                <a:lnTo>
                  <a:pt x="910" y="357"/>
                </a:lnTo>
                <a:lnTo>
                  <a:pt x="906" y="357"/>
                </a:lnTo>
                <a:lnTo>
                  <a:pt x="901" y="357"/>
                </a:lnTo>
                <a:lnTo>
                  <a:pt x="871" y="403"/>
                </a:lnTo>
                <a:lnTo>
                  <a:pt x="846" y="446"/>
                </a:lnTo>
                <a:lnTo>
                  <a:pt x="825" y="488"/>
                </a:lnTo>
                <a:lnTo>
                  <a:pt x="807" y="526"/>
                </a:lnTo>
                <a:lnTo>
                  <a:pt x="794" y="561"/>
                </a:lnTo>
                <a:lnTo>
                  <a:pt x="784" y="594"/>
                </a:lnTo>
                <a:lnTo>
                  <a:pt x="775" y="624"/>
                </a:lnTo>
                <a:lnTo>
                  <a:pt x="770" y="651"/>
                </a:lnTo>
                <a:lnTo>
                  <a:pt x="767" y="674"/>
                </a:lnTo>
                <a:lnTo>
                  <a:pt x="2042" y="674"/>
                </a:lnTo>
                <a:lnTo>
                  <a:pt x="2038" y="651"/>
                </a:lnTo>
                <a:lnTo>
                  <a:pt x="2033" y="624"/>
                </a:lnTo>
                <a:lnTo>
                  <a:pt x="2024" y="594"/>
                </a:lnTo>
                <a:lnTo>
                  <a:pt x="2014" y="561"/>
                </a:lnTo>
                <a:lnTo>
                  <a:pt x="2001" y="526"/>
                </a:lnTo>
                <a:lnTo>
                  <a:pt x="1983" y="488"/>
                </a:lnTo>
                <a:lnTo>
                  <a:pt x="1962" y="446"/>
                </a:lnTo>
                <a:lnTo>
                  <a:pt x="1937" y="403"/>
                </a:lnTo>
                <a:lnTo>
                  <a:pt x="1906" y="357"/>
                </a:lnTo>
                <a:lnTo>
                  <a:pt x="1900" y="357"/>
                </a:lnTo>
                <a:lnTo>
                  <a:pt x="1893" y="357"/>
                </a:lnTo>
                <a:lnTo>
                  <a:pt x="1861" y="354"/>
                </a:lnTo>
                <a:lnTo>
                  <a:pt x="1832" y="345"/>
                </a:lnTo>
                <a:lnTo>
                  <a:pt x="1804" y="332"/>
                </a:lnTo>
                <a:lnTo>
                  <a:pt x="1778" y="315"/>
                </a:lnTo>
                <a:lnTo>
                  <a:pt x="1757" y="293"/>
                </a:lnTo>
                <a:lnTo>
                  <a:pt x="1739" y="269"/>
                </a:lnTo>
                <a:lnTo>
                  <a:pt x="1726" y="241"/>
                </a:lnTo>
                <a:lnTo>
                  <a:pt x="1718" y="210"/>
                </a:lnTo>
                <a:lnTo>
                  <a:pt x="1715" y="178"/>
                </a:lnTo>
                <a:lnTo>
                  <a:pt x="1718" y="147"/>
                </a:lnTo>
                <a:lnTo>
                  <a:pt x="1726" y="117"/>
                </a:lnTo>
                <a:lnTo>
                  <a:pt x="1739" y="89"/>
                </a:lnTo>
                <a:lnTo>
                  <a:pt x="1757" y="64"/>
                </a:lnTo>
                <a:lnTo>
                  <a:pt x="1778" y="42"/>
                </a:lnTo>
                <a:lnTo>
                  <a:pt x="1804" y="25"/>
                </a:lnTo>
                <a:lnTo>
                  <a:pt x="1832" y="11"/>
                </a:lnTo>
                <a:lnTo>
                  <a:pt x="1861" y="3"/>
                </a:lnTo>
                <a:lnTo>
                  <a:pt x="1893" y="0"/>
                </a:lnTo>
                <a:lnTo>
                  <a:pt x="1925" y="3"/>
                </a:lnTo>
                <a:lnTo>
                  <a:pt x="1956" y="11"/>
                </a:lnTo>
                <a:lnTo>
                  <a:pt x="1983" y="25"/>
                </a:lnTo>
                <a:lnTo>
                  <a:pt x="2008" y="42"/>
                </a:lnTo>
                <a:lnTo>
                  <a:pt x="2030" y="64"/>
                </a:lnTo>
                <a:lnTo>
                  <a:pt x="2047" y="89"/>
                </a:lnTo>
                <a:lnTo>
                  <a:pt x="2060" y="117"/>
                </a:lnTo>
                <a:lnTo>
                  <a:pt x="2069" y="147"/>
                </a:lnTo>
                <a:lnTo>
                  <a:pt x="2072" y="178"/>
                </a:lnTo>
                <a:lnTo>
                  <a:pt x="2069" y="211"/>
                </a:lnTo>
                <a:lnTo>
                  <a:pt x="2060" y="242"/>
                </a:lnTo>
                <a:lnTo>
                  <a:pt x="2047" y="270"/>
                </a:lnTo>
                <a:lnTo>
                  <a:pt x="2080" y="322"/>
                </a:lnTo>
                <a:lnTo>
                  <a:pt x="2109" y="371"/>
                </a:lnTo>
                <a:lnTo>
                  <a:pt x="2132" y="418"/>
                </a:lnTo>
                <a:lnTo>
                  <a:pt x="2153" y="463"/>
                </a:lnTo>
                <a:lnTo>
                  <a:pt x="2169" y="505"/>
                </a:lnTo>
                <a:lnTo>
                  <a:pt x="2182" y="544"/>
                </a:lnTo>
                <a:lnTo>
                  <a:pt x="2192" y="581"/>
                </a:lnTo>
                <a:lnTo>
                  <a:pt x="2199" y="615"/>
                </a:lnTo>
                <a:lnTo>
                  <a:pt x="2204" y="646"/>
                </a:lnTo>
                <a:lnTo>
                  <a:pt x="2207" y="674"/>
                </a:lnTo>
                <a:lnTo>
                  <a:pt x="2585" y="674"/>
                </a:lnTo>
                <a:lnTo>
                  <a:pt x="2618" y="676"/>
                </a:lnTo>
                <a:lnTo>
                  <a:pt x="2651" y="683"/>
                </a:lnTo>
                <a:lnTo>
                  <a:pt x="2681" y="696"/>
                </a:lnTo>
                <a:lnTo>
                  <a:pt x="2709" y="712"/>
                </a:lnTo>
                <a:lnTo>
                  <a:pt x="2735" y="733"/>
                </a:lnTo>
                <a:lnTo>
                  <a:pt x="2759" y="756"/>
                </a:lnTo>
                <a:lnTo>
                  <a:pt x="2777" y="784"/>
                </a:lnTo>
                <a:lnTo>
                  <a:pt x="2792" y="813"/>
                </a:lnTo>
                <a:lnTo>
                  <a:pt x="2802" y="844"/>
                </a:lnTo>
                <a:lnTo>
                  <a:pt x="2807" y="876"/>
                </a:lnTo>
                <a:lnTo>
                  <a:pt x="2808" y="909"/>
                </a:lnTo>
                <a:lnTo>
                  <a:pt x="2804" y="942"/>
                </a:lnTo>
                <a:lnTo>
                  <a:pt x="2675" y="1555"/>
                </a:lnTo>
                <a:lnTo>
                  <a:pt x="2664" y="1588"/>
                </a:lnTo>
                <a:lnTo>
                  <a:pt x="2650" y="1618"/>
                </a:lnTo>
                <a:lnTo>
                  <a:pt x="2632" y="1646"/>
                </a:lnTo>
                <a:lnTo>
                  <a:pt x="2609" y="1671"/>
                </a:lnTo>
                <a:lnTo>
                  <a:pt x="2583" y="1691"/>
                </a:lnTo>
                <a:lnTo>
                  <a:pt x="2555" y="1709"/>
                </a:lnTo>
                <a:lnTo>
                  <a:pt x="2524" y="1721"/>
                </a:lnTo>
                <a:lnTo>
                  <a:pt x="2491" y="1729"/>
                </a:lnTo>
                <a:lnTo>
                  <a:pt x="2456" y="1731"/>
                </a:lnTo>
                <a:lnTo>
                  <a:pt x="2239" y="1731"/>
                </a:lnTo>
                <a:lnTo>
                  <a:pt x="2239" y="1351"/>
                </a:lnTo>
                <a:lnTo>
                  <a:pt x="2237" y="1306"/>
                </a:lnTo>
                <a:lnTo>
                  <a:pt x="2227" y="1264"/>
                </a:lnTo>
                <a:lnTo>
                  <a:pt x="2213" y="1223"/>
                </a:lnTo>
                <a:lnTo>
                  <a:pt x="2195" y="1185"/>
                </a:lnTo>
                <a:lnTo>
                  <a:pt x="2171" y="1150"/>
                </a:lnTo>
                <a:lnTo>
                  <a:pt x="2143" y="1119"/>
                </a:lnTo>
                <a:lnTo>
                  <a:pt x="2112" y="1091"/>
                </a:lnTo>
                <a:lnTo>
                  <a:pt x="2077" y="1067"/>
                </a:lnTo>
                <a:lnTo>
                  <a:pt x="2039" y="1049"/>
                </a:lnTo>
                <a:lnTo>
                  <a:pt x="1998" y="1035"/>
                </a:lnTo>
                <a:lnTo>
                  <a:pt x="1956" y="1026"/>
                </a:lnTo>
                <a:lnTo>
                  <a:pt x="1911" y="1023"/>
                </a:lnTo>
                <a:lnTo>
                  <a:pt x="897" y="1023"/>
                </a:lnTo>
                <a:lnTo>
                  <a:pt x="853" y="1026"/>
                </a:lnTo>
                <a:lnTo>
                  <a:pt x="810" y="1035"/>
                </a:lnTo>
                <a:lnTo>
                  <a:pt x="769" y="1049"/>
                </a:lnTo>
                <a:lnTo>
                  <a:pt x="732" y="1067"/>
                </a:lnTo>
                <a:lnTo>
                  <a:pt x="696" y="1091"/>
                </a:lnTo>
                <a:lnTo>
                  <a:pt x="666" y="1119"/>
                </a:lnTo>
                <a:lnTo>
                  <a:pt x="638" y="1150"/>
                </a:lnTo>
                <a:lnTo>
                  <a:pt x="614" y="1185"/>
                </a:lnTo>
                <a:lnTo>
                  <a:pt x="595" y="1223"/>
                </a:lnTo>
                <a:lnTo>
                  <a:pt x="580" y="1264"/>
                </a:lnTo>
                <a:lnTo>
                  <a:pt x="572" y="1306"/>
                </a:lnTo>
                <a:lnTo>
                  <a:pt x="569" y="1351"/>
                </a:lnTo>
                <a:lnTo>
                  <a:pt x="569" y="1731"/>
                </a:lnTo>
                <a:lnTo>
                  <a:pt x="352" y="1731"/>
                </a:lnTo>
                <a:lnTo>
                  <a:pt x="317" y="1729"/>
                </a:lnTo>
                <a:lnTo>
                  <a:pt x="284" y="1721"/>
                </a:lnTo>
                <a:lnTo>
                  <a:pt x="253" y="1709"/>
                </a:lnTo>
                <a:lnTo>
                  <a:pt x="225" y="1691"/>
                </a:lnTo>
                <a:lnTo>
                  <a:pt x="199" y="1671"/>
                </a:lnTo>
                <a:lnTo>
                  <a:pt x="176" y="1646"/>
                </a:lnTo>
                <a:lnTo>
                  <a:pt x="158" y="1618"/>
                </a:lnTo>
                <a:lnTo>
                  <a:pt x="144" y="1588"/>
                </a:lnTo>
                <a:lnTo>
                  <a:pt x="133" y="1555"/>
                </a:lnTo>
                <a:lnTo>
                  <a:pt x="5" y="942"/>
                </a:lnTo>
                <a:lnTo>
                  <a:pt x="0" y="909"/>
                </a:lnTo>
                <a:lnTo>
                  <a:pt x="1" y="876"/>
                </a:lnTo>
                <a:lnTo>
                  <a:pt x="6" y="844"/>
                </a:lnTo>
                <a:lnTo>
                  <a:pt x="16" y="813"/>
                </a:lnTo>
                <a:lnTo>
                  <a:pt x="31" y="784"/>
                </a:lnTo>
                <a:lnTo>
                  <a:pt x="50" y="756"/>
                </a:lnTo>
                <a:lnTo>
                  <a:pt x="73" y="733"/>
                </a:lnTo>
                <a:lnTo>
                  <a:pt x="98" y="712"/>
                </a:lnTo>
                <a:lnTo>
                  <a:pt x="127" y="696"/>
                </a:lnTo>
                <a:lnTo>
                  <a:pt x="157" y="683"/>
                </a:lnTo>
                <a:lnTo>
                  <a:pt x="190" y="676"/>
                </a:lnTo>
                <a:lnTo>
                  <a:pt x="223" y="674"/>
                </a:lnTo>
                <a:lnTo>
                  <a:pt x="601" y="674"/>
                </a:lnTo>
                <a:lnTo>
                  <a:pt x="604" y="646"/>
                </a:lnTo>
                <a:lnTo>
                  <a:pt x="609" y="616"/>
                </a:lnTo>
                <a:lnTo>
                  <a:pt x="616" y="582"/>
                </a:lnTo>
                <a:lnTo>
                  <a:pt x="626" y="545"/>
                </a:lnTo>
                <a:lnTo>
                  <a:pt x="639" y="506"/>
                </a:lnTo>
                <a:lnTo>
                  <a:pt x="654" y="464"/>
                </a:lnTo>
                <a:lnTo>
                  <a:pt x="675" y="420"/>
                </a:lnTo>
                <a:lnTo>
                  <a:pt x="698" y="373"/>
                </a:lnTo>
                <a:lnTo>
                  <a:pt x="726" y="325"/>
                </a:lnTo>
                <a:lnTo>
                  <a:pt x="759" y="274"/>
                </a:lnTo>
                <a:lnTo>
                  <a:pt x="748" y="252"/>
                </a:lnTo>
                <a:lnTo>
                  <a:pt x="739" y="229"/>
                </a:lnTo>
                <a:lnTo>
                  <a:pt x="733" y="204"/>
                </a:lnTo>
                <a:lnTo>
                  <a:pt x="731" y="178"/>
                </a:lnTo>
                <a:lnTo>
                  <a:pt x="734" y="147"/>
                </a:lnTo>
                <a:lnTo>
                  <a:pt x="742" y="117"/>
                </a:lnTo>
                <a:lnTo>
                  <a:pt x="756" y="89"/>
                </a:lnTo>
                <a:lnTo>
                  <a:pt x="773" y="64"/>
                </a:lnTo>
                <a:lnTo>
                  <a:pt x="795" y="42"/>
                </a:lnTo>
                <a:lnTo>
                  <a:pt x="820" y="25"/>
                </a:lnTo>
                <a:lnTo>
                  <a:pt x="848" y="11"/>
                </a:lnTo>
                <a:lnTo>
                  <a:pt x="878" y="3"/>
                </a:lnTo>
                <a:lnTo>
                  <a:pt x="9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11"/>
          <p:cNvSpPr>
            <a:spLocks noEditPoints="1"/>
          </p:cNvSpPr>
          <p:nvPr/>
        </p:nvSpPr>
        <p:spPr bwMode="auto">
          <a:xfrm>
            <a:off x="9171928" y="5032375"/>
            <a:ext cx="387350" cy="500063"/>
          </a:xfrm>
          <a:custGeom>
            <a:avLst/>
            <a:gdLst>
              <a:gd name="T0" fmla="*/ 836 w 2687"/>
              <a:gd name="T1" fmla="*/ 1969 h 3470"/>
              <a:gd name="T2" fmla="*/ 794 w 2687"/>
              <a:gd name="T3" fmla="*/ 2024 h 3470"/>
              <a:gd name="T4" fmla="*/ 804 w 2687"/>
              <a:gd name="T5" fmla="*/ 2093 h 3470"/>
              <a:gd name="T6" fmla="*/ 857 w 2687"/>
              <a:gd name="T7" fmla="*/ 2134 h 3470"/>
              <a:gd name="T8" fmla="*/ 2338 w 2687"/>
              <a:gd name="T9" fmla="*/ 2134 h 3470"/>
              <a:gd name="T10" fmla="*/ 2393 w 2687"/>
              <a:gd name="T11" fmla="*/ 2093 h 3470"/>
              <a:gd name="T12" fmla="*/ 2401 w 2687"/>
              <a:gd name="T13" fmla="*/ 2024 h 3470"/>
              <a:gd name="T14" fmla="*/ 2359 w 2687"/>
              <a:gd name="T15" fmla="*/ 1969 h 3470"/>
              <a:gd name="T16" fmla="*/ 882 w 2687"/>
              <a:gd name="T17" fmla="*/ 1958 h 3470"/>
              <a:gd name="T18" fmla="*/ 836 w 2687"/>
              <a:gd name="T19" fmla="*/ 1427 h 3470"/>
              <a:gd name="T20" fmla="*/ 794 w 2687"/>
              <a:gd name="T21" fmla="*/ 1480 h 3470"/>
              <a:gd name="T22" fmla="*/ 804 w 2687"/>
              <a:gd name="T23" fmla="*/ 1550 h 3470"/>
              <a:gd name="T24" fmla="*/ 857 w 2687"/>
              <a:gd name="T25" fmla="*/ 1592 h 3470"/>
              <a:gd name="T26" fmla="*/ 2338 w 2687"/>
              <a:gd name="T27" fmla="*/ 1592 h 3470"/>
              <a:gd name="T28" fmla="*/ 2393 w 2687"/>
              <a:gd name="T29" fmla="*/ 1550 h 3470"/>
              <a:gd name="T30" fmla="*/ 2401 w 2687"/>
              <a:gd name="T31" fmla="*/ 1480 h 3470"/>
              <a:gd name="T32" fmla="*/ 2359 w 2687"/>
              <a:gd name="T33" fmla="*/ 1427 h 3470"/>
              <a:gd name="T34" fmla="*/ 882 w 2687"/>
              <a:gd name="T35" fmla="*/ 1414 h 3470"/>
              <a:gd name="T36" fmla="*/ 836 w 2687"/>
              <a:gd name="T37" fmla="*/ 884 h 3470"/>
              <a:gd name="T38" fmla="*/ 794 w 2687"/>
              <a:gd name="T39" fmla="*/ 938 h 3470"/>
              <a:gd name="T40" fmla="*/ 804 w 2687"/>
              <a:gd name="T41" fmla="*/ 1007 h 3470"/>
              <a:gd name="T42" fmla="*/ 857 w 2687"/>
              <a:gd name="T43" fmla="*/ 1048 h 3470"/>
              <a:gd name="T44" fmla="*/ 2338 w 2687"/>
              <a:gd name="T45" fmla="*/ 1048 h 3470"/>
              <a:gd name="T46" fmla="*/ 2393 w 2687"/>
              <a:gd name="T47" fmla="*/ 1007 h 3470"/>
              <a:gd name="T48" fmla="*/ 2401 w 2687"/>
              <a:gd name="T49" fmla="*/ 938 h 3470"/>
              <a:gd name="T50" fmla="*/ 2359 w 2687"/>
              <a:gd name="T51" fmla="*/ 884 h 3470"/>
              <a:gd name="T52" fmla="*/ 882 w 2687"/>
              <a:gd name="T53" fmla="*/ 872 h 3470"/>
              <a:gd name="T54" fmla="*/ 328 w 2687"/>
              <a:gd name="T55" fmla="*/ 2869 h 3470"/>
              <a:gd name="T56" fmla="*/ 355 w 2687"/>
              <a:gd name="T57" fmla="*/ 2976 h 3470"/>
              <a:gd name="T58" fmla="*/ 424 w 2687"/>
              <a:gd name="T59" fmla="*/ 3058 h 3470"/>
              <a:gd name="T60" fmla="*/ 526 w 2687"/>
              <a:gd name="T61" fmla="*/ 3100 h 3470"/>
              <a:gd name="T62" fmla="*/ 2178 w 2687"/>
              <a:gd name="T63" fmla="*/ 3365 h 3470"/>
              <a:gd name="T64" fmla="*/ 2155 w 2687"/>
              <a:gd name="T65" fmla="*/ 3430 h 3470"/>
              <a:gd name="T66" fmla="*/ 2097 w 2687"/>
              <a:gd name="T67" fmla="*/ 3466 h 3470"/>
              <a:gd name="T68" fmla="*/ 80 w 2687"/>
              <a:gd name="T69" fmla="*/ 3466 h 3470"/>
              <a:gd name="T70" fmla="*/ 22 w 2687"/>
              <a:gd name="T71" fmla="*/ 3430 h 3470"/>
              <a:gd name="T72" fmla="*/ 0 w 2687"/>
              <a:gd name="T73" fmla="*/ 3365 h 3470"/>
              <a:gd name="T74" fmla="*/ 11 w 2687"/>
              <a:gd name="T75" fmla="*/ 605 h 3470"/>
              <a:gd name="T76" fmla="*/ 59 w 2687"/>
              <a:gd name="T77" fmla="*/ 557 h 3470"/>
              <a:gd name="T78" fmla="*/ 882 w 2687"/>
              <a:gd name="T79" fmla="*/ 329 h 3470"/>
              <a:gd name="T80" fmla="*/ 818 w 2687"/>
              <a:gd name="T81" fmla="*/ 355 h 3470"/>
              <a:gd name="T82" fmla="*/ 791 w 2687"/>
              <a:gd name="T83" fmla="*/ 419 h 3470"/>
              <a:gd name="T84" fmla="*/ 818 w 2687"/>
              <a:gd name="T85" fmla="*/ 483 h 3470"/>
              <a:gd name="T86" fmla="*/ 882 w 2687"/>
              <a:gd name="T87" fmla="*/ 509 h 3470"/>
              <a:gd name="T88" fmla="*/ 2359 w 2687"/>
              <a:gd name="T89" fmla="*/ 497 h 3470"/>
              <a:gd name="T90" fmla="*/ 2401 w 2687"/>
              <a:gd name="T91" fmla="*/ 443 h 3470"/>
              <a:gd name="T92" fmla="*/ 2393 w 2687"/>
              <a:gd name="T93" fmla="*/ 373 h 3470"/>
              <a:gd name="T94" fmla="*/ 2338 w 2687"/>
              <a:gd name="T95" fmla="*/ 332 h 3470"/>
              <a:gd name="T96" fmla="*/ 563 w 2687"/>
              <a:gd name="T97" fmla="*/ 0 h 3470"/>
              <a:gd name="T98" fmla="*/ 2664 w 2687"/>
              <a:gd name="T99" fmla="*/ 11 h 3470"/>
              <a:gd name="T100" fmla="*/ 2687 w 2687"/>
              <a:gd name="T101" fmla="*/ 55 h 3470"/>
              <a:gd name="T102" fmla="*/ 2676 w 2687"/>
              <a:gd name="T103" fmla="*/ 2901 h 3470"/>
              <a:gd name="T104" fmla="*/ 2632 w 2687"/>
              <a:gd name="T105" fmla="*/ 2923 h 3470"/>
              <a:gd name="T106" fmla="*/ 531 w 2687"/>
              <a:gd name="T107" fmla="*/ 2912 h 3470"/>
              <a:gd name="T108" fmla="*/ 509 w 2687"/>
              <a:gd name="T109" fmla="*/ 2869 h 3470"/>
              <a:gd name="T110" fmla="*/ 519 w 2687"/>
              <a:gd name="T111" fmla="*/ 22 h 3470"/>
              <a:gd name="T112" fmla="*/ 563 w 2687"/>
              <a:gd name="T113" fmla="*/ 0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87" h="3470">
                <a:moveTo>
                  <a:pt x="882" y="1958"/>
                </a:moveTo>
                <a:lnTo>
                  <a:pt x="857" y="1961"/>
                </a:lnTo>
                <a:lnTo>
                  <a:pt x="836" y="1969"/>
                </a:lnTo>
                <a:lnTo>
                  <a:pt x="818" y="1984"/>
                </a:lnTo>
                <a:lnTo>
                  <a:pt x="804" y="2002"/>
                </a:lnTo>
                <a:lnTo>
                  <a:pt x="794" y="2024"/>
                </a:lnTo>
                <a:lnTo>
                  <a:pt x="791" y="2047"/>
                </a:lnTo>
                <a:lnTo>
                  <a:pt x="794" y="2071"/>
                </a:lnTo>
                <a:lnTo>
                  <a:pt x="804" y="2093"/>
                </a:lnTo>
                <a:lnTo>
                  <a:pt x="818" y="2111"/>
                </a:lnTo>
                <a:lnTo>
                  <a:pt x="836" y="2126"/>
                </a:lnTo>
                <a:lnTo>
                  <a:pt x="857" y="2134"/>
                </a:lnTo>
                <a:lnTo>
                  <a:pt x="882" y="2137"/>
                </a:lnTo>
                <a:lnTo>
                  <a:pt x="2315" y="2137"/>
                </a:lnTo>
                <a:lnTo>
                  <a:pt x="2338" y="2134"/>
                </a:lnTo>
                <a:lnTo>
                  <a:pt x="2359" y="2126"/>
                </a:lnTo>
                <a:lnTo>
                  <a:pt x="2379" y="2111"/>
                </a:lnTo>
                <a:lnTo>
                  <a:pt x="2393" y="2093"/>
                </a:lnTo>
                <a:lnTo>
                  <a:pt x="2401" y="2071"/>
                </a:lnTo>
                <a:lnTo>
                  <a:pt x="2404" y="2047"/>
                </a:lnTo>
                <a:lnTo>
                  <a:pt x="2401" y="2024"/>
                </a:lnTo>
                <a:lnTo>
                  <a:pt x="2393" y="2002"/>
                </a:lnTo>
                <a:lnTo>
                  <a:pt x="2379" y="1984"/>
                </a:lnTo>
                <a:lnTo>
                  <a:pt x="2359" y="1969"/>
                </a:lnTo>
                <a:lnTo>
                  <a:pt x="2338" y="1961"/>
                </a:lnTo>
                <a:lnTo>
                  <a:pt x="2315" y="1958"/>
                </a:lnTo>
                <a:lnTo>
                  <a:pt x="882" y="1958"/>
                </a:lnTo>
                <a:close/>
                <a:moveTo>
                  <a:pt x="882" y="1414"/>
                </a:moveTo>
                <a:lnTo>
                  <a:pt x="857" y="1417"/>
                </a:lnTo>
                <a:lnTo>
                  <a:pt x="836" y="1427"/>
                </a:lnTo>
                <a:lnTo>
                  <a:pt x="818" y="1441"/>
                </a:lnTo>
                <a:lnTo>
                  <a:pt x="804" y="1459"/>
                </a:lnTo>
                <a:lnTo>
                  <a:pt x="794" y="1480"/>
                </a:lnTo>
                <a:lnTo>
                  <a:pt x="791" y="1505"/>
                </a:lnTo>
                <a:lnTo>
                  <a:pt x="794" y="1528"/>
                </a:lnTo>
                <a:lnTo>
                  <a:pt x="804" y="1550"/>
                </a:lnTo>
                <a:lnTo>
                  <a:pt x="818" y="1568"/>
                </a:lnTo>
                <a:lnTo>
                  <a:pt x="836" y="1582"/>
                </a:lnTo>
                <a:lnTo>
                  <a:pt x="857" y="1592"/>
                </a:lnTo>
                <a:lnTo>
                  <a:pt x="882" y="1595"/>
                </a:lnTo>
                <a:lnTo>
                  <a:pt x="2315" y="1595"/>
                </a:lnTo>
                <a:lnTo>
                  <a:pt x="2338" y="1592"/>
                </a:lnTo>
                <a:lnTo>
                  <a:pt x="2359" y="1582"/>
                </a:lnTo>
                <a:lnTo>
                  <a:pt x="2379" y="1568"/>
                </a:lnTo>
                <a:lnTo>
                  <a:pt x="2393" y="1550"/>
                </a:lnTo>
                <a:lnTo>
                  <a:pt x="2401" y="1528"/>
                </a:lnTo>
                <a:lnTo>
                  <a:pt x="2404" y="1505"/>
                </a:lnTo>
                <a:lnTo>
                  <a:pt x="2401" y="1480"/>
                </a:lnTo>
                <a:lnTo>
                  <a:pt x="2393" y="1459"/>
                </a:lnTo>
                <a:lnTo>
                  <a:pt x="2379" y="1441"/>
                </a:lnTo>
                <a:lnTo>
                  <a:pt x="2359" y="1427"/>
                </a:lnTo>
                <a:lnTo>
                  <a:pt x="2338" y="1417"/>
                </a:lnTo>
                <a:lnTo>
                  <a:pt x="2315" y="1414"/>
                </a:lnTo>
                <a:lnTo>
                  <a:pt x="882" y="1414"/>
                </a:lnTo>
                <a:close/>
                <a:moveTo>
                  <a:pt x="882" y="872"/>
                </a:moveTo>
                <a:lnTo>
                  <a:pt x="857" y="875"/>
                </a:lnTo>
                <a:lnTo>
                  <a:pt x="836" y="884"/>
                </a:lnTo>
                <a:lnTo>
                  <a:pt x="818" y="899"/>
                </a:lnTo>
                <a:lnTo>
                  <a:pt x="804" y="917"/>
                </a:lnTo>
                <a:lnTo>
                  <a:pt x="794" y="938"/>
                </a:lnTo>
                <a:lnTo>
                  <a:pt x="791" y="961"/>
                </a:lnTo>
                <a:lnTo>
                  <a:pt x="794" y="986"/>
                </a:lnTo>
                <a:lnTo>
                  <a:pt x="804" y="1007"/>
                </a:lnTo>
                <a:lnTo>
                  <a:pt x="818" y="1025"/>
                </a:lnTo>
                <a:lnTo>
                  <a:pt x="836" y="1040"/>
                </a:lnTo>
                <a:lnTo>
                  <a:pt x="857" y="1048"/>
                </a:lnTo>
                <a:lnTo>
                  <a:pt x="882" y="1052"/>
                </a:lnTo>
                <a:lnTo>
                  <a:pt x="2315" y="1052"/>
                </a:lnTo>
                <a:lnTo>
                  <a:pt x="2338" y="1048"/>
                </a:lnTo>
                <a:lnTo>
                  <a:pt x="2359" y="1040"/>
                </a:lnTo>
                <a:lnTo>
                  <a:pt x="2379" y="1025"/>
                </a:lnTo>
                <a:lnTo>
                  <a:pt x="2393" y="1007"/>
                </a:lnTo>
                <a:lnTo>
                  <a:pt x="2401" y="986"/>
                </a:lnTo>
                <a:lnTo>
                  <a:pt x="2404" y="961"/>
                </a:lnTo>
                <a:lnTo>
                  <a:pt x="2401" y="938"/>
                </a:lnTo>
                <a:lnTo>
                  <a:pt x="2393" y="917"/>
                </a:lnTo>
                <a:lnTo>
                  <a:pt x="2379" y="899"/>
                </a:lnTo>
                <a:lnTo>
                  <a:pt x="2359" y="884"/>
                </a:lnTo>
                <a:lnTo>
                  <a:pt x="2338" y="875"/>
                </a:lnTo>
                <a:lnTo>
                  <a:pt x="2315" y="872"/>
                </a:lnTo>
                <a:lnTo>
                  <a:pt x="882" y="872"/>
                </a:lnTo>
                <a:close/>
                <a:moveTo>
                  <a:pt x="104" y="547"/>
                </a:moveTo>
                <a:lnTo>
                  <a:pt x="328" y="547"/>
                </a:lnTo>
                <a:lnTo>
                  <a:pt x="328" y="2869"/>
                </a:lnTo>
                <a:lnTo>
                  <a:pt x="332" y="2907"/>
                </a:lnTo>
                <a:lnTo>
                  <a:pt x="340" y="2943"/>
                </a:lnTo>
                <a:lnTo>
                  <a:pt x="355" y="2976"/>
                </a:lnTo>
                <a:lnTo>
                  <a:pt x="373" y="3007"/>
                </a:lnTo>
                <a:lnTo>
                  <a:pt x="397" y="3035"/>
                </a:lnTo>
                <a:lnTo>
                  <a:pt x="424" y="3058"/>
                </a:lnTo>
                <a:lnTo>
                  <a:pt x="455" y="3077"/>
                </a:lnTo>
                <a:lnTo>
                  <a:pt x="489" y="3091"/>
                </a:lnTo>
                <a:lnTo>
                  <a:pt x="526" y="3100"/>
                </a:lnTo>
                <a:lnTo>
                  <a:pt x="563" y="3103"/>
                </a:lnTo>
                <a:lnTo>
                  <a:pt x="2178" y="3103"/>
                </a:lnTo>
                <a:lnTo>
                  <a:pt x="2178" y="3365"/>
                </a:lnTo>
                <a:lnTo>
                  <a:pt x="2175" y="3390"/>
                </a:lnTo>
                <a:lnTo>
                  <a:pt x="2168" y="3411"/>
                </a:lnTo>
                <a:lnTo>
                  <a:pt x="2155" y="3430"/>
                </a:lnTo>
                <a:lnTo>
                  <a:pt x="2139" y="3446"/>
                </a:lnTo>
                <a:lnTo>
                  <a:pt x="2120" y="3459"/>
                </a:lnTo>
                <a:lnTo>
                  <a:pt x="2097" y="3466"/>
                </a:lnTo>
                <a:lnTo>
                  <a:pt x="2074" y="3470"/>
                </a:lnTo>
                <a:lnTo>
                  <a:pt x="104" y="3470"/>
                </a:lnTo>
                <a:lnTo>
                  <a:pt x="80" y="3466"/>
                </a:lnTo>
                <a:lnTo>
                  <a:pt x="59" y="3459"/>
                </a:lnTo>
                <a:lnTo>
                  <a:pt x="38" y="3446"/>
                </a:lnTo>
                <a:lnTo>
                  <a:pt x="22" y="3430"/>
                </a:lnTo>
                <a:lnTo>
                  <a:pt x="11" y="3411"/>
                </a:lnTo>
                <a:lnTo>
                  <a:pt x="2" y="3389"/>
                </a:lnTo>
                <a:lnTo>
                  <a:pt x="0" y="3365"/>
                </a:lnTo>
                <a:lnTo>
                  <a:pt x="0" y="651"/>
                </a:lnTo>
                <a:lnTo>
                  <a:pt x="2" y="627"/>
                </a:lnTo>
                <a:lnTo>
                  <a:pt x="11" y="605"/>
                </a:lnTo>
                <a:lnTo>
                  <a:pt x="22" y="586"/>
                </a:lnTo>
                <a:lnTo>
                  <a:pt x="38" y="570"/>
                </a:lnTo>
                <a:lnTo>
                  <a:pt x="59" y="557"/>
                </a:lnTo>
                <a:lnTo>
                  <a:pt x="80" y="550"/>
                </a:lnTo>
                <a:lnTo>
                  <a:pt x="104" y="547"/>
                </a:lnTo>
                <a:close/>
                <a:moveTo>
                  <a:pt x="882" y="329"/>
                </a:moveTo>
                <a:lnTo>
                  <a:pt x="857" y="332"/>
                </a:lnTo>
                <a:lnTo>
                  <a:pt x="836" y="341"/>
                </a:lnTo>
                <a:lnTo>
                  <a:pt x="818" y="355"/>
                </a:lnTo>
                <a:lnTo>
                  <a:pt x="804" y="373"/>
                </a:lnTo>
                <a:lnTo>
                  <a:pt x="794" y="396"/>
                </a:lnTo>
                <a:lnTo>
                  <a:pt x="791" y="419"/>
                </a:lnTo>
                <a:lnTo>
                  <a:pt x="794" y="443"/>
                </a:lnTo>
                <a:lnTo>
                  <a:pt x="804" y="465"/>
                </a:lnTo>
                <a:lnTo>
                  <a:pt x="818" y="483"/>
                </a:lnTo>
                <a:lnTo>
                  <a:pt x="836" y="497"/>
                </a:lnTo>
                <a:lnTo>
                  <a:pt x="857" y="506"/>
                </a:lnTo>
                <a:lnTo>
                  <a:pt x="882" y="509"/>
                </a:lnTo>
                <a:lnTo>
                  <a:pt x="2315" y="509"/>
                </a:lnTo>
                <a:lnTo>
                  <a:pt x="2338" y="506"/>
                </a:lnTo>
                <a:lnTo>
                  <a:pt x="2359" y="497"/>
                </a:lnTo>
                <a:lnTo>
                  <a:pt x="2379" y="483"/>
                </a:lnTo>
                <a:lnTo>
                  <a:pt x="2393" y="465"/>
                </a:lnTo>
                <a:lnTo>
                  <a:pt x="2401" y="443"/>
                </a:lnTo>
                <a:lnTo>
                  <a:pt x="2404" y="419"/>
                </a:lnTo>
                <a:lnTo>
                  <a:pt x="2401" y="396"/>
                </a:lnTo>
                <a:lnTo>
                  <a:pt x="2393" y="373"/>
                </a:lnTo>
                <a:lnTo>
                  <a:pt x="2379" y="355"/>
                </a:lnTo>
                <a:lnTo>
                  <a:pt x="2359" y="341"/>
                </a:lnTo>
                <a:lnTo>
                  <a:pt x="2338" y="332"/>
                </a:lnTo>
                <a:lnTo>
                  <a:pt x="2315" y="329"/>
                </a:lnTo>
                <a:lnTo>
                  <a:pt x="882" y="329"/>
                </a:lnTo>
                <a:close/>
                <a:moveTo>
                  <a:pt x="563" y="0"/>
                </a:moveTo>
                <a:lnTo>
                  <a:pt x="2632" y="0"/>
                </a:lnTo>
                <a:lnTo>
                  <a:pt x="2649" y="3"/>
                </a:lnTo>
                <a:lnTo>
                  <a:pt x="2664" y="11"/>
                </a:lnTo>
                <a:lnTo>
                  <a:pt x="2676" y="22"/>
                </a:lnTo>
                <a:lnTo>
                  <a:pt x="2685" y="37"/>
                </a:lnTo>
                <a:lnTo>
                  <a:pt x="2687" y="55"/>
                </a:lnTo>
                <a:lnTo>
                  <a:pt x="2687" y="2869"/>
                </a:lnTo>
                <a:lnTo>
                  <a:pt x="2685" y="2886"/>
                </a:lnTo>
                <a:lnTo>
                  <a:pt x="2676" y="2901"/>
                </a:lnTo>
                <a:lnTo>
                  <a:pt x="2664" y="2912"/>
                </a:lnTo>
                <a:lnTo>
                  <a:pt x="2649" y="2920"/>
                </a:lnTo>
                <a:lnTo>
                  <a:pt x="2632" y="2923"/>
                </a:lnTo>
                <a:lnTo>
                  <a:pt x="563" y="2923"/>
                </a:lnTo>
                <a:lnTo>
                  <a:pt x="546" y="2920"/>
                </a:lnTo>
                <a:lnTo>
                  <a:pt x="531" y="2912"/>
                </a:lnTo>
                <a:lnTo>
                  <a:pt x="519" y="2901"/>
                </a:lnTo>
                <a:lnTo>
                  <a:pt x="512" y="2886"/>
                </a:lnTo>
                <a:lnTo>
                  <a:pt x="509" y="2869"/>
                </a:lnTo>
                <a:lnTo>
                  <a:pt x="509" y="55"/>
                </a:lnTo>
                <a:lnTo>
                  <a:pt x="512" y="37"/>
                </a:lnTo>
                <a:lnTo>
                  <a:pt x="519" y="22"/>
                </a:lnTo>
                <a:lnTo>
                  <a:pt x="531" y="11"/>
                </a:lnTo>
                <a:lnTo>
                  <a:pt x="546" y="3"/>
                </a:lnTo>
                <a:lnTo>
                  <a:pt x="5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16"/>
          <p:cNvSpPr>
            <a:spLocks noEditPoints="1"/>
          </p:cNvSpPr>
          <p:nvPr/>
        </p:nvSpPr>
        <p:spPr bwMode="auto">
          <a:xfrm>
            <a:off x="10169335" y="5040313"/>
            <a:ext cx="263525" cy="484188"/>
          </a:xfrm>
          <a:custGeom>
            <a:avLst/>
            <a:gdLst>
              <a:gd name="T0" fmla="*/ 1037 w 1828"/>
              <a:gd name="T1" fmla="*/ 2721 h 3356"/>
              <a:gd name="T2" fmla="*/ 1106 w 1828"/>
              <a:gd name="T3" fmla="*/ 2867 h 3356"/>
              <a:gd name="T4" fmla="*/ 1037 w 1828"/>
              <a:gd name="T5" fmla="*/ 3014 h 3356"/>
              <a:gd name="T6" fmla="*/ 880 w 1828"/>
              <a:gd name="T7" fmla="*/ 3056 h 3356"/>
              <a:gd name="T8" fmla="*/ 748 w 1828"/>
              <a:gd name="T9" fmla="*/ 2964 h 3356"/>
              <a:gd name="T10" fmla="*/ 734 w 1828"/>
              <a:gd name="T11" fmla="*/ 2800 h 3356"/>
              <a:gd name="T12" fmla="*/ 848 w 1828"/>
              <a:gd name="T13" fmla="*/ 2687 h 3356"/>
              <a:gd name="T14" fmla="*/ 182 w 1828"/>
              <a:gd name="T15" fmla="*/ 3092 h 3356"/>
              <a:gd name="T16" fmla="*/ 264 w 1828"/>
              <a:gd name="T17" fmla="*/ 3174 h 3356"/>
              <a:gd name="T18" fmla="*/ 1607 w 1828"/>
              <a:gd name="T19" fmla="*/ 3153 h 3356"/>
              <a:gd name="T20" fmla="*/ 1648 w 1828"/>
              <a:gd name="T21" fmla="*/ 2561 h 3356"/>
              <a:gd name="T22" fmla="*/ 1140 w 1828"/>
              <a:gd name="T23" fmla="*/ 1480 h 3356"/>
              <a:gd name="T24" fmla="*/ 1235 w 1828"/>
              <a:gd name="T25" fmla="*/ 1575 h 3356"/>
              <a:gd name="T26" fmla="*/ 1224 w 1828"/>
              <a:gd name="T27" fmla="*/ 1714 h 3356"/>
              <a:gd name="T28" fmla="*/ 1112 w 1828"/>
              <a:gd name="T29" fmla="*/ 1792 h 3356"/>
              <a:gd name="T30" fmla="*/ 824 w 1828"/>
              <a:gd name="T31" fmla="*/ 965 h 3356"/>
              <a:gd name="T32" fmla="*/ 662 w 1828"/>
              <a:gd name="T33" fmla="*/ 1268 h 3356"/>
              <a:gd name="T34" fmla="*/ 585 w 1828"/>
              <a:gd name="T35" fmla="*/ 1156 h 3356"/>
              <a:gd name="T36" fmla="*/ 620 w 1828"/>
              <a:gd name="T37" fmla="*/ 1023 h 3356"/>
              <a:gd name="T38" fmla="*/ 744 w 1828"/>
              <a:gd name="T39" fmla="*/ 965 h 3356"/>
              <a:gd name="T40" fmla="*/ 844 w 1828"/>
              <a:gd name="T41" fmla="*/ 673 h 3356"/>
              <a:gd name="T42" fmla="*/ 744 w 1828"/>
              <a:gd name="T43" fmla="*/ 786 h 3356"/>
              <a:gd name="T44" fmla="*/ 536 w 1828"/>
              <a:gd name="T45" fmla="*/ 856 h 3356"/>
              <a:gd name="T46" fmla="*/ 415 w 1828"/>
              <a:gd name="T47" fmla="*/ 1036 h 3356"/>
              <a:gd name="T48" fmla="*/ 430 w 1828"/>
              <a:gd name="T49" fmla="*/ 1260 h 3356"/>
              <a:gd name="T50" fmla="*/ 572 w 1828"/>
              <a:gd name="T51" fmla="*/ 1422 h 3356"/>
              <a:gd name="T52" fmla="*/ 824 w 1828"/>
              <a:gd name="T53" fmla="*/ 1469 h 3356"/>
              <a:gd name="T54" fmla="*/ 437 w 1828"/>
              <a:gd name="T55" fmla="*/ 1814 h 3356"/>
              <a:gd name="T56" fmla="*/ 405 w 1828"/>
              <a:gd name="T57" fmla="*/ 1905 h 3356"/>
              <a:gd name="T58" fmla="*/ 473 w 1828"/>
              <a:gd name="T59" fmla="*/ 1971 h 3356"/>
              <a:gd name="T60" fmla="*/ 833 w 1828"/>
              <a:gd name="T61" fmla="*/ 2098 h 3356"/>
              <a:gd name="T62" fmla="*/ 914 w 1828"/>
              <a:gd name="T63" fmla="*/ 2148 h 3356"/>
              <a:gd name="T64" fmla="*/ 994 w 1828"/>
              <a:gd name="T65" fmla="*/ 2098 h 3356"/>
              <a:gd name="T66" fmla="*/ 1130 w 1828"/>
              <a:gd name="T67" fmla="*/ 1970 h 3356"/>
              <a:gd name="T68" fmla="*/ 1324 w 1828"/>
              <a:gd name="T69" fmla="*/ 1874 h 3356"/>
              <a:gd name="T70" fmla="*/ 1422 w 1828"/>
              <a:gd name="T71" fmla="*/ 1678 h 3356"/>
              <a:gd name="T72" fmla="*/ 1379 w 1828"/>
              <a:gd name="T73" fmla="*/ 1459 h 3356"/>
              <a:gd name="T74" fmla="*/ 1217 w 1828"/>
              <a:gd name="T75" fmla="*/ 1316 h 3356"/>
              <a:gd name="T76" fmla="*/ 1004 w 1828"/>
              <a:gd name="T77" fmla="*/ 965 h 3356"/>
              <a:gd name="T78" fmla="*/ 1405 w 1828"/>
              <a:gd name="T79" fmla="*/ 931 h 3356"/>
              <a:gd name="T80" fmla="*/ 1416 w 1828"/>
              <a:gd name="T81" fmla="*/ 836 h 3356"/>
              <a:gd name="T82" fmla="*/ 1336 w 1828"/>
              <a:gd name="T83" fmla="*/ 786 h 3356"/>
              <a:gd name="T84" fmla="*/ 984 w 1828"/>
              <a:gd name="T85" fmla="*/ 673 h 3356"/>
              <a:gd name="T86" fmla="*/ 290 w 1828"/>
              <a:gd name="T87" fmla="*/ 0 h 3356"/>
              <a:gd name="T88" fmla="*/ 1696 w 1828"/>
              <a:gd name="T89" fmla="*/ 46 h 3356"/>
              <a:gd name="T90" fmla="*/ 1815 w 1828"/>
              <a:gd name="T91" fmla="*/ 207 h 3356"/>
              <a:gd name="T92" fmla="*/ 1815 w 1828"/>
              <a:gd name="T93" fmla="*/ 3150 h 3356"/>
              <a:gd name="T94" fmla="*/ 1696 w 1828"/>
              <a:gd name="T95" fmla="*/ 3310 h 3356"/>
              <a:gd name="T96" fmla="*/ 290 w 1828"/>
              <a:gd name="T97" fmla="*/ 3356 h 3356"/>
              <a:gd name="T98" fmla="*/ 99 w 1828"/>
              <a:gd name="T99" fmla="*/ 3286 h 3356"/>
              <a:gd name="T100" fmla="*/ 3 w 1828"/>
              <a:gd name="T101" fmla="*/ 3109 h 3356"/>
              <a:gd name="T102" fmla="*/ 27 w 1828"/>
              <a:gd name="T103" fmla="*/ 168 h 3356"/>
              <a:gd name="T104" fmla="*/ 168 w 1828"/>
              <a:gd name="T105" fmla="*/ 27 h 3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28" h="3356">
                <a:moveTo>
                  <a:pt x="914" y="2676"/>
                </a:moveTo>
                <a:lnTo>
                  <a:pt x="948" y="2679"/>
                </a:lnTo>
                <a:lnTo>
                  <a:pt x="981" y="2687"/>
                </a:lnTo>
                <a:lnTo>
                  <a:pt x="1011" y="2701"/>
                </a:lnTo>
                <a:lnTo>
                  <a:pt x="1037" y="2721"/>
                </a:lnTo>
                <a:lnTo>
                  <a:pt x="1061" y="2743"/>
                </a:lnTo>
                <a:lnTo>
                  <a:pt x="1079" y="2770"/>
                </a:lnTo>
                <a:lnTo>
                  <a:pt x="1094" y="2800"/>
                </a:lnTo>
                <a:lnTo>
                  <a:pt x="1103" y="2833"/>
                </a:lnTo>
                <a:lnTo>
                  <a:pt x="1106" y="2867"/>
                </a:lnTo>
                <a:lnTo>
                  <a:pt x="1103" y="2902"/>
                </a:lnTo>
                <a:lnTo>
                  <a:pt x="1094" y="2934"/>
                </a:lnTo>
                <a:lnTo>
                  <a:pt x="1079" y="2964"/>
                </a:lnTo>
                <a:lnTo>
                  <a:pt x="1061" y="2991"/>
                </a:lnTo>
                <a:lnTo>
                  <a:pt x="1037" y="3014"/>
                </a:lnTo>
                <a:lnTo>
                  <a:pt x="1011" y="3033"/>
                </a:lnTo>
                <a:lnTo>
                  <a:pt x="981" y="3047"/>
                </a:lnTo>
                <a:lnTo>
                  <a:pt x="948" y="3056"/>
                </a:lnTo>
                <a:lnTo>
                  <a:pt x="914" y="3059"/>
                </a:lnTo>
                <a:lnTo>
                  <a:pt x="880" y="3056"/>
                </a:lnTo>
                <a:lnTo>
                  <a:pt x="848" y="3047"/>
                </a:lnTo>
                <a:lnTo>
                  <a:pt x="817" y="3033"/>
                </a:lnTo>
                <a:lnTo>
                  <a:pt x="790" y="3014"/>
                </a:lnTo>
                <a:lnTo>
                  <a:pt x="768" y="2991"/>
                </a:lnTo>
                <a:lnTo>
                  <a:pt x="748" y="2964"/>
                </a:lnTo>
                <a:lnTo>
                  <a:pt x="734" y="2934"/>
                </a:lnTo>
                <a:lnTo>
                  <a:pt x="726" y="2902"/>
                </a:lnTo>
                <a:lnTo>
                  <a:pt x="723" y="2867"/>
                </a:lnTo>
                <a:lnTo>
                  <a:pt x="726" y="2833"/>
                </a:lnTo>
                <a:lnTo>
                  <a:pt x="734" y="2800"/>
                </a:lnTo>
                <a:lnTo>
                  <a:pt x="748" y="2770"/>
                </a:lnTo>
                <a:lnTo>
                  <a:pt x="768" y="2743"/>
                </a:lnTo>
                <a:lnTo>
                  <a:pt x="790" y="2721"/>
                </a:lnTo>
                <a:lnTo>
                  <a:pt x="817" y="2701"/>
                </a:lnTo>
                <a:lnTo>
                  <a:pt x="848" y="2687"/>
                </a:lnTo>
                <a:lnTo>
                  <a:pt x="880" y="2679"/>
                </a:lnTo>
                <a:lnTo>
                  <a:pt x="914" y="2676"/>
                </a:lnTo>
                <a:close/>
                <a:moveTo>
                  <a:pt x="179" y="2561"/>
                </a:moveTo>
                <a:lnTo>
                  <a:pt x="179" y="3067"/>
                </a:lnTo>
                <a:lnTo>
                  <a:pt x="182" y="3092"/>
                </a:lnTo>
                <a:lnTo>
                  <a:pt x="191" y="3115"/>
                </a:lnTo>
                <a:lnTo>
                  <a:pt x="204" y="3136"/>
                </a:lnTo>
                <a:lnTo>
                  <a:pt x="220" y="3153"/>
                </a:lnTo>
                <a:lnTo>
                  <a:pt x="241" y="3165"/>
                </a:lnTo>
                <a:lnTo>
                  <a:pt x="264" y="3174"/>
                </a:lnTo>
                <a:lnTo>
                  <a:pt x="290" y="3177"/>
                </a:lnTo>
                <a:lnTo>
                  <a:pt x="1539" y="3177"/>
                </a:lnTo>
                <a:lnTo>
                  <a:pt x="1563" y="3174"/>
                </a:lnTo>
                <a:lnTo>
                  <a:pt x="1587" y="3165"/>
                </a:lnTo>
                <a:lnTo>
                  <a:pt x="1607" y="3153"/>
                </a:lnTo>
                <a:lnTo>
                  <a:pt x="1625" y="3136"/>
                </a:lnTo>
                <a:lnTo>
                  <a:pt x="1638" y="3115"/>
                </a:lnTo>
                <a:lnTo>
                  <a:pt x="1646" y="3092"/>
                </a:lnTo>
                <a:lnTo>
                  <a:pt x="1648" y="3067"/>
                </a:lnTo>
                <a:lnTo>
                  <a:pt x="1648" y="2561"/>
                </a:lnTo>
                <a:lnTo>
                  <a:pt x="179" y="2561"/>
                </a:lnTo>
                <a:close/>
                <a:moveTo>
                  <a:pt x="1004" y="1469"/>
                </a:moveTo>
                <a:lnTo>
                  <a:pt x="1084" y="1469"/>
                </a:lnTo>
                <a:lnTo>
                  <a:pt x="1112" y="1472"/>
                </a:lnTo>
                <a:lnTo>
                  <a:pt x="1140" y="1480"/>
                </a:lnTo>
                <a:lnTo>
                  <a:pt x="1166" y="1492"/>
                </a:lnTo>
                <a:lnTo>
                  <a:pt x="1188" y="1507"/>
                </a:lnTo>
                <a:lnTo>
                  <a:pt x="1208" y="1527"/>
                </a:lnTo>
                <a:lnTo>
                  <a:pt x="1224" y="1549"/>
                </a:lnTo>
                <a:lnTo>
                  <a:pt x="1235" y="1575"/>
                </a:lnTo>
                <a:lnTo>
                  <a:pt x="1243" y="1603"/>
                </a:lnTo>
                <a:lnTo>
                  <a:pt x="1246" y="1632"/>
                </a:lnTo>
                <a:lnTo>
                  <a:pt x="1243" y="1661"/>
                </a:lnTo>
                <a:lnTo>
                  <a:pt x="1235" y="1688"/>
                </a:lnTo>
                <a:lnTo>
                  <a:pt x="1224" y="1714"/>
                </a:lnTo>
                <a:lnTo>
                  <a:pt x="1208" y="1736"/>
                </a:lnTo>
                <a:lnTo>
                  <a:pt x="1188" y="1756"/>
                </a:lnTo>
                <a:lnTo>
                  <a:pt x="1166" y="1772"/>
                </a:lnTo>
                <a:lnTo>
                  <a:pt x="1140" y="1785"/>
                </a:lnTo>
                <a:lnTo>
                  <a:pt x="1112" y="1792"/>
                </a:lnTo>
                <a:lnTo>
                  <a:pt x="1084" y="1795"/>
                </a:lnTo>
                <a:lnTo>
                  <a:pt x="1004" y="1795"/>
                </a:lnTo>
                <a:lnTo>
                  <a:pt x="1004" y="1469"/>
                </a:lnTo>
                <a:close/>
                <a:moveTo>
                  <a:pt x="744" y="965"/>
                </a:moveTo>
                <a:lnTo>
                  <a:pt x="824" y="965"/>
                </a:lnTo>
                <a:lnTo>
                  <a:pt x="824" y="1290"/>
                </a:lnTo>
                <a:lnTo>
                  <a:pt x="744" y="1290"/>
                </a:lnTo>
                <a:lnTo>
                  <a:pt x="716" y="1288"/>
                </a:lnTo>
                <a:lnTo>
                  <a:pt x="688" y="1279"/>
                </a:lnTo>
                <a:lnTo>
                  <a:pt x="662" y="1268"/>
                </a:lnTo>
                <a:lnTo>
                  <a:pt x="640" y="1252"/>
                </a:lnTo>
                <a:lnTo>
                  <a:pt x="620" y="1232"/>
                </a:lnTo>
                <a:lnTo>
                  <a:pt x="605" y="1210"/>
                </a:lnTo>
                <a:lnTo>
                  <a:pt x="593" y="1184"/>
                </a:lnTo>
                <a:lnTo>
                  <a:pt x="585" y="1156"/>
                </a:lnTo>
                <a:lnTo>
                  <a:pt x="582" y="1128"/>
                </a:lnTo>
                <a:lnTo>
                  <a:pt x="585" y="1098"/>
                </a:lnTo>
                <a:lnTo>
                  <a:pt x="593" y="1071"/>
                </a:lnTo>
                <a:lnTo>
                  <a:pt x="605" y="1045"/>
                </a:lnTo>
                <a:lnTo>
                  <a:pt x="620" y="1023"/>
                </a:lnTo>
                <a:lnTo>
                  <a:pt x="640" y="1003"/>
                </a:lnTo>
                <a:lnTo>
                  <a:pt x="662" y="987"/>
                </a:lnTo>
                <a:lnTo>
                  <a:pt x="688" y="976"/>
                </a:lnTo>
                <a:lnTo>
                  <a:pt x="716" y="967"/>
                </a:lnTo>
                <a:lnTo>
                  <a:pt x="744" y="965"/>
                </a:lnTo>
                <a:close/>
                <a:moveTo>
                  <a:pt x="914" y="639"/>
                </a:moveTo>
                <a:lnTo>
                  <a:pt x="894" y="641"/>
                </a:lnTo>
                <a:lnTo>
                  <a:pt x="874" y="648"/>
                </a:lnTo>
                <a:lnTo>
                  <a:pt x="858" y="658"/>
                </a:lnTo>
                <a:lnTo>
                  <a:pt x="844" y="673"/>
                </a:lnTo>
                <a:lnTo>
                  <a:pt x="833" y="689"/>
                </a:lnTo>
                <a:lnTo>
                  <a:pt x="827" y="708"/>
                </a:lnTo>
                <a:lnTo>
                  <a:pt x="824" y="728"/>
                </a:lnTo>
                <a:lnTo>
                  <a:pt x="824" y="786"/>
                </a:lnTo>
                <a:lnTo>
                  <a:pt x="744" y="786"/>
                </a:lnTo>
                <a:lnTo>
                  <a:pt x="698" y="789"/>
                </a:lnTo>
                <a:lnTo>
                  <a:pt x="654" y="798"/>
                </a:lnTo>
                <a:lnTo>
                  <a:pt x="612" y="812"/>
                </a:lnTo>
                <a:lnTo>
                  <a:pt x="572" y="832"/>
                </a:lnTo>
                <a:lnTo>
                  <a:pt x="536" y="856"/>
                </a:lnTo>
                <a:lnTo>
                  <a:pt x="503" y="885"/>
                </a:lnTo>
                <a:lnTo>
                  <a:pt x="475" y="918"/>
                </a:lnTo>
                <a:lnTo>
                  <a:pt x="450" y="955"/>
                </a:lnTo>
                <a:lnTo>
                  <a:pt x="430" y="994"/>
                </a:lnTo>
                <a:lnTo>
                  <a:pt x="415" y="1036"/>
                </a:lnTo>
                <a:lnTo>
                  <a:pt x="406" y="1081"/>
                </a:lnTo>
                <a:lnTo>
                  <a:pt x="403" y="1128"/>
                </a:lnTo>
                <a:lnTo>
                  <a:pt x="406" y="1174"/>
                </a:lnTo>
                <a:lnTo>
                  <a:pt x="415" y="1218"/>
                </a:lnTo>
                <a:lnTo>
                  <a:pt x="430" y="1260"/>
                </a:lnTo>
                <a:lnTo>
                  <a:pt x="450" y="1300"/>
                </a:lnTo>
                <a:lnTo>
                  <a:pt x="475" y="1336"/>
                </a:lnTo>
                <a:lnTo>
                  <a:pt x="503" y="1369"/>
                </a:lnTo>
                <a:lnTo>
                  <a:pt x="536" y="1399"/>
                </a:lnTo>
                <a:lnTo>
                  <a:pt x="572" y="1422"/>
                </a:lnTo>
                <a:lnTo>
                  <a:pt x="612" y="1443"/>
                </a:lnTo>
                <a:lnTo>
                  <a:pt x="654" y="1457"/>
                </a:lnTo>
                <a:lnTo>
                  <a:pt x="698" y="1466"/>
                </a:lnTo>
                <a:lnTo>
                  <a:pt x="744" y="1469"/>
                </a:lnTo>
                <a:lnTo>
                  <a:pt x="824" y="1469"/>
                </a:lnTo>
                <a:lnTo>
                  <a:pt x="824" y="1795"/>
                </a:lnTo>
                <a:lnTo>
                  <a:pt x="493" y="1795"/>
                </a:lnTo>
                <a:lnTo>
                  <a:pt x="473" y="1797"/>
                </a:lnTo>
                <a:lnTo>
                  <a:pt x="453" y="1803"/>
                </a:lnTo>
                <a:lnTo>
                  <a:pt x="437" y="1814"/>
                </a:lnTo>
                <a:lnTo>
                  <a:pt x="422" y="1828"/>
                </a:lnTo>
                <a:lnTo>
                  <a:pt x="412" y="1845"/>
                </a:lnTo>
                <a:lnTo>
                  <a:pt x="405" y="1864"/>
                </a:lnTo>
                <a:lnTo>
                  <a:pt x="403" y="1884"/>
                </a:lnTo>
                <a:lnTo>
                  <a:pt x="405" y="1905"/>
                </a:lnTo>
                <a:lnTo>
                  <a:pt x="412" y="1923"/>
                </a:lnTo>
                <a:lnTo>
                  <a:pt x="422" y="1941"/>
                </a:lnTo>
                <a:lnTo>
                  <a:pt x="437" y="1954"/>
                </a:lnTo>
                <a:lnTo>
                  <a:pt x="453" y="1965"/>
                </a:lnTo>
                <a:lnTo>
                  <a:pt x="473" y="1971"/>
                </a:lnTo>
                <a:lnTo>
                  <a:pt x="493" y="1973"/>
                </a:lnTo>
                <a:lnTo>
                  <a:pt x="824" y="1973"/>
                </a:lnTo>
                <a:lnTo>
                  <a:pt x="824" y="2059"/>
                </a:lnTo>
                <a:lnTo>
                  <a:pt x="827" y="2079"/>
                </a:lnTo>
                <a:lnTo>
                  <a:pt x="833" y="2098"/>
                </a:lnTo>
                <a:lnTo>
                  <a:pt x="844" y="2114"/>
                </a:lnTo>
                <a:lnTo>
                  <a:pt x="858" y="2129"/>
                </a:lnTo>
                <a:lnTo>
                  <a:pt x="874" y="2139"/>
                </a:lnTo>
                <a:lnTo>
                  <a:pt x="894" y="2146"/>
                </a:lnTo>
                <a:lnTo>
                  <a:pt x="914" y="2148"/>
                </a:lnTo>
                <a:lnTo>
                  <a:pt x="935" y="2146"/>
                </a:lnTo>
                <a:lnTo>
                  <a:pt x="953" y="2139"/>
                </a:lnTo>
                <a:lnTo>
                  <a:pt x="970" y="2129"/>
                </a:lnTo>
                <a:lnTo>
                  <a:pt x="984" y="2114"/>
                </a:lnTo>
                <a:lnTo>
                  <a:pt x="994" y="2098"/>
                </a:lnTo>
                <a:lnTo>
                  <a:pt x="1002" y="2079"/>
                </a:lnTo>
                <a:lnTo>
                  <a:pt x="1004" y="2059"/>
                </a:lnTo>
                <a:lnTo>
                  <a:pt x="1004" y="1973"/>
                </a:lnTo>
                <a:lnTo>
                  <a:pt x="1084" y="1973"/>
                </a:lnTo>
                <a:lnTo>
                  <a:pt x="1130" y="1970"/>
                </a:lnTo>
                <a:lnTo>
                  <a:pt x="1174" y="1961"/>
                </a:lnTo>
                <a:lnTo>
                  <a:pt x="1217" y="1947"/>
                </a:lnTo>
                <a:lnTo>
                  <a:pt x="1256" y="1927"/>
                </a:lnTo>
                <a:lnTo>
                  <a:pt x="1292" y="1903"/>
                </a:lnTo>
                <a:lnTo>
                  <a:pt x="1324" y="1874"/>
                </a:lnTo>
                <a:lnTo>
                  <a:pt x="1354" y="1841"/>
                </a:lnTo>
                <a:lnTo>
                  <a:pt x="1379" y="1804"/>
                </a:lnTo>
                <a:lnTo>
                  <a:pt x="1398" y="1765"/>
                </a:lnTo>
                <a:lnTo>
                  <a:pt x="1413" y="1723"/>
                </a:lnTo>
                <a:lnTo>
                  <a:pt x="1422" y="1678"/>
                </a:lnTo>
                <a:lnTo>
                  <a:pt x="1425" y="1632"/>
                </a:lnTo>
                <a:lnTo>
                  <a:pt x="1422" y="1585"/>
                </a:lnTo>
                <a:lnTo>
                  <a:pt x="1413" y="1541"/>
                </a:lnTo>
                <a:lnTo>
                  <a:pt x="1398" y="1499"/>
                </a:lnTo>
                <a:lnTo>
                  <a:pt x="1379" y="1459"/>
                </a:lnTo>
                <a:lnTo>
                  <a:pt x="1354" y="1423"/>
                </a:lnTo>
                <a:lnTo>
                  <a:pt x="1324" y="1390"/>
                </a:lnTo>
                <a:lnTo>
                  <a:pt x="1292" y="1362"/>
                </a:lnTo>
                <a:lnTo>
                  <a:pt x="1256" y="1337"/>
                </a:lnTo>
                <a:lnTo>
                  <a:pt x="1217" y="1316"/>
                </a:lnTo>
                <a:lnTo>
                  <a:pt x="1174" y="1302"/>
                </a:lnTo>
                <a:lnTo>
                  <a:pt x="1130" y="1293"/>
                </a:lnTo>
                <a:lnTo>
                  <a:pt x="1084" y="1290"/>
                </a:lnTo>
                <a:lnTo>
                  <a:pt x="1004" y="1290"/>
                </a:lnTo>
                <a:lnTo>
                  <a:pt x="1004" y="965"/>
                </a:lnTo>
                <a:lnTo>
                  <a:pt x="1336" y="965"/>
                </a:lnTo>
                <a:lnTo>
                  <a:pt x="1356" y="962"/>
                </a:lnTo>
                <a:lnTo>
                  <a:pt x="1375" y="956"/>
                </a:lnTo>
                <a:lnTo>
                  <a:pt x="1391" y="945"/>
                </a:lnTo>
                <a:lnTo>
                  <a:pt x="1405" y="931"/>
                </a:lnTo>
                <a:lnTo>
                  <a:pt x="1416" y="915"/>
                </a:lnTo>
                <a:lnTo>
                  <a:pt x="1423" y="895"/>
                </a:lnTo>
                <a:lnTo>
                  <a:pt x="1425" y="875"/>
                </a:lnTo>
                <a:lnTo>
                  <a:pt x="1423" y="854"/>
                </a:lnTo>
                <a:lnTo>
                  <a:pt x="1416" y="836"/>
                </a:lnTo>
                <a:lnTo>
                  <a:pt x="1405" y="820"/>
                </a:lnTo>
                <a:lnTo>
                  <a:pt x="1391" y="805"/>
                </a:lnTo>
                <a:lnTo>
                  <a:pt x="1375" y="795"/>
                </a:lnTo>
                <a:lnTo>
                  <a:pt x="1356" y="788"/>
                </a:lnTo>
                <a:lnTo>
                  <a:pt x="1336" y="786"/>
                </a:lnTo>
                <a:lnTo>
                  <a:pt x="1004" y="786"/>
                </a:lnTo>
                <a:lnTo>
                  <a:pt x="1004" y="728"/>
                </a:lnTo>
                <a:lnTo>
                  <a:pt x="1002" y="708"/>
                </a:lnTo>
                <a:lnTo>
                  <a:pt x="994" y="689"/>
                </a:lnTo>
                <a:lnTo>
                  <a:pt x="984" y="673"/>
                </a:lnTo>
                <a:lnTo>
                  <a:pt x="970" y="658"/>
                </a:lnTo>
                <a:lnTo>
                  <a:pt x="953" y="648"/>
                </a:lnTo>
                <a:lnTo>
                  <a:pt x="935" y="641"/>
                </a:lnTo>
                <a:lnTo>
                  <a:pt x="914" y="639"/>
                </a:lnTo>
                <a:close/>
                <a:moveTo>
                  <a:pt x="290" y="0"/>
                </a:moveTo>
                <a:lnTo>
                  <a:pt x="1539" y="0"/>
                </a:lnTo>
                <a:lnTo>
                  <a:pt x="1581" y="3"/>
                </a:lnTo>
                <a:lnTo>
                  <a:pt x="1622" y="13"/>
                </a:lnTo>
                <a:lnTo>
                  <a:pt x="1661" y="27"/>
                </a:lnTo>
                <a:lnTo>
                  <a:pt x="1696" y="46"/>
                </a:lnTo>
                <a:lnTo>
                  <a:pt x="1728" y="71"/>
                </a:lnTo>
                <a:lnTo>
                  <a:pt x="1757" y="100"/>
                </a:lnTo>
                <a:lnTo>
                  <a:pt x="1782" y="133"/>
                </a:lnTo>
                <a:lnTo>
                  <a:pt x="1801" y="168"/>
                </a:lnTo>
                <a:lnTo>
                  <a:pt x="1815" y="207"/>
                </a:lnTo>
                <a:lnTo>
                  <a:pt x="1825" y="248"/>
                </a:lnTo>
                <a:lnTo>
                  <a:pt x="1828" y="290"/>
                </a:lnTo>
                <a:lnTo>
                  <a:pt x="1828" y="3067"/>
                </a:lnTo>
                <a:lnTo>
                  <a:pt x="1825" y="3109"/>
                </a:lnTo>
                <a:lnTo>
                  <a:pt x="1815" y="3150"/>
                </a:lnTo>
                <a:lnTo>
                  <a:pt x="1801" y="3189"/>
                </a:lnTo>
                <a:lnTo>
                  <a:pt x="1782" y="3224"/>
                </a:lnTo>
                <a:lnTo>
                  <a:pt x="1757" y="3257"/>
                </a:lnTo>
                <a:lnTo>
                  <a:pt x="1728" y="3286"/>
                </a:lnTo>
                <a:lnTo>
                  <a:pt x="1696" y="3310"/>
                </a:lnTo>
                <a:lnTo>
                  <a:pt x="1661" y="3330"/>
                </a:lnTo>
                <a:lnTo>
                  <a:pt x="1622" y="3344"/>
                </a:lnTo>
                <a:lnTo>
                  <a:pt x="1581" y="3353"/>
                </a:lnTo>
                <a:lnTo>
                  <a:pt x="1539" y="3356"/>
                </a:lnTo>
                <a:lnTo>
                  <a:pt x="290" y="3356"/>
                </a:lnTo>
                <a:lnTo>
                  <a:pt x="247" y="3353"/>
                </a:lnTo>
                <a:lnTo>
                  <a:pt x="206" y="3344"/>
                </a:lnTo>
                <a:lnTo>
                  <a:pt x="168" y="3330"/>
                </a:lnTo>
                <a:lnTo>
                  <a:pt x="132" y="3310"/>
                </a:lnTo>
                <a:lnTo>
                  <a:pt x="99" y="3286"/>
                </a:lnTo>
                <a:lnTo>
                  <a:pt x="71" y="3257"/>
                </a:lnTo>
                <a:lnTo>
                  <a:pt x="47" y="3224"/>
                </a:lnTo>
                <a:lnTo>
                  <a:pt x="27" y="3189"/>
                </a:lnTo>
                <a:lnTo>
                  <a:pt x="12" y="3150"/>
                </a:lnTo>
                <a:lnTo>
                  <a:pt x="3" y="3109"/>
                </a:lnTo>
                <a:lnTo>
                  <a:pt x="0" y="3067"/>
                </a:lnTo>
                <a:lnTo>
                  <a:pt x="0" y="290"/>
                </a:lnTo>
                <a:lnTo>
                  <a:pt x="3" y="248"/>
                </a:lnTo>
                <a:lnTo>
                  <a:pt x="12" y="207"/>
                </a:lnTo>
                <a:lnTo>
                  <a:pt x="27" y="168"/>
                </a:lnTo>
                <a:lnTo>
                  <a:pt x="47" y="133"/>
                </a:lnTo>
                <a:lnTo>
                  <a:pt x="71" y="100"/>
                </a:lnTo>
                <a:lnTo>
                  <a:pt x="99" y="71"/>
                </a:lnTo>
                <a:lnTo>
                  <a:pt x="132" y="46"/>
                </a:lnTo>
                <a:lnTo>
                  <a:pt x="168" y="27"/>
                </a:lnTo>
                <a:lnTo>
                  <a:pt x="206" y="13"/>
                </a:lnTo>
                <a:lnTo>
                  <a:pt x="247" y="3"/>
                </a:lnTo>
                <a:lnTo>
                  <a:pt x="2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21"/>
          <p:cNvSpPr>
            <a:spLocks noEditPoints="1"/>
          </p:cNvSpPr>
          <p:nvPr/>
        </p:nvSpPr>
        <p:spPr bwMode="auto">
          <a:xfrm>
            <a:off x="11018315" y="5026026"/>
            <a:ext cx="436562" cy="512763"/>
          </a:xfrm>
          <a:custGeom>
            <a:avLst/>
            <a:gdLst>
              <a:gd name="T0" fmla="*/ 318 w 3028"/>
              <a:gd name="T1" fmla="*/ 551 h 3550"/>
              <a:gd name="T2" fmla="*/ 308 w 3028"/>
              <a:gd name="T3" fmla="*/ 651 h 3550"/>
              <a:gd name="T4" fmla="*/ 294 w 3028"/>
              <a:gd name="T5" fmla="*/ 832 h 3550"/>
              <a:gd name="T6" fmla="*/ 289 w 3028"/>
              <a:gd name="T7" fmla="*/ 1076 h 3550"/>
              <a:gd name="T8" fmla="*/ 303 w 3028"/>
              <a:gd name="T9" fmla="*/ 1361 h 3550"/>
              <a:gd name="T10" fmla="*/ 346 w 3028"/>
              <a:gd name="T11" fmla="*/ 1668 h 3550"/>
              <a:gd name="T12" fmla="*/ 1517 w 3028"/>
              <a:gd name="T13" fmla="*/ 3168 h 3550"/>
              <a:gd name="T14" fmla="*/ 1575 w 3028"/>
              <a:gd name="T15" fmla="*/ 3131 h 3550"/>
              <a:gd name="T16" fmla="*/ 1694 w 3028"/>
              <a:gd name="T17" fmla="*/ 3048 h 3550"/>
              <a:gd name="T18" fmla="*/ 1855 w 3028"/>
              <a:gd name="T19" fmla="*/ 2924 h 3550"/>
              <a:gd name="T20" fmla="*/ 2040 w 3028"/>
              <a:gd name="T21" fmla="*/ 2763 h 3550"/>
              <a:gd name="T22" fmla="*/ 2229 w 3028"/>
              <a:gd name="T23" fmla="*/ 2572 h 3550"/>
              <a:gd name="T24" fmla="*/ 2405 w 3028"/>
              <a:gd name="T25" fmla="*/ 2354 h 3550"/>
              <a:gd name="T26" fmla="*/ 2546 w 3028"/>
              <a:gd name="T27" fmla="*/ 2115 h 3550"/>
              <a:gd name="T28" fmla="*/ 2646 w 3028"/>
              <a:gd name="T29" fmla="*/ 1828 h 3550"/>
              <a:gd name="T30" fmla="*/ 1514 w 3028"/>
              <a:gd name="T31" fmla="*/ 0 h 3550"/>
              <a:gd name="T32" fmla="*/ 2939 w 3028"/>
              <a:gd name="T33" fmla="*/ 262 h 3550"/>
              <a:gd name="T34" fmla="*/ 2990 w 3028"/>
              <a:gd name="T35" fmla="*/ 329 h 3550"/>
              <a:gd name="T36" fmla="*/ 2999 w 3028"/>
              <a:gd name="T37" fmla="*/ 402 h 3550"/>
              <a:gd name="T38" fmla="*/ 3015 w 3028"/>
              <a:gd name="T39" fmla="*/ 571 h 3550"/>
              <a:gd name="T40" fmla="*/ 3027 w 3028"/>
              <a:gd name="T41" fmla="*/ 817 h 3550"/>
              <a:gd name="T42" fmla="*/ 3025 w 3028"/>
              <a:gd name="T43" fmla="*/ 1120 h 3550"/>
              <a:gd name="T44" fmla="*/ 2998 w 3028"/>
              <a:gd name="T45" fmla="*/ 1462 h 3550"/>
              <a:gd name="T46" fmla="*/ 2935 w 3028"/>
              <a:gd name="T47" fmla="*/ 1820 h 3550"/>
              <a:gd name="T48" fmla="*/ 2831 w 3028"/>
              <a:gd name="T49" fmla="*/ 2163 h 3550"/>
              <a:gd name="T50" fmla="*/ 2690 w 3028"/>
              <a:gd name="T51" fmla="*/ 2442 h 3550"/>
              <a:gd name="T52" fmla="*/ 2510 w 3028"/>
              <a:gd name="T53" fmla="*/ 2699 h 3550"/>
              <a:gd name="T54" fmla="*/ 2306 w 3028"/>
              <a:gd name="T55" fmla="*/ 2930 h 3550"/>
              <a:gd name="T56" fmla="*/ 2097 w 3028"/>
              <a:gd name="T57" fmla="*/ 3130 h 3550"/>
              <a:gd name="T58" fmla="*/ 1900 w 3028"/>
              <a:gd name="T59" fmla="*/ 3295 h 3550"/>
              <a:gd name="T60" fmla="*/ 1734 w 3028"/>
              <a:gd name="T61" fmla="*/ 3420 h 3550"/>
              <a:gd name="T62" fmla="*/ 1615 w 3028"/>
              <a:gd name="T63" fmla="*/ 3502 h 3550"/>
              <a:gd name="T64" fmla="*/ 1562 w 3028"/>
              <a:gd name="T65" fmla="*/ 3537 h 3550"/>
              <a:gd name="T66" fmla="*/ 1497 w 3028"/>
              <a:gd name="T67" fmla="*/ 3549 h 3550"/>
              <a:gd name="T68" fmla="*/ 1449 w 3028"/>
              <a:gd name="T69" fmla="*/ 3526 h 3550"/>
              <a:gd name="T70" fmla="*/ 1360 w 3028"/>
              <a:gd name="T71" fmla="*/ 3467 h 3550"/>
              <a:gd name="T72" fmla="*/ 1216 w 3028"/>
              <a:gd name="T73" fmla="*/ 3362 h 3550"/>
              <a:gd name="T74" fmla="*/ 1032 w 3028"/>
              <a:gd name="T75" fmla="*/ 3217 h 3550"/>
              <a:gd name="T76" fmla="*/ 827 w 3028"/>
              <a:gd name="T77" fmla="*/ 3034 h 3550"/>
              <a:gd name="T78" fmla="*/ 619 w 3028"/>
              <a:gd name="T79" fmla="*/ 2818 h 3550"/>
              <a:gd name="T80" fmla="*/ 425 w 3028"/>
              <a:gd name="T81" fmla="*/ 2573 h 3550"/>
              <a:gd name="T82" fmla="*/ 262 w 3028"/>
              <a:gd name="T83" fmla="*/ 2305 h 3550"/>
              <a:gd name="T84" fmla="*/ 141 w 3028"/>
              <a:gd name="T85" fmla="*/ 2001 h 3550"/>
              <a:gd name="T86" fmla="*/ 57 w 3028"/>
              <a:gd name="T87" fmla="*/ 1640 h 3550"/>
              <a:gd name="T88" fmla="*/ 13 w 3028"/>
              <a:gd name="T89" fmla="*/ 1287 h 3550"/>
              <a:gd name="T90" fmla="*/ 0 w 3028"/>
              <a:gd name="T91" fmla="*/ 963 h 3550"/>
              <a:gd name="T92" fmla="*/ 7 w 3028"/>
              <a:gd name="T93" fmla="*/ 686 h 3550"/>
              <a:gd name="T94" fmla="*/ 22 w 3028"/>
              <a:gd name="T95" fmla="*/ 476 h 3550"/>
              <a:gd name="T96" fmla="*/ 35 w 3028"/>
              <a:gd name="T97" fmla="*/ 352 h 3550"/>
              <a:gd name="T98" fmla="*/ 56 w 3028"/>
              <a:gd name="T99" fmla="*/ 289 h 3550"/>
              <a:gd name="T100" fmla="*/ 1498 w 3028"/>
              <a:gd name="T101" fmla="*/ 1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28" h="3550">
                <a:moveTo>
                  <a:pt x="1515" y="324"/>
                </a:moveTo>
                <a:lnTo>
                  <a:pt x="321" y="538"/>
                </a:lnTo>
                <a:lnTo>
                  <a:pt x="321" y="541"/>
                </a:lnTo>
                <a:lnTo>
                  <a:pt x="318" y="551"/>
                </a:lnTo>
                <a:lnTo>
                  <a:pt x="316" y="567"/>
                </a:lnTo>
                <a:lnTo>
                  <a:pt x="314" y="590"/>
                </a:lnTo>
                <a:lnTo>
                  <a:pt x="311" y="618"/>
                </a:lnTo>
                <a:lnTo>
                  <a:pt x="308" y="651"/>
                </a:lnTo>
                <a:lnTo>
                  <a:pt x="304" y="690"/>
                </a:lnTo>
                <a:lnTo>
                  <a:pt x="300" y="734"/>
                </a:lnTo>
                <a:lnTo>
                  <a:pt x="297" y="781"/>
                </a:lnTo>
                <a:lnTo>
                  <a:pt x="294" y="832"/>
                </a:lnTo>
                <a:lnTo>
                  <a:pt x="291" y="889"/>
                </a:lnTo>
                <a:lnTo>
                  <a:pt x="290" y="948"/>
                </a:lnTo>
                <a:lnTo>
                  <a:pt x="289" y="1011"/>
                </a:lnTo>
                <a:lnTo>
                  <a:pt x="289" y="1076"/>
                </a:lnTo>
                <a:lnTo>
                  <a:pt x="290" y="1144"/>
                </a:lnTo>
                <a:lnTo>
                  <a:pt x="293" y="1214"/>
                </a:lnTo>
                <a:lnTo>
                  <a:pt x="297" y="1287"/>
                </a:lnTo>
                <a:lnTo>
                  <a:pt x="303" y="1361"/>
                </a:lnTo>
                <a:lnTo>
                  <a:pt x="311" y="1437"/>
                </a:lnTo>
                <a:lnTo>
                  <a:pt x="320" y="1513"/>
                </a:lnTo>
                <a:lnTo>
                  <a:pt x="332" y="1591"/>
                </a:lnTo>
                <a:lnTo>
                  <a:pt x="346" y="1668"/>
                </a:lnTo>
                <a:lnTo>
                  <a:pt x="362" y="1746"/>
                </a:lnTo>
                <a:lnTo>
                  <a:pt x="1515" y="1746"/>
                </a:lnTo>
                <a:lnTo>
                  <a:pt x="1515" y="3170"/>
                </a:lnTo>
                <a:lnTo>
                  <a:pt x="1517" y="3168"/>
                </a:lnTo>
                <a:lnTo>
                  <a:pt x="1525" y="3163"/>
                </a:lnTo>
                <a:lnTo>
                  <a:pt x="1537" y="3156"/>
                </a:lnTo>
                <a:lnTo>
                  <a:pt x="1554" y="3145"/>
                </a:lnTo>
                <a:lnTo>
                  <a:pt x="1575" y="3131"/>
                </a:lnTo>
                <a:lnTo>
                  <a:pt x="1599" y="3114"/>
                </a:lnTo>
                <a:lnTo>
                  <a:pt x="1627" y="3095"/>
                </a:lnTo>
                <a:lnTo>
                  <a:pt x="1659" y="3072"/>
                </a:lnTo>
                <a:lnTo>
                  <a:pt x="1694" y="3048"/>
                </a:lnTo>
                <a:lnTo>
                  <a:pt x="1731" y="3020"/>
                </a:lnTo>
                <a:lnTo>
                  <a:pt x="1771" y="2991"/>
                </a:lnTo>
                <a:lnTo>
                  <a:pt x="1812" y="2958"/>
                </a:lnTo>
                <a:lnTo>
                  <a:pt x="1855" y="2924"/>
                </a:lnTo>
                <a:lnTo>
                  <a:pt x="1900" y="2887"/>
                </a:lnTo>
                <a:lnTo>
                  <a:pt x="1946" y="2848"/>
                </a:lnTo>
                <a:lnTo>
                  <a:pt x="1993" y="2807"/>
                </a:lnTo>
                <a:lnTo>
                  <a:pt x="2040" y="2763"/>
                </a:lnTo>
                <a:lnTo>
                  <a:pt x="2088" y="2719"/>
                </a:lnTo>
                <a:lnTo>
                  <a:pt x="2135" y="2672"/>
                </a:lnTo>
                <a:lnTo>
                  <a:pt x="2183" y="2623"/>
                </a:lnTo>
                <a:lnTo>
                  <a:pt x="2229" y="2572"/>
                </a:lnTo>
                <a:lnTo>
                  <a:pt x="2275" y="2520"/>
                </a:lnTo>
                <a:lnTo>
                  <a:pt x="2320" y="2467"/>
                </a:lnTo>
                <a:lnTo>
                  <a:pt x="2363" y="2411"/>
                </a:lnTo>
                <a:lnTo>
                  <a:pt x="2405" y="2354"/>
                </a:lnTo>
                <a:lnTo>
                  <a:pt x="2444" y="2296"/>
                </a:lnTo>
                <a:lnTo>
                  <a:pt x="2481" y="2236"/>
                </a:lnTo>
                <a:lnTo>
                  <a:pt x="2515" y="2177"/>
                </a:lnTo>
                <a:lnTo>
                  <a:pt x="2546" y="2115"/>
                </a:lnTo>
                <a:lnTo>
                  <a:pt x="2574" y="2052"/>
                </a:lnTo>
                <a:lnTo>
                  <a:pt x="2598" y="1988"/>
                </a:lnTo>
                <a:lnTo>
                  <a:pt x="2623" y="1908"/>
                </a:lnTo>
                <a:lnTo>
                  <a:pt x="2646" y="1828"/>
                </a:lnTo>
                <a:lnTo>
                  <a:pt x="2666" y="1746"/>
                </a:lnTo>
                <a:lnTo>
                  <a:pt x="1515" y="1746"/>
                </a:lnTo>
                <a:lnTo>
                  <a:pt x="1515" y="324"/>
                </a:lnTo>
                <a:close/>
                <a:moveTo>
                  <a:pt x="1514" y="0"/>
                </a:moveTo>
                <a:lnTo>
                  <a:pt x="1515" y="0"/>
                </a:lnTo>
                <a:lnTo>
                  <a:pt x="1531" y="1"/>
                </a:lnTo>
                <a:lnTo>
                  <a:pt x="2917" y="255"/>
                </a:lnTo>
                <a:lnTo>
                  <a:pt x="2939" y="262"/>
                </a:lnTo>
                <a:lnTo>
                  <a:pt x="2957" y="273"/>
                </a:lnTo>
                <a:lnTo>
                  <a:pt x="2973" y="289"/>
                </a:lnTo>
                <a:lnTo>
                  <a:pt x="2984" y="308"/>
                </a:lnTo>
                <a:lnTo>
                  <a:pt x="2990" y="329"/>
                </a:lnTo>
                <a:lnTo>
                  <a:pt x="2991" y="338"/>
                </a:lnTo>
                <a:lnTo>
                  <a:pt x="2993" y="352"/>
                </a:lnTo>
                <a:lnTo>
                  <a:pt x="2996" y="374"/>
                </a:lnTo>
                <a:lnTo>
                  <a:pt x="2999" y="402"/>
                </a:lnTo>
                <a:lnTo>
                  <a:pt x="3003" y="436"/>
                </a:lnTo>
                <a:lnTo>
                  <a:pt x="3008" y="476"/>
                </a:lnTo>
                <a:lnTo>
                  <a:pt x="3011" y="521"/>
                </a:lnTo>
                <a:lnTo>
                  <a:pt x="3015" y="571"/>
                </a:lnTo>
                <a:lnTo>
                  <a:pt x="3019" y="626"/>
                </a:lnTo>
                <a:lnTo>
                  <a:pt x="3023" y="686"/>
                </a:lnTo>
                <a:lnTo>
                  <a:pt x="3025" y="749"/>
                </a:lnTo>
                <a:lnTo>
                  <a:pt x="3027" y="817"/>
                </a:lnTo>
                <a:lnTo>
                  <a:pt x="3028" y="888"/>
                </a:lnTo>
                <a:lnTo>
                  <a:pt x="3028" y="963"/>
                </a:lnTo>
                <a:lnTo>
                  <a:pt x="3027" y="1040"/>
                </a:lnTo>
                <a:lnTo>
                  <a:pt x="3025" y="1120"/>
                </a:lnTo>
                <a:lnTo>
                  <a:pt x="3021" y="1203"/>
                </a:lnTo>
                <a:lnTo>
                  <a:pt x="3015" y="1287"/>
                </a:lnTo>
                <a:lnTo>
                  <a:pt x="3008" y="1374"/>
                </a:lnTo>
                <a:lnTo>
                  <a:pt x="2998" y="1462"/>
                </a:lnTo>
                <a:lnTo>
                  <a:pt x="2986" y="1550"/>
                </a:lnTo>
                <a:lnTo>
                  <a:pt x="2971" y="1640"/>
                </a:lnTo>
                <a:lnTo>
                  <a:pt x="2955" y="1730"/>
                </a:lnTo>
                <a:lnTo>
                  <a:pt x="2935" y="1820"/>
                </a:lnTo>
                <a:lnTo>
                  <a:pt x="2912" y="1910"/>
                </a:lnTo>
                <a:lnTo>
                  <a:pt x="2887" y="2001"/>
                </a:lnTo>
                <a:lnTo>
                  <a:pt x="2859" y="2090"/>
                </a:lnTo>
                <a:lnTo>
                  <a:pt x="2831" y="2163"/>
                </a:lnTo>
                <a:lnTo>
                  <a:pt x="2801" y="2234"/>
                </a:lnTo>
                <a:lnTo>
                  <a:pt x="2767" y="2305"/>
                </a:lnTo>
                <a:lnTo>
                  <a:pt x="2731" y="2374"/>
                </a:lnTo>
                <a:lnTo>
                  <a:pt x="2690" y="2442"/>
                </a:lnTo>
                <a:lnTo>
                  <a:pt x="2649" y="2509"/>
                </a:lnTo>
                <a:lnTo>
                  <a:pt x="2604" y="2573"/>
                </a:lnTo>
                <a:lnTo>
                  <a:pt x="2558" y="2637"/>
                </a:lnTo>
                <a:lnTo>
                  <a:pt x="2510" y="2699"/>
                </a:lnTo>
                <a:lnTo>
                  <a:pt x="2459" y="2759"/>
                </a:lnTo>
                <a:lnTo>
                  <a:pt x="2409" y="2818"/>
                </a:lnTo>
                <a:lnTo>
                  <a:pt x="2357" y="2875"/>
                </a:lnTo>
                <a:lnTo>
                  <a:pt x="2306" y="2930"/>
                </a:lnTo>
                <a:lnTo>
                  <a:pt x="2254" y="2983"/>
                </a:lnTo>
                <a:lnTo>
                  <a:pt x="2201" y="3034"/>
                </a:lnTo>
                <a:lnTo>
                  <a:pt x="2148" y="3083"/>
                </a:lnTo>
                <a:lnTo>
                  <a:pt x="2097" y="3130"/>
                </a:lnTo>
                <a:lnTo>
                  <a:pt x="2046" y="3174"/>
                </a:lnTo>
                <a:lnTo>
                  <a:pt x="1996" y="3217"/>
                </a:lnTo>
                <a:lnTo>
                  <a:pt x="1947" y="3257"/>
                </a:lnTo>
                <a:lnTo>
                  <a:pt x="1900" y="3295"/>
                </a:lnTo>
                <a:lnTo>
                  <a:pt x="1855" y="3330"/>
                </a:lnTo>
                <a:lnTo>
                  <a:pt x="1812" y="3362"/>
                </a:lnTo>
                <a:lnTo>
                  <a:pt x="1772" y="3393"/>
                </a:lnTo>
                <a:lnTo>
                  <a:pt x="1734" y="3420"/>
                </a:lnTo>
                <a:lnTo>
                  <a:pt x="1700" y="3445"/>
                </a:lnTo>
                <a:lnTo>
                  <a:pt x="1668" y="3467"/>
                </a:lnTo>
                <a:lnTo>
                  <a:pt x="1640" y="3486"/>
                </a:lnTo>
                <a:lnTo>
                  <a:pt x="1615" y="3502"/>
                </a:lnTo>
                <a:lnTo>
                  <a:pt x="1596" y="3515"/>
                </a:lnTo>
                <a:lnTo>
                  <a:pt x="1579" y="3526"/>
                </a:lnTo>
                <a:lnTo>
                  <a:pt x="1568" y="3533"/>
                </a:lnTo>
                <a:lnTo>
                  <a:pt x="1562" y="3537"/>
                </a:lnTo>
                <a:lnTo>
                  <a:pt x="1546" y="3545"/>
                </a:lnTo>
                <a:lnTo>
                  <a:pt x="1531" y="3549"/>
                </a:lnTo>
                <a:lnTo>
                  <a:pt x="1515" y="3550"/>
                </a:lnTo>
                <a:lnTo>
                  <a:pt x="1497" y="3549"/>
                </a:lnTo>
                <a:lnTo>
                  <a:pt x="1482" y="3545"/>
                </a:lnTo>
                <a:lnTo>
                  <a:pt x="1467" y="3537"/>
                </a:lnTo>
                <a:lnTo>
                  <a:pt x="1460" y="3533"/>
                </a:lnTo>
                <a:lnTo>
                  <a:pt x="1449" y="3526"/>
                </a:lnTo>
                <a:lnTo>
                  <a:pt x="1433" y="3515"/>
                </a:lnTo>
                <a:lnTo>
                  <a:pt x="1413" y="3502"/>
                </a:lnTo>
                <a:lnTo>
                  <a:pt x="1389" y="3486"/>
                </a:lnTo>
                <a:lnTo>
                  <a:pt x="1360" y="3467"/>
                </a:lnTo>
                <a:lnTo>
                  <a:pt x="1329" y="3445"/>
                </a:lnTo>
                <a:lnTo>
                  <a:pt x="1295" y="3420"/>
                </a:lnTo>
                <a:lnTo>
                  <a:pt x="1256" y="3393"/>
                </a:lnTo>
                <a:lnTo>
                  <a:pt x="1216" y="3362"/>
                </a:lnTo>
                <a:lnTo>
                  <a:pt x="1173" y="3330"/>
                </a:lnTo>
                <a:lnTo>
                  <a:pt x="1128" y="3295"/>
                </a:lnTo>
                <a:lnTo>
                  <a:pt x="1081" y="3257"/>
                </a:lnTo>
                <a:lnTo>
                  <a:pt x="1032" y="3217"/>
                </a:lnTo>
                <a:lnTo>
                  <a:pt x="983" y="3174"/>
                </a:lnTo>
                <a:lnTo>
                  <a:pt x="931" y="3130"/>
                </a:lnTo>
                <a:lnTo>
                  <a:pt x="880" y="3083"/>
                </a:lnTo>
                <a:lnTo>
                  <a:pt x="827" y="3034"/>
                </a:lnTo>
                <a:lnTo>
                  <a:pt x="776" y="2983"/>
                </a:lnTo>
                <a:lnTo>
                  <a:pt x="723" y="2930"/>
                </a:lnTo>
                <a:lnTo>
                  <a:pt x="671" y="2875"/>
                </a:lnTo>
                <a:lnTo>
                  <a:pt x="619" y="2818"/>
                </a:lnTo>
                <a:lnTo>
                  <a:pt x="569" y="2759"/>
                </a:lnTo>
                <a:lnTo>
                  <a:pt x="519" y="2699"/>
                </a:lnTo>
                <a:lnTo>
                  <a:pt x="471" y="2637"/>
                </a:lnTo>
                <a:lnTo>
                  <a:pt x="425" y="2573"/>
                </a:lnTo>
                <a:lnTo>
                  <a:pt x="380" y="2509"/>
                </a:lnTo>
                <a:lnTo>
                  <a:pt x="338" y="2442"/>
                </a:lnTo>
                <a:lnTo>
                  <a:pt x="298" y="2374"/>
                </a:lnTo>
                <a:lnTo>
                  <a:pt x="262" y="2305"/>
                </a:lnTo>
                <a:lnTo>
                  <a:pt x="228" y="2234"/>
                </a:lnTo>
                <a:lnTo>
                  <a:pt x="197" y="2163"/>
                </a:lnTo>
                <a:lnTo>
                  <a:pt x="170" y="2090"/>
                </a:lnTo>
                <a:lnTo>
                  <a:pt x="141" y="2001"/>
                </a:lnTo>
                <a:lnTo>
                  <a:pt x="116" y="1910"/>
                </a:lnTo>
                <a:lnTo>
                  <a:pt x="93" y="1820"/>
                </a:lnTo>
                <a:lnTo>
                  <a:pt x="73" y="1730"/>
                </a:lnTo>
                <a:lnTo>
                  <a:pt x="57" y="1640"/>
                </a:lnTo>
                <a:lnTo>
                  <a:pt x="43" y="1550"/>
                </a:lnTo>
                <a:lnTo>
                  <a:pt x="31" y="1462"/>
                </a:lnTo>
                <a:lnTo>
                  <a:pt x="21" y="1374"/>
                </a:lnTo>
                <a:lnTo>
                  <a:pt x="13" y="1287"/>
                </a:lnTo>
                <a:lnTo>
                  <a:pt x="8" y="1203"/>
                </a:lnTo>
                <a:lnTo>
                  <a:pt x="3" y="1120"/>
                </a:lnTo>
                <a:lnTo>
                  <a:pt x="1" y="1040"/>
                </a:lnTo>
                <a:lnTo>
                  <a:pt x="0" y="963"/>
                </a:lnTo>
                <a:lnTo>
                  <a:pt x="0" y="888"/>
                </a:lnTo>
                <a:lnTo>
                  <a:pt x="1" y="817"/>
                </a:lnTo>
                <a:lnTo>
                  <a:pt x="3" y="749"/>
                </a:lnTo>
                <a:lnTo>
                  <a:pt x="7" y="686"/>
                </a:lnTo>
                <a:lnTo>
                  <a:pt x="10" y="626"/>
                </a:lnTo>
                <a:lnTo>
                  <a:pt x="13" y="571"/>
                </a:lnTo>
                <a:lnTo>
                  <a:pt x="18" y="521"/>
                </a:lnTo>
                <a:lnTo>
                  <a:pt x="22" y="476"/>
                </a:lnTo>
                <a:lnTo>
                  <a:pt x="25" y="436"/>
                </a:lnTo>
                <a:lnTo>
                  <a:pt x="30" y="402"/>
                </a:lnTo>
                <a:lnTo>
                  <a:pt x="33" y="374"/>
                </a:lnTo>
                <a:lnTo>
                  <a:pt x="35" y="352"/>
                </a:lnTo>
                <a:lnTo>
                  <a:pt x="37" y="338"/>
                </a:lnTo>
                <a:lnTo>
                  <a:pt x="38" y="329"/>
                </a:lnTo>
                <a:lnTo>
                  <a:pt x="45" y="308"/>
                </a:lnTo>
                <a:lnTo>
                  <a:pt x="56" y="289"/>
                </a:lnTo>
                <a:lnTo>
                  <a:pt x="71" y="273"/>
                </a:lnTo>
                <a:lnTo>
                  <a:pt x="90" y="262"/>
                </a:lnTo>
                <a:lnTo>
                  <a:pt x="112" y="255"/>
                </a:lnTo>
                <a:lnTo>
                  <a:pt x="1498" y="1"/>
                </a:lnTo>
                <a:lnTo>
                  <a:pt x="15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126"/>
          <p:cNvSpPr>
            <a:spLocks/>
          </p:cNvSpPr>
          <p:nvPr/>
        </p:nvSpPr>
        <p:spPr bwMode="auto">
          <a:xfrm>
            <a:off x="678663" y="4297363"/>
            <a:ext cx="534988" cy="425450"/>
          </a:xfrm>
          <a:custGeom>
            <a:avLst/>
            <a:gdLst>
              <a:gd name="T0" fmla="*/ 2311 w 3374"/>
              <a:gd name="T1" fmla="*/ 0 h 2677"/>
              <a:gd name="T2" fmla="*/ 2330 w 3374"/>
              <a:gd name="T3" fmla="*/ 4 h 2677"/>
              <a:gd name="T4" fmla="*/ 2346 w 3374"/>
              <a:gd name="T5" fmla="*/ 13 h 2677"/>
              <a:gd name="T6" fmla="*/ 2361 w 3374"/>
              <a:gd name="T7" fmla="*/ 24 h 2677"/>
              <a:gd name="T8" fmla="*/ 2659 w 3374"/>
              <a:gd name="T9" fmla="*/ 321 h 2677"/>
              <a:gd name="T10" fmla="*/ 985 w 3374"/>
              <a:gd name="T11" fmla="*/ 1991 h 2677"/>
              <a:gd name="T12" fmla="*/ 788 w 3374"/>
              <a:gd name="T13" fmla="*/ 1794 h 2677"/>
              <a:gd name="T14" fmla="*/ 705 w 3374"/>
              <a:gd name="T15" fmla="*/ 2092 h 2677"/>
              <a:gd name="T16" fmla="*/ 985 w 3374"/>
              <a:gd name="T17" fmla="*/ 2372 h 2677"/>
              <a:gd name="T18" fmla="*/ 1284 w 3374"/>
              <a:gd name="T19" fmla="*/ 2290 h 2677"/>
              <a:gd name="T20" fmla="*/ 1100 w 3374"/>
              <a:gd name="T21" fmla="*/ 2106 h 2677"/>
              <a:gd name="T22" fmla="*/ 2774 w 3374"/>
              <a:gd name="T23" fmla="*/ 436 h 2677"/>
              <a:gd name="T24" fmla="*/ 3057 w 3374"/>
              <a:gd name="T25" fmla="*/ 719 h 2677"/>
              <a:gd name="T26" fmla="*/ 3071 w 3374"/>
              <a:gd name="T27" fmla="*/ 737 h 2677"/>
              <a:gd name="T28" fmla="*/ 3078 w 3374"/>
              <a:gd name="T29" fmla="*/ 756 h 2677"/>
              <a:gd name="T30" fmla="*/ 3081 w 3374"/>
              <a:gd name="T31" fmla="*/ 776 h 2677"/>
              <a:gd name="T32" fmla="*/ 3078 w 3374"/>
              <a:gd name="T33" fmla="*/ 798 h 2677"/>
              <a:gd name="T34" fmla="*/ 3071 w 3374"/>
              <a:gd name="T35" fmla="*/ 818 h 2677"/>
              <a:gd name="T36" fmla="*/ 3057 w 3374"/>
              <a:gd name="T37" fmla="*/ 835 h 2677"/>
              <a:gd name="T38" fmla="*/ 1500 w 3374"/>
              <a:gd name="T39" fmla="*/ 2389 h 2677"/>
              <a:gd name="T40" fmla="*/ 1485 w 3374"/>
              <a:gd name="T41" fmla="*/ 2401 h 2677"/>
              <a:gd name="T42" fmla="*/ 1470 w 3374"/>
              <a:gd name="T43" fmla="*/ 2408 h 2677"/>
              <a:gd name="T44" fmla="*/ 1454 w 3374"/>
              <a:gd name="T45" fmla="*/ 2412 h 2677"/>
              <a:gd name="T46" fmla="*/ 1082 w 3374"/>
              <a:gd name="T47" fmla="*/ 2514 h 2677"/>
              <a:gd name="T48" fmla="*/ 3292 w 3374"/>
              <a:gd name="T49" fmla="*/ 2514 h 2677"/>
              <a:gd name="T50" fmla="*/ 3314 w 3374"/>
              <a:gd name="T51" fmla="*/ 2518 h 2677"/>
              <a:gd name="T52" fmla="*/ 3334 w 3374"/>
              <a:gd name="T53" fmla="*/ 2526 h 2677"/>
              <a:gd name="T54" fmla="*/ 3350 w 3374"/>
              <a:gd name="T55" fmla="*/ 2538 h 2677"/>
              <a:gd name="T56" fmla="*/ 3362 w 3374"/>
              <a:gd name="T57" fmla="*/ 2554 h 2677"/>
              <a:gd name="T58" fmla="*/ 3370 w 3374"/>
              <a:gd name="T59" fmla="*/ 2574 h 2677"/>
              <a:gd name="T60" fmla="*/ 3374 w 3374"/>
              <a:gd name="T61" fmla="*/ 2596 h 2677"/>
              <a:gd name="T62" fmla="*/ 3370 w 3374"/>
              <a:gd name="T63" fmla="*/ 2618 h 2677"/>
              <a:gd name="T64" fmla="*/ 3362 w 3374"/>
              <a:gd name="T65" fmla="*/ 2638 h 2677"/>
              <a:gd name="T66" fmla="*/ 3350 w 3374"/>
              <a:gd name="T67" fmla="*/ 2654 h 2677"/>
              <a:gd name="T68" fmla="*/ 3334 w 3374"/>
              <a:gd name="T69" fmla="*/ 2666 h 2677"/>
              <a:gd name="T70" fmla="*/ 3314 w 3374"/>
              <a:gd name="T71" fmla="*/ 2674 h 2677"/>
              <a:gd name="T72" fmla="*/ 3292 w 3374"/>
              <a:gd name="T73" fmla="*/ 2677 h 2677"/>
              <a:gd name="T74" fmla="*/ 82 w 3374"/>
              <a:gd name="T75" fmla="*/ 2677 h 2677"/>
              <a:gd name="T76" fmla="*/ 60 w 3374"/>
              <a:gd name="T77" fmla="*/ 2674 h 2677"/>
              <a:gd name="T78" fmla="*/ 40 w 3374"/>
              <a:gd name="T79" fmla="*/ 2666 h 2677"/>
              <a:gd name="T80" fmla="*/ 24 w 3374"/>
              <a:gd name="T81" fmla="*/ 2654 h 2677"/>
              <a:gd name="T82" fmla="*/ 11 w 3374"/>
              <a:gd name="T83" fmla="*/ 2638 h 2677"/>
              <a:gd name="T84" fmla="*/ 3 w 3374"/>
              <a:gd name="T85" fmla="*/ 2618 h 2677"/>
              <a:gd name="T86" fmla="*/ 0 w 3374"/>
              <a:gd name="T87" fmla="*/ 2596 h 2677"/>
              <a:gd name="T88" fmla="*/ 3 w 3374"/>
              <a:gd name="T89" fmla="*/ 2574 h 2677"/>
              <a:gd name="T90" fmla="*/ 11 w 3374"/>
              <a:gd name="T91" fmla="*/ 2554 h 2677"/>
              <a:gd name="T92" fmla="*/ 24 w 3374"/>
              <a:gd name="T93" fmla="*/ 2538 h 2677"/>
              <a:gd name="T94" fmla="*/ 40 w 3374"/>
              <a:gd name="T95" fmla="*/ 2526 h 2677"/>
              <a:gd name="T96" fmla="*/ 60 w 3374"/>
              <a:gd name="T97" fmla="*/ 2518 h 2677"/>
              <a:gd name="T98" fmla="*/ 82 w 3374"/>
              <a:gd name="T99" fmla="*/ 2514 h 2677"/>
              <a:gd name="T100" fmla="*/ 418 w 3374"/>
              <a:gd name="T101" fmla="*/ 2514 h 2677"/>
              <a:gd name="T102" fmla="*/ 665 w 3374"/>
              <a:gd name="T103" fmla="*/ 1624 h 2677"/>
              <a:gd name="T104" fmla="*/ 669 w 3374"/>
              <a:gd name="T105" fmla="*/ 1607 h 2677"/>
              <a:gd name="T106" fmla="*/ 677 w 3374"/>
              <a:gd name="T107" fmla="*/ 1593 h 2677"/>
              <a:gd name="T108" fmla="*/ 687 w 3374"/>
              <a:gd name="T109" fmla="*/ 1578 h 2677"/>
              <a:gd name="T110" fmla="*/ 2246 w 3374"/>
              <a:gd name="T111" fmla="*/ 24 h 2677"/>
              <a:gd name="T112" fmla="*/ 2260 w 3374"/>
              <a:gd name="T113" fmla="*/ 13 h 2677"/>
              <a:gd name="T114" fmla="*/ 2276 w 3374"/>
              <a:gd name="T115" fmla="*/ 4 h 2677"/>
              <a:gd name="T116" fmla="*/ 2294 w 3374"/>
              <a:gd name="T117" fmla="*/ 0 h 2677"/>
              <a:gd name="T118" fmla="*/ 2311 w 3374"/>
              <a:gd name="T119" fmla="*/ 0 h 2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74" h="2677">
                <a:moveTo>
                  <a:pt x="2311" y="0"/>
                </a:moveTo>
                <a:lnTo>
                  <a:pt x="2330" y="4"/>
                </a:lnTo>
                <a:lnTo>
                  <a:pt x="2346" y="13"/>
                </a:lnTo>
                <a:lnTo>
                  <a:pt x="2361" y="24"/>
                </a:lnTo>
                <a:lnTo>
                  <a:pt x="2659" y="321"/>
                </a:lnTo>
                <a:lnTo>
                  <a:pt x="985" y="1991"/>
                </a:lnTo>
                <a:lnTo>
                  <a:pt x="788" y="1794"/>
                </a:lnTo>
                <a:lnTo>
                  <a:pt x="705" y="2092"/>
                </a:lnTo>
                <a:lnTo>
                  <a:pt x="985" y="2372"/>
                </a:lnTo>
                <a:lnTo>
                  <a:pt x="1284" y="2290"/>
                </a:lnTo>
                <a:lnTo>
                  <a:pt x="1100" y="2106"/>
                </a:lnTo>
                <a:lnTo>
                  <a:pt x="2774" y="436"/>
                </a:lnTo>
                <a:lnTo>
                  <a:pt x="3057" y="719"/>
                </a:lnTo>
                <a:lnTo>
                  <a:pt x="3071" y="737"/>
                </a:lnTo>
                <a:lnTo>
                  <a:pt x="3078" y="756"/>
                </a:lnTo>
                <a:lnTo>
                  <a:pt x="3081" y="776"/>
                </a:lnTo>
                <a:lnTo>
                  <a:pt x="3078" y="798"/>
                </a:lnTo>
                <a:lnTo>
                  <a:pt x="3071" y="818"/>
                </a:lnTo>
                <a:lnTo>
                  <a:pt x="3057" y="835"/>
                </a:lnTo>
                <a:lnTo>
                  <a:pt x="1500" y="2389"/>
                </a:lnTo>
                <a:lnTo>
                  <a:pt x="1485" y="2401"/>
                </a:lnTo>
                <a:lnTo>
                  <a:pt x="1470" y="2408"/>
                </a:lnTo>
                <a:lnTo>
                  <a:pt x="1454" y="2412"/>
                </a:lnTo>
                <a:lnTo>
                  <a:pt x="1082" y="2514"/>
                </a:lnTo>
                <a:lnTo>
                  <a:pt x="3292" y="2514"/>
                </a:lnTo>
                <a:lnTo>
                  <a:pt x="3314" y="2518"/>
                </a:lnTo>
                <a:lnTo>
                  <a:pt x="3334" y="2526"/>
                </a:lnTo>
                <a:lnTo>
                  <a:pt x="3350" y="2538"/>
                </a:lnTo>
                <a:lnTo>
                  <a:pt x="3362" y="2554"/>
                </a:lnTo>
                <a:lnTo>
                  <a:pt x="3370" y="2574"/>
                </a:lnTo>
                <a:lnTo>
                  <a:pt x="3374" y="2596"/>
                </a:lnTo>
                <a:lnTo>
                  <a:pt x="3370" y="2618"/>
                </a:lnTo>
                <a:lnTo>
                  <a:pt x="3362" y="2638"/>
                </a:lnTo>
                <a:lnTo>
                  <a:pt x="3350" y="2654"/>
                </a:lnTo>
                <a:lnTo>
                  <a:pt x="3334" y="2666"/>
                </a:lnTo>
                <a:lnTo>
                  <a:pt x="3314" y="2674"/>
                </a:lnTo>
                <a:lnTo>
                  <a:pt x="3292" y="2677"/>
                </a:lnTo>
                <a:lnTo>
                  <a:pt x="82" y="2677"/>
                </a:lnTo>
                <a:lnTo>
                  <a:pt x="60" y="2674"/>
                </a:lnTo>
                <a:lnTo>
                  <a:pt x="40" y="2666"/>
                </a:lnTo>
                <a:lnTo>
                  <a:pt x="24" y="2654"/>
                </a:lnTo>
                <a:lnTo>
                  <a:pt x="11" y="2638"/>
                </a:lnTo>
                <a:lnTo>
                  <a:pt x="3" y="2618"/>
                </a:lnTo>
                <a:lnTo>
                  <a:pt x="0" y="2596"/>
                </a:lnTo>
                <a:lnTo>
                  <a:pt x="3" y="2574"/>
                </a:lnTo>
                <a:lnTo>
                  <a:pt x="11" y="2554"/>
                </a:lnTo>
                <a:lnTo>
                  <a:pt x="24" y="2538"/>
                </a:lnTo>
                <a:lnTo>
                  <a:pt x="40" y="2526"/>
                </a:lnTo>
                <a:lnTo>
                  <a:pt x="60" y="2518"/>
                </a:lnTo>
                <a:lnTo>
                  <a:pt x="82" y="2514"/>
                </a:lnTo>
                <a:lnTo>
                  <a:pt x="418" y="2514"/>
                </a:lnTo>
                <a:lnTo>
                  <a:pt x="665" y="1624"/>
                </a:lnTo>
                <a:lnTo>
                  <a:pt x="669" y="1607"/>
                </a:lnTo>
                <a:lnTo>
                  <a:pt x="677" y="1593"/>
                </a:lnTo>
                <a:lnTo>
                  <a:pt x="687" y="1578"/>
                </a:lnTo>
                <a:lnTo>
                  <a:pt x="2246" y="24"/>
                </a:lnTo>
                <a:lnTo>
                  <a:pt x="2260" y="13"/>
                </a:lnTo>
                <a:lnTo>
                  <a:pt x="2276" y="4"/>
                </a:lnTo>
                <a:lnTo>
                  <a:pt x="2294" y="0"/>
                </a:lnTo>
                <a:lnTo>
                  <a:pt x="23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131"/>
          <p:cNvSpPr>
            <a:spLocks noEditPoints="1"/>
          </p:cNvSpPr>
          <p:nvPr/>
        </p:nvSpPr>
        <p:spPr bwMode="auto">
          <a:xfrm>
            <a:off x="1614951" y="4278313"/>
            <a:ext cx="533400" cy="463550"/>
          </a:xfrm>
          <a:custGeom>
            <a:avLst/>
            <a:gdLst>
              <a:gd name="T0" fmla="*/ 1796 w 3358"/>
              <a:gd name="T1" fmla="*/ 2486 h 2922"/>
              <a:gd name="T2" fmla="*/ 2387 w 3358"/>
              <a:gd name="T3" fmla="*/ 2535 h 2922"/>
              <a:gd name="T4" fmla="*/ 2387 w 3358"/>
              <a:gd name="T5" fmla="*/ 2393 h 2922"/>
              <a:gd name="T6" fmla="*/ 1019 w 3358"/>
              <a:gd name="T7" fmla="*/ 2420 h 2922"/>
              <a:gd name="T8" fmla="*/ 1089 w 3358"/>
              <a:gd name="T9" fmla="*/ 2543 h 2922"/>
              <a:gd name="T10" fmla="*/ 1497 w 3358"/>
              <a:gd name="T11" fmla="*/ 2439 h 2922"/>
              <a:gd name="T12" fmla="*/ 1854 w 3358"/>
              <a:gd name="T13" fmla="*/ 2091 h 2922"/>
              <a:gd name="T14" fmla="*/ 1817 w 3358"/>
              <a:gd name="T15" fmla="*/ 2228 h 2922"/>
              <a:gd name="T16" fmla="*/ 2615 w 3358"/>
              <a:gd name="T17" fmla="*/ 2211 h 2922"/>
              <a:gd name="T18" fmla="*/ 2544 w 3358"/>
              <a:gd name="T19" fmla="*/ 2088 h 2922"/>
              <a:gd name="T20" fmla="*/ 1008 w 3358"/>
              <a:gd name="T21" fmla="*/ 2167 h 2922"/>
              <a:gd name="T22" fmla="*/ 1578 w 3358"/>
              <a:gd name="T23" fmla="*/ 2245 h 2922"/>
              <a:gd name="T24" fmla="*/ 1614 w 3358"/>
              <a:gd name="T25" fmla="*/ 2109 h 2922"/>
              <a:gd name="T26" fmla="*/ 1817 w 3358"/>
              <a:gd name="T27" fmla="*/ 1818 h 2922"/>
              <a:gd name="T28" fmla="*/ 1854 w 3358"/>
              <a:gd name="T29" fmla="*/ 1955 h 2922"/>
              <a:gd name="T30" fmla="*/ 2427 w 3358"/>
              <a:gd name="T31" fmla="*/ 1876 h 2922"/>
              <a:gd name="T32" fmla="*/ 1089 w 3358"/>
              <a:gd name="T33" fmla="*/ 1791 h 2922"/>
              <a:gd name="T34" fmla="*/ 1019 w 3358"/>
              <a:gd name="T35" fmla="*/ 1915 h 2922"/>
              <a:gd name="T36" fmla="*/ 1475 w 3358"/>
              <a:gd name="T37" fmla="*/ 1931 h 2922"/>
              <a:gd name="T38" fmla="*/ 1439 w 3358"/>
              <a:gd name="T39" fmla="*/ 1793 h 2922"/>
              <a:gd name="T40" fmla="*/ 1796 w 3358"/>
              <a:gd name="T41" fmla="*/ 1560 h 2922"/>
              <a:gd name="T42" fmla="*/ 2584 w 3358"/>
              <a:gd name="T43" fmla="*/ 1664 h 2922"/>
              <a:gd name="T44" fmla="*/ 2655 w 3358"/>
              <a:gd name="T45" fmla="*/ 1541 h 2922"/>
              <a:gd name="T46" fmla="*/ 1049 w 3358"/>
              <a:gd name="T47" fmla="*/ 1508 h 2922"/>
              <a:gd name="T48" fmla="*/ 1049 w 3358"/>
              <a:gd name="T49" fmla="*/ 1650 h 2922"/>
              <a:gd name="T50" fmla="*/ 1627 w 3358"/>
              <a:gd name="T51" fmla="*/ 1601 h 2922"/>
              <a:gd name="T52" fmla="*/ 1089 w 3358"/>
              <a:gd name="T53" fmla="*/ 1497 h 2922"/>
              <a:gd name="T54" fmla="*/ 237 w 3358"/>
              <a:gd name="T55" fmla="*/ 2462 h 2922"/>
              <a:gd name="T56" fmla="*/ 758 w 3358"/>
              <a:gd name="T57" fmla="*/ 2541 h 2922"/>
              <a:gd name="T58" fmla="*/ 806 w 3358"/>
              <a:gd name="T59" fmla="*/ 1538 h 2922"/>
              <a:gd name="T60" fmla="*/ 2920 w 3358"/>
              <a:gd name="T61" fmla="*/ 2655 h 2922"/>
              <a:gd name="T62" fmla="*/ 3035 w 3358"/>
              <a:gd name="T63" fmla="*/ 2757 h 2922"/>
              <a:gd name="T64" fmla="*/ 3184 w 3358"/>
              <a:gd name="T65" fmla="*/ 2679 h 2922"/>
              <a:gd name="T66" fmla="*/ 1817 w 3358"/>
              <a:gd name="T67" fmla="*/ 1166 h 2922"/>
              <a:gd name="T68" fmla="*/ 1854 w 3358"/>
              <a:gd name="T69" fmla="*/ 1303 h 2922"/>
              <a:gd name="T70" fmla="*/ 2668 w 3358"/>
              <a:gd name="T71" fmla="*/ 1224 h 2922"/>
              <a:gd name="T72" fmla="*/ 1875 w 3358"/>
              <a:gd name="T73" fmla="*/ 847 h 2922"/>
              <a:gd name="T74" fmla="*/ 1804 w 3358"/>
              <a:gd name="T75" fmla="*/ 971 h 2922"/>
              <a:gd name="T76" fmla="*/ 2564 w 3358"/>
              <a:gd name="T77" fmla="*/ 987 h 2922"/>
              <a:gd name="T78" fmla="*/ 2528 w 3358"/>
              <a:gd name="T79" fmla="*/ 850 h 2922"/>
              <a:gd name="T80" fmla="*/ 1796 w 3358"/>
              <a:gd name="T81" fmla="*/ 613 h 2922"/>
              <a:gd name="T82" fmla="*/ 2346 w 3358"/>
              <a:gd name="T83" fmla="*/ 717 h 2922"/>
              <a:gd name="T84" fmla="*/ 2417 w 3358"/>
              <a:gd name="T85" fmla="*/ 594 h 2922"/>
              <a:gd name="T86" fmla="*/ 1834 w 3358"/>
              <a:gd name="T87" fmla="*/ 270 h 2922"/>
              <a:gd name="T88" fmla="*/ 1834 w 3358"/>
              <a:gd name="T89" fmla="*/ 412 h 2922"/>
              <a:gd name="T90" fmla="*/ 2585 w 3358"/>
              <a:gd name="T91" fmla="*/ 363 h 2922"/>
              <a:gd name="T92" fmla="*/ 1875 w 3358"/>
              <a:gd name="T93" fmla="*/ 259 h 2922"/>
              <a:gd name="T94" fmla="*/ 237 w 3358"/>
              <a:gd name="T95" fmla="*/ 1224 h 2922"/>
              <a:gd name="T96" fmla="*/ 1564 w 3358"/>
              <a:gd name="T97" fmla="*/ 1303 h 2922"/>
              <a:gd name="T98" fmla="*/ 1613 w 3358"/>
              <a:gd name="T99" fmla="*/ 300 h 2922"/>
              <a:gd name="T100" fmla="*/ 2855 w 3358"/>
              <a:gd name="T101" fmla="*/ 3 h 2922"/>
              <a:gd name="T102" fmla="*/ 3260 w 3358"/>
              <a:gd name="T103" fmla="*/ 1013 h 2922"/>
              <a:gd name="T104" fmla="*/ 3358 w 3358"/>
              <a:gd name="T105" fmla="*/ 2630 h 2922"/>
              <a:gd name="T106" fmla="*/ 3190 w 3358"/>
              <a:gd name="T107" fmla="*/ 2894 h 2922"/>
              <a:gd name="T108" fmla="*/ 356 w 3358"/>
              <a:gd name="T109" fmla="*/ 2922 h 2922"/>
              <a:gd name="T110" fmla="*/ 64 w 3358"/>
              <a:gd name="T111" fmla="*/ 2768 h 2922"/>
              <a:gd name="T112" fmla="*/ 11 w 3358"/>
              <a:gd name="T113" fmla="*/ 41 h 2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58" h="2922">
                <a:moveTo>
                  <a:pt x="1875" y="2382"/>
                </a:moveTo>
                <a:lnTo>
                  <a:pt x="1854" y="2385"/>
                </a:lnTo>
                <a:lnTo>
                  <a:pt x="1834" y="2393"/>
                </a:lnTo>
                <a:lnTo>
                  <a:pt x="1817" y="2405"/>
                </a:lnTo>
                <a:lnTo>
                  <a:pt x="1804" y="2423"/>
                </a:lnTo>
                <a:lnTo>
                  <a:pt x="1796" y="2442"/>
                </a:lnTo>
                <a:lnTo>
                  <a:pt x="1793" y="2463"/>
                </a:lnTo>
                <a:lnTo>
                  <a:pt x="1796" y="2486"/>
                </a:lnTo>
                <a:lnTo>
                  <a:pt x="1804" y="2505"/>
                </a:lnTo>
                <a:lnTo>
                  <a:pt x="1817" y="2521"/>
                </a:lnTo>
                <a:lnTo>
                  <a:pt x="1834" y="2535"/>
                </a:lnTo>
                <a:lnTo>
                  <a:pt x="1854" y="2543"/>
                </a:lnTo>
                <a:lnTo>
                  <a:pt x="1875" y="2546"/>
                </a:lnTo>
                <a:lnTo>
                  <a:pt x="2345" y="2546"/>
                </a:lnTo>
                <a:lnTo>
                  <a:pt x="2367" y="2543"/>
                </a:lnTo>
                <a:lnTo>
                  <a:pt x="2387" y="2535"/>
                </a:lnTo>
                <a:lnTo>
                  <a:pt x="2403" y="2521"/>
                </a:lnTo>
                <a:lnTo>
                  <a:pt x="2416" y="2505"/>
                </a:lnTo>
                <a:lnTo>
                  <a:pt x="2424" y="2486"/>
                </a:lnTo>
                <a:lnTo>
                  <a:pt x="2427" y="2463"/>
                </a:lnTo>
                <a:lnTo>
                  <a:pt x="2424" y="2442"/>
                </a:lnTo>
                <a:lnTo>
                  <a:pt x="2416" y="2423"/>
                </a:lnTo>
                <a:lnTo>
                  <a:pt x="2403" y="2405"/>
                </a:lnTo>
                <a:lnTo>
                  <a:pt x="2387" y="2393"/>
                </a:lnTo>
                <a:lnTo>
                  <a:pt x="2367" y="2385"/>
                </a:lnTo>
                <a:lnTo>
                  <a:pt x="2345" y="2382"/>
                </a:lnTo>
                <a:lnTo>
                  <a:pt x="1875" y="2382"/>
                </a:lnTo>
                <a:close/>
                <a:moveTo>
                  <a:pt x="1089" y="2379"/>
                </a:moveTo>
                <a:lnTo>
                  <a:pt x="1068" y="2382"/>
                </a:lnTo>
                <a:lnTo>
                  <a:pt x="1049" y="2390"/>
                </a:lnTo>
                <a:lnTo>
                  <a:pt x="1031" y="2402"/>
                </a:lnTo>
                <a:lnTo>
                  <a:pt x="1019" y="2420"/>
                </a:lnTo>
                <a:lnTo>
                  <a:pt x="1011" y="2439"/>
                </a:lnTo>
                <a:lnTo>
                  <a:pt x="1008" y="2460"/>
                </a:lnTo>
                <a:lnTo>
                  <a:pt x="1011" y="2483"/>
                </a:lnTo>
                <a:lnTo>
                  <a:pt x="1019" y="2502"/>
                </a:lnTo>
                <a:lnTo>
                  <a:pt x="1031" y="2518"/>
                </a:lnTo>
                <a:lnTo>
                  <a:pt x="1049" y="2532"/>
                </a:lnTo>
                <a:lnTo>
                  <a:pt x="1068" y="2540"/>
                </a:lnTo>
                <a:lnTo>
                  <a:pt x="1089" y="2543"/>
                </a:lnTo>
                <a:lnTo>
                  <a:pt x="1417" y="2543"/>
                </a:lnTo>
                <a:lnTo>
                  <a:pt x="1439" y="2540"/>
                </a:lnTo>
                <a:lnTo>
                  <a:pt x="1459" y="2532"/>
                </a:lnTo>
                <a:lnTo>
                  <a:pt x="1475" y="2518"/>
                </a:lnTo>
                <a:lnTo>
                  <a:pt x="1489" y="2502"/>
                </a:lnTo>
                <a:lnTo>
                  <a:pt x="1497" y="2483"/>
                </a:lnTo>
                <a:lnTo>
                  <a:pt x="1500" y="2460"/>
                </a:lnTo>
                <a:lnTo>
                  <a:pt x="1497" y="2439"/>
                </a:lnTo>
                <a:lnTo>
                  <a:pt x="1489" y="2420"/>
                </a:lnTo>
                <a:lnTo>
                  <a:pt x="1475" y="2402"/>
                </a:lnTo>
                <a:lnTo>
                  <a:pt x="1459" y="2390"/>
                </a:lnTo>
                <a:lnTo>
                  <a:pt x="1439" y="2382"/>
                </a:lnTo>
                <a:lnTo>
                  <a:pt x="1417" y="2379"/>
                </a:lnTo>
                <a:lnTo>
                  <a:pt x="1089" y="2379"/>
                </a:lnTo>
                <a:close/>
                <a:moveTo>
                  <a:pt x="1875" y="2088"/>
                </a:moveTo>
                <a:lnTo>
                  <a:pt x="1854" y="2091"/>
                </a:lnTo>
                <a:lnTo>
                  <a:pt x="1834" y="2099"/>
                </a:lnTo>
                <a:lnTo>
                  <a:pt x="1817" y="2112"/>
                </a:lnTo>
                <a:lnTo>
                  <a:pt x="1804" y="2128"/>
                </a:lnTo>
                <a:lnTo>
                  <a:pt x="1796" y="2148"/>
                </a:lnTo>
                <a:lnTo>
                  <a:pt x="1793" y="2170"/>
                </a:lnTo>
                <a:lnTo>
                  <a:pt x="1796" y="2192"/>
                </a:lnTo>
                <a:lnTo>
                  <a:pt x="1804" y="2211"/>
                </a:lnTo>
                <a:lnTo>
                  <a:pt x="1817" y="2228"/>
                </a:lnTo>
                <a:lnTo>
                  <a:pt x="1834" y="2240"/>
                </a:lnTo>
                <a:lnTo>
                  <a:pt x="1854" y="2249"/>
                </a:lnTo>
                <a:lnTo>
                  <a:pt x="1875" y="2252"/>
                </a:lnTo>
                <a:lnTo>
                  <a:pt x="2544" y="2252"/>
                </a:lnTo>
                <a:lnTo>
                  <a:pt x="2566" y="2249"/>
                </a:lnTo>
                <a:lnTo>
                  <a:pt x="2585" y="2240"/>
                </a:lnTo>
                <a:lnTo>
                  <a:pt x="2602" y="2228"/>
                </a:lnTo>
                <a:lnTo>
                  <a:pt x="2615" y="2211"/>
                </a:lnTo>
                <a:lnTo>
                  <a:pt x="2623" y="2192"/>
                </a:lnTo>
                <a:lnTo>
                  <a:pt x="2626" y="2170"/>
                </a:lnTo>
                <a:lnTo>
                  <a:pt x="2623" y="2148"/>
                </a:lnTo>
                <a:lnTo>
                  <a:pt x="2615" y="2128"/>
                </a:lnTo>
                <a:lnTo>
                  <a:pt x="2602" y="2112"/>
                </a:lnTo>
                <a:lnTo>
                  <a:pt x="2585" y="2099"/>
                </a:lnTo>
                <a:lnTo>
                  <a:pt x="2566" y="2091"/>
                </a:lnTo>
                <a:lnTo>
                  <a:pt x="2544" y="2088"/>
                </a:lnTo>
                <a:lnTo>
                  <a:pt x="1875" y="2088"/>
                </a:lnTo>
                <a:close/>
                <a:moveTo>
                  <a:pt x="1089" y="2085"/>
                </a:moveTo>
                <a:lnTo>
                  <a:pt x="1068" y="2088"/>
                </a:lnTo>
                <a:lnTo>
                  <a:pt x="1049" y="2096"/>
                </a:lnTo>
                <a:lnTo>
                  <a:pt x="1031" y="2109"/>
                </a:lnTo>
                <a:lnTo>
                  <a:pt x="1019" y="2125"/>
                </a:lnTo>
                <a:lnTo>
                  <a:pt x="1011" y="2145"/>
                </a:lnTo>
                <a:lnTo>
                  <a:pt x="1008" y="2167"/>
                </a:lnTo>
                <a:lnTo>
                  <a:pt x="1011" y="2188"/>
                </a:lnTo>
                <a:lnTo>
                  <a:pt x="1019" y="2208"/>
                </a:lnTo>
                <a:lnTo>
                  <a:pt x="1031" y="2225"/>
                </a:lnTo>
                <a:lnTo>
                  <a:pt x="1049" y="2237"/>
                </a:lnTo>
                <a:lnTo>
                  <a:pt x="1068" y="2245"/>
                </a:lnTo>
                <a:lnTo>
                  <a:pt x="1089" y="2249"/>
                </a:lnTo>
                <a:lnTo>
                  <a:pt x="1556" y="2249"/>
                </a:lnTo>
                <a:lnTo>
                  <a:pt x="1578" y="2245"/>
                </a:lnTo>
                <a:lnTo>
                  <a:pt x="1598" y="2237"/>
                </a:lnTo>
                <a:lnTo>
                  <a:pt x="1614" y="2225"/>
                </a:lnTo>
                <a:lnTo>
                  <a:pt x="1627" y="2208"/>
                </a:lnTo>
                <a:lnTo>
                  <a:pt x="1635" y="2188"/>
                </a:lnTo>
                <a:lnTo>
                  <a:pt x="1638" y="2167"/>
                </a:lnTo>
                <a:lnTo>
                  <a:pt x="1635" y="2145"/>
                </a:lnTo>
                <a:lnTo>
                  <a:pt x="1627" y="2125"/>
                </a:lnTo>
                <a:lnTo>
                  <a:pt x="1614" y="2109"/>
                </a:lnTo>
                <a:lnTo>
                  <a:pt x="1598" y="2096"/>
                </a:lnTo>
                <a:lnTo>
                  <a:pt x="1578" y="2088"/>
                </a:lnTo>
                <a:lnTo>
                  <a:pt x="1556" y="2085"/>
                </a:lnTo>
                <a:lnTo>
                  <a:pt x="1089" y="2085"/>
                </a:lnTo>
                <a:close/>
                <a:moveTo>
                  <a:pt x="1875" y="1794"/>
                </a:moveTo>
                <a:lnTo>
                  <a:pt x="1854" y="1797"/>
                </a:lnTo>
                <a:lnTo>
                  <a:pt x="1834" y="1806"/>
                </a:lnTo>
                <a:lnTo>
                  <a:pt x="1817" y="1818"/>
                </a:lnTo>
                <a:lnTo>
                  <a:pt x="1804" y="1835"/>
                </a:lnTo>
                <a:lnTo>
                  <a:pt x="1796" y="1854"/>
                </a:lnTo>
                <a:lnTo>
                  <a:pt x="1793" y="1876"/>
                </a:lnTo>
                <a:lnTo>
                  <a:pt x="1796" y="1898"/>
                </a:lnTo>
                <a:lnTo>
                  <a:pt x="1804" y="1918"/>
                </a:lnTo>
                <a:lnTo>
                  <a:pt x="1817" y="1934"/>
                </a:lnTo>
                <a:lnTo>
                  <a:pt x="1834" y="1947"/>
                </a:lnTo>
                <a:lnTo>
                  <a:pt x="1854" y="1955"/>
                </a:lnTo>
                <a:lnTo>
                  <a:pt x="1875" y="1958"/>
                </a:lnTo>
                <a:lnTo>
                  <a:pt x="2345" y="1958"/>
                </a:lnTo>
                <a:lnTo>
                  <a:pt x="2367" y="1955"/>
                </a:lnTo>
                <a:lnTo>
                  <a:pt x="2387" y="1947"/>
                </a:lnTo>
                <a:lnTo>
                  <a:pt x="2403" y="1934"/>
                </a:lnTo>
                <a:lnTo>
                  <a:pt x="2416" y="1918"/>
                </a:lnTo>
                <a:lnTo>
                  <a:pt x="2424" y="1898"/>
                </a:lnTo>
                <a:lnTo>
                  <a:pt x="2427" y="1876"/>
                </a:lnTo>
                <a:lnTo>
                  <a:pt x="2424" y="1854"/>
                </a:lnTo>
                <a:lnTo>
                  <a:pt x="2416" y="1835"/>
                </a:lnTo>
                <a:lnTo>
                  <a:pt x="2403" y="1818"/>
                </a:lnTo>
                <a:lnTo>
                  <a:pt x="2387" y="1806"/>
                </a:lnTo>
                <a:lnTo>
                  <a:pt x="2367" y="1797"/>
                </a:lnTo>
                <a:lnTo>
                  <a:pt x="2345" y="1794"/>
                </a:lnTo>
                <a:lnTo>
                  <a:pt x="1875" y="1794"/>
                </a:lnTo>
                <a:close/>
                <a:moveTo>
                  <a:pt x="1089" y="1791"/>
                </a:moveTo>
                <a:lnTo>
                  <a:pt x="1068" y="1793"/>
                </a:lnTo>
                <a:lnTo>
                  <a:pt x="1049" y="1803"/>
                </a:lnTo>
                <a:lnTo>
                  <a:pt x="1031" y="1815"/>
                </a:lnTo>
                <a:lnTo>
                  <a:pt x="1019" y="1831"/>
                </a:lnTo>
                <a:lnTo>
                  <a:pt x="1011" y="1851"/>
                </a:lnTo>
                <a:lnTo>
                  <a:pt x="1008" y="1873"/>
                </a:lnTo>
                <a:lnTo>
                  <a:pt x="1011" y="1894"/>
                </a:lnTo>
                <a:lnTo>
                  <a:pt x="1019" y="1915"/>
                </a:lnTo>
                <a:lnTo>
                  <a:pt x="1031" y="1931"/>
                </a:lnTo>
                <a:lnTo>
                  <a:pt x="1049" y="1944"/>
                </a:lnTo>
                <a:lnTo>
                  <a:pt x="1068" y="1952"/>
                </a:lnTo>
                <a:lnTo>
                  <a:pt x="1089" y="1955"/>
                </a:lnTo>
                <a:lnTo>
                  <a:pt x="1417" y="1955"/>
                </a:lnTo>
                <a:lnTo>
                  <a:pt x="1439" y="1952"/>
                </a:lnTo>
                <a:lnTo>
                  <a:pt x="1459" y="1944"/>
                </a:lnTo>
                <a:lnTo>
                  <a:pt x="1475" y="1931"/>
                </a:lnTo>
                <a:lnTo>
                  <a:pt x="1489" y="1915"/>
                </a:lnTo>
                <a:lnTo>
                  <a:pt x="1497" y="1894"/>
                </a:lnTo>
                <a:lnTo>
                  <a:pt x="1500" y="1873"/>
                </a:lnTo>
                <a:lnTo>
                  <a:pt x="1497" y="1851"/>
                </a:lnTo>
                <a:lnTo>
                  <a:pt x="1489" y="1831"/>
                </a:lnTo>
                <a:lnTo>
                  <a:pt x="1475" y="1815"/>
                </a:lnTo>
                <a:lnTo>
                  <a:pt x="1459" y="1803"/>
                </a:lnTo>
                <a:lnTo>
                  <a:pt x="1439" y="1793"/>
                </a:lnTo>
                <a:lnTo>
                  <a:pt x="1417" y="1791"/>
                </a:lnTo>
                <a:lnTo>
                  <a:pt x="1089" y="1791"/>
                </a:lnTo>
                <a:close/>
                <a:moveTo>
                  <a:pt x="1875" y="1500"/>
                </a:moveTo>
                <a:lnTo>
                  <a:pt x="1854" y="1503"/>
                </a:lnTo>
                <a:lnTo>
                  <a:pt x="1834" y="1511"/>
                </a:lnTo>
                <a:lnTo>
                  <a:pt x="1817" y="1525"/>
                </a:lnTo>
                <a:lnTo>
                  <a:pt x="1804" y="1541"/>
                </a:lnTo>
                <a:lnTo>
                  <a:pt x="1796" y="1560"/>
                </a:lnTo>
                <a:lnTo>
                  <a:pt x="1793" y="1583"/>
                </a:lnTo>
                <a:lnTo>
                  <a:pt x="1796" y="1604"/>
                </a:lnTo>
                <a:lnTo>
                  <a:pt x="1804" y="1623"/>
                </a:lnTo>
                <a:lnTo>
                  <a:pt x="1817" y="1640"/>
                </a:lnTo>
                <a:lnTo>
                  <a:pt x="1834" y="1653"/>
                </a:lnTo>
                <a:lnTo>
                  <a:pt x="1854" y="1661"/>
                </a:lnTo>
                <a:lnTo>
                  <a:pt x="1875" y="1664"/>
                </a:lnTo>
                <a:lnTo>
                  <a:pt x="2584" y="1664"/>
                </a:lnTo>
                <a:lnTo>
                  <a:pt x="2607" y="1661"/>
                </a:lnTo>
                <a:lnTo>
                  <a:pt x="2626" y="1653"/>
                </a:lnTo>
                <a:lnTo>
                  <a:pt x="2642" y="1640"/>
                </a:lnTo>
                <a:lnTo>
                  <a:pt x="2655" y="1623"/>
                </a:lnTo>
                <a:lnTo>
                  <a:pt x="2664" y="1604"/>
                </a:lnTo>
                <a:lnTo>
                  <a:pt x="2667" y="1583"/>
                </a:lnTo>
                <a:lnTo>
                  <a:pt x="2664" y="1560"/>
                </a:lnTo>
                <a:lnTo>
                  <a:pt x="2655" y="1541"/>
                </a:lnTo>
                <a:lnTo>
                  <a:pt x="2642" y="1525"/>
                </a:lnTo>
                <a:lnTo>
                  <a:pt x="2626" y="1511"/>
                </a:lnTo>
                <a:lnTo>
                  <a:pt x="2607" y="1503"/>
                </a:lnTo>
                <a:lnTo>
                  <a:pt x="2584" y="1500"/>
                </a:lnTo>
                <a:lnTo>
                  <a:pt x="1875" y="1500"/>
                </a:lnTo>
                <a:close/>
                <a:moveTo>
                  <a:pt x="1089" y="1497"/>
                </a:moveTo>
                <a:lnTo>
                  <a:pt x="1068" y="1500"/>
                </a:lnTo>
                <a:lnTo>
                  <a:pt x="1049" y="1508"/>
                </a:lnTo>
                <a:lnTo>
                  <a:pt x="1031" y="1521"/>
                </a:lnTo>
                <a:lnTo>
                  <a:pt x="1019" y="1538"/>
                </a:lnTo>
                <a:lnTo>
                  <a:pt x="1011" y="1557"/>
                </a:lnTo>
                <a:lnTo>
                  <a:pt x="1008" y="1579"/>
                </a:lnTo>
                <a:lnTo>
                  <a:pt x="1011" y="1601"/>
                </a:lnTo>
                <a:lnTo>
                  <a:pt x="1019" y="1620"/>
                </a:lnTo>
                <a:lnTo>
                  <a:pt x="1031" y="1637"/>
                </a:lnTo>
                <a:lnTo>
                  <a:pt x="1049" y="1650"/>
                </a:lnTo>
                <a:lnTo>
                  <a:pt x="1068" y="1658"/>
                </a:lnTo>
                <a:lnTo>
                  <a:pt x="1089" y="1661"/>
                </a:lnTo>
                <a:lnTo>
                  <a:pt x="1548" y="1661"/>
                </a:lnTo>
                <a:lnTo>
                  <a:pt x="1569" y="1658"/>
                </a:lnTo>
                <a:lnTo>
                  <a:pt x="1589" y="1650"/>
                </a:lnTo>
                <a:lnTo>
                  <a:pt x="1606" y="1637"/>
                </a:lnTo>
                <a:lnTo>
                  <a:pt x="1619" y="1620"/>
                </a:lnTo>
                <a:lnTo>
                  <a:pt x="1627" y="1601"/>
                </a:lnTo>
                <a:lnTo>
                  <a:pt x="1630" y="1579"/>
                </a:lnTo>
                <a:lnTo>
                  <a:pt x="1627" y="1557"/>
                </a:lnTo>
                <a:lnTo>
                  <a:pt x="1619" y="1538"/>
                </a:lnTo>
                <a:lnTo>
                  <a:pt x="1606" y="1521"/>
                </a:lnTo>
                <a:lnTo>
                  <a:pt x="1589" y="1508"/>
                </a:lnTo>
                <a:lnTo>
                  <a:pt x="1569" y="1500"/>
                </a:lnTo>
                <a:lnTo>
                  <a:pt x="1548" y="1497"/>
                </a:lnTo>
                <a:lnTo>
                  <a:pt x="1089" y="1497"/>
                </a:lnTo>
                <a:close/>
                <a:moveTo>
                  <a:pt x="319" y="1497"/>
                </a:moveTo>
                <a:lnTo>
                  <a:pt x="297" y="1500"/>
                </a:lnTo>
                <a:lnTo>
                  <a:pt x="278" y="1508"/>
                </a:lnTo>
                <a:lnTo>
                  <a:pt x="261" y="1521"/>
                </a:lnTo>
                <a:lnTo>
                  <a:pt x="248" y="1538"/>
                </a:lnTo>
                <a:lnTo>
                  <a:pt x="240" y="1557"/>
                </a:lnTo>
                <a:lnTo>
                  <a:pt x="237" y="1579"/>
                </a:lnTo>
                <a:lnTo>
                  <a:pt x="237" y="2462"/>
                </a:lnTo>
                <a:lnTo>
                  <a:pt x="240" y="2484"/>
                </a:lnTo>
                <a:lnTo>
                  <a:pt x="248" y="2503"/>
                </a:lnTo>
                <a:lnTo>
                  <a:pt x="261" y="2520"/>
                </a:lnTo>
                <a:lnTo>
                  <a:pt x="278" y="2533"/>
                </a:lnTo>
                <a:lnTo>
                  <a:pt x="297" y="2541"/>
                </a:lnTo>
                <a:lnTo>
                  <a:pt x="319" y="2544"/>
                </a:lnTo>
                <a:lnTo>
                  <a:pt x="736" y="2544"/>
                </a:lnTo>
                <a:lnTo>
                  <a:pt x="758" y="2541"/>
                </a:lnTo>
                <a:lnTo>
                  <a:pt x="777" y="2533"/>
                </a:lnTo>
                <a:lnTo>
                  <a:pt x="794" y="2520"/>
                </a:lnTo>
                <a:lnTo>
                  <a:pt x="806" y="2503"/>
                </a:lnTo>
                <a:lnTo>
                  <a:pt x="815" y="2484"/>
                </a:lnTo>
                <a:lnTo>
                  <a:pt x="818" y="2462"/>
                </a:lnTo>
                <a:lnTo>
                  <a:pt x="818" y="1579"/>
                </a:lnTo>
                <a:lnTo>
                  <a:pt x="815" y="1557"/>
                </a:lnTo>
                <a:lnTo>
                  <a:pt x="806" y="1538"/>
                </a:lnTo>
                <a:lnTo>
                  <a:pt x="794" y="1521"/>
                </a:lnTo>
                <a:lnTo>
                  <a:pt x="777" y="1508"/>
                </a:lnTo>
                <a:lnTo>
                  <a:pt x="758" y="1500"/>
                </a:lnTo>
                <a:lnTo>
                  <a:pt x="736" y="1497"/>
                </a:lnTo>
                <a:lnTo>
                  <a:pt x="319" y="1497"/>
                </a:lnTo>
                <a:close/>
                <a:moveTo>
                  <a:pt x="2915" y="1175"/>
                </a:moveTo>
                <a:lnTo>
                  <a:pt x="2915" y="2628"/>
                </a:lnTo>
                <a:lnTo>
                  <a:pt x="2920" y="2655"/>
                </a:lnTo>
                <a:lnTo>
                  <a:pt x="2929" y="2678"/>
                </a:lnTo>
                <a:lnTo>
                  <a:pt x="2943" y="2701"/>
                </a:lnTo>
                <a:lnTo>
                  <a:pt x="2959" y="2719"/>
                </a:lnTo>
                <a:lnTo>
                  <a:pt x="2979" y="2735"/>
                </a:lnTo>
                <a:lnTo>
                  <a:pt x="3002" y="2748"/>
                </a:lnTo>
                <a:lnTo>
                  <a:pt x="3027" y="2755"/>
                </a:lnTo>
                <a:lnTo>
                  <a:pt x="3031" y="2756"/>
                </a:lnTo>
                <a:lnTo>
                  <a:pt x="3035" y="2757"/>
                </a:lnTo>
                <a:lnTo>
                  <a:pt x="3042" y="2758"/>
                </a:lnTo>
                <a:lnTo>
                  <a:pt x="3067" y="2758"/>
                </a:lnTo>
                <a:lnTo>
                  <a:pt x="3092" y="2755"/>
                </a:lnTo>
                <a:lnTo>
                  <a:pt x="3117" y="2748"/>
                </a:lnTo>
                <a:lnTo>
                  <a:pt x="3138" y="2735"/>
                </a:lnTo>
                <a:lnTo>
                  <a:pt x="3156" y="2720"/>
                </a:lnTo>
                <a:lnTo>
                  <a:pt x="3173" y="2702"/>
                </a:lnTo>
                <a:lnTo>
                  <a:pt x="3184" y="2679"/>
                </a:lnTo>
                <a:lnTo>
                  <a:pt x="3191" y="2656"/>
                </a:lnTo>
                <a:lnTo>
                  <a:pt x="3194" y="2630"/>
                </a:lnTo>
                <a:lnTo>
                  <a:pt x="3194" y="1175"/>
                </a:lnTo>
                <a:lnTo>
                  <a:pt x="2915" y="1175"/>
                </a:lnTo>
                <a:close/>
                <a:moveTo>
                  <a:pt x="1875" y="1142"/>
                </a:moveTo>
                <a:lnTo>
                  <a:pt x="1854" y="1145"/>
                </a:lnTo>
                <a:lnTo>
                  <a:pt x="1834" y="1153"/>
                </a:lnTo>
                <a:lnTo>
                  <a:pt x="1817" y="1166"/>
                </a:lnTo>
                <a:lnTo>
                  <a:pt x="1804" y="1182"/>
                </a:lnTo>
                <a:lnTo>
                  <a:pt x="1796" y="1202"/>
                </a:lnTo>
                <a:lnTo>
                  <a:pt x="1793" y="1224"/>
                </a:lnTo>
                <a:lnTo>
                  <a:pt x="1796" y="1246"/>
                </a:lnTo>
                <a:lnTo>
                  <a:pt x="1804" y="1265"/>
                </a:lnTo>
                <a:lnTo>
                  <a:pt x="1817" y="1282"/>
                </a:lnTo>
                <a:lnTo>
                  <a:pt x="1834" y="1294"/>
                </a:lnTo>
                <a:lnTo>
                  <a:pt x="1854" y="1303"/>
                </a:lnTo>
                <a:lnTo>
                  <a:pt x="1875" y="1306"/>
                </a:lnTo>
                <a:lnTo>
                  <a:pt x="2586" y="1306"/>
                </a:lnTo>
                <a:lnTo>
                  <a:pt x="2608" y="1303"/>
                </a:lnTo>
                <a:lnTo>
                  <a:pt x="2627" y="1294"/>
                </a:lnTo>
                <a:lnTo>
                  <a:pt x="2644" y="1282"/>
                </a:lnTo>
                <a:lnTo>
                  <a:pt x="2656" y="1265"/>
                </a:lnTo>
                <a:lnTo>
                  <a:pt x="2665" y="1246"/>
                </a:lnTo>
                <a:lnTo>
                  <a:pt x="2668" y="1224"/>
                </a:lnTo>
                <a:lnTo>
                  <a:pt x="2665" y="1202"/>
                </a:lnTo>
                <a:lnTo>
                  <a:pt x="2656" y="1182"/>
                </a:lnTo>
                <a:lnTo>
                  <a:pt x="2644" y="1166"/>
                </a:lnTo>
                <a:lnTo>
                  <a:pt x="2627" y="1153"/>
                </a:lnTo>
                <a:lnTo>
                  <a:pt x="2608" y="1145"/>
                </a:lnTo>
                <a:lnTo>
                  <a:pt x="2586" y="1142"/>
                </a:lnTo>
                <a:lnTo>
                  <a:pt x="1875" y="1142"/>
                </a:lnTo>
                <a:close/>
                <a:moveTo>
                  <a:pt x="1875" y="847"/>
                </a:moveTo>
                <a:lnTo>
                  <a:pt x="1854" y="850"/>
                </a:lnTo>
                <a:lnTo>
                  <a:pt x="1834" y="859"/>
                </a:lnTo>
                <a:lnTo>
                  <a:pt x="1817" y="872"/>
                </a:lnTo>
                <a:lnTo>
                  <a:pt x="1804" y="888"/>
                </a:lnTo>
                <a:lnTo>
                  <a:pt x="1796" y="907"/>
                </a:lnTo>
                <a:lnTo>
                  <a:pt x="1793" y="930"/>
                </a:lnTo>
                <a:lnTo>
                  <a:pt x="1796" y="951"/>
                </a:lnTo>
                <a:lnTo>
                  <a:pt x="1804" y="971"/>
                </a:lnTo>
                <a:lnTo>
                  <a:pt x="1817" y="987"/>
                </a:lnTo>
                <a:lnTo>
                  <a:pt x="1834" y="1000"/>
                </a:lnTo>
                <a:lnTo>
                  <a:pt x="1854" y="1008"/>
                </a:lnTo>
                <a:lnTo>
                  <a:pt x="1875" y="1011"/>
                </a:lnTo>
                <a:lnTo>
                  <a:pt x="2506" y="1011"/>
                </a:lnTo>
                <a:lnTo>
                  <a:pt x="2528" y="1008"/>
                </a:lnTo>
                <a:lnTo>
                  <a:pt x="2547" y="1000"/>
                </a:lnTo>
                <a:lnTo>
                  <a:pt x="2564" y="987"/>
                </a:lnTo>
                <a:lnTo>
                  <a:pt x="2577" y="971"/>
                </a:lnTo>
                <a:lnTo>
                  <a:pt x="2585" y="951"/>
                </a:lnTo>
                <a:lnTo>
                  <a:pt x="2588" y="930"/>
                </a:lnTo>
                <a:lnTo>
                  <a:pt x="2585" y="907"/>
                </a:lnTo>
                <a:lnTo>
                  <a:pt x="2577" y="888"/>
                </a:lnTo>
                <a:lnTo>
                  <a:pt x="2564" y="872"/>
                </a:lnTo>
                <a:lnTo>
                  <a:pt x="2547" y="859"/>
                </a:lnTo>
                <a:lnTo>
                  <a:pt x="2528" y="850"/>
                </a:lnTo>
                <a:lnTo>
                  <a:pt x="2506" y="847"/>
                </a:lnTo>
                <a:lnTo>
                  <a:pt x="1875" y="847"/>
                </a:lnTo>
                <a:close/>
                <a:moveTo>
                  <a:pt x="1875" y="553"/>
                </a:moveTo>
                <a:lnTo>
                  <a:pt x="1854" y="556"/>
                </a:lnTo>
                <a:lnTo>
                  <a:pt x="1834" y="564"/>
                </a:lnTo>
                <a:lnTo>
                  <a:pt x="1817" y="578"/>
                </a:lnTo>
                <a:lnTo>
                  <a:pt x="1804" y="594"/>
                </a:lnTo>
                <a:lnTo>
                  <a:pt x="1796" y="613"/>
                </a:lnTo>
                <a:lnTo>
                  <a:pt x="1793" y="635"/>
                </a:lnTo>
                <a:lnTo>
                  <a:pt x="1796" y="657"/>
                </a:lnTo>
                <a:lnTo>
                  <a:pt x="1804" y="676"/>
                </a:lnTo>
                <a:lnTo>
                  <a:pt x="1817" y="693"/>
                </a:lnTo>
                <a:lnTo>
                  <a:pt x="1834" y="706"/>
                </a:lnTo>
                <a:lnTo>
                  <a:pt x="1854" y="714"/>
                </a:lnTo>
                <a:lnTo>
                  <a:pt x="1875" y="717"/>
                </a:lnTo>
                <a:lnTo>
                  <a:pt x="2346" y="717"/>
                </a:lnTo>
                <a:lnTo>
                  <a:pt x="2368" y="714"/>
                </a:lnTo>
                <a:lnTo>
                  <a:pt x="2388" y="706"/>
                </a:lnTo>
                <a:lnTo>
                  <a:pt x="2404" y="693"/>
                </a:lnTo>
                <a:lnTo>
                  <a:pt x="2417" y="676"/>
                </a:lnTo>
                <a:lnTo>
                  <a:pt x="2425" y="657"/>
                </a:lnTo>
                <a:lnTo>
                  <a:pt x="2428" y="635"/>
                </a:lnTo>
                <a:lnTo>
                  <a:pt x="2425" y="613"/>
                </a:lnTo>
                <a:lnTo>
                  <a:pt x="2417" y="594"/>
                </a:lnTo>
                <a:lnTo>
                  <a:pt x="2404" y="578"/>
                </a:lnTo>
                <a:lnTo>
                  <a:pt x="2388" y="564"/>
                </a:lnTo>
                <a:lnTo>
                  <a:pt x="2368" y="556"/>
                </a:lnTo>
                <a:lnTo>
                  <a:pt x="2346" y="553"/>
                </a:lnTo>
                <a:lnTo>
                  <a:pt x="1875" y="553"/>
                </a:lnTo>
                <a:close/>
                <a:moveTo>
                  <a:pt x="1875" y="259"/>
                </a:moveTo>
                <a:lnTo>
                  <a:pt x="1854" y="262"/>
                </a:lnTo>
                <a:lnTo>
                  <a:pt x="1834" y="270"/>
                </a:lnTo>
                <a:lnTo>
                  <a:pt x="1817" y="282"/>
                </a:lnTo>
                <a:lnTo>
                  <a:pt x="1804" y="300"/>
                </a:lnTo>
                <a:lnTo>
                  <a:pt x="1796" y="319"/>
                </a:lnTo>
                <a:lnTo>
                  <a:pt x="1793" y="340"/>
                </a:lnTo>
                <a:lnTo>
                  <a:pt x="1796" y="363"/>
                </a:lnTo>
                <a:lnTo>
                  <a:pt x="1804" y="382"/>
                </a:lnTo>
                <a:lnTo>
                  <a:pt x="1817" y="398"/>
                </a:lnTo>
                <a:lnTo>
                  <a:pt x="1834" y="412"/>
                </a:lnTo>
                <a:lnTo>
                  <a:pt x="1854" y="420"/>
                </a:lnTo>
                <a:lnTo>
                  <a:pt x="1875" y="423"/>
                </a:lnTo>
                <a:lnTo>
                  <a:pt x="2506" y="423"/>
                </a:lnTo>
                <a:lnTo>
                  <a:pt x="2528" y="420"/>
                </a:lnTo>
                <a:lnTo>
                  <a:pt x="2547" y="412"/>
                </a:lnTo>
                <a:lnTo>
                  <a:pt x="2564" y="398"/>
                </a:lnTo>
                <a:lnTo>
                  <a:pt x="2577" y="382"/>
                </a:lnTo>
                <a:lnTo>
                  <a:pt x="2585" y="363"/>
                </a:lnTo>
                <a:lnTo>
                  <a:pt x="2588" y="340"/>
                </a:lnTo>
                <a:lnTo>
                  <a:pt x="2585" y="319"/>
                </a:lnTo>
                <a:lnTo>
                  <a:pt x="2577" y="300"/>
                </a:lnTo>
                <a:lnTo>
                  <a:pt x="2564" y="282"/>
                </a:lnTo>
                <a:lnTo>
                  <a:pt x="2547" y="270"/>
                </a:lnTo>
                <a:lnTo>
                  <a:pt x="2528" y="262"/>
                </a:lnTo>
                <a:lnTo>
                  <a:pt x="2506" y="259"/>
                </a:lnTo>
                <a:lnTo>
                  <a:pt x="1875" y="259"/>
                </a:lnTo>
                <a:close/>
                <a:moveTo>
                  <a:pt x="319" y="259"/>
                </a:moveTo>
                <a:lnTo>
                  <a:pt x="297" y="262"/>
                </a:lnTo>
                <a:lnTo>
                  <a:pt x="278" y="270"/>
                </a:lnTo>
                <a:lnTo>
                  <a:pt x="261" y="282"/>
                </a:lnTo>
                <a:lnTo>
                  <a:pt x="248" y="300"/>
                </a:lnTo>
                <a:lnTo>
                  <a:pt x="240" y="319"/>
                </a:lnTo>
                <a:lnTo>
                  <a:pt x="237" y="340"/>
                </a:lnTo>
                <a:lnTo>
                  <a:pt x="237" y="1224"/>
                </a:lnTo>
                <a:lnTo>
                  <a:pt x="240" y="1246"/>
                </a:lnTo>
                <a:lnTo>
                  <a:pt x="248" y="1265"/>
                </a:lnTo>
                <a:lnTo>
                  <a:pt x="261" y="1282"/>
                </a:lnTo>
                <a:lnTo>
                  <a:pt x="278" y="1294"/>
                </a:lnTo>
                <a:lnTo>
                  <a:pt x="297" y="1303"/>
                </a:lnTo>
                <a:lnTo>
                  <a:pt x="319" y="1306"/>
                </a:lnTo>
                <a:lnTo>
                  <a:pt x="1542" y="1306"/>
                </a:lnTo>
                <a:lnTo>
                  <a:pt x="1564" y="1303"/>
                </a:lnTo>
                <a:lnTo>
                  <a:pt x="1583" y="1294"/>
                </a:lnTo>
                <a:lnTo>
                  <a:pt x="1600" y="1282"/>
                </a:lnTo>
                <a:lnTo>
                  <a:pt x="1613" y="1265"/>
                </a:lnTo>
                <a:lnTo>
                  <a:pt x="1621" y="1246"/>
                </a:lnTo>
                <a:lnTo>
                  <a:pt x="1624" y="1224"/>
                </a:lnTo>
                <a:lnTo>
                  <a:pt x="1624" y="340"/>
                </a:lnTo>
                <a:lnTo>
                  <a:pt x="1621" y="319"/>
                </a:lnTo>
                <a:lnTo>
                  <a:pt x="1613" y="300"/>
                </a:lnTo>
                <a:lnTo>
                  <a:pt x="1600" y="282"/>
                </a:lnTo>
                <a:lnTo>
                  <a:pt x="1583" y="270"/>
                </a:lnTo>
                <a:lnTo>
                  <a:pt x="1564" y="262"/>
                </a:lnTo>
                <a:lnTo>
                  <a:pt x="1542" y="259"/>
                </a:lnTo>
                <a:lnTo>
                  <a:pt x="319" y="259"/>
                </a:lnTo>
                <a:close/>
                <a:moveTo>
                  <a:pt x="81" y="0"/>
                </a:moveTo>
                <a:lnTo>
                  <a:pt x="2833" y="0"/>
                </a:lnTo>
                <a:lnTo>
                  <a:pt x="2855" y="3"/>
                </a:lnTo>
                <a:lnTo>
                  <a:pt x="2874" y="11"/>
                </a:lnTo>
                <a:lnTo>
                  <a:pt x="2891" y="25"/>
                </a:lnTo>
                <a:lnTo>
                  <a:pt x="2904" y="41"/>
                </a:lnTo>
                <a:lnTo>
                  <a:pt x="2912" y="60"/>
                </a:lnTo>
                <a:lnTo>
                  <a:pt x="2915" y="82"/>
                </a:lnTo>
                <a:lnTo>
                  <a:pt x="2915" y="1011"/>
                </a:lnTo>
                <a:lnTo>
                  <a:pt x="3235" y="1011"/>
                </a:lnTo>
                <a:lnTo>
                  <a:pt x="3260" y="1013"/>
                </a:lnTo>
                <a:lnTo>
                  <a:pt x="3283" y="1020"/>
                </a:lnTo>
                <a:lnTo>
                  <a:pt x="3304" y="1032"/>
                </a:lnTo>
                <a:lnTo>
                  <a:pt x="3322" y="1047"/>
                </a:lnTo>
                <a:lnTo>
                  <a:pt x="3337" y="1065"/>
                </a:lnTo>
                <a:lnTo>
                  <a:pt x="3348" y="1087"/>
                </a:lnTo>
                <a:lnTo>
                  <a:pt x="3355" y="1109"/>
                </a:lnTo>
                <a:lnTo>
                  <a:pt x="3358" y="1134"/>
                </a:lnTo>
                <a:lnTo>
                  <a:pt x="3358" y="2630"/>
                </a:lnTo>
                <a:lnTo>
                  <a:pt x="3355" y="2673"/>
                </a:lnTo>
                <a:lnTo>
                  <a:pt x="3346" y="2714"/>
                </a:lnTo>
                <a:lnTo>
                  <a:pt x="3330" y="2753"/>
                </a:lnTo>
                <a:lnTo>
                  <a:pt x="3311" y="2788"/>
                </a:lnTo>
                <a:lnTo>
                  <a:pt x="3287" y="2821"/>
                </a:lnTo>
                <a:lnTo>
                  <a:pt x="3258" y="2849"/>
                </a:lnTo>
                <a:lnTo>
                  <a:pt x="3226" y="2875"/>
                </a:lnTo>
                <a:lnTo>
                  <a:pt x="3190" y="2894"/>
                </a:lnTo>
                <a:lnTo>
                  <a:pt x="3151" y="2909"/>
                </a:lnTo>
                <a:lnTo>
                  <a:pt x="3110" y="2919"/>
                </a:lnTo>
                <a:lnTo>
                  <a:pt x="3067" y="2922"/>
                </a:lnTo>
                <a:lnTo>
                  <a:pt x="3042" y="2922"/>
                </a:lnTo>
                <a:lnTo>
                  <a:pt x="3022" y="2921"/>
                </a:lnTo>
                <a:lnTo>
                  <a:pt x="3017" y="2921"/>
                </a:lnTo>
                <a:lnTo>
                  <a:pt x="3011" y="2922"/>
                </a:lnTo>
                <a:lnTo>
                  <a:pt x="356" y="2922"/>
                </a:lnTo>
                <a:lnTo>
                  <a:pt x="312" y="2919"/>
                </a:lnTo>
                <a:lnTo>
                  <a:pt x="269" y="2910"/>
                </a:lnTo>
                <a:lnTo>
                  <a:pt x="228" y="2897"/>
                </a:lnTo>
                <a:lnTo>
                  <a:pt x="189" y="2880"/>
                </a:lnTo>
                <a:lnTo>
                  <a:pt x="153" y="2857"/>
                </a:lnTo>
                <a:lnTo>
                  <a:pt x="120" y="2831"/>
                </a:lnTo>
                <a:lnTo>
                  <a:pt x="90" y="2801"/>
                </a:lnTo>
                <a:lnTo>
                  <a:pt x="64" y="2768"/>
                </a:lnTo>
                <a:lnTo>
                  <a:pt x="42" y="2732"/>
                </a:lnTo>
                <a:lnTo>
                  <a:pt x="24" y="2694"/>
                </a:lnTo>
                <a:lnTo>
                  <a:pt x="11" y="2653"/>
                </a:lnTo>
                <a:lnTo>
                  <a:pt x="3" y="2609"/>
                </a:lnTo>
                <a:lnTo>
                  <a:pt x="0" y="2564"/>
                </a:lnTo>
                <a:lnTo>
                  <a:pt x="0" y="82"/>
                </a:lnTo>
                <a:lnTo>
                  <a:pt x="3" y="60"/>
                </a:lnTo>
                <a:lnTo>
                  <a:pt x="11" y="41"/>
                </a:lnTo>
                <a:lnTo>
                  <a:pt x="24" y="25"/>
                </a:lnTo>
                <a:lnTo>
                  <a:pt x="41" y="11"/>
                </a:lnTo>
                <a:lnTo>
                  <a:pt x="60" y="3"/>
                </a:lnTo>
                <a:lnTo>
                  <a:pt x="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136"/>
          <p:cNvSpPr>
            <a:spLocks noEditPoints="1"/>
          </p:cNvSpPr>
          <p:nvPr/>
        </p:nvSpPr>
        <p:spPr bwMode="auto">
          <a:xfrm>
            <a:off x="2534570" y="4365625"/>
            <a:ext cx="565150" cy="287338"/>
          </a:xfrm>
          <a:custGeom>
            <a:avLst/>
            <a:gdLst>
              <a:gd name="T0" fmla="*/ 2887 w 3561"/>
              <a:gd name="T1" fmla="*/ 818 h 1805"/>
              <a:gd name="T2" fmla="*/ 266 w 3561"/>
              <a:gd name="T3" fmla="*/ 0 h 1805"/>
              <a:gd name="T4" fmla="*/ 2086 w 3561"/>
              <a:gd name="T5" fmla="*/ 12 h 1805"/>
              <a:gd name="T6" fmla="*/ 2183 w 3561"/>
              <a:gd name="T7" fmla="*/ 67 h 1805"/>
              <a:gd name="T8" fmla="*/ 2250 w 3561"/>
              <a:gd name="T9" fmla="*/ 156 h 1805"/>
              <a:gd name="T10" fmla="*/ 2275 w 3561"/>
              <a:gd name="T11" fmla="*/ 270 h 1805"/>
              <a:gd name="T12" fmla="*/ 2435 w 3561"/>
              <a:gd name="T13" fmla="*/ 598 h 1805"/>
              <a:gd name="T14" fmla="*/ 2460 w 3561"/>
              <a:gd name="T15" fmla="*/ 540 h 1805"/>
              <a:gd name="T16" fmla="*/ 2517 w 3561"/>
              <a:gd name="T17" fmla="*/ 516 h 1805"/>
              <a:gd name="T18" fmla="*/ 2930 w 3561"/>
              <a:gd name="T19" fmla="*/ 524 h 1805"/>
              <a:gd name="T20" fmla="*/ 2967 w 3561"/>
              <a:gd name="T21" fmla="*/ 562 h 1805"/>
              <a:gd name="T22" fmla="*/ 3508 w 3561"/>
              <a:gd name="T23" fmla="*/ 880 h 1805"/>
              <a:gd name="T24" fmla="*/ 3552 w 3561"/>
              <a:gd name="T25" fmla="*/ 919 h 1805"/>
              <a:gd name="T26" fmla="*/ 3561 w 3561"/>
              <a:gd name="T27" fmla="*/ 1481 h 1805"/>
              <a:gd name="T28" fmla="*/ 3538 w 3561"/>
              <a:gd name="T29" fmla="*/ 1539 h 1805"/>
              <a:gd name="T30" fmla="*/ 3479 w 3561"/>
              <a:gd name="T31" fmla="*/ 1563 h 1805"/>
              <a:gd name="T32" fmla="*/ 3366 w 3561"/>
              <a:gd name="T33" fmla="*/ 1642 h 1805"/>
              <a:gd name="T34" fmla="*/ 3295 w 3561"/>
              <a:gd name="T35" fmla="*/ 1735 h 1805"/>
              <a:gd name="T36" fmla="*/ 3194 w 3561"/>
              <a:gd name="T37" fmla="*/ 1793 h 1805"/>
              <a:gd name="T38" fmla="*/ 3071 w 3561"/>
              <a:gd name="T39" fmla="*/ 1802 h 1805"/>
              <a:gd name="T40" fmla="*/ 2960 w 3561"/>
              <a:gd name="T41" fmla="*/ 1759 h 1805"/>
              <a:gd name="T42" fmla="*/ 2879 w 3561"/>
              <a:gd name="T43" fmla="*/ 1675 h 1805"/>
              <a:gd name="T44" fmla="*/ 2838 w 3561"/>
              <a:gd name="T45" fmla="*/ 1563 h 1805"/>
              <a:gd name="T46" fmla="*/ 1264 w 3561"/>
              <a:gd name="T47" fmla="*/ 1642 h 1805"/>
              <a:gd name="T48" fmla="*/ 1193 w 3561"/>
              <a:gd name="T49" fmla="*/ 1735 h 1805"/>
              <a:gd name="T50" fmla="*/ 1092 w 3561"/>
              <a:gd name="T51" fmla="*/ 1793 h 1805"/>
              <a:gd name="T52" fmla="*/ 973 w 3561"/>
              <a:gd name="T53" fmla="*/ 1803 h 1805"/>
              <a:gd name="T54" fmla="*/ 870 w 3561"/>
              <a:gd name="T55" fmla="*/ 1767 h 1805"/>
              <a:gd name="T56" fmla="*/ 788 w 3561"/>
              <a:gd name="T57" fmla="*/ 1747 h 1805"/>
              <a:gd name="T58" fmla="*/ 691 w 3561"/>
              <a:gd name="T59" fmla="*/ 1795 h 1805"/>
              <a:gd name="T60" fmla="*/ 577 w 3561"/>
              <a:gd name="T61" fmla="*/ 1802 h 1805"/>
              <a:gd name="T62" fmla="*/ 465 w 3561"/>
              <a:gd name="T63" fmla="*/ 1759 h 1805"/>
              <a:gd name="T64" fmla="*/ 383 w 3561"/>
              <a:gd name="T65" fmla="*/ 1675 h 1805"/>
              <a:gd name="T66" fmla="*/ 342 w 3561"/>
              <a:gd name="T67" fmla="*/ 1563 h 1805"/>
              <a:gd name="T68" fmla="*/ 182 w 3561"/>
              <a:gd name="T69" fmla="*/ 1552 h 1805"/>
              <a:gd name="T70" fmla="*/ 144 w 3561"/>
              <a:gd name="T71" fmla="*/ 1503 h 1805"/>
              <a:gd name="T72" fmla="*/ 81 w 3561"/>
              <a:gd name="T73" fmla="*/ 1429 h 1805"/>
              <a:gd name="T74" fmla="*/ 24 w 3561"/>
              <a:gd name="T75" fmla="*/ 1405 h 1805"/>
              <a:gd name="T76" fmla="*/ 0 w 3561"/>
              <a:gd name="T77" fmla="*/ 1347 h 1805"/>
              <a:gd name="T78" fmla="*/ 11 w 3561"/>
              <a:gd name="T79" fmla="*/ 192 h 1805"/>
              <a:gd name="T80" fmla="*/ 65 w 3561"/>
              <a:gd name="T81" fmla="*/ 93 h 1805"/>
              <a:gd name="T82" fmla="*/ 155 w 3561"/>
              <a:gd name="T83" fmla="*/ 25 h 1805"/>
              <a:gd name="T84" fmla="*/ 266 w 3561"/>
              <a:gd name="T85" fmla="*/ 0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61" h="1805">
                <a:moveTo>
                  <a:pt x="2634" y="692"/>
                </a:moveTo>
                <a:lnTo>
                  <a:pt x="2634" y="818"/>
                </a:lnTo>
                <a:lnTo>
                  <a:pt x="2887" y="818"/>
                </a:lnTo>
                <a:lnTo>
                  <a:pt x="2817" y="692"/>
                </a:lnTo>
                <a:lnTo>
                  <a:pt x="2634" y="692"/>
                </a:lnTo>
                <a:close/>
                <a:moveTo>
                  <a:pt x="266" y="0"/>
                </a:moveTo>
                <a:lnTo>
                  <a:pt x="2009" y="0"/>
                </a:lnTo>
                <a:lnTo>
                  <a:pt x="2048" y="4"/>
                </a:lnTo>
                <a:lnTo>
                  <a:pt x="2086" y="12"/>
                </a:lnTo>
                <a:lnTo>
                  <a:pt x="2121" y="25"/>
                </a:lnTo>
                <a:lnTo>
                  <a:pt x="2154" y="44"/>
                </a:lnTo>
                <a:lnTo>
                  <a:pt x="2183" y="67"/>
                </a:lnTo>
                <a:lnTo>
                  <a:pt x="2210" y="93"/>
                </a:lnTo>
                <a:lnTo>
                  <a:pt x="2232" y="124"/>
                </a:lnTo>
                <a:lnTo>
                  <a:pt x="2250" y="156"/>
                </a:lnTo>
                <a:lnTo>
                  <a:pt x="2264" y="192"/>
                </a:lnTo>
                <a:lnTo>
                  <a:pt x="2272" y="229"/>
                </a:lnTo>
                <a:lnTo>
                  <a:pt x="2275" y="270"/>
                </a:lnTo>
                <a:lnTo>
                  <a:pt x="2275" y="1245"/>
                </a:lnTo>
                <a:lnTo>
                  <a:pt x="2435" y="1245"/>
                </a:lnTo>
                <a:lnTo>
                  <a:pt x="2435" y="598"/>
                </a:lnTo>
                <a:lnTo>
                  <a:pt x="2438" y="576"/>
                </a:lnTo>
                <a:lnTo>
                  <a:pt x="2447" y="557"/>
                </a:lnTo>
                <a:lnTo>
                  <a:pt x="2460" y="540"/>
                </a:lnTo>
                <a:lnTo>
                  <a:pt x="2476" y="527"/>
                </a:lnTo>
                <a:lnTo>
                  <a:pt x="2496" y="519"/>
                </a:lnTo>
                <a:lnTo>
                  <a:pt x="2517" y="516"/>
                </a:lnTo>
                <a:lnTo>
                  <a:pt x="2894" y="516"/>
                </a:lnTo>
                <a:lnTo>
                  <a:pt x="2912" y="518"/>
                </a:lnTo>
                <a:lnTo>
                  <a:pt x="2930" y="524"/>
                </a:lnTo>
                <a:lnTo>
                  <a:pt x="2945" y="534"/>
                </a:lnTo>
                <a:lnTo>
                  <a:pt x="2957" y="547"/>
                </a:lnTo>
                <a:lnTo>
                  <a:pt x="2967" y="562"/>
                </a:lnTo>
                <a:lnTo>
                  <a:pt x="3100" y="830"/>
                </a:lnTo>
                <a:lnTo>
                  <a:pt x="3489" y="876"/>
                </a:lnTo>
                <a:lnTo>
                  <a:pt x="3508" y="880"/>
                </a:lnTo>
                <a:lnTo>
                  <a:pt x="3526" y="890"/>
                </a:lnTo>
                <a:lnTo>
                  <a:pt x="3541" y="903"/>
                </a:lnTo>
                <a:lnTo>
                  <a:pt x="3552" y="919"/>
                </a:lnTo>
                <a:lnTo>
                  <a:pt x="3559" y="937"/>
                </a:lnTo>
                <a:lnTo>
                  <a:pt x="3561" y="958"/>
                </a:lnTo>
                <a:lnTo>
                  <a:pt x="3561" y="1481"/>
                </a:lnTo>
                <a:lnTo>
                  <a:pt x="3558" y="1503"/>
                </a:lnTo>
                <a:lnTo>
                  <a:pt x="3551" y="1523"/>
                </a:lnTo>
                <a:lnTo>
                  <a:pt x="3538" y="1539"/>
                </a:lnTo>
                <a:lnTo>
                  <a:pt x="3521" y="1552"/>
                </a:lnTo>
                <a:lnTo>
                  <a:pt x="3502" y="1561"/>
                </a:lnTo>
                <a:lnTo>
                  <a:pt x="3479" y="1563"/>
                </a:lnTo>
                <a:lnTo>
                  <a:pt x="3387" y="1563"/>
                </a:lnTo>
                <a:lnTo>
                  <a:pt x="3380" y="1604"/>
                </a:lnTo>
                <a:lnTo>
                  <a:pt x="3366" y="1642"/>
                </a:lnTo>
                <a:lnTo>
                  <a:pt x="3346" y="1675"/>
                </a:lnTo>
                <a:lnTo>
                  <a:pt x="3323" y="1708"/>
                </a:lnTo>
                <a:lnTo>
                  <a:pt x="3295" y="1735"/>
                </a:lnTo>
                <a:lnTo>
                  <a:pt x="3265" y="1759"/>
                </a:lnTo>
                <a:lnTo>
                  <a:pt x="3230" y="1779"/>
                </a:lnTo>
                <a:lnTo>
                  <a:pt x="3194" y="1793"/>
                </a:lnTo>
                <a:lnTo>
                  <a:pt x="3154" y="1802"/>
                </a:lnTo>
                <a:lnTo>
                  <a:pt x="3112" y="1805"/>
                </a:lnTo>
                <a:lnTo>
                  <a:pt x="3071" y="1802"/>
                </a:lnTo>
                <a:lnTo>
                  <a:pt x="3031" y="1793"/>
                </a:lnTo>
                <a:lnTo>
                  <a:pt x="2994" y="1779"/>
                </a:lnTo>
                <a:lnTo>
                  <a:pt x="2960" y="1759"/>
                </a:lnTo>
                <a:lnTo>
                  <a:pt x="2930" y="1735"/>
                </a:lnTo>
                <a:lnTo>
                  <a:pt x="2901" y="1708"/>
                </a:lnTo>
                <a:lnTo>
                  <a:pt x="2879" y="1675"/>
                </a:lnTo>
                <a:lnTo>
                  <a:pt x="2859" y="1642"/>
                </a:lnTo>
                <a:lnTo>
                  <a:pt x="2845" y="1604"/>
                </a:lnTo>
                <a:lnTo>
                  <a:pt x="2838" y="1563"/>
                </a:lnTo>
                <a:lnTo>
                  <a:pt x="1285" y="1563"/>
                </a:lnTo>
                <a:lnTo>
                  <a:pt x="1278" y="1604"/>
                </a:lnTo>
                <a:lnTo>
                  <a:pt x="1264" y="1642"/>
                </a:lnTo>
                <a:lnTo>
                  <a:pt x="1244" y="1675"/>
                </a:lnTo>
                <a:lnTo>
                  <a:pt x="1221" y="1708"/>
                </a:lnTo>
                <a:lnTo>
                  <a:pt x="1193" y="1735"/>
                </a:lnTo>
                <a:lnTo>
                  <a:pt x="1163" y="1759"/>
                </a:lnTo>
                <a:lnTo>
                  <a:pt x="1128" y="1779"/>
                </a:lnTo>
                <a:lnTo>
                  <a:pt x="1092" y="1793"/>
                </a:lnTo>
                <a:lnTo>
                  <a:pt x="1052" y="1802"/>
                </a:lnTo>
                <a:lnTo>
                  <a:pt x="1010" y="1805"/>
                </a:lnTo>
                <a:lnTo>
                  <a:pt x="973" y="1803"/>
                </a:lnTo>
                <a:lnTo>
                  <a:pt x="937" y="1795"/>
                </a:lnTo>
                <a:lnTo>
                  <a:pt x="902" y="1783"/>
                </a:lnTo>
                <a:lnTo>
                  <a:pt x="870" y="1767"/>
                </a:lnTo>
                <a:lnTo>
                  <a:pt x="841" y="1747"/>
                </a:lnTo>
                <a:lnTo>
                  <a:pt x="814" y="1723"/>
                </a:lnTo>
                <a:lnTo>
                  <a:pt x="788" y="1747"/>
                </a:lnTo>
                <a:lnTo>
                  <a:pt x="757" y="1767"/>
                </a:lnTo>
                <a:lnTo>
                  <a:pt x="726" y="1783"/>
                </a:lnTo>
                <a:lnTo>
                  <a:pt x="691" y="1795"/>
                </a:lnTo>
                <a:lnTo>
                  <a:pt x="656" y="1803"/>
                </a:lnTo>
                <a:lnTo>
                  <a:pt x="618" y="1805"/>
                </a:lnTo>
                <a:lnTo>
                  <a:pt x="577" y="1802"/>
                </a:lnTo>
                <a:lnTo>
                  <a:pt x="537" y="1793"/>
                </a:lnTo>
                <a:lnTo>
                  <a:pt x="500" y="1779"/>
                </a:lnTo>
                <a:lnTo>
                  <a:pt x="465" y="1759"/>
                </a:lnTo>
                <a:lnTo>
                  <a:pt x="434" y="1735"/>
                </a:lnTo>
                <a:lnTo>
                  <a:pt x="407" y="1708"/>
                </a:lnTo>
                <a:lnTo>
                  <a:pt x="383" y="1675"/>
                </a:lnTo>
                <a:lnTo>
                  <a:pt x="365" y="1642"/>
                </a:lnTo>
                <a:lnTo>
                  <a:pt x="351" y="1604"/>
                </a:lnTo>
                <a:lnTo>
                  <a:pt x="342" y="1563"/>
                </a:lnTo>
                <a:lnTo>
                  <a:pt x="223" y="1563"/>
                </a:lnTo>
                <a:lnTo>
                  <a:pt x="201" y="1561"/>
                </a:lnTo>
                <a:lnTo>
                  <a:pt x="182" y="1552"/>
                </a:lnTo>
                <a:lnTo>
                  <a:pt x="166" y="1539"/>
                </a:lnTo>
                <a:lnTo>
                  <a:pt x="153" y="1523"/>
                </a:lnTo>
                <a:lnTo>
                  <a:pt x="144" y="1503"/>
                </a:lnTo>
                <a:lnTo>
                  <a:pt x="142" y="1481"/>
                </a:lnTo>
                <a:lnTo>
                  <a:pt x="142" y="1429"/>
                </a:lnTo>
                <a:lnTo>
                  <a:pt x="81" y="1429"/>
                </a:lnTo>
                <a:lnTo>
                  <a:pt x="60" y="1427"/>
                </a:lnTo>
                <a:lnTo>
                  <a:pt x="40" y="1418"/>
                </a:lnTo>
                <a:lnTo>
                  <a:pt x="24" y="1405"/>
                </a:lnTo>
                <a:lnTo>
                  <a:pt x="11" y="1389"/>
                </a:lnTo>
                <a:lnTo>
                  <a:pt x="3" y="1369"/>
                </a:lnTo>
                <a:lnTo>
                  <a:pt x="0" y="1347"/>
                </a:lnTo>
                <a:lnTo>
                  <a:pt x="0" y="270"/>
                </a:lnTo>
                <a:lnTo>
                  <a:pt x="3" y="229"/>
                </a:lnTo>
                <a:lnTo>
                  <a:pt x="11" y="192"/>
                </a:lnTo>
                <a:lnTo>
                  <a:pt x="25" y="156"/>
                </a:lnTo>
                <a:lnTo>
                  <a:pt x="43" y="124"/>
                </a:lnTo>
                <a:lnTo>
                  <a:pt x="65" y="93"/>
                </a:lnTo>
                <a:lnTo>
                  <a:pt x="92" y="67"/>
                </a:lnTo>
                <a:lnTo>
                  <a:pt x="121" y="44"/>
                </a:lnTo>
                <a:lnTo>
                  <a:pt x="155" y="25"/>
                </a:lnTo>
                <a:lnTo>
                  <a:pt x="189" y="12"/>
                </a:lnTo>
                <a:lnTo>
                  <a:pt x="227" y="4"/>
                </a:lnTo>
                <a:lnTo>
                  <a:pt x="2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141"/>
          <p:cNvSpPr>
            <a:spLocks noEditPoints="1"/>
          </p:cNvSpPr>
          <p:nvPr/>
        </p:nvSpPr>
        <p:spPr bwMode="auto">
          <a:xfrm>
            <a:off x="3480383" y="4332288"/>
            <a:ext cx="544513" cy="355600"/>
          </a:xfrm>
          <a:custGeom>
            <a:avLst/>
            <a:gdLst>
              <a:gd name="T0" fmla="*/ 3270 w 3434"/>
              <a:gd name="T1" fmla="*/ 1625 h 2235"/>
              <a:gd name="T2" fmla="*/ 3332 w 3434"/>
              <a:gd name="T3" fmla="*/ 1702 h 2235"/>
              <a:gd name="T4" fmla="*/ 3431 w 3434"/>
              <a:gd name="T5" fmla="*/ 2175 h 2235"/>
              <a:gd name="T6" fmla="*/ 3373 w 3434"/>
              <a:gd name="T7" fmla="*/ 2232 h 2235"/>
              <a:gd name="T8" fmla="*/ 2378 w 3434"/>
              <a:gd name="T9" fmla="*/ 2227 h 2235"/>
              <a:gd name="T10" fmla="*/ 2333 w 3434"/>
              <a:gd name="T11" fmla="*/ 2171 h 2235"/>
              <a:gd name="T12" fmla="*/ 2441 w 3434"/>
              <a:gd name="T13" fmla="*/ 1677 h 2235"/>
              <a:gd name="T14" fmla="*/ 2518 w 3434"/>
              <a:gd name="T15" fmla="*/ 1616 h 2235"/>
              <a:gd name="T16" fmla="*/ 2081 w 3434"/>
              <a:gd name="T17" fmla="*/ 1616 h 2235"/>
              <a:gd name="T18" fmla="*/ 2157 w 3434"/>
              <a:gd name="T19" fmla="*/ 1677 h 2235"/>
              <a:gd name="T20" fmla="*/ 2268 w 3434"/>
              <a:gd name="T21" fmla="*/ 2153 h 2235"/>
              <a:gd name="T22" fmla="*/ 2228 w 3434"/>
              <a:gd name="T23" fmla="*/ 2224 h 2235"/>
              <a:gd name="T24" fmla="*/ 1229 w 3434"/>
              <a:gd name="T25" fmla="*/ 2233 h 2235"/>
              <a:gd name="T26" fmla="*/ 1174 w 3434"/>
              <a:gd name="T27" fmla="*/ 2188 h 2235"/>
              <a:gd name="T28" fmla="*/ 1268 w 3434"/>
              <a:gd name="T29" fmla="*/ 1702 h 2235"/>
              <a:gd name="T30" fmla="*/ 1329 w 3434"/>
              <a:gd name="T31" fmla="*/ 1625 h 2235"/>
              <a:gd name="T32" fmla="*/ 888 w 3434"/>
              <a:gd name="T33" fmla="*/ 1614 h 2235"/>
              <a:gd name="T34" fmla="*/ 978 w 3434"/>
              <a:gd name="T35" fmla="*/ 1655 h 2235"/>
              <a:gd name="T36" fmla="*/ 1102 w 3434"/>
              <a:gd name="T37" fmla="*/ 2139 h 2235"/>
              <a:gd name="T38" fmla="*/ 1079 w 3434"/>
              <a:gd name="T39" fmla="*/ 2211 h 2235"/>
              <a:gd name="T40" fmla="*/ 82 w 3434"/>
              <a:gd name="T41" fmla="*/ 2235 h 2235"/>
              <a:gd name="T42" fmla="*/ 18 w 3434"/>
              <a:gd name="T43" fmla="*/ 2204 h 2235"/>
              <a:gd name="T44" fmla="*/ 0 w 3434"/>
              <a:gd name="T45" fmla="*/ 2153 h 2235"/>
              <a:gd name="T46" fmla="*/ 124 w 3434"/>
              <a:gd name="T47" fmla="*/ 1655 h 2235"/>
              <a:gd name="T48" fmla="*/ 214 w 3434"/>
              <a:gd name="T49" fmla="*/ 1614 h 2235"/>
              <a:gd name="T50" fmla="*/ 2688 w 3434"/>
              <a:gd name="T51" fmla="*/ 818 h 2235"/>
              <a:gd name="T52" fmla="*/ 2750 w 3434"/>
              <a:gd name="T53" fmla="*/ 895 h 2235"/>
              <a:gd name="T54" fmla="*/ 2849 w 3434"/>
              <a:gd name="T55" fmla="*/ 1368 h 2235"/>
              <a:gd name="T56" fmla="*/ 2793 w 3434"/>
              <a:gd name="T57" fmla="*/ 1425 h 2235"/>
              <a:gd name="T58" fmla="*/ 1796 w 3434"/>
              <a:gd name="T59" fmla="*/ 1420 h 2235"/>
              <a:gd name="T60" fmla="*/ 1751 w 3434"/>
              <a:gd name="T61" fmla="*/ 1364 h 2235"/>
              <a:gd name="T62" fmla="*/ 1861 w 3434"/>
              <a:gd name="T63" fmla="*/ 870 h 2235"/>
              <a:gd name="T64" fmla="*/ 1937 w 3434"/>
              <a:gd name="T65" fmla="*/ 809 h 2235"/>
              <a:gd name="T66" fmla="*/ 1496 w 3434"/>
              <a:gd name="T67" fmla="*/ 809 h 2235"/>
              <a:gd name="T68" fmla="*/ 1573 w 3434"/>
              <a:gd name="T69" fmla="*/ 870 h 2235"/>
              <a:gd name="T70" fmla="*/ 1685 w 3434"/>
              <a:gd name="T71" fmla="*/ 1346 h 2235"/>
              <a:gd name="T72" fmla="*/ 1644 w 3434"/>
              <a:gd name="T73" fmla="*/ 1417 h 2235"/>
              <a:gd name="T74" fmla="*/ 645 w 3434"/>
              <a:gd name="T75" fmla="*/ 1426 h 2235"/>
              <a:gd name="T76" fmla="*/ 589 w 3434"/>
              <a:gd name="T77" fmla="*/ 1381 h 2235"/>
              <a:gd name="T78" fmla="*/ 684 w 3434"/>
              <a:gd name="T79" fmla="*/ 895 h 2235"/>
              <a:gd name="T80" fmla="*/ 745 w 3434"/>
              <a:gd name="T81" fmla="*/ 818 h 2235"/>
              <a:gd name="T82" fmla="*/ 2055 w 3434"/>
              <a:gd name="T83" fmla="*/ 0 h 2235"/>
              <a:gd name="T84" fmla="*/ 2143 w 3434"/>
              <a:gd name="T85" fmla="*/ 41 h 2235"/>
              <a:gd name="T86" fmla="*/ 2267 w 3434"/>
              <a:gd name="T87" fmla="*/ 525 h 2235"/>
              <a:gd name="T88" fmla="*/ 2244 w 3434"/>
              <a:gd name="T89" fmla="*/ 597 h 2235"/>
              <a:gd name="T90" fmla="*/ 1248 w 3434"/>
              <a:gd name="T91" fmla="*/ 621 h 2235"/>
              <a:gd name="T92" fmla="*/ 1183 w 3434"/>
              <a:gd name="T93" fmla="*/ 590 h 2235"/>
              <a:gd name="T94" fmla="*/ 1168 w 3434"/>
              <a:gd name="T95" fmla="*/ 520 h 2235"/>
              <a:gd name="T96" fmla="*/ 1308 w 3434"/>
              <a:gd name="T97" fmla="*/ 24 h 2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34" h="2235">
                <a:moveTo>
                  <a:pt x="2545" y="1614"/>
                </a:moveTo>
                <a:lnTo>
                  <a:pt x="3220" y="1614"/>
                </a:lnTo>
                <a:lnTo>
                  <a:pt x="3246" y="1616"/>
                </a:lnTo>
                <a:lnTo>
                  <a:pt x="3270" y="1625"/>
                </a:lnTo>
                <a:lnTo>
                  <a:pt x="3291" y="1638"/>
                </a:lnTo>
                <a:lnTo>
                  <a:pt x="3309" y="1655"/>
                </a:lnTo>
                <a:lnTo>
                  <a:pt x="3322" y="1677"/>
                </a:lnTo>
                <a:lnTo>
                  <a:pt x="3332" y="1702"/>
                </a:lnTo>
                <a:lnTo>
                  <a:pt x="3430" y="2127"/>
                </a:lnTo>
                <a:lnTo>
                  <a:pt x="3433" y="2139"/>
                </a:lnTo>
                <a:lnTo>
                  <a:pt x="3434" y="2153"/>
                </a:lnTo>
                <a:lnTo>
                  <a:pt x="3431" y="2175"/>
                </a:lnTo>
                <a:lnTo>
                  <a:pt x="3422" y="2195"/>
                </a:lnTo>
                <a:lnTo>
                  <a:pt x="3410" y="2211"/>
                </a:lnTo>
                <a:lnTo>
                  <a:pt x="3393" y="2224"/>
                </a:lnTo>
                <a:lnTo>
                  <a:pt x="3373" y="2232"/>
                </a:lnTo>
                <a:lnTo>
                  <a:pt x="3351" y="2235"/>
                </a:lnTo>
                <a:lnTo>
                  <a:pt x="2413" y="2235"/>
                </a:lnTo>
                <a:lnTo>
                  <a:pt x="2394" y="2233"/>
                </a:lnTo>
                <a:lnTo>
                  <a:pt x="2378" y="2227"/>
                </a:lnTo>
                <a:lnTo>
                  <a:pt x="2362" y="2216"/>
                </a:lnTo>
                <a:lnTo>
                  <a:pt x="2349" y="2204"/>
                </a:lnTo>
                <a:lnTo>
                  <a:pt x="2339" y="2188"/>
                </a:lnTo>
                <a:lnTo>
                  <a:pt x="2333" y="2171"/>
                </a:lnTo>
                <a:lnTo>
                  <a:pt x="2331" y="2153"/>
                </a:lnTo>
                <a:lnTo>
                  <a:pt x="2333" y="2134"/>
                </a:lnTo>
                <a:lnTo>
                  <a:pt x="2433" y="1702"/>
                </a:lnTo>
                <a:lnTo>
                  <a:pt x="2441" y="1677"/>
                </a:lnTo>
                <a:lnTo>
                  <a:pt x="2456" y="1655"/>
                </a:lnTo>
                <a:lnTo>
                  <a:pt x="2474" y="1638"/>
                </a:lnTo>
                <a:lnTo>
                  <a:pt x="2495" y="1625"/>
                </a:lnTo>
                <a:lnTo>
                  <a:pt x="2518" y="1616"/>
                </a:lnTo>
                <a:lnTo>
                  <a:pt x="2545" y="1614"/>
                </a:lnTo>
                <a:close/>
                <a:moveTo>
                  <a:pt x="1379" y="1614"/>
                </a:moveTo>
                <a:lnTo>
                  <a:pt x="2055" y="1614"/>
                </a:lnTo>
                <a:lnTo>
                  <a:pt x="2081" y="1616"/>
                </a:lnTo>
                <a:lnTo>
                  <a:pt x="2105" y="1625"/>
                </a:lnTo>
                <a:lnTo>
                  <a:pt x="2126" y="1638"/>
                </a:lnTo>
                <a:lnTo>
                  <a:pt x="2143" y="1655"/>
                </a:lnTo>
                <a:lnTo>
                  <a:pt x="2157" y="1677"/>
                </a:lnTo>
                <a:lnTo>
                  <a:pt x="2166" y="1702"/>
                </a:lnTo>
                <a:lnTo>
                  <a:pt x="2264" y="2127"/>
                </a:lnTo>
                <a:lnTo>
                  <a:pt x="2267" y="2139"/>
                </a:lnTo>
                <a:lnTo>
                  <a:pt x="2268" y="2153"/>
                </a:lnTo>
                <a:lnTo>
                  <a:pt x="2265" y="2175"/>
                </a:lnTo>
                <a:lnTo>
                  <a:pt x="2257" y="2195"/>
                </a:lnTo>
                <a:lnTo>
                  <a:pt x="2244" y="2211"/>
                </a:lnTo>
                <a:lnTo>
                  <a:pt x="2228" y="2224"/>
                </a:lnTo>
                <a:lnTo>
                  <a:pt x="2208" y="2232"/>
                </a:lnTo>
                <a:lnTo>
                  <a:pt x="2186" y="2235"/>
                </a:lnTo>
                <a:lnTo>
                  <a:pt x="1248" y="2235"/>
                </a:lnTo>
                <a:lnTo>
                  <a:pt x="1229" y="2233"/>
                </a:lnTo>
                <a:lnTo>
                  <a:pt x="1212" y="2227"/>
                </a:lnTo>
                <a:lnTo>
                  <a:pt x="1197" y="2216"/>
                </a:lnTo>
                <a:lnTo>
                  <a:pt x="1183" y="2204"/>
                </a:lnTo>
                <a:lnTo>
                  <a:pt x="1174" y="2188"/>
                </a:lnTo>
                <a:lnTo>
                  <a:pt x="1168" y="2171"/>
                </a:lnTo>
                <a:lnTo>
                  <a:pt x="1165" y="2153"/>
                </a:lnTo>
                <a:lnTo>
                  <a:pt x="1168" y="2134"/>
                </a:lnTo>
                <a:lnTo>
                  <a:pt x="1268" y="1702"/>
                </a:lnTo>
                <a:lnTo>
                  <a:pt x="1276" y="1677"/>
                </a:lnTo>
                <a:lnTo>
                  <a:pt x="1289" y="1655"/>
                </a:lnTo>
                <a:lnTo>
                  <a:pt x="1308" y="1638"/>
                </a:lnTo>
                <a:lnTo>
                  <a:pt x="1329" y="1625"/>
                </a:lnTo>
                <a:lnTo>
                  <a:pt x="1353" y="1616"/>
                </a:lnTo>
                <a:lnTo>
                  <a:pt x="1379" y="1614"/>
                </a:lnTo>
                <a:close/>
                <a:moveTo>
                  <a:pt x="214" y="1614"/>
                </a:moveTo>
                <a:lnTo>
                  <a:pt x="888" y="1614"/>
                </a:lnTo>
                <a:lnTo>
                  <a:pt x="915" y="1616"/>
                </a:lnTo>
                <a:lnTo>
                  <a:pt x="939" y="1625"/>
                </a:lnTo>
                <a:lnTo>
                  <a:pt x="960" y="1638"/>
                </a:lnTo>
                <a:lnTo>
                  <a:pt x="978" y="1655"/>
                </a:lnTo>
                <a:lnTo>
                  <a:pt x="991" y="1677"/>
                </a:lnTo>
                <a:lnTo>
                  <a:pt x="1001" y="1702"/>
                </a:lnTo>
                <a:lnTo>
                  <a:pt x="1099" y="2127"/>
                </a:lnTo>
                <a:lnTo>
                  <a:pt x="1102" y="2139"/>
                </a:lnTo>
                <a:lnTo>
                  <a:pt x="1103" y="2153"/>
                </a:lnTo>
                <a:lnTo>
                  <a:pt x="1100" y="2175"/>
                </a:lnTo>
                <a:lnTo>
                  <a:pt x="1091" y="2195"/>
                </a:lnTo>
                <a:lnTo>
                  <a:pt x="1079" y="2211"/>
                </a:lnTo>
                <a:lnTo>
                  <a:pt x="1062" y="2224"/>
                </a:lnTo>
                <a:lnTo>
                  <a:pt x="1042" y="2232"/>
                </a:lnTo>
                <a:lnTo>
                  <a:pt x="1021" y="2235"/>
                </a:lnTo>
                <a:lnTo>
                  <a:pt x="82" y="2235"/>
                </a:lnTo>
                <a:lnTo>
                  <a:pt x="64" y="2233"/>
                </a:lnTo>
                <a:lnTo>
                  <a:pt x="46" y="2227"/>
                </a:lnTo>
                <a:lnTo>
                  <a:pt x="31" y="2216"/>
                </a:lnTo>
                <a:lnTo>
                  <a:pt x="18" y="2204"/>
                </a:lnTo>
                <a:lnTo>
                  <a:pt x="8" y="2188"/>
                </a:lnTo>
                <a:lnTo>
                  <a:pt x="2" y="2171"/>
                </a:lnTo>
                <a:lnTo>
                  <a:pt x="0" y="2153"/>
                </a:lnTo>
                <a:lnTo>
                  <a:pt x="0" y="2153"/>
                </a:lnTo>
                <a:lnTo>
                  <a:pt x="2" y="2134"/>
                </a:lnTo>
                <a:lnTo>
                  <a:pt x="102" y="1702"/>
                </a:lnTo>
                <a:lnTo>
                  <a:pt x="110" y="1677"/>
                </a:lnTo>
                <a:lnTo>
                  <a:pt x="124" y="1655"/>
                </a:lnTo>
                <a:lnTo>
                  <a:pt x="143" y="1638"/>
                </a:lnTo>
                <a:lnTo>
                  <a:pt x="164" y="1625"/>
                </a:lnTo>
                <a:lnTo>
                  <a:pt x="188" y="1616"/>
                </a:lnTo>
                <a:lnTo>
                  <a:pt x="214" y="1614"/>
                </a:lnTo>
                <a:close/>
                <a:moveTo>
                  <a:pt x="1963" y="807"/>
                </a:moveTo>
                <a:lnTo>
                  <a:pt x="2638" y="807"/>
                </a:lnTo>
                <a:lnTo>
                  <a:pt x="2664" y="809"/>
                </a:lnTo>
                <a:lnTo>
                  <a:pt x="2688" y="818"/>
                </a:lnTo>
                <a:lnTo>
                  <a:pt x="2709" y="831"/>
                </a:lnTo>
                <a:lnTo>
                  <a:pt x="2728" y="848"/>
                </a:lnTo>
                <a:lnTo>
                  <a:pt x="2742" y="870"/>
                </a:lnTo>
                <a:lnTo>
                  <a:pt x="2750" y="895"/>
                </a:lnTo>
                <a:lnTo>
                  <a:pt x="2848" y="1320"/>
                </a:lnTo>
                <a:lnTo>
                  <a:pt x="2851" y="1332"/>
                </a:lnTo>
                <a:lnTo>
                  <a:pt x="2852" y="1346"/>
                </a:lnTo>
                <a:lnTo>
                  <a:pt x="2849" y="1368"/>
                </a:lnTo>
                <a:lnTo>
                  <a:pt x="2842" y="1388"/>
                </a:lnTo>
                <a:lnTo>
                  <a:pt x="2828" y="1404"/>
                </a:lnTo>
                <a:lnTo>
                  <a:pt x="2811" y="1417"/>
                </a:lnTo>
                <a:lnTo>
                  <a:pt x="2793" y="1425"/>
                </a:lnTo>
                <a:lnTo>
                  <a:pt x="2771" y="1428"/>
                </a:lnTo>
                <a:lnTo>
                  <a:pt x="1832" y="1428"/>
                </a:lnTo>
                <a:lnTo>
                  <a:pt x="1813" y="1426"/>
                </a:lnTo>
                <a:lnTo>
                  <a:pt x="1796" y="1420"/>
                </a:lnTo>
                <a:lnTo>
                  <a:pt x="1780" y="1409"/>
                </a:lnTo>
                <a:lnTo>
                  <a:pt x="1767" y="1397"/>
                </a:lnTo>
                <a:lnTo>
                  <a:pt x="1758" y="1381"/>
                </a:lnTo>
                <a:lnTo>
                  <a:pt x="1751" y="1364"/>
                </a:lnTo>
                <a:lnTo>
                  <a:pt x="1749" y="1346"/>
                </a:lnTo>
                <a:lnTo>
                  <a:pt x="1751" y="1327"/>
                </a:lnTo>
                <a:lnTo>
                  <a:pt x="1851" y="895"/>
                </a:lnTo>
                <a:lnTo>
                  <a:pt x="1861" y="870"/>
                </a:lnTo>
                <a:lnTo>
                  <a:pt x="1874" y="848"/>
                </a:lnTo>
                <a:lnTo>
                  <a:pt x="1892" y="831"/>
                </a:lnTo>
                <a:lnTo>
                  <a:pt x="1913" y="818"/>
                </a:lnTo>
                <a:lnTo>
                  <a:pt x="1937" y="809"/>
                </a:lnTo>
                <a:lnTo>
                  <a:pt x="1963" y="807"/>
                </a:lnTo>
                <a:close/>
                <a:moveTo>
                  <a:pt x="795" y="807"/>
                </a:moveTo>
                <a:lnTo>
                  <a:pt x="1470" y="807"/>
                </a:lnTo>
                <a:lnTo>
                  <a:pt x="1496" y="809"/>
                </a:lnTo>
                <a:lnTo>
                  <a:pt x="1520" y="818"/>
                </a:lnTo>
                <a:lnTo>
                  <a:pt x="1542" y="831"/>
                </a:lnTo>
                <a:lnTo>
                  <a:pt x="1559" y="848"/>
                </a:lnTo>
                <a:lnTo>
                  <a:pt x="1573" y="870"/>
                </a:lnTo>
                <a:lnTo>
                  <a:pt x="1581" y="895"/>
                </a:lnTo>
                <a:lnTo>
                  <a:pt x="1680" y="1320"/>
                </a:lnTo>
                <a:lnTo>
                  <a:pt x="1684" y="1332"/>
                </a:lnTo>
                <a:lnTo>
                  <a:pt x="1685" y="1346"/>
                </a:lnTo>
                <a:lnTo>
                  <a:pt x="1681" y="1368"/>
                </a:lnTo>
                <a:lnTo>
                  <a:pt x="1673" y="1388"/>
                </a:lnTo>
                <a:lnTo>
                  <a:pt x="1661" y="1404"/>
                </a:lnTo>
                <a:lnTo>
                  <a:pt x="1644" y="1417"/>
                </a:lnTo>
                <a:lnTo>
                  <a:pt x="1624" y="1425"/>
                </a:lnTo>
                <a:lnTo>
                  <a:pt x="1602" y="1428"/>
                </a:lnTo>
                <a:lnTo>
                  <a:pt x="663" y="1428"/>
                </a:lnTo>
                <a:lnTo>
                  <a:pt x="645" y="1426"/>
                </a:lnTo>
                <a:lnTo>
                  <a:pt x="628" y="1420"/>
                </a:lnTo>
                <a:lnTo>
                  <a:pt x="612" y="1409"/>
                </a:lnTo>
                <a:lnTo>
                  <a:pt x="599" y="1397"/>
                </a:lnTo>
                <a:lnTo>
                  <a:pt x="589" y="1381"/>
                </a:lnTo>
                <a:lnTo>
                  <a:pt x="584" y="1364"/>
                </a:lnTo>
                <a:lnTo>
                  <a:pt x="582" y="1346"/>
                </a:lnTo>
                <a:lnTo>
                  <a:pt x="584" y="1327"/>
                </a:lnTo>
                <a:lnTo>
                  <a:pt x="684" y="895"/>
                </a:lnTo>
                <a:lnTo>
                  <a:pt x="692" y="870"/>
                </a:lnTo>
                <a:lnTo>
                  <a:pt x="706" y="848"/>
                </a:lnTo>
                <a:lnTo>
                  <a:pt x="723" y="831"/>
                </a:lnTo>
                <a:lnTo>
                  <a:pt x="745" y="818"/>
                </a:lnTo>
                <a:lnTo>
                  <a:pt x="769" y="809"/>
                </a:lnTo>
                <a:lnTo>
                  <a:pt x="795" y="807"/>
                </a:lnTo>
                <a:close/>
                <a:moveTo>
                  <a:pt x="1379" y="0"/>
                </a:moveTo>
                <a:lnTo>
                  <a:pt x="2055" y="0"/>
                </a:lnTo>
                <a:lnTo>
                  <a:pt x="2081" y="2"/>
                </a:lnTo>
                <a:lnTo>
                  <a:pt x="2105" y="11"/>
                </a:lnTo>
                <a:lnTo>
                  <a:pt x="2126" y="24"/>
                </a:lnTo>
                <a:lnTo>
                  <a:pt x="2143" y="41"/>
                </a:lnTo>
                <a:lnTo>
                  <a:pt x="2157" y="63"/>
                </a:lnTo>
                <a:lnTo>
                  <a:pt x="2166" y="88"/>
                </a:lnTo>
                <a:lnTo>
                  <a:pt x="2264" y="513"/>
                </a:lnTo>
                <a:lnTo>
                  <a:pt x="2267" y="525"/>
                </a:lnTo>
                <a:lnTo>
                  <a:pt x="2268" y="539"/>
                </a:lnTo>
                <a:lnTo>
                  <a:pt x="2265" y="561"/>
                </a:lnTo>
                <a:lnTo>
                  <a:pt x="2257" y="581"/>
                </a:lnTo>
                <a:lnTo>
                  <a:pt x="2244" y="597"/>
                </a:lnTo>
                <a:lnTo>
                  <a:pt x="2228" y="610"/>
                </a:lnTo>
                <a:lnTo>
                  <a:pt x="2208" y="618"/>
                </a:lnTo>
                <a:lnTo>
                  <a:pt x="2186" y="621"/>
                </a:lnTo>
                <a:lnTo>
                  <a:pt x="1248" y="621"/>
                </a:lnTo>
                <a:lnTo>
                  <a:pt x="1229" y="619"/>
                </a:lnTo>
                <a:lnTo>
                  <a:pt x="1212" y="613"/>
                </a:lnTo>
                <a:lnTo>
                  <a:pt x="1197" y="602"/>
                </a:lnTo>
                <a:lnTo>
                  <a:pt x="1183" y="590"/>
                </a:lnTo>
                <a:lnTo>
                  <a:pt x="1174" y="574"/>
                </a:lnTo>
                <a:lnTo>
                  <a:pt x="1168" y="557"/>
                </a:lnTo>
                <a:lnTo>
                  <a:pt x="1165" y="539"/>
                </a:lnTo>
                <a:lnTo>
                  <a:pt x="1168" y="520"/>
                </a:lnTo>
                <a:lnTo>
                  <a:pt x="1268" y="88"/>
                </a:lnTo>
                <a:lnTo>
                  <a:pt x="1276" y="63"/>
                </a:lnTo>
                <a:lnTo>
                  <a:pt x="1289" y="41"/>
                </a:lnTo>
                <a:lnTo>
                  <a:pt x="1308" y="24"/>
                </a:lnTo>
                <a:lnTo>
                  <a:pt x="1329" y="11"/>
                </a:lnTo>
                <a:lnTo>
                  <a:pt x="1353" y="2"/>
                </a:lnTo>
                <a:lnTo>
                  <a:pt x="13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46"/>
          <p:cNvSpPr>
            <a:spLocks noEditPoints="1"/>
          </p:cNvSpPr>
          <p:nvPr/>
        </p:nvSpPr>
        <p:spPr bwMode="auto">
          <a:xfrm>
            <a:off x="4459533" y="4240213"/>
            <a:ext cx="457200" cy="538163"/>
          </a:xfrm>
          <a:custGeom>
            <a:avLst/>
            <a:gdLst>
              <a:gd name="T0" fmla="*/ 1803 w 2881"/>
              <a:gd name="T1" fmla="*/ 2297 h 3386"/>
              <a:gd name="T2" fmla="*/ 2023 w 2881"/>
              <a:gd name="T3" fmla="*/ 838 h 3386"/>
              <a:gd name="T4" fmla="*/ 1983 w 2881"/>
              <a:gd name="T5" fmla="*/ 908 h 3386"/>
              <a:gd name="T6" fmla="*/ 2020 w 2881"/>
              <a:gd name="T7" fmla="*/ 977 h 3386"/>
              <a:gd name="T8" fmla="*/ 1276 w 2881"/>
              <a:gd name="T9" fmla="*/ 1152 h 3386"/>
              <a:gd name="T10" fmla="*/ 1209 w 2881"/>
              <a:gd name="T11" fmla="*/ 1129 h 3386"/>
              <a:gd name="T12" fmla="*/ 564 w 2881"/>
              <a:gd name="T13" fmla="*/ 1750 h 3386"/>
              <a:gd name="T14" fmla="*/ 541 w 2881"/>
              <a:gd name="T15" fmla="*/ 1816 h 3386"/>
              <a:gd name="T16" fmla="*/ 577 w 2881"/>
              <a:gd name="T17" fmla="*/ 1875 h 3386"/>
              <a:gd name="T18" fmla="*/ 638 w 2881"/>
              <a:gd name="T19" fmla="*/ 1888 h 3386"/>
              <a:gd name="T20" fmla="*/ 1218 w 2881"/>
              <a:gd name="T21" fmla="*/ 1326 h 3386"/>
              <a:gd name="T22" fmla="*/ 1577 w 2881"/>
              <a:gd name="T23" fmla="*/ 1661 h 3386"/>
              <a:gd name="T24" fmla="*/ 1644 w 2881"/>
              <a:gd name="T25" fmla="*/ 1637 h 3386"/>
              <a:gd name="T26" fmla="*/ 2217 w 2881"/>
              <a:gd name="T27" fmla="*/ 1144 h 3386"/>
              <a:gd name="T28" fmla="*/ 2296 w 2881"/>
              <a:gd name="T29" fmla="*/ 1143 h 3386"/>
              <a:gd name="T30" fmla="*/ 2337 w 2881"/>
              <a:gd name="T31" fmla="*/ 1071 h 3386"/>
              <a:gd name="T32" fmla="*/ 2335 w 2881"/>
              <a:gd name="T33" fmla="*/ 894 h 3386"/>
              <a:gd name="T34" fmla="*/ 2326 w 2881"/>
              <a:gd name="T35" fmla="*/ 869 h 3386"/>
              <a:gd name="T36" fmla="*/ 2314 w 2881"/>
              <a:gd name="T37" fmla="*/ 851 h 3386"/>
              <a:gd name="T38" fmla="*/ 2299 w 2881"/>
              <a:gd name="T39" fmla="*/ 839 h 3386"/>
              <a:gd name="T40" fmla="*/ 2287 w 2881"/>
              <a:gd name="T41" fmla="*/ 833 h 3386"/>
              <a:gd name="T42" fmla="*/ 2269 w 2881"/>
              <a:gd name="T43" fmla="*/ 827 h 3386"/>
              <a:gd name="T44" fmla="*/ 2065 w 2881"/>
              <a:gd name="T45" fmla="*/ 826 h 3386"/>
              <a:gd name="T46" fmla="*/ 2761 w 2881"/>
              <a:gd name="T47" fmla="*/ 12 h 3386"/>
              <a:gd name="T48" fmla="*/ 2857 w 2881"/>
              <a:gd name="T49" fmla="*/ 92 h 3386"/>
              <a:gd name="T50" fmla="*/ 2878 w 2881"/>
              <a:gd name="T51" fmla="*/ 218 h 3386"/>
              <a:gd name="T52" fmla="*/ 2816 w 2881"/>
              <a:gd name="T53" fmla="*/ 326 h 3386"/>
              <a:gd name="T54" fmla="*/ 2697 w 2881"/>
              <a:gd name="T55" fmla="*/ 369 h 3386"/>
              <a:gd name="T56" fmla="*/ 2675 w 2881"/>
              <a:gd name="T57" fmla="*/ 2469 h 3386"/>
              <a:gd name="T58" fmla="*/ 2604 w 2881"/>
              <a:gd name="T59" fmla="*/ 2510 h 3386"/>
              <a:gd name="T60" fmla="*/ 1955 w 2881"/>
              <a:gd name="T61" fmla="*/ 2677 h 3386"/>
              <a:gd name="T62" fmla="*/ 1885 w 2881"/>
              <a:gd name="T63" fmla="*/ 2718 h 3386"/>
              <a:gd name="T64" fmla="*/ 2516 w 2881"/>
              <a:gd name="T65" fmla="*/ 2969 h 3386"/>
              <a:gd name="T66" fmla="*/ 2573 w 2881"/>
              <a:gd name="T67" fmla="*/ 3027 h 3386"/>
              <a:gd name="T68" fmla="*/ 2565 w 2881"/>
              <a:gd name="T69" fmla="*/ 3346 h 3386"/>
              <a:gd name="T70" fmla="*/ 2495 w 2881"/>
              <a:gd name="T71" fmla="*/ 3386 h 3386"/>
              <a:gd name="T72" fmla="*/ 329 w 2881"/>
              <a:gd name="T73" fmla="*/ 3362 h 3386"/>
              <a:gd name="T74" fmla="*/ 305 w 2881"/>
              <a:gd name="T75" fmla="*/ 3048 h 3386"/>
              <a:gd name="T76" fmla="*/ 345 w 2881"/>
              <a:gd name="T77" fmla="*/ 2977 h 3386"/>
              <a:gd name="T78" fmla="*/ 1285 w 2881"/>
              <a:gd name="T79" fmla="*/ 2718 h 3386"/>
              <a:gd name="T80" fmla="*/ 939 w 2881"/>
              <a:gd name="T81" fmla="*/ 2694 h 3386"/>
              <a:gd name="T82" fmla="*/ 915 w 2881"/>
              <a:gd name="T83" fmla="*/ 2511 h 3386"/>
              <a:gd name="T84" fmla="*/ 220 w 2881"/>
              <a:gd name="T85" fmla="*/ 2486 h 3386"/>
              <a:gd name="T86" fmla="*/ 195 w 2881"/>
              <a:gd name="T87" fmla="*/ 369 h 3386"/>
              <a:gd name="T88" fmla="*/ 91 w 2881"/>
              <a:gd name="T89" fmla="*/ 345 h 3386"/>
              <a:gd name="T90" fmla="*/ 11 w 2881"/>
              <a:gd name="T91" fmla="*/ 249 h 3386"/>
              <a:gd name="T92" fmla="*/ 11 w 2881"/>
              <a:gd name="T93" fmla="*/ 121 h 3386"/>
              <a:gd name="T94" fmla="*/ 91 w 2881"/>
              <a:gd name="T95" fmla="*/ 25 h 3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81" h="3386">
                <a:moveTo>
                  <a:pt x="1078" y="2297"/>
                </a:moveTo>
                <a:lnTo>
                  <a:pt x="1078" y="2554"/>
                </a:lnTo>
                <a:lnTo>
                  <a:pt x="1803" y="2554"/>
                </a:lnTo>
                <a:lnTo>
                  <a:pt x="1803" y="2297"/>
                </a:lnTo>
                <a:lnTo>
                  <a:pt x="1078" y="2297"/>
                </a:lnTo>
                <a:close/>
                <a:moveTo>
                  <a:pt x="2065" y="826"/>
                </a:moveTo>
                <a:lnTo>
                  <a:pt x="2043" y="830"/>
                </a:lnTo>
                <a:lnTo>
                  <a:pt x="2023" y="838"/>
                </a:lnTo>
                <a:lnTo>
                  <a:pt x="2007" y="850"/>
                </a:lnTo>
                <a:lnTo>
                  <a:pt x="1994" y="867"/>
                </a:lnTo>
                <a:lnTo>
                  <a:pt x="1986" y="887"/>
                </a:lnTo>
                <a:lnTo>
                  <a:pt x="1983" y="908"/>
                </a:lnTo>
                <a:lnTo>
                  <a:pt x="1986" y="929"/>
                </a:lnTo>
                <a:lnTo>
                  <a:pt x="1993" y="948"/>
                </a:lnTo>
                <a:lnTo>
                  <a:pt x="2005" y="963"/>
                </a:lnTo>
                <a:lnTo>
                  <a:pt x="2020" y="977"/>
                </a:lnTo>
                <a:lnTo>
                  <a:pt x="2039" y="985"/>
                </a:lnTo>
                <a:lnTo>
                  <a:pt x="2058" y="989"/>
                </a:lnTo>
                <a:lnTo>
                  <a:pt x="1586" y="1463"/>
                </a:lnTo>
                <a:lnTo>
                  <a:pt x="1276" y="1152"/>
                </a:lnTo>
                <a:lnTo>
                  <a:pt x="1261" y="1140"/>
                </a:lnTo>
                <a:lnTo>
                  <a:pt x="1245" y="1132"/>
                </a:lnTo>
                <a:lnTo>
                  <a:pt x="1227" y="1129"/>
                </a:lnTo>
                <a:lnTo>
                  <a:pt x="1209" y="1129"/>
                </a:lnTo>
                <a:lnTo>
                  <a:pt x="1191" y="1132"/>
                </a:lnTo>
                <a:lnTo>
                  <a:pt x="1174" y="1140"/>
                </a:lnTo>
                <a:lnTo>
                  <a:pt x="1160" y="1152"/>
                </a:lnTo>
                <a:lnTo>
                  <a:pt x="564" y="1750"/>
                </a:lnTo>
                <a:lnTo>
                  <a:pt x="552" y="1764"/>
                </a:lnTo>
                <a:lnTo>
                  <a:pt x="545" y="1781"/>
                </a:lnTo>
                <a:lnTo>
                  <a:pt x="541" y="1799"/>
                </a:lnTo>
                <a:lnTo>
                  <a:pt x="541" y="1816"/>
                </a:lnTo>
                <a:lnTo>
                  <a:pt x="545" y="1834"/>
                </a:lnTo>
                <a:lnTo>
                  <a:pt x="552" y="1850"/>
                </a:lnTo>
                <a:lnTo>
                  <a:pt x="564" y="1865"/>
                </a:lnTo>
                <a:lnTo>
                  <a:pt x="577" y="1875"/>
                </a:lnTo>
                <a:lnTo>
                  <a:pt x="591" y="1884"/>
                </a:lnTo>
                <a:lnTo>
                  <a:pt x="607" y="1888"/>
                </a:lnTo>
                <a:lnTo>
                  <a:pt x="622" y="1889"/>
                </a:lnTo>
                <a:lnTo>
                  <a:pt x="638" y="1888"/>
                </a:lnTo>
                <a:lnTo>
                  <a:pt x="652" y="1884"/>
                </a:lnTo>
                <a:lnTo>
                  <a:pt x="667" y="1875"/>
                </a:lnTo>
                <a:lnTo>
                  <a:pt x="680" y="1865"/>
                </a:lnTo>
                <a:lnTo>
                  <a:pt x="1218" y="1326"/>
                </a:lnTo>
                <a:lnTo>
                  <a:pt x="1528" y="1637"/>
                </a:lnTo>
                <a:lnTo>
                  <a:pt x="1542" y="1648"/>
                </a:lnTo>
                <a:lnTo>
                  <a:pt x="1559" y="1657"/>
                </a:lnTo>
                <a:lnTo>
                  <a:pt x="1577" y="1661"/>
                </a:lnTo>
                <a:lnTo>
                  <a:pt x="1595" y="1661"/>
                </a:lnTo>
                <a:lnTo>
                  <a:pt x="1613" y="1657"/>
                </a:lnTo>
                <a:lnTo>
                  <a:pt x="1629" y="1648"/>
                </a:lnTo>
                <a:lnTo>
                  <a:pt x="1644" y="1637"/>
                </a:lnTo>
                <a:lnTo>
                  <a:pt x="2178" y="1100"/>
                </a:lnTo>
                <a:lnTo>
                  <a:pt x="2188" y="1118"/>
                </a:lnTo>
                <a:lnTo>
                  <a:pt x="2201" y="1132"/>
                </a:lnTo>
                <a:lnTo>
                  <a:pt x="2217" y="1144"/>
                </a:lnTo>
                <a:lnTo>
                  <a:pt x="2235" y="1151"/>
                </a:lnTo>
                <a:lnTo>
                  <a:pt x="2255" y="1153"/>
                </a:lnTo>
                <a:lnTo>
                  <a:pt x="2277" y="1151"/>
                </a:lnTo>
                <a:lnTo>
                  <a:pt x="2296" y="1143"/>
                </a:lnTo>
                <a:lnTo>
                  <a:pt x="2313" y="1129"/>
                </a:lnTo>
                <a:lnTo>
                  <a:pt x="2326" y="1112"/>
                </a:lnTo>
                <a:lnTo>
                  <a:pt x="2334" y="1093"/>
                </a:lnTo>
                <a:lnTo>
                  <a:pt x="2337" y="1071"/>
                </a:lnTo>
                <a:lnTo>
                  <a:pt x="2337" y="1071"/>
                </a:lnTo>
                <a:lnTo>
                  <a:pt x="2337" y="908"/>
                </a:lnTo>
                <a:lnTo>
                  <a:pt x="2337" y="901"/>
                </a:lnTo>
                <a:lnTo>
                  <a:pt x="2335" y="894"/>
                </a:lnTo>
                <a:lnTo>
                  <a:pt x="2334" y="889"/>
                </a:lnTo>
                <a:lnTo>
                  <a:pt x="2331" y="879"/>
                </a:lnTo>
                <a:lnTo>
                  <a:pt x="2329" y="875"/>
                </a:lnTo>
                <a:lnTo>
                  <a:pt x="2326" y="869"/>
                </a:lnTo>
                <a:lnTo>
                  <a:pt x="2323" y="863"/>
                </a:lnTo>
                <a:lnTo>
                  <a:pt x="2322" y="862"/>
                </a:lnTo>
                <a:lnTo>
                  <a:pt x="2318" y="857"/>
                </a:lnTo>
                <a:lnTo>
                  <a:pt x="2314" y="851"/>
                </a:lnTo>
                <a:lnTo>
                  <a:pt x="2311" y="848"/>
                </a:lnTo>
                <a:lnTo>
                  <a:pt x="2308" y="845"/>
                </a:lnTo>
                <a:lnTo>
                  <a:pt x="2303" y="842"/>
                </a:lnTo>
                <a:lnTo>
                  <a:pt x="2299" y="839"/>
                </a:lnTo>
                <a:lnTo>
                  <a:pt x="2294" y="837"/>
                </a:lnTo>
                <a:lnTo>
                  <a:pt x="2289" y="834"/>
                </a:lnTo>
                <a:lnTo>
                  <a:pt x="2288" y="833"/>
                </a:lnTo>
                <a:lnTo>
                  <a:pt x="2287" y="833"/>
                </a:lnTo>
                <a:lnTo>
                  <a:pt x="2287" y="833"/>
                </a:lnTo>
                <a:lnTo>
                  <a:pt x="2280" y="830"/>
                </a:lnTo>
                <a:lnTo>
                  <a:pt x="2273" y="829"/>
                </a:lnTo>
                <a:lnTo>
                  <a:pt x="2269" y="827"/>
                </a:lnTo>
                <a:lnTo>
                  <a:pt x="2263" y="826"/>
                </a:lnTo>
                <a:lnTo>
                  <a:pt x="2258" y="826"/>
                </a:lnTo>
                <a:lnTo>
                  <a:pt x="2255" y="826"/>
                </a:lnTo>
                <a:lnTo>
                  <a:pt x="2065" y="826"/>
                </a:lnTo>
                <a:close/>
                <a:moveTo>
                  <a:pt x="184" y="0"/>
                </a:moveTo>
                <a:lnTo>
                  <a:pt x="2697" y="0"/>
                </a:lnTo>
                <a:lnTo>
                  <a:pt x="2730" y="4"/>
                </a:lnTo>
                <a:lnTo>
                  <a:pt x="2761" y="12"/>
                </a:lnTo>
                <a:lnTo>
                  <a:pt x="2790" y="25"/>
                </a:lnTo>
                <a:lnTo>
                  <a:pt x="2816" y="44"/>
                </a:lnTo>
                <a:lnTo>
                  <a:pt x="2838" y="66"/>
                </a:lnTo>
                <a:lnTo>
                  <a:pt x="2857" y="92"/>
                </a:lnTo>
                <a:lnTo>
                  <a:pt x="2870" y="121"/>
                </a:lnTo>
                <a:lnTo>
                  <a:pt x="2878" y="152"/>
                </a:lnTo>
                <a:lnTo>
                  <a:pt x="2881" y="185"/>
                </a:lnTo>
                <a:lnTo>
                  <a:pt x="2878" y="218"/>
                </a:lnTo>
                <a:lnTo>
                  <a:pt x="2870" y="249"/>
                </a:lnTo>
                <a:lnTo>
                  <a:pt x="2857" y="278"/>
                </a:lnTo>
                <a:lnTo>
                  <a:pt x="2838" y="304"/>
                </a:lnTo>
                <a:lnTo>
                  <a:pt x="2816" y="326"/>
                </a:lnTo>
                <a:lnTo>
                  <a:pt x="2790" y="345"/>
                </a:lnTo>
                <a:lnTo>
                  <a:pt x="2761" y="358"/>
                </a:lnTo>
                <a:lnTo>
                  <a:pt x="2730" y="366"/>
                </a:lnTo>
                <a:lnTo>
                  <a:pt x="2697" y="369"/>
                </a:lnTo>
                <a:lnTo>
                  <a:pt x="2686" y="369"/>
                </a:lnTo>
                <a:lnTo>
                  <a:pt x="2686" y="2428"/>
                </a:lnTo>
                <a:lnTo>
                  <a:pt x="2683" y="2449"/>
                </a:lnTo>
                <a:lnTo>
                  <a:pt x="2675" y="2469"/>
                </a:lnTo>
                <a:lnTo>
                  <a:pt x="2661" y="2486"/>
                </a:lnTo>
                <a:lnTo>
                  <a:pt x="2645" y="2499"/>
                </a:lnTo>
                <a:lnTo>
                  <a:pt x="2626" y="2507"/>
                </a:lnTo>
                <a:lnTo>
                  <a:pt x="2604" y="2510"/>
                </a:lnTo>
                <a:lnTo>
                  <a:pt x="1966" y="2510"/>
                </a:lnTo>
                <a:lnTo>
                  <a:pt x="1966" y="2636"/>
                </a:lnTo>
                <a:lnTo>
                  <a:pt x="1963" y="2658"/>
                </a:lnTo>
                <a:lnTo>
                  <a:pt x="1955" y="2677"/>
                </a:lnTo>
                <a:lnTo>
                  <a:pt x="1943" y="2694"/>
                </a:lnTo>
                <a:lnTo>
                  <a:pt x="1926" y="2706"/>
                </a:lnTo>
                <a:lnTo>
                  <a:pt x="1906" y="2715"/>
                </a:lnTo>
                <a:lnTo>
                  <a:pt x="1885" y="2718"/>
                </a:lnTo>
                <a:lnTo>
                  <a:pt x="1596" y="2718"/>
                </a:lnTo>
                <a:lnTo>
                  <a:pt x="1596" y="2966"/>
                </a:lnTo>
                <a:lnTo>
                  <a:pt x="2495" y="2966"/>
                </a:lnTo>
                <a:lnTo>
                  <a:pt x="2516" y="2969"/>
                </a:lnTo>
                <a:lnTo>
                  <a:pt x="2536" y="2977"/>
                </a:lnTo>
                <a:lnTo>
                  <a:pt x="2553" y="2990"/>
                </a:lnTo>
                <a:lnTo>
                  <a:pt x="2565" y="3007"/>
                </a:lnTo>
                <a:lnTo>
                  <a:pt x="2573" y="3027"/>
                </a:lnTo>
                <a:lnTo>
                  <a:pt x="2576" y="3048"/>
                </a:lnTo>
                <a:lnTo>
                  <a:pt x="2576" y="3304"/>
                </a:lnTo>
                <a:lnTo>
                  <a:pt x="2573" y="3326"/>
                </a:lnTo>
                <a:lnTo>
                  <a:pt x="2565" y="3346"/>
                </a:lnTo>
                <a:lnTo>
                  <a:pt x="2553" y="3362"/>
                </a:lnTo>
                <a:lnTo>
                  <a:pt x="2536" y="3375"/>
                </a:lnTo>
                <a:lnTo>
                  <a:pt x="2516" y="3383"/>
                </a:lnTo>
                <a:lnTo>
                  <a:pt x="2495" y="3386"/>
                </a:lnTo>
                <a:lnTo>
                  <a:pt x="387" y="3386"/>
                </a:lnTo>
                <a:lnTo>
                  <a:pt x="365" y="3383"/>
                </a:lnTo>
                <a:lnTo>
                  <a:pt x="345" y="3375"/>
                </a:lnTo>
                <a:lnTo>
                  <a:pt x="329" y="3362"/>
                </a:lnTo>
                <a:lnTo>
                  <a:pt x="316" y="3346"/>
                </a:lnTo>
                <a:lnTo>
                  <a:pt x="308" y="3326"/>
                </a:lnTo>
                <a:lnTo>
                  <a:pt x="305" y="3304"/>
                </a:lnTo>
                <a:lnTo>
                  <a:pt x="305" y="3048"/>
                </a:lnTo>
                <a:lnTo>
                  <a:pt x="308" y="3027"/>
                </a:lnTo>
                <a:lnTo>
                  <a:pt x="316" y="3007"/>
                </a:lnTo>
                <a:lnTo>
                  <a:pt x="329" y="2990"/>
                </a:lnTo>
                <a:lnTo>
                  <a:pt x="345" y="2977"/>
                </a:lnTo>
                <a:lnTo>
                  <a:pt x="365" y="2969"/>
                </a:lnTo>
                <a:lnTo>
                  <a:pt x="387" y="2966"/>
                </a:lnTo>
                <a:lnTo>
                  <a:pt x="1285" y="2966"/>
                </a:lnTo>
                <a:lnTo>
                  <a:pt x="1285" y="2718"/>
                </a:lnTo>
                <a:lnTo>
                  <a:pt x="997" y="2718"/>
                </a:lnTo>
                <a:lnTo>
                  <a:pt x="975" y="2715"/>
                </a:lnTo>
                <a:lnTo>
                  <a:pt x="955" y="2706"/>
                </a:lnTo>
                <a:lnTo>
                  <a:pt x="939" y="2694"/>
                </a:lnTo>
                <a:lnTo>
                  <a:pt x="926" y="2677"/>
                </a:lnTo>
                <a:lnTo>
                  <a:pt x="918" y="2658"/>
                </a:lnTo>
                <a:lnTo>
                  <a:pt x="915" y="2636"/>
                </a:lnTo>
                <a:lnTo>
                  <a:pt x="915" y="2511"/>
                </a:lnTo>
                <a:lnTo>
                  <a:pt x="277" y="2511"/>
                </a:lnTo>
                <a:lnTo>
                  <a:pt x="255" y="2507"/>
                </a:lnTo>
                <a:lnTo>
                  <a:pt x="237" y="2499"/>
                </a:lnTo>
                <a:lnTo>
                  <a:pt x="220" y="2486"/>
                </a:lnTo>
                <a:lnTo>
                  <a:pt x="207" y="2469"/>
                </a:lnTo>
                <a:lnTo>
                  <a:pt x="198" y="2449"/>
                </a:lnTo>
                <a:lnTo>
                  <a:pt x="195" y="2428"/>
                </a:lnTo>
                <a:lnTo>
                  <a:pt x="195" y="369"/>
                </a:lnTo>
                <a:lnTo>
                  <a:pt x="184" y="369"/>
                </a:lnTo>
                <a:lnTo>
                  <a:pt x="151" y="366"/>
                </a:lnTo>
                <a:lnTo>
                  <a:pt x="120" y="358"/>
                </a:lnTo>
                <a:lnTo>
                  <a:pt x="91" y="345"/>
                </a:lnTo>
                <a:lnTo>
                  <a:pt x="65" y="326"/>
                </a:lnTo>
                <a:lnTo>
                  <a:pt x="43" y="304"/>
                </a:lnTo>
                <a:lnTo>
                  <a:pt x="25" y="278"/>
                </a:lnTo>
                <a:lnTo>
                  <a:pt x="11" y="249"/>
                </a:lnTo>
                <a:lnTo>
                  <a:pt x="3" y="218"/>
                </a:lnTo>
                <a:lnTo>
                  <a:pt x="0" y="185"/>
                </a:lnTo>
                <a:lnTo>
                  <a:pt x="3" y="152"/>
                </a:lnTo>
                <a:lnTo>
                  <a:pt x="11" y="121"/>
                </a:lnTo>
                <a:lnTo>
                  <a:pt x="25" y="92"/>
                </a:lnTo>
                <a:lnTo>
                  <a:pt x="43" y="66"/>
                </a:lnTo>
                <a:lnTo>
                  <a:pt x="65" y="44"/>
                </a:lnTo>
                <a:lnTo>
                  <a:pt x="91" y="25"/>
                </a:lnTo>
                <a:lnTo>
                  <a:pt x="120" y="12"/>
                </a:lnTo>
                <a:lnTo>
                  <a:pt x="151" y="4"/>
                </a:lnTo>
                <a:lnTo>
                  <a:pt x="1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51"/>
          <p:cNvSpPr>
            <a:spLocks/>
          </p:cNvSpPr>
          <p:nvPr/>
        </p:nvSpPr>
        <p:spPr bwMode="auto">
          <a:xfrm>
            <a:off x="5376771" y="4311650"/>
            <a:ext cx="493713" cy="393700"/>
          </a:xfrm>
          <a:custGeom>
            <a:avLst/>
            <a:gdLst>
              <a:gd name="T0" fmla="*/ 3105 w 3426"/>
              <a:gd name="T1" fmla="*/ 0 h 2723"/>
              <a:gd name="T2" fmla="*/ 3146 w 3426"/>
              <a:gd name="T3" fmla="*/ 10 h 2723"/>
              <a:gd name="T4" fmla="*/ 3176 w 3426"/>
              <a:gd name="T5" fmla="*/ 34 h 2723"/>
              <a:gd name="T6" fmla="*/ 3194 w 3426"/>
              <a:gd name="T7" fmla="*/ 70 h 2723"/>
              <a:gd name="T8" fmla="*/ 3196 w 3426"/>
              <a:gd name="T9" fmla="*/ 2542 h 2723"/>
              <a:gd name="T10" fmla="*/ 3359 w 3426"/>
              <a:gd name="T11" fmla="*/ 2546 h 2723"/>
              <a:gd name="T12" fmla="*/ 3400 w 3426"/>
              <a:gd name="T13" fmla="*/ 2568 h 2723"/>
              <a:gd name="T14" fmla="*/ 3423 w 3426"/>
              <a:gd name="T15" fmla="*/ 2609 h 2723"/>
              <a:gd name="T16" fmla="*/ 3424 w 3426"/>
              <a:gd name="T17" fmla="*/ 2654 h 2723"/>
              <a:gd name="T18" fmla="*/ 3406 w 3426"/>
              <a:gd name="T19" fmla="*/ 2689 h 2723"/>
              <a:gd name="T20" fmla="*/ 3376 w 3426"/>
              <a:gd name="T21" fmla="*/ 2714 h 2723"/>
              <a:gd name="T22" fmla="*/ 3335 w 3426"/>
              <a:gd name="T23" fmla="*/ 2723 h 2723"/>
              <a:gd name="T24" fmla="*/ 70 w 3426"/>
              <a:gd name="T25" fmla="*/ 2720 h 2723"/>
              <a:gd name="T26" fmla="*/ 34 w 3426"/>
              <a:gd name="T27" fmla="*/ 2703 h 2723"/>
              <a:gd name="T28" fmla="*/ 9 w 3426"/>
              <a:gd name="T29" fmla="*/ 2672 h 2723"/>
              <a:gd name="T30" fmla="*/ 0 w 3426"/>
              <a:gd name="T31" fmla="*/ 2633 h 2723"/>
              <a:gd name="T32" fmla="*/ 12 w 3426"/>
              <a:gd name="T33" fmla="*/ 2587 h 2723"/>
              <a:gd name="T34" fmla="*/ 45 w 3426"/>
              <a:gd name="T35" fmla="*/ 2555 h 2723"/>
              <a:gd name="T36" fmla="*/ 90 w 3426"/>
              <a:gd name="T37" fmla="*/ 2542 h 2723"/>
              <a:gd name="T38" fmla="*/ 262 w 3426"/>
              <a:gd name="T39" fmla="*/ 1498 h 2723"/>
              <a:gd name="T40" fmla="*/ 271 w 3426"/>
              <a:gd name="T41" fmla="*/ 1457 h 2723"/>
              <a:gd name="T42" fmla="*/ 296 w 3426"/>
              <a:gd name="T43" fmla="*/ 1427 h 2723"/>
              <a:gd name="T44" fmla="*/ 332 w 3426"/>
              <a:gd name="T45" fmla="*/ 1409 h 2723"/>
              <a:gd name="T46" fmla="*/ 796 w 3426"/>
              <a:gd name="T47" fmla="*/ 1407 h 2723"/>
              <a:gd name="T48" fmla="*/ 835 w 3426"/>
              <a:gd name="T49" fmla="*/ 1417 h 2723"/>
              <a:gd name="T50" fmla="*/ 865 w 3426"/>
              <a:gd name="T51" fmla="*/ 1441 h 2723"/>
              <a:gd name="T52" fmla="*/ 883 w 3426"/>
              <a:gd name="T53" fmla="*/ 1477 h 2723"/>
              <a:gd name="T54" fmla="*/ 886 w 3426"/>
              <a:gd name="T55" fmla="*/ 2542 h 2723"/>
              <a:gd name="T56" fmla="*/ 1033 w 3426"/>
              <a:gd name="T57" fmla="*/ 992 h 2723"/>
              <a:gd name="T58" fmla="*/ 1042 w 3426"/>
              <a:gd name="T59" fmla="*/ 953 h 2723"/>
              <a:gd name="T60" fmla="*/ 1066 w 3426"/>
              <a:gd name="T61" fmla="*/ 922 h 2723"/>
              <a:gd name="T62" fmla="*/ 1102 w 3426"/>
              <a:gd name="T63" fmla="*/ 905 h 2723"/>
              <a:gd name="T64" fmla="*/ 1565 w 3426"/>
              <a:gd name="T65" fmla="*/ 903 h 2723"/>
              <a:gd name="T66" fmla="*/ 1605 w 3426"/>
              <a:gd name="T67" fmla="*/ 911 h 2723"/>
              <a:gd name="T68" fmla="*/ 1636 w 3426"/>
              <a:gd name="T69" fmla="*/ 936 h 2723"/>
              <a:gd name="T70" fmla="*/ 1654 w 3426"/>
              <a:gd name="T71" fmla="*/ 971 h 2723"/>
              <a:gd name="T72" fmla="*/ 1656 w 3426"/>
              <a:gd name="T73" fmla="*/ 2542 h 2723"/>
              <a:gd name="T74" fmla="*/ 1802 w 3426"/>
              <a:gd name="T75" fmla="*/ 444 h 2723"/>
              <a:gd name="T76" fmla="*/ 1812 w 3426"/>
              <a:gd name="T77" fmla="*/ 404 h 2723"/>
              <a:gd name="T78" fmla="*/ 1837 w 3426"/>
              <a:gd name="T79" fmla="*/ 374 h 2723"/>
              <a:gd name="T80" fmla="*/ 1872 w 3426"/>
              <a:gd name="T81" fmla="*/ 356 h 2723"/>
              <a:gd name="T82" fmla="*/ 2336 w 3426"/>
              <a:gd name="T83" fmla="*/ 353 h 2723"/>
              <a:gd name="T84" fmla="*/ 2375 w 3426"/>
              <a:gd name="T85" fmla="*/ 363 h 2723"/>
              <a:gd name="T86" fmla="*/ 2407 w 3426"/>
              <a:gd name="T87" fmla="*/ 388 h 2723"/>
              <a:gd name="T88" fmla="*/ 2423 w 3426"/>
              <a:gd name="T89" fmla="*/ 423 h 2723"/>
              <a:gd name="T90" fmla="*/ 2426 w 3426"/>
              <a:gd name="T91" fmla="*/ 2542 h 2723"/>
              <a:gd name="T92" fmla="*/ 2573 w 3426"/>
              <a:gd name="T93" fmla="*/ 91 h 2723"/>
              <a:gd name="T94" fmla="*/ 2582 w 3426"/>
              <a:gd name="T95" fmla="*/ 51 h 2723"/>
              <a:gd name="T96" fmla="*/ 2606 w 3426"/>
              <a:gd name="T97" fmla="*/ 20 h 2723"/>
              <a:gd name="T98" fmla="*/ 2643 w 3426"/>
              <a:gd name="T99" fmla="*/ 2 h 2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26" h="2723">
                <a:moveTo>
                  <a:pt x="2663" y="0"/>
                </a:moveTo>
                <a:lnTo>
                  <a:pt x="3105" y="0"/>
                </a:lnTo>
                <a:lnTo>
                  <a:pt x="3126" y="2"/>
                </a:lnTo>
                <a:lnTo>
                  <a:pt x="3146" y="10"/>
                </a:lnTo>
                <a:lnTo>
                  <a:pt x="3163" y="20"/>
                </a:lnTo>
                <a:lnTo>
                  <a:pt x="3176" y="34"/>
                </a:lnTo>
                <a:lnTo>
                  <a:pt x="3187" y="51"/>
                </a:lnTo>
                <a:lnTo>
                  <a:pt x="3194" y="70"/>
                </a:lnTo>
                <a:lnTo>
                  <a:pt x="3196" y="91"/>
                </a:lnTo>
                <a:lnTo>
                  <a:pt x="3196" y="2542"/>
                </a:lnTo>
                <a:lnTo>
                  <a:pt x="3335" y="2542"/>
                </a:lnTo>
                <a:lnTo>
                  <a:pt x="3359" y="2546"/>
                </a:lnTo>
                <a:lnTo>
                  <a:pt x="3381" y="2555"/>
                </a:lnTo>
                <a:lnTo>
                  <a:pt x="3400" y="2568"/>
                </a:lnTo>
                <a:lnTo>
                  <a:pt x="3413" y="2587"/>
                </a:lnTo>
                <a:lnTo>
                  <a:pt x="3423" y="2609"/>
                </a:lnTo>
                <a:lnTo>
                  <a:pt x="3426" y="2633"/>
                </a:lnTo>
                <a:lnTo>
                  <a:pt x="3424" y="2654"/>
                </a:lnTo>
                <a:lnTo>
                  <a:pt x="3416" y="2672"/>
                </a:lnTo>
                <a:lnTo>
                  <a:pt x="3406" y="2689"/>
                </a:lnTo>
                <a:lnTo>
                  <a:pt x="3392" y="2703"/>
                </a:lnTo>
                <a:lnTo>
                  <a:pt x="3376" y="2714"/>
                </a:lnTo>
                <a:lnTo>
                  <a:pt x="3356" y="2720"/>
                </a:lnTo>
                <a:lnTo>
                  <a:pt x="3335" y="2723"/>
                </a:lnTo>
                <a:lnTo>
                  <a:pt x="90" y="2723"/>
                </a:lnTo>
                <a:lnTo>
                  <a:pt x="70" y="2720"/>
                </a:lnTo>
                <a:lnTo>
                  <a:pt x="51" y="2714"/>
                </a:lnTo>
                <a:lnTo>
                  <a:pt x="34" y="2703"/>
                </a:lnTo>
                <a:lnTo>
                  <a:pt x="20" y="2689"/>
                </a:lnTo>
                <a:lnTo>
                  <a:pt x="9" y="2672"/>
                </a:lnTo>
                <a:lnTo>
                  <a:pt x="2" y="2654"/>
                </a:lnTo>
                <a:lnTo>
                  <a:pt x="0" y="2633"/>
                </a:lnTo>
                <a:lnTo>
                  <a:pt x="3" y="2609"/>
                </a:lnTo>
                <a:lnTo>
                  <a:pt x="12" y="2587"/>
                </a:lnTo>
                <a:lnTo>
                  <a:pt x="26" y="2568"/>
                </a:lnTo>
                <a:lnTo>
                  <a:pt x="45" y="2555"/>
                </a:lnTo>
                <a:lnTo>
                  <a:pt x="67" y="2546"/>
                </a:lnTo>
                <a:lnTo>
                  <a:pt x="90" y="2542"/>
                </a:lnTo>
                <a:lnTo>
                  <a:pt x="262" y="2542"/>
                </a:lnTo>
                <a:lnTo>
                  <a:pt x="262" y="1498"/>
                </a:lnTo>
                <a:lnTo>
                  <a:pt x="265" y="1477"/>
                </a:lnTo>
                <a:lnTo>
                  <a:pt x="271" y="1457"/>
                </a:lnTo>
                <a:lnTo>
                  <a:pt x="282" y="1441"/>
                </a:lnTo>
                <a:lnTo>
                  <a:pt x="296" y="1427"/>
                </a:lnTo>
                <a:lnTo>
                  <a:pt x="313" y="1417"/>
                </a:lnTo>
                <a:lnTo>
                  <a:pt x="332" y="1409"/>
                </a:lnTo>
                <a:lnTo>
                  <a:pt x="353" y="1407"/>
                </a:lnTo>
                <a:lnTo>
                  <a:pt x="796" y="1407"/>
                </a:lnTo>
                <a:lnTo>
                  <a:pt x="816" y="1409"/>
                </a:lnTo>
                <a:lnTo>
                  <a:pt x="835" y="1417"/>
                </a:lnTo>
                <a:lnTo>
                  <a:pt x="852" y="1427"/>
                </a:lnTo>
                <a:lnTo>
                  <a:pt x="865" y="1441"/>
                </a:lnTo>
                <a:lnTo>
                  <a:pt x="877" y="1457"/>
                </a:lnTo>
                <a:lnTo>
                  <a:pt x="883" y="1477"/>
                </a:lnTo>
                <a:lnTo>
                  <a:pt x="886" y="1498"/>
                </a:lnTo>
                <a:lnTo>
                  <a:pt x="886" y="2542"/>
                </a:lnTo>
                <a:lnTo>
                  <a:pt x="1033" y="2542"/>
                </a:lnTo>
                <a:lnTo>
                  <a:pt x="1033" y="992"/>
                </a:lnTo>
                <a:lnTo>
                  <a:pt x="1035" y="971"/>
                </a:lnTo>
                <a:lnTo>
                  <a:pt x="1042" y="953"/>
                </a:lnTo>
                <a:lnTo>
                  <a:pt x="1052" y="936"/>
                </a:lnTo>
                <a:lnTo>
                  <a:pt x="1066" y="922"/>
                </a:lnTo>
                <a:lnTo>
                  <a:pt x="1084" y="911"/>
                </a:lnTo>
                <a:lnTo>
                  <a:pt x="1102" y="905"/>
                </a:lnTo>
                <a:lnTo>
                  <a:pt x="1123" y="903"/>
                </a:lnTo>
                <a:lnTo>
                  <a:pt x="1565" y="903"/>
                </a:lnTo>
                <a:lnTo>
                  <a:pt x="1586" y="905"/>
                </a:lnTo>
                <a:lnTo>
                  <a:pt x="1605" y="911"/>
                </a:lnTo>
                <a:lnTo>
                  <a:pt x="1622" y="922"/>
                </a:lnTo>
                <a:lnTo>
                  <a:pt x="1636" y="936"/>
                </a:lnTo>
                <a:lnTo>
                  <a:pt x="1646" y="953"/>
                </a:lnTo>
                <a:lnTo>
                  <a:pt x="1654" y="971"/>
                </a:lnTo>
                <a:lnTo>
                  <a:pt x="1656" y="992"/>
                </a:lnTo>
                <a:lnTo>
                  <a:pt x="1656" y="2542"/>
                </a:lnTo>
                <a:lnTo>
                  <a:pt x="1802" y="2542"/>
                </a:lnTo>
                <a:lnTo>
                  <a:pt x="1802" y="444"/>
                </a:lnTo>
                <a:lnTo>
                  <a:pt x="1805" y="423"/>
                </a:lnTo>
                <a:lnTo>
                  <a:pt x="1812" y="404"/>
                </a:lnTo>
                <a:lnTo>
                  <a:pt x="1823" y="388"/>
                </a:lnTo>
                <a:lnTo>
                  <a:pt x="1837" y="374"/>
                </a:lnTo>
                <a:lnTo>
                  <a:pt x="1853" y="363"/>
                </a:lnTo>
                <a:lnTo>
                  <a:pt x="1872" y="356"/>
                </a:lnTo>
                <a:lnTo>
                  <a:pt x="1893" y="353"/>
                </a:lnTo>
                <a:lnTo>
                  <a:pt x="2336" y="353"/>
                </a:lnTo>
                <a:lnTo>
                  <a:pt x="2357" y="356"/>
                </a:lnTo>
                <a:lnTo>
                  <a:pt x="2375" y="363"/>
                </a:lnTo>
                <a:lnTo>
                  <a:pt x="2392" y="374"/>
                </a:lnTo>
                <a:lnTo>
                  <a:pt x="2407" y="388"/>
                </a:lnTo>
                <a:lnTo>
                  <a:pt x="2417" y="404"/>
                </a:lnTo>
                <a:lnTo>
                  <a:pt x="2423" y="423"/>
                </a:lnTo>
                <a:lnTo>
                  <a:pt x="2426" y="444"/>
                </a:lnTo>
                <a:lnTo>
                  <a:pt x="2426" y="2542"/>
                </a:lnTo>
                <a:lnTo>
                  <a:pt x="2573" y="2542"/>
                </a:lnTo>
                <a:lnTo>
                  <a:pt x="2573" y="91"/>
                </a:lnTo>
                <a:lnTo>
                  <a:pt x="2575" y="70"/>
                </a:lnTo>
                <a:lnTo>
                  <a:pt x="2582" y="51"/>
                </a:lnTo>
                <a:lnTo>
                  <a:pt x="2593" y="34"/>
                </a:lnTo>
                <a:lnTo>
                  <a:pt x="2606" y="20"/>
                </a:lnTo>
                <a:lnTo>
                  <a:pt x="2624" y="10"/>
                </a:lnTo>
                <a:lnTo>
                  <a:pt x="2643" y="2"/>
                </a:lnTo>
                <a:lnTo>
                  <a:pt x="26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156"/>
          <p:cNvSpPr>
            <a:spLocks noEditPoints="1"/>
          </p:cNvSpPr>
          <p:nvPr/>
        </p:nvSpPr>
        <p:spPr bwMode="auto">
          <a:xfrm>
            <a:off x="6294803" y="4252913"/>
            <a:ext cx="528637" cy="514350"/>
          </a:xfrm>
          <a:custGeom>
            <a:avLst/>
            <a:gdLst>
              <a:gd name="T0" fmla="*/ 2624 w 3328"/>
              <a:gd name="T1" fmla="*/ 2391 h 3239"/>
              <a:gd name="T2" fmla="*/ 2707 w 3328"/>
              <a:gd name="T3" fmla="*/ 2627 h 3239"/>
              <a:gd name="T4" fmla="*/ 2955 w 3328"/>
              <a:gd name="T5" fmla="*/ 2585 h 3239"/>
              <a:gd name="T6" fmla="*/ 2955 w 3328"/>
              <a:gd name="T7" fmla="*/ 2333 h 3239"/>
              <a:gd name="T8" fmla="*/ 2165 w 3328"/>
              <a:gd name="T9" fmla="*/ 2276 h 3239"/>
              <a:gd name="T10" fmla="*/ 2040 w 3328"/>
              <a:gd name="T11" fmla="*/ 2494 h 3239"/>
              <a:gd name="T12" fmla="*/ 2232 w 3328"/>
              <a:gd name="T13" fmla="*/ 2654 h 3239"/>
              <a:gd name="T14" fmla="*/ 2424 w 3328"/>
              <a:gd name="T15" fmla="*/ 2494 h 3239"/>
              <a:gd name="T16" fmla="*/ 2300 w 3328"/>
              <a:gd name="T17" fmla="*/ 2276 h 3239"/>
              <a:gd name="T18" fmla="*/ 1509 w 3328"/>
              <a:gd name="T19" fmla="*/ 2333 h 3239"/>
              <a:gd name="T20" fmla="*/ 1509 w 3328"/>
              <a:gd name="T21" fmla="*/ 2585 h 3239"/>
              <a:gd name="T22" fmla="*/ 1757 w 3328"/>
              <a:gd name="T23" fmla="*/ 2627 h 3239"/>
              <a:gd name="T24" fmla="*/ 1841 w 3328"/>
              <a:gd name="T25" fmla="*/ 2391 h 3239"/>
              <a:gd name="T26" fmla="*/ 2806 w 3328"/>
              <a:gd name="T27" fmla="*/ 1754 h 3239"/>
              <a:gd name="T28" fmla="*/ 2615 w 3328"/>
              <a:gd name="T29" fmla="*/ 1914 h 3239"/>
              <a:gd name="T30" fmla="*/ 2738 w 3328"/>
              <a:gd name="T31" fmla="*/ 2132 h 3239"/>
              <a:gd name="T32" fmla="*/ 2975 w 3328"/>
              <a:gd name="T33" fmla="*/ 2048 h 3239"/>
              <a:gd name="T34" fmla="*/ 2931 w 3328"/>
              <a:gd name="T35" fmla="*/ 1800 h 3239"/>
              <a:gd name="T36" fmla="*/ 2134 w 3328"/>
              <a:gd name="T37" fmla="*/ 1781 h 3239"/>
              <a:gd name="T38" fmla="*/ 2049 w 3328"/>
              <a:gd name="T39" fmla="*/ 2017 h 3239"/>
              <a:gd name="T40" fmla="*/ 2267 w 3328"/>
              <a:gd name="T41" fmla="*/ 2141 h 3239"/>
              <a:gd name="T42" fmla="*/ 2427 w 3328"/>
              <a:gd name="T43" fmla="*/ 1949 h 3239"/>
              <a:gd name="T44" fmla="*/ 2267 w 3328"/>
              <a:gd name="T45" fmla="*/ 1757 h 3239"/>
              <a:gd name="T46" fmla="*/ 1489 w 3328"/>
              <a:gd name="T47" fmla="*/ 1851 h 3239"/>
              <a:gd name="T48" fmla="*/ 1533 w 3328"/>
              <a:gd name="T49" fmla="*/ 2098 h 3239"/>
              <a:gd name="T50" fmla="*/ 1784 w 3328"/>
              <a:gd name="T51" fmla="*/ 2098 h 3239"/>
              <a:gd name="T52" fmla="*/ 1826 w 3328"/>
              <a:gd name="T53" fmla="*/ 1851 h 3239"/>
              <a:gd name="T54" fmla="*/ 2771 w 3328"/>
              <a:gd name="T55" fmla="*/ 1247 h 3239"/>
              <a:gd name="T56" fmla="*/ 2611 w 3328"/>
              <a:gd name="T57" fmla="*/ 1439 h 3239"/>
              <a:gd name="T58" fmla="*/ 2771 w 3328"/>
              <a:gd name="T59" fmla="*/ 1632 h 3239"/>
              <a:gd name="T60" fmla="*/ 2989 w 3328"/>
              <a:gd name="T61" fmla="*/ 1507 h 3239"/>
              <a:gd name="T62" fmla="*/ 2904 w 3328"/>
              <a:gd name="T63" fmla="*/ 1271 h 3239"/>
              <a:gd name="T64" fmla="*/ 2107 w 3328"/>
              <a:gd name="T65" fmla="*/ 1290 h 3239"/>
              <a:gd name="T66" fmla="*/ 2064 w 3328"/>
              <a:gd name="T67" fmla="*/ 1538 h 3239"/>
              <a:gd name="T68" fmla="*/ 2300 w 3328"/>
              <a:gd name="T69" fmla="*/ 1622 h 3239"/>
              <a:gd name="T70" fmla="*/ 2424 w 3328"/>
              <a:gd name="T71" fmla="*/ 1404 h 3239"/>
              <a:gd name="T72" fmla="*/ 2232 w 3328"/>
              <a:gd name="T73" fmla="*/ 1244 h 3239"/>
              <a:gd name="T74" fmla="*/ 1475 w 3328"/>
              <a:gd name="T75" fmla="*/ 1371 h 3239"/>
              <a:gd name="T76" fmla="*/ 1560 w 3328"/>
              <a:gd name="T77" fmla="*/ 1607 h 3239"/>
              <a:gd name="T78" fmla="*/ 1807 w 3328"/>
              <a:gd name="T79" fmla="*/ 1565 h 3239"/>
              <a:gd name="T80" fmla="*/ 1807 w 3328"/>
              <a:gd name="T81" fmla="*/ 1314 h 3239"/>
              <a:gd name="T82" fmla="*/ 1446 w 3328"/>
              <a:gd name="T83" fmla="*/ 571 h 3239"/>
              <a:gd name="T84" fmla="*/ 1430 w 3328"/>
              <a:gd name="T85" fmla="*/ 1012 h 3239"/>
              <a:gd name="T86" fmla="*/ 3045 w 3328"/>
              <a:gd name="T87" fmla="*/ 995 h 3239"/>
              <a:gd name="T88" fmla="*/ 2995 w 3328"/>
              <a:gd name="T89" fmla="*/ 600 h 3239"/>
              <a:gd name="T90" fmla="*/ 3024 w 3328"/>
              <a:gd name="T91" fmla="*/ 281 h 3239"/>
              <a:gd name="T92" fmla="*/ 3300 w 3328"/>
              <a:gd name="T93" fmla="*/ 492 h 3239"/>
              <a:gd name="T94" fmla="*/ 3284 w 3328"/>
              <a:gd name="T95" fmla="*/ 2760 h 3239"/>
              <a:gd name="T96" fmla="*/ 2996 w 3328"/>
              <a:gd name="T97" fmla="*/ 2958 h 3239"/>
              <a:gd name="T98" fmla="*/ 1134 w 3328"/>
              <a:gd name="T99" fmla="*/ 2879 h 3239"/>
              <a:gd name="T100" fmla="*/ 461 w 3328"/>
              <a:gd name="T101" fmla="*/ 0 h 3239"/>
              <a:gd name="T102" fmla="*/ 817 w 3328"/>
              <a:gd name="T103" fmla="*/ 124 h 3239"/>
              <a:gd name="T104" fmla="*/ 970 w 3328"/>
              <a:gd name="T105" fmla="*/ 483 h 3239"/>
              <a:gd name="T106" fmla="*/ 851 w 3328"/>
              <a:gd name="T107" fmla="*/ 3079 h 3239"/>
              <a:gd name="T108" fmla="*/ 509 w 3328"/>
              <a:gd name="T109" fmla="*/ 3239 h 3239"/>
              <a:gd name="T110" fmla="*/ 152 w 3328"/>
              <a:gd name="T111" fmla="*/ 3115 h 3239"/>
              <a:gd name="T112" fmla="*/ 0 w 3328"/>
              <a:gd name="T113" fmla="*/ 2756 h 3239"/>
              <a:gd name="T114" fmla="*/ 119 w 3328"/>
              <a:gd name="T115" fmla="*/ 160 h 3239"/>
              <a:gd name="T116" fmla="*/ 461 w 3328"/>
              <a:gd name="T117" fmla="*/ 0 h 3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3239">
                <a:moveTo>
                  <a:pt x="2806" y="2264"/>
                </a:moveTo>
                <a:lnTo>
                  <a:pt x="2771" y="2267"/>
                </a:lnTo>
                <a:lnTo>
                  <a:pt x="2738" y="2276"/>
                </a:lnTo>
                <a:lnTo>
                  <a:pt x="2707" y="2290"/>
                </a:lnTo>
                <a:lnTo>
                  <a:pt x="2680" y="2309"/>
                </a:lnTo>
                <a:lnTo>
                  <a:pt x="2657" y="2333"/>
                </a:lnTo>
                <a:lnTo>
                  <a:pt x="2638" y="2360"/>
                </a:lnTo>
                <a:lnTo>
                  <a:pt x="2624" y="2391"/>
                </a:lnTo>
                <a:lnTo>
                  <a:pt x="2615" y="2424"/>
                </a:lnTo>
                <a:lnTo>
                  <a:pt x="2611" y="2458"/>
                </a:lnTo>
                <a:lnTo>
                  <a:pt x="2615" y="2494"/>
                </a:lnTo>
                <a:lnTo>
                  <a:pt x="2624" y="2527"/>
                </a:lnTo>
                <a:lnTo>
                  <a:pt x="2638" y="2557"/>
                </a:lnTo>
                <a:lnTo>
                  <a:pt x="2657" y="2585"/>
                </a:lnTo>
                <a:lnTo>
                  <a:pt x="2680" y="2608"/>
                </a:lnTo>
                <a:lnTo>
                  <a:pt x="2707" y="2627"/>
                </a:lnTo>
                <a:lnTo>
                  <a:pt x="2738" y="2641"/>
                </a:lnTo>
                <a:lnTo>
                  <a:pt x="2771" y="2650"/>
                </a:lnTo>
                <a:lnTo>
                  <a:pt x="2806" y="2654"/>
                </a:lnTo>
                <a:lnTo>
                  <a:pt x="2841" y="2650"/>
                </a:lnTo>
                <a:lnTo>
                  <a:pt x="2874" y="2641"/>
                </a:lnTo>
                <a:lnTo>
                  <a:pt x="2904" y="2627"/>
                </a:lnTo>
                <a:lnTo>
                  <a:pt x="2931" y="2608"/>
                </a:lnTo>
                <a:lnTo>
                  <a:pt x="2955" y="2585"/>
                </a:lnTo>
                <a:lnTo>
                  <a:pt x="2975" y="2557"/>
                </a:lnTo>
                <a:lnTo>
                  <a:pt x="2989" y="2527"/>
                </a:lnTo>
                <a:lnTo>
                  <a:pt x="2998" y="2494"/>
                </a:lnTo>
                <a:lnTo>
                  <a:pt x="3001" y="2458"/>
                </a:lnTo>
                <a:lnTo>
                  <a:pt x="2998" y="2424"/>
                </a:lnTo>
                <a:lnTo>
                  <a:pt x="2989" y="2391"/>
                </a:lnTo>
                <a:lnTo>
                  <a:pt x="2975" y="2360"/>
                </a:lnTo>
                <a:lnTo>
                  <a:pt x="2955" y="2333"/>
                </a:lnTo>
                <a:lnTo>
                  <a:pt x="2931" y="2309"/>
                </a:lnTo>
                <a:lnTo>
                  <a:pt x="2904" y="2290"/>
                </a:lnTo>
                <a:lnTo>
                  <a:pt x="2874" y="2276"/>
                </a:lnTo>
                <a:lnTo>
                  <a:pt x="2841" y="2267"/>
                </a:lnTo>
                <a:lnTo>
                  <a:pt x="2806" y="2264"/>
                </a:lnTo>
                <a:close/>
                <a:moveTo>
                  <a:pt x="2232" y="2264"/>
                </a:moveTo>
                <a:lnTo>
                  <a:pt x="2197" y="2267"/>
                </a:lnTo>
                <a:lnTo>
                  <a:pt x="2165" y="2276"/>
                </a:lnTo>
                <a:lnTo>
                  <a:pt x="2134" y="2290"/>
                </a:lnTo>
                <a:lnTo>
                  <a:pt x="2107" y="2309"/>
                </a:lnTo>
                <a:lnTo>
                  <a:pt x="2083" y="2333"/>
                </a:lnTo>
                <a:lnTo>
                  <a:pt x="2064" y="2360"/>
                </a:lnTo>
                <a:lnTo>
                  <a:pt x="2049" y="2391"/>
                </a:lnTo>
                <a:lnTo>
                  <a:pt x="2040" y="2424"/>
                </a:lnTo>
                <a:lnTo>
                  <a:pt x="2037" y="2458"/>
                </a:lnTo>
                <a:lnTo>
                  <a:pt x="2040" y="2494"/>
                </a:lnTo>
                <a:lnTo>
                  <a:pt x="2049" y="2527"/>
                </a:lnTo>
                <a:lnTo>
                  <a:pt x="2064" y="2557"/>
                </a:lnTo>
                <a:lnTo>
                  <a:pt x="2083" y="2585"/>
                </a:lnTo>
                <a:lnTo>
                  <a:pt x="2107" y="2608"/>
                </a:lnTo>
                <a:lnTo>
                  <a:pt x="2134" y="2627"/>
                </a:lnTo>
                <a:lnTo>
                  <a:pt x="2165" y="2641"/>
                </a:lnTo>
                <a:lnTo>
                  <a:pt x="2197" y="2650"/>
                </a:lnTo>
                <a:lnTo>
                  <a:pt x="2232" y="2654"/>
                </a:lnTo>
                <a:lnTo>
                  <a:pt x="2267" y="2650"/>
                </a:lnTo>
                <a:lnTo>
                  <a:pt x="2300" y="2641"/>
                </a:lnTo>
                <a:lnTo>
                  <a:pt x="2330" y="2627"/>
                </a:lnTo>
                <a:lnTo>
                  <a:pt x="2357" y="2608"/>
                </a:lnTo>
                <a:lnTo>
                  <a:pt x="2381" y="2585"/>
                </a:lnTo>
                <a:lnTo>
                  <a:pt x="2401" y="2557"/>
                </a:lnTo>
                <a:lnTo>
                  <a:pt x="2415" y="2527"/>
                </a:lnTo>
                <a:lnTo>
                  <a:pt x="2424" y="2494"/>
                </a:lnTo>
                <a:lnTo>
                  <a:pt x="2427" y="2458"/>
                </a:lnTo>
                <a:lnTo>
                  <a:pt x="2424" y="2424"/>
                </a:lnTo>
                <a:lnTo>
                  <a:pt x="2415" y="2391"/>
                </a:lnTo>
                <a:lnTo>
                  <a:pt x="2401" y="2360"/>
                </a:lnTo>
                <a:lnTo>
                  <a:pt x="2381" y="2333"/>
                </a:lnTo>
                <a:lnTo>
                  <a:pt x="2357" y="2309"/>
                </a:lnTo>
                <a:lnTo>
                  <a:pt x="2330" y="2290"/>
                </a:lnTo>
                <a:lnTo>
                  <a:pt x="2300" y="2276"/>
                </a:lnTo>
                <a:lnTo>
                  <a:pt x="2267" y="2267"/>
                </a:lnTo>
                <a:lnTo>
                  <a:pt x="2232" y="2264"/>
                </a:lnTo>
                <a:close/>
                <a:moveTo>
                  <a:pt x="1658" y="2264"/>
                </a:moveTo>
                <a:lnTo>
                  <a:pt x="1624" y="2267"/>
                </a:lnTo>
                <a:lnTo>
                  <a:pt x="1590" y="2276"/>
                </a:lnTo>
                <a:lnTo>
                  <a:pt x="1560" y="2290"/>
                </a:lnTo>
                <a:lnTo>
                  <a:pt x="1533" y="2309"/>
                </a:lnTo>
                <a:lnTo>
                  <a:pt x="1509" y="2333"/>
                </a:lnTo>
                <a:lnTo>
                  <a:pt x="1489" y="2360"/>
                </a:lnTo>
                <a:lnTo>
                  <a:pt x="1475" y="2391"/>
                </a:lnTo>
                <a:lnTo>
                  <a:pt x="1466" y="2424"/>
                </a:lnTo>
                <a:lnTo>
                  <a:pt x="1463" y="2458"/>
                </a:lnTo>
                <a:lnTo>
                  <a:pt x="1466" y="2494"/>
                </a:lnTo>
                <a:lnTo>
                  <a:pt x="1475" y="2527"/>
                </a:lnTo>
                <a:lnTo>
                  <a:pt x="1489" y="2557"/>
                </a:lnTo>
                <a:lnTo>
                  <a:pt x="1509" y="2585"/>
                </a:lnTo>
                <a:lnTo>
                  <a:pt x="1533" y="2608"/>
                </a:lnTo>
                <a:lnTo>
                  <a:pt x="1560" y="2627"/>
                </a:lnTo>
                <a:lnTo>
                  <a:pt x="1590" y="2641"/>
                </a:lnTo>
                <a:lnTo>
                  <a:pt x="1624" y="2650"/>
                </a:lnTo>
                <a:lnTo>
                  <a:pt x="1658" y="2654"/>
                </a:lnTo>
                <a:lnTo>
                  <a:pt x="1693" y="2650"/>
                </a:lnTo>
                <a:lnTo>
                  <a:pt x="1727" y="2641"/>
                </a:lnTo>
                <a:lnTo>
                  <a:pt x="1757" y="2627"/>
                </a:lnTo>
                <a:lnTo>
                  <a:pt x="1784" y="2608"/>
                </a:lnTo>
                <a:lnTo>
                  <a:pt x="1807" y="2585"/>
                </a:lnTo>
                <a:lnTo>
                  <a:pt x="1826" y="2557"/>
                </a:lnTo>
                <a:lnTo>
                  <a:pt x="1841" y="2527"/>
                </a:lnTo>
                <a:lnTo>
                  <a:pt x="1850" y="2494"/>
                </a:lnTo>
                <a:lnTo>
                  <a:pt x="1854" y="2458"/>
                </a:lnTo>
                <a:lnTo>
                  <a:pt x="1850" y="2424"/>
                </a:lnTo>
                <a:lnTo>
                  <a:pt x="1841" y="2391"/>
                </a:lnTo>
                <a:lnTo>
                  <a:pt x="1826" y="2360"/>
                </a:lnTo>
                <a:lnTo>
                  <a:pt x="1807" y="2333"/>
                </a:lnTo>
                <a:lnTo>
                  <a:pt x="1784" y="2309"/>
                </a:lnTo>
                <a:lnTo>
                  <a:pt x="1757" y="2290"/>
                </a:lnTo>
                <a:lnTo>
                  <a:pt x="1727" y="2276"/>
                </a:lnTo>
                <a:lnTo>
                  <a:pt x="1693" y="2267"/>
                </a:lnTo>
                <a:lnTo>
                  <a:pt x="1658" y="2264"/>
                </a:lnTo>
                <a:close/>
                <a:moveTo>
                  <a:pt x="2806" y="1754"/>
                </a:moveTo>
                <a:lnTo>
                  <a:pt x="2771" y="1757"/>
                </a:lnTo>
                <a:lnTo>
                  <a:pt x="2738" y="1766"/>
                </a:lnTo>
                <a:lnTo>
                  <a:pt x="2707" y="1781"/>
                </a:lnTo>
                <a:lnTo>
                  <a:pt x="2680" y="1800"/>
                </a:lnTo>
                <a:lnTo>
                  <a:pt x="2657" y="1823"/>
                </a:lnTo>
                <a:lnTo>
                  <a:pt x="2638" y="1851"/>
                </a:lnTo>
                <a:lnTo>
                  <a:pt x="2624" y="1881"/>
                </a:lnTo>
                <a:lnTo>
                  <a:pt x="2615" y="1914"/>
                </a:lnTo>
                <a:lnTo>
                  <a:pt x="2611" y="1949"/>
                </a:lnTo>
                <a:lnTo>
                  <a:pt x="2615" y="1984"/>
                </a:lnTo>
                <a:lnTo>
                  <a:pt x="2624" y="2017"/>
                </a:lnTo>
                <a:lnTo>
                  <a:pt x="2638" y="2048"/>
                </a:lnTo>
                <a:lnTo>
                  <a:pt x="2657" y="2075"/>
                </a:lnTo>
                <a:lnTo>
                  <a:pt x="2680" y="2098"/>
                </a:lnTo>
                <a:lnTo>
                  <a:pt x="2707" y="2117"/>
                </a:lnTo>
                <a:lnTo>
                  <a:pt x="2738" y="2132"/>
                </a:lnTo>
                <a:lnTo>
                  <a:pt x="2771" y="2141"/>
                </a:lnTo>
                <a:lnTo>
                  <a:pt x="2806" y="2144"/>
                </a:lnTo>
                <a:lnTo>
                  <a:pt x="2841" y="2141"/>
                </a:lnTo>
                <a:lnTo>
                  <a:pt x="2874" y="2132"/>
                </a:lnTo>
                <a:lnTo>
                  <a:pt x="2904" y="2117"/>
                </a:lnTo>
                <a:lnTo>
                  <a:pt x="2931" y="2098"/>
                </a:lnTo>
                <a:lnTo>
                  <a:pt x="2955" y="2075"/>
                </a:lnTo>
                <a:lnTo>
                  <a:pt x="2975" y="2048"/>
                </a:lnTo>
                <a:lnTo>
                  <a:pt x="2989" y="2017"/>
                </a:lnTo>
                <a:lnTo>
                  <a:pt x="2998" y="1984"/>
                </a:lnTo>
                <a:lnTo>
                  <a:pt x="3001" y="1949"/>
                </a:lnTo>
                <a:lnTo>
                  <a:pt x="2998" y="1914"/>
                </a:lnTo>
                <a:lnTo>
                  <a:pt x="2989" y="1881"/>
                </a:lnTo>
                <a:lnTo>
                  <a:pt x="2975" y="1851"/>
                </a:lnTo>
                <a:lnTo>
                  <a:pt x="2955" y="1823"/>
                </a:lnTo>
                <a:lnTo>
                  <a:pt x="2931" y="1800"/>
                </a:lnTo>
                <a:lnTo>
                  <a:pt x="2904" y="1781"/>
                </a:lnTo>
                <a:lnTo>
                  <a:pt x="2874" y="1766"/>
                </a:lnTo>
                <a:lnTo>
                  <a:pt x="2841" y="1757"/>
                </a:lnTo>
                <a:lnTo>
                  <a:pt x="2806" y="1754"/>
                </a:lnTo>
                <a:close/>
                <a:moveTo>
                  <a:pt x="2232" y="1754"/>
                </a:moveTo>
                <a:lnTo>
                  <a:pt x="2197" y="1757"/>
                </a:lnTo>
                <a:lnTo>
                  <a:pt x="2165" y="1766"/>
                </a:lnTo>
                <a:lnTo>
                  <a:pt x="2134" y="1781"/>
                </a:lnTo>
                <a:lnTo>
                  <a:pt x="2107" y="1800"/>
                </a:lnTo>
                <a:lnTo>
                  <a:pt x="2083" y="1823"/>
                </a:lnTo>
                <a:lnTo>
                  <a:pt x="2064" y="1851"/>
                </a:lnTo>
                <a:lnTo>
                  <a:pt x="2049" y="1881"/>
                </a:lnTo>
                <a:lnTo>
                  <a:pt x="2040" y="1914"/>
                </a:lnTo>
                <a:lnTo>
                  <a:pt x="2037" y="1949"/>
                </a:lnTo>
                <a:lnTo>
                  <a:pt x="2040" y="1984"/>
                </a:lnTo>
                <a:lnTo>
                  <a:pt x="2049" y="2017"/>
                </a:lnTo>
                <a:lnTo>
                  <a:pt x="2064" y="2048"/>
                </a:lnTo>
                <a:lnTo>
                  <a:pt x="2083" y="2075"/>
                </a:lnTo>
                <a:lnTo>
                  <a:pt x="2107" y="2098"/>
                </a:lnTo>
                <a:lnTo>
                  <a:pt x="2134" y="2117"/>
                </a:lnTo>
                <a:lnTo>
                  <a:pt x="2165" y="2132"/>
                </a:lnTo>
                <a:lnTo>
                  <a:pt x="2197" y="2141"/>
                </a:lnTo>
                <a:lnTo>
                  <a:pt x="2232" y="2144"/>
                </a:lnTo>
                <a:lnTo>
                  <a:pt x="2267" y="2141"/>
                </a:lnTo>
                <a:lnTo>
                  <a:pt x="2300" y="2132"/>
                </a:lnTo>
                <a:lnTo>
                  <a:pt x="2330" y="2117"/>
                </a:lnTo>
                <a:lnTo>
                  <a:pt x="2357" y="2098"/>
                </a:lnTo>
                <a:lnTo>
                  <a:pt x="2381" y="2075"/>
                </a:lnTo>
                <a:lnTo>
                  <a:pt x="2401" y="2048"/>
                </a:lnTo>
                <a:lnTo>
                  <a:pt x="2415" y="2017"/>
                </a:lnTo>
                <a:lnTo>
                  <a:pt x="2424" y="1984"/>
                </a:lnTo>
                <a:lnTo>
                  <a:pt x="2427" y="1949"/>
                </a:lnTo>
                <a:lnTo>
                  <a:pt x="2424" y="1914"/>
                </a:lnTo>
                <a:lnTo>
                  <a:pt x="2415" y="1881"/>
                </a:lnTo>
                <a:lnTo>
                  <a:pt x="2401" y="1851"/>
                </a:lnTo>
                <a:lnTo>
                  <a:pt x="2381" y="1823"/>
                </a:lnTo>
                <a:lnTo>
                  <a:pt x="2357" y="1800"/>
                </a:lnTo>
                <a:lnTo>
                  <a:pt x="2330" y="1781"/>
                </a:lnTo>
                <a:lnTo>
                  <a:pt x="2300" y="1766"/>
                </a:lnTo>
                <a:lnTo>
                  <a:pt x="2267" y="1757"/>
                </a:lnTo>
                <a:lnTo>
                  <a:pt x="2232" y="1754"/>
                </a:lnTo>
                <a:close/>
                <a:moveTo>
                  <a:pt x="1658" y="1754"/>
                </a:moveTo>
                <a:lnTo>
                  <a:pt x="1624" y="1757"/>
                </a:lnTo>
                <a:lnTo>
                  <a:pt x="1590" y="1766"/>
                </a:lnTo>
                <a:lnTo>
                  <a:pt x="1560" y="1781"/>
                </a:lnTo>
                <a:lnTo>
                  <a:pt x="1533" y="1800"/>
                </a:lnTo>
                <a:lnTo>
                  <a:pt x="1509" y="1823"/>
                </a:lnTo>
                <a:lnTo>
                  <a:pt x="1489" y="1851"/>
                </a:lnTo>
                <a:lnTo>
                  <a:pt x="1475" y="1881"/>
                </a:lnTo>
                <a:lnTo>
                  <a:pt x="1466" y="1914"/>
                </a:lnTo>
                <a:lnTo>
                  <a:pt x="1463" y="1949"/>
                </a:lnTo>
                <a:lnTo>
                  <a:pt x="1466" y="1984"/>
                </a:lnTo>
                <a:lnTo>
                  <a:pt x="1475" y="2017"/>
                </a:lnTo>
                <a:lnTo>
                  <a:pt x="1489" y="2048"/>
                </a:lnTo>
                <a:lnTo>
                  <a:pt x="1509" y="2075"/>
                </a:lnTo>
                <a:lnTo>
                  <a:pt x="1533" y="2098"/>
                </a:lnTo>
                <a:lnTo>
                  <a:pt x="1560" y="2117"/>
                </a:lnTo>
                <a:lnTo>
                  <a:pt x="1590" y="2132"/>
                </a:lnTo>
                <a:lnTo>
                  <a:pt x="1624" y="2141"/>
                </a:lnTo>
                <a:lnTo>
                  <a:pt x="1658" y="2144"/>
                </a:lnTo>
                <a:lnTo>
                  <a:pt x="1693" y="2141"/>
                </a:lnTo>
                <a:lnTo>
                  <a:pt x="1727" y="2132"/>
                </a:lnTo>
                <a:lnTo>
                  <a:pt x="1757" y="2117"/>
                </a:lnTo>
                <a:lnTo>
                  <a:pt x="1784" y="2098"/>
                </a:lnTo>
                <a:lnTo>
                  <a:pt x="1807" y="2075"/>
                </a:lnTo>
                <a:lnTo>
                  <a:pt x="1826" y="2048"/>
                </a:lnTo>
                <a:lnTo>
                  <a:pt x="1841" y="2017"/>
                </a:lnTo>
                <a:lnTo>
                  <a:pt x="1850" y="1984"/>
                </a:lnTo>
                <a:lnTo>
                  <a:pt x="1854" y="1949"/>
                </a:lnTo>
                <a:lnTo>
                  <a:pt x="1850" y="1914"/>
                </a:lnTo>
                <a:lnTo>
                  <a:pt x="1841" y="1881"/>
                </a:lnTo>
                <a:lnTo>
                  <a:pt x="1826" y="1851"/>
                </a:lnTo>
                <a:lnTo>
                  <a:pt x="1807" y="1823"/>
                </a:lnTo>
                <a:lnTo>
                  <a:pt x="1784" y="1800"/>
                </a:lnTo>
                <a:lnTo>
                  <a:pt x="1757" y="1781"/>
                </a:lnTo>
                <a:lnTo>
                  <a:pt x="1727" y="1766"/>
                </a:lnTo>
                <a:lnTo>
                  <a:pt x="1693" y="1757"/>
                </a:lnTo>
                <a:lnTo>
                  <a:pt x="1658" y="1754"/>
                </a:lnTo>
                <a:close/>
                <a:moveTo>
                  <a:pt x="2806" y="1244"/>
                </a:moveTo>
                <a:lnTo>
                  <a:pt x="2771" y="1247"/>
                </a:lnTo>
                <a:lnTo>
                  <a:pt x="2738" y="1256"/>
                </a:lnTo>
                <a:lnTo>
                  <a:pt x="2707" y="1271"/>
                </a:lnTo>
                <a:lnTo>
                  <a:pt x="2680" y="1290"/>
                </a:lnTo>
                <a:lnTo>
                  <a:pt x="2657" y="1314"/>
                </a:lnTo>
                <a:lnTo>
                  <a:pt x="2638" y="1341"/>
                </a:lnTo>
                <a:lnTo>
                  <a:pt x="2624" y="1371"/>
                </a:lnTo>
                <a:lnTo>
                  <a:pt x="2615" y="1404"/>
                </a:lnTo>
                <a:lnTo>
                  <a:pt x="2611" y="1439"/>
                </a:lnTo>
                <a:lnTo>
                  <a:pt x="2615" y="1474"/>
                </a:lnTo>
                <a:lnTo>
                  <a:pt x="2624" y="1507"/>
                </a:lnTo>
                <a:lnTo>
                  <a:pt x="2638" y="1538"/>
                </a:lnTo>
                <a:lnTo>
                  <a:pt x="2657" y="1565"/>
                </a:lnTo>
                <a:lnTo>
                  <a:pt x="2680" y="1588"/>
                </a:lnTo>
                <a:lnTo>
                  <a:pt x="2707" y="1607"/>
                </a:lnTo>
                <a:lnTo>
                  <a:pt x="2738" y="1622"/>
                </a:lnTo>
                <a:lnTo>
                  <a:pt x="2771" y="1632"/>
                </a:lnTo>
                <a:lnTo>
                  <a:pt x="2806" y="1635"/>
                </a:lnTo>
                <a:lnTo>
                  <a:pt x="2841" y="1632"/>
                </a:lnTo>
                <a:lnTo>
                  <a:pt x="2874" y="1622"/>
                </a:lnTo>
                <a:lnTo>
                  <a:pt x="2904" y="1607"/>
                </a:lnTo>
                <a:lnTo>
                  <a:pt x="2931" y="1588"/>
                </a:lnTo>
                <a:lnTo>
                  <a:pt x="2955" y="1565"/>
                </a:lnTo>
                <a:lnTo>
                  <a:pt x="2975" y="1538"/>
                </a:lnTo>
                <a:lnTo>
                  <a:pt x="2989" y="1507"/>
                </a:lnTo>
                <a:lnTo>
                  <a:pt x="2998" y="1474"/>
                </a:lnTo>
                <a:lnTo>
                  <a:pt x="3001" y="1439"/>
                </a:lnTo>
                <a:lnTo>
                  <a:pt x="2998" y="1404"/>
                </a:lnTo>
                <a:lnTo>
                  <a:pt x="2989" y="1371"/>
                </a:lnTo>
                <a:lnTo>
                  <a:pt x="2975" y="1341"/>
                </a:lnTo>
                <a:lnTo>
                  <a:pt x="2955" y="1314"/>
                </a:lnTo>
                <a:lnTo>
                  <a:pt x="2931" y="1290"/>
                </a:lnTo>
                <a:lnTo>
                  <a:pt x="2904" y="1271"/>
                </a:lnTo>
                <a:lnTo>
                  <a:pt x="2874" y="1256"/>
                </a:lnTo>
                <a:lnTo>
                  <a:pt x="2841" y="1247"/>
                </a:lnTo>
                <a:lnTo>
                  <a:pt x="2806" y="1244"/>
                </a:lnTo>
                <a:close/>
                <a:moveTo>
                  <a:pt x="2232" y="1244"/>
                </a:moveTo>
                <a:lnTo>
                  <a:pt x="2197" y="1247"/>
                </a:lnTo>
                <a:lnTo>
                  <a:pt x="2165" y="1256"/>
                </a:lnTo>
                <a:lnTo>
                  <a:pt x="2134" y="1271"/>
                </a:lnTo>
                <a:lnTo>
                  <a:pt x="2107" y="1290"/>
                </a:lnTo>
                <a:lnTo>
                  <a:pt x="2083" y="1314"/>
                </a:lnTo>
                <a:lnTo>
                  <a:pt x="2064" y="1341"/>
                </a:lnTo>
                <a:lnTo>
                  <a:pt x="2049" y="1371"/>
                </a:lnTo>
                <a:lnTo>
                  <a:pt x="2040" y="1404"/>
                </a:lnTo>
                <a:lnTo>
                  <a:pt x="2037" y="1439"/>
                </a:lnTo>
                <a:lnTo>
                  <a:pt x="2040" y="1474"/>
                </a:lnTo>
                <a:lnTo>
                  <a:pt x="2049" y="1507"/>
                </a:lnTo>
                <a:lnTo>
                  <a:pt x="2064" y="1538"/>
                </a:lnTo>
                <a:lnTo>
                  <a:pt x="2083" y="1565"/>
                </a:lnTo>
                <a:lnTo>
                  <a:pt x="2107" y="1588"/>
                </a:lnTo>
                <a:lnTo>
                  <a:pt x="2134" y="1607"/>
                </a:lnTo>
                <a:lnTo>
                  <a:pt x="2165" y="1622"/>
                </a:lnTo>
                <a:lnTo>
                  <a:pt x="2197" y="1632"/>
                </a:lnTo>
                <a:lnTo>
                  <a:pt x="2232" y="1635"/>
                </a:lnTo>
                <a:lnTo>
                  <a:pt x="2267" y="1632"/>
                </a:lnTo>
                <a:lnTo>
                  <a:pt x="2300" y="1622"/>
                </a:lnTo>
                <a:lnTo>
                  <a:pt x="2330" y="1607"/>
                </a:lnTo>
                <a:lnTo>
                  <a:pt x="2357" y="1588"/>
                </a:lnTo>
                <a:lnTo>
                  <a:pt x="2381" y="1565"/>
                </a:lnTo>
                <a:lnTo>
                  <a:pt x="2401" y="1538"/>
                </a:lnTo>
                <a:lnTo>
                  <a:pt x="2415" y="1507"/>
                </a:lnTo>
                <a:lnTo>
                  <a:pt x="2424" y="1474"/>
                </a:lnTo>
                <a:lnTo>
                  <a:pt x="2427" y="1439"/>
                </a:lnTo>
                <a:lnTo>
                  <a:pt x="2424" y="1404"/>
                </a:lnTo>
                <a:lnTo>
                  <a:pt x="2415" y="1371"/>
                </a:lnTo>
                <a:lnTo>
                  <a:pt x="2401" y="1341"/>
                </a:lnTo>
                <a:lnTo>
                  <a:pt x="2381" y="1314"/>
                </a:lnTo>
                <a:lnTo>
                  <a:pt x="2357" y="1290"/>
                </a:lnTo>
                <a:lnTo>
                  <a:pt x="2330" y="1271"/>
                </a:lnTo>
                <a:lnTo>
                  <a:pt x="2300" y="1256"/>
                </a:lnTo>
                <a:lnTo>
                  <a:pt x="2267" y="1247"/>
                </a:lnTo>
                <a:lnTo>
                  <a:pt x="2232" y="1244"/>
                </a:lnTo>
                <a:close/>
                <a:moveTo>
                  <a:pt x="1658" y="1244"/>
                </a:moveTo>
                <a:lnTo>
                  <a:pt x="1624" y="1247"/>
                </a:lnTo>
                <a:lnTo>
                  <a:pt x="1590" y="1256"/>
                </a:lnTo>
                <a:lnTo>
                  <a:pt x="1560" y="1271"/>
                </a:lnTo>
                <a:lnTo>
                  <a:pt x="1533" y="1290"/>
                </a:lnTo>
                <a:lnTo>
                  <a:pt x="1509" y="1314"/>
                </a:lnTo>
                <a:lnTo>
                  <a:pt x="1489" y="1341"/>
                </a:lnTo>
                <a:lnTo>
                  <a:pt x="1475" y="1371"/>
                </a:lnTo>
                <a:lnTo>
                  <a:pt x="1466" y="1404"/>
                </a:lnTo>
                <a:lnTo>
                  <a:pt x="1463" y="1439"/>
                </a:lnTo>
                <a:lnTo>
                  <a:pt x="1466" y="1474"/>
                </a:lnTo>
                <a:lnTo>
                  <a:pt x="1475" y="1507"/>
                </a:lnTo>
                <a:lnTo>
                  <a:pt x="1489" y="1538"/>
                </a:lnTo>
                <a:lnTo>
                  <a:pt x="1509" y="1565"/>
                </a:lnTo>
                <a:lnTo>
                  <a:pt x="1533" y="1588"/>
                </a:lnTo>
                <a:lnTo>
                  <a:pt x="1560" y="1607"/>
                </a:lnTo>
                <a:lnTo>
                  <a:pt x="1590" y="1622"/>
                </a:lnTo>
                <a:lnTo>
                  <a:pt x="1624" y="1632"/>
                </a:lnTo>
                <a:lnTo>
                  <a:pt x="1658" y="1635"/>
                </a:lnTo>
                <a:lnTo>
                  <a:pt x="1693" y="1632"/>
                </a:lnTo>
                <a:lnTo>
                  <a:pt x="1727" y="1622"/>
                </a:lnTo>
                <a:lnTo>
                  <a:pt x="1757" y="1607"/>
                </a:lnTo>
                <a:lnTo>
                  <a:pt x="1784" y="1588"/>
                </a:lnTo>
                <a:lnTo>
                  <a:pt x="1807" y="1565"/>
                </a:lnTo>
                <a:lnTo>
                  <a:pt x="1826" y="1538"/>
                </a:lnTo>
                <a:lnTo>
                  <a:pt x="1841" y="1507"/>
                </a:lnTo>
                <a:lnTo>
                  <a:pt x="1850" y="1474"/>
                </a:lnTo>
                <a:lnTo>
                  <a:pt x="1854" y="1439"/>
                </a:lnTo>
                <a:lnTo>
                  <a:pt x="1850" y="1404"/>
                </a:lnTo>
                <a:lnTo>
                  <a:pt x="1841" y="1371"/>
                </a:lnTo>
                <a:lnTo>
                  <a:pt x="1826" y="1341"/>
                </a:lnTo>
                <a:lnTo>
                  <a:pt x="1807" y="1314"/>
                </a:lnTo>
                <a:lnTo>
                  <a:pt x="1784" y="1290"/>
                </a:lnTo>
                <a:lnTo>
                  <a:pt x="1757" y="1271"/>
                </a:lnTo>
                <a:lnTo>
                  <a:pt x="1727" y="1256"/>
                </a:lnTo>
                <a:lnTo>
                  <a:pt x="1693" y="1247"/>
                </a:lnTo>
                <a:lnTo>
                  <a:pt x="1658" y="1244"/>
                </a:lnTo>
                <a:close/>
                <a:moveTo>
                  <a:pt x="1487" y="559"/>
                </a:moveTo>
                <a:lnTo>
                  <a:pt x="1466" y="562"/>
                </a:lnTo>
                <a:lnTo>
                  <a:pt x="1446" y="571"/>
                </a:lnTo>
                <a:lnTo>
                  <a:pt x="1430" y="584"/>
                </a:lnTo>
                <a:lnTo>
                  <a:pt x="1417" y="600"/>
                </a:lnTo>
                <a:lnTo>
                  <a:pt x="1409" y="620"/>
                </a:lnTo>
                <a:lnTo>
                  <a:pt x="1406" y="641"/>
                </a:lnTo>
                <a:lnTo>
                  <a:pt x="1406" y="953"/>
                </a:lnTo>
                <a:lnTo>
                  <a:pt x="1409" y="975"/>
                </a:lnTo>
                <a:lnTo>
                  <a:pt x="1417" y="995"/>
                </a:lnTo>
                <a:lnTo>
                  <a:pt x="1430" y="1012"/>
                </a:lnTo>
                <a:lnTo>
                  <a:pt x="1446" y="1024"/>
                </a:lnTo>
                <a:lnTo>
                  <a:pt x="1466" y="1032"/>
                </a:lnTo>
                <a:lnTo>
                  <a:pt x="1487" y="1035"/>
                </a:lnTo>
                <a:lnTo>
                  <a:pt x="2975" y="1035"/>
                </a:lnTo>
                <a:lnTo>
                  <a:pt x="2997" y="1032"/>
                </a:lnTo>
                <a:lnTo>
                  <a:pt x="3016" y="1024"/>
                </a:lnTo>
                <a:lnTo>
                  <a:pt x="3032" y="1012"/>
                </a:lnTo>
                <a:lnTo>
                  <a:pt x="3045" y="995"/>
                </a:lnTo>
                <a:lnTo>
                  <a:pt x="3054" y="975"/>
                </a:lnTo>
                <a:lnTo>
                  <a:pt x="3057" y="953"/>
                </a:lnTo>
                <a:lnTo>
                  <a:pt x="3057" y="732"/>
                </a:lnTo>
                <a:lnTo>
                  <a:pt x="3054" y="701"/>
                </a:lnTo>
                <a:lnTo>
                  <a:pt x="3045" y="671"/>
                </a:lnTo>
                <a:lnTo>
                  <a:pt x="3033" y="645"/>
                </a:lnTo>
                <a:lnTo>
                  <a:pt x="3016" y="621"/>
                </a:lnTo>
                <a:lnTo>
                  <a:pt x="2995" y="600"/>
                </a:lnTo>
                <a:lnTo>
                  <a:pt x="2971" y="583"/>
                </a:lnTo>
                <a:lnTo>
                  <a:pt x="2945" y="571"/>
                </a:lnTo>
                <a:lnTo>
                  <a:pt x="2915" y="562"/>
                </a:lnTo>
                <a:lnTo>
                  <a:pt x="2884" y="559"/>
                </a:lnTo>
                <a:lnTo>
                  <a:pt x="1487" y="559"/>
                </a:lnTo>
                <a:close/>
                <a:moveTo>
                  <a:pt x="1216" y="278"/>
                </a:moveTo>
                <a:lnTo>
                  <a:pt x="2977" y="278"/>
                </a:lnTo>
                <a:lnTo>
                  <a:pt x="3024" y="281"/>
                </a:lnTo>
                <a:lnTo>
                  <a:pt x="3071" y="290"/>
                </a:lnTo>
                <a:lnTo>
                  <a:pt x="3113" y="305"/>
                </a:lnTo>
                <a:lnTo>
                  <a:pt x="3154" y="325"/>
                </a:lnTo>
                <a:lnTo>
                  <a:pt x="3192" y="350"/>
                </a:lnTo>
                <a:lnTo>
                  <a:pt x="3225" y="381"/>
                </a:lnTo>
                <a:lnTo>
                  <a:pt x="3254" y="414"/>
                </a:lnTo>
                <a:lnTo>
                  <a:pt x="3280" y="451"/>
                </a:lnTo>
                <a:lnTo>
                  <a:pt x="3300" y="492"/>
                </a:lnTo>
                <a:lnTo>
                  <a:pt x="3315" y="535"/>
                </a:lnTo>
                <a:lnTo>
                  <a:pt x="3325" y="581"/>
                </a:lnTo>
                <a:lnTo>
                  <a:pt x="3328" y="628"/>
                </a:lnTo>
                <a:lnTo>
                  <a:pt x="3328" y="2582"/>
                </a:lnTo>
                <a:lnTo>
                  <a:pt x="3325" y="2629"/>
                </a:lnTo>
                <a:lnTo>
                  <a:pt x="3316" y="2675"/>
                </a:lnTo>
                <a:lnTo>
                  <a:pt x="3302" y="2719"/>
                </a:lnTo>
                <a:lnTo>
                  <a:pt x="3284" y="2760"/>
                </a:lnTo>
                <a:lnTo>
                  <a:pt x="3259" y="2799"/>
                </a:lnTo>
                <a:lnTo>
                  <a:pt x="3232" y="2834"/>
                </a:lnTo>
                <a:lnTo>
                  <a:pt x="3200" y="2865"/>
                </a:lnTo>
                <a:lnTo>
                  <a:pt x="3166" y="2894"/>
                </a:lnTo>
                <a:lnTo>
                  <a:pt x="3127" y="2917"/>
                </a:lnTo>
                <a:lnTo>
                  <a:pt x="3086" y="2936"/>
                </a:lnTo>
                <a:lnTo>
                  <a:pt x="3041" y="2950"/>
                </a:lnTo>
                <a:lnTo>
                  <a:pt x="2996" y="2958"/>
                </a:lnTo>
                <a:lnTo>
                  <a:pt x="2949" y="2961"/>
                </a:lnTo>
                <a:lnTo>
                  <a:pt x="1216" y="2961"/>
                </a:lnTo>
                <a:lnTo>
                  <a:pt x="1195" y="2958"/>
                </a:lnTo>
                <a:lnTo>
                  <a:pt x="1175" y="2950"/>
                </a:lnTo>
                <a:lnTo>
                  <a:pt x="1158" y="2937"/>
                </a:lnTo>
                <a:lnTo>
                  <a:pt x="1145" y="2921"/>
                </a:lnTo>
                <a:lnTo>
                  <a:pt x="1137" y="2902"/>
                </a:lnTo>
                <a:lnTo>
                  <a:pt x="1134" y="2879"/>
                </a:lnTo>
                <a:lnTo>
                  <a:pt x="1134" y="360"/>
                </a:lnTo>
                <a:lnTo>
                  <a:pt x="1137" y="337"/>
                </a:lnTo>
                <a:lnTo>
                  <a:pt x="1145" y="318"/>
                </a:lnTo>
                <a:lnTo>
                  <a:pt x="1158" y="302"/>
                </a:lnTo>
                <a:lnTo>
                  <a:pt x="1175" y="289"/>
                </a:lnTo>
                <a:lnTo>
                  <a:pt x="1195" y="281"/>
                </a:lnTo>
                <a:lnTo>
                  <a:pt x="1216" y="278"/>
                </a:lnTo>
                <a:close/>
                <a:moveTo>
                  <a:pt x="461" y="0"/>
                </a:moveTo>
                <a:lnTo>
                  <a:pt x="509" y="0"/>
                </a:lnTo>
                <a:lnTo>
                  <a:pt x="559" y="3"/>
                </a:lnTo>
                <a:lnTo>
                  <a:pt x="607" y="11"/>
                </a:lnTo>
                <a:lnTo>
                  <a:pt x="654" y="24"/>
                </a:lnTo>
                <a:lnTo>
                  <a:pt x="698" y="42"/>
                </a:lnTo>
                <a:lnTo>
                  <a:pt x="741" y="66"/>
                </a:lnTo>
                <a:lnTo>
                  <a:pt x="781" y="93"/>
                </a:lnTo>
                <a:lnTo>
                  <a:pt x="817" y="124"/>
                </a:lnTo>
                <a:lnTo>
                  <a:pt x="851" y="160"/>
                </a:lnTo>
                <a:lnTo>
                  <a:pt x="880" y="198"/>
                </a:lnTo>
                <a:lnTo>
                  <a:pt x="906" y="239"/>
                </a:lnTo>
                <a:lnTo>
                  <a:pt x="928" y="284"/>
                </a:lnTo>
                <a:lnTo>
                  <a:pt x="946" y="330"/>
                </a:lnTo>
                <a:lnTo>
                  <a:pt x="959" y="379"/>
                </a:lnTo>
                <a:lnTo>
                  <a:pt x="967" y="430"/>
                </a:lnTo>
                <a:lnTo>
                  <a:pt x="970" y="483"/>
                </a:lnTo>
                <a:lnTo>
                  <a:pt x="970" y="2756"/>
                </a:lnTo>
                <a:lnTo>
                  <a:pt x="967" y="2809"/>
                </a:lnTo>
                <a:lnTo>
                  <a:pt x="959" y="2860"/>
                </a:lnTo>
                <a:lnTo>
                  <a:pt x="946" y="2909"/>
                </a:lnTo>
                <a:lnTo>
                  <a:pt x="928" y="2956"/>
                </a:lnTo>
                <a:lnTo>
                  <a:pt x="906" y="3000"/>
                </a:lnTo>
                <a:lnTo>
                  <a:pt x="880" y="3041"/>
                </a:lnTo>
                <a:lnTo>
                  <a:pt x="851" y="3079"/>
                </a:lnTo>
                <a:lnTo>
                  <a:pt x="817" y="3115"/>
                </a:lnTo>
                <a:lnTo>
                  <a:pt x="781" y="3146"/>
                </a:lnTo>
                <a:lnTo>
                  <a:pt x="741" y="3173"/>
                </a:lnTo>
                <a:lnTo>
                  <a:pt x="698" y="3196"/>
                </a:lnTo>
                <a:lnTo>
                  <a:pt x="654" y="3215"/>
                </a:lnTo>
                <a:lnTo>
                  <a:pt x="607" y="3228"/>
                </a:lnTo>
                <a:lnTo>
                  <a:pt x="559" y="3237"/>
                </a:lnTo>
                <a:lnTo>
                  <a:pt x="509" y="3239"/>
                </a:lnTo>
                <a:lnTo>
                  <a:pt x="461" y="3239"/>
                </a:lnTo>
                <a:lnTo>
                  <a:pt x="411" y="3237"/>
                </a:lnTo>
                <a:lnTo>
                  <a:pt x="362" y="3228"/>
                </a:lnTo>
                <a:lnTo>
                  <a:pt x="316" y="3215"/>
                </a:lnTo>
                <a:lnTo>
                  <a:pt x="270" y="3196"/>
                </a:lnTo>
                <a:lnTo>
                  <a:pt x="228" y="3173"/>
                </a:lnTo>
                <a:lnTo>
                  <a:pt x="189" y="3146"/>
                </a:lnTo>
                <a:lnTo>
                  <a:pt x="152" y="3115"/>
                </a:lnTo>
                <a:lnTo>
                  <a:pt x="119" y="3079"/>
                </a:lnTo>
                <a:lnTo>
                  <a:pt x="89" y="3041"/>
                </a:lnTo>
                <a:lnTo>
                  <a:pt x="63" y="3000"/>
                </a:lnTo>
                <a:lnTo>
                  <a:pt x="41" y="2956"/>
                </a:lnTo>
                <a:lnTo>
                  <a:pt x="23" y="2909"/>
                </a:lnTo>
                <a:lnTo>
                  <a:pt x="11" y="2860"/>
                </a:lnTo>
                <a:lnTo>
                  <a:pt x="3" y="2809"/>
                </a:lnTo>
                <a:lnTo>
                  <a:pt x="0" y="2756"/>
                </a:lnTo>
                <a:lnTo>
                  <a:pt x="0" y="483"/>
                </a:lnTo>
                <a:lnTo>
                  <a:pt x="3" y="430"/>
                </a:lnTo>
                <a:lnTo>
                  <a:pt x="11" y="379"/>
                </a:lnTo>
                <a:lnTo>
                  <a:pt x="23" y="330"/>
                </a:lnTo>
                <a:lnTo>
                  <a:pt x="41" y="284"/>
                </a:lnTo>
                <a:lnTo>
                  <a:pt x="63" y="239"/>
                </a:lnTo>
                <a:lnTo>
                  <a:pt x="89" y="198"/>
                </a:lnTo>
                <a:lnTo>
                  <a:pt x="119" y="160"/>
                </a:lnTo>
                <a:lnTo>
                  <a:pt x="152" y="124"/>
                </a:lnTo>
                <a:lnTo>
                  <a:pt x="189" y="93"/>
                </a:lnTo>
                <a:lnTo>
                  <a:pt x="228" y="66"/>
                </a:lnTo>
                <a:lnTo>
                  <a:pt x="270" y="42"/>
                </a:lnTo>
                <a:lnTo>
                  <a:pt x="316" y="24"/>
                </a:lnTo>
                <a:lnTo>
                  <a:pt x="362" y="11"/>
                </a:lnTo>
                <a:lnTo>
                  <a:pt x="411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161"/>
          <p:cNvSpPr>
            <a:spLocks noEditPoints="1"/>
          </p:cNvSpPr>
          <p:nvPr/>
        </p:nvSpPr>
        <p:spPr bwMode="auto">
          <a:xfrm>
            <a:off x="7231884" y="4297363"/>
            <a:ext cx="525463" cy="423862"/>
          </a:xfrm>
          <a:custGeom>
            <a:avLst/>
            <a:gdLst>
              <a:gd name="T0" fmla="*/ 794 w 3314"/>
              <a:gd name="T1" fmla="*/ 2321 h 2668"/>
              <a:gd name="T2" fmla="*/ 1122 w 3314"/>
              <a:gd name="T3" fmla="*/ 2040 h 2668"/>
              <a:gd name="T4" fmla="*/ 1410 w 3314"/>
              <a:gd name="T5" fmla="*/ 2040 h 2668"/>
              <a:gd name="T6" fmla="*/ 2732 w 3314"/>
              <a:gd name="T7" fmla="*/ 2036 h 2668"/>
              <a:gd name="T8" fmla="*/ 2432 w 3314"/>
              <a:gd name="T9" fmla="*/ 2036 h 2668"/>
              <a:gd name="T10" fmla="*/ 2136 w 3314"/>
              <a:gd name="T11" fmla="*/ 2404 h 2668"/>
              <a:gd name="T12" fmla="*/ 1122 w 3314"/>
              <a:gd name="T13" fmla="*/ 1554 h 2668"/>
              <a:gd name="T14" fmla="*/ 1410 w 3314"/>
              <a:gd name="T15" fmla="*/ 1554 h 2668"/>
              <a:gd name="T16" fmla="*/ 516 w 3314"/>
              <a:gd name="T17" fmla="*/ 1757 h 2668"/>
              <a:gd name="T18" fmla="*/ 516 w 3314"/>
              <a:gd name="T19" fmla="*/ 1554 h 2668"/>
              <a:gd name="T20" fmla="*/ 2732 w 3314"/>
              <a:gd name="T21" fmla="*/ 1840 h 2668"/>
              <a:gd name="T22" fmla="*/ 1835 w 3314"/>
              <a:gd name="T23" fmla="*/ 1472 h 2668"/>
              <a:gd name="T24" fmla="*/ 1835 w 3314"/>
              <a:gd name="T25" fmla="*/ 1840 h 2668"/>
              <a:gd name="T26" fmla="*/ 1477 w 3314"/>
              <a:gd name="T27" fmla="*/ 1271 h 2668"/>
              <a:gd name="T28" fmla="*/ 1630 w 3314"/>
              <a:gd name="T29" fmla="*/ 1283 h 2668"/>
              <a:gd name="T30" fmla="*/ 1667 w 3314"/>
              <a:gd name="T31" fmla="*/ 1332 h 2668"/>
              <a:gd name="T32" fmla="*/ 2874 w 3314"/>
              <a:gd name="T33" fmla="*/ 2503 h 2668"/>
              <a:gd name="T34" fmla="*/ 2885 w 3314"/>
              <a:gd name="T35" fmla="*/ 1312 h 2668"/>
              <a:gd name="T36" fmla="*/ 2935 w 3314"/>
              <a:gd name="T37" fmla="*/ 1274 h 2668"/>
              <a:gd name="T38" fmla="*/ 2262 w 3314"/>
              <a:gd name="T39" fmla="*/ 462 h 2668"/>
              <a:gd name="T40" fmla="*/ 1005 w 3314"/>
              <a:gd name="T41" fmla="*/ 620 h 2668"/>
              <a:gd name="T42" fmla="*/ 677 w 3314"/>
              <a:gd name="T43" fmla="*/ 0 h 2668"/>
              <a:gd name="T44" fmla="*/ 1129 w 3314"/>
              <a:gd name="T45" fmla="*/ 11 h 2668"/>
              <a:gd name="T46" fmla="*/ 1166 w 3314"/>
              <a:gd name="T47" fmla="*/ 61 h 2668"/>
              <a:gd name="T48" fmla="*/ 2263 w 3314"/>
              <a:gd name="T49" fmla="*/ 261 h 2668"/>
              <a:gd name="T50" fmla="*/ 2281 w 3314"/>
              <a:gd name="T51" fmla="*/ 264 h 2668"/>
              <a:gd name="T52" fmla="*/ 2295 w 3314"/>
              <a:gd name="T53" fmla="*/ 268 h 2668"/>
              <a:gd name="T54" fmla="*/ 2310 w 3314"/>
              <a:gd name="T55" fmla="*/ 277 h 2668"/>
              <a:gd name="T56" fmla="*/ 2321 w 3314"/>
              <a:gd name="T57" fmla="*/ 286 h 2668"/>
              <a:gd name="T58" fmla="*/ 3306 w 3314"/>
              <a:gd name="T59" fmla="*/ 1319 h 2668"/>
              <a:gd name="T60" fmla="*/ 3311 w 3314"/>
              <a:gd name="T61" fmla="*/ 1375 h 2668"/>
              <a:gd name="T62" fmla="*/ 3273 w 3314"/>
              <a:gd name="T63" fmla="*/ 1425 h 2668"/>
              <a:gd name="T64" fmla="*/ 3038 w 3314"/>
              <a:gd name="T65" fmla="*/ 1436 h 2668"/>
              <a:gd name="T66" fmla="*/ 3027 w 3314"/>
              <a:gd name="T67" fmla="*/ 2628 h 2668"/>
              <a:gd name="T68" fmla="*/ 2978 w 3314"/>
              <a:gd name="T69" fmla="*/ 2665 h 2668"/>
              <a:gd name="T70" fmla="*/ 198 w 3314"/>
              <a:gd name="T71" fmla="*/ 2665 h 2668"/>
              <a:gd name="T72" fmla="*/ 150 w 3314"/>
              <a:gd name="T73" fmla="*/ 2628 h 2668"/>
              <a:gd name="T74" fmla="*/ 138 w 3314"/>
              <a:gd name="T75" fmla="*/ 1401 h 2668"/>
              <a:gd name="T76" fmla="*/ 40 w 3314"/>
              <a:gd name="T77" fmla="*/ 1390 h 2668"/>
              <a:gd name="T78" fmla="*/ 3 w 3314"/>
              <a:gd name="T79" fmla="*/ 1341 h 2668"/>
              <a:gd name="T80" fmla="*/ 3 w 3314"/>
              <a:gd name="T81" fmla="*/ 322 h 2668"/>
              <a:gd name="T82" fmla="*/ 40 w 3314"/>
              <a:gd name="T83" fmla="*/ 272 h 2668"/>
              <a:gd name="T84" fmla="*/ 596 w 3314"/>
              <a:gd name="T85" fmla="*/ 261 h 2668"/>
              <a:gd name="T86" fmla="*/ 607 w 3314"/>
              <a:gd name="T87" fmla="*/ 41 h 2668"/>
              <a:gd name="T88" fmla="*/ 656 w 3314"/>
              <a:gd name="T89" fmla="*/ 3 h 2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14" h="2668">
                <a:moveTo>
                  <a:pt x="516" y="2117"/>
                </a:moveTo>
                <a:lnTo>
                  <a:pt x="516" y="2321"/>
                </a:lnTo>
                <a:lnTo>
                  <a:pt x="794" y="2321"/>
                </a:lnTo>
                <a:lnTo>
                  <a:pt x="794" y="2117"/>
                </a:lnTo>
                <a:lnTo>
                  <a:pt x="516" y="2117"/>
                </a:lnTo>
                <a:close/>
                <a:moveTo>
                  <a:pt x="1122" y="2040"/>
                </a:moveTo>
                <a:lnTo>
                  <a:pt x="1122" y="2503"/>
                </a:lnTo>
                <a:lnTo>
                  <a:pt x="1410" y="2503"/>
                </a:lnTo>
                <a:lnTo>
                  <a:pt x="1410" y="2040"/>
                </a:lnTo>
                <a:lnTo>
                  <a:pt x="1122" y="2040"/>
                </a:lnTo>
                <a:close/>
                <a:moveTo>
                  <a:pt x="2432" y="2036"/>
                </a:moveTo>
                <a:lnTo>
                  <a:pt x="2732" y="2036"/>
                </a:lnTo>
                <a:lnTo>
                  <a:pt x="2732" y="2404"/>
                </a:lnTo>
                <a:lnTo>
                  <a:pt x="2432" y="2404"/>
                </a:lnTo>
                <a:lnTo>
                  <a:pt x="2432" y="2036"/>
                </a:lnTo>
                <a:close/>
                <a:moveTo>
                  <a:pt x="1835" y="2036"/>
                </a:moveTo>
                <a:lnTo>
                  <a:pt x="2136" y="2036"/>
                </a:lnTo>
                <a:lnTo>
                  <a:pt x="2136" y="2404"/>
                </a:lnTo>
                <a:lnTo>
                  <a:pt x="1835" y="2404"/>
                </a:lnTo>
                <a:lnTo>
                  <a:pt x="1835" y="2036"/>
                </a:lnTo>
                <a:close/>
                <a:moveTo>
                  <a:pt x="1122" y="1554"/>
                </a:moveTo>
                <a:lnTo>
                  <a:pt x="1122" y="1757"/>
                </a:lnTo>
                <a:lnTo>
                  <a:pt x="1410" y="1757"/>
                </a:lnTo>
                <a:lnTo>
                  <a:pt x="1410" y="1554"/>
                </a:lnTo>
                <a:lnTo>
                  <a:pt x="1122" y="1554"/>
                </a:lnTo>
                <a:close/>
                <a:moveTo>
                  <a:pt x="516" y="1554"/>
                </a:moveTo>
                <a:lnTo>
                  <a:pt x="516" y="1757"/>
                </a:lnTo>
                <a:lnTo>
                  <a:pt x="794" y="1757"/>
                </a:lnTo>
                <a:lnTo>
                  <a:pt x="794" y="1554"/>
                </a:lnTo>
                <a:lnTo>
                  <a:pt x="516" y="1554"/>
                </a:lnTo>
                <a:close/>
                <a:moveTo>
                  <a:pt x="2432" y="1472"/>
                </a:moveTo>
                <a:lnTo>
                  <a:pt x="2732" y="1472"/>
                </a:lnTo>
                <a:lnTo>
                  <a:pt x="2732" y="1840"/>
                </a:lnTo>
                <a:lnTo>
                  <a:pt x="2432" y="1840"/>
                </a:lnTo>
                <a:lnTo>
                  <a:pt x="2432" y="1472"/>
                </a:lnTo>
                <a:close/>
                <a:moveTo>
                  <a:pt x="1835" y="1472"/>
                </a:moveTo>
                <a:lnTo>
                  <a:pt x="2136" y="1472"/>
                </a:lnTo>
                <a:lnTo>
                  <a:pt x="2136" y="1840"/>
                </a:lnTo>
                <a:lnTo>
                  <a:pt x="1835" y="1840"/>
                </a:lnTo>
                <a:lnTo>
                  <a:pt x="1835" y="1472"/>
                </a:lnTo>
                <a:close/>
                <a:moveTo>
                  <a:pt x="2262" y="462"/>
                </a:moveTo>
                <a:lnTo>
                  <a:pt x="1477" y="1271"/>
                </a:lnTo>
                <a:lnTo>
                  <a:pt x="1589" y="1271"/>
                </a:lnTo>
                <a:lnTo>
                  <a:pt x="1610" y="1274"/>
                </a:lnTo>
                <a:lnTo>
                  <a:pt x="1630" y="1283"/>
                </a:lnTo>
                <a:lnTo>
                  <a:pt x="1646" y="1296"/>
                </a:lnTo>
                <a:lnTo>
                  <a:pt x="1659" y="1312"/>
                </a:lnTo>
                <a:lnTo>
                  <a:pt x="1667" y="1332"/>
                </a:lnTo>
                <a:lnTo>
                  <a:pt x="1670" y="1353"/>
                </a:lnTo>
                <a:lnTo>
                  <a:pt x="1670" y="2503"/>
                </a:lnTo>
                <a:lnTo>
                  <a:pt x="2874" y="2503"/>
                </a:lnTo>
                <a:lnTo>
                  <a:pt x="2874" y="1353"/>
                </a:lnTo>
                <a:lnTo>
                  <a:pt x="2877" y="1332"/>
                </a:lnTo>
                <a:lnTo>
                  <a:pt x="2885" y="1312"/>
                </a:lnTo>
                <a:lnTo>
                  <a:pt x="2898" y="1296"/>
                </a:lnTo>
                <a:lnTo>
                  <a:pt x="2915" y="1283"/>
                </a:lnTo>
                <a:lnTo>
                  <a:pt x="2935" y="1274"/>
                </a:lnTo>
                <a:lnTo>
                  <a:pt x="2956" y="1271"/>
                </a:lnTo>
                <a:lnTo>
                  <a:pt x="3038" y="1271"/>
                </a:lnTo>
                <a:lnTo>
                  <a:pt x="2262" y="462"/>
                </a:lnTo>
                <a:close/>
                <a:moveTo>
                  <a:pt x="760" y="164"/>
                </a:moveTo>
                <a:lnTo>
                  <a:pt x="760" y="620"/>
                </a:lnTo>
                <a:lnTo>
                  <a:pt x="1005" y="620"/>
                </a:lnTo>
                <a:lnTo>
                  <a:pt x="1005" y="164"/>
                </a:lnTo>
                <a:lnTo>
                  <a:pt x="760" y="164"/>
                </a:lnTo>
                <a:close/>
                <a:moveTo>
                  <a:pt x="677" y="0"/>
                </a:moveTo>
                <a:lnTo>
                  <a:pt x="1088" y="0"/>
                </a:lnTo>
                <a:lnTo>
                  <a:pt x="1109" y="3"/>
                </a:lnTo>
                <a:lnTo>
                  <a:pt x="1129" y="11"/>
                </a:lnTo>
                <a:lnTo>
                  <a:pt x="1145" y="24"/>
                </a:lnTo>
                <a:lnTo>
                  <a:pt x="1158" y="41"/>
                </a:lnTo>
                <a:lnTo>
                  <a:pt x="1166" y="61"/>
                </a:lnTo>
                <a:lnTo>
                  <a:pt x="1169" y="83"/>
                </a:lnTo>
                <a:lnTo>
                  <a:pt x="1169" y="261"/>
                </a:lnTo>
                <a:lnTo>
                  <a:pt x="2263" y="261"/>
                </a:lnTo>
                <a:lnTo>
                  <a:pt x="2270" y="262"/>
                </a:lnTo>
                <a:lnTo>
                  <a:pt x="2277" y="263"/>
                </a:lnTo>
                <a:lnTo>
                  <a:pt x="2281" y="264"/>
                </a:lnTo>
                <a:lnTo>
                  <a:pt x="2286" y="265"/>
                </a:lnTo>
                <a:lnTo>
                  <a:pt x="2292" y="267"/>
                </a:lnTo>
                <a:lnTo>
                  <a:pt x="2295" y="268"/>
                </a:lnTo>
                <a:lnTo>
                  <a:pt x="2302" y="272"/>
                </a:lnTo>
                <a:lnTo>
                  <a:pt x="2308" y="275"/>
                </a:lnTo>
                <a:lnTo>
                  <a:pt x="2310" y="277"/>
                </a:lnTo>
                <a:lnTo>
                  <a:pt x="2315" y="281"/>
                </a:lnTo>
                <a:lnTo>
                  <a:pt x="2319" y="285"/>
                </a:lnTo>
                <a:lnTo>
                  <a:pt x="2321" y="286"/>
                </a:lnTo>
                <a:lnTo>
                  <a:pt x="3286" y="1292"/>
                </a:lnTo>
                <a:lnTo>
                  <a:pt x="3298" y="1305"/>
                </a:lnTo>
                <a:lnTo>
                  <a:pt x="3306" y="1319"/>
                </a:lnTo>
                <a:lnTo>
                  <a:pt x="3312" y="1336"/>
                </a:lnTo>
                <a:lnTo>
                  <a:pt x="3314" y="1353"/>
                </a:lnTo>
                <a:lnTo>
                  <a:pt x="3311" y="1375"/>
                </a:lnTo>
                <a:lnTo>
                  <a:pt x="3302" y="1394"/>
                </a:lnTo>
                <a:lnTo>
                  <a:pt x="3290" y="1412"/>
                </a:lnTo>
                <a:lnTo>
                  <a:pt x="3273" y="1425"/>
                </a:lnTo>
                <a:lnTo>
                  <a:pt x="3254" y="1433"/>
                </a:lnTo>
                <a:lnTo>
                  <a:pt x="3231" y="1436"/>
                </a:lnTo>
                <a:lnTo>
                  <a:pt x="3038" y="1436"/>
                </a:lnTo>
                <a:lnTo>
                  <a:pt x="3038" y="2585"/>
                </a:lnTo>
                <a:lnTo>
                  <a:pt x="3035" y="2607"/>
                </a:lnTo>
                <a:lnTo>
                  <a:pt x="3027" y="2628"/>
                </a:lnTo>
                <a:lnTo>
                  <a:pt x="3014" y="2644"/>
                </a:lnTo>
                <a:lnTo>
                  <a:pt x="2998" y="2657"/>
                </a:lnTo>
                <a:lnTo>
                  <a:pt x="2978" y="2665"/>
                </a:lnTo>
                <a:lnTo>
                  <a:pt x="2957" y="2668"/>
                </a:lnTo>
                <a:lnTo>
                  <a:pt x="220" y="2668"/>
                </a:lnTo>
                <a:lnTo>
                  <a:pt x="198" y="2665"/>
                </a:lnTo>
                <a:lnTo>
                  <a:pt x="179" y="2657"/>
                </a:lnTo>
                <a:lnTo>
                  <a:pt x="162" y="2644"/>
                </a:lnTo>
                <a:lnTo>
                  <a:pt x="150" y="2628"/>
                </a:lnTo>
                <a:lnTo>
                  <a:pt x="141" y="2607"/>
                </a:lnTo>
                <a:lnTo>
                  <a:pt x="138" y="2585"/>
                </a:lnTo>
                <a:lnTo>
                  <a:pt x="138" y="1401"/>
                </a:lnTo>
                <a:lnTo>
                  <a:pt x="81" y="1401"/>
                </a:lnTo>
                <a:lnTo>
                  <a:pt x="60" y="1398"/>
                </a:lnTo>
                <a:lnTo>
                  <a:pt x="40" y="1390"/>
                </a:lnTo>
                <a:lnTo>
                  <a:pt x="24" y="1377"/>
                </a:lnTo>
                <a:lnTo>
                  <a:pt x="11" y="1361"/>
                </a:lnTo>
                <a:lnTo>
                  <a:pt x="3" y="1341"/>
                </a:lnTo>
                <a:lnTo>
                  <a:pt x="0" y="1320"/>
                </a:lnTo>
                <a:lnTo>
                  <a:pt x="0" y="344"/>
                </a:lnTo>
                <a:lnTo>
                  <a:pt x="3" y="322"/>
                </a:lnTo>
                <a:lnTo>
                  <a:pt x="11" y="302"/>
                </a:lnTo>
                <a:lnTo>
                  <a:pt x="24" y="285"/>
                </a:lnTo>
                <a:lnTo>
                  <a:pt x="40" y="272"/>
                </a:lnTo>
                <a:lnTo>
                  <a:pt x="60" y="264"/>
                </a:lnTo>
                <a:lnTo>
                  <a:pt x="81" y="261"/>
                </a:lnTo>
                <a:lnTo>
                  <a:pt x="596" y="261"/>
                </a:lnTo>
                <a:lnTo>
                  <a:pt x="596" y="83"/>
                </a:lnTo>
                <a:lnTo>
                  <a:pt x="599" y="61"/>
                </a:lnTo>
                <a:lnTo>
                  <a:pt x="607" y="41"/>
                </a:lnTo>
                <a:lnTo>
                  <a:pt x="620" y="24"/>
                </a:lnTo>
                <a:lnTo>
                  <a:pt x="636" y="11"/>
                </a:lnTo>
                <a:lnTo>
                  <a:pt x="656" y="3"/>
                </a:lnTo>
                <a:lnTo>
                  <a:pt x="6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166"/>
          <p:cNvSpPr>
            <a:spLocks noEditPoints="1"/>
          </p:cNvSpPr>
          <p:nvPr/>
        </p:nvSpPr>
        <p:spPr bwMode="auto">
          <a:xfrm>
            <a:off x="8277709" y="4252913"/>
            <a:ext cx="304800" cy="512762"/>
          </a:xfrm>
          <a:custGeom>
            <a:avLst/>
            <a:gdLst>
              <a:gd name="T0" fmla="*/ 699 w 2114"/>
              <a:gd name="T1" fmla="*/ 3198 h 3551"/>
              <a:gd name="T2" fmla="*/ 1428 w 2114"/>
              <a:gd name="T3" fmla="*/ 3184 h 3551"/>
              <a:gd name="T4" fmla="*/ 1224 w 2114"/>
              <a:gd name="T5" fmla="*/ 1249 h 3551"/>
              <a:gd name="T6" fmla="*/ 1357 w 2114"/>
              <a:gd name="T7" fmla="*/ 1320 h 3551"/>
              <a:gd name="T8" fmla="*/ 1371 w 2114"/>
              <a:gd name="T9" fmla="*/ 1470 h 3551"/>
              <a:gd name="T10" fmla="*/ 1256 w 2114"/>
              <a:gd name="T11" fmla="*/ 1564 h 3551"/>
              <a:gd name="T12" fmla="*/ 967 w 2114"/>
              <a:gd name="T13" fmla="*/ 752 h 3551"/>
              <a:gd name="T14" fmla="*/ 801 w 2114"/>
              <a:gd name="T15" fmla="*/ 1042 h 3551"/>
              <a:gd name="T16" fmla="*/ 731 w 2114"/>
              <a:gd name="T17" fmla="*/ 911 h 3551"/>
              <a:gd name="T18" fmla="*/ 801 w 2114"/>
              <a:gd name="T19" fmla="*/ 779 h 3551"/>
              <a:gd name="T20" fmla="*/ 1033 w 2114"/>
              <a:gd name="T21" fmla="*/ 430 h 3551"/>
              <a:gd name="T22" fmla="*/ 967 w 2114"/>
              <a:gd name="T23" fmla="*/ 517 h 3551"/>
              <a:gd name="T24" fmla="*/ 758 w 2114"/>
              <a:gd name="T25" fmla="*/ 599 h 3551"/>
              <a:gd name="T26" fmla="*/ 598 w 2114"/>
              <a:gd name="T27" fmla="*/ 740 h 3551"/>
              <a:gd name="T28" fmla="*/ 554 w 2114"/>
              <a:gd name="T29" fmla="*/ 957 h 3551"/>
              <a:gd name="T30" fmla="*/ 651 w 2114"/>
              <a:gd name="T31" fmla="*/ 1151 h 3551"/>
              <a:gd name="T32" fmla="*/ 843 w 2114"/>
              <a:gd name="T33" fmla="*/ 1247 h 3551"/>
              <a:gd name="T34" fmla="*/ 617 w 2114"/>
              <a:gd name="T35" fmla="*/ 1571 h 3551"/>
              <a:gd name="T36" fmla="*/ 551 w 2114"/>
              <a:gd name="T37" fmla="*/ 1658 h 3551"/>
              <a:gd name="T38" fmla="*/ 617 w 2114"/>
              <a:gd name="T39" fmla="*/ 1744 h 3551"/>
              <a:gd name="T40" fmla="*/ 980 w 2114"/>
              <a:gd name="T41" fmla="*/ 1874 h 3551"/>
              <a:gd name="T42" fmla="*/ 1080 w 2114"/>
              <a:gd name="T43" fmla="*/ 1915 h 3551"/>
              <a:gd name="T44" fmla="*/ 1146 w 2114"/>
              <a:gd name="T45" fmla="*/ 1829 h 3551"/>
              <a:gd name="T46" fmla="*/ 1357 w 2114"/>
              <a:gd name="T47" fmla="*/ 1720 h 3551"/>
              <a:gd name="T48" fmla="*/ 1517 w 2114"/>
              <a:gd name="T49" fmla="*/ 1580 h 3551"/>
              <a:gd name="T50" fmla="*/ 1560 w 2114"/>
              <a:gd name="T51" fmla="*/ 1363 h 3551"/>
              <a:gd name="T52" fmla="*/ 1464 w 2114"/>
              <a:gd name="T53" fmla="*/ 1169 h 3551"/>
              <a:gd name="T54" fmla="*/ 1270 w 2114"/>
              <a:gd name="T55" fmla="*/ 1073 h 3551"/>
              <a:gd name="T56" fmla="*/ 1497 w 2114"/>
              <a:gd name="T57" fmla="*/ 749 h 3551"/>
              <a:gd name="T58" fmla="*/ 1563 w 2114"/>
              <a:gd name="T59" fmla="*/ 662 h 3551"/>
              <a:gd name="T60" fmla="*/ 1497 w 2114"/>
              <a:gd name="T61" fmla="*/ 575 h 3551"/>
              <a:gd name="T62" fmla="*/ 1135 w 2114"/>
              <a:gd name="T63" fmla="*/ 472 h 3551"/>
              <a:gd name="T64" fmla="*/ 1057 w 2114"/>
              <a:gd name="T65" fmla="*/ 0 h 3551"/>
              <a:gd name="T66" fmla="*/ 1450 w 2114"/>
              <a:gd name="T67" fmla="*/ 76 h 3551"/>
              <a:gd name="T68" fmla="*/ 1777 w 2114"/>
              <a:gd name="T69" fmla="*/ 283 h 3551"/>
              <a:gd name="T70" fmla="*/ 2006 w 2114"/>
              <a:gd name="T71" fmla="*/ 593 h 3551"/>
              <a:gd name="T72" fmla="*/ 2111 w 2114"/>
              <a:gd name="T73" fmla="*/ 975 h 3551"/>
              <a:gd name="T74" fmla="*/ 2069 w 2114"/>
              <a:gd name="T75" fmla="*/ 1362 h 3551"/>
              <a:gd name="T76" fmla="*/ 1895 w 2114"/>
              <a:gd name="T77" fmla="*/ 1702 h 3551"/>
              <a:gd name="T78" fmla="*/ 1656 w 2114"/>
              <a:gd name="T79" fmla="*/ 2044 h 3551"/>
              <a:gd name="T80" fmla="*/ 1537 w 2114"/>
              <a:gd name="T81" fmla="*/ 2455 h 3551"/>
              <a:gd name="T82" fmla="*/ 1599 w 2114"/>
              <a:gd name="T83" fmla="*/ 2588 h 3551"/>
              <a:gd name="T84" fmla="*/ 1599 w 2114"/>
              <a:gd name="T85" fmla="*/ 3237 h 3551"/>
              <a:gd name="T86" fmla="*/ 1505 w 2114"/>
              <a:gd name="T87" fmla="*/ 3353 h 3551"/>
              <a:gd name="T88" fmla="*/ 1257 w 2114"/>
              <a:gd name="T89" fmla="*/ 3507 h 3551"/>
              <a:gd name="T90" fmla="*/ 1006 w 2114"/>
              <a:gd name="T91" fmla="*/ 3549 h 3551"/>
              <a:gd name="T92" fmla="*/ 625 w 2114"/>
              <a:gd name="T93" fmla="*/ 3366 h 3551"/>
              <a:gd name="T94" fmla="*/ 534 w 2114"/>
              <a:gd name="T95" fmla="*/ 3279 h 3551"/>
              <a:gd name="T96" fmla="*/ 508 w 2114"/>
              <a:gd name="T97" fmla="*/ 2609 h 3551"/>
              <a:gd name="T98" fmla="*/ 583 w 2114"/>
              <a:gd name="T99" fmla="*/ 2542 h 3551"/>
              <a:gd name="T100" fmla="*/ 489 w 2114"/>
              <a:gd name="T101" fmla="*/ 2123 h 3551"/>
              <a:gd name="T102" fmla="*/ 259 w 2114"/>
              <a:gd name="T103" fmla="*/ 1750 h 3551"/>
              <a:gd name="T104" fmla="*/ 66 w 2114"/>
              <a:gd name="T105" fmla="*/ 1424 h 3551"/>
              <a:gd name="T106" fmla="*/ 0 w 2114"/>
              <a:gd name="T107" fmla="*/ 1051 h 3551"/>
              <a:gd name="T108" fmla="*/ 83 w 2114"/>
              <a:gd name="T109" fmla="*/ 650 h 3551"/>
              <a:gd name="T110" fmla="*/ 305 w 2114"/>
              <a:gd name="T111" fmla="*/ 319 h 3551"/>
              <a:gd name="T112" fmla="*/ 632 w 2114"/>
              <a:gd name="T113" fmla="*/ 90 h 3551"/>
              <a:gd name="T114" fmla="*/ 1032 w 2114"/>
              <a:gd name="T115" fmla="*/ 0 h 3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14" h="3551">
                <a:moveTo>
                  <a:pt x="684" y="2720"/>
                </a:moveTo>
                <a:lnTo>
                  <a:pt x="684" y="3175"/>
                </a:lnTo>
                <a:lnTo>
                  <a:pt x="686" y="3184"/>
                </a:lnTo>
                <a:lnTo>
                  <a:pt x="692" y="3193"/>
                </a:lnTo>
                <a:lnTo>
                  <a:pt x="699" y="3198"/>
                </a:lnTo>
                <a:lnTo>
                  <a:pt x="709" y="3199"/>
                </a:lnTo>
                <a:lnTo>
                  <a:pt x="1405" y="3199"/>
                </a:lnTo>
                <a:lnTo>
                  <a:pt x="1414" y="3198"/>
                </a:lnTo>
                <a:lnTo>
                  <a:pt x="1423" y="3193"/>
                </a:lnTo>
                <a:lnTo>
                  <a:pt x="1428" y="3184"/>
                </a:lnTo>
                <a:lnTo>
                  <a:pt x="1429" y="3175"/>
                </a:lnTo>
                <a:lnTo>
                  <a:pt x="1429" y="2720"/>
                </a:lnTo>
                <a:lnTo>
                  <a:pt x="684" y="2720"/>
                </a:lnTo>
                <a:close/>
                <a:moveTo>
                  <a:pt x="1146" y="1249"/>
                </a:moveTo>
                <a:lnTo>
                  <a:pt x="1224" y="1249"/>
                </a:lnTo>
                <a:lnTo>
                  <a:pt x="1256" y="1252"/>
                </a:lnTo>
                <a:lnTo>
                  <a:pt x="1286" y="1262"/>
                </a:lnTo>
                <a:lnTo>
                  <a:pt x="1313" y="1277"/>
                </a:lnTo>
                <a:lnTo>
                  <a:pt x="1337" y="1296"/>
                </a:lnTo>
                <a:lnTo>
                  <a:pt x="1357" y="1320"/>
                </a:lnTo>
                <a:lnTo>
                  <a:pt x="1371" y="1347"/>
                </a:lnTo>
                <a:lnTo>
                  <a:pt x="1380" y="1377"/>
                </a:lnTo>
                <a:lnTo>
                  <a:pt x="1384" y="1408"/>
                </a:lnTo>
                <a:lnTo>
                  <a:pt x="1380" y="1441"/>
                </a:lnTo>
                <a:lnTo>
                  <a:pt x="1371" y="1470"/>
                </a:lnTo>
                <a:lnTo>
                  <a:pt x="1357" y="1497"/>
                </a:lnTo>
                <a:lnTo>
                  <a:pt x="1337" y="1521"/>
                </a:lnTo>
                <a:lnTo>
                  <a:pt x="1313" y="1541"/>
                </a:lnTo>
                <a:lnTo>
                  <a:pt x="1286" y="1555"/>
                </a:lnTo>
                <a:lnTo>
                  <a:pt x="1256" y="1564"/>
                </a:lnTo>
                <a:lnTo>
                  <a:pt x="1224" y="1568"/>
                </a:lnTo>
                <a:lnTo>
                  <a:pt x="1146" y="1568"/>
                </a:lnTo>
                <a:lnTo>
                  <a:pt x="1146" y="1249"/>
                </a:lnTo>
                <a:close/>
                <a:moveTo>
                  <a:pt x="890" y="752"/>
                </a:moveTo>
                <a:lnTo>
                  <a:pt x="967" y="752"/>
                </a:lnTo>
                <a:lnTo>
                  <a:pt x="967" y="1069"/>
                </a:lnTo>
                <a:lnTo>
                  <a:pt x="890" y="1069"/>
                </a:lnTo>
                <a:lnTo>
                  <a:pt x="857" y="1066"/>
                </a:lnTo>
                <a:lnTo>
                  <a:pt x="828" y="1057"/>
                </a:lnTo>
                <a:lnTo>
                  <a:pt x="801" y="1042"/>
                </a:lnTo>
                <a:lnTo>
                  <a:pt x="777" y="1023"/>
                </a:lnTo>
                <a:lnTo>
                  <a:pt x="758" y="1000"/>
                </a:lnTo>
                <a:lnTo>
                  <a:pt x="744" y="973"/>
                </a:lnTo>
                <a:lnTo>
                  <a:pt x="734" y="943"/>
                </a:lnTo>
                <a:lnTo>
                  <a:pt x="731" y="911"/>
                </a:lnTo>
                <a:lnTo>
                  <a:pt x="734" y="879"/>
                </a:lnTo>
                <a:lnTo>
                  <a:pt x="744" y="849"/>
                </a:lnTo>
                <a:lnTo>
                  <a:pt x="758" y="822"/>
                </a:lnTo>
                <a:lnTo>
                  <a:pt x="777" y="799"/>
                </a:lnTo>
                <a:lnTo>
                  <a:pt x="801" y="779"/>
                </a:lnTo>
                <a:lnTo>
                  <a:pt x="828" y="765"/>
                </a:lnTo>
                <a:lnTo>
                  <a:pt x="857" y="755"/>
                </a:lnTo>
                <a:lnTo>
                  <a:pt x="890" y="752"/>
                </a:lnTo>
                <a:close/>
                <a:moveTo>
                  <a:pt x="1057" y="427"/>
                </a:moveTo>
                <a:lnTo>
                  <a:pt x="1033" y="430"/>
                </a:lnTo>
                <a:lnTo>
                  <a:pt x="1011" y="440"/>
                </a:lnTo>
                <a:lnTo>
                  <a:pt x="994" y="454"/>
                </a:lnTo>
                <a:lnTo>
                  <a:pt x="980" y="472"/>
                </a:lnTo>
                <a:lnTo>
                  <a:pt x="970" y="493"/>
                </a:lnTo>
                <a:lnTo>
                  <a:pt x="967" y="517"/>
                </a:lnTo>
                <a:lnTo>
                  <a:pt x="967" y="572"/>
                </a:lnTo>
                <a:lnTo>
                  <a:pt x="890" y="572"/>
                </a:lnTo>
                <a:lnTo>
                  <a:pt x="843" y="575"/>
                </a:lnTo>
                <a:lnTo>
                  <a:pt x="800" y="584"/>
                </a:lnTo>
                <a:lnTo>
                  <a:pt x="758" y="599"/>
                </a:lnTo>
                <a:lnTo>
                  <a:pt x="719" y="619"/>
                </a:lnTo>
                <a:lnTo>
                  <a:pt x="683" y="643"/>
                </a:lnTo>
                <a:lnTo>
                  <a:pt x="651" y="672"/>
                </a:lnTo>
                <a:lnTo>
                  <a:pt x="621" y="704"/>
                </a:lnTo>
                <a:lnTo>
                  <a:pt x="598" y="740"/>
                </a:lnTo>
                <a:lnTo>
                  <a:pt x="578" y="779"/>
                </a:lnTo>
                <a:lnTo>
                  <a:pt x="563" y="821"/>
                </a:lnTo>
                <a:lnTo>
                  <a:pt x="554" y="865"/>
                </a:lnTo>
                <a:lnTo>
                  <a:pt x="551" y="911"/>
                </a:lnTo>
                <a:lnTo>
                  <a:pt x="554" y="957"/>
                </a:lnTo>
                <a:lnTo>
                  <a:pt x="563" y="1001"/>
                </a:lnTo>
                <a:lnTo>
                  <a:pt x="578" y="1042"/>
                </a:lnTo>
                <a:lnTo>
                  <a:pt x="598" y="1082"/>
                </a:lnTo>
                <a:lnTo>
                  <a:pt x="621" y="1118"/>
                </a:lnTo>
                <a:lnTo>
                  <a:pt x="651" y="1151"/>
                </a:lnTo>
                <a:lnTo>
                  <a:pt x="683" y="1179"/>
                </a:lnTo>
                <a:lnTo>
                  <a:pt x="719" y="1204"/>
                </a:lnTo>
                <a:lnTo>
                  <a:pt x="758" y="1223"/>
                </a:lnTo>
                <a:lnTo>
                  <a:pt x="800" y="1237"/>
                </a:lnTo>
                <a:lnTo>
                  <a:pt x="843" y="1247"/>
                </a:lnTo>
                <a:lnTo>
                  <a:pt x="890" y="1249"/>
                </a:lnTo>
                <a:lnTo>
                  <a:pt x="967" y="1249"/>
                </a:lnTo>
                <a:lnTo>
                  <a:pt x="967" y="1568"/>
                </a:lnTo>
                <a:lnTo>
                  <a:pt x="641" y="1568"/>
                </a:lnTo>
                <a:lnTo>
                  <a:pt x="617" y="1571"/>
                </a:lnTo>
                <a:lnTo>
                  <a:pt x="595" y="1580"/>
                </a:lnTo>
                <a:lnTo>
                  <a:pt x="577" y="1594"/>
                </a:lnTo>
                <a:lnTo>
                  <a:pt x="563" y="1612"/>
                </a:lnTo>
                <a:lnTo>
                  <a:pt x="554" y="1634"/>
                </a:lnTo>
                <a:lnTo>
                  <a:pt x="551" y="1658"/>
                </a:lnTo>
                <a:lnTo>
                  <a:pt x="554" y="1681"/>
                </a:lnTo>
                <a:lnTo>
                  <a:pt x="563" y="1703"/>
                </a:lnTo>
                <a:lnTo>
                  <a:pt x="577" y="1720"/>
                </a:lnTo>
                <a:lnTo>
                  <a:pt x="595" y="1735"/>
                </a:lnTo>
                <a:lnTo>
                  <a:pt x="617" y="1744"/>
                </a:lnTo>
                <a:lnTo>
                  <a:pt x="641" y="1748"/>
                </a:lnTo>
                <a:lnTo>
                  <a:pt x="967" y="1748"/>
                </a:lnTo>
                <a:lnTo>
                  <a:pt x="967" y="1829"/>
                </a:lnTo>
                <a:lnTo>
                  <a:pt x="970" y="1853"/>
                </a:lnTo>
                <a:lnTo>
                  <a:pt x="980" y="1874"/>
                </a:lnTo>
                <a:lnTo>
                  <a:pt x="994" y="1893"/>
                </a:lnTo>
                <a:lnTo>
                  <a:pt x="1011" y="1907"/>
                </a:lnTo>
                <a:lnTo>
                  <a:pt x="1033" y="1915"/>
                </a:lnTo>
                <a:lnTo>
                  <a:pt x="1057" y="1919"/>
                </a:lnTo>
                <a:lnTo>
                  <a:pt x="1080" y="1915"/>
                </a:lnTo>
                <a:lnTo>
                  <a:pt x="1102" y="1907"/>
                </a:lnTo>
                <a:lnTo>
                  <a:pt x="1121" y="1893"/>
                </a:lnTo>
                <a:lnTo>
                  <a:pt x="1135" y="1874"/>
                </a:lnTo>
                <a:lnTo>
                  <a:pt x="1143" y="1853"/>
                </a:lnTo>
                <a:lnTo>
                  <a:pt x="1146" y="1829"/>
                </a:lnTo>
                <a:lnTo>
                  <a:pt x="1146" y="1748"/>
                </a:lnTo>
                <a:lnTo>
                  <a:pt x="1224" y="1748"/>
                </a:lnTo>
                <a:lnTo>
                  <a:pt x="1270" y="1744"/>
                </a:lnTo>
                <a:lnTo>
                  <a:pt x="1314" y="1736"/>
                </a:lnTo>
                <a:lnTo>
                  <a:pt x="1357" y="1720"/>
                </a:lnTo>
                <a:lnTo>
                  <a:pt x="1396" y="1701"/>
                </a:lnTo>
                <a:lnTo>
                  <a:pt x="1431" y="1677"/>
                </a:lnTo>
                <a:lnTo>
                  <a:pt x="1464" y="1648"/>
                </a:lnTo>
                <a:lnTo>
                  <a:pt x="1492" y="1615"/>
                </a:lnTo>
                <a:lnTo>
                  <a:pt x="1517" y="1580"/>
                </a:lnTo>
                <a:lnTo>
                  <a:pt x="1536" y="1541"/>
                </a:lnTo>
                <a:lnTo>
                  <a:pt x="1550" y="1498"/>
                </a:lnTo>
                <a:lnTo>
                  <a:pt x="1560" y="1455"/>
                </a:lnTo>
                <a:lnTo>
                  <a:pt x="1563" y="1408"/>
                </a:lnTo>
                <a:lnTo>
                  <a:pt x="1560" y="1363"/>
                </a:lnTo>
                <a:lnTo>
                  <a:pt x="1550" y="1319"/>
                </a:lnTo>
                <a:lnTo>
                  <a:pt x="1536" y="1277"/>
                </a:lnTo>
                <a:lnTo>
                  <a:pt x="1517" y="1237"/>
                </a:lnTo>
                <a:lnTo>
                  <a:pt x="1492" y="1202"/>
                </a:lnTo>
                <a:lnTo>
                  <a:pt x="1464" y="1169"/>
                </a:lnTo>
                <a:lnTo>
                  <a:pt x="1431" y="1141"/>
                </a:lnTo>
                <a:lnTo>
                  <a:pt x="1396" y="1116"/>
                </a:lnTo>
                <a:lnTo>
                  <a:pt x="1357" y="1096"/>
                </a:lnTo>
                <a:lnTo>
                  <a:pt x="1314" y="1082"/>
                </a:lnTo>
                <a:lnTo>
                  <a:pt x="1270" y="1073"/>
                </a:lnTo>
                <a:lnTo>
                  <a:pt x="1224" y="1069"/>
                </a:lnTo>
                <a:lnTo>
                  <a:pt x="1146" y="1069"/>
                </a:lnTo>
                <a:lnTo>
                  <a:pt x="1146" y="752"/>
                </a:lnTo>
                <a:lnTo>
                  <a:pt x="1473" y="752"/>
                </a:lnTo>
                <a:lnTo>
                  <a:pt x="1497" y="749"/>
                </a:lnTo>
                <a:lnTo>
                  <a:pt x="1519" y="740"/>
                </a:lnTo>
                <a:lnTo>
                  <a:pt x="1536" y="726"/>
                </a:lnTo>
                <a:lnTo>
                  <a:pt x="1550" y="708"/>
                </a:lnTo>
                <a:lnTo>
                  <a:pt x="1560" y="686"/>
                </a:lnTo>
                <a:lnTo>
                  <a:pt x="1563" y="662"/>
                </a:lnTo>
                <a:lnTo>
                  <a:pt x="1560" y="638"/>
                </a:lnTo>
                <a:lnTo>
                  <a:pt x="1550" y="617"/>
                </a:lnTo>
                <a:lnTo>
                  <a:pt x="1536" y="598"/>
                </a:lnTo>
                <a:lnTo>
                  <a:pt x="1519" y="584"/>
                </a:lnTo>
                <a:lnTo>
                  <a:pt x="1497" y="575"/>
                </a:lnTo>
                <a:lnTo>
                  <a:pt x="1473" y="572"/>
                </a:lnTo>
                <a:lnTo>
                  <a:pt x="1146" y="572"/>
                </a:lnTo>
                <a:lnTo>
                  <a:pt x="1146" y="517"/>
                </a:lnTo>
                <a:lnTo>
                  <a:pt x="1143" y="493"/>
                </a:lnTo>
                <a:lnTo>
                  <a:pt x="1135" y="472"/>
                </a:lnTo>
                <a:lnTo>
                  <a:pt x="1121" y="454"/>
                </a:lnTo>
                <a:lnTo>
                  <a:pt x="1102" y="440"/>
                </a:lnTo>
                <a:lnTo>
                  <a:pt x="1080" y="430"/>
                </a:lnTo>
                <a:lnTo>
                  <a:pt x="1057" y="427"/>
                </a:lnTo>
                <a:close/>
                <a:moveTo>
                  <a:pt x="1057" y="0"/>
                </a:moveTo>
                <a:lnTo>
                  <a:pt x="1140" y="3"/>
                </a:lnTo>
                <a:lnTo>
                  <a:pt x="1220" y="12"/>
                </a:lnTo>
                <a:lnTo>
                  <a:pt x="1299" y="28"/>
                </a:lnTo>
                <a:lnTo>
                  <a:pt x="1376" y="49"/>
                </a:lnTo>
                <a:lnTo>
                  <a:pt x="1450" y="76"/>
                </a:lnTo>
                <a:lnTo>
                  <a:pt x="1521" y="107"/>
                </a:lnTo>
                <a:lnTo>
                  <a:pt x="1590" y="144"/>
                </a:lnTo>
                <a:lnTo>
                  <a:pt x="1655" y="186"/>
                </a:lnTo>
                <a:lnTo>
                  <a:pt x="1718" y="233"/>
                </a:lnTo>
                <a:lnTo>
                  <a:pt x="1777" y="283"/>
                </a:lnTo>
                <a:lnTo>
                  <a:pt x="1831" y="338"/>
                </a:lnTo>
                <a:lnTo>
                  <a:pt x="1882" y="397"/>
                </a:lnTo>
                <a:lnTo>
                  <a:pt x="1928" y="458"/>
                </a:lnTo>
                <a:lnTo>
                  <a:pt x="1969" y="524"/>
                </a:lnTo>
                <a:lnTo>
                  <a:pt x="2006" y="593"/>
                </a:lnTo>
                <a:lnTo>
                  <a:pt x="2039" y="664"/>
                </a:lnTo>
                <a:lnTo>
                  <a:pt x="2065" y="739"/>
                </a:lnTo>
                <a:lnTo>
                  <a:pt x="2086" y="816"/>
                </a:lnTo>
                <a:lnTo>
                  <a:pt x="2101" y="894"/>
                </a:lnTo>
                <a:lnTo>
                  <a:pt x="2111" y="975"/>
                </a:lnTo>
                <a:lnTo>
                  <a:pt x="2114" y="1057"/>
                </a:lnTo>
                <a:lnTo>
                  <a:pt x="2111" y="1135"/>
                </a:lnTo>
                <a:lnTo>
                  <a:pt x="2103" y="1212"/>
                </a:lnTo>
                <a:lnTo>
                  <a:pt x="2088" y="1288"/>
                </a:lnTo>
                <a:lnTo>
                  <a:pt x="2069" y="1362"/>
                </a:lnTo>
                <a:lnTo>
                  <a:pt x="2045" y="1434"/>
                </a:lnTo>
                <a:lnTo>
                  <a:pt x="2015" y="1505"/>
                </a:lnTo>
                <a:lnTo>
                  <a:pt x="1980" y="1573"/>
                </a:lnTo>
                <a:lnTo>
                  <a:pt x="1940" y="1639"/>
                </a:lnTo>
                <a:lnTo>
                  <a:pt x="1895" y="1702"/>
                </a:lnTo>
                <a:lnTo>
                  <a:pt x="1845" y="1762"/>
                </a:lnTo>
                <a:lnTo>
                  <a:pt x="1791" y="1828"/>
                </a:lnTo>
                <a:lnTo>
                  <a:pt x="1741" y="1897"/>
                </a:lnTo>
                <a:lnTo>
                  <a:pt x="1695" y="1970"/>
                </a:lnTo>
                <a:lnTo>
                  <a:pt x="1656" y="2044"/>
                </a:lnTo>
                <a:lnTo>
                  <a:pt x="1622" y="2122"/>
                </a:lnTo>
                <a:lnTo>
                  <a:pt x="1593" y="2203"/>
                </a:lnTo>
                <a:lnTo>
                  <a:pt x="1569" y="2285"/>
                </a:lnTo>
                <a:lnTo>
                  <a:pt x="1550" y="2369"/>
                </a:lnTo>
                <a:lnTo>
                  <a:pt x="1537" y="2455"/>
                </a:lnTo>
                <a:lnTo>
                  <a:pt x="1531" y="2542"/>
                </a:lnTo>
                <a:lnTo>
                  <a:pt x="1551" y="2547"/>
                </a:lnTo>
                <a:lnTo>
                  <a:pt x="1571" y="2557"/>
                </a:lnTo>
                <a:lnTo>
                  <a:pt x="1586" y="2571"/>
                </a:lnTo>
                <a:lnTo>
                  <a:pt x="1599" y="2588"/>
                </a:lnTo>
                <a:lnTo>
                  <a:pt x="1607" y="2609"/>
                </a:lnTo>
                <a:lnTo>
                  <a:pt x="1609" y="2630"/>
                </a:lnTo>
                <a:lnTo>
                  <a:pt x="1609" y="3175"/>
                </a:lnTo>
                <a:lnTo>
                  <a:pt x="1607" y="3207"/>
                </a:lnTo>
                <a:lnTo>
                  <a:pt x="1599" y="3237"/>
                </a:lnTo>
                <a:lnTo>
                  <a:pt x="1588" y="3266"/>
                </a:lnTo>
                <a:lnTo>
                  <a:pt x="1572" y="3292"/>
                </a:lnTo>
                <a:lnTo>
                  <a:pt x="1553" y="3316"/>
                </a:lnTo>
                <a:lnTo>
                  <a:pt x="1530" y="3336"/>
                </a:lnTo>
                <a:lnTo>
                  <a:pt x="1505" y="3353"/>
                </a:lnTo>
                <a:lnTo>
                  <a:pt x="1499" y="3357"/>
                </a:lnTo>
                <a:lnTo>
                  <a:pt x="1495" y="3362"/>
                </a:lnTo>
                <a:lnTo>
                  <a:pt x="1489" y="3366"/>
                </a:lnTo>
                <a:lnTo>
                  <a:pt x="1302" y="3482"/>
                </a:lnTo>
                <a:lnTo>
                  <a:pt x="1257" y="3507"/>
                </a:lnTo>
                <a:lnTo>
                  <a:pt x="1209" y="3526"/>
                </a:lnTo>
                <a:lnTo>
                  <a:pt x="1159" y="3540"/>
                </a:lnTo>
                <a:lnTo>
                  <a:pt x="1109" y="3549"/>
                </a:lnTo>
                <a:lnTo>
                  <a:pt x="1057" y="3551"/>
                </a:lnTo>
                <a:lnTo>
                  <a:pt x="1006" y="3549"/>
                </a:lnTo>
                <a:lnTo>
                  <a:pt x="955" y="3540"/>
                </a:lnTo>
                <a:lnTo>
                  <a:pt x="905" y="3526"/>
                </a:lnTo>
                <a:lnTo>
                  <a:pt x="857" y="3507"/>
                </a:lnTo>
                <a:lnTo>
                  <a:pt x="812" y="3482"/>
                </a:lnTo>
                <a:lnTo>
                  <a:pt x="625" y="3366"/>
                </a:lnTo>
                <a:lnTo>
                  <a:pt x="617" y="3360"/>
                </a:lnTo>
                <a:lnTo>
                  <a:pt x="609" y="3353"/>
                </a:lnTo>
                <a:lnTo>
                  <a:pt x="580" y="3334"/>
                </a:lnTo>
                <a:lnTo>
                  <a:pt x="554" y="3309"/>
                </a:lnTo>
                <a:lnTo>
                  <a:pt x="534" y="3279"/>
                </a:lnTo>
                <a:lnTo>
                  <a:pt x="519" y="3247"/>
                </a:lnTo>
                <a:lnTo>
                  <a:pt x="509" y="3212"/>
                </a:lnTo>
                <a:lnTo>
                  <a:pt x="504" y="3175"/>
                </a:lnTo>
                <a:lnTo>
                  <a:pt x="504" y="2630"/>
                </a:lnTo>
                <a:lnTo>
                  <a:pt x="508" y="2609"/>
                </a:lnTo>
                <a:lnTo>
                  <a:pt x="515" y="2588"/>
                </a:lnTo>
                <a:lnTo>
                  <a:pt x="527" y="2571"/>
                </a:lnTo>
                <a:lnTo>
                  <a:pt x="543" y="2557"/>
                </a:lnTo>
                <a:lnTo>
                  <a:pt x="562" y="2547"/>
                </a:lnTo>
                <a:lnTo>
                  <a:pt x="583" y="2542"/>
                </a:lnTo>
                <a:lnTo>
                  <a:pt x="576" y="2456"/>
                </a:lnTo>
                <a:lnTo>
                  <a:pt x="563" y="2372"/>
                </a:lnTo>
                <a:lnTo>
                  <a:pt x="543" y="2287"/>
                </a:lnTo>
                <a:lnTo>
                  <a:pt x="520" y="2205"/>
                </a:lnTo>
                <a:lnTo>
                  <a:pt x="489" y="2123"/>
                </a:lnTo>
                <a:lnTo>
                  <a:pt x="454" y="2044"/>
                </a:lnTo>
                <a:lnTo>
                  <a:pt x="412" y="1966"/>
                </a:lnTo>
                <a:lnTo>
                  <a:pt x="366" y="1892"/>
                </a:lnTo>
                <a:lnTo>
                  <a:pt x="315" y="1819"/>
                </a:lnTo>
                <a:lnTo>
                  <a:pt x="259" y="1750"/>
                </a:lnTo>
                <a:lnTo>
                  <a:pt x="210" y="1690"/>
                </a:lnTo>
                <a:lnTo>
                  <a:pt x="167" y="1627"/>
                </a:lnTo>
                <a:lnTo>
                  <a:pt x="128" y="1562"/>
                </a:lnTo>
                <a:lnTo>
                  <a:pt x="94" y="1494"/>
                </a:lnTo>
                <a:lnTo>
                  <a:pt x="66" y="1424"/>
                </a:lnTo>
                <a:lnTo>
                  <a:pt x="42" y="1352"/>
                </a:lnTo>
                <a:lnTo>
                  <a:pt x="24" y="1278"/>
                </a:lnTo>
                <a:lnTo>
                  <a:pt x="10" y="1204"/>
                </a:lnTo>
                <a:lnTo>
                  <a:pt x="2" y="1128"/>
                </a:lnTo>
                <a:lnTo>
                  <a:pt x="0" y="1051"/>
                </a:lnTo>
                <a:lnTo>
                  <a:pt x="4" y="966"/>
                </a:lnTo>
                <a:lnTo>
                  <a:pt x="15" y="884"/>
                </a:lnTo>
                <a:lnTo>
                  <a:pt x="31" y="804"/>
                </a:lnTo>
                <a:lnTo>
                  <a:pt x="54" y="725"/>
                </a:lnTo>
                <a:lnTo>
                  <a:pt x="83" y="650"/>
                </a:lnTo>
                <a:lnTo>
                  <a:pt x="118" y="576"/>
                </a:lnTo>
                <a:lnTo>
                  <a:pt x="157" y="507"/>
                </a:lnTo>
                <a:lnTo>
                  <a:pt x="202" y="440"/>
                </a:lnTo>
                <a:lnTo>
                  <a:pt x="251" y="377"/>
                </a:lnTo>
                <a:lnTo>
                  <a:pt x="305" y="319"/>
                </a:lnTo>
                <a:lnTo>
                  <a:pt x="364" y="263"/>
                </a:lnTo>
                <a:lnTo>
                  <a:pt x="425" y="212"/>
                </a:lnTo>
                <a:lnTo>
                  <a:pt x="491" y="167"/>
                </a:lnTo>
                <a:lnTo>
                  <a:pt x="561" y="126"/>
                </a:lnTo>
                <a:lnTo>
                  <a:pt x="632" y="90"/>
                </a:lnTo>
                <a:lnTo>
                  <a:pt x="708" y="60"/>
                </a:lnTo>
                <a:lnTo>
                  <a:pt x="785" y="36"/>
                </a:lnTo>
                <a:lnTo>
                  <a:pt x="865" y="17"/>
                </a:lnTo>
                <a:lnTo>
                  <a:pt x="947" y="6"/>
                </a:lnTo>
                <a:lnTo>
                  <a:pt x="1032" y="0"/>
                </a:lnTo>
                <a:lnTo>
                  <a:pt x="10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71"/>
          <p:cNvSpPr>
            <a:spLocks noEditPoints="1"/>
          </p:cNvSpPr>
          <p:nvPr/>
        </p:nvSpPr>
        <p:spPr bwMode="auto">
          <a:xfrm>
            <a:off x="9144147" y="4249738"/>
            <a:ext cx="442913" cy="520700"/>
          </a:xfrm>
          <a:custGeom>
            <a:avLst/>
            <a:gdLst>
              <a:gd name="T0" fmla="*/ 2623 w 2795"/>
              <a:gd name="T1" fmla="*/ 2229 h 3285"/>
              <a:gd name="T2" fmla="*/ 2629 w 2795"/>
              <a:gd name="T3" fmla="*/ 1828 h 3285"/>
              <a:gd name="T4" fmla="*/ 2210 w 2795"/>
              <a:gd name="T5" fmla="*/ 992 h 3285"/>
              <a:gd name="T6" fmla="*/ 2629 w 2795"/>
              <a:gd name="T7" fmla="*/ 1395 h 3285"/>
              <a:gd name="T8" fmla="*/ 2623 w 2795"/>
              <a:gd name="T9" fmla="*/ 994 h 3285"/>
              <a:gd name="T10" fmla="*/ 2210 w 2795"/>
              <a:gd name="T11" fmla="*/ 575 h 3285"/>
              <a:gd name="T12" fmla="*/ 2631 w 2795"/>
              <a:gd name="T13" fmla="*/ 559 h 3285"/>
              <a:gd name="T14" fmla="*/ 2615 w 2795"/>
              <a:gd name="T15" fmla="*/ 164 h 3285"/>
              <a:gd name="T16" fmla="*/ 2647 w 2795"/>
              <a:gd name="T17" fmla="*/ 3 h 3285"/>
              <a:gd name="T18" fmla="*/ 2753 w 2795"/>
              <a:gd name="T19" fmla="*/ 64 h 3285"/>
              <a:gd name="T20" fmla="*/ 2795 w 2795"/>
              <a:gd name="T21" fmla="*/ 180 h 3285"/>
              <a:gd name="T22" fmla="*/ 2771 w 2795"/>
              <a:gd name="T23" fmla="*/ 649 h 3285"/>
              <a:gd name="T24" fmla="*/ 2678 w 2795"/>
              <a:gd name="T25" fmla="*/ 727 h 3285"/>
              <a:gd name="T26" fmla="*/ 1506 w 2795"/>
              <a:gd name="T27" fmla="*/ 829 h 3285"/>
              <a:gd name="T28" fmla="*/ 2706 w 2795"/>
              <a:gd name="T29" fmla="*/ 853 h 3285"/>
              <a:gd name="T30" fmla="*/ 2784 w 2795"/>
              <a:gd name="T31" fmla="*/ 945 h 3285"/>
              <a:gd name="T32" fmla="*/ 2793 w 2795"/>
              <a:gd name="T33" fmla="*/ 1419 h 3285"/>
              <a:gd name="T34" fmla="*/ 2731 w 2795"/>
              <a:gd name="T35" fmla="*/ 1525 h 3285"/>
              <a:gd name="T36" fmla="*/ 2615 w 2795"/>
              <a:gd name="T37" fmla="*/ 1567 h 3285"/>
              <a:gd name="T38" fmla="*/ 2647 w 2795"/>
              <a:gd name="T39" fmla="*/ 1659 h 3285"/>
              <a:gd name="T40" fmla="*/ 2753 w 2795"/>
              <a:gd name="T41" fmla="*/ 1720 h 3285"/>
              <a:gd name="T42" fmla="*/ 2795 w 2795"/>
              <a:gd name="T43" fmla="*/ 1837 h 3285"/>
              <a:gd name="T44" fmla="*/ 2771 w 2795"/>
              <a:gd name="T45" fmla="*/ 2306 h 3285"/>
              <a:gd name="T46" fmla="*/ 2678 w 2795"/>
              <a:gd name="T47" fmla="*/ 2383 h 3285"/>
              <a:gd name="T48" fmla="*/ 1506 w 2795"/>
              <a:gd name="T49" fmla="*/ 2592 h 3285"/>
              <a:gd name="T50" fmla="*/ 1647 w 2795"/>
              <a:gd name="T51" fmla="*/ 2704 h 3285"/>
              <a:gd name="T52" fmla="*/ 2755 w 2795"/>
              <a:gd name="T53" fmla="*/ 2753 h 3285"/>
              <a:gd name="T54" fmla="*/ 2795 w 2795"/>
              <a:gd name="T55" fmla="*/ 2825 h 3285"/>
              <a:gd name="T56" fmla="*/ 2772 w 2795"/>
              <a:gd name="T57" fmla="*/ 3078 h 3285"/>
              <a:gd name="T58" fmla="*/ 1672 w 2795"/>
              <a:gd name="T59" fmla="*/ 3102 h 3285"/>
              <a:gd name="T60" fmla="*/ 1559 w 2795"/>
              <a:gd name="T61" fmla="*/ 3223 h 3285"/>
              <a:gd name="T62" fmla="*/ 1401 w 2795"/>
              <a:gd name="T63" fmla="*/ 3282 h 3285"/>
              <a:gd name="T64" fmla="*/ 1229 w 2795"/>
              <a:gd name="T65" fmla="*/ 3262 h 3285"/>
              <a:gd name="T66" fmla="*/ 1091 w 2795"/>
              <a:gd name="T67" fmla="*/ 3169 h 3285"/>
              <a:gd name="T68" fmla="*/ 61 w 2795"/>
              <a:gd name="T69" fmla="*/ 3099 h 3285"/>
              <a:gd name="T70" fmla="*/ 4 w 2795"/>
              <a:gd name="T71" fmla="*/ 3042 h 3285"/>
              <a:gd name="T72" fmla="*/ 12 w 2795"/>
              <a:gd name="T73" fmla="*/ 2782 h 3285"/>
              <a:gd name="T74" fmla="*/ 84 w 2795"/>
              <a:gd name="T75" fmla="*/ 2742 h 3285"/>
              <a:gd name="T76" fmla="*/ 1117 w 2795"/>
              <a:gd name="T77" fmla="*/ 2650 h 3285"/>
              <a:gd name="T78" fmla="*/ 1219 w 2795"/>
              <a:gd name="T79" fmla="*/ 2395 h 3285"/>
              <a:gd name="T80" fmla="*/ 90 w 2795"/>
              <a:gd name="T81" fmla="*/ 2370 h 3285"/>
              <a:gd name="T82" fmla="*/ 11 w 2795"/>
              <a:gd name="T83" fmla="*/ 2278 h 3285"/>
              <a:gd name="T84" fmla="*/ 3 w 2795"/>
              <a:gd name="T85" fmla="*/ 1803 h 3285"/>
              <a:gd name="T86" fmla="*/ 63 w 2795"/>
              <a:gd name="T87" fmla="*/ 1699 h 3285"/>
              <a:gd name="T88" fmla="*/ 180 w 2795"/>
              <a:gd name="T89" fmla="*/ 1656 h 3285"/>
              <a:gd name="T90" fmla="*/ 148 w 2795"/>
              <a:gd name="T91" fmla="*/ 1564 h 3285"/>
              <a:gd name="T92" fmla="*/ 42 w 2795"/>
              <a:gd name="T93" fmla="*/ 1503 h 3285"/>
              <a:gd name="T94" fmla="*/ 0 w 2795"/>
              <a:gd name="T95" fmla="*/ 1387 h 3285"/>
              <a:gd name="T96" fmla="*/ 24 w 2795"/>
              <a:gd name="T97" fmla="*/ 917 h 3285"/>
              <a:gd name="T98" fmla="*/ 117 w 2795"/>
              <a:gd name="T99" fmla="*/ 840 h 3285"/>
              <a:gd name="T100" fmla="*/ 1219 w 2795"/>
              <a:gd name="T101" fmla="*/ 738 h 3285"/>
              <a:gd name="T102" fmla="*/ 90 w 2795"/>
              <a:gd name="T103" fmla="*/ 714 h 3285"/>
              <a:gd name="T104" fmla="*/ 11 w 2795"/>
              <a:gd name="T105" fmla="*/ 622 h 3285"/>
              <a:gd name="T106" fmla="*/ 3 w 2795"/>
              <a:gd name="T107" fmla="*/ 147 h 3285"/>
              <a:gd name="T108" fmla="*/ 63 w 2795"/>
              <a:gd name="T109" fmla="*/ 42 h 3285"/>
              <a:gd name="T110" fmla="*/ 180 w 2795"/>
              <a:gd name="T111" fmla="*/ 0 h 3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95" h="3285">
                <a:moveTo>
                  <a:pt x="2210" y="1820"/>
                </a:moveTo>
                <a:lnTo>
                  <a:pt x="2210" y="2232"/>
                </a:lnTo>
                <a:lnTo>
                  <a:pt x="2615" y="2232"/>
                </a:lnTo>
                <a:lnTo>
                  <a:pt x="2623" y="2229"/>
                </a:lnTo>
                <a:lnTo>
                  <a:pt x="2629" y="2224"/>
                </a:lnTo>
                <a:lnTo>
                  <a:pt x="2631" y="2215"/>
                </a:lnTo>
                <a:lnTo>
                  <a:pt x="2631" y="1837"/>
                </a:lnTo>
                <a:lnTo>
                  <a:pt x="2629" y="1828"/>
                </a:lnTo>
                <a:lnTo>
                  <a:pt x="2623" y="1822"/>
                </a:lnTo>
                <a:lnTo>
                  <a:pt x="2615" y="1820"/>
                </a:lnTo>
                <a:lnTo>
                  <a:pt x="2210" y="1820"/>
                </a:lnTo>
                <a:close/>
                <a:moveTo>
                  <a:pt x="2210" y="992"/>
                </a:moveTo>
                <a:lnTo>
                  <a:pt x="2210" y="1403"/>
                </a:lnTo>
                <a:lnTo>
                  <a:pt x="2615" y="1403"/>
                </a:lnTo>
                <a:lnTo>
                  <a:pt x="2623" y="1401"/>
                </a:lnTo>
                <a:lnTo>
                  <a:pt x="2629" y="1395"/>
                </a:lnTo>
                <a:lnTo>
                  <a:pt x="2631" y="1387"/>
                </a:lnTo>
                <a:lnTo>
                  <a:pt x="2631" y="1008"/>
                </a:lnTo>
                <a:lnTo>
                  <a:pt x="2629" y="1000"/>
                </a:lnTo>
                <a:lnTo>
                  <a:pt x="2623" y="994"/>
                </a:lnTo>
                <a:lnTo>
                  <a:pt x="2615" y="992"/>
                </a:lnTo>
                <a:lnTo>
                  <a:pt x="2210" y="992"/>
                </a:lnTo>
                <a:close/>
                <a:moveTo>
                  <a:pt x="2210" y="164"/>
                </a:moveTo>
                <a:lnTo>
                  <a:pt x="2210" y="575"/>
                </a:lnTo>
                <a:lnTo>
                  <a:pt x="2615" y="575"/>
                </a:lnTo>
                <a:lnTo>
                  <a:pt x="2623" y="573"/>
                </a:lnTo>
                <a:lnTo>
                  <a:pt x="2629" y="567"/>
                </a:lnTo>
                <a:lnTo>
                  <a:pt x="2631" y="559"/>
                </a:lnTo>
                <a:lnTo>
                  <a:pt x="2631" y="180"/>
                </a:lnTo>
                <a:lnTo>
                  <a:pt x="2629" y="172"/>
                </a:lnTo>
                <a:lnTo>
                  <a:pt x="2623" y="166"/>
                </a:lnTo>
                <a:lnTo>
                  <a:pt x="2615" y="164"/>
                </a:lnTo>
                <a:lnTo>
                  <a:pt x="2210" y="164"/>
                </a:lnTo>
                <a:close/>
                <a:moveTo>
                  <a:pt x="180" y="0"/>
                </a:moveTo>
                <a:lnTo>
                  <a:pt x="2615" y="0"/>
                </a:lnTo>
                <a:lnTo>
                  <a:pt x="2647" y="3"/>
                </a:lnTo>
                <a:lnTo>
                  <a:pt x="2678" y="11"/>
                </a:lnTo>
                <a:lnTo>
                  <a:pt x="2706" y="24"/>
                </a:lnTo>
                <a:lnTo>
                  <a:pt x="2731" y="42"/>
                </a:lnTo>
                <a:lnTo>
                  <a:pt x="2753" y="64"/>
                </a:lnTo>
                <a:lnTo>
                  <a:pt x="2771" y="89"/>
                </a:lnTo>
                <a:lnTo>
                  <a:pt x="2784" y="117"/>
                </a:lnTo>
                <a:lnTo>
                  <a:pt x="2793" y="147"/>
                </a:lnTo>
                <a:lnTo>
                  <a:pt x="2795" y="180"/>
                </a:lnTo>
                <a:lnTo>
                  <a:pt x="2795" y="559"/>
                </a:lnTo>
                <a:lnTo>
                  <a:pt x="2793" y="591"/>
                </a:lnTo>
                <a:lnTo>
                  <a:pt x="2784" y="622"/>
                </a:lnTo>
                <a:lnTo>
                  <a:pt x="2771" y="649"/>
                </a:lnTo>
                <a:lnTo>
                  <a:pt x="2753" y="674"/>
                </a:lnTo>
                <a:lnTo>
                  <a:pt x="2731" y="696"/>
                </a:lnTo>
                <a:lnTo>
                  <a:pt x="2706" y="714"/>
                </a:lnTo>
                <a:lnTo>
                  <a:pt x="2678" y="727"/>
                </a:lnTo>
                <a:lnTo>
                  <a:pt x="2647" y="735"/>
                </a:lnTo>
                <a:lnTo>
                  <a:pt x="2615" y="738"/>
                </a:lnTo>
                <a:lnTo>
                  <a:pt x="1506" y="738"/>
                </a:lnTo>
                <a:lnTo>
                  <a:pt x="1506" y="829"/>
                </a:lnTo>
                <a:lnTo>
                  <a:pt x="2615" y="829"/>
                </a:lnTo>
                <a:lnTo>
                  <a:pt x="2647" y="832"/>
                </a:lnTo>
                <a:lnTo>
                  <a:pt x="2678" y="840"/>
                </a:lnTo>
                <a:lnTo>
                  <a:pt x="2706" y="853"/>
                </a:lnTo>
                <a:lnTo>
                  <a:pt x="2731" y="871"/>
                </a:lnTo>
                <a:lnTo>
                  <a:pt x="2753" y="892"/>
                </a:lnTo>
                <a:lnTo>
                  <a:pt x="2771" y="917"/>
                </a:lnTo>
                <a:lnTo>
                  <a:pt x="2784" y="945"/>
                </a:lnTo>
                <a:lnTo>
                  <a:pt x="2793" y="976"/>
                </a:lnTo>
                <a:lnTo>
                  <a:pt x="2795" y="1008"/>
                </a:lnTo>
                <a:lnTo>
                  <a:pt x="2795" y="1387"/>
                </a:lnTo>
                <a:lnTo>
                  <a:pt x="2793" y="1419"/>
                </a:lnTo>
                <a:lnTo>
                  <a:pt x="2784" y="1449"/>
                </a:lnTo>
                <a:lnTo>
                  <a:pt x="2771" y="1477"/>
                </a:lnTo>
                <a:lnTo>
                  <a:pt x="2753" y="1503"/>
                </a:lnTo>
                <a:lnTo>
                  <a:pt x="2731" y="1525"/>
                </a:lnTo>
                <a:lnTo>
                  <a:pt x="2706" y="1542"/>
                </a:lnTo>
                <a:lnTo>
                  <a:pt x="2678" y="1556"/>
                </a:lnTo>
                <a:lnTo>
                  <a:pt x="2647" y="1564"/>
                </a:lnTo>
                <a:lnTo>
                  <a:pt x="2615" y="1567"/>
                </a:lnTo>
                <a:lnTo>
                  <a:pt x="1506" y="1567"/>
                </a:lnTo>
                <a:lnTo>
                  <a:pt x="1506" y="1656"/>
                </a:lnTo>
                <a:lnTo>
                  <a:pt x="2615" y="1656"/>
                </a:lnTo>
                <a:lnTo>
                  <a:pt x="2647" y="1659"/>
                </a:lnTo>
                <a:lnTo>
                  <a:pt x="2678" y="1668"/>
                </a:lnTo>
                <a:lnTo>
                  <a:pt x="2706" y="1681"/>
                </a:lnTo>
                <a:lnTo>
                  <a:pt x="2731" y="1698"/>
                </a:lnTo>
                <a:lnTo>
                  <a:pt x="2753" y="1720"/>
                </a:lnTo>
                <a:lnTo>
                  <a:pt x="2771" y="1745"/>
                </a:lnTo>
                <a:lnTo>
                  <a:pt x="2784" y="1773"/>
                </a:lnTo>
                <a:lnTo>
                  <a:pt x="2793" y="1803"/>
                </a:lnTo>
                <a:lnTo>
                  <a:pt x="2795" y="1837"/>
                </a:lnTo>
                <a:lnTo>
                  <a:pt x="2795" y="2215"/>
                </a:lnTo>
                <a:lnTo>
                  <a:pt x="2793" y="2248"/>
                </a:lnTo>
                <a:lnTo>
                  <a:pt x="2784" y="2278"/>
                </a:lnTo>
                <a:lnTo>
                  <a:pt x="2771" y="2306"/>
                </a:lnTo>
                <a:lnTo>
                  <a:pt x="2753" y="2331"/>
                </a:lnTo>
                <a:lnTo>
                  <a:pt x="2731" y="2352"/>
                </a:lnTo>
                <a:lnTo>
                  <a:pt x="2706" y="2370"/>
                </a:lnTo>
                <a:lnTo>
                  <a:pt x="2678" y="2383"/>
                </a:lnTo>
                <a:lnTo>
                  <a:pt x="2647" y="2392"/>
                </a:lnTo>
                <a:lnTo>
                  <a:pt x="2615" y="2395"/>
                </a:lnTo>
                <a:lnTo>
                  <a:pt x="1506" y="2395"/>
                </a:lnTo>
                <a:lnTo>
                  <a:pt x="1506" y="2592"/>
                </a:lnTo>
                <a:lnTo>
                  <a:pt x="1546" y="2613"/>
                </a:lnTo>
                <a:lnTo>
                  <a:pt x="1583" y="2639"/>
                </a:lnTo>
                <a:lnTo>
                  <a:pt x="1618" y="2670"/>
                </a:lnTo>
                <a:lnTo>
                  <a:pt x="1647" y="2704"/>
                </a:lnTo>
                <a:lnTo>
                  <a:pt x="1672" y="2742"/>
                </a:lnTo>
                <a:lnTo>
                  <a:pt x="2713" y="2742"/>
                </a:lnTo>
                <a:lnTo>
                  <a:pt x="2735" y="2745"/>
                </a:lnTo>
                <a:lnTo>
                  <a:pt x="2755" y="2753"/>
                </a:lnTo>
                <a:lnTo>
                  <a:pt x="2772" y="2766"/>
                </a:lnTo>
                <a:lnTo>
                  <a:pt x="2784" y="2782"/>
                </a:lnTo>
                <a:lnTo>
                  <a:pt x="2793" y="2802"/>
                </a:lnTo>
                <a:lnTo>
                  <a:pt x="2795" y="2825"/>
                </a:lnTo>
                <a:lnTo>
                  <a:pt x="2795" y="3020"/>
                </a:lnTo>
                <a:lnTo>
                  <a:pt x="2793" y="3042"/>
                </a:lnTo>
                <a:lnTo>
                  <a:pt x="2784" y="3061"/>
                </a:lnTo>
                <a:lnTo>
                  <a:pt x="2772" y="3078"/>
                </a:lnTo>
                <a:lnTo>
                  <a:pt x="2755" y="3091"/>
                </a:lnTo>
                <a:lnTo>
                  <a:pt x="2735" y="3099"/>
                </a:lnTo>
                <a:lnTo>
                  <a:pt x="2713" y="3102"/>
                </a:lnTo>
                <a:lnTo>
                  <a:pt x="1672" y="3102"/>
                </a:lnTo>
                <a:lnTo>
                  <a:pt x="1650" y="3137"/>
                </a:lnTo>
                <a:lnTo>
                  <a:pt x="1623" y="3169"/>
                </a:lnTo>
                <a:lnTo>
                  <a:pt x="1592" y="3198"/>
                </a:lnTo>
                <a:lnTo>
                  <a:pt x="1559" y="3223"/>
                </a:lnTo>
                <a:lnTo>
                  <a:pt x="1523" y="3245"/>
                </a:lnTo>
                <a:lnTo>
                  <a:pt x="1485" y="3262"/>
                </a:lnTo>
                <a:lnTo>
                  <a:pt x="1443" y="3274"/>
                </a:lnTo>
                <a:lnTo>
                  <a:pt x="1401" y="3282"/>
                </a:lnTo>
                <a:lnTo>
                  <a:pt x="1357" y="3285"/>
                </a:lnTo>
                <a:lnTo>
                  <a:pt x="1312" y="3282"/>
                </a:lnTo>
                <a:lnTo>
                  <a:pt x="1270" y="3274"/>
                </a:lnTo>
                <a:lnTo>
                  <a:pt x="1229" y="3262"/>
                </a:lnTo>
                <a:lnTo>
                  <a:pt x="1190" y="3245"/>
                </a:lnTo>
                <a:lnTo>
                  <a:pt x="1154" y="3223"/>
                </a:lnTo>
                <a:lnTo>
                  <a:pt x="1121" y="3198"/>
                </a:lnTo>
                <a:lnTo>
                  <a:pt x="1091" y="3169"/>
                </a:lnTo>
                <a:lnTo>
                  <a:pt x="1064" y="3137"/>
                </a:lnTo>
                <a:lnTo>
                  <a:pt x="1041" y="3102"/>
                </a:lnTo>
                <a:lnTo>
                  <a:pt x="84" y="3102"/>
                </a:lnTo>
                <a:lnTo>
                  <a:pt x="61" y="3099"/>
                </a:lnTo>
                <a:lnTo>
                  <a:pt x="42" y="3091"/>
                </a:lnTo>
                <a:lnTo>
                  <a:pt x="25" y="3078"/>
                </a:lnTo>
                <a:lnTo>
                  <a:pt x="12" y="3061"/>
                </a:lnTo>
                <a:lnTo>
                  <a:pt x="4" y="3042"/>
                </a:lnTo>
                <a:lnTo>
                  <a:pt x="1" y="3020"/>
                </a:lnTo>
                <a:lnTo>
                  <a:pt x="1" y="2825"/>
                </a:lnTo>
                <a:lnTo>
                  <a:pt x="4" y="2802"/>
                </a:lnTo>
                <a:lnTo>
                  <a:pt x="12" y="2782"/>
                </a:lnTo>
                <a:lnTo>
                  <a:pt x="25" y="2766"/>
                </a:lnTo>
                <a:lnTo>
                  <a:pt x="42" y="2753"/>
                </a:lnTo>
                <a:lnTo>
                  <a:pt x="61" y="2745"/>
                </a:lnTo>
                <a:lnTo>
                  <a:pt x="84" y="2742"/>
                </a:lnTo>
                <a:lnTo>
                  <a:pt x="1041" y="2742"/>
                </a:lnTo>
                <a:lnTo>
                  <a:pt x="1063" y="2709"/>
                </a:lnTo>
                <a:lnTo>
                  <a:pt x="1088" y="2678"/>
                </a:lnTo>
                <a:lnTo>
                  <a:pt x="1117" y="2650"/>
                </a:lnTo>
                <a:lnTo>
                  <a:pt x="1148" y="2626"/>
                </a:lnTo>
                <a:lnTo>
                  <a:pt x="1182" y="2605"/>
                </a:lnTo>
                <a:lnTo>
                  <a:pt x="1219" y="2587"/>
                </a:lnTo>
                <a:lnTo>
                  <a:pt x="1219" y="2395"/>
                </a:lnTo>
                <a:lnTo>
                  <a:pt x="180" y="2395"/>
                </a:lnTo>
                <a:lnTo>
                  <a:pt x="148" y="2392"/>
                </a:lnTo>
                <a:lnTo>
                  <a:pt x="117" y="2383"/>
                </a:lnTo>
                <a:lnTo>
                  <a:pt x="90" y="2370"/>
                </a:lnTo>
                <a:lnTo>
                  <a:pt x="63" y="2352"/>
                </a:lnTo>
                <a:lnTo>
                  <a:pt x="42" y="2331"/>
                </a:lnTo>
                <a:lnTo>
                  <a:pt x="24" y="2306"/>
                </a:lnTo>
                <a:lnTo>
                  <a:pt x="11" y="2278"/>
                </a:lnTo>
                <a:lnTo>
                  <a:pt x="3" y="2248"/>
                </a:lnTo>
                <a:lnTo>
                  <a:pt x="0" y="2215"/>
                </a:lnTo>
                <a:lnTo>
                  <a:pt x="0" y="1837"/>
                </a:lnTo>
                <a:lnTo>
                  <a:pt x="3" y="1803"/>
                </a:lnTo>
                <a:lnTo>
                  <a:pt x="11" y="1773"/>
                </a:lnTo>
                <a:lnTo>
                  <a:pt x="24" y="1745"/>
                </a:lnTo>
                <a:lnTo>
                  <a:pt x="42" y="1720"/>
                </a:lnTo>
                <a:lnTo>
                  <a:pt x="63" y="1699"/>
                </a:lnTo>
                <a:lnTo>
                  <a:pt x="90" y="1681"/>
                </a:lnTo>
                <a:lnTo>
                  <a:pt x="117" y="1668"/>
                </a:lnTo>
                <a:lnTo>
                  <a:pt x="148" y="1659"/>
                </a:lnTo>
                <a:lnTo>
                  <a:pt x="180" y="1656"/>
                </a:lnTo>
                <a:lnTo>
                  <a:pt x="1219" y="1656"/>
                </a:lnTo>
                <a:lnTo>
                  <a:pt x="1219" y="1567"/>
                </a:lnTo>
                <a:lnTo>
                  <a:pt x="180" y="1567"/>
                </a:lnTo>
                <a:lnTo>
                  <a:pt x="148" y="1564"/>
                </a:lnTo>
                <a:lnTo>
                  <a:pt x="117" y="1556"/>
                </a:lnTo>
                <a:lnTo>
                  <a:pt x="90" y="1542"/>
                </a:lnTo>
                <a:lnTo>
                  <a:pt x="63" y="1525"/>
                </a:lnTo>
                <a:lnTo>
                  <a:pt x="42" y="1503"/>
                </a:lnTo>
                <a:lnTo>
                  <a:pt x="24" y="1477"/>
                </a:lnTo>
                <a:lnTo>
                  <a:pt x="11" y="1449"/>
                </a:lnTo>
                <a:lnTo>
                  <a:pt x="3" y="1419"/>
                </a:lnTo>
                <a:lnTo>
                  <a:pt x="0" y="1387"/>
                </a:lnTo>
                <a:lnTo>
                  <a:pt x="0" y="1008"/>
                </a:lnTo>
                <a:lnTo>
                  <a:pt x="3" y="976"/>
                </a:lnTo>
                <a:lnTo>
                  <a:pt x="11" y="945"/>
                </a:lnTo>
                <a:lnTo>
                  <a:pt x="24" y="917"/>
                </a:lnTo>
                <a:lnTo>
                  <a:pt x="42" y="892"/>
                </a:lnTo>
                <a:lnTo>
                  <a:pt x="63" y="871"/>
                </a:lnTo>
                <a:lnTo>
                  <a:pt x="90" y="853"/>
                </a:lnTo>
                <a:lnTo>
                  <a:pt x="117" y="840"/>
                </a:lnTo>
                <a:lnTo>
                  <a:pt x="148" y="832"/>
                </a:lnTo>
                <a:lnTo>
                  <a:pt x="180" y="829"/>
                </a:lnTo>
                <a:lnTo>
                  <a:pt x="1219" y="829"/>
                </a:lnTo>
                <a:lnTo>
                  <a:pt x="1219" y="738"/>
                </a:lnTo>
                <a:lnTo>
                  <a:pt x="180" y="738"/>
                </a:lnTo>
                <a:lnTo>
                  <a:pt x="148" y="735"/>
                </a:lnTo>
                <a:lnTo>
                  <a:pt x="117" y="727"/>
                </a:lnTo>
                <a:lnTo>
                  <a:pt x="90" y="714"/>
                </a:lnTo>
                <a:lnTo>
                  <a:pt x="63" y="696"/>
                </a:lnTo>
                <a:lnTo>
                  <a:pt x="42" y="674"/>
                </a:lnTo>
                <a:lnTo>
                  <a:pt x="24" y="649"/>
                </a:lnTo>
                <a:lnTo>
                  <a:pt x="11" y="622"/>
                </a:lnTo>
                <a:lnTo>
                  <a:pt x="3" y="591"/>
                </a:lnTo>
                <a:lnTo>
                  <a:pt x="0" y="559"/>
                </a:lnTo>
                <a:lnTo>
                  <a:pt x="0" y="180"/>
                </a:lnTo>
                <a:lnTo>
                  <a:pt x="3" y="147"/>
                </a:lnTo>
                <a:lnTo>
                  <a:pt x="11" y="117"/>
                </a:lnTo>
                <a:lnTo>
                  <a:pt x="24" y="89"/>
                </a:lnTo>
                <a:lnTo>
                  <a:pt x="42" y="64"/>
                </a:lnTo>
                <a:lnTo>
                  <a:pt x="63" y="42"/>
                </a:lnTo>
                <a:lnTo>
                  <a:pt x="90" y="24"/>
                </a:lnTo>
                <a:lnTo>
                  <a:pt x="117" y="11"/>
                </a:lnTo>
                <a:lnTo>
                  <a:pt x="148" y="3"/>
                </a:lnTo>
                <a:lnTo>
                  <a:pt x="1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176"/>
          <p:cNvSpPr>
            <a:spLocks noEditPoints="1"/>
          </p:cNvSpPr>
          <p:nvPr/>
        </p:nvSpPr>
        <p:spPr bwMode="auto">
          <a:xfrm>
            <a:off x="10028047" y="4230688"/>
            <a:ext cx="546100" cy="560387"/>
          </a:xfrm>
          <a:custGeom>
            <a:avLst/>
            <a:gdLst>
              <a:gd name="T0" fmla="*/ 2954 w 3439"/>
              <a:gd name="T1" fmla="*/ 2971 h 3531"/>
              <a:gd name="T2" fmla="*/ 2907 w 3439"/>
              <a:gd name="T3" fmla="*/ 3107 h 3531"/>
              <a:gd name="T4" fmla="*/ 2669 w 3439"/>
              <a:gd name="T5" fmla="*/ 2750 h 3531"/>
              <a:gd name="T6" fmla="*/ 2514 w 3439"/>
              <a:gd name="T7" fmla="*/ 2672 h 3531"/>
              <a:gd name="T8" fmla="*/ 2591 w 3439"/>
              <a:gd name="T9" fmla="*/ 2549 h 3531"/>
              <a:gd name="T10" fmla="*/ 2672 w 3439"/>
              <a:gd name="T11" fmla="*/ 2336 h 3531"/>
              <a:gd name="T12" fmla="*/ 2469 w 3439"/>
              <a:gd name="T13" fmla="*/ 2426 h 3531"/>
              <a:gd name="T14" fmla="*/ 2348 w 3439"/>
              <a:gd name="T15" fmla="*/ 2649 h 3531"/>
              <a:gd name="T16" fmla="*/ 2469 w 3439"/>
              <a:gd name="T17" fmla="*/ 2872 h 3531"/>
              <a:gd name="T18" fmla="*/ 2429 w 3439"/>
              <a:gd name="T19" fmla="*/ 3118 h 3531"/>
              <a:gd name="T20" fmla="*/ 2351 w 3439"/>
              <a:gd name="T21" fmla="*/ 3221 h 3531"/>
              <a:gd name="T22" fmla="*/ 2669 w 3439"/>
              <a:gd name="T23" fmla="*/ 3326 h 3531"/>
              <a:gd name="T24" fmla="*/ 2772 w 3439"/>
              <a:gd name="T25" fmla="*/ 3405 h 3531"/>
              <a:gd name="T26" fmla="*/ 2862 w 3439"/>
              <a:gd name="T27" fmla="*/ 3282 h 3531"/>
              <a:gd name="T28" fmla="*/ 3085 w 3439"/>
              <a:gd name="T29" fmla="*/ 3160 h 3531"/>
              <a:gd name="T30" fmla="*/ 3103 w 3439"/>
              <a:gd name="T31" fmla="*/ 2904 h 3531"/>
              <a:gd name="T32" fmla="*/ 2901 w 3439"/>
              <a:gd name="T33" fmla="*/ 2754 h 3531"/>
              <a:gd name="T34" fmla="*/ 3104 w 3439"/>
              <a:gd name="T35" fmla="*/ 2522 h 3531"/>
              <a:gd name="T36" fmla="*/ 3088 w 3439"/>
              <a:gd name="T37" fmla="*/ 2394 h 3531"/>
              <a:gd name="T38" fmla="*/ 2809 w 3439"/>
              <a:gd name="T39" fmla="*/ 2300 h 3531"/>
              <a:gd name="T40" fmla="*/ 2944 w 3439"/>
              <a:gd name="T41" fmla="*/ 2189 h 3531"/>
              <a:gd name="T42" fmla="*/ 3298 w 3439"/>
              <a:gd name="T43" fmla="*/ 2432 h 3531"/>
              <a:gd name="T44" fmla="*/ 3439 w 3439"/>
              <a:gd name="T45" fmla="*/ 2847 h 3531"/>
              <a:gd name="T46" fmla="*/ 3298 w 3439"/>
              <a:gd name="T47" fmla="*/ 3261 h 3531"/>
              <a:gd name="T48" fmla="*/ 2944 w 3439"/>
              <a:gd name="T49" fmla="*/ 3504 h 3531"/>
              <a:gd name="T50" fmla="*/ 2499 w 3439"/>
              <a:gd name="T51" fmla="*/ 3484 h 3531"/>
              <a:gd name="T52" fmla="*/ 2168 w 3439"/>
              <a:gd name="T53" fmla="*/ 3210 h 3531"/>
              <a:gd name="T54" fmla="*/ 2066 w 3439"/>
              <a:gd name="T55" fmla="*/ 2781 h 3531"/>
              <a:gd name="T56" fmla="*/ 2243 w 3439"/>
              <a:gd name="T57" fmla="*/ 2385 h 3531"/>
              <a:gd name="T58" fmla="*/ 2620 w 3439"/>
              <a:gd name="T59" fmla="*/ 2174 h 3531"/>
              <a:gd name="T60" fmla="*/ 1137 w 3439"/>
              <a:gd name="T61" fmla="*/ 2060 h 3531"/>
              <a:gd name="T62" fmla="*/ 1293 w 3439"/>
              <a:gd name="T63" fmla="*/ 2269 h 3531"/>
              <a:gd name="T64" fmla="*/ 1728 w 3439"/>
              <a:gd name="T65" fmla="*/ 2218 h 3531"/>
              <a:gd name="T66" fmla="*/ 1783 w 3439"/>
              <a:gd name="T67" fmla="*/ 2327 h 3531"/>
              <a:gd name="T68" fmla="*/ 1995 w 3439"/>
              <a:gd name="T69" fmla="*/ 2027 h 3531"/>
              <a:gd name="T70" fmla="*/ 2086 w 3439"/>
              <a:gd name="T71" fmla="*/ 2319 h 3531"/>
              <a:gd name="T72" fmla="*/ 1902 w 3439"/>
              <a:gd name="T73" fmla="*/ 2773 h 3531"/>
              <a:gd name="T74" fmla="*/ 2000 w 3439"/>
              <a:gd name="T75" fmla="*/ 3245 h 3531"/>
              <a:gd name="T76" fmla="*/ 40 w 3439"/>
              <a:gd name="T77" fmla="*/ 3447 h 3531"/>
              <a:gd name="T78" fmla="*/ 11 w 3439"/>
              <a:gd name="T79" fmla="*/ 2710 h 3531"/>
              <a:gd name="T80" fmla="*/ 206 w 3439"/>
              <a:gd name="T81" fmla="*/ 2390 h 3531"/>
              <a:gd name="T82" fmla="*/ 1656 w 3439"/>
              <a:gd name="T83" fmla="*/ 4 h 3531"/>
              <a:gd name="T84" fmla="*/ 2100 w 3439"/>
              <a:gd name="T85" fmla="*/ 196 h 3531"/>
              <a:gd name="T86" fmla="*/ 2250 w 3439"/>
              <a:gd name="T87" fmla="*/ 464 h 3531"/>
              <a:gd name="T88" fmla="*/ 2282 w 3439"/>
              <a:gd name="T89" fmla="*/ 724 h 3531"/>
              <a:gd name="T90" fmla="*/ 2289 w 3439"/>
              <a:gd name="T91" fmla="*/ 923 h 3531"/>
              <a:gd name="T92" fmla="*/ 2382 w 3439"/>
              <a:gd name="T93" fmla="*/ 1079 h 3531"/>
              <a:gd name="T94" fmla="*/ 2347 w 3439"/>
              <a:gd name="T95" fmla="*/ 1367 h 3531"/>
              <a:gd name="T96" fmla="*/ 2204 w 3439"/>
              <a:gd name="T97" fmla="*/ 1520 h 3531"/>
              <a:gd name="T98" fmla="*/ 2079 w 3439"/>
              <a:gd name="T99" fmla="*/ 1636 h 3531"/>
              <a:gd name="T100" fmla="*/ 1907 w 3439"/>
              <a:gd name="T101" fmla="*/ 1876 h 3531"/>
              <a:gd name="T102" fmla="*/ 1597 w 3439"/>
              <a:gd name="T103" fmla="*/ 2002 h 3531"/>
              <a:gd name="T104" fmla="*/ 1232 w 3439"/>
              <a:gd name="T105" fmla="*/ 1923 h 3531"/>
              <a:gd name="T106" fmla="*/ 1041 w 3439"/>
              <a:gd name="T107" fmla="*/ 1710 h 3531"/>
              <a:gd name="T108" fmla="*/ 913 w 3439"/>
              <a:gd name="T109" fmla="*/ 1535 h 3531"/>
              <a:gd name="T110" fmla="*/ 768 w 3439"/>
              <a:gd name="T111" fmla="*/ 1431 h 3531"/>
              <a:gd name="T112" fmla="*/ 684 w 3439"/>
              <a:gd name="T113" fmla="*/ 1153 h 3531"/>
              <a:gd name="T114" fmla="*/ 787 w 3439"/>
              <a:gd name="T115" fmla="*/ 952 h 3531"/>
              <a:gd name="T116" fmla="*/ 744 w 3439"/>
              <a:gd name="T117" fmla="*/ 774 h 3531"/>
              <a:gd name="T118" fmla="*/ 764 w 3439"/>
              <a:gd name="T119" fmla="*/ 515 h 3531"/>
              <a:gd name="T120" fmla="*/ 912 w 3439"/>
              <a:gd name="T121" fmla="*/ 326 h 3531"/>
              <a:gd name="T122" fmla="*/ 1066 w 3439"/>
              <a:gd name="T123" fmla="*/ 282 h 3531"/>
              <a:gd name="T124" fmla="*/ 1270 w 3439"/>
              <a:gd name="T125" fmla="*/ 79 h 3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39" h="3531">
                <a:moveTo>
                  <a:pt x="2833" y="2914"/>
                </a:moveTo>
                <a:lnTo>
                  <a:pt x="2862" y="2914"/>
                </a:lnTo>
                <a:lnTo>
                  <a:pt x="2885" y="2917"/>
                </a:lnTo>
                <a:lnTo>
                  <a:pt x="2907" y="2925"/>
                </a:lnTo>
                <a:lnTo>
                  <a:pt x="2926" y="2936"/>
                </a:lnTo>
                <a:lnTo>
                  <a:pt x="2942" y="2953"/>
                </a:lnTo>
                <a:lnTo>
                  <a:pt x="2954" y="2971"/>
                </a:lnTo>
                <a:lnTo>
                  <a:pt x="2962" y="2993"/>
                </a:lnTo>
                <a:lnTo>
                  <a:pt x="2964" y="3017"/>
                </a:lnTo>
                <a:lnTo>
                  <a:pt x="2962" y="3039"/>
                </a:lnTo>
                <a:lnTo>
                  <a:pt x="2954" y="3061"/>
                </a:lnTo>
                <a:lnTo>
                  <a:pt x="2942" y="3080"/>
                </a:lnTo>
                <a:lnTo>
                  <a:pt x="2926" y="3095"/>
                </a:lnTo>
                <a:lnTo>
                  <a:pt x="2907" y="3107"/>
                </a:lnTo>
                <a:lnTo>
                  <a:pt x="2885" y="3115"/>
                </a:lnTo>
                <a:lnTo>
                  <a:pt x="2862" y="3118"/>
                </a:lnTo>
                <a:lnTo>
                  <a:pt x="2833" y="3118"/>
                </a:lnTo>
                <a:lnTo>
                  <a:pt x="2833" y="2914"/>
                </a:lnTo>
                <a:close/>
                <a:moveTo>
                  <a:pt x="2614" y="2547"/>
                </a:moveTo>
                <a:lnTo>
                  <a:pt x="2669" y="2547"/>
                </a:lnTo>
                <a:lnTo>
                  <a:pt x="2669" y="2750"/>
                </a:lnTo>
                <a:lnTo>
                  <a:pt x="2614" y="2750"/>
                </a:lnTo>
                <a:lnTo>
                  <a:pt x="2591" y="2748"/>
                </a:lnTo>
                <a:lnTo>
                  <a:pt x="2569" y="2741"/>
                </a:lnTo>
                <a:lnTo>
                  <a:pt x="2550" y="2729"/>
                </a:lnTo>
                <a:lnTo>
                  <a:pt x="2534" y="2713"/>
                </a:lnTo>
                <a:lnTo>
                  <a:pt x="2521" y="2693"/>
                </a:lnTo>
                <a:lnTo>
                  <a:pt x="2514" y="2672"/>
                </a:lnTo>
                <a:lnTo>
                  <a:pt x="2512" y="2649"/>
                </a:lnTo>
                <a:lnTo>
                  <a:pt x="2514" y="2625"/>
                </a:lnTo>
                <a:lnTo>
                  <a:pt x="2521" y="2603"/>
                </a:lnTo>
                <a:lnTo>
                  <a:pt x="2534" y="2585"/>
                </a:lnTo>
                <a:lnTo>
                  <a:pt x="2550" y="2569"/>
                </a:lnTo>
                <a:lnTo>
                  <a:pt x="2569" y="2557"/>
                </a:lnTo>
                <a:lnTo>
                  <a:pt x="2591" y="2549"/>
                </a:lnTo>
                <a:lnTo>
                  <a:pt x="2614" y="2547"/>
                </a:lnTo>
                <a:close/>
                <a:moveTo>
                  <a:pt x="2750" y="2277"/>
                </a:moveTo>
                <a:lnTo>
                  <a:pt x="2729" y="2280"/>
                </a:lnTo>
                <a:lnTo>
                  <a:pt x="2709" y="2287"/>
                </a:lnTo>
                <a:lnTo>
                  <a:pt x="2693" y="2300"/>
                </a:lnTo>
                <a:lnTo>
                  <a:pt x="2680" y="2317"/>
                </a:lnTo>
                <a:lnTo>
                  <a:pt x="2672" y="2336"/>
                </a:lnTo>
                <a:lnTo>
                  <a:pt x="2669" y="2358"/>
                </a:lnTo>
                <a:lnTo>
                  <a:pt x="2669" y="2384"/>
                </a:lnTo>
                <a:lnTo>
                  <a:pt x="2614" y="2384"/>
                </a:lnTo>
                <a:lnTo>
                  <a:pt x="2575" y="2386"/>
                </a:lnTo>
                <a:lnTo>
                  <a:pt x="2537" y="2394"/>
                </a:lnTo>
                <a:lnTo>
                  <a:pt x="2502" y="2409"/>
                </a:lnTo>
                <a:lnTo>
                  <a:pt x="2469" y="2426"/>
                </a:lnTo>
                <a:lnTo>
                  <a:pt x="2439" y="2449"/>
                </a:lnTo>
                <a:lnTo>
                  <a:pt x="2413" y="2475"/>
                </a:lnTo>
                <a:lnTo>
                  <a:pt x="2390" y="2505"/>
                </a:lnTo>
                <a:lnTo>
                  <a:pt x="2373" y="2537"/>
                </a:lnTo>
                <a:lnTo>
                  <a:pt x="2358" y="2572"/>
                </a:lnTo>
                <a:lnTo>
                  <a:pt x="2351" y="2610"/>
                </a:lnTo>
                <a:lnTo>
                  <a:pt x="2348" y="2649"/>
                </a:lnTo>
                <a:lnTo>
                  <a:pt x="2351" y="2688"/>
                </a:lnTo>
                <a:lnTo>
                  <a:pt x="2358" y="2725"/>
                </a:lnTo>
                <a:lnTo>
                  <a:pt x="2373" y="2760"/>
                </a:lnTo>
                <a:lnTo>
                  <a:pt x="2390" y="2793"/>
                </a:lnTo>
                <a:lnTo>
                  <a:pt x="2413" y="2823"/>
                </a:lnTo>
                <a:lnTo>
                  <a:pt x="2439" y="2849"/>
                </a:lnTo>
                <a:lnTo>
                  <a:pt x="2469" y="2872"/>
                </a:lnTo>
                <a:lnTo>
                  <a:pt x="2502" y="2889"/>
                </a:lnTo>
                <a:lnTo>
                  <a:pt x="2537" y="2903"/>
                </a:lnTo>
                <a:lnTo>
                  <a:pt x="2575" y="2912"/>
                </a:lnTo>
                <a:lnTo>
                  <a:pt x="2614" y="2914"/>
                </a:lnTo>
                <a:lnTo>
                  <a:pt x="2669" y="2914"/>
                </a:lnTo>
                <a:lnTo>
                  <a:pt x="2669" y="3118"/>
                </a:lnTo>
                <a:lnTo>
                  <a:pt x="2429" y="3118"/>
                </a:lnTo>
                <a:lnTo>
                  <a:pt x="2407" y="3121"/>
                </a:lnTo>
                <a:lnTo>
                  <a:pt x="2388" y="3129"/>
                </a:lnTo>
                <a:lnTo>
                  <a:pt x="2372" y="3142"/>
                </a:lnTo>
                <a:lnTo>
                  <a:pt x="2358" y="3158"/>
                </a:lnTo>
                <a:lnTo>
                  <a:pt x="2351" y="3178"/>
                </a:lnTo>
                <a:lnTo>
                  <a:pt x="2348" y="3199"/>
                </a:lnTo>
                <a:lnTo>
                  <a:pt x="2351" y="3221"/>
                </a:lnTo>
                <a:lnTo>
                  <a:pt x="2358" y="3240"/>
                </a:lnTo>
                <a:lnTo>
                  <a:pt x="2372" y="3258"/>
                </a:lnTo>
                <a:lnTo>
                  <a:pt x="2388" y="3270"/>
                </a:lnTo>
                <a:lnTo>
                  <a:pt x="2407" y="3278"/>
                </a:lnTo>
                <a:lnTo>
                  <a:pt x="2429" y="3282"/>
                </a:lnTo>
                <a:lnTo>
                  <a:pt x="2669" y="3282"/>
                </a:lnTo>
                <a:lnTo>
                  <a:pt x="2669" y="3326"/>
                </a:lnTo>
                <a:lnTo>
                  <a:pt x="2672" y="3349"/>
                </a:lnTo>
                <a:lnTo>
                  <a:pt x="2680" y="3368"/>
                </a:lnTo>
                <a:lnTo>
                  <a:pt x="2693" y="3384"/>
                </a:lnTo>
                <a:lnTo>
                  <a:pt x="2709" y="3397"/>
                </a:lnTo>
                <a:lnTo>
                  <a:pt x="2729" y="3405"/>
                </a:lnTo>
                <a:lnTo>
                  <a:pt x="2750" y="3408"/>
                </a:lnTo>
                <a:lnTo>
                  <a:pt x="2772" y="3405"/>
                </a:lnTo>
                <a:lnTo>
                  <a:pt x="2793" y="3397"/>
                </a:lnTo>
                <a:lnTo>
                  <a:pt x="2809" y="3384"/>
                </a:lnTo>
                <a:lnTo>
                  <a:pt x="2822" y="3368"/>
                </a:lnTo>
                <a:lnTo>
                  <a:pt x="2830" y="3349"/>
                </a:lnTo>
                <a:lnTo>
                  <a:pt x="2833" y="3326"/>
                </a:lnTo>
                <a:lnTo>
                  <a:pt x="2833" y="3282"/>
                </a:lnTo>
                <a:lnTo>
                  <a:pt x="2862" y="3282"/>
                </a:lnTo>
                <a:lnTo>
                  <a:pt x="2901" y="3278"/>
                </a:lnTo>
                <a:lnTo>
                  <a:pt x="2938" y="3270"/>
                </a:lnTo>
                <a:lnTo>
                  <a:pt x="2974" y="3257"/>
                </a:lnTo>
                <a:lnTo>
                  <a:pt x="3007" y="3238"/>
                </a:lnTo>
                <a:lnTo>
                  <a:pt x="3037" y="3217"/>
                </a:lnTo>
                <a:lnTo>
                  <a:pt x="3063" y="3190"/>
                </a:lnTo>
                <a:lnTo>
                  <a:pt x="3085" y="3160"/>
                </a:lnTo>
                <a:lnTo>
                  <a:pt x="3103" y="3128"/>
                </a:lnTo>
                <a:lnTo>
                  <a:pt x="3118" y="3092"/>
                </a:lnTo>
                <a:lnTo>
                  <a:pt x="3125" y="3055"/>
                </a:lnTo>
                <a:lnTo>
                  <a:pt x="3128" y="3017"/>
                </a:lnTo>
                <a:lnTo>
                  <a:pt x="3125" y="2976"/>
                </a:lnTo>
                <a:lnTo>
                  <a:pt x="3118" y="2940"/>
                </a:lnTo>
                <a:lnTo>
                  <a:pt x="3103" y="2904"/>
                </a:lnTo>
                <a:lnTo>
                  <a:pt x="3085" y="2872"/>
                </a:lnTo>
                <a:lnTo>
                  <a:pt x="3063" y="2842"/>
                </a:lnTo>
                <a:lnTo>
                  <a:pt x="3037" y="2816"/>
                </a:lnTo>
                <a:lnTo>
                  <a:pt x="3007" y="2794"/>
                </a:lnTo>
                <a:lnTo>
                  <a:pt x="2974" y="2775"/>
                </a:lnTo>
                <a:lnTo>
                  <a:pt x="2938" y="2762"/>
                </a:lnTo>
                <a:lnTo>
                  <a:pt x="2901" y="2754"/>
                </a:lnTo>
                <a:lnTo>
                  <a:pt x="2862" y="2750"/>
                </a:lnTo>
                <a:lnTo>
                  <a:pt x="2833" y="2750"/>
                </a:lnTo>
                <a:lnTo>
                  <a:pt x="2833" y="2547"/>
                </a:lnTo>
                <a:lnTo>
                  <a:pt x="3047" y="2547"/>
                </a:lnTo>
                <a:lnTo>
                  <a:pt x="3069" y="2544"/>
                </a:lnTo>
                <a:lnTo>
                  <a:pt x="3088" y="2535"/>
                </a:lnTo>
                <a:lnTo>
                  <a:pt x="3104" y="2522"/>
                </a:lnTo>
                <a:lnTo>
                  <a:pt x="3118" y="2506"/>
                </a:lnTo>
                <a:lnTo>
                  <a:pt x="3125" y="2486"/>
                </a:lnTo>
                <a:lnTo>
                  <a:pt x="3128" y="2465"/>
                </a:lnTo>
                <a:lnTo>
                  <a:pt x="3125" y="2443"/>
                </a:lnTo>
                <a:lnTo>
                  <a:pt x="3118" y="2424"/>
                </a:lnTo>
                <a:lnTo>
                  <a:pt x="3104" y="2407"/>
                </a:lnTo>
                <a:lnTo>
                  <a:pt x="3088" y="2394"/>
                </a:lnTo>
                <a:lnTo>
                  <a:pt x="3069" y="2386"/>
                </a:lnTo>
                <a:lnTo>
                  <a:pt x="3047" y="2384"/>
                </a:lnTo>
                <a:lnTo>
                  <a:pt x="2833" y="2384"/>
                </a:lnTo>
                <a:lnTo>
                  <a:pt x="2833" y="2358"/>
                </a:lnTo>
                <a:lnTo>
                  <a:pt x="2830" y="2336"/>
                </a:lnTo>
                <a:lnTo>
                  <a:pt x="2822" y="2317"/>
                </a:lnTo>
                <a:lnTo>
                  <a:pt x="2809" y="2300"/>
                </a:lnTo>
                <a:lnTo>
                  <a:pt x="2793" y="2287"/>
                </a:lnTo>
                <a:lnTo>
                  <a:pt x="2772" y="2280"/>
                </a:lnTo>
                <a:lnTo>
                  <a:pt x="2750" y="2277"/>
                </a:lnTo>
                <a:close/>
                <a:moveTo>
                  <a:pt x="2750" y="2162"/>
                </a:moveTo>
                <a:lnTo>
                  <a:pt x="2817" y="2165"/>
                </a:lnTo>
                <a:lnTo>
                  <a:pt x="2882" y="2174"/>
                </a:lnTo>
                <a:lnTo>
                  <a:pt x="2944" y="2189"/>
                </a:lnTo>
                <a:lnTo>
                  <a:pt x="3003" y="2209"/>
                </a:lnTo>
                <a:lnTo>
                  <a:pt x="3061" y="2235"/>
                </a:lnTo>
                <a:lnTo>
                  <a:pt x="3115" y="2266"/>
                </a:lnTo>
                <a:lnTo>
                  <a:pt x="3166" y="2301"/>
                </a:lnTo>
                <a:lnTo>
                  <a:pt x="3214" y="2341"/>
                </a:lnTo>
                <a:lnTo>
                  <a:pt x="3259" y="2385"/>
                </a:lnTo>
                <a:lnTo>
                  <a:pt x="3298" y="2432"/>
                </a:lnTo>
                <a:lnTo>
                  <a:pt x="3334" y="2483"/>
                </a:lnTo>
                <a:lnTo>
                  <a:pt x="3364" y="2538"/>
                </a:lnTo>
                <a:lnTo>
                  <a:pt x="3390" y="2595"/>
                </a:lnTo>
                <a:lnTo>
                  <a:pt x="3411" y="2655"/>
                </a:lnTo>
                <a:lnTo>
                  <a:pt x="3426" y="2717"/>
                </a:lnTo>
                <a:lnTo>
                  <a:pt x="3436" y="2781"/>
                </a:lnTo>
                <a:lnTo>
                  <a:pt x="3439" y="2847"/>
                </a:lnTo>
                <a:lnTo>
                  <a:pt x="3436" y="2913"/>
                </a:lnTo>
                <a:lnTo>
                  <a:pt x="3426" y="2976"/>
                </a:lnTo>
                <a:lnTo>
                  <a:pt x="3411" y="3039"/>
                </a:lnTo>
                <a:lnTo>
                  <a:pt x="3390" y="3099"/>
                </a:lnTo>
                <a:lnTo>
                  <a:pt x="3364" y="3156"/>
                </a:lnTo>
                <a:lnTo>
                  <a:pt x="3334" y="3210"/>
                </a:lnTo>
                <a:lnTo>
                  <a:pt x="3298" y="3261"/>
                </a:lnTo>
                <a:lnTo>
                  <a:pt x="3259" y="3309"/>
                </a:lnTo>
                <a:lnTo>
                  <a:pt x="3214" y="3352"/>
                </a:lnTo>
                <a:lnTo>
                  <a:pt x="3166" y="3392"/>
                </a:lnTo>
                <a:lnTo>
                  <a:pt x="3115" y="3428"/>
                </a:lnTo>
                <a:lnTo>
                  <a:pt x="3061" y="3458"/>
                </a:lnTo>
                <a:lnTo>
                  <a:pt x="3003" y="3484"/>
                </a:lnTo>
                <a:lnTo>
                  <a:pt x="2944" y="3504"/>
                </a:lnTo>
                <a:lnTo>
                  <a:pt x="2882" y="3520"/>
                </a:lnTo>
                <a:lnTo>
                  <a:pt x="2817" y="3528"/>
                </a:lnTo>
                <a:lnTo>
                  <a:pt x="2750" y="3531"/>
                </a:lnTo>
                <a:lnTo>
                  <a:pt x="2685" y="3528"/>
                </a:lnTo>
                <a:lnTo>
                  <a:pt x="2620" y="3520"/>
                </a:lnTo>
                <a:lnTo>
                  <a:pt x="2558" y="3504"/>
                </a:lnTo>
                <a:lnTo>
                  <a:pt x="2499" y="3484"/>
                </a:lnTo>
                <a:lnTo>
                  <a:pt x="2441" y="3458"/>
                </a:lnTo>
                <a:lnTo>
                  <a:pt x="2387" y="3428"/>
                </a:lnTo>
                <a:lnTo>
                  <a:pt x="2336" y="3392"/>
                </a:lnTo>
                <a:lnTo>
                  <a:pt x="2288" y="3352"/>
                </a:lnTo>
                <a:lnTo>
                  <a:pt x="2243" y="3309"/>
                </a:lnTo>
                <a:lnTo>
                  <a:pt x="2204" y="3261"/>
                </a:lnTo>
                <a:lnTo>
                  <a:pt x="2168" y="3210"/>
                </a:lnTo>
                <a:lnTo>
                  <a:pt x="2137" y="3156"/>
                </a:lnTo>
                <a:lnTo>
                  <a:pt x="2112" y="3099"/>
                </a:lnTo>
                <a:lnTo>
                  <a:pt x="2091" y="3039"/>
                </a:lnTo>
                <a:lnTo>
                  <a:pt x="2076" y="2976"/>
                </a:lnTo>
                <a:lnTo>
                  <a:pt x="2066" y="2913"/>
                </a:lnTo>
                <a:lnTo>
                  <a:pt x="2063" y="2847"/>
                </a:lnTo>
                <a:lnTo>
                  <a:pt x="2066" y="2781"/>
                </a:lnTo>
                <a:lnTo>
                  <a:pt x="2076" y="2717"/>
                </a:lnTo>
                <a:lnTo>
                  <a:pt x="2091" y="2655"/>
                </a:lnTo>
                <a:lnTo>
                  <a:pt x="2112" y="2595"/>
                </a:lnTo>
                <a:lnTo>
                  <a:pt x="2137" y="2538"/>
                </a:lnTo>
                <a:lnTo>
                  <a:pt x="2168" y="2483"/>
                </a:lnTo>
                <a:lnTo>
                  <a:pt x="2204" y="2432"/>
                </a:lnTo>
                <a:lnTo>
                  <a:pt x="2243" y="2385"/>
                </a:lnTo>
                <a:lnTo>
                  <a:pt x="2288" y="2341"/>
                </a:lnTo>
                <a:lnTo>
                  <a:pt x="2336" y="2301"/>
                </a:lnTo>
                <a:lnTo>
                  <a:pt x="2387" y="2266"/>
                </a:lnTo>
                <a:lnTo>
                  <a:pt x="2441" y="2235"/>
                </a:lnTo>
                <a:lnTo>
                  <a:pt x="2499" y="2209"/>
                </a:lnTo>
                <a:lnTo>
                  <a:pt x="2558" y="2189"/>
                </a:lnTo>
                <a:lnTo>
                  <a:pt x="2620" y="2174"/>
                </a:lnTo>
                <a:lnTo>
                  <a:pt x="2685" y="2165"/>
                </a:lnTo>
                <a:lnTo>
                  <a:pt x="2750" y="2162"/>
                </a:lnTo>
                <a:close/>
                <a:moveTo>
                  <a:pt x="1061" y="2026"/>
                </a:moveTo>
                <a:lnTo>
                  <a:pt x="1083" y="2027"/>
                </a:lnTo>
                <a:lnTo>
                  <a:pt x="1103" y="2033"/>
                </a:lnTo>
                <a:lnTo>
                  <a:pt x="1123" y="2044"/>
                </a:lnTo>
                <a:lnTo>
                  <a:pt x="1137" y="2060"/>
                </a:lnTo>
                <a:lnTo>
                  <a:pt x="1148" y="2080"/>
                </a:lnTo>
                <a:lnTo>
                  <a:pt x="1317" y="2549"/>
                </a:lnTo>
                <a:lnTo>
                  <a:pt x="1349" y="2459"/>
                </a:lnTo>
                <a:lnTo>
                  <a:pt x="1294" y="2327"/>
                </a:lnTo>
                <a:lnTo>
                  <a:pt x="1289" y="2308"/>
                </a:lnTo>
                <a:lnTo>
                  <a:pt x="1289" y="2288"/>
                </a:lnTo>
                <a:lnTo>
                  <a:pt x="1293" y="2269"/>
                </a:lnTo>
                <a:lnTo>
                  <a:pt x="1302" y="2252"/>
                </a:lnTo>
                <a:lnTo>
                  <a:pt x="1316" y="2237"/>
                </a:lnTo>
                <a:lnTo>
                  <a:pt x="1331" y="2225"/>
                </a:lnTo>
                <a:lnTo>
                  <a:pt x="1351" y="2218"/>
                </a:lnTo>
                <a:lnTo>
                  <a:pt x="1370" y="2215"/>
                </a:lnTo>
                <a:lnTo>
                  <a:pt x="1707" y="2215"/>
                </a:lnTo>
                <a:lnTo>
                  <a:pt x="1728" y="2218"/>
                </a:lnTo>
                <a:lnTo>
                  <a:pt x="1746" y="2225"/>
                </a:lnTo>
                <a:lnTo>
                  <a:pt x="1762" y="2237"/>
                </a:lnTo>
                <a:lnTo>
                  <a:pt x="1775" y="2252"/>
                </a:lnTo>
                <a:lnTo>
                  <a:pt x="1784" y="2269"/>
                </a:lnTo>
                <a:lnTo>
                  <a:pt x="1788" y="2288"/>
                </a:lnTo>
                <a:lnTo>
                  <a:pt x="1788" y="2308"/>
                </a:lnTo>
                <a:lnTo>
                  <a:pt x="1783" y="2327"/>
                </a:lnTo>
                <a:lnTo>
                  <a:pt x="1729" y="2459"/>
                </a:lnTo>
                <a:lnTo>
                  <a:pt x="1760" y="2549"/>
                </a:lnTo>
                <a:lnTo>
                  <a:pt x="1931" y="2080"/>
                </a:lnTo>
                <a:lnTo>
                  <a:pt x="1940" y="2060"/>
                </a:lnTo>
                <a:lnTo>
                  <a:pt x="1955" y="2044"/>
                </a:lnTo>
                <a:lnTo>
                  <a:pt x="1974" y="2033"/>
                </a:lnTo>
                <a:lnTo>
                  <a:pt x="1995" y="2027"/>
                </a:lnTo>
                <a:lnTo>
                  <a:pt x="2016" y="2026"/>
                </a:lnTo>
                <a:lnTo>
                  <a:pt x="2038" y="2031"/>
                </a:lnTo>
                <a:lnTo>
                  <a:pt x="2292" y="2133"/>
                </a:lnTo>
                <a:lnTo>
                  <a:pt x="2235" y="2173"/>
                </a:lnTo>
                <a:lnTo>
                  <a:pt x="2181" y="2217"/>
                </a:lnTo>
                <a:lnTo>
                  <a:pt x="2132" y="2266"/>
                </a:lnTo>
                <a:lnTo>
                  <a:pt x="2086" y="2319"/>
                </a:lnTo>
                <a:lnTo>
                  <a:pt x="2045" y="2375"/>
                </a:lnTo>
                <a:lnTo>
                  <a:pt x="2008" y="2434"/>
                </a:lnTo>
                <a:lnTo>
                  <a:pt x="1976" y="2497"/>
                </a:lnTo>
                <a:lnTo>
                  <a:pt x="1949" y="2562"/>
                </a:lnTo>
                <a:lnTo>
                  <a:pt x="1927" y="2630"/>
                </a:lnTo>
                <a:lnTo>
                  <a:pt x="1912" y="2701"/>
                </a:lnTo>
                <a:lnTo>
                  <a:pt x="1902" y="2773"/>
                </a:lnTo>
                <a:lnTo>
                  <a:pt x="1900" y="2847"/>
                </a:lnTo>
                <a:lnTo>
                  <a:pt x="1902" y="2918"/>
                </a:lnTo>
                <a:lnTo>
                  <a:pt x="1911" y="2987"/>
                </a:lnTo>
                <a:lnTo>
                  <a:pt x="1926" y="3055"/>
                </a:lnTo>
                <a:lnTo>
                  <a:pt x="1946" y="3121"/>
                </a:lnTo>
                <a:lnTo>
                  <a:pt x="1970" y="3184"/>
                </a:lnTo>
                <a:lnTo>
                  <a:pt x="2000" y="3245"/>
                </a:lnTo>
                <a:lnTo>
                  <a:pt x="2034" y="3303"/>
                </a:lnTo>
                <a:lnTo>
                  <a:pt x="2073" y="3358"/>
                </a:lnTo>
                <a:lnTo>
                  <a:pt x="2115" y="3409"/>
                </a:lnTo>
                <a:lnTo>
                  <a:pt x="2162" y="3458"/>
                </a:lnTo>
                <a:lnTo>
                  <a:pt x="81" y="3458"/>
                </a:lnTo>
                <a:lnTo>
                  <a:pt x="60" y="3455"/>
                </a:lnTo>
                <a:lnTo>
                  <a:pt x="40" y="3447"/>
                </a:lnTo>
                <a:lnTo>
                  <a:pt x="24" y="3434"/>
                </a:lnTo>
                <a:lnTo>
                  <a:pt x="11" y="3418"/>
                </a:lnTo>
                <a:lnTo>
                  <a:pt x="3" y="3398"/>
                </a:lnTo>
                <a:lnTo>
                  <a:pt x="0" y="3376"/>
                </a:lnTo>
                <a:lnTo>
                  <a:pt x="0" y="2822"/>
                </a:lnTo>
                <a:lnTo>
                  <a:pt x="3" y="2766"/>
                </a:lnTo>
                <a:lnTo>
                  <a:pt x="11" y="2710"/>
                </a:lnTo>
                <a:lnTo>
                  <a:pt x="25" y="2656"/>
                </a:lnTo>
                <a:lnTo>
                  <a:pt x="43" y="2605"/>
                </a:lnTo>
                <a:lnTo>
                  <a:pt x="67" y="2557"/>
                </a:lnTo>
                <a:lnTo>
                  <a:pt x="96" y="2510"/>
                </a:lnTo>
                <a:lnTo>
                  <a:pt x="128" y="2467"/>
                </a:lnTo>
                <a:lnTo>
                  <a:pt x="165" y="2427"/>
                </a:lnTo>
                <a:lnTo>
                  <a:pt x="206" y="2390"/>
                </a:lnTo>
                <a:lnTo>
                  <a:pt x="251" y="2358"/>
                </a:lnTo>
                <a:lnTo>
                  <a:pt x="299" y="2330"/>
                </a:lnTo>
                <a:lnTo>
                  <a:pt x="351" y="2306"/>
                </a:lnTo>
                <a:lnTo>
                  <a:pt x="1040" y="2031"/>
                </a:lnTo>
                <a:lnTo>
                  <a:pt x="1061" y="2026"/>
                </a:lnTo>
                <a:close/>
                <a:moveTo>
                  <a:pt x="1586" y="0"/>
                </a:moveTo>
                <a:lnTo>
                  <a:pt x="1656" y="4"/>
                </a:lnTo>
                <a:lnTo>
                  <a:pt x="1727" y="14"/>
                </a:lnTo>
                <a:lnTo>
                  <a:pt x="1796" y="32"/>
                </a:lnTo>
                <a:lnTo>
                  <a:pt x="1866" y="56"/>
                </a:lnTo>
                <a:lnTo>
                  <a:pt x="1933" y="86"/>
                </a:lnTo>
                <a:lnTo>
                  <a:pt x="2000" y="123"/>
                </a:lnTo>
                <a:lnTo>
                  <a:pt x="2064" y="167"/>
                </a:lnTo>
                <a:lnTo>
                  <a:pt x="2100" y="196"/>
                </a:lnTo>
                <a:lnTo>
                  <a:pt x="2132" y="229"/>
                </a:lnTo>
                <a:lnTo>
                  <a:pt x="2160" y="264"/>
                </a:lnTo>
                <a:lnTo>
                  <a:pt x="2184" y="302"/>
                </a:lnTo>
                <a:lnTo>
                  <a:pt x="2205" y="341"/>
                </a:lnTo>
                <a:lnTo>
                  <a:pt x="2223" y="381"/>
                </a:lnTo>
                <a:lnTo>
                  <a:pt x="2238" y="422"/>
                </a:lnTo>
                <a:lnTo>
                  <a:pt x="2250" y="464"/>
                </a:lnTo>
                <a:lnTo>
                  <a:pt x="2260" y="506"/>
                </a:lnTo>
                <a:lnTo>
                  <a:pt x="2267" y="546"/>
                </a:lnTo>
                <a:lnTo>
                  <a:pt x="2274" y="586"/>
                </a:lnTo>
                <a:lnTo>
                  <a:pt x="2277" y="624"/>
                </a:lnTo>
                <a:lnTo>
                  <a:pt x="2280" y="659"/>
                </a:lnTo>
                <a:lnTo>
                  <a:pt x="2281" y="693"/>
                </a:lnTo>
                <a:lnTo>
                  <a:pt x="2282" y="724"/>
                </a:lnTo>
                <a:lnTo>
                  <a:pt x="2281" y="751"/>
                </a:lnTo>
                <a:lnTo>
                  <a:pt x="2281" y="774"/>
                </a:lnTo>
                <a:lnTo>
                  <a:pt x="2280" y="792"/>
                </a:lnTo>
                <a:lnTo>
                  <a:pt x="2279" y="806"/>
                </a:lnTo>
                <a:lnTo>
                  <a:pt x="2285" y="849"/>
                </a:lnTo>
                <a:lnTo>
                  <a:pt x="2288" y="887"/>
                </a:lnTo>
                <a:lnTo>
                  <a:pt x="2289" y="923"/>
                </a:lnTo>
                <a:lnTo>
                  <a:pt x="2290" y="952"/>
                </a:lnTo>
                <a:lnTo>
                  <a:pt x="2306" y="964"/>
                </a:lnTo>
                <a:lnTo>
                  <a:pt x="2323" y="978"/>
                </a:lnTo>
                <a:lnTo>
                  <a:pt x="2339" y="996"/>
                </a:lnTo>
                <a:lnTo>
                  <a:pt x="2353" y="1015"/>
                </a:lnTo>
                <a:lnTo>
                  <a:pt x="2370" y="1045"/>
                </a:lnTo>
                <a:lnTo>
                  <a:pt x="2382" y="1079"/>
                </a:lnTo>
                <a:lnTo>
                  <a:pt x="2390" y="1115"/>
                </a:lnTo>
                <a:lnTo>
                  <a:pt x="2393" y="1153"/>
                </a:lnTo>
                <a:lnTo>
                  <a:pt x="2392" y="1194"/>
                </a:lnTo>
                <a:lnTo>
                  <a:pt x="2386" y="1237"/>
                </a:lnTo>
                <a:lnTo>
                  <a:pt x="2376" y="1282"/>
                </a:lnTo>
                <a:lnTo>
                  <a:pt x="2362" y="1327"/>
                </a:lnTo>
                <a:lnTo>
                  <a:pt x="2347" y="1367"/>
                </a:lnTo>
                <a:lnTo>
                  <a:pt x="2329" y="1400"/>
                </a:lnTo>
                <a:lnTo>
                  <a:pt x="2310" y="1431"/>
                </a:lnTo>
                <a:lnTo>
                  <a:pt x="2289" y="1455"/>
                </a:lnTo>
                <a:lnTo>
                  <a:pt x="2268" y="1477"/>
                </a:lnTo>
                <a:lnTo>
                  <a:pt x="2247" y="1494"/>
                </a:lnTo>
                <a:lnTo>
                  <a:pt x="2226" y="1508"/>
                </a:lnTo>
                <a:lnTo>
                  <a:pt x="2204" y="1520"/>
                </a:lnTo>
                <a:lnTo>
                  <a:pt x="2184" y="1529"/>
                </a:lnTo>
                <a:lnTo>
                  <a:pt x="2164" y="1535"/>
                </a:lnTo>
                <a:lnTo>
                  <a:pt x="2146" y="1541"/>
                </a:lnTo>
                <a:lnTo>
                  <a:pt x="2129" y="1543"/>
                </a:lnTo>
                <a:lnTo>
                  <a:pt x="2115" y="1570"/>
                </a:lnTo>
                <a:lnTo>
                  <a:pt x="2099" y="1601"/>
                </a:lnTo>
                <a:lnTo>
                  <a:pt x="2079" y="1636"/>
                </a:lnTo>
                <a:lnTo>
                  <a:pt x="2059" y="1672"/>
                </a:lnTo>
                <a:lnTo>
                  <a:pt x="2036" y="1710"/>
                </a:lnTo>
                <a:lnTo>
                  <a:pt x="2012" y="1746"/>
                </a:lnTo>
                <a:lnTo>
                  <a:pt x="1987" y="1783"/>
                </a:lnTo>
                <a:lnTo>
                  <a:pt x="1961" y="1818"/>
                </a:lnTo>
                <a:lnTo>
                  <a:pt x="1934" y="1849"/>
                </a:lnTo>
                <a:lnTo>
                  <a:pt x="1907" y="1876"/>
                </a:lnTo>
                <a:lnTo>
                  <a:pt x="1877" y="1901"/>
                </a:lnTo>
                <a:lnTo>
                  <a:pt x="1845" y="1923"/>
                </a:lnTo>
                <a:lnTo>
                  <a:pt x="1807" y="1943"/>
                </a:lnTo>
                <a:lnTo>
                  <a:pt x="1767" y="1962"/>
                </a:lnTo>
                <a:lnTo>
                  <a:pt x="1711" y="1980"/>
                </a:lnTo>
                <a:lnTo>
                  <a:pt x="1655" y="1994"/>
                </a:lnTo>
                <a:lnTo>
                  <a:pt x="1597" y="2002"/>
                </a:lnTo>
                <a:lnTo>
                  <a:pt x="1539" y="2005"/>
                </a:lnTo>
                <a:lnTo>
                  <a:pt x="1480" y="2002"/>
                </a:lnTo>
                <a:lnTo>
                  <a:pt x="1422" y="1994"/>
                </a:lnTo>
                <a:lnTo>
                  <a:pt x="1366" y="1980"/>
                </a:lnTo>
                <a:lnTo>
                  <a:pt x="1311" y="1962"/>
                </a:lnTo>
                <a:lnTo>
                  <a:pt x="1270" y="1943"/>
                </a:lnTo>
                <a:lnTo>
                  <a:pt x="1232" y="1923"/>
                </a:lnTo>
                <a:lnTo>
                  <a:pt x="1200" y="1901"/>
                </a:lnTo>
                <a:lnTo>
                  <a:pt x="1171" y="1876"/>
                </a:lnTo>
                <a:lnTo>
                  <a:pt x="1143" y="1849"/>
                </a:lnTo>
                <a:lnTo>
                  <a:pt x="1116" y="1818"/>
                </a:lnTo>
                <a:lnTo>
                  <a:pt x="1090" y="1783"/>
                </a:lnTo>
                <a:lnTo>
                  <a:pt x="1065" y="1746"/>
                </a:lnTo>
                <a:lnTo>
                  <a:pt x="1041" y="1710"/>
                </a:lnTo>
                <a:lnTo>
                  <a:pt x="1019" y="1672"/>
                </a:lnTo>
                <a:lnTo>
                  <a:pt x="998" y="1636"/>
                </a:lnTo>
                <a:lnTo>
                  <a:pt x="978" y="1601"/>
                </a:lnTo>
                <a:lnTo>
                  <a:pt x="962" y="1570"/>
                </a:lnTo>
                <a:lnTo>
                  <a:pt x="948" y="1543"/>
                </a:lnTo>
                <a:lnTo>
                  <a:pt x="932" y="1541"/>
                </a:lnTo>
                <a:lnTo>
                  <a:pt x="913" y="1535"/>
                </a:lnTo>
                <a:lnTo>
                  <a:pt x="894" y="1529"/>
                </a:lnTo>
                <a:lnTo>
                  <a:pt x="873" y="1520"/>
                </a:lnTo>
                <a:lnTo>
                  <a:pt x="851" y="1508"/>
                </a:lnTo>
                <a:lnTo>
                  <a:pt x="831" y="1494"/>
                </a:lnTo>
                <a:lnTo>
                  <a:pt x="809" y="1477"/>
                </a:lnTo>
                <a:lnTo>
                  <a:pt x="788" y="1455"/>
                </a:lnTo>
                <a:lnTo>
                  <a:pt x="768" y="1431"/>
                </a:lnTo>
                <a:lnTo>
                  <a:pt x="748" y="1400"/>
                </a:lnTo>
                <a:lnTo>
                  <a:pt x="731" y="1367"/>
                </a:lnTo>
                <a:lnTo>
                  <a:pt x="716" y="1327"/>
                </a:lnTo>
                <a:lnTo>
                  <a:pt x="701" y="1282"/>
                </a:lnTo>
                <a:lnTo>
                  <a:pt x="692" y="1237"/>
                </a:lnTo>
                <a:lnTo>
                  <a:pt x="686" y="1194"/>
                </a:lnTo>
                <a:lnTo>
                  <a:pt x="684" y="1153"/>
                </a:lnTo>
                <a:lnTo>
                  <a:pt x="687" y="1115"/>
                </a:lnTo>
                <a:lnTo>
                  <a:pt x="695" y="1079"/>
                </a:lnTo>
                <a:lnTo>
                  <a:pt x="707" y="1045"/>
                </a:lnTo>
                <a:lnTo>
                  <a:pt x="724" y="1015"/>
                </a:lnTo>
                <a:lnTo>
                  <a:pt x="744" y="989"/>
                </a:lnTo>
                <a:lnTo>
                  <a:pt x="766" y="969"/>
                </a:lnTo>
                <a:lnTo>
                  <a:pt x="787" y="952"/>
                </a:lnTo>
                <a:lnTo>
                  <a:pt x="788" y="917"/>
                </a:lnTo>
                <a:lnTo>
                  <a:pt x="791" y="875"/>
                </a:lnTo>
                <a:lnTo>
                  <a:pt x="781" y="859"/>
                </a:lnTo>
                <a:lnTo>
                  <a:pt x="771" y="842"/>
                </a:lnTo>
                <a:lnTo>
                  <a:pt x="761" y="821"/>
                </a:lnTo>
                <a:lnTo>
                  <a:pt x="751" y="799"/>
                </a:lnTo>
                <a:lnTo>
                  <a:pt x="744" y="774"/>
                </a:lnTo>
                <a:lnTo>
                  <a:pt x="738" y="745"/>
                </a:lnTo>
                <a:lnTo>
                  <a:pt x="735" y="714"/>
                </a:lnTo>
                <a:lnTo>
                  <a:pt x="734" y="680"/>
                </a:lnTo>
                <a:lnTo>
                  <a:pt x="735" y="643"/>
                </a:lnTo>
                <a:lnTo>
                  <a:pt x="742" y="604"/>
                </a:lnTo>
                <a:lnTo>
                  <a:pt x="750" y="561"/>
                </a:lnTo>
                <a:lnTo>
                  <a:pt x="764" y="515"/>
                </a:lnTo>
                <a:lnTo>
                  <a:pt x="781" y="475"/>
                </a:lnTo>
                <a:lnTo>
                  <a:pt x="799" y="441"/>
                </a:lnTo>
                <a:lnTo>
                  <a:pt x="820" y="409"/>
                </a:lnTo>
                <a:lnTo>
                  <a:pt x="842" y="383"/>
                </a:lnTo>
                <a:lnTo>
                  <a:pt x="864" y="361"/>
                </a:lnTo>
                <a:lnTo>
                  <a:pt x="888" y="341"/>
                </a:lnTo>
                <a:lnTo>
                  <a:pt x="912" y="326"/>
                </a:lnTo>
                <a:lnTo>
                  <a:pt x="937" y="313"/>
                </a:lnTo>
                <a:lnTo>
                  <a:pt x="961" y="302"/>
                </a:lnTo>
                <a:lnTo>
                  <a:pt x="985" y="295"/>
                </a:lnTo>
                <a:lnTo>
                  <a:pt x="1008" y="289"/>
                </a:lnTo>
                <a:lnTo>
                  <a:pt x="1029" y="286"/>
                </a:lnTo>
                <a:lnTo>
                  <a:pt x="1049" y="283"/>
                </a:lnTo>
                <a:lnTo>
                  <a:pt x="1066" y="282"/>
                </a:lnTo>
                <a:lnTo>
                  <a:pt x="1082" y="257"/>
                </a:lnTo>
                <a:lnTo>
                  <a:pt x="1100" y="229"/>
                </a:lnTo>
                <a:lnTo>
                  <a:pt x="1124" y="199"/>
                </a:lnTo>
                <a:lnTo>
                  <a:pt x="1153" y="169"/>
                </a:lnTo>
                <a:lnTo>
                  <a:pt x="1187" y="138"/>
                </a:lnTo>
                <a:lnTo>
                  <a:pt x="1227" y="106"/>
                </a:lnTo>
                <a:lnTo>
                  <a:pt x="1270" y="79"/>
                </a:lnTo>
                <a:lnTo>
                  <a:pt x="1318" y="56"/>
                </a:lnTo>
                <a:lnTo>
                  <a:pt x="1367" y="36"/>
                </a:lnTo>
                <a:lnTo>
                  <a:pt x="1419" y="20"/>
                </a:lnTo>
                <a:lnTo>
                  <a:pt x="1474" y="9"/>
                </a:lnTo>
                <a:lnTo>
                  <a:pt x="1529" y="3"/>
                </a:lnTo>
                <a:lnTo>
                  <a:pt x="15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Freeform 181"/>
          <p:cNvSpPr>
            <a:spLocks noEditPoints="1"/>
          </p:cNvSpPr>
          <p:nvPr/>
        </p:nvSpPr>
        <p:spPr bwMode="auto">
          <a:xfrm>
            <a:off x="11004821" y="4300538"/>
            <a:ext cx="463550" cy="417512"/>
          </a:xfrm>
          <a:custGeom>
            <a:avLst/>
            <a:gdLst>
              <a:gd name="T0" fmla="*/ 3446 w 3507"/>
              <a:gd name="T1" fmla="*/ 1577 h 3150"/>
              <a:gd name="T2" fmla="*/ 3495 w 3507"/>
              <a:gd name="T3" fmla="*/ 1615 h 3150"/>
              <a:gd name="T4" fmla="*/ 3507 w 3507"/>
              <a:gd name="T5" fmla="*/ 2098 h 3150"/>
              <a:gd name="T6" fmla="*/ 3482 w 3507"/>
              <a:gd name="T7" fmla="*/ 2157 h 3150"/>
              <a:gd name="T8" fmla="*/ 3423 w 3507"/>
              <a:gd name="T9" fmla="*/ 2181 h 3150"/>
              <a:gd name="T10" fmla="*/ 2326 w 3507"/>
              <a:gd name="T11" fmla="*/ 2169 h 3150"/>
              <a:gd name="T12" fmla="*/ 2289 w 3507"/>
              <a:gd name="T13" fmla="*/ 2120 h 3150"/>
              <a:gd name="T14" fmla="*/ 2289 w 3507"/>
              <a:gd name="T15" fmla="*/ 1636 h 3150"/>
              <a:gd name="T16" fmla="*/ 2326 w 3507"/>
              <a:gd name="T17" fmla="*/ 1586 h 3150"/>
              <a:gd name="T18" fmla="*/ 2663 w 3507"/>
              <a:gd name="T19" fmla="*/ 390 h 3150"/>
              <a:gd name="T20" fmla="*/ 2697 w 3507"/>
              <a:gd name="T21" fmla="*/ 606 h 3150"/>
              <a:gd name="T22" fmla="*/ 1558 w 3507"/>
              <a:gd name="T23" fmla="*/ 606 h 3150"/>
              <a:gd name="T24" fmla="*/ 2306 w 3507"/>
              <a:gd name="T25" fmla="*/ 0 h 3150"/>
              <a:gd name="T26" fmla="*/ 2363 w 3507"/>
              <a:gd name="T27" fmla="*/ 13 h 3150"/>
              <a:gd name="T28" fmla="*/ 2402 w 3507"/>
              <a:gd name="T29" fmla="*/ 56 h 3150"/>
              <a:gd name="T30" fmla="*/ 2740 w 3507"/>
              <a:gd name="T31" fmla="*/ 172 h 3150"/>
              <a:gd name="T32" fmla="*/ 2798 w 3507"/>
              <a:gd name="T33" fmla="*/ 188 h 3150"/>
              <a:gd name="T34" fmla="*/ 2835 w 3507"/>
              <a:gd name="T35" fmla="*/ 234 h 3150"/>
              <a:gd name="T36" fmla="*/ 3106 w 3507"/>
              <a:gd name="T37" fmla="*/ 606 h 3150"/>
              <a:gd name="T38" fmla="*/ 3235 w 3507"/>
              <a:gd name="T39" fmla="*/ 633 h 3150"/>
              <a:gd name="T40" fmla="*/ 3338 w 3507"/>
              <a:gd name="T41" fmla="*/ 711 h 3150"/>
              <a:gd name="T42" fmla="*/ 3401 w 3507"/>
              <a:gd name="T43" fmla="*/ 824 h 3150"/>
              <a:gd name="T44" fmla="*/ 3414 w 3507"/>
              <a:gd name="T45" fmla="*/ 1378 h 3150"/>
              <a:gd name="T46" fmla="*/ 2288 w 3507"/>
              <a:gd name="T47" fmla="*/ 1390 h 3150"/>
              <a:gd name="T48" fmla="*/ 2185 w 3507"/>
              <a:gd name="T49" fmla="*/ 1447 h 3150"/>
              <a:gd name="T50" fmla="*/ 2116 w 3507"/>
              <a:gd name="T51" fmla="*/ 1540 h 3150"/>
              <a:gd name="T52" fmla="*/ 2090 w 3507"/>
              <a:gd name="T53" fmla="*/ 1657 h 3150"/>
              <a:gd name="T54" fmla="*/ 2102 w 3507"/>
              <a:gd name="T55" fmla="*/ 2178 h 3150"/>
              <a:gd name="T56" fmla="*/ 2158 w 3507"/>
              <a:gd name="T57" fmla="*/ 2280 h 3150"/>
              <a:gd name="T58" fmla="*/ 2252 w 3507"/>
              <a:gd name="T59" fmla="*/ 2351 h 3150"/>
              <a:gd name="T60" fmla="*/ 2369 w 3507"/>
              <a:gd name="T61" fmla="*/ 2377 h 3150"/>
              <a:gd name="T62" fmla="*/ 3410 w 3507"/>
              <a:gd name="T63" fmla="*/ 2888 h 3150"/>
              <a:gd name="T64" fmla="*/ 3364 w 3507"/>
              <a:gd name="T65" fmla="*/ 3010 h 3150"/>
              <a:gd name="T66" fmla="*/ 3274 w 3507"/>
              <a:gd name="T67" fmla="*/ 3100 h 3150"/>
              <a:gd name="T68" fmla="*/ 3151 w 3507"/>
              <a:gd name="T69" fmla="*/ 3147 h 3150"/>
              <a:gd name="T70" fmla="*/ 263 w 3507"/>
              <a:gd name="T71" fmla="*/ 3147 h 3150"/>
              <a:gd name="T72" fmla="*/ 141 w 3507"/>
              <a:gd name="T73" fmla="*/ 3100 h 3150"/>
              <a:gd name="T74" fmla="*/ 50 w 3507"/>
              <a:gd name="T75" fmla="*/ 3010 h 3150"/>
              <a:gd name="T76" fmla="*/ 3 w 3507"/>
              <a:gd name="T77" fmla="*/ 2888 h 3150"/>
              <a:gd name="T78" fmla="*/ 3 w 3507"/>
              <a:gd name="T79" fmla="*/ 868 h 3150"/>
              <a:gd name="T80" fmla="*/ 50 w 3507"/>
              <a:gd name="T81" fmla="*/ 745 h 3150"/>
              <a:gd name="T82" fmla="*/ 141 w 3507"/>
              <a:gd name="T83" fmla="*/ 655 h 3150"/>
              <a:gd name="T84" fmla="*/ 263 w 3507"/>
              <a:gd name="T85" fmla="*/ 609 h 3150"/>
              <a:gd name="T86" fmla="*/ 2269 w 3507"/>
              <a:gd name="T87" fmla="*/ 12 h 3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07" h="3150">
                <a:moveTo>
                  <a:pt x="2369" y="1574"/>
                </a:moveTo>
                <a:lnTo>
                  <a:pt x="3423" y="1574"/>
                </a:lnTo>
                <a:lnTo>
                  <a:pt x="3446" y="1577"/>
                </a:lnTo>
                <a:lnTo>
                  <a:pt x="3465" y="1586"/>
                </a:lnTo>
                <a:lnTo>
                  <a:pt x="3482" y="1598"/>
                </a:lnTo>
                <a:lnTo>
                  <a:pt x="3495" y="1615"/>
                </a:lnTo>
                <a:lnTo>
                  <a:pt x="3503" y="1636"/>
                </a:lnTo>
                <a:lnTo>
                  <a:pt x="3507" y="1657"/>
                </a:lnTo>
                <a:lnTo>
                  <a:pt x="3507" y="2098"/>
                </a:lnTo>
                <a:lnTo>
                  <a:pt x="3503" y="2120"/>
                </a:lnTo>
                <a:lnTo>
                  <a:pt x="3495" y="2140"/>
                </a:lnTo>
                <a:lnTo>
                  <a:pt x="3482" y="2157"/>
                </a:lnTo>
                <a:lnTo>
                  <a:pt x="3465" y="2169"/>
                </a:lnTo>
                <a:lnTo>
                  <a:pt x="3446" y="2178"/>
                </a:lnTo>
                <a:lnTo>
                  <a:pt x="3423" y="2181"/>
                </a:lnTo>
                <a:lnTo>
                  <a:pt x="2369" y="2181"/>
                </a:lnTo>
                <a:lnTo>
                  <a:pt x="2347" y="2178"/>
                </a:lnTo>
                <a:lnTo>
                  <a:pt x="2326" y="2169"/>
                </a:lnTo>
                <a:lnTo>
                  <a:pt x="2310" y="2157"/>
                </a:lnTo>
                <a:lnTo>
                  <a:pt x="2297" y="2140"/>
                </a:lnTo>
                <a:lnTo>
                  <a:pt x="2289" y="2120"/>
                </a:lnTo>
                <a:lnTo>
                  <a:pt x="2286" y="2098"/>
                </a:lnTo>
                <a:lnTo>
                  <a:pt x="2286" y="1657"/>
                </a:lnTo>
                <a:lnTo>
                  <a:pt x="2289" y="1636"/>
                </a:lnTo>
                <a:lnTo>
                  <a:pt x="2297" y="1615"/>
                </a:lnTo>
                <a:lnTo>
                  <a:pt x="2310" y="1598"/>
                </a:lnTo>
                <a:lnTo>
                  <a:pt x="2326" y="1586"/>
                </a:lnTo>
                <a:lnTo>
                  <a:pt x="2347" y="1577"/>
                </a:lnTo>
                <a:lnTo>
                  <a:pt x="2369" y="1574"/>
                </a:lnTo>
                <a:close/>
                <a:moveTo>
                  <a:pt x="2663" y="390"/>
                </a:moveTo>
                <a:lnTo>
                  <a:pt x="2571" y="412"/>
                </a:lnTo>
                <a:lnTo>
                  <a:pt x="2663" y="606"/>
                </a:lnTo>
                <a:lnTo>
                  <a:pt x="2697" y="606"/>
                </a:lnTo>
                <a:lnTo>
                  <a:pt x="2663" y="390"/>
                </a:lnTo>
                <a:close/>
                <a:moveTo>
                  <a:pt x="2269" y="232"/>
                </a:moveTo>
                <a:lnTo>
                  <a:pt x="1558" y="606"/>
                </a:lnTo>
                <a:lnTo>
                  <a:pt x="2446" y="606"/>
                </a:lnTo>
                <a:lnTo>
                  <a:pt x="2269" y="232"/>
                </a:lnTo>
                <a:close/>
                <a:moveTo>
                  <a:pt x="2306" y="0"/>
                </a:moveTo>
                <a:lnTo>
                  <a:pt x="2325" y="1"/>
                </a:lnTo>
                <a:lnTo>
                  <a:pt x="2345" y="6"/>
                </a:lnTo>
                <a:lnTo>
                  <a:pt x="2363" y="13"/>
                </a:lnTo>
                <a:lnTo>
                  <a:pt x="2379" y="25"/>
                </a:lnTo>
                <a:lnTo>
                  <a:pt x="2392" y="40"/>
                </a:lnTo>
                <a:lnTo>
                  <a:pt x="2402" y="56"/>
                </a:lnTo>
                <a:lnTo>
                  <a:pt x="2486" y="232"/>
                </a:lnTo>
                <a:lnTo>
                  <a:pt x="2720" y="174"/>
                </a:lnTo>
                <a:lnTo>
                  <a:pt x="2740" y="172"/>
                </a:lnTo>
                <a:lnTo>
                  <a:pt x="2760" y="173"/>
                </a:lnTo>
                <a:lnTo>
                  <a:pt x="2780" y="179"/>
                </a:lnTo>
                <a:lnTo>
                  <a:pt x="2798" y="188"/>
                </a:lnTo>
                <a:lnTo>
                  <a:pt x="2813" y="201"/>
                </a:lnTo>
                <a:lnTo>
                  <a:pt x="2826" y="217"/>
                </a:lnTo>
                <a:lnTo>
                  <a:pt x="2835" y="234"/>
                </a:lnTo>
                <a:lnTo>
                  <a:pt x="2841" y="254"/>
                </a:lnTo>
                <a:lnTo>
                  <a:pt x="2895" y="606"/>
                </a:lnTo>
                <a:lnTo>
                  <a:pt x="3106" y="606"/>
                </a:lnTo>
                <a:lnTo>
                  <a:pt x="3151" y="609"/>
                </a:lnTo>
                <a:lnTo>
                  <a:pt x="3194" y="618"/>
                </a:lnTo>
                <a:lnTo>
                  <a:pt x="3235" y="633"/>
                </a:lnTo>
                <a:lnTo>
                  <a:pt x="3274" y="655"/>
                </a:lnTo>
                <a:lnTo>
                  <a:pt x="3308" y="680"/>
                </a:lnTo>
                <a:lnTo>
                  <a:pt x="3338" y="711"/>
                </a:lnTo>
                <a:lnTo>
                  <a:pt x="3364" y="745"/>
                </a:lnTo>
                <a:lnTo>
                  <a:pt x="3385" y="784"/>
                </a:lnTo>
                <a:lnTo>
                  <a:pt x="3401" y="824"/>
                </a:lnTo>
                <a:lnTo>
                  <a:pt x="3410" y="868"/>
                </a:lnTo>
                <a:lnTo>
                  <a:pt x="3414" y="913"/>
                </a:lnTo>
                <a:lnTo>
                  <a:pt x="3414" y="1378"/>
                </a:lnTo>
                <a:lnTo>
                  <a:pt x="2369" y="1378"/>
                </a:lnTo>
                <a:lnTo>
                  <a:pt x="2327" y="1382"/>
                </a:lnTo>
                <a:lnTo>
                  <a:pt x="2288" y="1390"/>
                </a:lnTo>
                <a:lnTo>
                  <a:pt x="2252" y="1404"/>
                </a:lnTo>
                <a:lnTo>
                  <a:pt x="2217" y="1423"/>
                </a:lnTo>
                <a:lnTo>
                  <a:pt x="2185" y="1447"/>
                </a:lnTo>
                <a:lnTo>
                  <a:pt x="2158" y="1475"/>
                </a:lnTo>
                <a:lnTo>
                  <a:pt x="2135" y="1505"/>
                </a:lnTo>
                <a:lnTo>
                  <a:pt x="2116" y="1540"/>
                </a:lnTo>
                <a:lnTo>
                  <a:pt x="2102" y="1577"/>
                </a:lnTo>
                <a:lnTo>
                  <a:pt x="2092" y="1616"/>
                </a:lnTo>
                <a:lnTo>
                  <a:pt x="2090" y="1657"/>
                </a:lnTo>
                <a:lnTo>
                  <a:pt x="2090" y="2098"/>
                </a:lnTo>
                <a:lnTo>
                  <a:pt x="2092" y="2138"/>
                </a:lnTo>
                <a:lnTo>
                  <a:pt x="2102" y="2178"/>
                </a:lnTo>
                <a:lnTo>
                  <a:pt x="2116" y="2215"/>
                </a:lnTo>
                <a:lnTo>
                  <a:pt x="2135" y="2250"/>
                </a:lnTo>
                <a:lnTo>
                  <a:pt x="2158" y="2280"/>
                </a:lnTo>
                <a:lnTo>
                  <a:pt x="2185" y="2308"/>
                </a:lnTo>
                <a:lnTo>
                  <a:pt x="2217" y="2332"/>
                </a:lnTo>
                <a:lnTo>
                  <a:pt x="2252" y="2351"/>
                </a:lnTo>
                <a:lnTo>
                  <a:pt x="2288" y="2365"/>
                </a:lnTo>
                <a:lnTo>
                  <a:pt x="2327" y="2373"/>
                </a:lnTo>
                <a:lnTo>
                  <a:pt x="2369" y="2377"/>
                </a:lnTo>
                <a:lnTo>
                  <a:pt x="3414" y="2377"/>
                </a:lnTo>
                <a:lnTo>
                  <a:pt x="3414" y="2842"/>
                </a:lnTo>
                <a:lnTo>
                  <a:pt x="3410" y="2888"/>
                </a:lnTo>
                <a:lnTo>
                  <a:pt x="3401" y="2931"/>
                </a:lnTo>
                <a:lnTo>
                  <a:pt x="3385" y="2972"/>
                </a:lnTo>
                <a:lnTo>
                  <a:pt x="3364" y="3010"/>
                </a:lnTo>
                <a:lnTo>
                  <a:pt x="3338" y="3044"/>
                </a:lnTo>
                <a:lnTo>
                  <a:pt x="3308" y="3075"/>
                </a:lnTo>
                <a:lnTo>
                  <a:pt x="3274" y="3100"/>
                </a:lnTo>
                <a:lnTo>
                  <a:pt x="3235" y="3122"/>
                </a:lnTo>
                <a:lnTo>
                  <a:pt x="3194" y="3137"/>
                </a:lnTo>
                <a:lnTo>
                  <a:pt x="3151" y="3147"/>
                </a:lnTo>
                <a:lnTo>
                  <a:pt x="3106" y="3150"/>
                </a:lnTo>
                <a:lnTo>
                  <a:pt x="309" y="3150"/>
                </a:lnTo>
                <a:lnTo>
                  <a:pt x="263" y="3147"/>
                </a:lnTo>
                <a:lnTo>
                  <a:pt x="219" y="3137"/>
                </a:lnTo>
                <a:lnTo>
                  <a:pt x="179" y="3122"/>
                </a:lnTo>
                <a:lnTo>
                  <a:pt x="141" y="3100"/>
                </a:lnTo>
                <a:lnTo>
                  <a:pt x="106" y="3075"/>
                </a:lnTo>
                <a:lnTo>
                  <a:pt x="76" y="3044"/>
                </a:lnTo>
                <a:lnTo>
                  <a:pt x="50" y="3010"/>
                </a:lnTo>
                <a:lnTo>
                  <a:pt x="29" y="2972"/>
                </a:lnTo>
                <a:lnTo>
                  <a:pt x="13" y="2931"/>
                </a:lnTo>
                <a:lnTo>
                  <a:pt x="3" y="2888"/>
                </a:lnTo>
                <a:lnTo>
                  <a:pt x="0" y="2842"/>
                </a:lnTo>
                <a:lnTo>
                  <a:pt x="0" y="913"/>
                </a:lnTo>
                <a:lnTo>
                  <a:pt x="3" y="868"/>
                </a:lnTo>
                <a:lnTo>
                  <a:pt x="13" y="824"/>
                </a:lnTo>
                <a:lnTo>
                  <a:pt x="29" y="784"/>
                </a:lnTo>
                <a:lnTo>
                  <a:pt x="50" y="745"/>
                </a:lnTo>
                <a:lnTo>
                  <a:pt x="76" y="711"/>
                </a:lnTo>
                <a:lnTo>
                  <a:pt x="106" y="680"/>
                </a:lnTo>
                <a:lnTo>
                  <a:pt x="141" y="655"/>
                </a:lnTo>
                <a:lnTo>
                  <a:pt x="179" y="633"/>
                </a:lnTo>
                <a:lnTo>
                  <a:pt x="219" y="618"/>
                </a:lnTo>
                <a:lnTo>
                  <a:pt x="263" y="609"/>
                </a:lnTo>
                <a:lnTo>
                  <a:pt x="309" y="606"/>
                </a:lnTo>
                <a:lnTo>
                  <a:pt x="1136" y="606"/>
                </a:lnTo>
                <a:lnTo>
                  <a:pt x="2269" y="12"/>
                </a:lnTo>
                <a:lnTo>
                  <a:pt x="2287" y="5"/>
                </a:lnTo>
                <a:lnTo>
                  <a:pt x="23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2" name="Freeform 211"/>
          <p:cNvSpPr>
            <a:spLocks noEditPoints="1"/>
          </p:cNvSpPr>
          <p:nvPr/>
        </p:nvSpPr>
        <p:spPr bwMode="auto">
          <a:xfrm>
            <a:off x="5342640" y="3579813"/>
            <a:ext cx="561975" cy="315913"/>
          </a:xfrm>
          <a:custGeom>
            <a:avLst/>
            <a:gdLst>
              <a:gd name="T0" fmla="*/ 2769 w 3537"/>
              <a:gd name="T1" fmla="*/ 1519 h 1992"/>
              <a:gd name="T2" fmla="*/ 2708 w 3537"/>
              <a:gd name="T3" fmla="*/ 1610 h 1992"/>
              <a:gd name="T4" fmla="*/ 2729 w 3537"/>
              <a:gd name="T5" fmla="*/ 1720 h 1992"/>
              <a:gd name="T6" fmla="*/ 2821 w 3537"/>
              <a:gd name="T7" fmla="*/ 1782 h 1992"/>
              <a:gd name="T8" fmla="*/ 2930 w 3537"/>
              <a:gd name="T9" fmla="*/ 1759 h 1992"/>
              <a:gd name="T10" fmla="*/ 2992 w 3537"/>
              <a:gd name="T11" fmla="*/ 1669 h 1992"/>
              <a:gd name="T12" fmla="*/ 2970 w 3537"/>
              <a:gd name="T13" fmla="*/ 1558 h 1992"/>
              <a:gd name="T14" fmla="*/ 2879 w 3537"/>
              <a:gd name="T15" fmla="*/ 1497 h 1992"/>
              <a:gd name="T16" fmla="*/ 1426 w 3537"/>
              <a:gd name="T17" fmla="*/ 569 h 1992"/>
              <a:gd name="T18" fmla="*/ 1386 w 3537"/>
              <a:gd name="T19" fmla="*/ 639 h 1992"/>
              <a:gd name="T20" fmla="*/ 1422 w 3537"/>
              <a:gd name="T21" fmla="*/ 707 h 1992"/>
              <a:gd name="T22" fmla="*/ 881 w 3537"/>
              <a:gd name="T23" fmla="*/ 911 h 1992"/>
              <a:gd name="T24" fmla="*/ 804 w 3537"/>
              <a:gd name="T25" fmla="*/ 923 h 1992"/>
              <a:gd name="T26" fmla="*/ 382 w 3537"/>
              <a:gd name="T27" fmla="*/ 1262 h 1992"/>
              <a:gd name="T28" fmla="*/ 396 w 3537"/>
              <a:gd name="T29" fmla="*/ 1331 h 1992"/>
              <a:gd name="T30" fmla="*/ 462 w 3537"/>
              <a:gd name="T31" fmla="*/ 1363 h 1992"/>
              <a:gd name="T32" fmla="*/ 841 w 3537"/>
              <a:gd name="T33" fmla="*/ 1098 h 1992"/>
              <a:gd name="T34" fmla="*/ 1016 w 3537"/>
              <a:gd name="T35" fmla="*/ 1261 h 1992"/>
              <a:gd name="T36" fmla="*/ 1548 w 3537"/>
              <a:gd name="T37" fmla="*/ 814 h 1992"/>
              <a:gd name="T38" fmla="*/ 1620 w 3537"/>
              <a:gd name="T39" fmla="*/ 857 h 1992"/>
              <a:gd name="T40" fmla="*/ 1690 w 3537"/>
              <a:gd name="T41" fmla="*/ 816 h 1992"/>
              <a:gd name="T42" fmla="*/ 1701 w 3537"/>
              <a:gd name="T43" fmla="*/ 631 h 1992"/>
              <a:gd name="T44" fmla="*/ 1694 w 3537"/>
              <a:gd name="T45" fmla="*/ 607 h 1992"/>
              <a:gd name="T46" fmla="*/ 1682 w 3537"/>
              <a:gd name="T47" fmla="*/ 587 h 1992"/>
              <a:gd name="T48" fmla="*/ 1664 w 3537"/>
              <a:gd name="T49" fmla="*/ 571 h 1992"/>
              <a:gd name="T50" fmla="*/ 1649 w 3537"/>
              <a:gd name="T51" fmla="*/ 563 h 1992"/>
              <a:gd name="T52" fmla="*/ 1622 w 3537"/>
              <a:gd name="T53" fmla="*/ 558 h 1992"/>
              <a:gd name="T54" fmla="*/ 3090 w 3537"/>
              <a:gd name="T55" fmla="*/ 328 h 1992"/>
              <a:gd name="T56" fmla="*/ 2528 w 3537"/>
              <a:gd name="T57" fmla="*/ 164 h 1992"/>
              <a:gd name="T58" fmla="*/ 2457 w 3537"/>
              <a:gd name="T59" fmla="*/ 205 h 1992"/>
              <a:gd name="T60" fmla="*/ 2450 w 3537"/>
              <a:gd name="T61" fmla="*/ 1292 h 1992"/>
              <a:gd name="T62" fmla="*/ 2507 w 3537"/>
              <a:gd name="T63" fmla="*/ 1349 h 1992"/>
              <a:gd name="T64" fmla="*/ 3213 w 3537"/>
              <a:gd name="T65" fmla="*/ 1342 h 1992"/>
              <a:gd name="T66" fmla="*/ 3253 w 3537"/>
              <a:gd name="T67" fmla="*/ 1271 h 1992"/>
              <a:gd name="T68" fmla="*/ 3229 w 3537"/>
              <a:gd name="T69" fmla="*/ 189 h 1992"/>
              <a:gd name="T70" fmla="*/ 2528 w 3537"/>
              <a:gd name="T71" fmla="*/ 164 h 1992"/>
              <a:gd name="T72" fmla="*/ 3368 w 3537"/>
              <a:gd name="T73" fmla="*/ 10 h 1992"/>
              <a:gd name="T74" fmla="*/ 3408 w 3537"/>
              <a:gd name="T75" fmla="*/ 81 h 1992"/>
              <a:gd name="T76" fmla="*/ 3497 w 3537"/>
              <a:gd name="T77" fmla="*/ 1839 h 1992"/>
              <a:gd name="T78" fmla="*/ 3537 w 3537"/>
              <a:gd name="T79" fmla="*/ 1910 h 1992"/>
              <a:gd name="T80" fmla="*/ 3497 w 3537"/>
              <a:gd name="T81" fmla="*/ 1980 h 1992"/>
              <a:gd name="T82" fmla="*/ 60 w 3537"/>
              <a:gd name="T83" fmla="*/ 1988 h 1992"/>
              <a:gd name="T84" fmla="*/ 3 w 3537"/>
              <a:gd name="T85" fmla="*/ 1931 h 1992"/>
              <a:gd name="T86" fmla="*/ 24 w 3537"/>
              <a:gd name="T87" fmla="*/ 1852 h 1992"/>
              <a:gd name="T88" fmla="*/ 612 w 3537"/>
              <a:gd name="T89" fmla="*/ 1828 h 1992"/>
              <a:gd name="T90" fmla="*/ 654 w 3537"/>
              <a:gd name="T91" fmla="*/ 1768 h 1992"/>
              <a:gd name="T92" fmla="*/ 748 w 3537"/>
              <a:gd name="T93" fmla="*/ 1747 h 1992"/>
              <a:gd name="T94" fmla="*/ 824 w 3537"/>
              <a:gd name="T95" fmla="*/ 1672 h 1992"/>
              <a:gd name="T96" fmla="*/ 96 w 3537"/>
              <a:gd name="T97" fmla="*/ 1648 h 1992"/>
              <a:gd name="T98" fmla="*/ 72 w 3537"/>
              <a:gd name="T99" fmla="*/ 283 h 1992"/>
              <a:gd name="T100" fmla="*/ 112 w 3537"/>
              <a:gd name="T101" fmla="*/ 212 h 1992"/>
              <a:gd name="T102" fmla="*/ 2035 w 3537"/>
              <a:gd name="T103" fmla="*/ 203 h 1992"/>
              <a:gd name="T104" fmla="*/ 2092 w 3537"/>
              <a:gd name="T105" fmla="*/ 260 h 1992"/>
              <a:gd name="T106" fmla="*/ 2084 w 3537"/>
              <a:gd name="T107" fmla="*/ 1631 h 1992"/>
              <a:gd name="T108" fmla="*/ 2013 w 3537"/>
              <a:gd name="T109" fmla="*/ 1672 h 1992"/>
              <a:gd name="T110" fmla="*/ 1395 w 3537"/>
              <a:gd name="T111" fmla="*/ 1734 h 1992"/>
              <a:gd name="T112" fmla="*/ 1494 w 3537"/>
              <a:gd name="T113" fmla="*/ 1761 h 1992"/>
              <a:gd name="T114" fmla="*/ 1549 w 3537"/>
              <a:gd name="T115" fmla="*/ 1810 h 1992"/>
              <a:gd name="T116" fmla="*/ 2294 w 3537"/>
              <a:gd name="T117" fmla="*/ 59 h 1992"/>
              <a:gd name="T118" fmla="*/ 2351 w 3537"/>
              <a:gd name="T119" fmla="*/ 3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37" h="1992">
                <a:moveTo>
                  <a:pt x="2850" y="1493"/>
                </a:moveTo>
                <a:lnTo>
                  <a:pt x="2821" y="1497"/>
                </a:lnTo>
                <a:lnTo>
                  <a:pt x="2794" y="1505"/>
                </a:lnTo>
                <a:lnTo>
                  <a:pt x="2769" y="1519"/>
                </a:lnTo>
                <a:lnTo>
                  <a:pt x="2747" y="1536"/>
                </a:lnTo>
                <a:lnTo>
                  <a:pt x="2729" y="1558"/>
                </a:lnTo>
                <a:lnTo>
                  <a:pt x="2716" y="1583"/>
                </a:lnTo>
                <a:lnTo>
                  <a:pt x="2708" y="1610"/>
                </a:lnTo>
                <a:lnTo>
                  <a:pt x="2704" y="1639"/>
                </a:lnTo>
                <a:lnTo>
                  <a:pt x="2708" y="1669"/>
                </a:lnTo>
                <a:lnTo>
                  <a:pt x="2716" y="1696"/>
                </a:lnTo>
                <a:lnTo>
                  <a:pt x="2729" y="1720"/>
                </a:lnTo>
                <a:lnTo>
                  <a:pt x="2747" y="1742"/>
                </a:lnTo>
                <a:lnTo>
                  <a:pt x="2769" y="1759"/>
                </a:lnTo>
                <a:lnTo>
                  <a:pt x="2794" y="1773"/>
                </a:lnTo>
                <a:lnTo>
                  <a:pt x="2821" y="1782"/>
                </a:lnTo>
                <a:lnTo>
                  <a:pt x="2850" y="1784"/>
                </a:lnTo>
                <a:lnTo>
                  <a:pt x="2879" y="1782"/>
                </a:lnTo>
                <a:lnTo>
                  <a:pt x="2907" y="1773"/>
                </a:lnTo>
                <a:lnTo>
                  <a:pt x="2930" y="1759"/>
                </a:lnTo>
                <a:lnTo>
                  <a:pt x="2952" y="1742"/>
                </a:lnTo>
                <a:lnTo>
                  <a:pt x="2970" y="1720"/>
                </a:lnTo>
                <a:lnTo>
                  <a:pt x="2983" y="1696"/>
                </a:lnTo>
                <a:lnTo>
                  <a:pt x="2992" y="1669"/>
                </a:lnTo>
                <a:lnTo>
                  <a:pt x="2995" y="1639"/>
                </a:lnTo>
                <a:lnTo>
                  <a:pt x="2992" y="1610"/>
                </a:lnTo>
                <a:lnTo>
                  <a:pt x="2983" y="1583"/>
                </a:lnTo>
                <a:lnTo>
                  <a:pt x="2970" y="1558"/>
                </a:lnTo>
                <a:lnTo>
                  <a:pt x="2952" y="1536"/>
                </a:lnTo>
                <a:lnTo>
                  <a:pt x="2930" y="1519"/>
                </a:lnTo>
                <a:lnTo>
                  <a:pt x="2907" y="1505"/>
                </a:lnTo>
                <a:lnTo>
                  <a:pt x="2879" y="1497"/>
                </a:lnTo>
                <a:lnTo>
                  <a:pt x="2850" y="1493"/>
                </a:lnTo>
                <a:close/>
                <a:moveTo>
                  <a:pt x="1467" y="557"/>
                </a:moveTo>
                <a:lnTo>
                  <a:pt x="1446" y="560"/>
                </a:lnTo>
                <a:lnTo>
                  <a:pt x="1426" y="569"/>
                </a:lnTo>
                <a:lnTo>
                  <a:pt x="1410" y="582"/>
                </a:lnTo>
                <a:lnTo>
                  <a:pt x="1397" y="598"/>
                </a:lnTo>
                <a:lnTo>
                  <a:pt x="1389" y="617"/>
                </a:lnTo>
                <a:lnTo>
                  <a:pt x="1386" y="639"/>
                </a:lnTo>
                <a:lnTo>
                  <a:pt x="1389" y="659"/>
                </a:lnTo>
                <a:lnTo>
                  <a:pt x="1396" y="679"/>
                </a:lnTo>
                <a:lnTo>
                  <a:pt x="1407" y="695"/>
                </a:lnTo>
                <a:lnTo>
                  <a:pt x="1422" y="707"/>
                </a:lnTo>
                <a:lnTo>
                  <a:pt x="1027" y="1064"/>
                </a:lnTo>
                <a:lnTo>
                  <a:pt x="914" y="935"/>
                </a:lnTo>
                <a:lnTo>
                  <a:pt x="898" y="921"/>
                </a:lnTo>
                <a:lnTo>
                  <a:pt x="881" y="911"/>
                </a:lnTo>
                <a:lnTo>
                  <a:pt x="862" y="907"/>
                </a:lnTo>
                <a:lnTo>
                  <a:pt x="841" y="907"/>
                </a:lnTo>
                <a:lnTo>
                  <a:pt x="822" y="912"/>
                </a:lnTo>
                <a:lnTo>
                  <a:pt x="804" y="923"/>
                </a:lnTo>
                <a:lnTo>
                  <a:pt x="412" y="1217"/>
                </a:lnTo>
                <a:lnTo>
                  <a:pt x="398" y="1230"/>
                </a:lnTo>
                <a:lnTo>
                  <a:pt x="388" y="1245"/>
                </a:lnTo>
                <a:lnTo>
                  <a:pt x="382" y="1262"/>
                </a:lnTo>
                <a:lnTo>
                  <a:pt x="380" y="1279"/>
                </a:lnTo>
                <a:lnTo>
                  <a:pt x="381" y="1297"/>
                </a:lnTo>
                <a:lnTo>
                  <a:pt x="386" y="1315"/>
                </a:lnTo>
                <a:lnTo>
                  <a:pt x="396" y="1331"/>
                </a:lnTo>
                <a:lnTo>
                  <a:pt x="410" y="1345"/>
                </a:lnTo>
                <a:lnTo>
                  <a:pt x="425" y="1356"/>
                </a:lnTo>
                <a:lnTo>
                  <a:pt x="443" y="1361"/>
                </a:lnTo>
                <a:lnTo>
                  <a:pt x="462" y="1363"/>
                </a:lnTo>
                <a:lnTo>
                  <a:pt x="479" y="1362"/>
                </a:lnTo>
                <a:lnTo>
                  <a:pt x="495" y="1357"/>
                </a:lnTo>
                <a:lnTo>
                  <a:pt x="510" y="1347"/>
                </a:lnTo>
                <a:lnTo>
                  <a:pt x="841" y="1098"/>
                </a:lnTo>
                <a:lnTo>
                  <a:pt x="959" y="1234"/>
                </a:lnTo>
                <a:lnTo>
                  <a:pt x="975" y="1248"/>
                </a:lnTo>
                <a:lnTo>
                  <a:pt x="994" y="1258"/>
                </a:lnTo>
                <a:lnTo>
                  <a:pt x="1016" y="1261"/>
                </a:lnTo>
                <a:lnTo>
                  <a:pt x="1037" y="1260"/>
                </a:lnTo>
                <a:lnTo>
                  <a:pt x="1057" y="1252"/>
                </a:lnTo>
                <a:lnTo>
                  <a:pt x="1075" y="1240"/>
                </a:lnTo>
                <a:lnTo>
                  <a:pt x="1548" y="814"/>
                </a:lnTo>
                <a:lnTo>
                  <a:pt x="1561" y="831"/>
                </a:lnTo>
                <a:lnTo>
                  <a:pt x="1577" y="845"/>
                </a:lnTo>
                <a:lnTo>
                  <a:pt x="1598" y="854"/>
                </a:lnTo>
                <a:lnTo>
                  <a:pt x="1620" y="857"/>
                </a:lnTo>
                <a:lnTo>
                  <a:pt x="1642" y="854"/>
                </a:lnTo>
                <a:lnTo>
                  <a:pt x="1661" y="846"/>
                </a:lnTo>
                <a:lnTo>
                  <a:pt x="1677" y="834"/>
                </a:lnTo>
                <a:lnTo>
                  <a:pt x="1690" y="816"/>
                </a:lnTo>
                <a:lnTo>
                  <a:pt x="1699" y="797"/>
                </a:lnTo>
                <a:lnTo>
                  <a:pt x="1702" y="775"/>
                </a:lnTo>
                <a:lnTo>
                  <a:pt x="1702" y="639"/>
                </a:lnTo>
                <a:lnTo>
                  <a:pt x="1701" y="631"/>
                </a:lnTo>
                <a:lnTo>
                  <a:pt x="1700" y="625"/>
                </a:lnTo>
                <a:lnTo>
                  <a:pt x="1699" y="620"/>
                </a:lnTo>
                <a:lnTo>
                  <a:pt x="1696" y="610"/>
                </a:lnTo>
                <a:lnTo>
                  <a:pt x="1694" y="607"/>
                </a:lnTo>
                <a:lnTo>
                  <a:pt x="1691" y="600"/>
                </a:lnTo>
                <a:lnTo>
                  <a:pt x="1688" y="594"/>
                </a:lnTo>
                <a:lnTo>
                  <a:pt x="1686" y="591"/>
                </a:lnTo>
                <a:lnTo>
                  <a:pt x="1682" y="587"/>
                </a:lnTo>
                <a:lnTo>
                  <a:pt x="1679" y="583"/>
                </a:lnTo>
                <a:lnTo>
                  <a:pt x="1676" y="580"/>
                </a:lnTo>
                <a:lnTo>
                  <a:pt x="1667" y="573"/>
                </a:lnTo>
                <a:lnTo>
                  <a:pt x="1664" y="571"/>
                </a:lnTo>
                <a:lnTo>
                  <a:pt x="1659" y="568"/>
                </a:lnTo>
                <a:lnTo>
                  <a:pt x="1653" y="565"/>
                </a:lnTo>
                <a:lnTo>
                  <a:pt x="1652" y="565"/>
                </a:lnTo>
                <a:lnTo>
                  <a:pt x="1649" y="563"/>
                </a:lnTo>
                <a:lnTo>
                  <a:pt x="1638" y="560"/>
                </a:lnTo>
                <a:lnTo>
                  <a:pt x="1634" y="559"/>
                </a:lnTo>
                <a:lnTo>
                  <a:pt x="1628" y="558"/>
                </a:lnTo>
                <a:lnTo>
                  <a:pt x="1622" y="558"/>
                </a:lnTo>
                <a:lnTo>
                  <a:pt x="1620" y="557"/>
                </a:lnTo>
                <a:lnTo>
                  <a:pt x="1467" y="557"/>
                </a:lnTo>
                <a:close/>
                <a:moveTo>
                  <a:pt x="2610" y="328"/>
                </a:moveTo>
                <a:lnTo>
                  <a:pt x="3090" y="328"/>
                </a:lnTo>
                <a:lnTo>
                  <a:pt x="3090" y="1189"/>
                </a:lnTo>
                <a:lnTo>
                  <a:pt x="2610" y="1189"/>
                </a:lnTo>
                <a:lnTo>
                  <a:pt x="2610" y="328"/>
                </a:lnTo>
                <a:close/>
                <a:moveTo>
                  <a:pt x="2528" y="164"/>
                </a:moveTo>
                <a:lnTo>
                  <a:pt x="2507" y="167"/>
                </a:lnTo>
                <a:lnTo>
                  <a:pt x="2486" y="176"/>
                </a:lnTo>
                <a:lnTo>
                  <a:pt x="2470" y="189"/>
                </a:lnTo>
                <a:lnTo>
                  <a:pt x="2457" y="205"/>
                </a:lnTo>
                <a:lnTo>
                  <a:pt x="2450" y="224"/>
                </a:lnTo>
                <a:lnTo>
                  <a:pt x="2446" y="246"/>
                </a:lnTo>
                <a:lnTo>
                  <a:pt x="2446" y="1271"/>
                </a:lnTo>
                <a:lnTo>
                  <a:pt x="2450" y="1292"/>
                </a:lnTo>
                <a:lnTo>
                  <a:pt x="2457" y="1312"/>
                </a:lnTo>
                <a:lnTo>
                  <a:pt x="2470" y="1329"/>
                </a:lnTo>
                <a:lnTo>
                  <a:pt x="2486" y="1342"/>
                </a:lnTo>
                <a:lnTo>
                  <a:pt x="2507" y="1349"/>
                </a:lnTo>
                <a:lnTo>
                  <a:pt x="2528" y="1352"/>
                </a:lnTo>
                <a:lnTo>
                  <a:pt x="3171" y="1352"/>
                </a:lnTo>
                <a:lnTo>
                  <a:pt x="3193" y="1349"/>
                </a:lnTo>
                <a:lnTo>
                  <a:pt x="3213" y="1342"/>
                </a:lnTo>
                <a:lnTo>
                  <a:pt x="3229" y="1329"/>
                </a:lnTo>
                <a:lnTo>
                  <a:pt x="3242" y="1312"/>
                </a:lnTo>
                <a:lnTo>
                  <a:pt x="3250" y="1292"/>
                </a:lnTo>
                <a:lnTo>
                  <a:pt x="3253" y="1271"/>
                </a:lnTo>
                <a:lnTo>
                  <a:pt x="3253" y="246"/>
                </a:lnTo>
                <a:lnTo>
                  <a:pt x="3250" y="224"/>
                </a:lnTo>
                <a:lnTo>
                  <a:pt x="3242" y="205"/>
                </a:lnTo>
                <a:lnTo>
                  <a:pt x="3229" y="189"/>
                </a:lnTo>
                <a:lnTo>
                  <a:pt x="3213" y="176"/>
                </a:lnTo>
                <a:lnTo>
                  <a:pt x="3193" y="167"/>
                </a:lnTo>
                <a:lnTo>
                  <a:pt x="3171" y="164"/>
                </a:lnTo>
                <a:lnTo>
                  <a:pt x="2528" y="164"/>
                </a:lnTo>
                <a:close/>
                <a:moveTo>
                  <a:pt x="2372" y="0"/>
                </a:moveTo>
                <a:lnTo>
                  <a:pt x="3327" y="0"/>
                </a:lnTo>
                <a:lnTo>
                  <a:pt x="3349" y="3"/>
                </a:lnTo>
                <a:lnTo>
                  <a:pt x="3368" y="10"/>
                </a:lnTo>
                <a:lnTo>
                  <a:pt x="3384" y="23"/>
                </a:lnTo>
                <a:lnTo>
                  <a:pt x="3397" y="39"/>
                </a:lnTo>
                <a:lnTo>
                  <a:pt x="3406" y="59"/>
                </a:lnTo>
                <a:lnTo>
                  <a:pt x="3408" y="81"/>
                </a:lnTo>
                <a:lnTo>
                  <a:pt x="3408" y="1828"/>
                </a:lnTo>
                <a:lnTo>
                  <a:pt x="3456" y="1828"/>
                </a:lnTo>
                <a:lnTo>
                  <a:pt x="3478" y="1831"/>
                </a:lnTo>
                <a:lnTo>
                  <a:pt x="3497" y="1839"/>
                </a:lnTo>
                <a:lnTo>
                  <a:pt x="3513" y="1852"/>
                </a:lnTo>
                <a:lnTo>
                  <a:pt x="3526" y="1869"/>
                </a:lnTo>
                <a:lnTo>
                  <a:pt x="3535" y="1888"/>
                </a:lnTo>
                <a:lnTo>
                  <a:pt x="3537" y="1910"/>
                </a:lnTo>
                <a:lnTo>
                  <a:pt x="3535" y="1931"/>
                </a:lnTo>
                <a:lnTo>
                  <a:pt x="3526" y="1951"/>
                </a:lnTo>
                <a:lnTo>
                  <a:pt x="3513" y="1968"/>
                </a:lnTo>
                <a:lnTo>
                  <a:pt x="3497" y="1980"/>
                </a:lnTo>
                <a:lnTo>
                  <a:pt x="3478" y="1988"/>
                </a:lnTo>
                <a:lnTo>
                  <a:pt x="3456" y="1992"/>
                </a:lnTo>
                <a:lnTo>
                  <a:pt x="82" y="1992"/>
                </a:lnTo>
                <a:lnTo>
                  <a:pt x="60" y="1988"/>
                </a:lnTo>
                <a:lnTo>
                  <a:pt x="41" y="1980"/>
                </a:lnTo>
                <a:lnTo>
                  <a:pt x="24" y="1968"/>
                </a:lnTo>
                <a:lnTo>
                  <a:pt x="11" y="1951"/>
                </a:lnTo>
                <a:lnTo>
                  <a:pt x="3" y="1931"/>
                </a:lnTo>
                <a:lnTo>
                  <a:pt x="0" y="1910"/>
                </a:lnTo>
                <a:lnTo>
                  <a:pt x="3" y="1888"/>
                </a:lnTo>
                <a:lnTo>
                  <a:pt x="11" y="1869"/>
                </a:lnTo>
                <a:lnTo>
                  <a:pt x="24" y="1852"/>
                </a:lnTo>
                <a:lnTo>
                  <a:pt x="41" y="1839"/>
                </a:lnTo>
                <a:lnTo>
                  <a:pt x="60" y="1831"/>
                </a:lnTo>
                <a:lnTo>
                  <a:pt x="82" y="1828"/>
                </a:lnTo>
                <a:lnTo>
                  <a:pt x="612" y="1828"/>
                </a:lnTo>
                <a:lnTo>
                  <a:pt x="617" y="1810"/>
                </a:lnTo>
                <a:lnTo>
                  <a:pt x="626" y="1792"/>
                </a:lnTo>
                <a:lnTo>
                  <a:pt x="639" y="1778"/>
                </a:lnTo>
                <a:lnTo>
                  <a:pt x="654" y="1768"/>
                </a:lnTo>
                <a:lnTo>
                  <a:pt x="672" y="1761"/>
                </a:lnTo>
                <a:lnTo>
                  <a:pt x="693" y="1758"/>
                </a:lnTo>
                <a:lnTo>
                  <a:pt x="721" y="1756"/>
                </a:lnTo>
                <a:lnTo>
                  <a:pt x="748" y="1747"/>
                </a:lnTo>
                <a:lnTo>
                  <a:pt x="772" y="1734"/>
                </a:lnTo>
                <a:lnTo>
                  <a:pt x="793" y="1717"/>
                </a:lnTo>
                <a:lnTo>
                  <a:pt x="810" y="1696"/>
                </a:lnTo>
                <a:lnTo>
                  <a:pt x="824" y="1672"/>
                </a:lnTo>
                <a:lnTo>
                  <a:pt x="154" y="1672"/>
                </a:lnTo>
                <a:lnTo>
                  <a:pt x="131" y="1669"/>
                </a:lnTo>
                <a:lnTo>
                  <a:pt x="112" y="1660"/>
                </a:lnTo>
                <a:lnTo>
                  <a:pt x="96" y="1648"/>
                </a:lnTo>
                <a:lnTo>
                  <a:pt x="83" y="1631"/>
                </a:lnTo>
                <a:lnTo>
                  <a:pt x="74" y="1612"/>
                </a:lnTo>
                <a:lnTo>
                  <a:pt x="72" y="1590"/>
                </a:lnTo>
                <a:lnTo>
                  <a:pt x="72" y="283"/>
                </a:lnTo>
                <a:lnTo>
                  <a:pt x="74" y="260"/>
                </a:lnTo>
                <a:lnTo>
                  <a:pt x="83" y="241"/>
                </a:lnTo>
                <a:lnTo>
                  <a:pt x="96" y="224"/>
                </a:lnTo>
                <a:lnTo>
                  <a:pt x="112" y="212"/>
                </a:lnTo>
                <a:lnTo>
                  <a:pt x="131" y="203"/>
                </a:lnTo>
                <a:lnTo>
                  <a:pt x="154" y="201"/>
                </a:lnTo>
                <a:lnTo>
                  <a:pt x="2013" y="201"/>
                </a:lnTo>
                <a:lnTo>
                  <a:pt x="2035" y="203"/>
                </a:lnTo>
                <a:lnTo>
                  <a:pt x="2055" y="212"/>
                </a:lnTo>
                <a:lnTo>
                  <a:pt x="2071" y="224"/>
                </a:lnTo>
                <a:lnTo>
                  <a:pt x="2084" y="241"/>
                </a:lnTo>
                <a:lnTo>
                  <a:pt x="2092" y="260"/>
                </a:lnTo>
                <a:lnTo>
                  <a:pt x="2095" y="283"/>
                </a:lnTo>
                <a:lnTo>
                  <a:pt x="2095" y="1590"/>
                </a:lnTo>
                <a:lnTo>
                  <a:pt x="2092" y="1612"/>
                </a:lnTo>
                <a:lnTo>
                  <a:pt x="2084" y="1631"/>
                </a:lnTo>
                <a:lnTo>
                  <a:pt x="2071" y="1648"/>
                </a:lnTo>
                <a:lnTo>
                  <a:pt x="2055" y="1660"/>
                </a:lnTo>
                <a:lnTo>
                  <a:pt x="2035" y="1669"/>
                </a:lnTo>
                <a:lnTo>
                  <a:pt x="2013" y="1672"/>
                </a:lnTo>
                <a:lnTo>
                  <a:pt x="1343" y="1672"/>
                </a:lnTo>
                <a:lnTo>
                  <a:pt x="1357" y="1696"/>
                </a:lnTo>
                <a:lnTo>
                  <a:pt x="1374" y="1717"/>
                </a:lnTo>
                <a:lnTo>
                  <a:pt x="1395" y="1734"/>
                </a:lnTo>
                <a:lnTo>
                  <a:pt x="1419" y="1747"/>
                </a:lnTo>
                <a:lnTo>
                  <a:pt x="1446" y="1756"/>
                </a:lnTo>
                <a:lnTo>
                  <a:pt x="1474" y="1758"/>
                </a:lnTo>
                <a:lnTo>
                  <a:pt x="1494" y="1761"/>
                </a:lnTo>
                <a:lnTo>
                  <a:pt x="1513" y="1768"/>
                </a:lnTo>
                <a:lnTo>
                  <a:pt x="1528" y="1778"/>
                </a:lnTo>
                <a:lnTo>
                  <a:pt x="1540" y="1792"/>
                </a:lnTo>
                <a:lnTo>
                  <a:pt x="1549" y="1810"/>
                </a:lnTo>
                <a:lnTo>
                  <a:pt x="1554" y="1828"/>
                </a:lnTo>
                <a:lnTo>
                  <a:pt x="2291" y="1828"/>
                </a:lnTo>
                <a:lnTo>
                  <a:pt x="2291" y="81"/>
                </a:lnTo>
                <a:lnTo>
                  <a:pt x="2294" y="59"/>
                </a:lnTo>
                <a:lnTo>
                  <a:pt x="2302" y="39"/>
                </a:lnTo>
                <a:lnTo>
                  <a:pt x="2315" y="23"/>
                </a:lnTo>
                <a:lnTo>
                  <a:pt x="2331" y="10"/>
                </a:lnTo>
                <a:lnTo>
                  <a:pt x="2351" y="3"/>
                </a:lnTo>
                <a:lnTo>
                  <a:pt x="2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" name="Freeform 186"/>
          <p:cNvSpPr>
            <a:spLocks noEditPoints="1"/>
          </p:cNvSpPr>
          <p:nvPr/>
        </p:nvSpPr>
        <p:spPr bwMode="auto">
          <a:xfrm>
            <a:off x="697713" y="3533776"/>
            <a:ext cx="496888" cy="407988"/>
          </a:xfrm>
          <a:custGeom>
            <a:avLst/>
            <a:gdLst>
              <a:gd name="T0" fmla="*/ 845 w 3442"/>
              <a:gd name="T1" fmla="*/ 2446 h 2821"/>
              <a:gd name="T2" fmla="*/ 858 w 3442"/>
              <a:gd name="T3" fmla="*/ 2555 h 2821"/>
              <a:gd name="T4" fmla="*/ 1925 w 3442"/>
              <a:gd name="T5" fmla="*/ 2578 h 2821"/>
              <a:gd name="T6" fmla="*/ 1991 w 3442"/>
              <a:gd name="T7" fmla="*/ 2491 h 2821"/>
              <a:gd name="T8" fmla="*/ 1925 w 3442"/>
              <a:gd name="T9" fmla="*/ 2404 h 2821"/>
              <a:gd name="T10" fmla="*/ 2788 w 3442"/>
              <a:gd name="T11" fmla="*/ 2021 h 2821"/>
              <a:gd name="T12" fmla="*/ 2748 w 3442"/>
              <a:gd name="T13" fmla="*/ 2123 h 2821"/>
              <a:gd name="T14" fmla="*/ 2834 w 3442"/>
              <a:gd name="T15" fmla="*/ 2189 h 2821"/>
              <a:gd name="T16" fmla="*/ 3177 w 3442"/>
              <a:gd name="T17" fmla="*/ 2145 h 2821"/>
              <a:gd name="T18" fmla="*/ 3163 w 3442"/>
              <a:gd name="T19" fmla="*/ 2036 h 2821"/>
              <a:gd name="T20" fmla="*/ 2197 w 3442"/>
              <a:gd name="T21" fmla="*/ 2009 h 2821"/>
              <a:gd name="T22" fmla="*/ 2110 w 3442"/>
              <a:gd name="T23" fmla="*/ 2076 h 2821"/>
              <a:gd name="T24" fmla="*/ 2151 w 3442"/>
              <a:gd name="T25" fmla="*/ 2177 h 2821"/>
              <a:gd name="T26" fmla="*/ 2507 w 3442"/>
              <a:gd name="T27" fmla="*/ 2177 h 2821"/>
              <a:gd name="T28" fmla="*/ 2549 w 3442"/>
              <a:gd name="T29" fmla="*/ 2076 h 2821"/>
              <a:gd name="T30" fmla="*/ 2462 w 3442"/>
              <a:gd name="T31" fmla="*/ 2009 h 2821"/>
              <a:gd name="T32" fmla="*/ 1496 w 3442"/>
              <a:gd name="T33" fmla="*/ 2036 h 2821"/>
              <a:gd name="T34" fmla="*/ 1482 w 3442"/>
              <a:gd name="T35" fmla="*/ 2145 h 2821"/>
              <a:gd name="T36" fmla="*/ 1824 w 3442"/>
              <a:gd name="T37" fmla="*/ 2189 h 2821"/>
              <a:gd name="T38" fmla="*/ 1911 w 3442"/>
              <a:gd name="T39" fmla="*/ 2123 h 2821"/>
              <a:gd name="T40" fmla="*/ 1869 w 3442"/>
              <a:gd name="T41" fmla="*/ 2021 h 2821"/>
              <a:gd name="T42" fmla="*/ 898 w 3442"/>
              <a:gd name="T43" fmla="*/ 2013 h 2821"/>
              <a:gd name="T44" fmla="*/ 832 w 3442"/>
              <a:gd name="T45" fmla="*/ 2099 h 2821"/>
              <a:gd name="T46" fmla="*/ 898 w 3442"/>
              <a:gd name="T47" fmla="*/ 2186 h 2821"/>
              <a:gd name="T48" fmla="*/ 1251 w 3442"/>
              <a:gd name="T49" fmla="*/ 2163 h 2821"/>
              <a:gd name="T50" fmla="*/ 1264 w 3442"/>
              <a:gd name="T51" fmla="*/ 2054 h 2821"/>
              <a:gd name="T52" fmla="*/ 922 w 3442"/>
              <a:gd name="T53" fmla="*/ 2009 h 2821"/>
              <a:gd name="T54" fmla="*/ 876 w 3442"/>
              <a:gd name="T55" fmla="*/ 1362 h 2821"/>
              <a:gd name="T56" fmla="*/ 832 w 3442"/>
              <a:gd name="T57" fmla="*/ 1625 h 2821"/>
              <a:gd name="T58" fmla="*/ 898 w 3442"/>
              <a:gd name="T59" fmla="*/ 1749 h 2821"/>
              <a:gd name="T60" fmla="*/ 1270 w 3442"/>
              <a:gd name="T61" fmla="*/ 1771 h 2821"/>
              <a:gd name="T62" fmla="*/ 1377 w 3442"/>
              <a:gd name="T63" fmla="*/ 1683 h 2821"/>
              <a:gd name="T64" fmla="*/ 1377 w 3442"/>
              <a:gd name="T65" fmla="*/ 1409 h 2821"/>
              <a:gd name="T66" fmla="*/ 1270 w 3442"/>
              <a:gd name="T67" fmla="*/ 1321 h 2821"/>
              <a:gd name="T68" fmla="*/ 3283 w 3442"/>
              <a:gd name="T69" fmla="*/ 1091 h 2821"/>
              <a:gd name="T70" fmla="*/ 3416 w 3442"/>
              <a:gd name="T71" fmla="*/ 1184 h 2821"/>
              <a:gd name="T72" fmla="*/ 3439 w 3442"/>
              <a:gd name="T73" fmla="*/ 2661 h 2821"/>
              <a:gd name="T74" fmla="*/ 3346 w 3442"/>
              <a:gd name="T75" fmla="*/ 2795 h 2821"/>
              <a:gd name="T76" fmla="*/ 718 w 3442"/>
              <a:gd name="T77" fmla="*/ 2818 h 2821"/>
              <a:gd name="T78" fmla="*/ 585 w 3442"/>
              <a:gd name="T79" fmla="*/ 2724 h 2821"/>
              <a:gd name="T80" fmla="*/ 561 w 3442"/>
              <a:gd name="T81" fmla="*/ 1248 h 2821"/>
              <a:gd name="T82" fmla="*/ 654 w 3442"/>
              <a:gd name="T83" fmla="*/ 1114 h 2821"/>
              <a:gd name="T84" fmla="*/ 179 w 3442"/>
              <a:gd name="T85" fmla="*/ 690 h 2821"/>
              <a:gd name="T86" fmla="*/ 2749 w 3442"/>
              <a:gd name="T87" fmla="*/ 0 h 2821"/>
              <a:gd name="T88" fmla="*/ 2917 w 3442"/>
              <a:gd name="T89" fmla="*/ 70 h 2821"/>
              <a:gd name="T90" fmla="*/ 2987 w 3442"/>
              <a:gd name="T91" fmla="*/ 239 h 2821"/>
              <a:gd name="T92" fmla="*/ 618 w 3442"/>
              <a:gd name="T93" fmla="*/ 933 h 2821"/>
              <a:gd name="T94" fmla="*/ 446 w 3442"/>
              <a:gd name="T95" fmla="*/ 1069 h 2821"/>
              <a:gd name="T96" fmla="*/ 379 w 3442"/>
              <a:gd name="T97" fmla="*/ 1283 h 2821"/>
              <a:gd name="T98" fmla="*/ 129 w 3442"/>
              <a:gd name="T99" fmla="*/ 1906 h 2821"/>
              <a:gd name="T100" fmla="*/ 13 w 3442"/>
              <a:gd name="T101" fmla="*/ 1770 h 2821"/>
              <a:gd name="T102" fmla="*/ 13 w 3442"/>
              <a:gd name="T103" fmla="*/ 164 h 2821"/>
              <a:gd name="T104" fmla="*/ 129 w 3442"/>
              <a:gd name="T105" fmla="*/ 27 h 2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2" h="2821">
                <a:moveTo>
                  <a:pt x="922" y="2400"/>
                </a:moveTo>
                <a:lnTo>
                  <a:pt x="898" y="2404"/>
                </a:lnTo>
                <a:lnTo>
                  <a:pt x="877" y="2413"/>
                </a:lnTo>
                <a:lnTo>
                  <a:pt x="858" y="2427"/>
                </a:lnTo>
                <a:lnTo>
                  <a:pt x="845" y="2446"/>
                </a:lnTo>
                <a:lnTo>
                  <a:pt x="835" y="2467"/>
                </a:lnTo>
                <a:lnTo>
                  <a:pt x="832" y="2491"/>
                </a:lnTo>
                <a:lnTo>
                  <a:pt x="835" y="2515"/>
                </a:lnTo>
                <a:lnTo>
                  <a:pt x="845" y="2536"/>
                </a:lnTo>
                <a:lnTo>
                  <a:pt x="858" y="2555"/>
                </a:lnTo>
                <a:lnTo>
                  <a:pt x="877" y="2569"/>
                </a:lnTo>
                <a:lnTo>
                  <a:pt x="898" y="2578"/>
                </a:lnTo>
                <a:lnTo>
                  <a:pt x="922" y="2581"/>
                </a:lnTo>
                <a:lnTo>
                  <a:pt x="1901" y="2581"/>
                </a:lnTo>
                <a:lnTo>
                  <a:pt x="1925" y="2578"/>
                </a:lnTo>
                <a:lnTo>
                  <a:pt x="1946" y="2569"/>
                </a:lnTo>
                <a:lnTo>
                  <a:pt x="1964" y="2555"/>
                </a:lnTo>
                <a:lnTo>
                  <a:pt x="1978" y="2536"/>
                </a:lnTo>
                <a:lnTo>
                  <a:pt x="1987" y="2515"/>
                </a:lnTo>
                <a:lnTo>
                  <a:pt x="1991" y="2491"/>
                </a:lnTo>
                <a:lnTo>
                  <a:pt x="1987" y="2467"/>
                </a:lnTo>
                <a:lnTo>
                  <a:pt x="1978" y="2446"/>
                </a:lnTo>
                <a:lnTo>
                  <a:pt x="1964" y="2427"/>
                </a:lnTo>
                <a:lnTo>
                  <a:pt x="1946" y="2413"/>
                </a:lnTo>
                <a:lnTo>
                  <a:pt x="1925" y="2404"/>
                </a:lnTo>
                <a:lnTo>
                  <a:pt x="1901" y="2400"/>
                </a:lnTo>
                <a:lnTo>
                  <a:pt x="922" y="2400"/>
                </a:lnTo>
                <a:close/>
                <a:moveTo>
                  <a:pt x="2834" y="2009"/>
                </a:moveTo>
                <a:lnTo>
                  <a:pt x="2810" y="2013"/>
                </a:lnTo>
                <a:lnTo>
                  <a:pt x="2788" y="2021"/>
                </a:lnTo>
                <a:lnTo>
                  <a:pt x="2771" y="2036"/>
                </a:lnTo>
                <a:lnTo>
                  <a:pt x="2757" y="2054"/>
                </a:lnTo>
                <a:lnTo>
                  <a:pt x="2748" y="2076"/>
                </a:lnTo>
                <a:lnTo>
                  <a:pt x="2744" y="2099"/>
                </a:lnTo>
                <a:lnTo>
                  <a:pt x="2748" y="2123"/>
                </a:lnTo>
                <a:lnTo>
                  <a:pt x="2757" y="2145"/>
                </a:lnTo>
                <a:lnTo>
                  <a:pt x="2771" y="2163"/>
                </a:lnTo>
                <a:lnTo>
                  <a:pt x="2788" y="2177"/>
                </a:lnTo>
                <a:lnTo>
                  <a:pt x="2810" y="2186"/>
                </a:lnTo>
                <a:lnTo>
                  <a:pt x="2834" y="2189"/>
                </a:lnTo>
                <a:lnTo>
                  <a:pt x="3099" y="2189"/>
                </a:lnTo>
                <a:lnTo>
                  <a:pt x="3123" y="2186"/>
                </a:lnTo>
                <a:lnTo>
                  <a:pt x="3144" y="2177"/>
                </a:lnTo>
                <a:lnTo>
                  <a:pt x="3163" y="2163"/>
                </a:lnTo>
                <a:lnTo>
                  <a:pt x="3177" y="2145"/>
                </a:lnTo>
                <a:lnTo>
                  <a:pt x="3186" y="2123"/>
                </a:lnTo>
                <a:lnTo>
                  <a:pt x="3189" y="2099"/>
                </a:lnTo>
                <a:lnTo>
                  <a:pt x="3186" y="2076"/>
                </a:lnTo>
                <a:lnTo>
                  <a:pt x="3177" y="2054"/>
                </a:lnTo>
                <a:lnTo>
                  <a:pt x="3163" y="2036"/>
                </a:lnTo>
                <a:lnTo>
                  <a:pt x="3144" y="2021"/>
                </a:lnTo>
                <a:lnTo>
                  <a:pt x="3123" y="2013"/>
                </a:lnTo>
                <a:lnTo>
                  <a:pt x="3099" y="2009"/>
                </a:lnTo>
                <a:lnTo>
                  <a:pt x="2834" y="2009"/>
                </a:lnTo>
                <a:close/>
                <a:moveTo>
                  <a:pt x="2197" y="2009"/>
                </a:moveTo>
                <a:lnTo>
                  <a:pt x="2173" y="2013"/>
                </a:lnTo>
                <a:lnTo>
                  <a:pt x="2151" y="2021"/>
                </a:lnTo>
                <a:lnTo>
                  <a:pt x="2133" y="2036"/>
                </a:lnTo>
                <a:lnTo>
                  <a:pt x="2120" y="2054"/>
                </a:lnTo>
                <a:lnTo>
                  <a:pt x="2110" y="2076"/>
                </a:lnTo>
                <a:lnTo>
                  <a:pt x="2107" y="2099"/>
                </a:lnTo>
                <a:lnTo>
                  <a:pt x="2110" y="2123"/>
                </a:lnTo>
                <a:lnTo>
                  <a:pt x="2120" y="2145"/>
                </a:lnTo>
                <a:lnTo>
                  <a:pt x="2133" y="2163"/>
                </a:lnTo>
                <a:lnTo>
                  <a:pt x="2151" y="2177"/>
                </a:lnTo>
                <a:lnTo>
                  <a:pt x="2173" y="2186"/>
                </a:lnTo>
                <a:lnTo>
                  <a:pt x="2197" y="2189"/>
                </a:lnTo>
                <a:lnTo>
                  <a:pt x="2462" y="2189"/>
                </a:lnTo>
                <a:lnTo>
                  <a:pt x="2486" y="2186"/>
                </a:lnTo>
                <a:lnTo>
                  <a:pt x="2507" y="2177"/>
                </a:lnTo>
                <a:lnTo>
                  <a:pt x="2526" y="2163"/>
                </a:lnTo>
                <a:lnTo>
                  <a:pt x="2539" y="2145"/>
                </a:lnTo>
                <a:lnTo>
                  <a:pt x="2549" y="2123"/>
                </a:lnTo>
                <a:lnTo>
                  <a:pt x="2552" y="2099"/>
                </a:lnTo>
                <a:lnTo>
                  <a:pt x="2549" y="2076"/>
                </a:lnTo>
                <a:lnTo>
                  <a:pt x="2539" y="2054"/>
                </a:lnTo>
                <a:lnTo>
                  <a:pt x="2526" y="2036"/>
                </a:lnTo>
                <a:lnTo>
                  <a:pt x="2507" y="2021"/>
                </a:lnTo>
                <a:lnTo>
                  <a:pt x="2486" y="2013"/>
                </a:lnTo>
                <a:lnTo>
                  <a:pt x="2462" y="2009"/>
                </a:lnTo>
                <a:lnTo>
                  <a:pt x="2197" y="2009"/>
                </a:lnTo>
                <a:close/>
                <a:moveTo>
                  <a:pt x="1560" y="2009"/>
                </a:moveTo>
                <a:lnTo>
                  <a:pt x="1535" y="2013"/>
                </a:lnTo>
                <a:lnTo>
                  <a:pt x="1513" y="2021"/>
                </a:lnTo>
                <a:lnTo>
                  <a:pt x="1496" y="2036"/>
                </a:lnTo>
                <a:lnTo>
                  <a:pt x="1482" y="2054"/>
                </a:lnTo>
                <a:lnTo>
                  <a:pt x="1473" y="2076"/>
                </a:lnTo>
                <a:lnTo>
                  <a:pt x="1470" y="2099"/>
                </a:lnTo>
                <a:lnTo>
                  <a:pt x="1473" y="2123"/>
                </a:lnTo>
                <a:lnTo>
                  <a:pt x="1482" y="2145"/>
                </a:lnTo>
                <a:lnTo>
                  <a:pt x="1496" y="2163"/>
                </a:lnTo>
                <a:lnTo>
                  <a:pt x="1513" y="2177"/>
                </a:lnTo>
                <a:lnTo>
                  <a:pt x="1535" y="2186"/>
                </a:lnTo>
                <a:lnTo>
                  <a:pt x="1560" y="2189"/>
                </a:lnTo>
                <a:lnTo>
                  <a:pt x="1824" y="2189"/>
                </a:lnTo>
                <a:lnTo>
                  <a:pt x="1848" y="2186"/>
                </a:lnTo>
                <a:lnTo>
                  <a:pt x="1869" y="2177"/>
                </a:lnTo>
                <a:lnTo>
                  <a:pt x="1888" y="2163"/>
                </a:lnTo>
                <a:lnTo>
                  <a:pt x="1902" y="2145"/>
                </a:lnTo>
                <a:lnTo>
                  <a:pt x="1911" y="2123"/>
                </a:lnTo>
                <a:lnTo>
                  <a:pt x="1914" y="2099"/>
                </a:lnTo>
                <a:lnTo>
                  <a:pt x="1911" y="2076"/>
                </a:lnTo>
                <a:lnTo>
                  <a:pt x="1902" y="2054"/>
                </a:lnTo>
                <a:lnTo>
                  <a:pt x="1888" y="2036"/>
                </a:lnTo>
                <a:lnTo>
                  <a:pt x="1869" y="2021"/>
                </a:lnTo>
                <a:lnTo>
                  <a:pt x="1848" y="2013"/>
                </a:lnTo>
                <a:lnTo>
                  <a:pt x="1824" y="2009"/>
                </a:lnTo>
                <a:lnTo>
                  <a:pt x="1560" y="2009"/>
                </a:lnTo>
                <a:close/>
                <a:moveTo>
                  <a:pt x="922" y="2009"/>
                </a:moveTo>
                <a:lnTo>
                  <a:pt x="898" y="2013"/>
                </a:lnTo>
                <a:lnTo>
                  <a:pt x="877" y="2021"/>
                </a:lnTo>
                <a:lnTo>
                  <a:pt x="858" y="2036"/>
                </a:lnTo>
                <a:lnTo>
                  <a:pt x="845" y="2054"/>
                </a:lnTo>
                <a:lnTo>
                  <a:pt x="835" y="2076"/>
                </a:lnTo>
                <a:lnTo>
                  <a:pt x="832" y="2099"/>
                </a:lnTo>
                <a:lnTo>
                  <a:pt x="835" y="2123"/>
                </a:lnTo>
                <a:lnTo>
                  <a:pt x="845" y="2145"/>
                </a:lnTo>
                <a:lnTo>
                  <a:pt x="858" y="2163"/>
                </a:lnTo>
                <a:lnTo>
                  <a:pt x="877" y="2177"/>
                </a:lnTo>
                <a:lnTo>
                  <a:pt x="898" y="2186"/>
                </a:lnTo>
                <a:lnTo>
                  <a:pt x="922" y="2189"/>
                </a:lnTo>
                <a:lnTo>
                  <a:pt x="1187" y="2189"/>
                </a:lnTo>
                <a:lnTo>
                  <a:pt x="1211" y="2186"/>
                </a:lnTo>
                <a:lnTo>
                  <a:pt x="1232" y="2177"/>
                </a:lnTo>
                <a:lnTo>
                  <a:pt x="1251" y="2163"/>
                </a:lnTo>
                <a:lnTo>
                  <a:pt x="1264" y="2145"/>
                </a:lnTo>
                <a:lnTo>
                  <a:pt x="1274" y="2123"/>
                </a:lnTo>
                <a:lnTo>
                  <a:pt x="1277" y="2099"/>
                </a:lnTo>
                <a:lnTo>
                  <a:pt x="1274" y="2076"/>
                </a:lnTo>
                <a:lnTo>
                  <a:pt x="1264" y="2054"/>
                </a:lnTo>
                <a:lnTo>
                  <a:pt x="1251" y="2036"/>
                </a:lnTo>
                <a:lnTo>
                  <a:pt x="1232" y="2021"/>
                </a:lnTo>
                <a:lnTo>
                  <a:pt x="1211" y="2013"/>
                </a:lnTo>
                <a:lnTo>
                  <a:pt x="1187" y="2009"/>
                </a:lnTo>
                <a:lnTo>
                  <a:pt x="922" y="2009"/>
                </a:lnTo>
                <a:close/>
                <a:moveTo>
                  <a:pt x="982" y="1318"/>
                </a:moveTo>
                <a:lnTo>
                  <a:pt x="951" y="1321"/>
                </a:lnTo>
                <a:lnTo>
                  <a:pt x="924" y="1329"/>
                </a:lnTo>
                <a:lnTo>
                  <a:pt x="898" y="1343"/>
                </a:lnTo>
                <a:lnTo>
                  <a:pt x="876" y="1362"/>
                </a:lnTo>
                <a:lnTo>
                  <a:pt x="858" y="1384"/>
                </a:lnTo>
                <a:lnTo>
                  <a:pt x="845" y="1409"/>
                </a:lnTo>
                <a:lnTo>
                  <a:pt x="835" y="1438"/>
                </a:lnTo>
                <a:lnTo>
                  <a:pt x="832" y="1468"/>
                </a:lnTo>
                <a:lnTo>
                  <a:pt x="832" y="1625"/>
                </a:lnTo>
                <a:lnTo>
                  <a:pt x="835" y="1654"/>
                </a:lnTo>
                <a:lnTo>
                  <a:pt x="845" y="1683"/>
                </a:lnTo>
                <a:lnTo>
                  <a:pt x="858" y="1708"/>
                </a:lnTo>
                <a:lnTo>
                  <a:pt x="876" y="1730"/>
                </a:lnTo>
                <a:lnTo>
                  <a:pt x="898" y="1749"/>
                </a:lnTo>
                <a:lnTo>
                  <a:pt x="924" y="1762"/>
                </a:lnTo>
                <a:lnTo>
                  <a:pt x="951" y="1771"/>
                </a:lnTo>
                <a:lnTo>
                  <a:pt x="982" y="1774"/>
                </a:lnTo>
                <a:lnTo>
                  <a:pt x="1239" y="1774"/>
                </a:lnTo>
                <a:lnTo>
                  <a:pt x="1270" y="1771"/>
                </a:lnTo>
                <a:lnTo>
                  <a:pt x="1298" y="1762"/>
                </a:lnTo>
                <a:lnTo>
                  <a:pt x="1323" y="1749"/>
                </a:lnTo>
                <a:lnTo>
                  <a:pt x="1345" y="1730"/>
                </a:lnTo>
                <a:lnTo>
                  <a:pt x="1363" y="1708"/>
                </a:lnTo>
                <a:lnTo>
                  <a:pt x="1377" y="1683"/>
                </a:lnTo>
                <a:lnTo>
                  <a:pt x="1386" y="1654"/>
                </a:lnTo>
                <a:lnTo>
                  <a:pt x="1389" y="1625"/>
                </a:lnTo>
                <a:lnTo>
                  <a:pt x="1389" y="1468"/>
                </a:lnTo>
                <a:lnTo>
                  <a:pt x="1386" y="1438"/>
                </a:lnTo>
                <a:lnTo>
                  <a:pt x="1377" y="1409"/>
                </a:lnTo>
                <a:lnTo>
                  <a:pt x="1363" y="1384"/>
                </a:lnTo>
                <a:lnTo>
                  <a:pt x="1345" y="1362"/>
                </a:lnTo>
                <a:lnTo>
                  <a:pt x="1323" y="1343"/>
                </a:lnTo>
                <a:lnTo>
                  <a:pt x="1298" y="1329"/>
                </a:lnTo>
                <a:lnTo>
                  <a:pt x="1270" y="1321"/>
                </a:lnTo>
                <a:lnTo>
                  <a:pt x="1239" y="1318"/>
                </a:lnTo>
                <a:lnTo>
                  <a:pt x="982" y="1318"/>
                </a:lnTo>
                <a:close/>
                <a:moveTo>
                  <a:pt x="753" y="1088"/>
                </a:moveTo>
                <a:lnTo>
                  <a:pt x="3248" y="1088"/>
                </a:lnTo>
                <a:lnTo>
                  <a:pt x="3283" y="1091"/>
                </a:lnTo>
                <a:lnTo>
                  <a:pt x="3316" y="1100"/>
                </a:lnTo>
                <a:lnTo>
                  <a:pt x="3346" y="1114"/>
                </a:lnTo>
                <a:lnTo>
                  <a:pt x="3373" y="1134"/>
                </a:lnTo>
                <a:lnTo>
                  <a:pt x="3396" y="1157"/>
                </a:lnTo>
                <a:lnTo>
                  <a:pt x="3416" y="1184"/>
                </a:lnTo>
                <a:lnTo>
                  <a:pt x="3431" y="1215"/>
                </a:lnTo>
                <a:lnTo>
                  <a:pt x="3439" y="1248"/>
                </a:lnTo>
                <a:lnTo>
                  <a:pt x="3442" y="1283"/>
                </a:lnTo>
                <a:lnTo>
                  <a:pt x="3442" y="2625"/>
                </a:lnTo>
                <a:lnTo>
                  <a:pt x="3439" y="2661"/>
                </a:lnTo>
                <a:lnTo>
                  <a:pt x="3431" y="2694"/>
                </a:lnTo>
                <a:lnTo>
                  <a:pt x="3416" y="2724"/>
                </a:lnTo>
                <a:lnTo>
                  <a:pt x="3396" y="2752"/>
                </a:lnTo>
                <a:lnTo>
                  <a:pt x="3373" y="2776"/>
                </a:lnTo>
                <a:lnTo>
                  <a:pt x="3346" y="2795"/>
                </a:lnTo>
                <a:lnTo>
                  <a:pt x="3316" y="2809"/>
                </a:lnTo>
                <a:lnTo>
                  <a:pt x="3283" y="2818"/>
                </a:lnTo>
                <a:lnTo>
                  <a:pt x="3248" y="2821"/>
                </a:lnTo>
                <a:lnTo>
                  <a:pt x="753" y="2821"/>
                </a:lnTo>
                <a:lnTo>
                  <a:pt x="718" y="2818"/>
                </a:lnTo>
                <a:lnTo>
                  <a:pt x="685" y="2809"/>
                </a:lnTo>
                <a:lnTo>
                  <a:pt x="654" y="2795"/>
                </a:lnTo>
                <a:lnTo>
                  <a:pt x="627" y="2776"/>
                </a:lnTo>
                <a:lnTo>
                  <a:pt x="604" y="2752"/>
                </a:lnTo>
                <a:lnTo>
                  <a:pt x="585" y="2724"/>
                </a:lnTo>
                <a:lnTo>
                  <a:pt x="570" y="2694"/>
                </a:lnTo>
                <a:lnTo>
                  <a:pt x="561" y="2661"/>
                </a:lnTo>
                <a:lnTo>
                  <a:pt x="558" y="2625"/>
                </a:lnTo>
                <a:lnTo>
                  <a:pt x="558" y="1283"/>
                </a:lnTo>
                <a:lnTo>
                  <a:pt x="561" y="1248"/>
                </a:lnTo>
                <a:lnTo>
                  <a:pt x="570" y="1215"/>
                </a:lnTo>
                <a:lnTo>
                  <a:pt x="585" y="1184"/>
                </a:lnTo>
                <a:lnTo>
                  <a:pt x="604" y="1157"/>
                </a:lnTo>
                <a:lnTo>
                  <a:pt x="627" y="1134"/>
                </a:lnTo>
                <a:lnTo>
                  <a:pt x="654" y="1114"/>
                </a:lnTo>
                <a:lnTo>
                  <a:pt x="685" y="1100"/>
                </a:lnTo>
                <a:lnTo>
                  <a:pt x="718" y="1091"/>
                </a:lnTo>
                <a:lnTo>
                  <a:pt x="753" y="1088"/>
                </a:lnTo>
                <a:close/>
                <a:moveTo>
                  <a:pt x="179" y="397"/>
                </a:moveTo>
                <a:lnTo>
                  <a:pt x="179" y="690"/>
                </a:lnTo>
                <a:lnTo>
                  <a:pt x="2807" y="690"/>
                </a:lnTo>
                <a:lnTo>
                  <a:pt x="2807" y="397"/>
                </a:lnTo>
                <a:lnTo>
                  <a:pt x="179" y="397"/>
                </a:lnTo>
                <a:close/>
                <a:moveTo>
                  <a:pt x="239" y="0"/>
                </a:moveTo>
                <a:lnTo>
                  <a:pt x="2749" y="0"/>
                </a:lnTo>
                <a:lnTo>
                  <a:pt x="2787" y="3"/>
                </a:lnTo>
                <a:lnTo>
                  <a:pt x="2824" y="12"/>
                </a:lnTo>
                <a:lnTo>
                  <a:pt x="2857" y="27"/>
                </a:lnTo>
                <a:lnTo>
                  <a:pt x="2889" y="46"/>
                </a:lnTo>
                <a:lnTo>
                  <a:pt x="2917" y="70"/>
                </a:lnTo>
                <a:lnTo>
                  <a:pt x="2941" y="99"/>
                </a:lnTo>
                <a:lnTo>
                  <a:pt x="2960" y="130"/>
                </a:lnTo>
                <a:lnTo>
                  <a:pt x="2975" y="164"/>
                </a:lnTo>
                <a:lnTo>
                  <a:pt x="2984" y="201"/>
                </a:lnTo>
                <a:lnTo>
                  <a:pt x="2987" y="239"/>
                </a:lnTo>
                <a:lnTo>
                  <a:pt x="2987" y="908"/>
                </a:lnTo>
                <a:lnTo>
                  <a:pt x="753" y="908"/>
                </a:lnTo>
                <a:lnTo>
                  <a:pt x="705" y="910"/>
                </a:lnTo>
                <a:lnTo>
                  <a:pt x="660" y="919"/>
                </a:lnTo>
                <a:lnTo>
                  <a:pt x="618" y="933"/>
                </a:lnTo>
                <a:lnTo>
                  <a:pt x="577" y="952"/>
                </a:lnTo>
                <a:lnTo>
                  <a:pt x="539" y="975"/>
                </a:lnTo>
                <a:lnTo>
                  <a:pt x="504" y="1003"/>
                </a:lnTo>
                <a:lnTo>
                  <a:pt x="473" y="1034"/>
                </a:lnTo>
                <a:lnTo>
                  <a:pt x="446" y="1069"/>
                </a:lnTo>
                <a:lnTo>
                  <a:pt x="423" y="1107"/>
                </a:lnTo>
                <a:lnTo>
                  <a:pt x="404" y="1148"/>
                </a:lnTo>
                <a:lnTo>
                  <a:pt x="390" y="1191"/>
                </a:lnTo>
                <a:lnTo>
                  <a:pt x="382" y="1236"/>
                </a:lnTo>
                <a:lnTo>
                  <a:pt x="379" y="1283"/>
                </a:lnTo>
                <a:lnTo>
                  <a:pt x="379" y="1934"/>
                </a:lnTo>
                <a:lnTo>
                  <a:pt x="239" y="1934"/>
                </a:lnTo>
                <a:lnTo>
                  <a:pt x="200" y="1931"/>
                </a:lnTo>
                <a:lnTo>
                  <a:pt x="163" y="1921"/>
                </a:lnTo>
                <a:lnTo>
                  <a:pt x="129" y="1906"/>
                </a:lnTo>
                <a:lnTo>
                  <a:pt x="97" y="1888"/>
                </a:lnTo>
                <a:lnTo>
                  <a:pt x="70" y="1863"/>
                </a:lnTo>
                <a:lnTo>
                  <a:pt x="46" y="1836"/>
                </a:lnTo>
                <a:lnTo>
                  <a:pt x="26" y="1804"/>
                </a:lnTo>
                <a:lnTo>
                  <a:pt x="13" y="1770"/>
                </a:lnTo>
                <a:lnTo>
                  <a:pt x="3" y="1733"/>
                </a:lnTo>
                <a:lnTo>
                  <a:pt x="0" y="1694"/>
                </a:lnTo>
                <a:lnTo>
                  <a:pt x="0" y="239"/>
                </a:lnTo>
                <a:lnTo>
                  <a:pt x="3" y="201"/>
                </a:lnTo>
                <a:lnTo>
                  <a:pt x="13" y="164"/>
                </a:lnTo>
                <a:lnTo>
                  <a:pt x="26" y="130"/>
                </a:lnTo>
                <a:lnTo>
                  <a:pt x="46" y="99"/>
                </a:lnTo>
                <a:lnTo>
                  <a:pt x="70" y="70"/>
                </a:lnTo>
                <a:lnTo>
                  <a:pt x="97" y="46"/>
                </a:lnTo>
                <a:lnTo>
                  <a:pt x="129" y="27"/>
                </a:lnTo>
                <a:lnTo>
                  <a:pt x="163" y="12"/>
                </a:lnTo>
                <a:lnTo>
                  <a:pt x="200" y="3"/>
                </a:lnTo>
                <a:lnTo>
                  <a:pt x="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" name="Freeform 191"/>
          <p:cNvSpPr>
            <a:spLocks noEditPoints="1"/>
          </p:cNvSpPr>
          <p:nvPr/>
        </p:nvSpPr>
        <p:spPr bwMode="auto">
          <a:xfrm>
            <a:off x="1634001" y="3532188"/>
            <a:ext cx="495300" cy="411163"/>
          </a:xfrm>
          <a:custGeom>
            <a:avLst/>
            <a:gdLst>
              <a:gd name="T0" fmla="*/ 2765 w 3432"/>
              <a:gd name="T1" fmla="*/ 1914 h 2845"/>
              <a:gd name="T2" fmla="*/ 2883 w 3432"/>
              <a:gd name="T3" fmla="*/ 1886 h 2845"/>
              <a:gd name="T4" fmla="*/ 2976 w 3432"/>
              <a:gd name="T5" fmla="*/ 1817 h 2845"/>
              <a:gd name="T6" fmla="*/ 3034 w 3432"/>
              <a:gd name="T7" fmla="*/ 1713 h 2845"/>
              <a:gd name="T8" fmla="*/ 3045 w 3432"/>
              <a:gd name="T9" fmla="*/ 1214 h 2845"/>
              <a:gd name="T10" fmla="*/ 3019 w 3432"/>
              <a:gd name="T11" fmla="*/ 1096 h 2845"/>
              <a:gd name="T12" fmla="*/ 2948 w 3432"/>
              <a:gd name="T13" fmla="*/ 1002 h 2845"/>
              <a:gd name="T14" fmla="*/ 2845 w 3432"/>
              <a:gd name="T15" fmla="*/ 945 h 2845"/>
              <a:gd name="T16" fmla="*/ 2516 w 3432"/>
              <a:gd name="T17" fmla="*/ 933 h 2845"/>
              <a:gd name="T18" fmla="*/ 1678 w 3432"/>
              <a:gd name="T19" fmla="*/ 1180 h 2845"/>
              <a:gd name="T20" fmla="*/ 1414 w 3432"/>
              <a:gd name="T21" fmla="*/ 1335 h 2845"/>
              <a:gd name="T22" fmla="*/ 1397 w 3432"/>
              <a:gd name="T23" fmla="*/ 1388 h 2845"/>
              <a:gd name="T24" fmla="*/ 1409 w 3432"/>
              <a:gd name="T25" fmla="*/ 2048 h 2845"/>
              <a:gd name="T26" fmla="*/ 1462 w 3432"/>
              <a:gd name="T27" fmla="*/ 2089 h 2845"/>
              <a:gd name="T28" fmla="*/ 2073 w 3432"/>
              <a:gd name="T29" fmla="*/ 2089 h 2845"/>
              <a:gd name="T30" fmla="*/ 2126 w 3432"/>
              <a:gd name="T31" fmla="*/ 2048 h 2845"/>
              <a:gd name="T32" fmla="*/ 2138 w 3432"/>
              <a:gd name="T33" fmla="*/ 1388 h 2845"/>
              <a:gd name="T34" fmla="*/ 2121 w 3432"/>
              <a:gd name="T35" fmla="*/ 1335 h 2845"/>
              <a:gd name="T36" fmla="*/ 1857 w 3432"/>
              <a:gd name="T37" fmla="*/ 1180 h 2845"/>
              <a:gd name="T38" fmla="*/ 2445 w 3432"/>
              <a:gd name="T39" fmla="*/ 3 h 2845"/>
              <a:gd name="T40" fmla="*/ 2498 w 3432"/>
              <a:gd name="T41" fmla="*/ 45 h 2845"/>
              <a:gd name="T42" fmla="*/ 2511 w 3432"/>
              <a:gd name="T43" fmla="*/ 556 h 2845"/>
              <a:gd name="T44" fmla="*/ 2890 w 3432"/>
              <a:gd name="T45" fmla="*/ 568 h 2845"/>
              <a:gd name="T46" fmla="*/ 3065 w 3432"/>
              <a:gd name="T47" fmla="*/ 628 h 2845"/>
              <a:gd name="T48" fmla="*/ 3214 w 3432"/>
              <a:gd name="T49" fmla="*/ 732 h 2845"/>
              <a:gd name="T50" fmla="*/ 3330 w 3432"/>
              <a:gd name="T51" fmla="*/ 870 h 2845"/>
              <a:gd name="T52" fmla="*/ 3405 w 3432"/>
              <a:gd name="T53" fmla="*/ 1039 h 2845"/>
              <a:gd name="T54" fmla="*/ 3432 w 3432"/>
              <a:gd name="T55" fmla="*/ 1227 h 2845"/>
              <a:gd name="T56" fmla="*/ 3420 w 3432"/>
              <a:gd name="T57" fmla="*/ 1747 h 2845"/>
              <a:gd name="T58" fmla="*/ 3359 w 3432"/>
              <a:gd name="T59" fmla="*/ 1922 h 2845"/>
              <a:gd name="T60" fmla="*/ 3256 w 3432"/>
              <a:gd name="T61" fmla="*/ 2071 h 2845"/>
              <a:gd name="T62" fmla="*/ 3118 w 3432"/>
              <a:gd name="T63" fmla="*/ 2188 h 2845"/>
              <a:gd name="T64" fmla="*/ 2952 w 3432"/>
              <a:gd name="T65" fmla="*/ 2263 h 2845"/>
              <a:gd name="T66" fmla="*/ 2764 w 3432"/>
              <a:gd name="T67" fmla="*/ 2290 h 2845"/>
              <a:gd name="T68" fmla="*/ 2507 w 3432"/>
              <a:gd name="T69" fmla="*/ 2663 h 2845"/>
              <a:gd name="T70" fmla="*/ 2469 w 3432"/>
              <a:gd name="T71" fmla="*/ 2756 h 2845"/>
              <a:gd name="T72" fmla="*/ 2394 w 3432"/>
              <a:gd name="T73" fmla="*/ 2821 h 2845"/>
              <a:gd name="T74" fmla="*/ 2295 w 3432"/>
              <a:gd name="T75" fmla="*/ 2845 h 2845"/>
              <a:gd name="T76" fmla="*/ 148 w 3432"/>
              <a:gd name="T77" fmla="*/ 2834 h 2845"/>
              <a:gd name="T78" fmla="*/ 63 w 3432"/>
              <a:gd name="T79" fmla="*/ 2781 h 2845"/>
              <a:gd name="T80" fmla="*/ 11 w 3432"/>
              <a:gd name="T81" fmla="*/ 2697 h 2845"/>
              <a:gd name="T82" fmla="*/ 0 w 3432"/>
              <a:gd name="T83" fmla="*/ 89 h 2845"/>
              <a:gd name="T84" fmla="*/ 26 w 3432"/>
              <a:gd name="T85" fmla="*/ 26 h 2845"/>
              <a:gd name="T86" fmla="*/ 89 w 3432"/>
              <a:gd name="T87" fmla="*/ 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32" h="2845">
                <a:moveTo>
                  <a:pt x="2516" y="933"/>
                </a:moveTo>
                <a:lnTo>
                  <a:pt x="2516" y="1914"/>
                </a:lnTo>
                <a:lnTo>
                  <a:pt x="2765" y="1914"/>
                </a:lnTo>
                <a:lnTo>
                  <a:pt x="2806" y="1911"/>
                </a:lnTo>
                <a:lnTo>
                  <a:pt x="2845" y="1901"/>
                </a:lnTo>
                <a:lnTo>
                  <a:pt x="2883" y="1886"/>
                </a:lnTo>
                <a:lnTo>
                  <a:pt x="2917" y="1868"/>
                </a:lnTo>
                <a:lnTo>
                  <a:pt x="2948" y="1844"/>
                </a:lnTo>
                <a:lnTo>
                  <a:pt x="2976" y="1817"/>
                </a:lnTo>
                <a:lnTo>
                  <a:pt x="2999" y="1785"/>
                </a:lnTo>
                <a:lnTo>
                  <a:pt x="3019" y="1751"/>
                </a:lnTo>
                <a:lnTo>
                  <a:pt x="3034" y="1713"/>
                </a:lnTo>
                <a:lnTo>
                  <a:pt x="3042" y="1673"/>
                </a:lnTo>
                <a:lnTo>
                  <a:pt x="3045" y="1632"/>
                </a:lnTo>
                <a:lnTo>
                  <a:pt x="3045" y="1214"/>
                </a:lnTo>
                <a:lnTo>
                  <a:pt x="3042" y="1172"/>
                </a:lnTo>
                <a:lnTo>
                  <a:pt x="3034" y="1133"/>
                </a:lnTo>
                <a:lnTo>
                  <a:pt x="3019" y="1096"/>
                </a:lnTo>
                <a:lnTo>
                  <a:pt x="2999" y="1061"/>
                </a:lnTo>
                <a:lnTo>
                  <a:pt x="2976" y="1029"/>
                </a:lnTo>
                <a:lnTo>
                  <a:pt x="2948" y="1002"/>
                </a:lnTo>
                <a:lnTo>
                  <a:pt x="2917" y="978"/>
                </a:lnTo>
                <a:lnTo>
                  <a:pt x="2883" y="959"/>
                </a:lnTo>
                <a:lnTo>
                  <a:pt x="2845" y="945"/>
                </a:lnTo>
                <a:lnTo>
                  <a:pt x="2806" y="936"/>
                </a:lnTo>
                <a:lnTo>
                  <a:pt x="2765" y="933"/>
                </a:lnTo>
                <a:lnTo>
                  <a:pt x="2516" y="933"/>
                </a:lnTo>
                <a:close/>
                <a:moveTo>
                  <a:pt x="89" y="0"/>
                </a:moveTo>
                <a:lnTo>
                  <a:pt x="1678" y="0"/>
                </a:lnTo>
                <a:lnTo>
                  <a:pt x="1678" y="1180"/>
                </a:lnTo>
                <a:lnTo>
                  <a:pt x="1444" y="1310"/>
                </a:lnTo>
                <a:lnTo>
                  <a:pt x="1427" y="1322"/>
                </a:lnTo>
                <a:lnTo>
                  <a:pt x="1414" y="1335"/>
                </a:lnTo>
                <a:lnTo>
                  <a:pt x="1405" y="1352"/>
                </a:lnTo>
                <a:lnTo>
                  <a:pt x="1399" y="1370"/>
                </a:lnTo>
                <a:lnTo>
                  <a:pt x="1397" y="1388"/>
                </a:lnTo>
                <a:lnTo>
                  <a:pt x="1397" y="2002"/>
                </a:lnTo>
                <a:lnTo>
                  <a:pt x="1400" y="2026"/>
                </a:lnTo>
                <a:lnTo>
                  <a:pt x="1409" y="2048"/>
                </a:lnTo>
                <a:lnTo>
                  <a:pt x="1423" y="2066"/>
                </a:lnTo>
                <a:lnTo>
                  <a:pt x="1441" y="2080"/>
                </a:lnTo>
                <a:lnTo>
                  <a:pt x="1462" y="2089"/>
                </a:lnTo>
                <a:lnTo>
                  <a:pt x="1486" y="2092"/>
                </a:lnTo>
                <a:lnTo>
                  <a:pt x="2049" y="2092"/>
                </a:lnTo>
                <a:lnTo>
                  <a:pt x="2073" y="2089"/>
                </a:lnTo>
                <a:lnTo>
                  <a:pt x="2095" y="2080"/>
                </a:lnTo>
                <a:lnTo>
                  <a:pt x="2112" y="2066"/>
                </a:lnTo>
                <a:lnTo>
                  <a:pt x="2126" y="2048"/>
                </a:lnTo>
                <a:lnTo>
                  <a:pt x="2135" y="2026"/>
                </a:lnTo>
                <a:lnTo>
                  <a:pt x="2138" y="2002"/>
                </a:lnTo>
                <a:lnTo>
                  <a:pt x="2138" y="1388"/>
                </a:lnTo>
                <a:lnTo>
                  <a:pt x="2136" y="1370"/>
                </a:lnTo>
                <a:lnTo>
                  <a:pt x="2131" y="1352"/>
                </a:lnTo>
                <a:lnTo>
                  <a:pt x="2121" y="1335"/>
                </a:lnTo>
                <a:lnTo>
                  <a:pt x="2108" y="1322"/>
                </a:lnTo>
                <a:lnTo>
                  <a:pt x="2092" y="1310"/>
                </a:lnTo>
                <a:lnTo>
                  <a:pt x="1857" y="1180"/>
                </a:lnTo>
                <a:lnTo>
                  <a:pt x="1857" y="0"/>
                </a:lnTo>
                <a:lnTo>
                  <a:pt x="2421" y="0"/>
                </a:lnTo>
                <a:lnTo>
                  <a:pt x="2445" y="3"/>
                </a:lnTo>
                <a:lnTo>
                  <a:pt x="2467" y="12"/>
                </a:lnTo>
                <a:lnTo>
                  <a:pt x="2485" y="26"/>
                </a:lnTo>
                <a:lnTo>
                  <a:pt x="2498" y="45"/>
                </a:lnTo>
                <a:lnTo>
                  <a:pt x="2507" y="65"/>
                </a:lnTo>
                <a:lnTo>
                  <a:pt x="2511" y="89"/>
                </a:lnTo>
                <a:lnTo>
                  <a:pt x="2511" y="556"/>
                </a:lnTo>
                <a:lnTo>
                  <a:pt x="2764" y="556"/>
                </a:lnTo>
                <a:lnTo>
                  <a:pt x="2828" y="559"/>
                </a:lnTo>
                <a:lnTo>
                  <a:pt x="2890" y="568"/>
                </a:lnTo>
                <a:lnTo>
                  <a:pt x="2952" y="582"/>
                </a:lnTo>
                <a:lnTo>
                  <a:pt x="3010" y="603"/>
                </a:lnTo>
                <a:lnTo>
                  <a:pt x="3065" y="628"/>
                </a:lnTo>
                <a:lnTo>
                  <a:pt x="3118" y="659"/>
                </a:lnTo>
                <a:lnTo>
                  <a:pt x="3168" y="693"/>
                </a:lnTo>
                <a:lnTo>
                  <a:pt x="3214" y="732"/>
                </a:lnTo>
                <a:lnTo>
                  <a:pt x="3256" y="774"/>
                </a:lnTo>
                <a:lnTo>
                  <a:pt x="3296" y="821"/>
                </a:lnTo>
                <a:lnTo>
                  <a:pt x="3330" y="870"/>
                </a:lnTo>
                <a:lnTo>
                  <a:pt x="3359" y="924"/>
                </a:lnTo>
                <a:lnTo>
                  <a:pt x="3385" y="980"/>
                </a:lnTo>
                <a:lnTo>
                  <a:pt x="3405" y="1039"/>
                </a:lnTo>
                <a:lnTo>
                  <a:pt x="3420" y="1099"/>
                </a:lnTo>
                <a:lnTo>
                  <a:pt x="3429" y="1162"/>
                </a:lnTo>
                <a:lnTo>
                  <a:pt x="3432" y="1227"/>
                </a:lnTo>
                <a:lnTo>
                  <a:pt x="3432" y="1619"/>
                </a:lnTo>
                <a:lnTo>
                  <a:pt x="3429" y="1684"/>
                </a:lnTo>
                <a:lnTo>
                  <a:pt x="3420" y="1747"/>
                </a:lnTo>
                <a:lnTo>
                  <a:pt x="3405" y="1807"/>
                </a:lnTo>
                <a:lnTo>
                  <a:pt x="3385" y="1866"/>
                </a:lnTo>
                <a:lnTo>
                  <a:pt x="3359" y="1922"/>
                </a:lnTo>
                <a:lnTo>
                  <a:pt x="3330" y="1975"/>
                </a:lnTo>
                <a:lnTo>
                  <a:pt x="3296" y="2025"/>
                </a:lnTo>
                <a:lnTo>
                  <a:pt x="3256" y="2071"/>
                </a:lnTo>
                <a:lnTo>
                  <a:pt x="3214" y="2114"/>
                </a:lnTo>
                <a:lnTo>
                  <a:pt x="3168" y="2153"/>
                </a:lnTo>
                <a:lnTo>
                  <a:pt x="3118" y="2188"/>
                </a:lnTo>
                <a:lnTo>
                  <a:pt x="3065" y="2218"/>
                </a:lnTo>
                <a:lnTo>
                  <a:pt x="3010" y="2243"/>
                </a:lnTo>
                <a:lnTo>
                  <a:pt x="2952" y="2263"/>
                </a:lnTo>
                <a:lnTo>
                  <a:pt x="2890" y="2278"/>
                </a:lnTo>
                <a:lnTo>
                  <a:pt x="2828" y="2286"/>
                </a:lnTo>
                <a:lnTo>
                  <a:pt x="2764" y="2290"/>
                </a:lnTo>
                <a:lnTo>
                  <a:pt x="2511" y="2290"/>
                </a:lnTo>
                <a:lnTo>
                  <a:pt x="2511" y="2629"/>
                </a:lnTo>
                <a:lnTo>
                  <a:pt x="2507" y="2663"/>
                </a:lnTo>
                <a:lnTo>
                  <a:pt x="2500" y="2697"/>
                </a:lnTo>
                <a:lnTo>
                  <a:pt x="2487" y="2728"/>
                </a:lnTo>
                <a:lnTo>
                  <a:pt x="2469" y="2756"/>
                </a:lnTo>
                <a:lnTo>
                  <a:pt x="2447" y="2781"/>
                </a:lnTo>
                <a:lnTo>
                  <a:pt x="2422" y="2803"/>
                </a:lnTo>
                <a:lnTo>
                  <a:pt x="2394" y="2821"/>
                </a:lnTo>
                <a:lnTo>
                  <a:pt x="2364" y="2834"/>
                </a:lnTo>
                <a:lnTo>
                  <a:pt x="2331" y="2842"/>
                </a:lnTo>
                <a:lnTo>
                  <a:pt x="2295" y="2845"/>
                </a:lnTo>
                <a:lnTo>
                  <a:pt x="215" y="2845"/>
                </a:lnTo>
                <a:lnTo>
                  <a:pt x="181" y="2842"/>
                </a:lnTo>
                <a:lnTo>
                  <a:pt x="148" y="2834"/>
                </a:lnTo>
                <a:lnTo>
                  <a:pt x="116" y="2821"/>
                </a:lnTo>
                <a:lnTo>
                  <a:pt x="88" y="2803"/>
                </a:lnTo>
                <a:lnTo>
                  <a:pt x="63" y="2781"/>
                </a:lnTo>
                <a:lnTo>
                  <a:pt x="42" y="2756"/>
                </a:lnTo>
                <a:lnTo>
                  <a:pt x="24" y="2728"/>
                </a:lnTo>
                <a:lnTo>
                  <a:pt x="11" y="2697"/>
                </a:lnTo>
                <a:lnTo>
                  <a:pt x="3" y="2663"/>
                </a:lnTo>
                <a:lnTo>
                  <a:pt x="0" y="2629"/>
                </a:lnTo>
                <a:lnTo>
                  <a:pt x="0" y="89"/>
                </a:lnTo>
                <a:lnTo>
                  <a:pt x="3" y="65"/>
                </a:lnTo>
                <a:lnTo>
                  <a:pt x="12" y="45"/>
                </a:lnTo>
                <a:lnTo>
                  <a:pt x="26" y="26"/>
                </a:lnTo>
                <a:lnTo>
                  <a:pt x="45" y="12"/>
                </a:lnTo>
                <a:lnTo>
                  <a:pt x="66" y="3"/>
                </a:lnTo>
                <a:lnTo>
                  <a:pt x="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Freeform 196"/>
          <p:cNvSpPr>
            <a:spLocks noEditPoints="1"/>
          </p:cNvSpPr>
          <p:nvPr/>
        </p:nvSpPr>
        <p:spPr bwMode="auto">
          <a:xfrm>
            <a:off x="2629820" y="3486150"/>
            <a:ext cx="374650" cy="501650"/>
          </a:xfrm>
          <a:custGeom>
            <a:avLst/>
            <a:gdLst>
              <a:gd name="T0" fmla="*/ 526 w 2601"/>
              <a:gd name="T1" fmla="*/ 1580 h 3472"/>
              <a:gd name="T2" fmla="*/ 539 w 2601"/>
              <a:gd name="T3" fmla="*/ 1691 h 3472"/>
              <a:gd name="T4" fmla="*/ 651 w 2601"/>
              <a:gd name="T5" fmla="*/ 1703 h 3472"/>
              <a:gd name="T6" fmla="*/ 776 w 2601"/>
              <a:gd name="T7" fmla="*/ 2949 h 3472"/>
              <a:gd name="T8" fmla="*/ 904 w 2601"/>
              <a:gd name="T9" fmla="*/ 2949 h 3472"/>
              <a:gd name="T10" fmla="*/ 920 w 2601"/>
              <a:gd name="T11" fmla="*/ 1350 h 3472"/>
              <a:gd name="T12" fmla="*/ 1295 w 2601"/>
              <a:gd name="T13" fmla="*/ 1301 h 3472"/>
              <a:gd name="T14" fmla="*/ 1204 w 2601"/>
              <a:gd name="T15" fmla="*/ 1392 h 3472"/>
              <a:gd name="T16" fmla="*/ 1270 w 2601"/>
              <a:gd name="T17" fmla="*/ 2106 h 3472"/>
              <a:gd name="T18" fmla="*/ 1768 w 2601"/>
              <a:gd name="T19" fmla="*/ 2150 h 3472"/>
              <a:gd name="T20" fmla="*/ 1856 w 2601"/>
              <a:gd name="T21" fmla="*/ 2321 h 3472"/>
              <a:gd name="T22" fmla="*/ 1793 w 2601"/>
              <a:gd name="T23" fmla="*/ 2733 h 3472"/>
              <a:gd name="T24" fmla="*/ 1574 w 2601"/>
              <a:gd name="T25" fmla="*/ 2794 h 3472"/>
              <a:gd name="T26" fmla="*/ 1402 w 2601"/>
              <a:gd name="T27" fmla="*/ 2707 h 3472"/>
              <a:gd name="T28" fmla="*/ 1349 w 2601"/>
              <a:gd name="T29" fmla="*/ 2537 h 3472"/>
              <a:gd name="T30" fmla="*/ 1225 w 2601"/>
              <a:gd name="T31" fmla="*/ 2505 h 3472"/>
              <a:gd name="T32" fmla="*/ 1193 w 2601"/>
              <a:gd name="T33" fmla="*/ 2678 h 3472"/>
              <a:gd name="T34" fmla="*/ 1349 w 2601"/>
              <a:gd name="T35" fmla="*/ 2904 h 3472"/>
              <a:gd name="T36" fmla="*/ 1642 w 2601"/>
              <a:gd name="T37" fmla="*/ 2974 h 3472"/>
              <a:gd name="T38" fmla="*/ 1904 w 2601"/>
              <a:gd name="T39" fmla="*/ 2875 h 3472"/>
              <a:gd name="T40" fmla="*/ 2033 w 2601"/>
              <a:gd name="T41" fmla="*/ 2632 h 3472"/>
              <a:gd name="T42" fmla="*/ 1989 w 2601"/>
              <a:gd name="T43" fmla="*/ 2137 h 3472"/>
              <a:gd name="T44" fmla="*/ 1784 w 2601"/>
              <a:gd name="T45" fmla="*/ 1955 h 3472"/>
              <a:gd name="T46" fmla="*/ 1946 w 2601"/>
              <a:gd name="T47" fmla="*/ 1482 h 3472"/>
              <a:gd name="T48" fmla="*/ 2036 w 2601"/>
              <a:gd name="T49" fmla="*/ 1392 h 3472"/>
              <a:gd name="T50" fmla="*/ 1946 w 2601"/>
              <a:gd name="T51" fmla="*/ 1301 h 3472"/>
              <a:gd name="T52" fmla="*/ 271 w 2601"/>
              <a:gd name="T53" fmla="*/ 520 h 3472"/>
              <a:gd name="T54" fmla="*/ 180 w 2601"/>
              <a:gd name="T55" fmla="*/ 697 h 3472"/>
              <a:gd name="T56" fmla="*/ 2396 w 2601"/>
              <a:gd name="T57" fmla="*/ 596 h 3472"/>
              <a:gd name="T58" fmla="*/ 2235 w 2601"/>
              <a:gd name="T59" fmla="*/ 479 h 3472"/>
              <a:gd name="T60" fmla="*/ 2005 w 2601"/>
              <a:gd name="T61" fmla="*/ 679 h 3472"/>
              <a:gd name="T62" fmla="*/ 1850 w 2601"/>
              <a:gd name="T63" fmla="*/ 769 h 3472"/>
              <a:gd name="T64" fmla="*/ 1693 w 2601"/>
              <a:gd name="T65" fmla="*/ 679 h 3472"/>
              <a:gd name="T66" fmla="*/ 933 w 2601"/>
              <a:gd name="T67" fmla="*/ 589 h 3472"/>
              <a:gd name="T68" fmla="*/ 843 w 2601"/>
              <a:gd name="T69" fmla="*/ 744 h 3472"/>
              <a:gd name="T70" fmla="*/ 661 w 2601"/>
              <a:gd name="T71" fmla="*/ 744 h 3472"/>
              <a:gd name="T72" fmla="*/ 571 w 2601"/>
              <a:gd name="T73" fmla="*/ 589 h 3472"/>
              <a:gd name="T74" fmla="*/ 843 w 2601"/>
              <a:gd name="T75" fmla="*/ 24 h 3472"/>
              <a:gd name="T76" fmla="*/ 933 w 2601"/>
              <a:gd name="T77" fmla="*/ 180 h 3472"/>
              <a:gd name="T78" fmla="*/ 1693 w 2601"/>
              <a:gd name="T79" fmla="*/ 89 h 3472"/>
              <a:gd name="T80" fmla="*/ 1850 w 2601"/>
              <a:gd name="T81" fmla="*/ 0 h 3472"/>
              <a:gd name="T82" fmla="*/ 2005 w 2601"/>
              <a:gd name="T83" fmla="*/ 89 h 3472"/>
              <a:gd name="T84" fmla="*/ 2250 w 2601"/>
              <a:gd name="T85" fmla="*/ 300 h 3472"/>
              <a:gd name="T86" fmla="*/ 2499 w 2601"/>
              <a:gd name="T87" fmla="*/ 432 h 3472"/>
              <a:gd name="T88" fmla="*/ 2601 w 2601"/>
              <a:gd name="T89" fmla="*/ 697 h 3472"/>
              <a:gd name="T90" fmla="*/ 2534 w 2601"/>
              <a:gd name="T91" fmla="*/ 3312 h 3472"/>
              <a:gd name="T92" fmla="*/ 2319 w 2601"/>
              <a:gd name="T93" fmla="*/ 3460 h 3472"/>
              <a:gd name="T94" fmla="*/ 239 w 2601"/>
              <a:gd name="T95" fmla="*/ 3446 h 3472"/>
              <a:gd name="T96" fmla="*/ 44 w 2601"/>
              <a:gd name="T97" fmla="*/ 3274 h 3472"/>
              <a:gd name="T98" fmla="*/ 3 w 2601"/>
              <a:gd name="T99" fmla="*/ 647 h 3472"/>
              <a:gd name="T100" fmla="*/ 135 w 2601"/>
              <a:gd name="T101" fmla="*/ 399 h 3472"/>
              <a:gd name="T102" fmla="*/ 402 w 2601"/>
              <a:gd name="T103" fmla="*/ 297 h 3472"/>
              <a:gd name="T104" fmla="*/ 614 w 2601"/>
              <a:gd name="T105" fmla="*/ 64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01" h="3472">
                <a:moveTo>
                  <a:pt x="832" y="1302"/>
                </a:moveTo>
                <a:lnTo>
                  <a:pt x="812" y="1307"/>
                </a:lnTo>
                <a:lnTo>
                  <a:pt x="793" y="1315"/>
                </a:lnTo>
                <a:lnTo>
                  <a:pt x="776" y="1328"/>
                </a:lnTo>
                <a:lnTo>
                  <a:pt x="539" y="1564"/>
                </a:lnTo>
                <a:lnTo>
                  <a:pt x="526" y="1580"/>
                </a:lnTo>
                <a:lnTo>
                  <a:pt x="518" y="1598"/>
                </a:lnTo>
                <a:lnTo>
                  <a:pt x="513" y="1617"/>
                </a:lnTo>
                <a:lnTo>
                  <a:pt x="513" y="1637"/>
                </a:lnTo>
                <a:lnTo>
                  <a:pt x="518" y="1657"/>
                </a:lnTo>
                <a:lnTo>
                  <a:pt x="526" y="1675"/>
                </a:lnTo>
                <a:lnTo>
                  <a:pt x="539" y="1691"/>
                </a:lnTo>
                <a:lnTo>
                  <a:pt x="556" y="1703"/>
                </a:lnTo>
                <a:lnTo>
                  <a:pt x="574" y="1713"/>
                </a:lnTo>
                <a:lnTo>
                  <a:pt x="593" y="1717"/>
                </a:lnTo>
                <a:lnTo>
                  <a:pt x="614" y="1717"/>
                </a:lnTo>
                <a:lnTo>
                  <a:pt x="633" y="1713"/>
                </a:lnTo>
                <a:lnTo>
                  <a:pt x="651" y="1703"/>
                </a:lnTo>
                <a:lnTo>
                  <a:pt x="667" y="1691"/>
                </a:lnTo>
                <a:lnTo>
                  <a:pt x="749" y="1609"/>
                </a:lnTo>
                <a:lnTo>
                  <a:pt x="749" y="2885"/>
                </a:lnTo>
                <a:lnTo>
                  <a:pt x="752" y="2908"/>
                </a:lnTo>
                <a:lnTo>
                  <a:pt x="762" y="2929"/>
                </a:lnTo>
                <a:lnTo>
                  <a:pt x="776" y="2949"/>
                </a:lnTo>
                <a:lnTo>
                  <a:pt x="794" y="2962"/>
                </a:lnTo>
                <a:lnTo>
                  <a:pt x="815" y="2971"/>
                </a:lnTo>
                <a:lnTo>
                  <a:pt x="840" y="2974"/>
                </a:lnTo>
                <a:lnTo>
                  <a:pt x="863" y="2971"/>
                </a:lnTo>
                <a:lnTo>
                  <a:pt x="885" y="2962"/>
                </a:lnTo>
                <a:lnTo>
                  <a:pt x="904" y="2949"/>
                </a:lnTo>
                <a:lnTo>
                  <a:pt x="918" y="2929"/>
                </a:lnTo>
                <a:lnTo>
                  <a:pt x="926" y="2908"/>
                </a:lnTo>
                <a:lnTo>
                  <a:pt x="930" y="2885"/>
                </a:lnTo>
                <a:lnTo>
                  <a:pt x="930" y="1392"/>
                </a:lnTo>
                <a:lnTo>
                  <a:pt x="927" y="1371"/>
                </a:lnTo>
                <a:lnTo>
                  <a:pt x="920" y="1350"/>
                </a:lnTo>
                <a:lnTo>
                  <a:pt x="908" y="1333"/>
                </a:lnTo>
                <a:lnTo>
                  <a:pt x="893" y="1319"/>
                </a:lnTo>
                <a:lnTo>
                  <a:pt x="874" y="1309"/>
                </a:lnTo>
                <a:lnTo>
                  <a:pt x="854" y="1302"/>
                </a:lnTo>
                <a:lnTo>
                  <a:pt x="832" y="1302"/>
                </a:lnTo>
                <a:close/>
                <a:moveTo>
                  <a:pt x="1295" y="1301"/>
                </a:moveTo>
                <a:lnTo>
                  <a:pt x="1270" y="1305"/>
                </a:lnTo>
                <a:lnTo>
                  <a:pt x="1249" y="1314"/>
                </a:lnTo>
                <a:lnTo>
                  <a:pt x="1230" y="1328"/>
                </a:lnTo>
                <a:lnTo>
                  <a:pt x="1216" y="1346"/>
                </a:lnTo>
                <a:lnTo>
                  <a:pt x="1207" y="1367"/>
                </a:lnTo>
                <a:lnTo>
                  <a:pt x="1204" y="1392"/>
                </a:lnTo>
                <a:lnTo>
                  <a:pt x="1204" y="2019"/>
                </a:lnTo>
                <a:lnTo>
                  <a:pt x="1207" y="2044"/>
                </a:lnTo>
                <a:lnTo>
                  <a:pt x="1216" y="2065"/>
                </a:lnTo>
                <a:lnTo>
                  <a:pt x="1230" y="2083"/>
                </a:lnTo>
                <a:lnTo>
                  <a:pt x="1249" y="2097"/>
                </a:lnTo>
                <a:lnTo>
                  <a:pt x="1270" y="2106"/>
                </a:lnTo>
                <a:lnTo>
                  <a:pt x="1295" y="2110"/>
                </a:lnTo>
                <a:lnTo>
                  <a:pt x="1642" y="2110"/>
                </a:lnTo>
                <a:lnTo>
                  <a:pt x="1677" y="2112"/>
                </a:lnTo>
                <a:lnTo>
                  <a:pt x="1710" y="2120"/>
                </a:lnTo>
                <a:lnTo>
                  <a:pt x="1741" y="2133"/>
                </a:lnTo>
                <a:lnTo>
                  <a:pt x="1768" y="2150"/>
                </a:lnTo>
                <a:lnTo>
                  <a:pt x="1793" y="2171"/>
                </a:lnTo>
                <a:lnTo>
                  <a:pt x="1814" y="2196"/>
                </a:lnTo>
                <a:lnTo>
                  <a:pt x="1831" y="2224"/>
                </a:lnTo>
                <a:lnTo>
                  <a:pt x="1844" y="2254"/>
                </a:lnTo>
                <a:lnTo>
                  <a:pt x="1853" y="2287"/>
                </a:lnTo>
                <a:lnTo>
                  <a:pt x="1856" y="2321"/>
                </a:lnTo>
                <a:lnTo>
                  <a:pt x="1856" y="2583"/>
                </a:lnTo>
                <a:lnTo>
                  <a:pt x="1853" y="2617"/>
                </a:lnTo>
                <a:lnTo>
                  <a:pt x="1844" y="2650"/>
                </a:lnTo>
                <a:lnTo>
                  <a:pt x="1831" y="2679"/>
                </a:lnTo>
                <a:lnTo>
                  <a:pt x="1814" y="2707"/>
                </a:lnTo>
                <a:lnTo>
                  <a:pt x="1793" y="2733"/>
                </a:lnTo>
                <a:lnTo>
                  <a:pt x="1768" y="2754"/>
                </a:lnTo>
                <a:lnTo>
                  <a:pt x="1741" y="2771"/>
                </a:lnTo>
                <a:lnTo>
                  <a:pt x="1710" y="2784"/>
                </a:lnTo>
                <a:lnTo>
                  <a:pt x="1677" y="2791"/>
                </a:lnTo>
                <a:lnTo>
                  <a:pt x="1642" y="2794"/>
                </a:lnTo>
                <a:lnTo>
                  <a:pt x="1574" y="2794"/>
                </a:lnTo>
                <a:lnTo>
                  <a:pt x="1540" y="2791"/>
                </a:lnTo>
                <a:lnTo>
                  <a:pt x="1507" y="2784"/>
                </a:lnTo>
                <a:lnTo>
                  <a:pt x="1476" y="2771"/>
                </a:lnTo>
                <a:lnTo>
                  <a:pt x="1448" y="2754"/>
                </a:lnTo>
                <a:lnTo>
                  <a:pt x="1424" y="2733"/>
                </a:lnTo>
                <a:lnTo>
                  <a:pt x="1402" y="2707"/>
                </a:lnTo>
                <a:lnTo>
                  <a:pt x="1385" y="2679"/>
                </a:lnTo>
                <a:lnTo>
                  <a:pt x="1372" y="2650"/>
                </a:lnTo>
                <a:lnTo>
                  <a:pt x="1364" y="2617"/>
                </a:lnTo>
                <a:lnTo>
                  <a:pt x="1362" y="2583"/>
                </a:lnTo>
                <a:lnTo>
                  <a:pt x="1357" y="2558"/>
                </a:lnTo>
                <a:lnTo>
                  <a:pt x="1349" y="2537"/>
                </a:lnTo>
                <a:lnTo>
                  <a:pt x="1335" y="2519"/>
                </a:lnTo>
                <a:lnTo>
                  <a:pt x="1317" y="2505"/>
                </a:lnTo>
                <a:lnTo>
                  <a:pt x="1295" y="2496"/>
                </a:lnTo>
                <a:lnTo>
                  <a:pt x="1271" y="2492"/>
                </a:lnTo>
                <a:lnTo>
                  <a:pt x="1246" y="2496"/>
                </a:lnTo>
                <a:lnTo>
                  <a:pt x="1225" y="2505"/>
                </a:lnTo>
                <a:lnTo>
                  <a:pt x="1207" y="2519"/>
                </a:lnTo>
                <a:lnTo>
                  <a:pt x="1193" y="2537"/>
                </a:lnTo>
                <a:lnTo>
                  <a:pt x="1184" y="2558"/>
                </a:lnTo>
                <a:lnTo>
                  <a:pt x="1180" y="2583"/>
                </a:lnTo>
                <a:lnTo>
                  <a:pt x="1184" y="2632"/>
                </a:lnTo>
                <a:lnTo>
                  <a:pt x="1193" y="2678"/>
                </a:lnTo>
                <a:lnTo>
                  <a:pt x="1207" y="2724"/>
                </a:lnTo>
                <a:lnTo>
                  <a:pt x="1227" y="2767"/>
                </a:lnTo>
                <a:lnTo>
                  <a:pt x="1251" y="2806"/>
                </a:lnTo>
                <a:lnTo>
                  <a:pt x="1280" y="2842"/>
                </a:lnTo>
                <a:lnTo>
                  <a:pt x="1313" y="2875"/>
                </a:lnTo>
                <a:lnTo>
                  <a:pt x="1349" y="2904"/>
                </a:lnTo>
                <a:lnTo>
                  <a:pt x="1390" y="2928"/>
                </a:lnTo>
                <a:lnTo>
                  <a:pt x="1432" y="2947"/>
                </a:lnTo>
                <a:lnTo>
                  <a:pt x="1477" y="2962"/>
                </a:lnTo>
                <a:lnTo>
                  <a:pt x="1525" y="2971"/>
                </a:lnTo>
                <a:lnTo>
                  <a:pt x="1574" y="2974"/>
                </a:lnTo>
                <a:lnTo>
                  <a:pt x="1642" y="2974"/>
                </a:lnTo>
                <a:lnTo>
                  <a:pt x="1692" y="2971"/>
                </a:lnTo>
                <a:lnTo>
                  <a:pt x="1740" y="2962"/>
                </a:lnTo>
                <a:lnTo>
                  <a:pt x="1784" y="2947"/>
                </a:lnTo>
                <a:lnTo>
                  <a:pt x="1827" y="2928"/>
                </a:lnTo>
                <a:lnTo>
                  <a:pt x="1868" y="2904"/>
                </a:lnTo>
                <a:lnTo>
                  <a:pt x="1904" y="2875"/>
                </a:lnTo>
                <a:lnTo>
                  <a:pt x="1937" y="2842"/>
                </a:lnTo>
                <a:lnTo>
                  <a:pt x="1966" y="2806"/>
                </a:lnTo>
                <a:lnTo>
                  <a:pt x="1989" y="2767"/>
                </a:lnTo>
                <a:lnTo>
                  <a:pt x="2010" y="2724"/>
                </a:lnTo>
                <a:lnTo>
                  <a:pt x="2023" y="2678"/>
                </a:lnTo>
                <a:lnTo>
                  <a:pt x="2033" y="2632"/>
                </a:lnTo>
                <a:lnTo>
                  <a:pt x="2036" y="2583"/>
                </a:lnTo>
                <a:lnTo>
                  <a:pt x="2036" y="2321"/>
                </a:lnTo>
                <a:lnTo>
                  <a:pt x="2033" y="2272"/>
                </a:lnTo>
                <a:lnTo>
                  <a:pt x="2023" y="2224"/>
                </a:lnTo>
                <a:lnTo>
                  <a:pt x="2010" y="2180"/>
                </a:lnTo>
                <a:lnTo>
                  <a:pt x="1989" y="2137"/>
                </a:lnTo>
                <a:lnTo>
                  <a:pt x="1966" y="2098"/>
                </a:lnTo>
                <a:lnTo>
                  <a:pt x="1937" y="2061"/>
                </a:lnTo>
                <a:lnTo>
                  <a:pt x="1904" y="2029"/>
                </a:lnTo>
                <a:lnTo>
                  <a:pt x="1868" y="2000"/>
                </a:lnTo>
                <a:lnTo>
                  <a:pt x="1827" y="1976"/>
                </a:lnTo>
                <a:lnTo>
                  <a:pt x="1784" y="1955"/>
                </a:lnTo>
                <a:lnTo>
                  <a:pt x="1740" y="1942"/>
                </a:lnTo>
                <a:lnTo>
                  <a:pt x="1692" y="1932"/>
                </a:lnTo>
                <a:lnTo>
                  <a:pt x="1642" y="1929"/>
                </a:lnTo>
                <a:lnTo>
                  <a:pt x="1384" y="1929"/>
                </a:lnTo>
                <a:lnTo>
                  <a:pt x="1384" y="1482"/>
                </a:lnTo>
                <a:lnTo>
                  <a:pt x="1946" y="1482"/>
                </a:lnTo>
                <a:lnTo>
                  <a:pt x="1970" y="1479"/>
                </a:lnTo>
                <a:lnTo>
                  <a:pt x="1991" y="1469"/>
                </a:lnTo>
                <a:lnTo>
                  <a:pt x="2010" y="1456"/>
                </a:lnTo>
                <a:lnTo>
                  <a:pt x="2023" y="1438"/>
                </a:lnTo>
                <a:lnTo>
                  <a:pt x="2033" y="1415"/>
                </a:lnTo>
                <a:lnTo>
                  <a:pt x="2036" y="1392"/>
                </a:lnTo>
                <a:lnTo>
                  <a:pt x="2033" y="1367"/>
                </a:lnTo>
                <a:lnTo>
                  <a:pt x="2023" y="1346"/>
                </a:lnTo>
                <a:lnTo>
                  <a:pt x="2010" y="1328"/>
                </a:lnTo>
                <a:lnTo>
                  <a:pt x="1991" y="1314"/>
                </a:lnTo>
                <a:lnTo>
                  <a:pt x="1970" y="1305"/>
                </a:lnTo>
                <a:lnTo>
                  <a:pt x="1946" y="1301"/>
                </a:lnTo>
                <a:lnTo>
                  <a:pt x="1295" y="1301"/>
                </a:lnTo>
                <a:close/>
                <a:moveTo>
                  <a:pt x="402" y="477"/>
                </a:moveTo>
                <a:lnTo>
                  <a:pt x="366" y="479"/>
                </a:lnTo>
                <a:lnTo>
                  <a:pt x="332" y="488"/>
                </a:lnTo>
                <a:lnTo>
                  <a:pt x="300" y="502"/>
                </a:lnTo>
                <a:lnTo>
                  <a:pt x="271" y="520"/>
                </a:lnTo>
                <a:lnTo>
                  <a:pt x="245" y="541"/>
                </a:lnTo>
                <a:lnTo>
                  <a:pt x="223" y="568"/>
                </a:lnTo>
                <a:lnTo>
                  <a:pt x="205" y="596"/>
                </a:lnTo>
                <a:lnTo>
                  <a:pt x="192" y="628"/>
                </a:lnTo>
                <a:lnTo>
                  <a:pt x="184" y="661"/>
                </a:lnTo>
                <a:lnTo>
                  <a:pt x="180" y="697"/>
                </a:lnTo>
                <a:lnTo>
                  <a:pt x="180" y="880"/>
                </a:lnTo>
                <a:lnTo>
                  <a:pt x="2420" y="880"/>
                </a:lnTo>
                <a:lnTo>
                  <a:pt x="2420" y="697"/>
                </a:lnTo>
                <a:lnTo>
                  <a:pt x="2417" y="661"/>
                </a:lnTo>
                <a:lnTo>
                  <a:pt x="2409" y="628"/>
                </a:lnTo>
                <a:lnTo>
                  <a:pt x="2396" y="596"/>
                </a:lnTo>
                <a:lnTo>
                  <a:pt x="2378" y="568"/>
                </a:lnTo>
                <a:lnTo>
                  <a:pt x="2355" y="541"/>
                </a:lnTo>
                <a:lnTo>
                  <a:pt x="2330" y="520"/>
                </a:lnTo>
                <a:lnTo>
                  <a:pt x="2301" y="502"/>
                </a:lnTo>
                <a:lnTo>
                  <a:pt x="2269" y="488"/>
                </a:lnTo>
                <a:lnTo>
                  <a:pt x="2235" y="479"/>
                </a:lnTo>
                <a:lnTo>
                  <a:pt x="2198" y="477"/>
                </a:lnTo>
                <a:lnTo>
                  <a:pt x="2030" y="477"/>
                </a:lnTo>
                <a:lnTo>
                  <a:pt x="2030" y="589"/>
                </a:lnTo>
                <a:lnTo>
                  <a:pt x="2027" y="621"/>
                </a:lnTo>
                <a:lnTo>
                  <a:pt x="2018" y="652"/>
                </a:lnTo>
                <a:lnTo>
                  <a:pt x="2005" y="679"/>
                </a:lnTo>
                <a:lnTo>
                  <a:pt x="1987" y="705"/>
                </a:lnTo>
                <a:lnTo>
                  <a:pt x="1966" y="726"/>
                </a:lnTo>
                <a:lnTo>
                  <a:pt x="1940" y="744"/>
                </a:lnTo>
                <a:lnTo>
                  <a:pt x="1912" y="757"/>
                </a:lnTo>
                <a:lnTo>
                  <a:pt x="1882" y="765"/>
                </a:lnTo>
                <a:lnTo>
                  <a:pt x="1850" y="769"/>
                </a:lnTo>
                <a:lnTo>
                  <a:pt x="1816" y="765"/>
                </a:lnTo>
                <a:lnTo>
                  <a:pt x="1787" y="757"/>
                </a:lnTo>
                <a:lnTo>
                  <a:pt x="1758" y="744"/>
                </a:lnTo>
                <a:lnTo>
                  <a:pt x="1733" y="726"/>
                </a:lnTo>
                <a:lnTo>
                  <a:pt x="1711" y="705"/>
                </a:lnTo>
                <a:lnTo>
                  <a:pt x="1693" y="679"/>
                </a:lnTo>
                <a:lnTo>
                  <a:pt x="1680" y="652"/>
                </a:lnTo>
                <a:lnTo>
                  <a:pt x="1671" y="621"/>
                </a:lnTo>
                <a:lnTo>
                  <a:pt x="1668" y="589"/>
                </a:lnTo>
                <a:lnTo>
                  <a:pt x="1668" y="477"/>
                </a:lnTo>
                <a:lnTo>
                  <a:pt x="933" y="477"/>
                </a:lnTo>
                <a:lnTo>
                  <a:pt x="933" y="589"/>
                </a:lnTo>
                <a:lnTo>
                  <a:pt x="930" y="621"/>
                </a:lnTo>
                <a:lnTo>
                  <a:pt x="921" y="652"/>
                </a:lnTo>
                <a:lnTo>
                  <a:pt x="908" y="679"/>
                </a:lnTo>
                <a:lnTo>
                  <a:pt x="890" y="705"/>
                </a:lnTo>
                <a:lnTo>
                  <a:pt x="868" y="726"/>
                </a:lnTo>
                <a:lnTo>
                  <a:pt x="843" y="744"/>
                </a:lnTo>
                <a:lnTo>
                  <a:pt x="815" y="757"/>
                </a:lnTo>
                <a:lnTo>
                  <a:pt x="784" y="765"/>
                </a:lnTo>
                <a:lnTo>
                  <a:pt x="752" y="769"/>
                </a:lnTo>
                <a:lnTo>
                  <a:pt x="719" y="765"/>
                </a:lnTo>
                <a:lnTo>
                  <a:pt x="689" y="757"/>
                </a:lnTo>
                <a:lnTo>
                  <a:pt x="661" y="744"/>
                </a:lnTo>
                <a:lnTo>
                  <a:pt x="636" y="726"/>
                </a:lnTo>
                <a:lnTo>
                  <a:pt x="614" y="705"/>
                </a:lnTo>
                <a:lnTo>
                  <a:pt x="595" y="679"/>
                </a:lnTo>
                <a:lnTo>
                  <a:pt x="583" y="652"/>
                </a:lnTo>
                <a:lnTo>
                  <a:pt x="574" y="621"/>
                </a:lnTo>
                <a:lnTo>
                  <a:pt x="571" y="589"/>
                </a:lnTo>
                <a:lnTo>
                  <a:pt x="571" y="477"/>
                </a:lnTo>
                <a:lnTo>
                  <a:pt x="402" y="477"/>
                </a:lnTo>
                <a:close/>
                <a:moveTo>
                  <a:pt x="752" y="0"/>
                </a:moveTo>
                <a:lnTo>
                  <a:pt x="784" y="3"/>
                </a:lnTo>
                <a:lnTo>
                  <a:pt x="815" y="12"/>
                </a:lnTo>
                <a:lnTo>
                  <a:pt x="843" y="24"/>
                </a:lnTo>
                <a:lnTo>
                  <a:pt x="868" y="42"/>
                </a:lnTo>
                <a:lnTo>
                  <a:pt x="890" y="64"/>
                </a:lnTo>
                <a:lnTo>
                  <a:pt x="908" y="89"/>
                </a:lnTo>
                <a:lnTo>
                  <a:pt x="921" y="117"/>
                </a:lnTo>
                <a:lnTo>
                  <a:pt x="930" y="148"/>
                </a:lnTo>
                <a:lnTo>
                  <a:pt x="933" y="180"/>
                </a:lnTo>
                <a:lnTo>
                  <a:pt x="933" y="297"/>
                </a:lnTo>
                <a:lnTo>
                  <a:pt x="1668" y="297"/>
                </a:lnTo>
                <a:lnTo>
                  <a:pt x="1668" y="180"/>
                </a:lnTo>
                <a:lnTo>
                  <a:pt x="1671" y="148"/>
                </a:lnTo>
                <a:lnTo>
                  <a:pt x="1680" y="117"/>
                </a:lnTo>
                <a:lnTo>
                  <a:pt x="1693" y="89"/>
                </a:lnTo>
                <a:lnTo>
                  <a:pt x="1711" y="64"/>
                </a:lnTo>
                <a:lnTo>
                  <a:pt x="1733" y="42"/>
                </a:lnTo>
                <a:lnTo>
                  <a:pt x="1758" y="24"/>
                </a:lnTo>
                <a:lnTo>
                  <a:pt x="1787" y="12"/>
                </a:lnTo>
                <a:lnTo>
                  <a:pt x="1816" y="3"/>
                </a:lnTo>
                <a:lnTo>
                  <a:pt x="1850" y="0"/>
                </a:lnTo>
                <a:lnTo>
                  <a:pt x="1882" y="3"/>
                </a:lnTo>
                <a:lnTo>
                  <a:pt x="1912" y="12"/>
                </a:lnTo>
                <a:lnTo>
                  <a:pt x="1940" y="24"/>
                </a:lnTo>
                <a:lnTo>
                  <a:pt x="1966" y="42"/>
                </a:lnTo>
                <a:lnTo>
                  <a:pt x="1987" y="64"/>
                </a:lnTo>
                <a:lnTo>
                  <a:pt x="2005" y="89"/>
                </a:lnTo>
                <a:lnTo>
                  <a:pt x="2018" y="117"/>
                </a:lnTo>
                <a:lnTo>
                  <a:pt x="2027" y="148"/>
                </a:lnTo>
                <a:lnTo>
                  <a:pt x="2030" y="180"/>
                </a:lnTo>
                <a:lnTo>
                  <a:pt x="2030" y="297"/>
                </a:lnTo>
                <a:lnTo>
                  <a:pt x="2198" y="297"/>
                </a:lnTo>
                <a:lnTo>
                  <a:pt x="2250" y="300"/>
                </a:lnTo>
                <a:lnTo>
                  <a:pt x="2298" y="309"/>
                </a:lnTo>
                <a:lnTo>
                  <a:pt x="2344" y="324"/>
                </a:lnTo>
                <a:lnTo>
                  <a:pt x="2387" y="344"/>
                </a:lnTo>
                <a:lnTo>
                  <a:pt x="2428" y="369"/>
                </a:lnTo>
                <a:lnTo>
                  <a:pt x="2465" y="399"/>
                </a:lnTo>
                <a:lnTo>
                  <a:pt x="2499" y="432"/>
                </a:lnTo>
                <a:lnTo>
                  <a:pt x="2528" y="469"/>
                </a:lnTo>
                <a:lnTo>
                  <a:pt x="2554" y="509"/>
                </a:lnTo>
                <a:lnTo>
                  <a:pt x="2574" y="553"/>
                </a:lnTo>
                <a:lnTo>
                  <a:pt x="2588" y="599"/>
                </a:lnTo>
                <a:lnTo>
                  <a:pt x="2598" y="647"/>
                </a:lnTo>
                <a:lnTo>
                  <a:pt x="2601" y="697"/>
                </a:lnTo>
                <a:lnTo>
                  <a:pt x="2601" y="3100"/>
                </a:lnTo>
                <a:lnTo>
                  <a:pt x="2598" y="3146"/>
                </a:lnTo>
                <a:lnTo>
                  <a:pt x="2589" y="3191"/>
                </a:lnTo>
                <a:lnTo>
                  <a:pt x="2575" y="3233"/>
                </a:lnTo>
                <a:lnTo>
                  <a:pt x="2557" y="3274"/>
                </a:lnTo>
                <a:lnTo>
                  <a:pt x="2534" y="3312"/>
                </a:lnTo>
                <a:lnTo>
                  <a:pt x="2507" y="3346"/>
                </a:lnTo>
                <a:lnTo>
                  <a:pt x="2475" y="3377"/>
                </a:lnTo>
                <a:lnTo>
                  <a:pt x="2441" y="3405"/>
                </a:lnTo>
                <a:lnTo>
                  <a:pt x="2402" y="3428"/>
                </a:lnTo>
                <a:lnTo>
                  <a:pt x="2362" y="3446"/>
                </a:lnTo>
                <a:lnTo>
                  <a:pt x="2319" y="3460"/>
                </a:lnTo>
                <a:lnTo>
                  <a:pt x="2274" y="3468"/>
                </a:lnTo>
                <a:lnTo>
                  <a:pt x="2227" y="3472"/>
                </a:lnTo>
                <a:lnTo>
                  <a:pt x="373" y="3472"/>
                </a:lnTo>
                <a:lnTo>
                  <a:pt x="327" y="3468"/>
                </a:lnTo>
                <a:lnTo>
                  <a:pt x="282" y="3460"/>
                </a:lnTo>
                <a:lnTo>
                  <a:pt x="239" y="3446"/>
                </a:lnTo>
                <a:lnTo>
                  <a:pt x="198" y="3428"/>
                </a:lnTo>
                <a:lnTo>
                  <a:pt x="160" y="3405"/>
                </a:lnTo>
                <a:lnTo>
                  <a:pt x="126" y="3377"/>
                </a:lnTo>
                <a:lnTo>
                  <a:pt x="95" y="3346"/>
                </a:lnTo>
                <a:lnTo>
                  <a:pt x="67" y="3312"/>
                </a:lnTo>
                <a:lnTo>
                  <a:pt x="44" y="3274"/>
                </a:lnTo>
                <a:lnTo>
                  <a:pt x="26" y="3233"/>
                </a:lnTo>
                <a:lnTo>
                  <a:pt x="12" y="3191"/>
                </a:lnTo>
                <a:lnTo>
                  <a:pt x="3" y="3146"/>
                </a:lnTo>
                <a:lnTo>
                  <a:pt x="0" y="3100"/>
                </a:lnTo>
                <a:lnTo>
                  <a:pt x="0" y="697"/>
                </a:lnTo>
                <a:lnTo>
                  <a:pt x="3" y="647"/>
                </a:lnTo>
                <a:lnTo>
                  <a:pt x="13" y="599"/>
                </a:lnTo>
                <a:lnTo>
                  <a:pt x="27" y="553"/>
                </a:lnTo>
                <a:lnTo>
                  <a:pt x="47" y="509"/>
                </a:lnTo>
                <a:lnTo>
                  <a:pt x="73" y="469"/>
                </a:lnTo>
                <a:lnTo>
                  <a:pt x="101" y="432"/>
                </a:lnTo>
                <a:lnTo>
                  <a:pt x="135" y="399"/>
                </a:lnTo>
                <a:lnTo>
                  <a:pt x="173" y="369"/>
                </a:lnTo>
                <a:lnTo>
                  <a:pt x="213" y="344"/>
                </a:lnTo>
                <a:lnTo>
                  <a:pt x="257" y="324"/>
                </a:lnTo>
                <a:lnTo>
                  <a:pt x="303" y="309"/>
                </a:lnTo>
                <a:lnTo>
                  <a:pt x="351" y="300"/>
                </a:lnTo>
                <a:lnTo>
                  <a:pt x="402" y="297"/>
                </a:lnTo>
                <a:lnTo>
                  <a:pt x="571" y="297"/>
                </a:lnTo>
                <a:lnTo>
                  <a:pt x="571" y="180"/>
                </a:lnTo>
                <a:lnTo>
                  <a:pt x="574" y="148"/>
                </a:lnTo>
                <a:lnTo>
                  <a:pt x="583" y="117"/>
                </a:lnTo>
                <a:lnTo>
                  <a:pt x="595" y="89"/>
                </a:lnTo>
                <a:lnTo>
                  <a:pt x="614" y="64"/>
                </a:lnTo>
                <a:lnTo>
                  <a:pt x="636" y="42"/>
                </a:lnTo>
                <a:lnTo>
                  <a:pt x="661" y="24"/>
                </a:lnTo>
                <a:lnTo>
                  <a:pt x="689" y="12"/>
                </a:lnTo>
                <a:lnTo>
                  <a:pt x="719" y="3"/>
                </a:lnTo>
                <a:lnTo>
                  <a:pt x="7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201"/>
          <p:cNvSpPr>
            <a:spLocks noEditPoints="1"/>
          </p:cNvSpPr>
          <p:nvPr/>
        </p:nvSpPr>
        <p:spPr bwMode="auto">
          <a:xfrm>
            <a:off x="3522452" y="3503613"/>
            <a:ext cx="460375" cy="469900"/>
          </a:xfrm>
          <a:custGeom>
            <a:avLst/>
            <a:gdLst>
              <a:gd name="T0" fmla="*/ 1541 w 3188"/>
              <a:gd name="T1" fmla="*/ 2691 h 3557"/>
              <a:gd name="T2" fmla="*/ 1575 w 3188"/>
              <a:gd name="T3" fmla="*/ 2707 h 3557"/>
              <a:gd name="T4" fmla="*/ 1613 w 3188"/>
              <a:gd name="T5" fmla="*/ 2707 h 3557"/>
              <a:gd name="T6" fmla="*/ 1647 w 3188"/>
              <a:gd name="T7" fmla="*/ 2691 h 3557"/>
              <a:gd name="T8" fmla="*/ 3119 w 3188"/>
              <a:gd name="T9" fmla="*/ 3500 h 3557"/>
              <a:gd name="T10" fmla="*/ 3071 w 3188"/>
              <a:gd name="T11" fmla="*/ 3535 h 3557"/>
              <a:gd name="T12" fmla="*/ 3015 w 3188"/>
              <a:gd name="T13" fmla="*/ 3554 h 3557"/>
              <a:gd name="T14" fmla="*/ 204 w 3188"/>
              <a:gd name="T15" fmla="*/ 3557 h 3557"/>
              <a:gd name="T16" fmla="*/ 144 w 3188"/>
              <a:gd name="T17" fmla="*/ 3547 h 3557"/>
              <a:gd name="T18" fmla="*/ 91 w 3188"/>
              <a:gd name="T19" fmla="*/ 3519 h 3557"/>
              <a:gd name="T20" fmla="*/ 1309 w 3188"/>
              <a:gd name="T21" fmla="*/ 2508 h 3557"/>
              <a:gd name="T22" fmla="*/ 2133 w 3188"/>
              <a:gd name="T23" fmla="*/ 1580 h 3557"/>
              <a:gd name="T24" fmla="*/ 2172 w 3188"/>
              <a:gd name="T25" fmla="*/ 1590 h 3557"/>
              <a:gd name="T26" fmla="*/ 2203 w 3188"/>
              <a:gd name="T27" fmla="*/ 1616 h 3557"/>
              <a:gd name="T28" fmla="*/ 2220 w 3188"/>
              <a:gd name="T29" fmla="*/ 1656 h 3557"/>
              <a:gd name="T30" fmla="*/ 2220 w 3188"/>
              <a:gd name="T31" fmla="*/ 1700 h 3557"/>
              <a:gd name="T32" fmla="*/ 2203 w 3188"/>
              <a:gd name="T33" fmla="*/ 1740 h 3557"/>
              <a:gd name="T34" fmla="*/ 2172 w 3188"/>
              <a:gd name="T35" fmla="*/ 1766 h 3557"/>
              <a:gd name="T36" fmla="*/ 2133 w 3188"/>
              <a:gd name="T37" fmla="*/ 1776 h 3557"/>
              <a:gd name="T38" fmla="*/ 974 w 3188"/>
              <a:gd name="T39" fmla="*/ 1773 h 3557"/>
              <a:gd name="T40" fmla="*/ 938 w 3188"/>
              <a:gd name="T41" fmla="*/ 1755 h 3557"/>
              <a:gd name="T42" fmla="*/ 914 w 3188"/>
              <a:gd name="T43" fmla="*/ 1721 h 3557"/>
              <a:gd name="T44" fmla="*/ 905 w 3188"/>
              <a:gd name="T45" fmla="*/ 1678 h 3557"/>
              <a:gd name="T46" fmla="*/ 914 w 3188"/>
              <a:gd name="T47" fmla="*/ 1635 h 3557"/>
              <a:gd name="T48" fmla="*/ 938 w 3188"/>
              <a:gd name="T49" fmla="*/ 1602 h 3557"/>
              <a:gd name="T50" fmla="*/ 974 w 3188"/>
              <a:gd name="T51" fmla="*/ 1582 h 3557"/>
              <a:gd name="T52" fmla="*/ 0 w 3188"/>
              <a:gd name="T53" fmla="*/ 1471 h 3557"/>
              <a:gd name="T54" fmla="*/ 0 w 3188"/>
              <a:gd name="T55" fmla="*/ 3312 h 3557"/>
              <a:gd name="T56" fmla="*/ 3188 w 3188"/>
              <a:gd name="T57" fmla="*/ 1465 h 3557"/>
              <a:gd name="T58" fmla="*/ 2030 w 3188"/>
              <a:gd name="T59" fmla="*/ 2386 h 3557"/>
              <a:gd name="T60" fmla="*/ 994 w 3188"/>
              <a:gd name="T61" fmla="*/ 1198 h 3557"/>
              <a:gd name="T62" fmla="*/ 2153 w 3188"/>
              <a:gd name="T63" fmla="*/ 1201 h 3557"/>
              <a:gd name="T64" fmla="*/ 2189 w 3188"/>
              <a:gd name="T65" fmla="*/ 1219 h 3557"/>
              <a:gd name="T66" fmla="*/ 2213 w 3188"/>
              <a:gd name="T67" fmla="*/ 1253 h 3557"/>
              <a:gd name="T68" fmla="*/ 2223 w 3188"/>
              <a:gd name="T69" fmla="*/ 1296 h 3557"/>
              <a:gd name="T70" fmla="*/ 2213 w 3188"/>
              <a:gd name="T71" fmla="*/ 1339 h 3557"/>
              <a:gd name="T72" fmla="*/ 2189 w 3188"/>
              <a:gd name="T73" fmla="*/ 1373 h 3557"/>
              <a:gd name="T74" fmla="*/ 2153 w 3188"/>
              <a:gd name="T75" fmla="*/ 1392 h 3557"/>
              <a:gd name="T76" fmla="*/ 994 w 3188"/>
              <a:gd name="T77" fmla="*/ 1394 h 3557"/>
              <a:gd name="T78" fmla="*/ 955 w 3188"/>
              <a:gd name="T79" fmla="*/ 1384 h 3557"/>
              <a:gd name="T80" fmla="*/ 924 w 3188"/>
              <a:gd name="T81" fmla="*/ 1358 h 3557"/>
              <a:gd name="T82" fmla="*/ 907 w 3188"/>
              <a:gd name="T83" fmla="*/ 1318 h 3557"/>
              <a:gd name="T84" fmla="*/ 907 w 3188"/>
              <a:gd name="T85" fmla="*/ 1274 h 3557"/>
              <a:gd name="T86" fmla="*/ 924 w 3188"/>
              <a:gd name="T87" fmla="*/ 1234 h 3557"/>
              <a:gd name="T88" fmla="*/ 955 w 3188"/>
              <a:gd name="T89" fmla="*/ 1208 h 3557"/>
              <a:gd name="T90" fmla="*/ 994 w 3188"/>
              <a:gd name="T91" fmla="*/ 1198 h 3557"/>
              <a:gd name="T92" fmla="*/ 3099 w 3188"/>
              <a:gd name="T93" fmla="*/ 1267 h 3557"/>
              <a:gd name="T94" fmla="*/ 2484 w 3188"/>
              <a:gd name="T95" fmla="*/ 1782 h 3557"/>
              <a:gd name="T96" fmla="*/ 2482 w 3188"/>
              <a:gd name="T97" fmla="*/ 1012 h 3557"/>
              <a:gd name="T98" fmla="*/ 2464 w 3188"/>
              <a:gd name="T99" fmla="*/ 974 h 3557"/>
              <a:gd name="T100" fmla="*/ 2434 w 3188"/>
              <a:gd name="T101" fmla="*/ 946 h 3557"/>
              <a:gd name="T102" fmla="*/ 2394 w 3188"/>
              <a:gd name="T103" fmla="*/ 937 h 3557"/>
              <a:gd name="T104" fmla="*/ 743 w 3188"/>
              <a:gd name="T105" fmla="*/ 940 h 3557"/>
              <a:gd name="T106" fmla="*/ 708 w 3188"/>
              <a:gd name="T107" fmla="*/ 958 h 3557"/>
              <a:gd name="T108" fmla="*/ 683 w 3188"/>
              <a:gd name="T109" fmla="*/ 991 h 3557"/>
              <a:gd name="T110" fmla="*/ 674 w 3188"/>
              <a:gd name="T111" fmla="*/ 1035 h 3557"/>
              <a:gd name="T112" fmla="*/ 70 w 3188"/>
              <a:gd name="T113" fmla="*/ 1284 h 3557"/>
              <a:gd name="T114" fmla="*/ 69 w 3188"/>
              <a:gd name="T115" fmla="*/ 1282 h 3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8" h="3557">
                <a:moveTo>
                  <a:pt x="1309" y="2508"/>
                </a:moveTo>
                <a:lnTo>
                  <a:pt x="1541" y="2691"/>
                </a:lnTo>
                <a:lnTo>
                  <a:pt x="1557" y="2702"/>
                </a:lnTo>
                <a:lnTo>
                  <a:pt x="1575" y="2707"/>
                </a:lnTo>
                <a:lnTo>
                  <a:pt x="1594" y="2709"/>
                </a:lnTo>
                <a:lnTo>
                  <a:pt x="1613" y="2707"/>
                </a:lnTo>
                <a:lnTo>
                  <a:pt x="1631" y="2702"/>
                </a:lnTo>
                <a:lnTo>
                  <a:pt x="1647" y="2691"/>
                </a:lnTo>
                <a:lnTo>
                  <a:pt x="1878" y="2508"/>
                </a:lnTo>
                <a:lnTo>
                  <a:pt x="3119" y="3500"/>
                </a:lnTo>
                <a:lnTo>
                  <a:pt x="3097" y="3520"/>
                </a:lnTo>
                <a:lnTo>
                  <a:pt x="3071" y="3535"/>
                </a:lnTo>
                <a:lnTo>
                  <a:pt x="3044" y="3547"/>
                </a:lnTo>
                <a:lnTo>
                  <a:pt x="3015" y="3554"/>
                </a:lnTo>
                <a:lnTo>
                  <a:pt x="2985" y="3557"/>
                </a:lnTo>
                <a:lnTo>
                  <a:pt x="204" y="3557"/>
                </a:lnTo>
                <a:lnTo>
                  <a:pt x="173" y="3554"/>
                </a:lnTo>
                <a:lnTo>
                  <a:pt x="144" y="3547"/>
                </a:lnTo>
                <a:lnTo>
                  <a:pt x="117" y="3535"/>
                </a:lnTo>
                <a:lnTo>
                  <a:pt x="91" y="3519"/>
                </a:lnTo>
                <a:lnTo>
                  <a:pt x="68" y="3500"/>
                </a:lnTo>
                <a:lnTo>
                  <a:pt x="1309" y="2508"/>
                </a:lnTo>
                <a:close/>
                <a:moveTo>
                  <a:pt x="994" y="1580"/>
                </a:moveTo>
                <a:lnTo>
                  <a:pt x="2133" y="1580"/>
                </a:lnTo>
                <a:lnTo>
                  <a:pt x="2153" y="1582"/>
                </a:lnTo>
                <a:lnTo>
                  <a:pt x="2172" y="1590"/>
                </a:lnTo>
                <a:lnTo>
                  <a:pt x="2189" y="1602"/>
                </a:lnTo>
                <a:lnTo>
                  <a:pt x="2203" y="1616"/>
                </a:lnTo>
                <a:lnTo>
                  <a:pt x="2213" y="1635"/>
                </a:lnTo>
                <a:lnTo>
                  <a:pt x="2220" y="1656"/>
                </a:lnTo>
                <a:lnTo>
                  <a:pt x="2223" y="1678"/>
                </a:lnTo>
                <a:lnTo>
                  <a:pt x="2220" y="1700"/>
                </a:lnTo>
                <a:lnTo>
                  <a:pt x="2213" y="1721"/>
                </a:lnTo>
                <a:lnTo>
                  <a:pt x="2203" y="1740"/>
                </a:lnTo>
                <a:lnTo>
                  <a:pt x="2189" y="1755"/>
                </a:lnTo>
                <a:lnTo>
                  <a:pt x="2172" y="1766"/>
                </a:lnTo>
                <a:lnTo>
                  <a:pt x="2153" y="1773"/>
                </a:lnTo>
                <a:lnTo>
                  <a:pt x="2133" y="1776"/>
                </a:lnTo>
                <a:lnTo>
                  <a:pt x="994" y="1776"/>
                </a:lnTo>
                <a:lnTo>
                  <a:pt x="974" y="1773"/>
                </a:lnTo>
                <a:lnTo>
                  <a:pt x="955" y="1766"/>
                </a:lnTo>
                <a:lnTo>
                  <a:pt x="938" y="1755"/>
                </a:lnTo>
                <a:lnTo>
                  <a:pt x="924" y="1740"/>
                </a:lnTo>
                <a:lnTo>
                  <a:pt x="914" y="1721"/>
                </a:lnTo>
                <a:lnTo>
                  <a:pt x="907" y="1700"/>
                </a:lnTo>
                <a:lnTo>
                  <a:pt x="905" y="1678"/>
                </a:lnTo>
                <a:lnTo>
                  <a:pt x="907" y="1656"/>
                </a:lnTo>
                <a:lnTo>
                  <a:pt x="914" y="1635"/>
                </a:lnTo>
                <a:lnTo>
                  <a:pt x="924" y="1616"/>
                </a:lnTo>
                <a:lnTo>
                  <a:pt x="938" y="1602"/>
                </a:lnTo>
                <a:lnTo>
                  <a:pt x="955" y="1590"/>
                </a:lnTo>
                <a:lnTo>
                  <a:pt x="974" y="1582"/>
                </a:lnTo>
                <a:lnTo>
                  <a:pt x="994" y="1580"/>
                </a:lnTo>
                <a:close/>
                <a:moveTo>
                  <a:pt x="0" y="1471"/>
                </a:moveTo>
                <a:lnTo>
                  <a:pt x="1156" y="2386"/>
                </a:lnTo>
                <a:lnTo>
                  <a:pt x="0" y="3312"/>
                </a:lnTo>
                <a:lnTo>
                  <a:pt x="0" y="1471"/>
                </a:lnTo>
                <a:close/>
                <a:moveTo>
                  <a:pt x="3188" y="1465"/>
                </a:moveTo>
                <a:lnTo>
                  <a:pt x="3188" y="3313"/>
                </a:lnTo>
                <a:lnTo>
                  <a:pt x="2030" y="2386"/>
                </a:lnTo>
                <a:lnTo>
                  <a:pt x="3188" y="1465"/>
                </a:lnTo>
                <a:close/>
                <a:moveTo>
                  <a:pt x="994" y="1198"/>
                </a:moveTo>
                <a:lnTo>
                  <a:pt x="2133" y="1198"/>
                </a:lnTo>
                <a:lnTo>
                  <a:pt x="2153" y="1201"/>
                </a:lnTo>
                <a:lnTo>
                  <a:pt x="2172" y="1208"/>
                </a:lnTo>
                <a:lnTo>
                  <a:pt x="2189" y="1219"/>
                </a:lnTo>
                <a:lnTo>
                  <a:pt x="2203" y="1234"/>
                </a:lnTo>
                <a:lnTo>
                  <a:pt x="2213" y="1253"/>
                </a:lnTo>
                <a:lnTo>
                  <a:pt x="2220" y="1274"/>
                </a:lnTo>
                <a:lnTo>
                  <a:pt x="2223" y="1296"/>
                </a:lnTo>
                <a:lnTo>
                  <a:pt x="2220" y="1318"/>
                </a:lnTo>
                <a:lnTo>
                  <a:pt x="2213" y="1339"/>
                </a:lnTo>
                <a:lnTo>
                  <a:pt x="2203" y="1358"/>
                </a:lnTo>
                <a:lnTo>
                  <a:pt x="2189" y="1373"/>
                </a:lnTo>
                <a:lnTo>
                  <a:pt x="2172" y="1384"/>
                </a:lnTo>
                <a:lnTo>
                  <a:pt x="2153" y="1392"/>
                </a:lnTo>
                <a:lnTo>
                  <a:pt x="2133" y="1394"/>
                </a:lnTo>
                <a:lnTo>
                  <a:pt x="994" y="1394"/>
                </a:lnTo>
                <a:lnTo>
                  <a:pt x="974" y="1392"/>
                </a:lnTo>
                <a:lnTo>
                  <a:pt x="955" y="1384"/>
                </a:lnTo>
                <a:lnTo>
                  <a:pt x="938" y="1373"/>
                </a:lnTo>
                <a:lnTo>
                  <a:pt x="924" y="1358"/>
                </a:lnTo>
                <a:lnTo>
                  <a:pt x="914" y="1339"/>
                </a:lnTo>
                <a:lnTo>
                  <a:pt x="907" y="1318"/>
                </a:lnTo>
                <a:lnTo>
                  <a:pt x="905" y="1296"/>
                </a:lnTo>
                <a:lnTo>
                  <a:pt x="907" y="1274"/>
                </a:lnTo>
                <a:lnTo>
                  <a:pt x="914" y="1253"/>
                </a:lnTo>
                <a:lnTo>
                  <a:pt x="924" y="1234"/>
                </a:lnTo>
                <a:lnTo>
                  <a:pt x="938" y="1219"/>
                </a:lnTo>
                <a:lnTo>
                  <a:pt x="955" y="1208"/>
                </a:lnTo>
                <a:lnTo>
                  <a:pt x="974" y="1201"/>
                </a:lnTo>
                <a:lnTo>
                  <a:pt x="994" y="1198"/>
                </a:lnTo>
                <a:close/>
                <a:moveTo>
                  <a:pt x="1587" y="0"/>
                </a:moveTo>
                <a:lnTo>
                  <a:pt x="3099" y="1267"/>
                </a:lnTo>
                <a:lnTo>
                  <a:pt x="3115" y="1280"/>
                </a:lnTo>
                <a:lnTo>
                  <a:pt x="2484" y="1782"/>
                </a:lnTo>
                <a:lnTo>
                  <a:pt x="2484" y="1035"/>
                </a:lnTo>
                <a:lnTo>
                  <a:pt x="2482" y="1012"/>
                </a:lnTo>
                <a:lnTo>
                  <a:pt x="2475" y="991"/>
                </a:lnTo>
                <a:lnTo>
                  <a:pt x="2464" y="974"/>
                </a:lnTo>
                <a:lnTo>
                  <a:pt x="2450" y="958"/>
                </a:lnTo>
                <a:lnTo>
                  <a:pt x="2434" y="946"/>
                </a:lnTo>
                <a:lnTo>
                  <a:pt x="2415" y="940"/>
                </a:lnTo>
                <a:lnTo>
                  <a:pt x="2394" y="937"/>
                </a:lnTo>
                <a:lnTo>
                  <a:pt x="764" y="937"/>
                </a:lnTo>
                <a:lnTo>
                  <a:pt x="743" y="940"/>
                </a:lnTo>
                <a:lnTo>
                  <a:pt x="724" y="946"/>
                </a:lnTo>
                <a:lnTo>
                  <a:pt x="708" y="958"/>
                </a:lnTo>
                <a:lnTo>
                  <a:pt x="694" y="974"/>
                </a:lnTo>
                <a:lnTo>
                  <a:pt x="683" y="991"/>
                </a:lnTo>
                <a:lnTo>
                  <a:pt x="676" y="1012"/>
                </a:lnTo>
                <a:lnTo>
                  <a:pt x="674" y="1035"/>
                </a:lnTo>
                <a:lnTo>
                  <a:pt x="674" y="1762"/>
                </a:lnTo>
                <a:lnTo>
                  <a:pt x="70" y="1284"/>
                </a:lnTo>
                <a:lnTo>
                  <a:pt x="71" y="1282"/>
                </a:lnTo>
                <a:lnTo>
                  <a:pt x="69" y="1282"/>
                </a:lnTo>
                <a:lnTo>
                  <a:pt x="15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206"/>
          <p:cNvSpPr>
            <a:spLocks/>
          </p:cNvSpPr>
          <p:nvPr/>
        </p:nvSpPr>
        <p:spPr bwMode="auto">
          <a:xfrm>
            <a:off x="4505571" y="3463926"/>
            <a:ext cx="365125" cy="547688"/>
          </a:xfrm>
          <a:custGeom>
            <a:avLst/>
            <a:gdLst>
              <a:gd name="T0" fmla="*/ 1385 w 2302"/>
              <a:gd name="T1" fmla="*/ 50 h 3454"/>
              <a:gd name="T2" fmla="*/ 1675 w 2302"/>
              <a:gd name="T3" fmla="*/ 273 h 3454"/>
              <a:gd name="T4" fmla="*/ 1873 w 2302"/>
              <a:gd name="T5" fmla="*/ 610 h 3454"/>
              <a:gd name="T6" fmla="*/ 1945 w 2302"/>
              <a:gd name="T7" fmla="*/ 981 h 3454"/>
              <a:gd name="T8" fmla="*/ 1849 w 2302"/>
              <a:gd name="T9" fmla="*/ 1334 h 3454"/>
              <a:gd name="T10" fmla="*/ 1579 w 2302"/>
              <a:gd name="T11" fmla="*/ 1572 h 3454"/>
              <a:gd name="T12" fmla="*/ 1836 w 2302"/>
              <a:gd name="T13" fmla="*/ 1722 h 3454"/>
              <a:gd name="T14" fmla="*/ 1999 w 2302"/>
              <a:gd name="T15" fmla="*/ 1816 h 3454"/>
              <a:gd name="T16" fmla="*/ 2038 w 2302"/>
              <a:gd name="T17" fmla="*/ 1919 h 3454"/>
              <a:gd name="T18" fmla="*/ 1967 w 2302"/>
              <a:gd name="T19" fmla="*/ 1542 h 3454"/>
              <a:gd name="T20" fmla="*/ 1967 w 2302"/>
              <a:gd name="T21" fmla="*/ 1427 h 3454"/>
              <a:gd name="T22" fmla="*/ 2261 w 2302"/>
              <a:gd name="T23" fmla="*/ 1413 h 3454"/>
              <a:gd name="T24" fmla="*/ 2291 w 2302"/>
              <a:gd name="T25" fmla="*/ 1526 h 3454"/>
              <a:gd name="T26" fmla="*/ 2205 w 2302"/>
              <a:gd name="T27" fmla="*/ 1908 h 3454"/>
              <a:gd name="T28" fmla="*/ 2110 w 2302"/>
              <a:gd name="T29" fmla="*/ 2074 h 3454"/>
              <a:gd name="T30" fmla="*/ 1710 w 2302"/>
              <a:gd name="T31" fmla="*/ 2178 h 3454"/>
              <a:gd name="T32" fmla="*/ 1792 w 2302"/>
              <a:gd name="T33" fmla="*/ 2260 h 3454"/>
              <a:gd name="T34" fmla="*/ 1710 w 2302"/>
              <a:gd name="T35" fmla="*/ 2342 h 3454"/>
              <a:gd name="T36" fmla="*/ 1322 w 2302"/>
              <a:gd name="T37" fmla="*/ 2351 h 3454"/>
              <a:gd name="T38" fmla="*/ 1385 w 2302"/>
              <a:gd name="T39" fmla="*/ 2873 h 3454"/>
              <a:gd name="T40" fmla="*/ 1979 w 2302"/>
              <a:gd name="T41" fmla="*/ 2943 h 3454"/>
              <a:gd name="T42" fmla="*/ 2022 w 2302"/>
              <a:gd name="T43" fmla="*/ 3142 h 3454"/>
              <a:gd name="T44" fmla="*/ 2022 w 2302"/>
              <a:gd name="T45" fmla="*/ 3260 h 3454"/>
              <a:gd name="T46" fmla="*/ 1966 w 2302"/>
              <a:gd name="T47" fmla="*/ 3414 h 3454"/>
              <a:gd name="T48" fmla="*/ 1800 w 2302"/>
              <a:gd name="T49" fmla="*/ 3443 h 3454"/>
              <a:gd name="T50" fmla="*/ 1695 w 2302"/>
              <a:gd name="T51" fmla="*/ 3317 h 3454"/>
              <a:gd name="T52" fmla="*/ 1307 w 2302"/>
              <a:gd name="T53" fmla="*/ 3229 h 3454"/>
              <a:gd name="T54" fmla="*/ 1278 w 2302"/>
              <a:gd name="T55" fmla="*/ 3394 h 3454"/>
              <a:gd name="T56" fmla="*/ 1121 w 2302"/>
              <a:gd name="T57" fmla="*/ 3451 h 3454"/>
              <a:gd name="T58" fmla="*/ 994 w 2302"/>
              <a:gd name="T59" fmla="*/ 3345 h 3454"/>
              <a:gd name="T60" fmla="*/ 578 w 2302"/>
              <a:gd name="T61" fmla="*/ 3204 h 3454"/>
              <a:gd name="T62" fmla="*/ 577 w 2302"/>
              <a:gd name="T63" fmla="*/ 3371 h 3454"/>
              <a:gd name="T64" fmla="*/ 434 w 2302"/>
              <a:gd name="T65" fmla="*/ 3454 h 3454"/>
              <a:gd name="T66" fmla="*/ 290 w 2302"/>
              <a:gd name="T67" fmla="*/ 3371 h 3454"/>
              <a:gd name="T68" fmla="*/ 286 w 2302"/>
              <a:gd name="T69" fmla="*/ 3209 h 3454"/>
              <a:gd name="T70" fmla="*/ 267 w 2302"/>
              <a:gd name="T71" fmla="*/ 3067 h 3454"/>
              <a:gd name="T72" fmla="*/ 363 w 2302"/>
              <a:gd name="T73" fmla="*/ 2899 h 3454"/>
              <a:gd name="T74" fmla="*/ 920 w 2302"/>
              <a:gd name="T75" fmla="*/ 2409 h 3454"/>
              <a:gd name="T76" fmla="*/ 290 w 2302"/>
              <a:gd name="T77" fmla="*/ 2100 h 3454"/>
              <a:gd name="T78" fmla="*/ 124 w 2302"/>
              <a:gd name="T79" fmla="*/ 2005 h 3454"/>
              <a:gd name="T80" fmla="*/ 60 w 2302"/>
              <a:gd name="T81" fmla="*/ 1563 h 3454"/>
              <a:gd name="T82" fmla="*/ 3 w 2302"/>
              <a:gd name="T83" fmla="*/ 1463 h 3454"/>
              <a:gd name="T84" fmla="*/ 277 w 2302"/>
              <a:gd name="T85" fmla="*/ 1403 h 3454"/>
              <a:gd name="T86" fmla="*/ 359 w 2302"/>
              <a:gd name="T87" fmla="*/ 1484 h 3454"/>
              <a:gd name="T88" fmla="*/ 277 w 2302"/>
              <a:gd name="T89" fmla="*/ 1566 h 3454"/>
              <a:gd name="T90" fmla="*/ 277 w 2302"/>
              <a:gd name="T91" fmla="*/ 1911 h 3454"/>
              <a:gd name="T92" fmla="*/ 371 w 2302"/>
              <a:gd name="T93" fmla="*/ 1748 h 3454"/>
              <a:gd name="T94" fmla="*/ 911 w 2302"/>
              <a:gd name="T95" fmla="*/ 1634 h 3454"/>
              <a:gd name="T96" fmla="*/ 576 w 2302"/>
              <a:gd name="T97" fmla="*/ 1466 h 3454"/>
              <a:gd name="T98" fmla="*/ 392 w 2302"/>
              <a:gd name="T99" fmla="*/ 1169 h 3454"/>
              <a:gd name="T100" fmla="*/ 387 w 2302"/>
              <a:gd name="T101" fmla="*/ 797 h 3454"/>
              <a:gd name="T102" fmla="*/ 526 w 2302"/>
              <a:gd name="T103" fmla="*/ 433 h 3454"/>
              <a:gd name="T104" fmla="*/ 774 w 2302"/>
              <a:gd name="T105" fmla="*/ 143 h 3454"/>
              <a:gd name="T106" fmla="*/ 1098 w 2302"/>
              <a:gd name="T107" fmla="*/ 3 h 3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02" h="3454">
                <a:moveTo>
                  <a:pt x="1157" y="0"/>
                </a:moveTo>
                <a:lnTo>
                  <a:pt x="1157" y="0"/>
                </a:lnTo>
                <a:lnTo>
                  <a:pt x="1216" y="3"/>
                </a:lnTo>
                <a:lnTo>
                  <a:pt x="1273" y="13"/>
                </a:lnTo>
                <a:lnTo>
                  <a:pt x="1330" y="28"/>
                </a:lnTo>
                <a:lnTo>
                  <a:pt x="1385" y="50"/>
                </a:lnTo>
                <a:lnTo>
                  <a:pt x="1439" y="75"/>
                </a:lnTo>
                <a:lnTo>
                  <a:pt x="1490" y="107"/>
                </a:lnTo>
                <a:lnTo>
                  <a:pt x="1540" y="143"/>
                </a:lnTo>
                <a:lnTo>
                  <a:pt x="1587" y="183"/>
                </a:lnTo>
                <a:lnTo>
                  <a:pt x="1633" y="226"/>
                </a:lnTo>
                <a:lnTo>
                  <a:pt x="1675" y="273"/>
                </a:lnTo>
                <a:lnTo>
                  <a:pt x="1715" y="324"/>
                </a:lnTo>
                <a:lnTo>
                  <a:pt x="1753" y="377"/>
                </a:lnTo>
                <a:lnTo>
                  <a:pt x="1787" y="433"/>
                </a:lnTo>
                <a:lnTo>
                  <a:pt x="1819" y="490"/>
                </a:lnTo>
                <a:lnTo>
                  <a:pt x="1848" y="550"/>
                </a:lnTo>
                <a:lnTo>
                  <a:pt x="1873" y="610"/>
                </a:lnTo>
                <a:lnTo>
                  <a:pt x="1894" y="671"/>
                </a:lnTo>
                <a:lnTo>
                  <a:pt x="1913" y="733"/>
                </a:lnTo>
                <a:lnTo>
                  <a:pt x="1927" y="797"/>
                </a:lnTo>
                <a:lnTo>
                  <a:pt x="1937" y="859"/>
                </a:lnTo>
                <a:lnTo>
                  <a:pt x="1943" y="920"/>
                </a:lnTo>
                <a:lnTo>
                  <a:pt x="1945" y="981"/>
                </a:lnTo>
                <a:lnTo>
                  <a:pt x="1943" y="1047"/>
                </a:lnTo>
                <a:lnTo>
                  <a:pt x="1935" y="1111"/>
                </a:lnTo>
                <a:lnTo>
                  <a:pt x="1921" y="1171"/>
                </a:lnTo>
                <a:lnTo>
                  <a:pt x="1901" y="1229"/>
                </a:lnTo>
                <a:lnTo>
                  <a:pt x="1877" y="1284"/>
                </a:lnTo>
                <a:lnTo>
                  <a:pt x="1849" y="1334"/>
                </a:lnTo>
                <a:lnTo>
                  <a:pt x="1815" y="1383"/>
                </a:lnTo>
                <a:lnTo>
                  <a:pt x="1776" y="1428"/>
                </a:lnTo>
                <a:lnTo>
                  <a:pt x="1733" y="1469"/>
                </a:lnTo>
                <a:lnTo>
                  <a:pt x="1686" y="1507"/>
                </a:lnTo>
                <a:lnTo>
                  <a:pt x="1635" y="1541"/>
                </a:lnTo>
                <a:lnTo>
                  <a:pt x="1579" y="1572"/>
                </a:lnTo>
                <a:lnTo>
                  <a:pt x="1520" y="1597"/>
                </a:lnTo>
                <a:lnTo>
                  <a:pt x="1458" y="1619"/>
                </a:lnTo>
                <a:lnTo>
                  <a:pt x="1391" y="1637"/>
                </a:lnTo>
                <a:lnTo>
                  <a:pt x="1322" y="1650"/>
                </a:lnTo>
                <a:lnTo>
                  <a:pt x="1322" y="1722"/>
                </a:lnTo>
                <a:lnTo>
                  <a:pt x="1836" y="1722"/>
                </a:lnTo>
                <a:lnTo>
                  <a:pt x="1870" y="1726"/>
                </a:lnTo>
                <a:lnTo>
                  <a:pt x="1902" y="1734"/>
                </a:lnTo>
                <a:lnTo>
                  <a:pt x="1932" y="1748"/>
                </a:lnTo>
                <a:lnTo>
                  <a:pt x="1957" y="1767"/>
                </a:lnTo>
                <a:lnTo>
                  <a:pt x="1980" y="1790"/>
                </a:lnTo>
                <a:lnTo>
                  <a:pt x="1999" y="1816"/>
                </a:lnTo>
                <a:lnTo>
                  <a:pt x="2013" y="1845"/>
                </a:lnTo>
                <a:lnTo>
                  <a:pt x="2021" y="1877"/>
                </a:lnTo>
                <a:lnTo>
                  <a:pt x="2024" y="1911"/>
                </a:lnTo>
                <a:lnTo>
                  <a:pt x="2023" y="1933"/>
                </a:lnTo>
                <a:lnTo>
                  <a:pt x="2032" y="1928"/>
                </a:lnTo>
                <a:lnTo>
                  <a:pt x="2038" y="1919"/>
                </a:lnTo>
                <a:lnTo>
                  <a:pt x="2040" y="1908"/>
                </a:lnTo>
                <a:lnTo>
                  <a:pt x="2040" y="1566"/>
                </a:lnTo>
                <a:lnTo>
                  <a:pt x="2024" y="1566"/>
                </a:lnTo>
                <a:lnTo>
                  <a:pt x="2003" y="1563"/>
                </a:lnTo>
                <a:lnTo>
                  <a:pt x="1983" y="1556"/>
                </a:lnTo>
                <a:lnTo>
                  <a:pt x="1967" y="1542"/>
                </a:lnTo>
                <a:lnTo>
                  <a:pt x="1954" y="1526"/>
                </a:lnTo>
                <a:lnTo>
                  <a:pt x="1945" y="1506"/>
                </a:lnTo>
                <a:lnTo>
                  <a:pt x="1943" y="1484"/>
                </a:lnTo>
                <a:lnTo>
                  <a:pt x="1945" y="1463"/>
                </a:lnTo>
                <a:lnTo>
                  <a:pt x="1954" y="1443"/>
                </a:lnTo>
                <a:lnTo>
                  <a:pt x="1967" y="1427"/>
                </a:lnTo>
                <a:lnTo>
                  <a:pt x="1983" y="1413"/>
                </a:lnTo>
                <a:lnTo>
                  <a:pt x="2003" y="1406"/>
                </a:lnTo>
                <a:lnTo>
                  <a:pt x="2024" y="1403"/>
                </a:lnTo>
                <a:lnTo>
                  <a:pt x="2220" y="1403"/>
                </a:lnTo>
                <a:lnTo>
                  <a:pt x="2241" y="1406"/>
                </a:lnTo>
                <a:lnTo>
                  <a:pt x="2261" y="1413"/>
                </a:lnTo>
                <a:lnTo>
                  <a:pt x="2278" y="1427"/>
                </a:lnTo>
                <a:lnTo>
                  <a:pt x="2291" y="1443"/>
                </a:lnTo>
                <a:lnTo>
                  <a:pt x="2298" y="1463"/>
                </a:lnTo>
                <a:lnTo>
                  <a:pt x="2302" y="1484"/>
                </a:lnTo>
                <a:lnTo>
                  <a:pt x="2298" y="1506"/>
                </a:lnTo>
                <a:lnTo>
                  <a:pt x="2291" y="1526"/>
                </a:lnTo>
                <a:lnTo>
                  <a:pt x="2278" y="1542"/>
                </a:lnTo>
                <a:lnTo>
                  <a:pt x="2261" y="1556"/>
                </a:lnTo>
                <a:lnTo>
                  <a:pt x="2241" y="1563"/>
                </a:lnTo>
                <a:lnTo>
                  <a:pt x="2220" y="1566"/>
                </a:lnTo>
                <a:lnTo>
                  <a:pt x="2205" y="1566"/>
                </a:lnTo>
                <a:lnTo>
                  <a:pt x="2205" y="1908"/>
                </a:lnTo>
                <a:lnTo>
                  <a:pt x="2201" y="1943"/>
                </a:lnTo>
                <a:lnTo>
                  <a:pt x="2192" y="1974"/>
                </a:lnTo>
                <a:lnTo>
                  <a:pt x="2178" y="2005"/>
                </a:lnTo>
                <a:lnTo>
                  <a:pt x="2159" y="2031"/>
                </a:lnTo>
                <a:lnTo>
                  <a:pt x="2136" y="2055"/>
                </a:lnTo>
                <a:lnTo>
                  <a:pt x="2110" y="2074"/>
                </a:lnTo>
                <a:lnTo>
                  <a:pt x="2079" y="2087"/>
                </a:lnTo>
                <a:lnTo>
                  <a:pt x="2048" y="2097"/>
                </a:lnTo>
                <a:lnTo>
                  <a:pt x="2013" y="2100"/>
                </a:lnTo>
                <a:lnTo>
                  <a:pt x="1431" y="2100"/>
                </a:lnTo>
                <a:lnTo>
                  <a:pt x="1559" y="2178"/>
                </a:lnTo>
                <a:lnTo>
                  <a:pt x="1710" y="2178"/>
                </a:lnTo>
                <a:lnTo>
                  <a:pt x="1732" y="2181"/>
                </a:lnTo>
                <a:lnTo>
                  <a:pt x="1751" y="2190"/>
                </a:lnTo>
                <a:lnTo>
                  <a:pt x="1767" y="2202"/>
                </a:lnTo>
                <a:lnTo>
                  <a:pt x="1780" y="2219"/>
                </a:lnTo>
                <a:lnTo>
                  <a:pt x="1789" y="2238"/>
                </a:lnTo>
                <a:lnTo>
                  <a:pt x="1792" y="2260"/>
                </a:lnTo>
                <a:lnTo>
                  <a:pt x="1789" y="2282"/>
                </a:lnTo>
                <a:lnTo>
                  <a:pt x="1780" y="2301"/>
                </a:lnTo>
                <a:lnTo>
                  <a:pt x="1767" y="2318"/>
                </a:lnTo>
                <a:lnTo>
                  <a:pt x="1751" y="2331"/>
                </a:lnTo>
                <a:lnTo>
                  <a:pt x="1732" y="2339"/>
                </a:lnTo>
                <a:lnTo>
                  <a:pt x="1710" y="2342"/>
                </a:lnTo>
                <a:lnTo>
                  <a:pt x="1536" y="2342"/>
                </a:lnTo>
                <a:lnTo>
                  <a:pt x="1521" y="2340"/>
                </a:lnTo>
                <a:lnTo>
                  <a:pt x="1506" y="2336"/>
                </a:lnTo>
                <a:lnTo>
                  <a:pt x="1493" y="2330"/>
                </a:lnTo>
                <a:lnTo>
                  <a:pt x="1322" y="2224"/>
                </a:lnTo>
                <a:lnTo>
                  <a:pt x="1322" y="2351"/>
                </a:lnTo>
                <a:lnTo>
                  <a:pt x="1343" y="2359"/>
                </a:lnTo>
                <a:lnTo>
                  <a:pt x="1360" y="2372"/>
                </a:lnTo>
                <a:lnTo>
                  <a:pt x="1374" y="2389"/>
                </a:lnTo>
                <a:lnTo>
                  <a:pt x="1382" y="2409"/>
                </a:lnTo>
                <a:lnTo>
                  <a:pt x="1385" y="2431"/>
                </a:lnTo>
                <a:lnTo>
                  <a:pt x="1385" y="2873"/>
                </a:lnTo>
                <a:lnTo>
                  <a:pt x="1831" y="2873"/>
                </a:lnTo>
                <a:lnTo>
                  <a:pt x="1865" y="2876"/>
                </a:lnTo>
                <a:lnTo>
                  <a:pt x="1898" y="2886"/>
                </a:lnTo>
                <a:lnTo>
                  <a:pt x="1929" y="2899"/>
                </a:lnTo>
                <a:lnTo>
                  <a:pt x="1956" y="2919"/>
                </a:lnTo>
                <a:lnTo>
                  <a:pt x="1979" y="2943"/>
                </a:lnTo>
                <a:lnTo>
                  <a:pt x="1998" y="2969"/>
                </a:lnTo>
                <a:lnTo>
                  <a:pt x="2013" y="2999"/>
                </a:lnTo>
                <a:lnTo>
                  <a:pt x="2021" y="3032"/>
                </a:lnTo>
                <a:lnTo>
                  <a:pt x="2024" y="3067"/>
                </a:lnTo>
                <a:lnTo>
                  <a:pt x="2024" y="3122"/>
                </a:lnTo>
                <a:lnTo>
                  <a:pt x="2022" y="3142"/>
                </a:lnTo>
                <a:lnTo>
                  <a:pt x="2016" y="3160"/>
                </a:lnTo>
                <a:lnTo>
                  <a:pt x="2006" y="3175"/>
                </a:lnTo>
                <a:lnTo>
                  <a:pt x="1992" y="3187"/>
                </a:lnTo>
                <a:lnTo>
                  <a:pt x="2006" y="3209"/>
                </a:lnTo>
                <a:lnTo>
                  <a:pt x="2016" y="3234"/>
                </a:lnTo>
                <a:lnTo>
                  <a:pt x="2022" y="3260"/>
                </a:lnTo>
                <a:lnTo>
                  <a:pt x="2024" y="3286"/>
                </a:lnTo>
                <a:lnTo>
                  <a:pt x="2022" y="3317"/>
                </a:lnTo>
                <a:lnTo>
                  <a:pt x="2014" y="3345"/>
                </a:lnTo>
                <a:lnTo>
                  <a:pt x="2002" y="3371"/>
                </a:lnTo>
                <a:lnTo>
                  <a:pt x="1986" y="3394"/>
                </a:lnTo>
                <a:lnTo>
                  <a:pt x="1966" y="3414"/>
                </a:lnTo>
                <a:lnTo>
                  <a:pt x="1942" y="3431"/>
                </a:lnTo>
                <a:lnTo>
                  <a:pt x="1916" y="3443"/>
                </a:lnTo>
                <a:lnTo>
                  <a:pt x="1888" y="3451"/>
                </a:lnTo>
                <a:lnTo>
                  <a:pt x="1858" y="3454"/>
                </a:lnTo>
                <a:lnTo>
                  <a:pt x="1829" y="3451"/>
                </a:lnTo>
                <a:lnTo>
                  <a:pt x="1800" y="3443"/>
                </a:lnTo>
                <a:lnTo>
                  <a:pt x="1774" y="3431"/>
                </a:lnTo>
                <a:lnTo>
                  <a:pt x="1751" y="3414"/>
                </a:lnTo>
                <a:lnTo>
                  <a:pt x="1731" y="3394"/>
                </a:lnTo>
                <a:lnTo>
                  <a:pt x="1715" y="3371"/>
                </a:lnTo>
                <a:lnTo>
                  <a:pt x="1702" y="3345"/>
                </a:lnTo>
                <a:lnTo>
                  <a:pt x="1695" y="3317"/>
                </a:lnTo>
                <a:lnTo>
                  <a:pt x="1692" y="3286"/>
                </a:lnTo>
                <a:lnTo>
                  <a:pt x="1694" y="3258"/>
                </a:lnTo>
                <a:lnTo>
                  <a:pt x="1702" y="3229"/>
                </a:lnTo>
                <a:lnTo>
                  <a:pt x="1714" y="3204"/>
                </a:lnTo>
                <a:lnTo>
                  <a:pt x="1296" y="3204"/>
                </a:lnTo>
                <a:lnTo>
                  <a:pt x="1307" y="3229"/>
                </a:lnTo>
                <a:lnTo>
                  <a:pt x="1315" y="3258"/>
                </a:lnTo>
                <a:lnTo>
                  <a:pt x="1318" y="3286"/>
                </a:lnTo>
                <a:lnTo>
                  <a:pt x="1315" y="3317"/>
                </a:lnTo>
                <a:lnTo>
                  <a:pt x="1307" y="3345"/>
                </a:lnTo>
                <a:lnTo>
                  <a:pt x="1295" y="3371"/>
                </a:lnTo>
                <a:lnTo>
                  <a:pt x="1278" y="3394"/>
                </a:lnTo>
                <a:lnTo>
                  <a:pt x="1258" y="3414"/>
                </a:lnTo>
                <a:lnTo>
                  <a:pt x="1234" y="3431"/>
                </a:lnTo>
                <a:lnTo>
                  <a:pt x="1209" y="3443"/>
                </a:lnTo>
                <a:lnTo>
                  <a:pt x="1181" y="3451"/>
                </a:lnTo>
                <a:lnTo>
                  <a:pt x="1151" y="3454"/>
                </a:lnTo>
                <a:lnTo>
                  <a:pt x="1121" y="3451"/>
                </a:lnTo>
                <a:lnTo>
                  <a:pt x="1092" y="3443"/>
                </a:lnTo>
                <a:lnTo>
                  <a:pt x="1067" y="3431"/>
                </a:lnTo>
                <a:lnTo>
                  <a:pt x="1044" y="3414"/>
                </a:lnTo>
                <a:lnTo>
                  <a:pt x="1024" y="3394"/>
                </a:lnTo>
                <a:lnTo>
                  <a:pt x="1007" y="3371"/>
                </a:lnTo>
                <a:lnTo>
                  <a:pt x="994" y="3345"/>
                </a:lnTo>
                <a:lnTo>
                  <a:pt x="987" y="3317"/>
                </a:lnTo>
                <a:lnTo>
                  <a:pt x="985" y="3286"/>
                </a:lnTo>
                <a:lnTo>
                  <a:pt x="987" y="3258"/>
                </a:lnTo>
                <a:lnTo>
                  <a:pt x="994" y="3229"/>
                </a:lnTo>
                <a:lnTo>
                  <a:pt x="1007" y="3204"/>
                </a:lnTo>
                <a:lnTo>
                  <a:pt x="578" y="3204"/>
                </a:lnTo>
                <a:lnTo>
                  <a:pt x="590" y="3229"/>
                </a:lnTo>
                <a:lnTo>
                  <a:pt x="597" y="3258"/>
                </a:lnTo>
                <a:lnTo>
                  <a:pt x="600" y="3286"/>
                </a:lnTo>
                <a:lnTo>
                  <a:pt x="597" y="3317"/>
                </a:lnTo>
                <a:lnTo>
                  <a:pt x="590" y="3345"/>
                </a:lnTo>
                <a:lnTo>
                  <a:pt x="577" y="3371"/>
                </a:lnTo>
                <a:lnTo>
                  <a:pt x="561" y="3394"/>
                </a:lnTo>
                <a:lnTo>
                  <a:pt x="540" y="3414"/>
                </a:lnTo>
                <a:lnTo>
                  <a:pt x="517" y="3431"/>
                </a:lnTo>
                <a:lnTo>
                  <a:pt x="492" y="3443"/>
                </a:lnTo>
                <a:lnTo>
                  <a:pt x="463" y="3451"/>
                </a:lnTo>
                <a:lnTo>
                  <a:pt x="434" y="3454"/>
                </a:lnTo>
                <a:lnTo>
                  <a:pt x="403" y="3451"/>
                </a:lnTo>
                <a:lnTo>
                  <a:pt x="376" y="3443"/>
                </a:lnTo>
                <a:lnTo>
                  <a:pt x="350" y="3431"/>
                </a:lnTo>
                <a:lnTo>
                  <a:pt x="326" y="3414"/>
                </a:lnTo>
                <a:lnTo>
                  <a:pt x="306" y="3394"/>
                </a:lnTo>
                <a:lnTo>
                  <a:pt x="290" y="3371"/>
                </a:lnTo>
                <a:lnTo>
                  <a:pt x="277" y="3345"/>
                </a:lnTo>
                <a:lnTo>
                  <a:pt x="270" y="3317"/>
                </a:lnTo>
                <a:lnTo>
                  <a:pt x="267" y="3286"/>
                </a:lnTo>
                <a:lnTo>
                  <a:pt x="270" y="3260"/>
                </a:lnTo>
                <a:lnTo>
                  <a:pt x="276" y="3234"/>
                </a:lnTo>
                <a:lnTo>
                  <a:pt x="286" y="3209"/>
                </a:lnTo>
                <a:lnTo>
                  <a:pt x="300" y="3187"/>
                </a:lnTo>
                <a:lnTo>
                  <a:pt x="286" y="3175"/>
                </a:lnTo>
                <a:lnTo>
                  <a:pt x="276" y="3160"/>
                </a:lnTo>
                <a:lnTo>
                  <a:pt x="270" y="3142"/>
                </a:lnTo>
                <a:lnTo>
                  <a:pt x="267" y="3122"/>
                </a:lnTo>
                <a:lnTo>
                  <a:pt x="267" y="3067"/>
                </a:lnTo>
                <a:lnTo>
                  <a:pt x="271" y="3032"/>
                </a:lnTo>
                <a:lnTo>
                  <a:pt x="279" y="2999"/>
                </a:lnTo>
                <a:lnTo>
                  <a:pt x="294" y="2969"/>
                </a:lnTo>
                <a:lnTo>
                  <a:pt x="313" y="2943"/>
                </a:lnTo>
                <a:lnTo>
                  <a:pt x="336" y="2919"/>
                </a:lnTo>
                <a:lnTo>
                  <a:pt x="363" y="2899"/>
                </a:lnTo>
                <a:lnTo>
                  <a:pt x="394" y="2886"/>
                </a:lnTo>
                <a:lnTo>
                  <a:pt x="427" y="2876"/>
                </a:lnTo>
                <a:lnTo>
                  <a:pt x="461" y="2873"/>
                </a:lnTo>
                <a:lnTo>
                  <a:pt x="916" y="2873"/>
                </a:lnTo>
                <a:lnTo>
                  <a:pt x="916" y="2431"/>
                </a:lnTo>
                <a:lnTo>
                  <a:pt x="920" y="2409"/>
                </a:lnTo>
                <a:lnTo>
                  <a:pt x="928" y="2389"/>
                </a:lnTo>
                <a:lnTo>
                  <a:pt x="942" y="2372"/>
                </a:lnTo>
                <a:lnTo>
                  <a:pt x="960" y="2359"/>
                </a:lnTo>
                <a:lnTo>
                  <a:pt x="980" y="2351"/>
                </a:lnTo>
                <a:lnTo>
                  <a:pt x="980" y="2100"/>
                </a:lnTo>
                <a:lnTo>
                  <a:pt x="290" y="2100"/>
                </a:lnTo>
                <a:lnTo>
                  <a:pt x="255" y="2097"/>
                </a:lnTo>
                <a:lnTo>
                  <a:pt x="222" y="2087"/>
                </a:lnTo>
                <a:lnTo>
                  <a:pt x="193" y="2074"/>
                </a:lnTo>
                <a:lnTo>
                  <a:pt x="166" y="2055"/>
                </a:lnTo>
                <a:lnTo>
                  <a:pt x="143" y="2031"/>
                </a:lnTo>
                <a:lnTo>
                  <a:pt x="124" y="2005"/>
                </a:lnTo>
                <a:lnTo>
                  <a:pt x="109" y="1974"/>
                </a:lnTo>
                <a:lnTo>
                  <a:pt x="101" y="1943"/>
                </a:lnTo>
                <a:lnTo>
                  <a:pt x="98" y="1908"/>
                </a:lnTo>
                <a:lnTo>
                  <a:pt x="98" y="1566"/>
                </a:lnTo>
                <a:lnTo>
                  <a:pt x="82" y="1566"/>
                </a:lnTo>
                <a:lnTo>
                  <a:pt x="60" y="1563"/>
                </a:lnTo>
                <a:lnTo>
                  <a:pt x="41" y="1556"/>
                </a:lnTo>
                <a:lnTo>
                  <a:pt x="24" y="1542"/>
                </a:lnTo>
                <a:lnTo>
                  <a:pt x="12" y="1526"/>
                </a:lnTo>
                <a:lnTo>
                  <a:pt x="3" y="1506"/>
                </a:lnTo>
                <a:lnTo>
                  <a:pt x="0" y="1484"/>
                </a:lnTo>
                <a:lnTo>
                  <a:pt x="3" y="1463"/>
                </a:lnTo>
                <a:lnTo>
                  <a:pt x="12" y="1443"/>
                </a:lnTo>
                <a:lnTo>
                  <a:pt x="24" y="1427"/>
                </a:lnTo>
                <a:lnTo>
                  <a:pt x="41" y="1413"/>
                </a:lnTo>
                <a:lnTo>
                  <a:pt x="60" y="1406"/>
                </a:lnTo>
                <a:lnTo>
                  <a:pt x="82" y="1403"/>
                </a:lnTo>
                <a:lnTo>
                  <a:pt x="277" y="1403"/>
                </a:lnTo>
                <a:lnTo>
                  <a:pt x="299" y="1406"/>
                </a:lnTo>
                <a:lnTo>
                  <a:pt x="318" y="1413"/>
                </a:lnTo>
                <a:lnTo>
                  <a:pt x="335" y="1427"/>
                </a:lnTo>
                <a:lnTo>
                  <a:pt x="348" y="1443"/>
                </a:lnTo>
                <a:lnTo>
                  <a:pt x="356" y="1463"/>
                </a:lnTo>
                <a:lnTo>
                  <a:pt x="359" y="1484"/>
                </a:lnTo>
                <a:lnTo>
                  <a:pt x="356" y="1506"/>
                </a:lnTo>
                <a:lnTo>
                  <a:pt x="348" y="1526"/>
                </a:lnTo>
                <a:lnTo>
                  <a:pt x="335" y="1542"/>
                </a:lnTo>
                <a:lnTo>
                  <a:pt x="318" y="1556"/>
                </a:lnTo>
                <a:lnTo>
                  <a:pt x="299" y="1563"/>
                </a:lnTo>
                <a:lnTo>
                  <a:pt x="277" y="1566"/>
                </a:lnTo>
                <a:lnTo>
                  <a:pt x="261" y="1566"/>
                </a:lnTo>
                <a:lnTo>
                  <a:pt x="261" y="1908"/>
                </a:lnTo>
                <a:lnTo>
                  <a:pt x="263" y="1919"/>
                </a:lnTo>
                <a:lnTo>
                  <a:pt x="270" y="1928"/>
                </a:lnTo>
                <a:lnTo>
                  <a:pt x="278" y="1933"/>
                </a:lnTo>
                <a:lnTo>
                  <a:pt x="277" y="1911"/>
                </a:lnTo>
                <a:lnTo>
                  <a:pt x="280" y="1877"/>
                </a:lnTo>
                <a:lnTo>
                  <a:pt x="289" y="1845"/>
                </a:lnTo>
                <a:lnTo>
                  <a:pt x="302" y="1816"/>
                </a:lnTo>
                <a:lnTo>
                  <a:pt x="321" y="1790"/>
                </a:lnTo>
                <a:lnTo>
                  <a:pt x="344" y="1767"/>
                </a:lnTo>
                <a:lnTo>
                  <a:pt x="371" y="1748"/>
                </a:lnTo>
                <a:lnTo>
                  <a:pt x="400" y="1734"/>
                </a:lnTo>
                <a:lnTo>
                  <a:pt x="432" y="1726"/>
                </a:lnTo>
                <a:lnTo>
                  <a:pt x="466" y="1722"/>
                </a:lnTo>
                <a:lnTo>
                  <a:pt x="980" y="1722"/>
                </a:lnTo>
                <a:lnTo>
                  <a:pt x="980" y="1648"/>
                </a:lnTo>
                <a:lnTo>
                  <a:pt x="911" y="1634"/>
                </a:lnTo>
                <a:lnTo>
                  <a:pt x="847" y="1616"/>
                </a:lnTo>
                <a:lnTo>
                  <a:pt x="785" y="1594"/>
                </a:lnTo>
                <a:lnTo>
                  <a:pt x="727" y="1567"/>
                </a:lnTo>
                <a:lnTo>
                  <a:pt x="673" y="1538"/>
                </a:lnTo>
                <a:lnTo>
                  <a:pt x="622" y="1504"/>
                </a:lnTo>
                <a:lnTo>
                  <a:pt x="576" y="1466"/>
                </a:lnTo>
                <a:lnTo>
                  <a:pt x="534" y="1425"/>
                </a:lnTo>
                <a:lnTo>
                  <a:pt x="496" y="1380"/>
                </a:lnTo>
                <a:lnTo>
                  <a:pt x="463" y="1332"/>
                </a:lnTo>
                <a:lnTo>
                  <a:pt x="435" y="1281"/>
                </a:lnTo>
                <a:lnTo>
                  <a:pt x="411" y="1226"/>
                </a:lnTo>
                <a:lnTo>
                  <a:pt x="392" y="1169"/>
                </a:lnTo>
                <a:lnTo>
                  <a:pt x="378" y="1109"/>
                </a:lnTo>
                <a:lnTo>
                  <a:pt x="371" y="1046"/>
                </a:lnTo>
                <a:lnTo>
                  <a:pt x="368" y="981"/>
                </a:lnTo>
                <a:lnTo>
                  <a:pt x="370" y="920"/>
                </a:lnTo>
                <a:lnTo>
                  <a:pt x="376" y="859"/>
                </a:lnTo>
                <a:lnTo>
                  <a:pt x="387" y="797"/>
                </a:lnTo>
                <a:lnTo>
                  <a:pt x="401" y="733"/>
                </a:lnTo>
                <a:lnTo>
                  <a:pt x="419" y="671"/>
                </a:lnTo>
                <a:lnTo>
                  <a:pt x="440" y="610"/>
                </a:lnTo>
                <a:lnTo>
                  <a:pt x="466" y="550"/>
                </a:lnTo>
                <a:lnTo>
                  <a:pt x="494" y="490"/>
                </a:lnTo>
                <a:lnTo>
                  <a:pt x="526" y="433"/>
                </a:lnTo>
                <a:lnTo>
                  <a:pt x="560" y="377"/>
                </a:lnTo>
                <a:lnTo>
                  <a:pt x="598" y="324"/>
                </a:lnTo>
                <a:lnTo>
                  <a:pt x="638" y="273"/>
                </a:lnTo>
                <a:lnTo>
                  <a:pt x="681" y="226"/>
                </a:lnTo>
                <a:lnTo>
                  <a:pt x="727" y="183"/>
                </a:lnTo>
                <a:lnTo>
                  <a:pt x="774" y="143"/>
                </a:lnTo>
                <a:lnTo>
                  <a:pt x="824" y="107"/>
                </a:lnTo>
                <a:lnTo>
                  <a:pt x="875" y="75"/>
                </a:lnTo>
                <a:lnTo>
                  <a:pt x="928" y="50"/>
                </a:lnTo>
                <a:lnTo>
                  <a:pt x="984" y="28"/>
                </a:lnTo>
                <a:lnTo>
                  <a:pt x="1040" y="13"/>
                </a:lnTo>
                <a:lnTo>
                  <a:pt x="1098" y="3"/>
                </a:lnTo>
                <a:lnTo>
                  <a:pt x="11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216"/>
          <p:cNvSpPr>
            <a:spLocks noEditPoints="1"/>
          </p:cNvSpPr>
          <p:nvPr/>
        </p:nvSpPr>
        <p:spPr bwMode="auto">
          <a:xfrm>
            <a:off x="6302740" y="3487738"/>
            <a:ext cx="512763" cy="500062"/>
          </a:xfrm>
          <a:custGeom>
            <a:avLst/>
            <a:gdLst>
              <a:gd name="T0" fmla="*/ 1765 w 3557"/>
              <a:gd name="T1" fmla="*/ 2968 h 3468"/>
              <a:gd name="T2" fmla="*/ 2407 w 3557"/>
              <a:gd name="T3" fmla="*/ 856 h 3468"/>
              <a:gd name="T4" fmla="*/ 1768 w 3557"/>
              <a:gd name="T5" fmla="*/ 209 h 3468"/>
              <a:gd name="T6" fmla="*/ 902 w 3557"/>
              <a:gd name="T7" fmla="*/ 800 h 3468"/>
              <a:gd name="T8" fmla="*/ 731 w 3557"/>
              <a:gd name="T9" fmla="*/ 377 h 3468"/>
              <a:gd name="T10" fmla="*/ 677 w 3557"/>
              <a:gd name="T11" fmla="*/ 353 h 3468"/>
              <a:gd name="T12" fmla="*/ 619 w 3557"/>
              <a:gd name="T13" fmla="*/ 368 h 3468"/>
              <a:gd name="T14" fmla="*/ 584 w 3557"/>
              <a:gd name="T15" fmla="*/ 415 h 3468"/>
              <a:gd name="T16" fmla="*/ 585 w 3557"/>
              <a:gd name="T17" fmla="*/ 474 h 3468"/>
              <a:gd name="T18" fmla="*/ 236 w 3557"/>
              <a:gd name="T19" fmla="*/ 859 h 3468"/>
              <a:gd name="T20" fmla="*/ 200 w 3557"/>
              <a:gd name="T21" fmla="*/ 872 h 3468"/>
              <a:gd name="T22" fmla="*/ 182 w 3557"/>
              <a:gd name="T23" fmla="*/ 900 h 3468"/>
              <a:gd name="T24" fmla="*/ 173 w 3557"/>
              <a:gd name="T25" fmla="*/ 970 h 3468"/>
              <a:gd name="T26" fmla="*/ 215 w 3557"/>
              <a:gd name="T27" fmla="*/ 1023 h 3468"/>
              <a:gd name="T28" fmla="*/ 801 w 3557"/>
              <a:gd name="T29" fmla="*/ 1036 h 3468"/>
              <a:gd name="T30" fmla="*/ 1680 w 3557"/>
              <a:gd name="T31" fmla="*/ 3243 h 3468"/>
              <a:gd name="T32" fmla="*/ 1688 w 3557"/>
              <a:gd name="T33" fmla="*/ 3256 h 3468"/>
              <a:gd name="T34" fmla="*/ 1698 w 3557"/>
              <a:gd name="T35" fmla="*/ 3269 h 3468"/>
              <a:gd name="T36" fmla="*/ 1712 w 3557"/>
              <a:gd name="T37" fmla="*/ 3282 h 3468"/>
              <a:gd name="T38" fmla="*/ 1727 w 3557"/>
              <a:gd name="T39" fmla="*/ 3290 h 3468"/>
              <a:gd name="T40" fmla="*/ 1738 w 3557"/>
              <a:gd name="T41" fmla="*/ 3294 h 3468"/>
              <a:gd name="T42" fmla="*/ 1755 w 3557"/>
              <a:gd name="T43" fmla="*/ 3297 h 3468"/>
              <a:gd name="T44" fmla="*/ 1771 w 3557"/>
              <a:gd name="T45" fmla="*/ 3297 h 3468"/>
              <a:gd name="T46" fmla="*/ 1794 w 3557"/>
              <a:gd name="T47" fmla="*/ 3292 h 3468"/>
              <a:gd name="T48" fmla="*/ 1806 w 3557"/>
              <a:gd name="T49" fmla="*/ 3286 h 3468"/>
              <a:gd name="T50" fmla="*/ 1819 w 3557"/>
              <a:gd name="T51" fmla="*/ 3277 h 3468"/>
              <a:gd name="T52" fmla="*/ 1835 w 3557"/>
              <a:gd name="T53" fmla="*/ 3261 h 3468"/>
              <a:gd name="T54" fmla="*/ 1845 w 3557"/>
              <a:gd name="T55" fmla="*/ 3246 h 3468"/>
              <a:gd name="T56" fmla="*/ 2755 w 3557"/>
              <a:gd name="T57" fmla="*/ 1036 h 3468"/>
              <a:gd name="T58" fmla="*/ 3342 w 3557"/>
              <a:gd name="T59" fmla="*/ 1023 h 3468"/>
              <a:gd name="T60" fmla="*/ 3383 w 3557"/>
              <a:gd name="T61" fmla="*/ 970 h 3468"/>
              <a:gd name="T62" fmla="*/ 3375 w 3557"/>
              <a:gd name="T63" fmla="*/ 900 h 3468"/>
              <a:gd name="T64" fmla="*/ 3356 w 3557"/>
              <a:gd name="T65" fmla="*/ 872 h 3468"/>
              <a:gd name="T66" fmla="*/ 3320 w 3557"/>
              <a:gd name="T67" fmla="*/ 859 h 3468"/>
              <a:gd name="T68" fmla="*/ 2982 w 3557"/>
              <a:gd name="T69" fmla="*/ 487 h 3468"/>
              <a:gd name="T70" fmla="*/ 2986 w 3557"/>
              <a:gd name="T71" fmla="*/ 428 h 3468"/>
              <a:gd name="T72" fmla="*/ 2951 w 3557"/>
              <a:gd name="T73" fmla="*/ 380 h 3468"/>
              <a:gd name="T74" fmla="*/ 2894 w 3557"/>
              <a:gd name="T75" fmla="*/ 362 h 3468"/>
              <a:gd name="T76" fmla="*/ 2839 w 3557"/>
              <a:gd name="T77" fmla="*/ 385 h 3468"/>
              <a:gd name="T78" fmla="*/ 2654 w 3557"/>
              <a:gd name="T79" fmla="*/ 810 h 3468"/>
              <a:gd name="T80" fmla="*/ 1790 w 3557"/>
              <a:gd name="T81" fmla="*/ 209 h 3468"/>
              <a:gd name="T82" fmla="*/ 2608 w 3557"/>
              <a:gd name="T83" fmla="*/ 0 h 3468"/>
              <a:gd name="T84" fmla="*/ 2735 w 3557"/>
              <a:gd name="T85" fmla="*/ 23 h 3468"/>
              <a:gd name="T86" fmla="*/ 2848 w 3557"/>
              <a:gd name="T87" fmla="*/ 86 h 3468"/>
              <a:gd name="T88" fmla="*/ 3478 w 3557"/>
              <a:gd name="T89" fmla="*/ 728 h 3468"/>
              <a:gd name="T90" fmla="*/ 3537 w 3557"/>
              <a:gd name="T91" fmla="*/ 842 h 3468"/>
              <a:gd name="T92" fmla="*/ 3557 w 3557"/>
              <a:gd name="T93" fmla="*/ 966 h 3468"/>
              <a:gd name="T94" fmla="*/ 3534 w 3557"/>
              <a:gd name="T95" fmla="*/ 1092 h 3468"/>
              <a:gd name="T96" fmla="*/ 2098 w 3557"/>
              <a:gd name="T97" fmla="*/ 3296 h 3468"/>
              <a:gd name="T98" fmla="*/ 2000 w 3557"/>
              <a:gd name="T99" fmla="*/ 3398 h 3468"/>
              <a:gd name="T100" fmla="*/ 1873 w 3557"/>
              <a:gd name="T101" fmla="*/ 3456 h 3468"/>
              <a:gd name="T102" fmla="*/ 1730 w 3557"/>
              <a:gd name="T103" fmla="*/ 3465 h 3468"/>
              <a:gd name="T104" fmla="*/ 1597 w 3557"/>
              <a:gd name="T105" fmla="*/ 3423 h 3468"/>
              <a:gd name="T106" fmla="*/ 1487 w 3557"/>
              <a:gd name="T107" fmla="*/ 3335 h 3468"/>
              <a:gd name="T108" fmla="*/ 40 w 3557"/>
              <a:gd name="T109" fmla="*/ 1132 h 3468"/>
              <a:gd name="T110" fmla="*/ 3 w 3557"/>
              <a:gd name="T111" fmla="*/ 1010 h 3468"/>
              <a:gd name="T112" fmla="*/ 9 w 3557"/>
              <a:gd name="T113" fmla="*/ 883 h 3468"/>
              <a:gd name="T114" fmla="*/ 55 w 3557"/>
              <a:gd name="T115" fmla="*/ 764 h 3468"/>
              <a:gd name="T116" fmla="*/ 676 w 3557"/>
              <a:gd name="T117" fmla="*/ 115 h 3468"/>
              <a:gd name="T118" fmla="*/ 781 w 3557"/>
              <a:gd name="T119" fmla="*/ 39 h 3468"/>
              <a:gd name="T120" fmla="*/ 906 w 3557"/>
              <a:gd name="T121" fmla="*/ 3 h 3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57" h="3468">
                <a:moveTo>
                  <a:pt x="993" y="1036"/>
                </a:moveTo>
                <a:lnTo>
                  <a:pt x="2561" y="1036"/>
                </a:lnTo>
                <a:lnTo>
                  <a:pt x="1765" y="2968"/>
                </a:lnTo>
                <a:lnTo>
                  <a:pt x="993" y="1036"/>
                </a:lnTo>
                <a:close/>
                <a:moveTo>
                  <a:pt x="1778" y="408"/>
                </a:moveTo>
                <a:lnTo>
                  <a:pt x="2407" y="856"/>
                </a:lnTo>
                <a:lnTo>
                  <a:pt x="1138" y="856"/>
                </a:lnTo>
                <a:lnTo>
                  <a:pt x="1778" y="408"/>
                </a:lnTo>
                <a:close/>
                <a:moveTo>
                  <a:pt x="1768" y="209"/>
                </a:moveTo>
                <a:lnTo>
                  <a:pt x="1746" y="213"/>
                </a:lnTo>
                <a:lnTo>
                  <a:pt x="1727" y="224"/>
                </a:lnTo>
                <a:lnTo>
                  <a:pt x="902" y="800"/>
                </a:lnTo>
                <a:lnTo>
                  <a:pt x="753" y="410"/>
                </a:lnTo>
                <a:lnTo>
                  <a:pt x="744" y="392"/>
                </a:lnTo>
                <a:lnTo>
                  <a:pt x="731" y="377"/>
                </a:lnTo>
                <a:lnTo>
                  <a:pt x="715" y="365"/>
                </a:lnTo>
                <a:lnTo>
                  <a:pt x="697" y="356"/>
                </a:lnTo>
                <a:lnTo>
                  <a:pt x="677" y="353"/>
                </a:lnTo>
                <a:lnTo>
                  <a:pt x="658" y="353"/>
                </a:lnTo>
                <a:lnTo>
                  <a:pt x="637" y="358"/>
                </a:lnTo>
                <a:lnTo>
                  <a:pt x="619" y="368"/>
                </a:lnTo>
                <a:lnTo>
                  <a:pt x="603" y="381"/>
                </a:lnTo>
                <a:lnTo>
                  <a:pt x="592" y="396"/>
                </a:lnTo>
                <a:lnTo>
                  <a:pt x="584" y="415"/>
                </a:lnTo>
                <a:lnTo>
                  <a:pt x="580" y="434"/>
                </a:lnTo>
                <a:lnTo>
                  <a:pt x="581" y="454"/>
                </a:lnTo>
                <a:lnTo>
                  <a:pt x="585" y="474"/>
                </a:lnTo>
                <a:lnTo>
                  <a:pt x="730" y="856"/>
                </a:lnTo>
                <a:lnTo>
                  <a:pt x="260" y="856"/>
                </a:lnTo>
                <a:lnTo>
                  <a:pt x="236" y="859"/>
                </a:lnTo>
                <a:lnTo>
                  <a:pt x="215" y="868"/>
                </a:lnTo>
                <a:lnTo>
                  <a:pt x="196" y="882"/>
                </a:lnTo>
                <a:lnTo>
                  <a:pt x="200" y="872"/>
                </a:lnTo>
                <a:lnTo>
                  <a:pt x="198" y="877"/>
                </a:lnTo>
                <a:lnTo>
                  <a:pt x="196" y="883"/>
                </a:lnTo>
                <a:lnTo>
                  <a:pt x="182" y="900"/>
                </a:lnTo>
                <a:lnTo>
                  <a:pt x="173" y="922"/>
                </a:lnTo>
                <a:lnTo>
                  <a:pt x="170" y="946"/>
                </a:lnTo>
                <a:lnTo>
                  <a:pt x="173" y="970"/>
                </a:lnTo>
                <a:lnTo>
                  <a:pt x="182" y="990"/>
                </a:lnTo>
                <a:lnTo>
                  <a:pt x="196" y="1009"/>
                </a:lnTo>
                <a:lnTo>
                  <a:pt x="215" y="1023"/>
                </a:lnTo>
                <a:lnTo>
                  <a:pt x="236" y="1032"/>
                </a:lnTo>
                <a:lnTo>
                  <a:pt x="260" y="1036"/>
                </a:lnTo>
                <a:lnTo>
                  <a:pt x="801" y="1036"/>
                </a:lnTo>
                <a:lnTo>
                  <a:pt x="1679" y="3241"/>
                </a:lnTo>
                <a:lnTo>
                  <a:pt x="1680" y="3242"/>
                </a:lnTo>
                <a:lnTo>
                  <a:pt x="1680" y="3243"/>
                </a:lnTo>
                <a:lnTo>
                  <a:pt x="1681" y="3245"/>
                </a:lnTo>
                <a:lnTo>
                  <a:pt x="1685" y="3250"/>
                </a:lnTo>
                <a:lnTo>
                  <a:pt x="1688" y="3256"/>
                </a:lnTo>
                <a:lnTo>
                  <a:pt x="1690" y="3260"/>
                </a:lnTo>
                <a:lnTo>
                  <a:pt x="1693" y="3264"/>
                </a:lnTo>
                <a:lnTo>
                  <a:pt x="1698" y="3269"/>
                </a:lnTo>
                <a:lnTo>
                  <a:pt x="1701" y="3272"/>
                </a:lnTo>
                <a:lnTo>
                  <a:pt x="1706" y="3277"/>
                </a:lnTo>
                <a:lnTo>
                  <a:pt x="1712" y="3282"/>
                </a:lnTo>
                <a:lnTo>
                  <a:pt x="1713" y="3283"/>
                </a:lnTo>
                <a:lnTo>
                  <a:pt x="1720" y="3286"/>
                </a:lnTo>
                <a:lnTo>
                  <a:pt x="1727" y="3290"/>
                </a:lnTo>
                <a:lnTo>
                  <a:pt x="1729" y="3290"/>
                </a:lnTo>
                <a:lnTo>
                  <a:pt x="1731" y="3292"/>
                </a:lnTo>
                <a:lnTo>
                  <a:pt x="1738" y="3294"/>
                </a:lnTo>
                <a:lnTo>
                  <a:pt x="1743" y="3295"/>
                </a:lnTo>
                <a:lnTo>
                  <a:pt x="1747" y="3296"/>
                </a:lnTo>
                <a:lnTo>
                  <a:pt x="1755" y="3297"/>
                </a:lnTo>
                <a:lnTo>
                  <a:pt x="1763" y="3298"/>
                </a:lnTo>
                <a:lnTo>
                  <a:pt x="1764" y="3298"/>
                </a:lnTo>
                <a:lnTo>
                  <a:pt x="1771" y="3297"/>
                </a:lnTo>
                <a:lnTo>
                  <a:pt x="1778" y="3296"/>
                </a:lnTo>
                <a:lnTo>
                  <a:pt x="1783" y="3295"/>
                </a:lnTo>
                <a:lnTo>
                  <a:pt x="1794" y="3292"/>
                </a:lnTo>
                <a:lnTo>
                  <a:pt x="1796" y="3292"/>
                </a:lnTo>
                <a:lnTo>
                  <a:pt x="1798" y="3290"/>
                </a:lnTo>
                <a:lnTo>
                  <a:pt x="1806" y="3286"/>
                </a:lnTo>
                <a:lnTo>
                  <a:pt x="1838" y="3280"/>
                </a:lnTo>
                <a:lnTo>
                  <a:pt x="1814" y="3283"/>
                </a:lnTo>
                <a:lnTo>
                  <a:pt x="1819" y="3277"/>
                </a:lnTo>
                <a:lnTo>
                  <a:pt x="1825" y="3273"/>
                </a:lnTo>
                <a:lnTo>
                  <a:pt x="1829" y="3270"/>
                </a:lnTo>
                <a:lnTo>
                  <a:pt x="1835" y="3261"/>
                </a:lnTo>
                <a:lnTo>
                  <a:pt x="1838" y="3257"/>
                </a:lnTo>
                <a:lnTo>
                  <a:pt x="1842" y="3251"/>
                </a:lnTo>
                <a:lnTo>
                  <a:pt x="1845" y="3246"/>
                </a:lnTo>
                <a:lnTo>
                  <a:pt x="1846" y="3243"/>
                </a:lnTo>
                <a:lnTo>
                  <a:pt x="1846" y="3242"/>
                </a:lnTo>
                <a:lnTo>
                  <a:pt x="2755" y="1036"/>
                </a:lnTo>
                <a:lnTo>
                  <a:pt x="3297" y="1036"/>
                </a:lnTo>
                <a:lnTo>
                  <a:pt x="3320" y="1032"/>
                </a:lnTo>
                <a:lnTo>
                  <a:pt x="3342" y="1023"/>
                </a:lnTo>
                <a:lnTo>
                  <a:pt x="3361" y="1009"/>
                </a:lnTo>
                <a:lnTo>
                  <a:pt x="3375" y="990"/>
                </a:lnTo>
                <a:lnTo>
                  <a:pt x="3383" y="970"/>
                </a:lnTo>
                <a:lnTo>
                  <a:pt x="3387" y="946"/>
                </a:lnTo>
                <a:lnTo>
                  <a:pt x="3383" y="922"/>
                </a:lnTo>
                <a:lnTo>
                  <a:pt x="3375" y="900"/>
                </a:lnTo>
                <a:lnTo>
                  <a:pt x="3361" y="883"/>
                </a:lnTo>
                <a:lnTo>
                  <a:pt x="3359" y="877"/>
                </a:lnTo>
                <a:lnTo>
                  <a:pt x="3356" y="872"/>
                </a:lnTo>
                <a:lnTo>
                  <a:pt x="3361" y="882"/>
                </a:lnTo>
                <a:lnTo>
                  <a:pt x="3342" y="868"/>
                </a:lnTo>
                <a:lnTo>
                  <a:pt x="3320" y="859"/>
                </a:lnTo>
                <a:lnTo>
                  <a:pt x="3297" y="856"/>
                </a:lnTo>
                <a:lnTo>
                  <a:pt x="2830" y="856"/>
                </a:lnTo>
                <a:lnTo>
                  <a:pt x="2982" y="487"/>
                </a:lnTo>
                <a:lnTo>
                  <a:pt x="2988" y="467"/>
                </a:lnTo>
                <a:lnTo>
                  <a:pt x="2989" y="447"/>
                </a:lnTo>
                <a:lnTo>
                  <a:pt x="2986" y="428"/>
                </a:lnTo>
                <a:lnTo>
                  <a:pt x="2978" y="409"/>
                </a:lnTo>
                <a:lnTo>
                  <a:pt x="2966" y="393"/>
                </a:lnTo>
                <a:lnTo>
                  <a:pt x="2951" y="380"/>
                </a:lnTo>
                <a:lnTo>
                  <a:pt x="2934" y="369"/>
                </a:lnTo>
                <a:lnTo>
                  <a:pt x="2913" y="364"/>
                </a:lnTo>
                <a:lnTo>
                  <a:pt x="2894" y="362"/>
                </a:lnTo>
                <a:lnTo>
                  <a:pt x="2874" y="366"/>
                </a:lnTo>
                <a:lnTo>
                  <a:pt x="2856" y="373"/>
                </a:lnTo>
                <a:lnTo>
                  <a:pt x="2839" y="385"/>
                </a:lnTo>
                <a:lnTo>
                  <a:pt x="2826" y="400"/>
                </a:lnTo>
                <a:lnTo>
                  <a:pt x="2816" y="418"/>
                </a:lnTo>
                <a:lnTo>
                  <a:pt x="2654" y="810"/>
                </a:lnTo>
                <a:lnTo>
                  <a:pt x="1831" y="224"/>
                </a:lnTo>
                <a:lnTo>
                  <a:pt x="1810" y="214"/>
                </a:lnTo>
                <a:lnTo>
                  <a:pt x="1790" y="209"/>
                </a:lnTo>
                <a:lnTo>
                  <a:pt x="1768" y="209"/>
                </a:lnTo>
                <a:close/>
                <a:moveTo>
                  <a:pt x="949" y="0"/>
                </a:moveTo>
                <a:lnTo>
                  <a:pt x="2608" y="0"/>
                </a:lnTo>
                <a:lnTo>
                  <a:pt x="2651" y="3"/>
                </a:lnTo>
                <a:lnTo>
                  <a:pt x="2694" y="10"/>
                </a:lnTo>
                <a:lnTo>
                  <a:pt x="2735" y="23"/>
                </a:lnTo>
                <a:lnTo>
                  <a:pt x="2776" y="39"/>
                </a:lnTo>
                <a:lnTo>
                  <a:pt x="2813" y="60"/>
                </a:lnTo>
                <a:lnTo>
                  <a:pt x="2848" y="86"/>
                </a:lnTo>
                <a:lnTo>
                  <a:pt x="2881" y="115"/>
                </a:lnTo>
                <a:lnTo>
                  <a:pt x="3448" y="694"/>
                </a:lnTo>
                <a:lnTo>
                  <a:pt x="3478" y="728"/>
                </a:lnTo>
                <a:lnTo>
                  <a:pt x="3501" y="764"/>
                </a:lnTo>
                <a:lnTo>
                  <a:pt x="3522" y="802"/>
                </a:lnTo>
                <a:lnTo>
                  <a:pt x="3537" y="842"/>
                </a:lnTo>
                <a:lnTo>
                  <a:pt x="3548" y="883"/>
                </a:lnTo>
                <a:lnTo>
                  <a:pt x="3554" y="924"/>
                </a:lnTo>
                <a:lnTo>
                  <a:pt x="3557" y="966"/>
                </a:lnTo>
                <a:lnTo>
                  <a:pt x="3553" y="1010"/>
                </a:lnTo>
                <a:lnTo>
                  <a:pt x="3546" y="1051"/>
                </a:lnTo>
                <a:lnTo>
                  <a:pt x="3534" y="1092"/>
                </a:lnTo>
                <a:lnTo>
                  <a:pt x="3517" y="1132"/>
                </a:lnTo>
                <a:lnTo>
                  <a:pt x="3495" y="1170"/>
                </a:lnTo>
                <a:lnTo>
                  <a:pt x="2098" y="3296"/>
                </a:lnTo>
                <a:lnTo>
                  <a:pt x="2069" y="3335"/>
                </a:lnTo>
                <a:lnTo>
                  <a:pt x="2037" y="3369"/>
                </a:lnTo>
                <a:lnTo>
                  <a:pt x="2000" y="3398"/>
                </a:lnTo>
                <a:lnTo>
                  <a:pt x="1960" y="3423"/>
                </a:lnTo>
                <a:lnTo>
                  <a:pt x="1918" y="3442"/>
                </a:lnTo>
                <a:lnTo>
                  <a:pt x="1873" y="3456"/>
                </a:lnTo>
                <a:lnTo>
                  <a:pt x="1827" y="3465"/>
                </a:lnTo>
                <a:lnTo>
                  <a:pt x="1778" y="3468"/>
                </a:lnTo>
                <a:lnTo>
                  <a:pt x="1730" y="3465"/>
                </a:lnTo>
                <a:lnTo>
                  <a:pt x="1684" y="3456"/>
                </a:lnTo>
                <a:lnTo>
                  <a:pt x="1639" y="3442"/>
                </a:lnTo>
                <a:lnTo>
                  <a:pt x="1597" y="3423"/>
                </a:lnTo>
                <a:lnTo>
                  <a:pt x="1557" y="3398"/>
                </a:lnTo>
                <a:lnTo>
                  <a:pt x="1520" y="3369"/>
                </a:lnTo>
                <a:lnTo>
                  <a:pt x="1487" y="3335"/>
                </a:lnTo>
                <a:lnTo>
                  <a:pt x="1458" y="3296"/>
                </a:lnTo>
                <a:lnTo>
                  <a:pt x="62" y="1170"/>
                </a:lnTo>
                <a:lnTo>
                  <a:pt x="40" y="1132"/>
                </a:lnTo>
                <a:lnTo>
                  <a:pt x="23" y="1092"/>
                </a:lnTo>
                <a:lnTo>
                  <a:pt x="11" y="1051"/>
                </a:lnTo>
                <a:lnTo>
                  <a:pt x="3" y="1010"/>
                </a:lnTo>
                <a:lnTo>
                  <a:pt x="0" y="966"/>
                </a:lnTo>
                <a:lnTo>
                  <a:pt x="2" y="924"/>
                </a:lnTo>
                <a:lnTo>
                  <a:pt x="9" y="883"/>
                </a:lnTo>
                <a:lnTo>
                  <a:pt x="20" y="842"/>
                </a:lnTo>
                <a:lnTo>
                  <a:pt x="35" y="802"/>
                </a:lnTo>
                <a:lnTo>
                  <a:pt x="55" y="764"/>
                </a:lnTo>
                <a:lnTo>
                  <a:pt x="79" y="728"/>
                </a:lnTo>
                <a:lnTo>
                  <a:pt x="108" y="694"/>
                </a:lnTo>
                <a:lnTo>
                  <a:pt x="676" y="115"/>
                </a:lnTo>
                <a:lnTo>
                  <a:pt x="709" y="86"/>
                </a:lnTo>
                <a:lnTo>
                  <a:pt x="743" y="60"/>
                </a:lnTo>
                <a:lnTo>
                  <a:pt x="781" y="39"/>
                </a:lnTo>
                <a:lnTo>
                  <a:pt x="821" y="23"/>
                </a:lnTo>
                <a:lnTo>
                  <a:pt x="862" y="10"/>
                </a:lnTo>
                <a:lnTo>
                  <a:pt x="906" y="3"/>
                </a:lnTo>
                <a:lnTo>
                  <a:pt x="9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221"/>
          <p:cNvSpPr>
            <a:spLocks noEditPoints="1"/>
          </p:cNvSpPr>
          <p:nvPr/>
        </p:nvSpPr>
        <p:spPr bwMode="auto">
          <a:xfrm>
            <a:off x="7263634" y="3495676"/>
            <a:ext cx="461962" cy="484188"/>
          </a:xfrm>
          <a:custGeom>
            <a:avLst/>
            <a:gdLst>
              <a:gd name="T0" fmla="*/ 328 w 3204"/>
              <a:gd name="T1" fmla="*/ 2579 h 3354"/>
              <a:gd name="T2" fmla="*/ 317 w 3204"/>
              <a:gd name="T3" fmla="*/ 2675 h 3354"/>
              <a:gd name="T4" fmla="*/ 398 w 3204"/>
              <a:gd name="T5" fmla="*/ 2725 h 3354"/>
              <a:gd name="T6" fmla="*/ 2260 w 3204"/>
              <a:gd name="T7" fmla="*/ 2692 h 3354"/>
              <a:gd name="T8" fmla="*/ 2270 w 3204"/>
              <a:gd name="T9" fmla="*/ 2596 h 3354"/>
              <a:gd name="T10" fmla="*/ 2190 w 3204"/>
              <a:gd name="T11" fmla="*/ 2545 h 3354"/>
              <a:gd name="T12" fmla="*/ 341 w 3204"/>
              <a:gd name="T13" fmla="*/ 2135 h 3354"/>
              <a:gd name="T14" fmla="*/ 310 w 3204"/>
              <a:gd name="T15" fmla="*/ 2225 h 3354"/>
              <a:gd name="T16" fmla="*/ 377 w 3204"/>
              <a:gd name="T17" fmla="*/ 2292 h 3354"/>
              <a:gd name="T18" fmla="*/ 1433 w 3204"/>
              <a:gd name="T19" fmla="*/ 2275 h 3354"/>
              <a:gd name="T20" fmla="*/ 1464 w 3204"/>
              <a:gd name="T21" fmla="*/ 2184 h 3354"/>
              <a:gd name="T22" fmla="*/ 1397 w 3204"/>
              <a:gd name="T23" fmla="*/ 2117 h 3354"/>
              <a:gd name="T24" fmla="*/ 358 w 3204"/>
              <a:gd name="T25" fmla="*/ 1693 h 3354"/>
              <a:gd name="T26" fmla="*/ 307 w 3204"/>
              <a:gd name="T27" fmla="*/ 1774 h 3354"/>
              <a:gd name="T28" fmla="*/ 358 w 3204"/>
              <a:gd name="T29" fmla="*/ 1854 h 3354"/>
              <a:gd name="T30" fmla="*/ 2229 w 3204"/>
              <a:gd name="T31" fmla="*/ 1854 h 3354"/>
              <a:gd name="T32" fmla="*/ 2279 w 3204"/>
              <a:gd name="T33" fmla="*/ 1774 h 3354"/>
              <a:gd name="T34" fmla="*/ 2229 w 3204"/>
              <a:gd name="T35" fmla="*/ 1693 h 3354"/>
              <a:gd name="T36" fmla="*/ 377 w 3204"/>
              <a:gd name="T37" fmla="*/ 1256 h 3354"/>
              <a:gd name="T38" fmla="*/ 310 w 3204"/>
              <a:gd name="T39" fmla="*/ 1323 h 3354"/>
              <a:gd name="T40" fmla="*/ 341 w 3204"/>
              <a:gd name="T41" fmla="*/ 1413 h 3354"/>
              <a:gd name="T42" fmla="*/ 1849 w 3204"/>
              <a:gd name="T43" fmla="*/ 1430 h 3354"/>
              <a:gd name="T44" fmla="*/ 1916 w 3204"/>
              <a:gd name="T45" fmla="*/ 1364 h 3354"/>
              <a:gd name="T46" fmla="*/ 1885 w 3204"/>
              <a:gd name="T47" fmla="*/ 1273 h 3354"/>
              <a:gd name="T48" fmla="*/ 398 w 3204"/>
              <a:gd name="T49" fmla="*/ 823 h 3354"/>
              <a:gd name="T50" fmla="*/ 317 w 3204"/>
              <a:gd name="T51" fmla="*/ 873 h 3354"/>
              <a:gd name="T52" fmla="*/ 328 w 3204"/>
              <a:gd name="T53" fmla="*/ 968 h 3354"/>
              <a:gd name="T54" fmla="*/ 2190 w 3204"/>
              <a:gd name="T55" fmla="*/ 1002 h 3354"/>
              <a:gd name="T56" fmla="*/ 2270 w 3204"/>
              <a:gd name="T57" fmla="*/ 952 h 3354"/>
              <a:gd name="T58" fmla="*/ 2260 w 3204"/>
              <a:gd name="T59" fmla="*/ 857 h 3354"/>
              <a:gd name="T60" fmla="*/ 398 w 3204"/>
              <a:gd name="T61" fmla="*/ 823 h 3354"/>
              <a:gd name="T62" fmla="*/ 328 w 3204"/>
              <a:gd name="T63" fmla="*/ 425 h 3354"/>
              <a:gd name="T64" fmla="*/ 317 w 3204"/>
              <a:gd name="T65" fmla="*/ 521 h 3354"/>
              <a:gd name="T66" fmla="*/ 398 w 3204"/>
              <a:gd name="T67" fmla="*/ 571 h 3354"/>
              <a:gd name="T68" fmla="*/ 2260 w 3204"/>
              <a:gd name="T69" fmla="*/ 538 h 3354"/>
              <a:gd name="T70" fmla="*/ 2270 w 3204"/>
              <a:gd name="T71" fmla="*/ 442 h 3354"/>
              <a:gd name="T72" fmla="*/ 2190 w 3204"/>
              <a:gd name="T73" fmla="*/ 391 h 3354"/>
              <a:gd name="T74" fmla="*/ 3079 w 3204"/>
              <a:gd name="T75" fmla="*/ 366 h 3354"/>
              <a:gd name="T76" fmla="*/ 3203 w 3204"/>
              <a:gd name="T77" fmla="*/ 887 h 3354"/>
              <a:gd name="T78" fmla="*/ 3204 w 3204"/>
              <a:gd name="T79" fmla="*/ 3077 h 3354"/>
              <a:gd name="T80" fmla="*/ 3154 w 3204"/>
              <a:gd name="T81" fmla="*/ 3157 h 3354"/>
              <a:gd name="T82" fmla="*/ 2889 w 3204"/>
              <a:gd name="T83" fmla="*/ 3157 h 3354"/>
              <a:gd name="T84" fmla="*/ 2838 w 3204"/>
              <a:gd name="T85" fmla="*/ 3077 h 3354"/>
              <a:gd name="T86" fmla="*/ 2840 w 3204"/>
              <a:gd name="T87" fmla="*/ 887 h 3354"/>
              <a:gd name="T88" fmla="*/ 2964 w 3204"/>
              <a:gd name="T89" fmla="*/ 366 h 3354"/>
              <a:gd name="T90" fmla="*/ 2384 w 3204"/>
              <a:gd name="T91" fmla="*/ 0 h 3354"/>
              <a:gd name="T92" fmla="*/ 2536 w 3204"/>
              <a:gd name="T93" fmla="*/ 63 h 3354"/>
              <a:gd name="T94" fmla="*/ 2599 w 3204"/>
              <a:gd name="T95" fmla="*/ 214 h 3354"/>
              <a:gd name="T96" fmla="*/ 2557 w 3204"/>
              <a:gd name="T97" fmla="*/ 3267 h 3354"/>
              <a:gd name="T98" fmla="*/ 2420 w 3204"/>
              <a:gd name="T99" fmla="*/ 3351 h 3354"/>
              <a:gd name="T100" fmla="*/ 117 w 3204"/>
              <a:gd name="T101" fmla="*/ 3331 h 3354"/>
              <a:gd name="T102" fmla="*/ 11 w 3204"/>
              <a:gd name="T103" fmla="*/ 3209 h 3354"/>
              <a:gd name="T104" fmla="*/ 11 w 3204"/>
              <a:gd name="T105" fmla="*/ 146 h 3354"/>
              <a:gd name="T106" fmla="*/ 117 w 3204"/>
              <a:gd name="T107" fmla="*/ 25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4" h="3354">
                <a:moveTo>
                  <a:pt x="398" y="2545"/>
                </a:moveTo>
                <a:lnTo>
                  <a:pt x="377" y="2548"/>
                </a:lnTo>
                <a:lnTo>
                  <a:pt x="358" y="2555"/>
                </a:lnTo>
                <a:lnTo>
                  <a:pt x="341" y="2566"/>
                </a:lnTo>
                <a:lnTo>
                  <a:pt x="328" y="2579"/>
                </a:lnTo>
                <a:lnTo>
                  <a:pt x="317" y="2596"/>
                </a:lnTo>
                <a:lnTo>
                  <a:pt x="310" y="2615"/>
                </a:lnTo>
                <a:lnTo>
                  <a:pt x="307" y="2636"/>
                </a:lnTo>
                <a:lnTo>
                  <a:pt x="310" y="2656"/>
                </a:lnTo>
                <a:lnTo>
                  <a:pt x="317" y="2675"/>
                </a:lnTo>
                <a:lnTo>
                  <a:pt x="328" y="2692"/>
                </a:lnTo>
                <a:lnTo>
                  <a:pt x="341" y="2706"/>
                </a:lnTo>
                <a:lnTo>
                  <a:pt x="358" y="2716"/>
                </a:lnTo>
                <a:lnTo>
                  <a:pt x="377" y="2723"/>
                </a:lnTo>
                <a:lnTo>
                  <a:pt x="398" y="2725"/>
                </a:lnTo>
                <a:lnTo>
                  <a:pt x="2190" y="2725"/>
                </a:lnTo>
                <a:lnTo>
                  <a:pt x="2210" y="2723"/>
                </a:lnTo>
                <a:lnTo>
                  <a:pt x="2229" y="2716"/>
                </a:lnTo>
                <a:lnTo>
                  <a:pt x="2245" y="2706"/>
                </a:lnTo>
                <a:lnTo>
                  <a:pt x="2260" y="2692"/>
                </a:lnTo>
                <a:lnTo>
                  <a:pt x="2270" y="2675"/>
                </a:lnTo>
                <a:lnTo>
                  <a:pt x="2277" y="2656"/>
                </a:lnTo>
                <a:lnTo>
                  <a:pt x="2279" y="2636"/>
                </a:lnTo>
                <a:lnTo>
                  <a:pt x="2277" y="2615"/>
                </a:lnTo>
                <a:lnTo>
                  <a:pt x="2270" y="2596"/>
                </a:lnTo>
                <a:lnTo>
                  <a:pt x="2260" y="2579"/>
                </a:lnTo>
                <a:lnTo>
                  <a:pt x="2245" y="2566"/>
                </a:lnTo>
                <a:lnTo>
                  <a:pt x="2229" y="2555"/>
                </a:lnTo>
                <a:lnTo>
                  <a:pt x="2210" y="2548"/>
                </a:lnTo>
                <a:lnTo>
                  <a:pt x="2190" y="2545"/>
                </a:lnTo>
                <a:lnTo>
                  <a:pt x="398" y="2545"/>
                </a:lnTo>
                <a:close/>
                <a:moveTo>
                  <a:pt x="398" y="2115"/>
                </a:moveTo>
                <a:lnTo>
                  <a:pt x="377" y="2117"/>
                </a:lnTo>
                <a:lnTo>
                  <a:pt x="358" y="2124"/>
                </a:lnTo>
                <a:lnTo>
                  <a:pt x="341" y="2135"/>
                </a:lnTo>
                <a:lnTo>
                  <a:pt x="328" y="2149"/>
                </a:lnTo>
                <a:lnTo>
                  <a:pt x="317" y="2166"/>
                </a:lnTo>
                <a:lnTo>
                  <a:pt x="310" y="2184"/>
                </a:lnTo>
                <a:lnTo>
                  <a:pt x="307" y="2205"/>
                </a:lnTo>
                <a:lnTo>
                  <a:pt x="310" y="2225"/>
                </a:lnTo>
                <a:lnTo>
                  <a:pt x="317" y="2245"/>
                </a:lnTo>
                <a:lnTo>
                  <a:pt x="328" y="2261"/>
                </a:lnTo>
                <a:lnTo>
                  <a:pt x="341" y="2275"/>
                </a:lnTo>
                <a:lnTo>
                  <a:pt x="358" y="2286"/>
                </a:lnTo>
                <a:lnTo>
                  <a:pt x="377" y="2292"/>
                </a:lnTo>
                <a:lnTo>
                  <a:pt x="398" y="2295"/>
                </a:lnTo>
                <a:lnTo>
                  <a:pt x="1377" y="2295"/>
                </a:lnTo>
                <a:lnTo>
                  <a:pt x="1397" y="2292"/>
                </a:lnTo>
                <a:lnTo>
                  <a:pt x="1416" y="2286"/>
                </a:lnTo>
                <a:lnTo>
                  <a:pt x="1433" y="2275"/>
                </a:lnTo>
                <a:lnTo>
                  <a:pt x="1447" y="2261"/>
                </a:lnTo>
                <a:lnTo>
                  <a:pt x="1457" y="2245"/>
                </a:lnTo>
                <a:lnTo>
                  <a:pt x="1464" y="2225"/>
                </a:lnTo>
                <a:lnTo>
                  <a:pt x="1467" y="2205"/>
                </a:lnTo>
                <a:lnTo>
                  <a:pt x="1464" y="2184"/>
                </a:lnTo>
                <a:lnTo>
                  <a:pt x="1457" y="2166"/>
                </a:lnTo>
                <a:lnTo>
                  <a:pt x="1447" y="2149"/>
                </a:lnTo>
                <a:lnTo>
                  <a:pt x="1433" y="2135"/>
                </a:lnTo>
                <a:lnTo>
                  <a:pt x="1416" y="2124"/>
                </a:lnTo>
                <a:lnTo>
                  <a:pt x="1397" y="2117"/>
                </a:lnTo>
                <a:lnTo>
                  <a:pt x="1377" y="2115"/>
                </a:lnTo>
                <a:lnTo>
                  <a:pt x="398" y="2115"/>
                </a:lnTo>
                <a:close/>
                <a:moveTo>
                  <a:pt x="398" y="1684"/>
                </a:moveTo>
                <a:lnTo>
                  <a:pt x="377" y="1687"/>
                </a:lnTo>
                <a:lnTo>
                  <a:pt x="358" y="1693"/>
                </a:lnTo>
                <a:lnTo>
                  <a:pt x="341" y="1705"/>
                </a:lnTo>
                <a:lnTo>
                  <a:pt x="328" y="1718"/>
                </a:lnTo>
                <a:lnTo>
                  <a:pt x="317" y="1734"/>
                </a:lnTo>
                <a:lnTo>
                  <a:pt x="310" y="1754"/>
                </a:lnTo>
                <a:lnTo>
                  <a:pt x="307" y="1774"/>
                </a:lnTo>
                <a:lnTo>
                  <a:pt x="310" y="1795"/>
                </a:lnTo>
                <a:lnTo>
                  <a:pt x="317" y="1813"/>
                </a:lnTo>
                <a:lnTo>
                  <a:pt x="328" y="1830"/>
                </a:lnTo>
                <a:lnTo>
                  <a:pt x="341" y="1844"/>
                </a:lnTo>
                <a:lnTo>
                  <a:pt x="358" y="1854"/>
                </a:lnTo>
                <a:lnTo>
                  <a:pt x="377" y="1862"/>
                </a:lnTo>
                <a:lnTo>
                  <a:pt x="398" y="1864"/>
                </a:lnTo>
                <a:lnTo>
                  <a:pt x="2190" y="1864"/>
                </a:lnTo>
                <a:lnTo>
                  <a:pt x="2210" y="1862"/>
                </a:lnTo>
                <a:lnTo>
                  <a:pt x="2229" y="1854"/>
                </a:lnTo>
                <a:lnTo>
                  <a:pt x="2245" y="1844"/>
                </a:lnTo>
                <a:lnTo>
                  <a:pt x="2260" y="1830"/>
                </a:lnTo>
                <a:lnTo>
                  <a:pt x="2270" y="1813"/>
                </a:lnTo>
                <a:lnTo>
                  <a:pt x="2277" y="1795"/>
                </a:lnTo>
                <a:lnTo>
                  <a:pt x="2279" y="1774"/>
                </a:lnTo>
                <a:lnTo>
                  <a:pt x="2277" y="1754"/>
                </a:lnTo>
                <a:lnTo>
                  <a:pt x="2270" y="1734"/>
                </a:lnTo>
                <a:lnTo>
                  <a:pt x="2260" y="1718"/>
                </a:lnTo>
                <a:lnTo>
                  <a:pt x="2245" y="1705"/>
                </a:lnTo>
                <a:lnTo>
                  <a:pt x="2229" y="1693"/>
                </a:lnTo>
                <a:lnTo>
                  <a:pt x="2210" y="1687"/>
                </a:lnTo>
                <a:lnTo>
                  <a:pt x="2190" y="1684"/>
                </a:lnTo>
                <a:lnTo>
                  <a:pt x="398" y="1684"/>
                </a:lnTo>
                <a:close/>
                <a:moveTo>
                  <a:pt x="398" y="1254"/>
                </a:moveTo>
                <a:lnTo>
                  <a:pt x="377" y="1256"/>
                </a:lnTo>
                <a:lnTo>
                  <a:pt x="358" y="1263"/>
                </a:lnTo>
                <a:lnTo>
                  <a:pt x="341" y="1273"/>
                </a:lnTo>
                <a:lnTo>
                  <a:pt x="328" y="1287"/>
                </a:lnTo>
                <a:lnTo>
                  <a:pt x="317" y="1304"/>
                </a:lnTo>
                <a:lnTo>
                  <a:pt x="310" y="1323"/>
                </a:lnTo>
                <a:lnTo>
                  <a:pt x="307" y="1343"/>
                </a:lnTo>
                <a:lnTo>
                  <a:pt x="310" y="1364"/>
                </a:lnTo>
                <a:lnTo>
                  <a:pt x="317" y="1383"/>
                </a:lnTo>
                <a:lnTo>
                  <a:pt x="328" y="1400"/>
                </a:lnTo>
                <a:lnTo>
                  <a:pt x="341" y="1413"/>
                </a:lnTo>
                <a:lnTo>
                  <a:pt x="358" y="1424"/>
                </a:lnTo>
                <a:lnTo>
                  <a:pt x="377" y="1430"/>
                </a:lnTo>
                <a:lnTo>
                  <a:pt x="398" y="1434"/>
                </a:lnTo>
                <a:lnTo>
                  <a:pt x="1829" y="1434"/>
                </a:lnTo>
                <a:lnTo>
                  <a:pt x="1849" y="1430"/>
                </a:lnTo>
                <a:lnTo>
                  <a:pt x="1868" y="1424"/>
                </a:lnTo>
                <a:lnTo>
                  <a:pt x="1885" y="1413"/>
                </a:lnTo>
                <a:lnTo>
                  <a:pt x="1899" y="1400"/>
                </a:lnTo>
                <a:lnTo>
                  <a:pt x="1909" y="1383"/>
                </a:lnTo>
                <a:lnTo>
                  <a:pt x="1916" y="1364"/>
                </a:lnTo>
                <a:lnTo>
                  <a:pt x="1918" y="1343"/>
                </a:lnTo>
                <a:lnTo>
                  <a:pt x="1916" y="1323"/>
                </a:lnTo>
                <a:lnTo>
                  <a:pt x="1909" y="1304"/>
                </a:lnTo>
                <a:lnTo>
                  <a:pt x="1899" y="1287"/>
                </a:lnTo>
                <a:lnTo>
                  <a:pt x="1885" y="1273"/>
                </a:lnTo>
                <a:lnTo>
                  <a:pt x="1868" y="1263"/>
                </a:lnTo>
                <a:lnTo>
                  <a:pt x="1849" y="1256"/>
                </a:lnTo>
                <a:lnTo>
                  <a:pt x="1829" y="1254"/>
                </a:lnTo>
                <a:lnTo>
                  <a:pt x="398" y="1254"/>
                </a:lnTo>
                <a:close/>
                <a:moveTo>
                  <a:pt x="398" y="823"/>
                </a:moveTo>
                <a:lnTo>
                  <a:pt x="377" y="825"/>
                </a:lnTo>
                <a:lnTo>
                  <a:pt x="358" y="832"/>
                </a:lnTo>
                <a:lnTo>
                  <a:pt x="341" y="842"/>
                </a:lnTo>
                <a:lnTo>
                  <a:pt x="328" y="857"/>
                </a:lnTo>
                <a:lnTo>
                  <a:pt x="317" y="873"/>
                </a:lnTo>
                <a:lnTo>
                  <a:pt x="310" y="891"/>
                </a:lnTo>
                <a:lnTo>
                  <a:pt x="307" y="912"/>
                </a:lnTo>
                <a:lnTo>
                  <a:pt x="310" y="934"/>
                </a:lnTo>
                <a:lnTo>
                  <a:pt x="317" y="952"/>
                </a:lnTo>
                <a:lnTo>
                  <a:pt x="328" y="968"/>
                </a:lnTo>
                <a:lnTo>
                  <a:pt x="341" y="983"/>
                </a:lnTo>
                <a:lnTo>
                  <a:pt x="358" y="993"/>
                </a:lnTo>
                <a:lnTo>
                  <a:pt x="377" y="1000"/>
                </a:lnTo>
                <a:lnTo>
                  <a:pt x="398" y="1002"/>
                </a:lnTo>
                <a:lnTo>
                  <a:pt x="2190" y="1002"/>
                </a:lnTo>
                <a:lnTo>
                  <a:pt x="2210" y="1000"/>
                </a:lnTo>
                <a:lnTo>
                  <a:pt x="2229" y="993"/>
                </a:lnTo>
                <a:lnTo>
                  <a:pt x="2245" y="983"/>
                </a:lnTo>
                <a:lnTo>
                  <a:pt x="2260" y="968"/>
                </a:lnTo>
                <a:lnTo>
                  <a:pt x="2270" y="952"/>
                </a:lnTo>
                <a:lnTo>
                  <a:pt x="2277" y="934"/>
                </a:lnTo>
                <a:lnTo>
                  <a:pt x="2279" y="912"/>
                </a:lnTo>
                <a:lnTo>
                  <a:pt x="2277" y="891"/>
                </a:lnTo>
                <a:lnTo>
                  <a:pt x="2270" y="873"/>
                </a:lnTo>
                <a:lnTo>
                  <a:pt x="2260" y="857"/>
                </a:lnTo>
                <a:lnTo>
                  <a:pt x="2245" y="842"/>
                </a:lnTo>
                <a:lnTo>
                  <a:pt x="2229" y="832"/>
                </a:lnTo>
                <a:lnTo>
                  <a:pt x="2210" y="825"/>
                </a:lnTo>
                <a:lnTo>
                  <a:pt x="2190" y="823"/>
                </a:lnTo>
                <a:lnTo>
                  <a:pt x="398" y="823"/>
                </a:lnTo>
                <a:close/>
                <a:moveTo>
                  <a:pt x="398" y="391"/>
                </a:moveTo>
                <a:lnTo>
                  <a:pt x="377" y="395"/>
                </a:lnTo>
                <a:lnTo>
                  <a:pt x="358" y="401"/>
                </a:lnTo>
                <a:lnTo>
                  <a:pt x="341" y="412"/>
                </a:lnTo>
                <a:lnTo>
                  <a:pt x="328" y="425"/>
                </a:lnTo>
                <a:lnTo>
                  <a:pt x="317" y="442"/>
                </a:lnTo>
                <a:lnTo>
                  <a:pt x="310" y="461"/>
                </a:lnTo>
                <a:lnTo>
                  <a:pt x="307" y="482"/>
                </a:lnTo>
                <a:lnTo>
                  <a:pt x="310" y="502"/>
                </a:lnTo>
                <a:lnTo>
                  <a:pt x="317" y="521"/>
                </a:lnTo>
                <a:lnTo>
                  <a:pt x="328" y="538"/>
                </a:lnTo>
                <a:lnTo>
                  <a:pt x="341" y="552"/>
                </a:lnTo>
                <a:lnTo>
                  <a:pt x="358" y="562"/>
                </a:lnTo>
                <a:lnTo>
                  <a:pt x="377" y="569"/>
                </a:lnTo>
                <a:lnTo>
                  <a:pt x="398" y="571"/>
                </a:lnTo>
                <a:lnTo>
                  <a:pt x="2190" y="571"/>
                </a:lnTo>
                <a:lnTo>
                  <a:pt x="2210" y="569"/>
                </a:lnTo>
                <a:lnTo>
                  <a:pt x="2229" y="562"/>
                </a:lnTo>
                <a:lnTo>
                  <a:pt x="2245" y="552"/>
                </a:lnTo>
                <a:lnTo>
                  <a:pt x="2260" y="538"/>
                </a:lnTo>
                <a:lnTo>
                  <a:pt x="2270" y="521"/>
                </a:lnTo>
                <a:lnTo>
                  <a:pt x="2277" y="502"/>
                </a:lnTo>
                <a:lnTo>
                  <a:pt x="2279" y="482"/>
                </a:lnTo>
                <a:lnTo>
                  <a:pt x="2277" y="461"/>
                </a:lnTo>
                <a:lnTo>
                  <a:pt x="2270" y="442"/>
                </a:lnTo>
                <a:lnTo>
                  <a:pt x="2260" y="425"/>
                </a:lnTo>
                <a:lnTo>
                  <a:pt x="2245" y="412"/>
                </a:lnTo>
                <a:lnTo>
                  <a:pt x="2229" y="401"/>
                </a:lnTo>
                <a:lnTo>
                  <a:pt x="2210" y="395"/>
                </a:lnTo>
                <a:lnTo>
                  <a:pt x="2190" y="391"/>
                </a:lnTo>
                <a:lnTo>
                  <a:pt x="398" y="391"/>
                </a:lnTo>
                <a:close/>
                <a:moveTo>
                  <a:pt x="3022" y="345"/>
                </a:moveTo>
                <a:lnTo>
                  <a:pt x="3042" y="348"/>
                </a:lnTo>
                <a:lnTo>
                  <a:pt x="3062" y="356"/>
                </a:lnTo>
                <a:lnTo>
                  <a:pt x="3079" y="366"/>
                </a:lnTo>
                <a:lnTo>
                  <a:pt x="3093" y="380"/>
                </a:lnTo>
                <a:lnTo>
                  <a:pt x="3103" y="398"/>
                </a:lnTo>
                <a:lnTo>
                  <a:pt x="3110" y="418"/>
                </a:lnTo>
                <a:lnTo>
                  <a:pt x="3203" y="886"/>
                </a:lnTo>
                <a:lnTo>
                  <a:pt x="3203" y="887"/>
                </a:lnTo>
                <a:lnTo>
                  <a:pt x="3203" y="887"/>
                </a:lnTo>
                <a:lnTo>
                  <a:pt x="3204" y="896"/>
                </a:lnTo>
                <a:lnTo>
                  <a:pt x="3204" y="904"/>
                </a:lnTo>
                <a:lnTo>
                  <a:pt x="3204" y="905"/>
                </a:lnTo>
                <a:lnTo>
                  <a:pt x="3204" y="3077"/>
                </a:lnTo>
                <a:lnTo>
                  <a:pt x="3202" y="3098"/>
                </a:lnTo>
                <a:lnTo>
                  <a:pt x="3196" y="3116"/>
                </a:lnTo>
                <a:lnTo>
                  <a:pt x="3185" y="3133"/>
                </a:lnTo>
                <a:lnTo>
                  <a:pt x="3171" y="3147"/>
                </a:lnTo>
                <a:lnTo>
                  <a:pt x="3154" y="3157"/>
                </a:lnTo>
                <a:lnTo>
                  <a:pt x="3135" y="3164"/>
                </a:lnTo>
                <a:lnTo>
                  <a:pt x="3115" y="3167"/>
                </a:lnTo>
                <a:lnTo>
                  <a:pt x="2928" y="3167"/>
                </a:lnTo>
                <a:lnTo>
                  <a:pt x="2907" y="3164"/>
                </a:lnTo>
                <a:lnTo>
                  <a:pt x="2889" y="3157"/>
                </a:lnTo>
                <a:lnTo>
                  <a:pt x="2872" y="3147"/>
                </a:lnTo>
                <a:lnTo>
                  <a:pt x="2858" y="3133"/>
                </a:lnTo>
                <a:lnTo>
                  <a:pt x="2848" y="3116"/>
                </a:lnTo>
                <a:lnTo>
                  <a:pt x="2840" y="3098"/>
                </a:lnTo>
                <a:lnTo>
                  <a:pt x="2838" y="3077"/>
                </a:lnTo>
                <a:lnTo>
                  <a:pt x="2838" y="905"/>
                </a:lnTo>
                <a:lnTo>
                  <a:pt x="2838" y="904"/>
                </a:lnTo>
                <a:lnTo>
                  <a:pt x="2838" y="896"/>
                </a:lnTo>
                <a:lnTo>
                  <a:pt x="2840" y="887"/>
                </a:lnTo>
                <a:lnTo>
                  <a:pt x="2840" y="887"/>
                </a:lnTo>
                <a:lnTo>
                  <a:pt x="2840" y="886"/>
                </a:lnTo>
                <a:lnTo>
                  <a:pt x="2933" y="418"/>
                </a:lnTo>
                <a:lnTo>
                  <a:pt x="2939" y="398"/>
                </a:lnTo>
                <a:lnTo>
                  <a:pt x="2950" y="380"/>
                </a:lnTo>
                <a:lnTo>
                  <a:pt x="2964" y="366"/>
                </a:lnTo>
                <a:lnTo>
                  <a:pt x="2982" y="356"/>
                </a:lnTo>
                <a:lnTo>
                  <a:pt x="3000" y="348"/>
                </a:lnTo>
                <a:lnTo>
                  <a:pt x="3022" y="345"/>
                </a:lnTo>
                <a:close/>
                <a:moveTo>
                  <a:pt x="214" y="0"/>
                </a:moveTo>
                <a:lnTo>
                  <a:pt x="2384" y="0"/>
                </a:lnTo>
                <a:lnTo>
                  <a:pt x="2420" y="3"/>
                </a:lnTo>
                <a:lnTo>
                  <a:pt x="2452" y="12"/>
                </a:lnTo>
                <a:lnTo>
                  <a:pt x="2482" y="25"/>
                </a:lnTo>
                <a:lnTo>
                  <a:pt x="2510" y="41"/>
                </a:lnTo>
                <a:lnTo>
                  <a:pt x="2536" y="63"/>
                </a:lnTo>
                <a:lnTo>
                  <a:pt x="2557" y="88"/>
                </a:lnTo>
                <a:lnTo>
                  <a:pt x="2574" y="116"/>
                </a:lnTo>
                <a:lnTo>
                  <a:pt x="2588" y="146"/>
                </a:lnTo>
                <a:lnTo>
                  <a:pt x="2596" y="179"/>
                </a:lnTo>
                <a:lnTo>
                  <a:pt x="2599" y="214"/>
                </a:lnTo>
                <a:lnTo>
                  <a:pt x="2599" y="3141"/>
                </a:lnTo>
                <a:lnTo>
                  <a:pt x="2596" y="3176"/>
                </a:lnTo>
                <a:lnTo>
                  <a:pt x="2588" y="3209"/>
                </a:lnTo>
                <a:lnTo>
                  <a:pt x="2574" y="3239"/>
                </a:lnTo>
                <a:lnTo>
                  <a:pt x="2557" y="3267"/>
                </a:lnTo>
                <a:lnTo>
                  <a:pt x="2536" y="3292"/>
                </a:lnTo>
                <a:lnTo>
                  <a:pt x="2510" y="3313"/>
                </a:lnTo>
                <a:lnTo>
                  <a:pt x="2482" y="3331"/>
                </a:lnTo>
                <a:lnTo>
                  <a:pt x="2452" y="3343"/>
                </a:lnTo>
                <a:lnTo>
                  <a:pt x="2420" y="3351"/>
                </a:lnTo>
                <a:lnTo>
                  <a:pt x="2384" y="3354"/>
                </a:lnTo>
                <a:lnTo>
                  <a:pt x="214" y="3354"/>
                </a:lnTo>
                <a:lnTo>
                  <a:pt x="179" y="3351"/>
                </a:lnTo>
                <a:lnTo>
                  <a:pt x="147" y="3343"/>
                </a:lnTo>
                <a:lnTo>
                  <a:pt x="117" y="3331"/>
                </a:lnTo>
                <a:lnTo>
                  <a:pt x="89" y="3313"/>
                </a:lnTo>
                <a:lnTo>
                  <a:pt x="63" y="3292"/>
                </a:lnTo>
                <a:lnTo>
                  <a:pt x="42" y="3267"/>
                </a:lnTo>
                <a:lnTo>
                  <a:pt x="25" y="3239"/>
                </a:lnTo>
                <a:lnTo>
                  <a:pt x="11" y="3209"/>
                </a:lnTo>
                <a:lnTo>
                  <a:pt x="3" y="3176"/>
                </a:lnTo>
                <a:lnTo>
                  <a:pt x="0" y="3141"/>
                </a:lnTo>
                <a:lnTo>
                  <a:pt x="0" y="214"/>
                </a:lnTo>
                <a:lnTo>
                  <a:pt x="3" y="179"/>
                </a:lnTo>
                <a:lnTo>
                  <a:pt x="11" y="146"/>
                </a:lnTo>
                <a:lnTo>
                  <a:pt x="25" y="116"/>
                </a:lnTo>
                <a:lnTo>
                  <a:pt x="42" y="88"/>
                </a:lnTo>
                <a:lnTo>
                  <a:pt x="63" y="63"/>
                </a:lnTo>
                <a:lnTo>
                  <a:pt x="89" y="41"/>
                </a:lnTo>
                <a:lnTo>
                  <a:pt x="117" y="25"/>
                </a:lnTo>
                <a:lnTo>
                  <a:pt x="147" y="12"/>
                </a:lnTo>
                <a:lnTo>
                  <a:pt x="179" y="3"/>
                </a:lnTo>
                <a:lnTo>
                  <a:pt x="2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226"/>
          <p:cNvSpPr>
            <a:spLocks noEditPoints="1"/>
          </p:cNvSpPr>
          <p:nvPr/>
        </p:nvSpPr>
        <p:spPr bwMode="auto">
          <a:xfrm>
            <a:off x="8221353" y="3482976"/>
            <a:ext cx="417512" cy="509588"/>
          </a:xfrm>
          <a:custGeom>
            <a:avLst/>
            <a:gdLst>
              <a:gd name="T0" fmla="*/ 2341 w 2897"/>
              <a:gd name="T1" fmla="*/ 2898 h 3525"/>
              <a:gd name="T2" fmla="*/ 2293 w 2897"/>
              <a:gd name="T3" fmla="*/ 3038 h 3525"/>
              <a:gd name="T4" fmla="*/ 2041 w 2897"/>
              <a:gd name="T5" fmla="*/ 2658 h 3525"/>
              <a:gd name="T6" fmla="*/ 1884 w 2897"/>
              <a:gd name="T7" fmla="*/ 2577 h 3525"/>
              <a:gd name="T8" fmla="*/ 1962 w 2897"/>
              <a:gd name="T9" fmla="*/ 2452 h 3525"/>
              <a:gd name="T10" fmla="*/ 2044 w 2897"/>
              <a:gd name="T11" fmla="*/ 2221 h 3525"/>
              <a:gd name="T12" fmla="*/ 1832 w 2897"/>
              <a:gd name="T13" fmla="*/ 2314 h 3525"/>
              <a:gd name="T14" fmla="*/ 1703 w 2897"/>
              <a:gd name="T15" fmla="*/ 2553 h 3525"/>
              <a:gd name="T16" fmla="*/ 1832 w 2897"/>
              <a:gd name="T17" fmla="*/ 2793 h 3525"/>
              <a:gd name="T18" fmla="*/ 1792 w 2897"/>
              <a:gd name="T19" fmla="*/ 3048 h 3525"/>
              <a:gd name="T20" fmla="*/ 1706 w 2897"/>
              <a:gd name="T21" fmla="*/ 3162 h 3525"/>
              <a:gd name="T22" fmla="*/ 2041 w 2897"/>
              <a:gd name="T23" fmla="*/ 3274 h 3525"/>
              <a:gd name="T24" fmla="*/ 2155 w 2897"/>
              <a:gd name="T25" fmla="*/ 3360 h 3525"/>
              <a:gd name="T26" fmla="*/ 2247 w 2897"/>
              <a:gd name="T27" fmla="*/ 3229 h 3525"/>
              <a:gd name="T28" fmla="*/ 2484 w 2897"/>
              <a:gd name="T29" fmla="*/ 3099 h 3525"/>
              <a:gd name="T30" fmla="*/ 2505 w 2897"/>
              <a:gd name="T31" fmla="*/ 2823 h 3525"/>
              <a:gd name="T32" fmla="*/ 2289 w 2897"/>
              <a:gd name="T33" fmla="*/ 2661 h 3525"/>
              <a:gd name="T34" fmla="*/ 2505 w 2897"/>
              <a:gd name="T35" fmla="*/ 2422 h 3525"/>
              <a:gd name="T36" fmla="*/ 2487 w 2897"/>
              <a:gd name="T37" fmla="*/ 2280 h 3525"/>
              <a:gd name="T38" fmla="*/ 2193 w 2897"/>
              <a:gd name="T39" fmla="*/ 2181 h 3525"/>
              <a:gd name="T40" fmla="*/ 2336 w 2897"/>
              <a:gd name="T41" fmla="*/ 2020 h 3525"/>
              <a:gd name="T42" fmla="*/ 2717 w 2897"/>
              <a:gd name="T43" fmla="*/ 2266 h 3525"/>
              <a:gd name="T44" fmla="*/ 2893 w 2897"/>
              <a:gd name="T45" fmla="*/ 2689 h 3525"/>
              <a:gd name="T46" fmla="*/ 2793 w 2897"/>
              <a:gd name="T47" fmla="*/ 3145 h 3525"/>
              <a:gd name="T48" fmla="*/ 2461 w 2897"/>
              <a:gd name="T49" fmla="*/ 3452 h 3525"/>
              <a:gd name="T50" fmla="*/ 1998 w 2897"/>
              <a:gd name="T51" fmla="*/ 3513 h 3525"/>
              <a:gd name="T52" fmla="*/ 1596 w 2897"/>
              <a:gd name="T53" fmla="*/ 3301 h 3525"/>
              <a:gd name="T54" fmla="*/ 1385 w 2897"/>
              <a:gd name="T55" fmla="*/ 2897 h 3525"/>
              <a:gd name="T56" fmla="*/ 1446 w 2897"/>
              <a:gd name="T57" fmla="*/ 2431 h 3525"/>
              <a:gd name="T58" fmla="*/ 1750 w 2897"/>
              <a:gd name="T59" fmla="*/ 2098 h 3525"/>
              <a:gd name="T60" fmla="*/ 395 w 2897"/>
              <a:gd name="T61" fmla="*/ 1711 h 3525"/>
              <a:gd name="T62" fmla="*/ 308 w 2897"/>
              <a:gd name="T63" fmla="*/ 1825 h 3525"/>
              <a:gd name="T64" fmla="*/ 1284 w 2897"/>
              <a:gd name="T65" fmla="*/ 1888 h 3525"/>
              <a:gd name="T66" fmla="*/ 1338 w 2897"/>
              <a:gd name="T67" fmla="*/ 1755 h 3525"/>
              <a:gd name="T68" fmla="*/ 371 w 2897"/>
              <a:gd name="T69" fmla="*/ 1248 h 3525"/>
              <a:gd name="T70" fmla="*/ 318 w 2897"/>
              <a:gd name="T71" fmla="*/ 1380 h 3525"/>
              <a:gd name="T72" fmla="*/ 2024 w 2897"/>
              <a:gd name="T73" fmla="*/ 1413 h 3525"/>
              <a:gd name="T74" fmla="*/ 2042 w 2897"/>
              <a:gd name="T75" fmla="*/ 1270 h 3525"/>
              <a:gd name="T76" fmla="*/ 350 w 2897"/>
              <a:gd name="T77" fmla="*/ 790 h 3525"/>
              <a:gd name="T78" fmla="*/ 332 w 2897"/>
              <a:gd name="T79" fmla="*/ 932 h 3525"/>
              <a:gd name="T80" fmla="*/ 1723 w 2897"/>
              <a:gd name="T81" fmla="*/ 932 h 3525"/>
              <a:gd name="T82" fmla="*/ 1705 w 2897"/>
              <a:gd name="T83" fmla="*/ 790 h 3525"/>
              <a:gd name="T84" fmla="*/ 332 w 2897"/>
              <a:gd name="T85" fmla="*/ 337 h 3525"/>
              <a:gd name="T86" fmla="*/ 350 w 2897"/>
              <a:gd name="T87" fmla="*/ 480 h 3525"/>
              <a:gd name="T88" fmla="*/ 2056 w 2897"/>
              <a:gd name="T89" fmla="*/ 447 h 3525"/>
              <a:gd name="T90" fmla="*/ 2002 w 2897"/>
              <a:gd name="T91" fmla="*/ 314 h 3525"/>
              <a:gd name="T92" fmla="*/ 2342 w 2897"/>
              <a:gd name="T93" fmla="*/ 27 h 3525"/>
              <a:gd name="T94" fmla="*/ 2509 w 2897"/>
              <a:gd name="T95" fmla="*/ 252 h 3525"/>
              <a:gd name="T96" fmla="*/ 2134 w 2897"/>
              <a:gd name="T97" fmla="*/ 1812 h 3525"/>
              <a:gd name="T98" fmla="*/ 1639 w 2897"/>
              <a:gd name="T99" fmla="*/ 1954 h 3525"/>
              <a:gd name="T100" fmla="*/ 1298 w 2897"/>
              <a:gd name="T101" fmla="*/ 2324 h 3525"/>
              <a:gd name="T102" fmla="*/ 1197 w 2897"/>
              <a:gd name="T103" fmla="*/ 2840 h 3525"/>
              <a:gd name="T104" fmla="*/ 294 w 2897"/>
              <a:gd name="T105" fmla="*/ 3274 h 3525"/>
              <a:gd name="T106" fmla="*/ 48 w 2897"/>
              <a:gd name="T107" fmla="*/ 3140 h 3525"/>
              <a:gd name="T108" fmla="*/ 13 w 2897"/>
              <a:gd name="T109" fmla="*/ 210 h 3525"/>
              <a:gd name="T110" fmla="*/ 209 w 2897"/>
              <a:gd name="T111" fmla="*/ 12 h 3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97" h="3525">
                <a:moveTo>
                  <a:pt x="2220" y="2838"/>
                </a:moveTo>
                <a:lnTo>
                  <a:pt x="2247" y="2838"/>
                </a:lnTo>
                <a:lnTo>
                  <a:pt x="2271" y="2842"/>
                </a:lnTo>
                <a:lnTo>
                  <a:pt x="2293" y="2849"/>
                </a:lnTo>
                <a:lnTo>
                  <a:pt x="2313" y="2862"/>
                </a:lnTo>
                <a:lnTo>
                  <a:pt x="2329" y="2878"/>
                </a:lnTo>
                <a:lnTo>
                  <a:pt x="2341" y="2898"/>
                </a:lnTo>
                <a:lnTo>
                  <a:pt x="2348" y="2919"/>
                </a:lnTo>
                <a:lnTo>
                  <a:pt x="2351" y="2943"/>
                </a:lnTo>
                <a:lnTo>
                  <a:pt x="2348" y="2968"/>
                </a:lnTo>
                <a:lnTo>
                  <a:pt x="2341" y="2990"/>
                </a:lnTo>
                <a:lnTo>
                  <a:pt x="2329" y="3009"/>
                </a:lnTo>
                <a:lnTo>
                  <a:pt x="2313" y="3025"/>
                </a:lnTo>
                <a:lnTo>
                  <a:pt x="2293" y="3038"/>
                </a:lnTo>
                <a:lnTo>
                  <a:pt x="2271" y="3046"/>
                </a:lnTo>
                <a:lnTo>
                  <a:pt x="2247" y="3048"/>
                </a:lnTo>
                <a:lnTo>
                  <a:pt x="2220" y="3048"/>
                </a:lnTo>
                <a:lnTo>
                  <a:pt x="2220" y="2838"/>
                </a:lnTo>
                <a:close/>
                <a:moveTo>
                  <a:pt x="1986" y="2449"/>
                </a:moveTo>
                <a:lnTo>
                  <a:pt x="2041" y="2449"/>
                </a:lnTo>
                <a:lnTo>
                  <a:pt x="2041" y="2658"/>
                </a:lnTo>
                <a:lnTo>
                  <a:pt x="1986" y="2658"/>
                </a:lnTo>
                <a:lnTo>
                  <a:pt x="1962" y="2656"/>
                </a:lnTo>
                <a:lnTo>
                  <a:pt x="1940" y="2647"/>
                </a:lnTo>
                <a:lnTo>
                  <a:pt x="1921" y="2635"/>
                </a:lnTo>
                <a:lnTo>
                  <a:pt x="1905" y="2619"/>
                </a:lnTo>
                <a:lnTo>
                  <a:pt x="1893" y="2600"/>
                </a:lnTo>
                <a:lnTo>
                  <a:pt x="1884" y="2577"/>
                </a:lnTo>
                <a:lnTo>
                  <a:pt x="1882" y="2553"/>
                </a:lnTo>
                <a:lnTo>
                  <a:pt x="1884" y="2530"/>
                </a:lnTo>
                <a:lnTo>
                  <a:pt x="1893" y="2507"/>
                </a:lnTo>
                <a:lnTo>
                  <a:pt x="1905" y="2487"/>
                </a:lnTo>
                <a:lnTo>
                  <a:pt x="1921" y="2471"/>
                </a:lnTo>
                <a:lnTo>
                  <a:pt x="1940" y="2459"/>
                </a:lnTo>
                <a:lnTo>
                  <a:pt x="1962" y="2452"/>
                </a:lnTo>
                <a:lnTo>
                  <a:pt x="1986" y="2449"/>
                </a:lnTo>
                <a:close/>
                <a:moveTo>
                  <a:pt x="2130" y="2155"/>
                </a:moveTo>
                <a:lnTo>
                  <a:pt x="2106" y="2158"/>
                </a:lnTo>
                <a:lnTo>
                  <a:pt x="2085" y="2167"/>
                </a:lnTo>
                <a:lnTo>
                  <a:pt x="2067" y="2181"/>
                </a:lnTo>
                <a:lnTo>
                  <a:pt x="2053" y="2199"/>
                </a:lnTo>
                <a:lnTo>
                  <a:pt x="2044" y="2221"/>
                </a:lnTo>
                <a:lnTo>
                  <a:pt x="2041" y="2244"/>
                </a:lnTo>
                <a:lnTo>
                  <a:pt x="2041" y="2268"/>
                </a:lnTo>
                <a:lnTo>
                  <a:pt x="1986" y="2268"/>
                </a:lnTo>
                <a:lnTo>
                  <a:pt x="1944" y="2271"/>
                </a:lnTo>
                <a:lnTo>
                  <a:pt x="1905" y="2280"/>
                </a:lnTo>
                <a:lnTo>
                  <a:pt x="1866" y="2294"/>
                </a:lnTo>
                <a:lnTo>
                  <a:pt x="1832" y="2314"/>
                </a:lnTo>
                <a:lnTo>
                  <a:pt x="1800" y="2338"/>
                </a:lnTo>
                <a:lnTo>
                  <a:pt x="1771" y="2366"/>
                </a:lnTo>
                <a:lnTo>
                  <a:pt x="1748" y="2398"/>
                </a:lnTo>
                <a:lnTo>
                  <a:pt x="1729" y="2433"/>
                </a:lnTo>
                <a:lnTo>
                  <a:pt x="1715" y="2471"/>
                </a:lnTo>
                <a:lnTo>
                  <a:pt x="1705" y="2511"/>
                </a:lnTo>
                <a:lnTo>
                  <a:pt x="1703" y="2553"/>
                </a:lnTo>
                <a:lnTo>
                  <a:pt x="1705" y="2595"/>
                </a:lnTo>
                <a:lnTo>
                  <a:pt x="1715" y="2635"/>
                </a:lnTo>
                <a:lnTo>
                  <a:pt x="1729" y="2673"/>
                </a:lnTo>
                <a:lnTo>
                  <a:pt x="1748" y="2709"/>
                </a:lnTo>
                <a:lnTo>
                  <a:pt x="1771" y="2740"/>
                </a:lnTo>
                <a:lnTo>
                  <a:pt x="1800" y="2768"/>
                </a:lnTo>
                <a:lnTo>
                  <a:pt x="1832" y="2793"/>
                </a:lnTo>
                <a:lnTo>
                  <a:pt x="1866" y="2813"/>
                </a:lnTo>
                <a:lnTo>
                  <a:pt x="1905" y="2827"/>
                </a:lnTo>
                <a:lnTo>
                  <a:pt x="1944" y="2835"/>
                </a:lnTo>
                <a:lnTo>
                  <a:pt x="1986" y="2838"/>
                </a:lnTo>
                <a:lnTo>
                  <a:pt x="2041" y="2838"/>
                </a:lnTo>
                <a:lnTo>
                  <a:pt x="2041" y="3048"/>
                </a:lnTo>
                <a:lnTo>
                  <a:pt x="1792" y="3048"/>
                </a:lnTo>
                <a:lnTo>
                  <a:pt x="1768" y="3051"/>
                </a:lnTo>
                <a:lnTo>
                  <a:pt x="1747" y="3061"/>
                </a:lnTo>
                <a:lnTo>
                  <a:pt x="1729" y="3075"/>
                </a:lnTo>
                <a:lnTo>
                  <a:pt x="1715" y="3093"/>
                </a:lnTo>
                <a:lnTo>
                  <a:pt x="1706" y="3115"/>
                </a:lnTo>
                <a:lnTo>
                  <a:pt x="1703" y="3139"/>
                </a:lnTo>
                <a:lnTo>
                  <a:pt x="1706" y="3162"/>
                </a:lnTo>
                <a:lnTo>
                  <a:pt x="1715" y="3184"/>
                </a:lnTo>
                <a:lnTo>
                  <a:pt x="1729" y="3202"/>
                </a:lnTo>
                <a:lnTo>
                  <a:pt x="1747" y="3216"/>
                </a:lnTo>
                <a:lnTo>
                  <a:pt x="1768" y="3226"/>
                </a:lnTo>
                <a:lnTo>
                  <a:pt x="1792" y="3229"/>
                </a:lnTo>
                <a:lnTo>
                  <a:pt x="2041" y="3229"/>
                </a:lnTo>
                <a:lnTo>
                  <a:pt x="2041" y="3274"/>
                </a:lnTo>
                <a:lnTo>
                  <a:pt x="2044" y="3297"/>
                </a:lnTo>
                <a:lnTo>
                  <a:pt x="2053" y="3319"/>
                </a:lnTo>
                <a:lnTo>
                  <a:pt x="2067" y="3337"/>
                </a:lnTo>
                <a:lnTo>
                  <a:pt x="2085" y="3351"/>
                </a:lnTo>
                <a:lnTo>
                  <a:pt x="2106" y="3360"/>
                </a:lnTo>
                <a:lnTo>
                  <a:pt x="2130" y="3363"/>
                </a:lnTo>
                <a:lnTo>
                  <a:pt x="2155" y="3360"/>
                </a:lnTo>
                <a:lnTo>
                  <a:pt x="2176" y="3351"/>
                </a:lnTo>
                <a:lnTo>
                  <a:pt x="2193" y="3337"/>
                </a:lnTo>
                <a:lnTo>
                  <a:pt x="2207" y="3319"/>
                </a:lnTo>
                <a:lnTo>
                  <a:pt x="2217" y="3297"/>
                </a:lnTo>
                <a:lnTo>
                  <a:pt x="2220" y="3274"/>
                </a:lnTo>
                <a:lnTo>
                  <a:pt x="2220" y="3229"/>
                </a:lnTo>
                <a:lnTo>
                  <a:pt x="2247" y="3229"/>
                </a:lnTo>
                <a:lnTo>
                  <a:pt x="2289" y="3226"/>
                </a:lnTo>
                <a:lnTo>
                  <a:pt x="2329" y="3216"/>
                </a:lnTo>
                <a:lnTo>
                  <a:pt x="2366" y="3202"/>
                </a:lnTo>
                <a:lnTo>
                  <a:pt x="2402" y="3183"/>
                </a:lnTo>
                <a:lnTo>
                  <a:pt x="2433" y="3159"/>
                </a:lnTo>
                <a:lnTo>
                  <a:pt x="2461" y="3131"/>
                </a:lnTo>
                <a:lnTo>
                  <a:pt x="2484" y="3099"/>
                </a:lnTo>
                <a:lnTo>
                  <a:pt x="2505" y="3064"/>
                </a:lnTo>
                <a:lnTo>
                  <a:pt x="2519" y="3026"/>
                </a:lnTo>
                <a:lnTo>
                  <a:pt x="2527" y="2985"/>
                </a:lnTo>
                <a:lnTo>
                  <a:pt x="2531" y="2943"/>
                </a:lnTo>
                <a:lnTo>
                  <a:pt x="2527" y="2901"/>
                </a:lnTo>
                <a:lnTo>
                  <a:pt x="2519" y="2861"/>
                </a:lnTo>
                <a:lnTo>
                  <a:pt x="2505" y="2823"/>
                </a:lnTo>
                <a:lnTo>
                  <a:pt x="2484" y="2789"/>
                </a:lnTo>
                <a:lnTo>
                  <a:pt x="2461" y="2756"/>
                </a:lnTo>
                <a:lnTo>
                  <a:pt x="2433" y="2728"/>
                </a:lnTo>
                <a:lnTo>
                  <a:pt x="2402" y="2705"/>
                </a:lnTo>
                <a:lnTo>
                  <a:pt x="2366" y="2685"/>
                </a:lnTo>
                <a:lnTo>
                  <a:pt x="2329" y="2670"/>
                </a:lnTo>
                <a:lnTo>
                  <a:pt x="2289" y="2661"/>
                </a:lnTo>
                <a:lnTo>
                  <a:pt x="2247" y="2658"/>
                </a:lnTo>
                <a:lnTo>
                  <a:pt x="2220" y="2658"/>
                </a:lnTo>
                <a:lnTo>
                  <a:pt x="2220" y="2449"/>
                </a:lnTo>
                <a:lnTo>
                  <a:pt x="2441" y="2449"/>
                </a:lnTo>
                <a:lnTo>
                  <a:pt x="2465" y="2445"/>
                </a:lnTo>
                <a:lnTo>
                  <a:pt x="2487" y="2437"/>
                </a:lnTo>
                <a:lnTo>
                  <a:pt x="2505" y="2422"/>
                </a:lnTo>
                <a:lnTo>
                  <a:pt x="2519" y="2404"/>
                </a:lnTo>
                <a:lnTo>
                  <a:pt x="2527" y="2383"/>
                </a:lnTo>
                <a:lnTo>
                  <a:pt x="2531" y="2358"/>
                </a:lnTo>
                <a:lnTo>
                  <a:pt x="2527" y="2334"/>
                </a:lnTo>
                <a:lnTo>
                  <a:pt x="2519" y="2312"/>
                </a:lnTo>
                <a:lnTo>
                  <a:pt x="2505" y="2294"/>
                </a:lnTo>
                <a:lnTo>
                  <a:pt x="2487" y="2280"/>
                </a:lnTo>
                <a:lnTo>
                  <a:pt x="2465" y="2271"/>
                </a:lnTo>
                <a:lnTo>
                  <a:pt x="2441" y="2268"/>
                </a:lnTo>
                <a:lnTo>
                  <a:pt x="2220" y="2268"/>
                </a:lnTo>
                <a:lnTo>
                  <a:pt x="2220" y="2244"/>
                </a:lnTo>
                <a:lnTo>
                  <a:pt x="2217" y="2221"/>
                </a:lnTo>
                <a:lnTo>
                  <a:pt x="2207" y="2199"/>
                </a:lnTo>
                <a:lnTo>
                  <a:pt x="2193" y="2181"/>
                </a:lnTo>
                <a:lnTo>
                  <a:pt x="2176" y="2167"/>
                </a:lnTo>
                <a:lnTo>
                  <a:pt x="2155" y="2158"/>
                </a:lnTo>
                <a:lnTo>
                  <a:pt x="2130" y="2155"/>
                </a:lnTo>
                <a:close/>
                <a:moveTo>
                  <a:pt x="2134" y="1993"/>
                </a:moveTo>
                <a:lnTo>
                  <a:pt x="2204" y="1996"/>
                </a:lnTo>
                <a:lnTo>
                  <a:pt x="2271" y="2005"/>
                </a:lnTo>
                <a:lnTo>
                  <a:pt x="2336" y="2020"/>
                </a:lnTo>
                <a:lnTo>
                  <a:pt x="2400" y="2040"/>
                </a:lnTo>
                <a:lnTo>
                  <a:pt x="2461" y="2066"/>
                </a:lnTo>
                <a:lnTo>
                  <a:pt x="2519" y="2098"/>
                </a:lnTo>
                <a:lnTo>
                  <a:pt x="2574" y="2133"/>
                </a:lnTo>
                <a:lnTo>
                  <a:pt x="2625" y="2173"/>
                </a:lnTo>
                <a:lnTo>
                  <a:pt x="2673" y="2217"/>
                </a:lnTo>
                <a:lnTo>
                  <a:pt x="2717" y="2266"/>
                </a:lnTo>
                <a:lnTo>
                  <a:pt x="2757" y="2318"/>
                </a:lnTo>
                <a:lnTo>
                  <a:pt x="2793" y="2373"/>
                </a:lnTo>
                <a:lnTo>
                  <a:pt x="2823" y="2431"/>
                </a:lnTo>
                <a:lnTo>
                  <a:pt x="2848" y="2492"/>
                </a:lnTo>
                <a:lnTo>
                  <a:pt x="2869" y="2555"/>
                </a:lnTo>
                <a:lnTo>
                  <a:pt x="2884" y="2621"/>
                </a:lnTo>
                <a:lnTo>
                  <a:pt x="2893" y="2689"/>
                </a:lnTo>
                <a:lnTo>
                  <a:pt x="2897" y="2759"/>
                </a:lnTo>
                <a:lnTo>
                  <a:pt x="2893" y="2829"/>
                </a:lnTo>
                <a:lnTo>
                  <a:pt x="2884" y="2897"/>
                </a:lnTo>
                <a:lnTo>
                  <a:pt x="2869" y="2963"/>
                </a:lnTo>
                <a:lnTo>
                  <a:pt x="2848" y="3026"/>
                </a:lnTo>
                <a:lnTo>
                  <a:pt x="2823" y="3087"/>
                </a:lnTo>
                <a:lnTo>
                  <a:pt x="2793" y="3145"/>
                </a:lnTo>
                <a:lnTo>
                  <a:pt x="2757" y="3200"/>
                </a:lnTo>
                <a:lnTo>
                  <a:pt x="2717" y="3252"/>
                </a:lnTo>
                <a:lnTo>
                  <a:pt x="2673" y="3301"/>
                </a:lnTo>
                <a:lnTo>
                  <a:pt x="2625" y="3345"/>
                </a:lnTo>
                <a:lnTo>
                  <a:pt x="2574" y="3385"/>
                </a:lnTo>
                <a:lnTo>
                  <a:pt x="2519" y="3421"/>
                </a:lnTo>
                <a:lnTo>
                  <a:pt x="2461" y="3452"/>
                </a:lnTo>
                <a:lnTo>
                  <a:pt x="2400" y="3478"/>
                </a:lnTo>
                <a:lnTo>
                  <a:pt x="2336" y="3498"/>
                </a:lnTo>
                <a:lnTo>
                  <a:pt x="2271" y="3513"/>
                </a:lnTo>
                <a:lnTo>
                  <a:pt x="2204" y="3522"/>
                </a:lnTo>
                <a:lnTo>
                  <a:pt x="2134" y="3525"/>
                </a:lnTo>
                <a:lnTo>
                  <a:pt x="2066" y="3522"/>
                </a:lnTo>
                <a:lnTo>
                  <a:pt x="1998" y="3513"/>
                </a:lnTo>
                <a:lnTo>
                  <a:pt x="1933" y="3498"/>
                </a:lnTo>
                <a:lnTo>
                  <a:pt x="1869" y="3478"/>
                </a:lnTo>
                <a:lnTo>
                  <a:pt x="1808" y="3452"/>
                </a:lnTo>
                <a:lnTo>
                  <a:pt x="1750" y="3421"/>
                </a:lnTo>
                <a:lnTo>
                  <a:pt x="1695" y="3385"/>
                </a:lnTo>
                <a:lnTo>
                  <a:pt x="1644" y="3345"/>
                </a:lnTo>
                <a:lnTo>
                  <a:pt x="1596" y="3301"/>
                </a:lnTo>
                <a:lnTo>
                  <a:pt x="1552" y="3252"/>
                </a:lnTo>
                <a:lnTo>
                  <a:pt x="1512" y="3200"/>
                </a:lnTo>
                <a:lnTo>
                  <a:pt x="1476" y="3145"/>
                </a:lnTo>
                <a:lnTo>
                  <a:pt x="1446" y="3087"/>
                </a:lnTo>
                <a:lnTo>
                  <a:pt x="1420" y="3026"/>
                </a:lnTo>
                <a:lnTo>
                  <a:pt x="1400" y="2963"/>
                </a:lnTo>
                <a:lnTo>
                  <a:pt x="1385" y="2897"/>
                </a:lnTo>
                <a:lnTo>
                  <a:pt x="1375" y="2829"/>
                </a:lnTo>
                <a:lnTo>
                  <a:pt x="1372" y="2759"/>
                </a:lnTo>
                <a:lnTo>
                  <a:pt x="1375" y="2689"/>
                </a:lnTo>
                <a:lnTo>
                  <a:pt x="1385" y="2621"/>
                </a:lnTo>
                <a:lnTo>
                  <a:pt x="1400" y="2555"/>
                </a:lnTo>
                <a:lnTo>
                  <a:pt x="1420" y="2492"/>
                </a:lnTo>
                <a:lnTo>
                  <a:pt x="1446" y="2431"/>
                </a:lnTo>
                <a:lnTo>
                  <a:pt x="1476" y="2373"/>
                </a:lnTo>
                <a:lnTo>
                  <a:pt x="1512" y="2318"/>
                </a:lnTo>
                <a:lnTo>
                  <a:pt x="1552" y="2266"/>
                </a:lnTo>
                <a:lnTo>
                  <a:pt x="1596" y="2217"/>
                </a:lnTo>
                <a:lnTo>
                  <a:pt x="1644" y="2173"/>
                </a:lnTo>
                <a:lnTo>
                  <a:pt x="1695" y="2133"/>
                </a:lnTo>
                <a:lnTo>
                  <a:pt x="1750" y="2098"/>
                </a:lnTo>
                <a:lnTo>
                  <a:pt x="1808" y="2066"/>
                </a:lnTo>
                <a:lnTo>
                  <a:pt x="1869" y="2040"/>
                </a:lnTo>
                <a:lnTo>
                  <a:pt x="1933" y="2020"/>
                </a:lnTo>
                <a:lnTo>
                  <a:pt x="1998" y="2005"/>
                </a:lnTo>
                <a:lnTo>
                  <a:pt x="2066" y="1996"/>
                </a:lnTo>
                <a:lnTo>
                  <a:pt x="2134" y="1993"/>
                </a:lnTo>
                <a:close/>
                <a:moveTo>
                  <a:pt x="395" y="1711"/>
                </a:moveTo>
                <a:lnTo>
                  <a:pt x="371" y="1714"/>
                </a:lnTo>
                <a:lnTo>
                  <a:pt x="350" y="1723"/>
                </a:lnTo>
                <a:lnTo>
                  <a:pt x="332" y="1737"/>
                </a:lnTo>
                <a:lnTo>
                  <a:pt x="318" y="1755"/>
                </a:lnTo>
                <a:lnTo>
                  <a:pt x="308" y="1777"/>
                </a:lnTo>
                <a:lnTo>
                  <a:pt x="305" y="1801"/>
                </a:lnTo>
                <a:lnTo>
                  <a:pt x="308" y="1825"/>
                </a:lnTo>
                <a:lnTo>
                  <a:pt x="318" y="1847"/>
                </a:lnTo>
                <a:lnTo>
                  <a:pt x="332" y="1864"/>
                </a:lnTo>
                <a:lnTo>
                  <a:pt x="350" y="1879"/>
                </a:lnTo>
                <a:lnTo>
                  <a:pt x="371" y="1888"/>
                </a:lnTo>
                <a:lnTo>
                  <a:pt x="395" y="1891"/>
                </a:lnTo>
                <a:lnTo>
                  <a:pt x="1260" y="1891"/>
                </a:lnTo>
                <a:lnTo>
                  <a:pt x="1284" y="1888"/>
                </a:lnTo>
                <a:lnTo>
                  <a:pt x="1306" y="1879"/>
                </a:lnTo>
                <a:lnTo>
                  <a:pt x="1324" y="1864"/>
                </a:lnTo>
                <a:lnTo>
                  <a:pt x="1338" y="1847"/>
                </a:lnTo>
                <a:lnTo>
                  <a:pt x="1346" y="1825"/>
                </a:lnTo>
                <a:lnTo>
                  <a:pt x="1350" y="1801"/>
                </a:lnTo>
                <a:lnTo>
                  <a:pt x="1346" y="1777"/>
                </a:lnTo>
                <a:lnTo>
                  <a:pt x="1338" y="1755"/>
                </a:lnTo>
                <a:lnTo>
                  <a:pt x="1324" y="1737"/>
                </a:lnTo>
                <a:lnTo>
                  <a:pt x="1306" y="1723"/>
                </a:lnTo>
                <a:lnTo>
                  <a:pt x="1284" y="1714"/>
                </a:lnTo>
                <a:lnTo>
                  <a:pt x="1260" y="1711"/>
                </a:lnTo>
                <a:lnTo>
                  <a:pt x="395" y="1711"/>
                </a:lnTo>
                <a:close/>
                <a:moveTo>
                  <a:pt x="395" y="1244"/>
                </a:moveTo>
                <a:lnTo>
                  <a:pt x="371" y="1248"/>
                </a:lnTo>
                <a:lnTo>
                  <a:pt x="350" y="1256"/>
                </a:lnTo>
                <a:lnTo>
                  <a:pt x="332" y="1270"/>
                </a:lnTo>
                <a:lnTo>
                  <a:pt x="318" y="1289"/>
                </a:lnTo>
                <a:lnTo>
                  <a:pt x="308" y="1310"/>
                </a:lnTo>
                <a:lnTo>
                  <a:pt x="305" y="1334"/>
                </a:lnTo>
                <a:lnTo>
                  <a:pt x="308" y="1359"/>
                </a:lnTo>
                <a:lnTo>
                  <a:pt x="318" y="1380"/>
                </a:lnTo>
                <a:lnTo>
                  <a:pt x="332" y="1398"/>
                </a:lnTo>
                <a:lnTo>
                  <a:pt x="350" y="1413"/>
                </a:lnTo>
                <a:lnTo>
                  <a:pt x="371" y="1421"/>
                </a:lnTo>
                <a:lnTo>
                  <a:pt x="395" y="1425"/>
                </a:lnTo>
                <a:lnTo>
                  <a:pt x="1979" y="1425"/>
                </a:lnTo>
                <a:lnTo>
                  <a:pt x="2002" y="1421"/>
                </a:lnTo>
                <a:lnTo>
                  <a:pt x="2024" y="1413"/>
                </a:lnTo>
                <a:lnTo>
                  <a:pt x="2042" y="1398"/>
                </a:lnTo>
                <a:lnTo>
                  <a:pt x="2056" y="1380"/>
                </a:lnTo>
                <a:lnTo>
                  <a:pt x="2065" y="1359"/>
                </a:lnTo>
                <a:lnTo>
                  <a:pt x="2068" y="1334"/>
                </a:lnTo>
                <a:lnTo>
                  <a:pt x="2065" y="1310"/>
                </a:lnTo>
                <a:lnTo>
                  <a:pt x="2056" y="1289"/>
                </a:lnTo>
                <a:lnTo>
                  <a:pt x="2042" y="1270"/>
                </a:lnTo>
                <a:lnTo>
                  <a:pt x="2024" y="1256"/>
                </a:lnTo>
                <a:lnTo>
                  <a:pt x="2002" y="1248"/>
                </a:lnTo>
                <a:lnTo>
                  <a:pt x="1979" y="1244"/>
                </a:lnTo>
                <a:lnTo>
                  <a:pt x="395" y="1244"/>
                </a:lnTo>
                <a:close/>
                <a:moveTo>
                  <a:pt x="395" y="778"/>
                </a:moveTo>
                <a:lnTo>
                  <a:pt x="371" y="781"/>
                </a:lnTo>
                <a:lnTo>
                  <a:pt x="350" y="790"/>
                </a:lnTo>
                <a:lnTo>
                  <a:pt x="332" y="804"/>
                </a:lnTo>
                <a:lnTo>
                  <a:pt x="318" y="822"/>
                </a:lnTo>
                <a:lnTo>
                  <a:pt x="308" y="844"/>
                </a:lnTo>
                <a:lnTo>
                  <a:pt x="305" y="867"/>
                </a:lnTo>
                <a:lnTo>
                  <a:pt x="308" y="892"/>
                </a:lnTo>
                <a:lnTo>
                  <a:pt x="318" y="914"/>
                </a:lnTo>
                <a:lnTo>
                  <a:pt x="332" y="932"/>
                </a:lnTo>
                <a:lnTo>
                  <a:pt x="350" y="946"/>
                </a:lnTo>
                <a:lnTo>
                  <a:pt x="371" y="955"/>
                </a:lnTo>
                <a:lnTo>
                  <a:pt x="395" y="958"/>
                </a:lnTo>
                <a:lnTo>
                  <a:pt x="1660" y="958"/>
                </a:lnTo>
                <a:lnTo>
                  <a:pt x="1683" y="955"/>
                </a:lnTo>
                <a:lnTo>
                  <a:pt x="1705" y="946"/>
                </a:lnTo>
                <a:lnTo>
                  <a:pt x="1723" y="932"/>
                </a:lnTo>
                <a:lnTo>
                  <a:pt x="1737" y="914"/>
                </a:lnTo>
                <a:lnTo>
                  <a:pt x="1746" y="892"/>
                </a:lnTo>
                <a:lnTo>
                  <a:pt x="1749" y="867"/>
                </a:lnTo>
                <a:lnTo>
                  <a:pt x="1746" y="844"/>
                </a:lnTo>
                <a:lnTo>
                  <a:pt x="1737" y="822"/>
                </a:lnTo>
                <a:lnTo>
                  <a:pt x="1723" y="804"/>
                </a:lnTo>
                <a:lnTo>
                  <a:pt x="1705" y="790"/>
                </a:lnTo>
                <a:lnTo>
                  <a:pt x="1683" y="781"/>
                </a:lnTo>
                <a:lnTo>
                  <a:pt x="1660" y="778"/>
                </a:lnTo>
                <a:lnTo>
                  <a:pt x="395" y="778"/>
                </a:lnTo>
                <a:close/>
                <a:moveTo>
                  <a:pt x="395" y="311"/>
                </a:moveTo>
                <a:lnTo>
                  <a:pt x="371" y="314"/>
                </a:lnTo>
                <a:lnTo>
                  <a:pt x="350" y="323"/>
                </a:lnTo>
                <a:lnTo>
                  <a:pt x="332" y="337"/>
                </a:lnTo>
                <a:lnTo>
                  <a:pt x="318" y="356"/>
                </a:lnTo>
                <a:lnTo>
                  <a:pt x="308" y="377"/>
                </a:lnTo>
                <a:lnTo>
                  <a:pt x="305" y="401"/>
                </a:lnTo>
                <a:lnTo>
                  <a:pt x="308" y="426"/>
                </a:lnTo>
                <a:lnTo>
                  <a:pt x="318" y="447"/>
                </a:lnTo>
                <a:lnTo>
                  <a:pt x="332" y="466"/>
                </a:lnTo>
                <a:lnTo>
                  <a:pt x="350" y="480"/>
                </a:lnTo>
                <a:lnTo>
                  <a:pt x="371" y="488"/>
                </a:lnTo>
                <a:lnTo>
                  <a:pt x="395" y="492"/>
                </a:lnTo>
                <a:lnTo>
                  <a:pt x="1979" y="492"/>
                </a:lnTo>
                <a:lnTo>
                  <a:pt x="2002" y="488"/>
                </a:lnTo>
                <a:lnTo>
                  <a:pt x="2024" y="480"/>
                </a:lnTo>
                <a:lnTo>
                  <a:pt x="2042" y="466"/>
                </a:lnTo>
                <a:lnTo>
                  <a:pt x="2056" y="447"/>
                </a:lnTo>
                <a:lnTo>
                  <a:pt x="2065" y="426"/>
                </a:lnTo>
                <a:lnTo>
                  <a:pt x="2068" y="401"/>
                </a:lnTo>
                <a:lnTo>
                  <a:pt x="2065" y="377"/>
                </a:lnTo>
                <a:lnTo>
                  <a:pt x="2056" y="356"/>
                </a:lnTo>
                <a:lnTo>
                  <a:pt x="2042" y="337"/>
                </a:lnTo>
                <a:lnTo>
                  <a:pt x="2024" y="323"/>
                </a:lnTo>
                <a:lnTo>
                  <a:pt x="2002" y="314"/>
                </a:lnTo>
                <a:lnTo>
                  <a:pt x="1979" y="311"/>
                </a:lnTo>
                <a:lnTo>
                  <a:pt x="395" y="311"/>
                </a:lnTo>
                <a:close/>
                <a:moveTo>
                  <a:pt x="294" y="0"/>
                </a:moveTo>
                <a:lnTo>
                  <a:pt x="2218" y="0"/>
                </a:lnTo>
                <a:lnTo>
                  <a:pt x="2261" y="3"/>
                </a:lnTo>
                <a:lnTo>
                  <a:pt x="2303" y="12"/>
                </a:lnTo>
                <a:lnTo>
                  <a:pt x="2342" y="27"/>
                </a:lnTo>
                <a:lnTo>
                  <a:pt x="2378" y="48"/>
                </a:lnTo>
                <a:lnTo>
                  <a:pt x="2410" y="73"/>
                </a:lnTo>
                <a:lnTo>
                  <a:pt x="2439" y="102"/>
                </a:lnTo>
                <a:lnTo>
                  <a:pt x="2464" y="134"/>
                </a:lnTo>
                <a:lnTo>
                  <a:pt x="2484" y="171"/>
                </a:lnTo>
                <a:lnTo>
                  <a:pt x="2499" y="210"/>
                </a:lnTo>
                <a:lnTo>
                  <a:pt x="2509" y="252"/>
                </a:lnTo>
                <a:lnTo>
                  <a:pt x="2511" y="295"/>
                </a:lnTo>
                <a:lnTo>
                  <a:pt x="2511" y="1892"/>
                </a:lnTo>
                <a:lnTo>
                  <a:pt x="2441" y="1864"/>
                </a:lnTo>
                <a:lnTo>
                  <a:pt x="2367" y="1842"/>
                </a:lnTo>
                <a:lnTo>
                  <a:pt x="2292" y="1825"/>
                </a:lnTo>
                <a:lnTo>
                  <a:pt x="2214" y="1816"/>
                </a:lnTo>
                <a:lnTo>
                  <a:pt x="2134" y="1812"/>
                </a:lnTo>
                <a:lnTo>
                  <a:pt x="2057" y="1816"/>
                </a:lnTo>
                <a:lnTo>
                  <a:pt x="1982" y="1824"/>
                </a:lnTo>
                <a:lnTo>
                  <a:pt x="1909" y="1839"/>
                </a:lnTo>
                <a:lnTo>
                  <a:pt x="1837" y="1861"/>
                </a:lnTo>
                <a:lnTo>
                  <a:pt x="1768" y="1887"/>
                </a:lnTo>
                <a:lnTo>
                  <a:pt x="1703" y="1918"/>
                </a:lnTo>
                <a:lnTo>
                  <a:pt x="1639" y="1954"/>
                </a:lnTo>
                <a:lnTo>
                  <a:pt x="1579" y="1995"/>
                </a:lnTo>
                <a:lnTo>
                  <a:pt x="1522" y="2040"/>
                </a:lnTo>
                <a:lnTo>
                  <a:pt x="1469" y="2090"/>
                </a:lnTo>
                <a:lnTo>
                  <a:pt x="1420" y="2143"/>
                </a:lnTo>
                <a:lnTo>
                  <a:pt x="1375" y="2200"/>
                </a:lnTo>
                <a:lnTo>
                  <a:pt x="1334" y="2261"/>
                </a:lnTo>
                <a:lnTo>
                  <a:pt x="1298" y="2324"/>
                </a:lnTo>
                <a:lnTo>
                  <a:pt x="1267" y="2391"/>
                </a:lnTo>
                <a:lnTo>
                  <a:pt x="1241" y="2460"/>
                </a:lnTo>
                <a:lnTo>
                  <a:pt x="1221" y="2532"/>
                </a:lnTo>
                <a:lnTo>
                  <a:pt x="1206" y="2605"/>
                </a:lnTo>
                <a:lnTo>
                  <a:pt x="1196" y="2682"/>
                </a:lnTo>
                <a:lnTo>
                  <a:pt x="1193" y="2759"/>
                </a:lnTo>
                <a:lnTo>
                  <a:pt x="1197" y="2840"/>
                </a:lnTo>
                <a:lnTo>
                  <a:pt x="1207" y="2918"/>
                </a:lnTo>
                <a:lnTo>
                  <a:pt x="1223" y="2995"/>
                </a:lnTo>
                <a:lnTo>
                  <a:pt x="1245" y="3068"/>
                </a:lnTo>
                <a:lnTo>
                  <a:pt x="1273" y="3140"/>
                </a:lnTo>
                <a:lnTo>
                  <a:pt x="1307" y="3209"/>
                </a:lnTo>
                <a:lnTo>
                  <a:pt x="1345" y="3274"/>
                </a:lnTo>
                <a:lnTo>
                  <a:pt x="294" y="3274"/>
                </a:lnTo>
                <a:lnTo>
                  <a:pt x="251" y="3270"/>
                </a:lnTo>
                <a:lnTo>
                  <a:pt x="209" y="3262"/>
                </a:lnTo>
                <a:lnTo>
                  <a:pt x="171" y="3247"/>
                </a:lnTo>
                <a:lnTo>
                  <a:pt x="134" y="3226"/>
                </a:lnTo>
                <a:lnTo>
                  <a:pt x="102" y="3201"/>
                </a:lnTo>
                <a:lnTo>
                  <a:pt x="73" y="3172"/>
                </a:lnTo>
                <a:lnTo>
                  <a:pt x="48" y="3140"/>
                </a:lnTo>
                <a:lnTo>
                  <a:pt x="28" y="3103"/>
                </a:lnTo>
                <a:lnTo>
                  <a:pt x="13" y="3064"/>
                </a:lnTo>
                <a:lnTo>
                  <a:pt x="3" y="3022"/>
                </a:lnTo>
                <a:lnTo>
                  <a:pt x="0" y="2979"/>
                </a:lnTo>
                <a:lnTo>
                  <a:pt x="0" y="295"/>
                </a:lnTo>
                <a:lnTo>
                  <a:pt x="3" y="252"/>
                </a:lnTo>
                <a:lnTo>
                  <a:pt x="13" y="210"/>
                </a:lnTo>
                <a:lnTo>
                  <a:pt x="28" y="171"/>
                </a:lnTo>
                <a:lnTo>
                  <a:pt x="48" y="134"/>
                </a:lnTo>
                <a:lnTo>
                  <a:pt x="73" y="102"/>
                </a:lnTo>
                <a:lnTo>
                  <a:pt x="102" y="73"/>
                </a:lnTo>
                <a:lnTo>
                  <a:pt x="134" y="48"/>
                </a:lnTo>
                <a:lnTo>
                  <a:pt x="171" y="27"/>
                </a:lnTo>
                <a:lnTo>
                  <a:pt x="209" y="12"/>
                </a:lnTo>
                <a:lnTo>
                  <a:pt x="251" y="3"/>
                </a:lnTo>
                <a:lnTo>
                  <a:pt x="2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231"/>
          <p:cNvSpPr>
            <a:spLocks noEditPoints="1"/>
          </p:cNvSpPr>
          <p:nvPr/>
        </p:nvSpPr>
        <p:spPr bwMode="auto">
          <a:xfrm>
            <a:off x="9106841" y="3594100"/>
            <a:ext cx="517525" cy="285750"/>
          </a:xfrm>
          <a:custGeom>
            <a:avLst/>
            <a:gdLst>
              <a:gd name="T0" fmla="*/ 2163 w 3584"/>
              <a:gd name="T1" fmla="*/ 849 h 1976"/>
              <a:gd name="T2" fmla="*/ 2215 w 3584"/>
              <a:gd name="T3" fmla="*/ 915 h 1976"/>
              <a:gd name="T4" fmla="*/ 2196 w 3584"/>
              <a:gd name="T5" fmla="*/ 997 h 1976"/>
              <a:gd name="T6" fmla="*/ 2120 w 3584"/>
              <a:gd name="T7" fmla="*/ 1035 h 1976"/>
              <a:gd name="T8" fmla="*/ 1904 w 3584"/>
              <a:gd name="T9" fmla="*/ 463 h 1976"/>
              <a:gd name="T10" fmla="*/ 1825 w 3584"/>
              <a:gd name="T11" fmla="*/ 649 h 1976"/>
              <a:gd name="T12" fmla="*/ 1772 w 3584"/>
              <a:gd name="T13" fmla="*/ 584 h 1976"/>
              <a:gd name="T14" fmla="*/ 1792 w 3584"/>
              <a:gd name="T15" fmla="*/ 500 h 1976"/>
              <a:gd name="T16" fmla="*/ 1867 w 3584"/>
              <a:gd name="T17" fmla="*/ 463 h 1976"/>
              <a:gd name="T18" fmla="*/ 227 w 3584"/>
              <a:gd name="T19" fmla="*/ 1438 h 1976"/>
              <a:gd name="T20" fmla="*/ 299 w 3584"/>
              <a:gd name="T21" fmla="*/ 1593 h 1976"/>
              <a:gd name="T22" fmla="*/ 440 w 3584"/>
              <a:gd name="T23" fmla="*/ 1685 h 1976"/>
              <a:gd name="T24" fmla="*/ 3181 w 3584"/>
              <a:gd name="T25" fmla="*/ 1852 h 1976"/>
              <a:gd name="T26" fmla="*/ 3134 w 3584"/>
              <a:gd name="T27" fmla="*/ 1949 h 1976"/>
              <a:gd name="T28" fmla="*/ 125 w 3584"/>
              <a:gd name="T29" fmla="*/ 1976 h 1976"/>
              <a:gd name="T30" fmla="*/ 27 w 3584"/>
              <a:gd name="T31" fmla="*/ 1929 h 1976"/>
              <a:gd name="T32" fmla="*/ 0 w 3584"/>
              <a:gd name="T33" fmla="*/ 584 h 1976"/>
              <a:gd name="T34" fmla="*/ 47 w 3584"/>
              <a:gd name="T35" fmla="*/ 487 h 1976"/>
              <a:gd name="T36" fmla="*/ 1994 w 3584"/>
              <a:gd name="T37" fmla="*/ 174 h 1976"/>
              <a:gd name="T38" fmla="*/ 1916 w 3584"/>
              <a:gd name="T39" fmla="*/ 218 h 1976"/>
              <a:gd name="T40" fmla="*/ 1867 w 3584"/>
              <a:gd name="T41" fmla="*/ 283 h 1976"/>
              <a:gd name="T42" fmla="*/ 1717 w 3584"/>
              <a:gd name="T43" fmla="*/ 329 h 1976"/>
              <a:gd name="T44" fmla="*/ 1616 w 3584"/>
              <a:gd name="T45" fmla="*/ 444 h 1976"/>
              <a:gd name="T46" fmla="*/ 1594 w 3584"/>
              <a:gd name="T47" fmla="*/ 603 h 1976"/>
              <a:gd name="T48" fmla="*/ 1658 w 3584"/>
              <a:gd name="T49" fmla="*/ 743 h 1976"/>
              <a:gd name="T50" fmla="*/ 1788 w 3584"/>
              <a:gd name="T51" fmla="*/ 827 h 1976"/>
              <a:gd name="T52" fmla="*/ 1904 w 3584"/>
              <a:gd name="T53" fmla="*/ 1035 h 1976"/>
              <a:gd name="T54" fmla="*/ 1616 w 3584"/>
              <a:gd name="T55" fmla="*/ 1061 h 1976"/>
              <a:gd name="T56" fmla="*/ 1594 w 3584"/>
              <a:gd name="T57" fmla="*/ 1148 h 1976"/>
              <a:gd name="T58" fmla="*/ 1657 w 3584"/>
              <a:gd name="T59" fmla="*/ 1211 h 1976"/>
              <a:gd name="T60" fmla="*/ 1908 w 3584"/>
              <a:gd name="T61" fmla="*/ 1278 h 1976"/>
              <a:gd name="T62" fmla="*/ 1970 w 3584"/>
              <a:gd name="T63" fmla="*/ 1340 h 1976"/>
              <a:gd name="T64" fmla="*/ 2058 w 3584"/>
              <a:gd name="T65" fmla="*/ 1317 h 1976"/>
              <a:gd name="T66" fmla="*/ 2084 w 3584"/>
              <a:gd name="T67" fmla="*/ 1215 h 1976"/>
              <a:gd name="T68" fmla="*/ 2237 w 3584"/>
              <a:gd name="T69" fmla="*/ 1188 h 1976"/>
              <a:gd name="T70" fmla="*/ 2353 w 3584"/>
              <a:gd name="T71" fmla="*/ 1088 h 1976"/>
              <a:gd name="T72" fmla="*/ 2398 w 3584"/>
              <a:gd name="T73" fmla="*/ 936 h 1976"/>
              <a:gd name="T74" fmla="*/ 2353 w 3584"/>
              <a:gd name="T75" fmla="*/ 786 h 1976"/>
              <a:gd name="T76" fmla="*/ 2237 w 3584"/>
              <a:gd name="T77" fmla="*/ 684 h 1976"/>
              <a:gd name="T78" fmla="*/ 2084 w 3584"/>
              <a:gd name="T79" fmla="*/ 659 h 1976"/>
              <a:gd name="T80" fmla="*/ 2353 w 3584"/>
              <a:gd name="T81" fmla="*/ 451 h 1976"/>
              <a:gd name="T82" fmla="*/ 2398 w 3584"/>
              <a:gd name="T83" fmla="*/ 373 h 1976"/>
              <a:gd name="T84" fmla="*/ 2353 w 3584"/>
              <a:gd name="T85" fmla="*/ 296 h 1976"/>
              <a:gd name="T86" fmla="*/ 2084 w 3584"/>
              <a:gd name="T87" fmla="*/ 264 h 1976"/>
              <a:gd name="T88" fmla="*/ 2039 w 3584"/>
              <a:gd name="T89" fmla="*/ 187 h 1976"/>
              <a:gd name="T90" fmla="*/ 3461 w 3584"/>
              <a:gd name="T91" fmla="*/ 0 h 1976"/>
              <a:gd name="T92" fmla="*/ 3557 w 3584"/>
              <a:gd name="T93" fmla="*/ 47 h 1976"/>
              <a:gd name="T94" fmla="*/ 3584 w 3584"/>
              <a:gd name="T95" fmla="*/ 1393 h 1976"/>
              <a:gd name="T96" fmla="*/ 3538 w 3584"/>
              <a:gd name="T97" fmla="*/ 1491 h 1976"/>
              <a:gd name="T98" fmla="*/ 528 w 3584"/>
              <a:gd name="T99" fmla="*/ 1518 h 1976"/>
              <a:gd name="T100" fmla="*/ 431 w 3584"/>
              <a:gd name="T101" fmla="*/ 1471 h 1976"/>
              <a:gd name="T102" fmla="*/ 403 w 3584"/>
              <a:gd name="T103" fmla="*/ 125 h 1976"/>
              <a:gd name="T104" fmla="*/ 450 w 3584"/>
              <a:gd name="T105" fmla="*/ 28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84" h="1976">
                <a:moveTo>
                  <a:pt x="2084" y="839"/>
                </a:moveTo>
                <a:lnTo>
                  <a:pt x="2120" y="839"/>
                </a:lnTo>
                <a:lnTo>
                  <a:pt x="2143" y="841"/>
                </a:lnTo>
                <a:lnTo>
                  <a:pt x="2163" y="849"/>
                </a:lnTo>
                <a:lnTo>
                  <a:pt x="2181" y="860"/>
                </a:lnTo>
                <a:lnTo>
                  <a:pt x="2196" y="875"/>
                </a:lnTo>
                <a:lnTo>
                  <a:pt x="2208" y="894"/>
                </a:lnTo>
                <a:lnTo>
                  <a:pt x="2215" y="915"/>
                </a:lnTo>
                <a:lnTo>
                  <a:pt x="2218" y="936"/>
                </a:lnTo>
                <a:lnTo>
                  <a:pt x="2215" y="959"/>
                </a:lnTo>
                <a:lnTo>
                  <a:pt x="2208" y="980"/>
                </a:lnTo>
                <a:lnTo>
                  <a:pt x="2196" y="997"/>
                </a:lnTo>
                <a:lnTo>
                  <a:pt x="2181" y="1013"/>
                </a:lnTo>
                <a:lnTo>
                  <a:pt x="2163" y="1025"/>
                </a:lnTo>
                <a:lnTo>
                  <a:pt x="2143" y="1031"/>
                </a:lnTo>
                <a:lnTo>
                  <a:pt x="2120" y="1035"/>
                </a:lnTo>
                <a:lnTo>
                  <a:pt x="2084" y="1035"/>
                </a:lnTo>
                <a:lnTo>
                  <a:pt x="2084" y="839"/>
                </a:lnTo>
                <a:close/>
                <a:moveTo>
                  <a:pt x="1867" y="463"/>
                </a:moveTo>
                <a:lnTo>
                  <a:pt x="1904" y="463"/>
                </a:lnTo>
                <a:lnTo>
                  <a:pt x="1904" y="659"/>
                </a:lnTo>
                <a:lnTo>
                  <a:pt x="1867" y="659"/>
                </a:lnTo>
                <a:lnTo>
                  <a:pt x="1845" y="656"/>
                </a:lnTo>
                <a:lnTo>
                  <a:pt x="1825" y="649"/>
                </a:lnTo>
                <a:lnTo>
                  <a:pt x="1807" y="637"/>
                </a:lnTo>
                <a:lnTo>
                  <a:pt x="1792" y="622"/>
                </a:lnTo>
                <a:lnTo>
                  <a:pt x="1780" y="604"/>
                </a:lnTo>
                <a:lnTo>
                  <a:pt x="1772" y="584"/>
                </a:lnTo>
                <a:lnTo>
                  <a:pt x="1770" y="561"/>
                </a:lnTo>
                <a:lnTo>
                  <a:pt x="1772" y="538"/>
                </a:lnTo>
                <a:lnTo>
                  <a:pt x="1780" y="519"/>
                </a:lnTo>
                <a:lnTo>
                  <a:pt x="1792" y="500"/>
                </a:lnTo>
                <a:lnTo>
                  <a:pt x="1807" y="485"/>
                </a:lnTo>
                <a:lnTo>
                  <a:pt x="1825" y="474"/>
                </a:lnTo>
                <a:lnTo>
                  <a:pt x="1845" y="466"/>
                </a:lnTo>
                <a:lnTo>
                  <a:pt x="1867" y="463"/>
                </a:lnTo>
                <a:close/>
                <a:moveTo>
                  <a:pt x="125" y="460"/>
                </a:moveTo>
                <a:lnTo>
                  <a:pt x="223" y="460"/>
                </a:lnTo>
                <a:lnTo>
                  <a:pt x="223" y="1393"/>
                </a:lnTo>
                <a:lnTo>
                  <a:pt x="227" y="1438"/>
                </a:lnTo>
                <a:lnTo>
                  <a:pt x="237" y="1481"/>
                </a:lnTo>
                <a:lnTo>
                  <a:pt x="252" y="1521"/>
                </a:lnTo>
                <a:lnTo>
                  <a:pt x="273" y="1559"/>
                </a:lnTo>
                <a:lnTo>
                  <a:pt x="299" y="1593"/>
                </a:lnTo>
                <a:lnTo>
                  <a:pt x="328" y="1623"/>
                </a:lnTo>
                <a:lnTo>
                  <a:pt x="362" y="1649"/>
                </a:lnTo>
                <a:lnTo>
                  <a:pt x="400" y="1670"/>
                </a:lnTo>
                <a:lnTo>
                  <a:pt x="440" y="1685"/>
                </a:lnTo>
                <a:lnTo>
                  <a:pt x="483" y="1695"/>
                </a:lnTo>
                <a:lnTo>
                  <a:pt x="528" y="1698"/>
                </a:lnTo>
                <a:lnTo>
                  <a:pt x="3181" y="1698"/>
                </a:lnTo>
                <a:lnTo>
                  <a:pt x="3181" y="1852"/>
                </a:lnTo>
                <a:lnTo>
                  <a:pt x="3177" y="1880"/>
                </a:lnTo>
                <a:lnTo>
                  <a:pt x="3168" y="1906"/>
                </a:lnTo>
                <a:lnTo>
                  <a:pt x="3153" y="1929"/>
                </a:lnTo>
                <a:lnTo>
                  <a:pt x="3134" y="1949"/>
                </a:lnTo>
                <a:lnTo>
                  <a:pt x="3111" y="1964"/>
                </a:lnTo>
                <a:lnTo>
                  <a:pt x="3085" y="1973"/>
                </a:lnTo>
                <a:lnTo>
                  <a:pt x="3055" y="1976"/>
                </a:lnTo>
                <a:lnTo>
                  <a:pt x="125" y="1976"/>
                </a:lnTo>
                <a:lnTo>
                  <a:pt x="96" y="1973"/>
                </a:lnTo>
                <a:lnTo>
                  <a:pt x="70" y="1964"/>
                </a:lnTo>
                <a:lnTo>
                  <a:pt x="47" y="1949"/>
                </a:lnTo>
                <a:lnTo>
                  <a:pt x="27" y="1929"/>
                </a:lnTo>
                <a:lnTo>
                  <a:pt x="13" y="1906"/>
                </a:lnTo>
                <a:lnTo>
                  <a:pt x="3" y="1880"/>
                </a:lnTo>
                <a:lnTo>
                  <a:pt x="0" y="1852"/>
                </a:lnTo>
                <a:lnTo>
                  <a:pt x="0" y="584"/>
                </a:lnTo>
                <a:lnTo>
                  <a:pt x="3" y="556"/>
                </a:lnTo>
                <a:lnTo>
                  <a:pt x="13" y="529"/>
                </a:lnTo>
                <a:lnTo>
                  <a:pt x="27" y="507"/>
                </a:lnTo>
                <a:lnTo>
                  <a:pt x="47" y="487"/>
                </a:lnTo>
                <a:lnTo>
                  <a:pt x="70" y="472"/>
                </a:lnTo>
                <a:lnTo>
                  <a:pt x="96" y="463"/>
                </a:lnTo>
                <a:lnTo>
                  <a:pt x="125" y="460"/>
                </a:lnTo>
                <a:close/>
                <a:moveTo>
                  <a:pt x="1994" y="174"/>
                </a:moveTo>
                <a:lnTo>
                  <a:pt x="1970" y="177"/>
                </a:lnTo>
                <a:lnTo>
                  <a:pt x="1949" y="187"/>
                </a:lnTo>
                <a:lnTo>
                  <a:pt x="1930" y="201"/>
                </a:lnTo>
                <a:lnTo>
                  <a:pt x="1916" y="218"/>
                </a:lnTo>
                <a:lnTo>
                  <a:pt x="1908" y="240"/>
                </a:lnTo>
                <a:lnTo>
                  <a:pt x="1904" y="264"/>
                </a:lnTo>
                <a:lnTo>
                  <a:pt x="1904" y="283"/>
                </a:lnTo>
                <a:lnTo>
                  <a:pt x="1867" y="283"/>
                </a:lnTo>
                <a:lnTo>
                  <a:pt x="1827" y="286"/>
                </a:lnTo>
                <a:lnTo>
                  <a:pt x="1788" y="295"/>
                </a:lnTo>
                <a:lnTo>
                  <a:pt x="1751" y="309"/>
                </a:lnTo>
                <a:lnTo>
                  <a:pt x="1717" y="329"/>
                </a:lnTo>
                <a:lnTo>
                  <a:pt x="1686" y="352"/>
                </a:lnTo>
                <a:lnTo>
                  <a:pt x="1658" y="379"/>
                </a:lnTo>
                <a:lnTo>
                  <a:pt x="1635" y="410"/>
                </a:lnTo>
                <a:lnTo>
                  <a:pt x="1616" y="444"/>
                </a:lnTo>
                <a:lnTo>
                  <a:pt x="1602" y="481"/>
                </a:lnTo>
                <a:lnTo>
                  <a:pt x="1594" y="520"/>
                </a:lnTo>
                <a:lnTo>
                  <a:pt x="1590" y="561"/>
                </a:lnTo>
                <a:lnTo>
                  <a:pt x="1594" y="603"/>
                </a:lnTo>
                <a:lnTo>
                  <a:pt x="1602" y="641"/>
                </a:lnTo>
                <a:lnTo>
                  <a:pt x="1616" y="678"/>
                </a:lnTo>
                <a:lnTo>
                  <a:pt x="1635" y="713"/>
                </a:lnTo>
                <a:lnTo>
                  <a:pt x="1658" y="743"/>
                </a:lnTo>
                <a:lnTo>
                  <a:pt x="1686" y="771"/>
                </a:lnTo>
                <a:lnTo>
                  <a:pt x="1717" y="795"/>
                </a:lnTo>
                <a:lnTo>
                  <a:pt x="1751" y="813"/>
                </a:lnTo>
                <a:lnTo>
                  <a:pt x="1788" y="827"/>
                </a:lnTo>
                <a:lnTo>
                  <a:pt x="1827" y="836"/>
                </a:lnTo>
                <a:lnTo>
                  <a:pt x="1867" y="839"/>
                </a:lnTo>
                <a:lnTo>
                  <a:pt x="1904" y="839"/>
                </a:lnTo>
                <a:lnTo>
                  <a:pt x="1904" y="1035"/>
                </a:lnTo>
                <a:lnTo>
                  <a:pt x="1680" y="1035"/>
                </a:lnTo>
                <a:lnTo>
                  <a:pt x="1657" y="1038"/>
                </a:lnTo>
                <a:lnTo>
                  <a:pt x="1635" y="1047"/>
                </a:lnTo>
                <a:lnTo>
                  <a:pt x="1616" y="1061"/>
                </a:lnTo>
                <a:lnTo>
                  <a:pt x="1602" y="1079"/>
                </a:lnTo>
                <a:lnTo>
                  <a:pt x="1594" y="1100"/>
                </a:lnTo>
                <a:lnTo>
                  <a:pt x="1590" y="1124"/>
                </a:lnTo>
                <a:lnTo>
                  <a:pt x="1594" y="1148"/>
                </a:lnTo>
                <a:lnTo>
                  <a:pt x="1602" y="1170"/>
                </a:lnTo>
                <a:lnTo>
                  <a:pt x="1616" y="1188"/>
                </a:lnTo>
                <a:lnTo>
                  <a:pt x="1635" y="1201"/>
                </a:lnTo>
                <a:lnTo>
                  <a:pt x="1657" y="1211"/>
                </a:lnTo>
                <a:lnTo>
                  <a:pt x="1680" y="1215"/>
                </a:lnTo>
                <a:lnTo>
                  <a:pt x="1904" y="1215"/>
                </a:lnTo>
                <a:lnTo>
                  <a:pt x="1904" y="1254"/>
                </a:lnTo>
                <a:lnTo>
                  <a:pt x="1908" y="1278"/>
                </a:lnTo>
                <a:lnTo>
                  <a:pt x="1916" y="1300"/>
                </a:lnTo>
                <a:lnTo>
                  <a:pt x="1930" y="1317"/>
                </a:lnTo>
                <a:lnTo>
                  <a:pt x="1949" y="1331"/>
                </a:lnTo>
                <a:lnTo>
                  <a:pt x="1970" y="1340"/>
                </a:lnTo>
                <a:lnTo>
                  <a:pt x="1994" y="1343"/>
                </a:lnTo>
                <a:lnTo>
                  <a:pt x="2018" y="1340"/>
                </a:lnTo>
                <a:lnTo>
                  <a:pt x="2039" y="1331"/>
                </a:lnTo>
                <a:lnTo>
                  <a:pt x="2058" y="1317"/>
                </a:lnTo>
                <a:lnTo>
                  <a:pt x="2072" y="1300"/>
                </a:lnTo>
                <a:lnTo>
                  <a:pt x="2081" y="1278"/>
                </a:lnTo>
                <a:lnTo>
                  <a:pt x="2084" y="1254"/>
                </a:lnTo>
                <a:lnTo>
                  <a:pt x="2084" y="1215"/>
                </a:lnTo>
                <a:lnTo>
                  <a:pt x="2120" y="1215"/>
                </a:lnTo>
                <a:lnTo>
                  <a:pt x="2161" y="1211"/>
                </a:lnTo>
                <a:lnTo>
                  <a:pt x="2201" y="1203"/>
                </a:lnTo>
                <a:lnTo>
                  <a:pt x="2237" y="1188"/>
                </a:lnTo>
                <a:lnTo>
                  <a:pt x="2272" y="1170"/>
                </a:lnTo>
                <a:lnTo>
                  <a:pt x="2302" y="1146"/>
                </a:lnTo>
                <a:lnTo>
                  <a:pt x="2329" y="1119"/>
                </a:lnTo>
                <a:lnTo>
                  <a:pt x="2353" y="1088"/>
                </a:lnTo>
                <a:lnTo>
                  <a:pt x="2372" y="1053"/>
                </a:lnTo>
                <a:lnTo>
                  <a:pt x="2386" y="1017"/>
                </a:lnTo>
                <a:lnTo>
                  <a:pt x="2395" y="978"/>
                </a:lnTo>
                <a:lnTo>
                  <a:pt x="2398" y="936"/>
                </a:lnTo>
                <a:lnTo>
                  <a:pt x="2395" y="896"/>
                </a:lnTo>
                <a:lnTo>
                  <a:pt x="2386" y="857"/>
                </a:lnTo>
                <a:lnTo>
                  <a:pt x="2372" y="820"/>
                </a:lnTo>
                <a:lnTo>
                  <a:pt x="2353" y="786"/>
                </a:lnTo>
                <a:lnTo>
                  <a:pt x="2329" y="754"/>
                </a:lnTo>
                <a:lnTo>
                  <a:pt x="2302" y="727"/>
                </a:lnTo>
                <a:lnTo>
                  <a:pt x="2272" y="704"/>
                </a:lnTo>
                <a:lnTo>
                  <a:pt x="2237" y="684"/>
                </a:lnTo>
                <a:lnTo>
                  <a:pt x="2201" y="670"/>
                </a:lnTo>
                <a:lnTo>
                  <a:pt x="2161" y="661"/>
                </a:lnTo>
                <a:lnTo>
                  <a:pt x="2120" y="659"/>
                </a:lnTo>
                <a:lnTo>
                  <a:pt x="2084" y="659"/>
                </a:lnTo>
                <a:lnTo>
                  <a:pt x="2084" y="463"/>
                </a:lnTo>
                <a:lnTo>
                  <a:pt x="2308" y="463"/>
                </a:lnTo>
                <a:lnTo>
                  <a:pt x="2332" y="461"/>
                </a:lnTo>
                <a:lnTo>
                  <a:pt x="2353" y="451"/>
                </a:lnTo>
                <a:lnTo>
                  <a:pt x="2372" y="437"/>
                </a:lnTo>
                <a:lnTo>
                  <a:pt x="2385" y="419"/>
                </a:lnTo>
                <a:lnTo>
                  <a:pt x="2395" y="397"/>
                </a:lnTo>
                <a:lnTo>
                  <a:pt x="2398" y="373"/>
                </a:lnTo>
                <a:lnTo>
                  <a:pt x="2395" y="349"/>
                </a:lnTo>
                <a:lnTo>
                  <a:pt x="2385" y="328"/>
                </a:lnTo>
                <a:lnTo>
                  <a:pt x="2372" y="310"/>
                </a:lnTo>
                <a:lnTo>
                  <a:pt x="2353" y="296"/>
                </a:lnTo>
                <a:lnTo>
                  <a:pt x="2332" y="286"/>
                </a:lnTo>
                <a:lnTo>
                  <a:pt x="2308" y="283"/>
                </a:lnTo>
                <a:lnTo>
                  <a:pt x="2084" y="283"/>
                </a:lnTo>
                <a:lnTo>
                  <a:pt x="2084" y="264"/>
                </a:lnTo>
                <a:lnTo>
                  <a:pt x="2081" y="240"/>
                </a:lnTo>
                <a:lnTo>
                  <a:pt x="2072" y="218"/>
                </a:lnTo>
                <a:lnTo>
                  <a:pt x="2058" y="201"/>
                </a:lnTo>
                <a:lnTo>
                  <a:pt x="2039" y="187"/>
                </a:lnTo>
                <a:lnTo>
                  <a:pt x="2018" y="177"/>
                </a:lnTo>
                <a:lnTo>
                  <a:pt x="1994" y="174"/>
                </a:lnTo>
                <a:close/>
                <a:moveTo>
                  <a:pt x="528" y="0"/>
                </a:moveTo>
                <a:lnTo>
                  <a:pt x="3461" y="0"/>
                </a:lnTo>
                <a:lnTo>
                  <a:pt x="3489" y="4"/>
                </a:lnTo>
                <a:lnTo>
                  <a:pt x="3515" y="13"/>
                </a:lnTo>
                <a:lnTo>
                  <a:pt x="3538" y="28"/>
                </a:lnTo>
                <a:lnTo>
                  <a:pt x="3557" y="47"/>
                </a:lnTo>
                <a:lnTo>
                  <a:pt x="3572" y="70"/>
                </a:lnTo>
                <a:lnTo>
                  <a:pt x="3581" y="96"/>
                </a:lnTo>
                <a:lnTo>
                  <a:pt x="3584" y="125"/>
                </a:lnTo>
                <a:lnTo>
                  <a:pt x="3584" y="1393"/>
                </a:lnTo>
                <a:lnTo>
                  <a:pt x="3581" y="1422"/>
                </a:lnTo>
                <a:lnTo>
                  <a:pt x="3572" y="1448"/>
                </a:lnTo>
                <a:lnTo>
                  <a:pt x="3557" y="1471"/>
                </a:lnTo>
                <a:lnTo>
                  <a:pt x="3538" y="1491"/>
                </a:lnTo>
                <a:lnTo>
                  <a:pt x="3515" y="1505"/>
                </a:lnTo>
                <a:lnTo>
                  <a:pt x="3489" y="1515"/>
                </a:lnTo>
                <a:lnTo>
                  <a:pt x="3461" y="1518"/>
                </a:lnTo>
                <a:lnTo>
                  <a:pt x="528" y="1518"/>
                </a:lnTo>
                <a:lnTo>
                  <a:pt x="499" y="1515"/>
                </a:lnTo>
                <a:lnTo>
                  <a:pt x="473" y="1505"/>
                </a:lnTo>
                <a:lnTo>
                  <a:pt x="450" y="1491"/>
                </a:lnTo>
                <a:lnTo>
                  <a:pt x="431" y="1471"/>
                </a:lnTo>
                <a:lnTo>
                  <a:pt x="416" y="1448"/>
                </a:lnTo>
                <a:lnTo>
                  <a:pt x="407" y="1422"/>
                </a:lnTo>
                <a:lnTo>
                  <a:pt x="403" y="1393"/>
                </a:lnTo>
                <a:lnTo>
                  <a:pt x="403" y="125"/>
                </a:lnTo>
                <a:lnTo>
                  <a:pt x="407" y="96"/>
                </a:lnTo>
                <a:lnTo>
                  <a:pt x="416" y="70"/>
                </a:lnTo>
                <a:lnTo>
                  <a:pt x="431" y="47"/>
                </a:lnTo>
                <a:lnTo>
                  <a:pt x="450" y="28"/>
                </a:lnTo>
                <a:lnTo>
                  <a:pt x="473" y="13"/>
                </a:lnTo>
                <a:lnTo>
                  <a:pt x="499" y="4"/>
                </a:lnTo>
                <a:lnTo>
                  <a:pt x="5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" name="Freeform 236"/>
          <p:cNvSpPr>
            <a:spLocks noEditPoints="1"/>
          </p:cNvSpPr>
          <p:nvPr/>
        </p:nvSpPr>
        <p:spPr bwMode="auto">
          <a:xfrm>
            <a:off x="10018522" y="3592513"/>
            <a:ext cx="565150" cy="288925"/>
          </a:xfrm>
          <a:custGeom>
            <a:avLst/>
            <a:gdLst>
              <a:gd name="T0" fmla="*/ 2774 w 3556"/>
              <a:gd name="T1" fmla="*/ 669 h 1820"/>
              <a:gd name="T2" fmla="*/ 2881 w 3556"/>
              <a:gd name="T3" fmla="*/ 495 h 1820"/>
              <a:gd name="T4" fmla="*/ 2936 w 3556"/>
              <a:gd name="T5" fmla="*/ 538 h 1820"/>
              <a:gd name="T6" fmla="*/ 3520 w 3556"/>
              <a:gd name="T7" fmla="*/ 879 h 1820"/>
              <a:gd name="T8" fmla="*/ 3556 w 3556"/>
              <a:gd name="T9" fmla="*/ 947 h 1820"/>
              <a:gd name="T10" fmla="*/ 3531 w 3556"/>
              <a:gd name="T11" fmla="*/ 1546 h 1820"/>
              <a:gd name="T12" fmla="*/ 3374 w 3556"/>
              <a:gd name="T13" fmla="*/ 1569 h 1820"/>
              <a:gd name="T14" fmla="*/ 3309 w 3556"/>
              <a:gd name="T15" fmla="*/ 1718 h 1820"/>
              <a:gd name="T16" fmla="*/ 3175 w 3556"/>
              <a:gd name="T17" fmla="*/ 1807 h 1820"/>
              <a:gd name="T18" fmla="*/ 3008 w 3556"/>
              <a:gd name="T19" fmla="*/ 1807 h 1820"/>
              <a:gd name="T20" fmla="*/ 2873 w 3556"/>
              <a:gd name="T21" fmla="*/ 1718 h 1820"/>
              <a:gd name="T22" fmla="*/ 2807 w 3556"/>
              <a:gd name="T23" fmla="*/ 1569 h 1820"/>
              <a:gd name="T24" fmla="*/ 1144 w 3556"/>
              <a:gd name="T25" fmla="*/ 1685 h 1820"/>
              <a:gd name="T26" fmla="*/ 1024 w 3556"/>
              <a:gd name="T27" fmla="*/ 1792 h 1820"/>
              <a:gd name="T28" fmla="*/ 862 w 3556"/>
              <a:gd name="T29" fmla="*/ 1816 h 1820"/>
              <a:gd name="T30" fmla="*/ 725 w 3556"/>
              <a:gd name="T31" fmla="*/ 1757 h 1820"/>
              <a:gd name="T32" fmla="*/ 605 w 3556"/>
              <a:gd name="T33" fmla="*/ 1796 h 1820"/>
              <a:gd name="T34" fmla="*/ 449 w 3556"/>
              <a:gd name="T35" fmla="*/ 1815 h 1820"/>
              <a:gd name="T36" fmla="*/ 298 w 3556"/>
              <a:gd name="T37" fmla="*/ 1742 h 1820"/>
              <a:gd name="T38" fmla="*/ 214 w 3556"/>
              <a:gd name="T39" fmla="*/ 1598 h 1820"/>
              <a:gd name="T40" fmla="*/ 96 w 3556"/>
              <a:gd name="T41" fmla="*/ 1367 h 1820"/>
              <a:gd name="T42" fmla="*/ 98 w 3556"/>
              <a:gd name="T43" fmla="*/ 1286 h 1820"/>
              <a:gd name="T44" fmla="*/ 168 w 3556"/>
              <a:gd name="T45" fmla="*/ 1246 h 1820"/>
              <a:gd name="T46" fmla="*/ 2400 w 3556"/>
              <a:gd name="T47" fmla="*/ 534 h 1820"/>
              <a:gd name="T48" fmla="*/ 2472 w 3556"/>
              <a:gd name="T49" fmla="*/ 494 h 1820"/>
              <a:gd name="T50" fmla="*/ 1914 w 3556"/>
              <a:gd name="T51" fmla="*/ 152 h 1820"/>
              <a:gd name="T52" fmla="*/ 1665 w 3556"/>
              <a:gd name="T53" fmla="*/ 899 h 1820"/>
              <a:gd name="T54" fmla="*/ 1701 w 3556"/>
              <a:gd name="T55" fmla="*/ 971 h 1820"/>
              <a:gd name="T56" fmla="*/ 1766 w 3556"/>
              <a:gd name="T57" fmla="*/ 982 h 1820"/>
              <a:gd name="T58" fmla="*/ 1824 w 3556"/>
              <a:gd name="T59" fmla="*/ 928 h 1820"/>
              <a:gd name="T60" fmla="*/ 2041 w 3556"/>
              <a:gd name="T61" fmla="*/ 175 h 1820"/>
              <a:gd name="T62" fmla="*/ 1972 w 3556"/>
              <a:gd name="T63" fmla="*/ 131 h 1820"/>
              <a:gd name="T64" fmla="*/ 1438 w 3556"/>
              <a:gd name="T65" fmla="*/ 152 h 1820"/>
              <a:gd name="T66" fmla="*/ 1189 w 3556"/>
              <a:gd name="T67" fmla="*/ 899 h 1820"/>
              <a:gd name="T68" fmla="*/ 1226 w 3556"/>
              <a:gd name="T69" fmla="*/ 971 h 1820"/>
              <a:gd name="T70" fmla="*/ 1310 w 3556"/>
              <a:gd name="T71" fmla="*/ 974 h 1820"/>
              <a:gd name="T72" fmla="*/ 1571 w 3556"/>
              <a:gd name="T73" fmla="*/ 237 h 1820"/>
              <a:gd name="T74" fmla="*/ 1561 w 3556"/>
              <a:gd name="T75" fmla="*/ 167 h 1820"/>
              <a:gd name="T76" fmla="*/ 1496 w 3556"/>
              <a:gd name="T77" fmla="*/ 131 h 1820"/>
              <a:gd name="T78" fmla="*/ 962 w 3556"/>
              <a:gd name="T79" fmla="*/ 152 h 1820"/>
              <a:gd name="T80" fmla="*/ 712 w 3556"/>
              <a:gd name="T81" fmla="*/ 899 h 1820"/>
              <a:gd name="T82" fmla="*/ 749 w 3556"/>
              <a:gd name="T83" fmla="*/ 971 h 1820"/>
              <a:gd name="T84" fmla="*/ 814 w 3556"/>
              <a:gd name="T85" fmla="*/ 982 h 1820"/>
              <a:gd name="T86" fmla="*/ 872 w 3556"/>
              <a:gd name="T87" fmla="*/ 928 h 1820"/>
              <a:gd name="T88" fmla="*/ 1090 w 3556"/>
              <a:gd name="T89" fmla="*/ 175 h 1820"/>
              <a:gd name="T90" fmla="*/ 1019 w 3556"/>
              <a:gd name="T91" fmla="*/ 131 h 1820"/>
              <a:gd name="T92" fmla="*/ 485 w 3556"/>
              <a:gd name="T93" fmla="*/ 152 h 1820"/>
              <a:gd name="T94" fmla="*/ 236 w 3556"/>
              <a:gd name="T95" fmla="*/ 899 h 1820"/>
              <a:gd name="T96" fmla="*/ 273 w 3556"/>
              <a:gd name="T97" fmla="*/ 971 h 1820"/>
              <a:gd name="T98" fmla="*/ 339 w 3556"/>
              <a:gd name="T99" fmla="*/ 982 h 1820"/>
              <a:gd name="T100" fmla="*/ 396 w 3556"/>
              <a:gd name="T101" fmla="*/ 928 h 1820"/>
              <a:gd name="T102" fmla="*/ 613 w 3556"/>
              <a:gd name="T103" fmla="*/ 175 h 1820"/>
              <a:gd name="T104" fmla="*/ 544 w 3556"/>
              <a:gd name="T105" fmla="*/ 131 h 1820"/>
              <a:gd name="T106" fmla="*/ 2520 w 3556"/>
              <a:gd name="T107" fmla="*/ 11 h 1820"/>
              <a:gd name="T108" fmla="*/ 2561 w 3556"/>
              <a:gd name="T109" fmla="*/ 82 h 1820"/>
              <a:gd name="T110" fmla="*/ 2520 w 3556"/>
              <a:gd name="T111" fmla="*/ 152 h 1820"/>
              <a:gd name="T112" fmla="*/ 2051 w 3556"/>
              <a:gd name="T113" fmla="*/ 1067 h 1820"/>
              <a:gd name="T114" fmla="*/ 1994 w 3556"/>
              <a:gd name="T115" fmla="*/ 1123 h 1820"/>
              <a:gd name="T116" fmla="*/ 45 w 3556"/>
              <a:gd name="T117" fmla="*/ 1117 h 1820"/>
              <a:gd name="T118" fmla="*/ 1 w 3556"/>
              <a:gd name="T119" fmla="*/ 1059 h 1820"/>
              <a:gd name="T120" fmla="*/ 295 w 3556"/>
              <a:gd name="T121" fmla="*/ 39 h 1820"/>
              <a:gd name="T122" fmla="*/ 365 w 3556"/>
              <a:gd name="T123" fmla="*/ 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6" h="1820">
                <a:moveTo>
                  <a:pt x="2553" y="669"/>
                </a:moveTo>
                <a:lnTo>
                  <a:pt x="2553" y="805"/>
                </a:lnTo>
                <a:lnTo>
                  <a:pt x="2857" y="805"/>
                </a:lnTo>
                <a:lnTo>
                  <a:pt x="2774" y="669"/>
                </a:lnTo>
                <a:lnTo>
                  <a:pt x="2553" y="669"/>
                </a:lnTo>
                <a:close/>
                <a:moveTo>
                  <a:pt x="2472" y="494"/>
                </a:moveTo>
                <a:lnTo>
                  <a:pt x="2863" y="494"/>
                </a:lnTo>
                <a:lnTo>
                  <a:pt x="2881" y="495"/>
                </a:lnTo>
                <a:lnTo>
                  <a:pt x="2899" y="502"/>
                </a:lnTo>
                <a:lnTo>
                  <a:pt x="2914" y="511"/>
                </a:lnTo>
                <a:lnTo>
                  <a:pt x="2927" y="523"/>
                </a:lnTo>
                <a:lnTo>
                  <a:pt x="2936" y="538"/>
                </a:lnTo>
                <a:lnTo>
                  <a:pt x="3076" y="818"/>
                </a:lnTo>
                <a:lnTo>
                  <a:pt x="3483" y="865"/>
                </a:lnTo>
                <a:lnTo>
                  <a:pt x="3503" y="870"/>
                </a:lnTo>
                <a:lnTo>
                  <a:pt x="3520" y="879"/>
                </a:lnTo>
                <a:lnTo>
                  <a:pt x="3534" y="892"/>
                </a:lnTo>
                <a:lnTo>
                  <a:pt x="3546" y="908"/>
                </a:lnTo>
                <a:lnTo>
                  <a:pt x="3552" y="927"/>
                </a:lnTo>
                <a:lnTo>
                  <a:pt x="3556" y="947"/>
                </a:lnTo>
                <a:lnTo>
                  <a:pt x="3556" y="1487"/>
                </a:lnTo>
                <a:lnTo>
                  <a:pt x="3552" y="1509"/>
                </a:lnTo>
                <a:lnTo>
                  <a:pt x="3544" y="1528"/>
                </a:lnTo>
                <a:lnTo>
                  <a:pt x="3531" y="1546"/>
                </a:lnTo>
                <a:lnTo>
                  <a:pt x="3515" y="1557"/>
                </a:lnTo>
                <a:lnTo>
                  <a:pt x="3495" y="1566"/>
                </a:lnTo>
                <a:lnTo>
                  <a:pt x="3474" y="1569"/>
                </a:lnTo>
                <a:lnTo>
                  <a:pt x="3374" y="1569"/>
                </a:lnTo>
                <a:lnTo>
                  <a:pt x="3367" y="1610"/>
                </a:lnTo>
                <a:lnTo>
                  <a:pt x="3352" y="1649"/>
                </a:lnTo>
                <a:lnTo>
                  <a:pt x="3333" y="1685"/>
                </a:lnTo>
                <a:lnTo>
                  <a:pt x="3309" y="1718"/>
                </a:lnTo>
                <a:lnTo>
                  <a:pt x="3281" y="1747"/>
                </a:lnTo>
                <a:lnTo>
                  <a:pt x="3248" y="1772"/>
                </a:lnTo>
                <a:lnTo>
                  <a:pt x="3213" y="1792"/>
                </a:lnTo>
                <a:lnTo>
                  <a:pt x="3175" y="1807"/>
                </a:lnTo>
                <a:lnTo>
                  <a:pt x="3134" y="1816"/>
                </a:lnTo>
                <a:lnTo>
                  <a:pt x="3091" y="1820"/>
                </a:lnTo>
                <a:lnTo>
                  <a:pt x="3048" y="1816"/>
                </a:lnTo>
                <a:lnTo>
                  <a:pt x="3008" y="1807"/>
                </a:lnTo>
                <a:lnTo>
                  <a:pt x="2969" y="1792"/>
                </a:lnTo>
                <a:lnTo>
                  <a:pt x="2933" y="1772"/>
                </a:lnTo>
                <a:lnTo>
                  <a:pt x="2901" y="1747"/>
                </a:lnTo>
                <a:lnTo>
                  <a:pt x="2873" y="1718"/>
                </a:lnTo>
                <a:lnTo>
                  <a:pt x="2849" y="1685"/>
                </a:lnTo>
                <a:lnTo>
                  <a:pt x="2830" y="1649"/>
                </a:lnTo>
                <a:lnTo>
                  <a:pt x="2816" y="1610"/>
                </a:lnTo>
                <a:lnTo>
                  <a:pt x="2807" y="1569"/>
                </a:lnTo>
                <a:lnTo>
                  <a:pt x="1186" y="1569"/>
                </a:lnTo>
                <a:lnTo>
                  <a:pt x="1177" y="1610"/>
                </a:lnTo>
                <a:lnTo>
                  <a:pt x="1163" y="1649"/>
                </a:lnTo>
                <a:lnTo>
                  <a:pt x="1144" y="1685"/>
                </a:lnTo>
                <a:lnTo>
                  <a:pt x="1120" y="1718"/>
                </a:lnTo>
                <a:lnTo>
                  <a:pt x="1092" y="1747"/>
                </a:lnTo>
                <a:lnTo>
                  <a:pt x="1059" y="1772"/>
                </a:lnTo>
                <a:lnTo>
                  <a:pt x="1024" y="1792"/>
                </a:lnTo>
                <a:lnTo>
                  <a:pt x="986" y="1807"/>
                </a:lnTo>
                <a:lnTo>
                  <a:pt x="945" y="1816"/>
                </a:lnTo>
                <a:lnTo>
                  <a:pt x="902" y="1820"/>
                </a:lnTo>
                <a:lnTo>
                  <a:pt x="862" y="1816"/>
                </a:lnTo>
                <a:lnTo>
                  <a:pt x="825" y="1809"/>
                </a:lnTo>
                <a:lnTo>
                  <a:pt x="789" y="1796"/>
                </a:lnTo>
                <a:lnTo>
                  <a:pt x="755" y="1779"/>
                </a:lnTo>
                <a:lnTo>
                  <a:pt x="725" y="1757"/>
                </a:lnTo>
                <a:lnTo>
                  <a:pt x="697" y="1732"/>
                </a:lnTo>
                <a:lnTo>
                  <a:pt x="670" y="1757"/>
                </a:lnTo>
                <a:lnTo>
                  <a:pt x="639" y="1779"/>
                </a:lnTo>
                <a:lnTo>
                  <a:pt x="605" y="1796"/>
                </a:lnTo>
                <a:lnTo>
                  <a:pt x="570" y="1809"/>
                </a:lnTo>
                <a:lnTo>
                  <a:pt x="532" y="1816"/>
                </a:lnTo>
                <a:lnTo>
                  <a:pt x="493" y="1820"/>
                </a:lnTo>
                <a:lnTo>
                  <a:pt x="449" y="1815"/>
                </a:lnTo>
                <a:lnTo>
                  <a:pt x="407" y="1806"/>
                </a:lnTo>
                <a:lnTo>
                  <a:pt x="367" y="1789"/>
                </a:lnTo>
                <a:lnTo>
                  <a:pt x="330" y="1769"/>
                </a:lnTo>
                <a:lnTo>
                  <a:pt x="298" y="1742"/>
                </a:lnTo>
                <a:lnTo>
                  <a:pt x="270" y="1712"/>
                </a:lnTo>
                <a:lnTo>
                  <a:pt x="246" y="1677"/>
                </a:lnTo>
                <a:lnTo>
                  <a:pt x="227" y="1639"/>
                </a:lnTo>
                <a:lnTo>
                  <a:pt x="214" y="1598"/>
                </a:lnTo>
                <a:lnTo>
                  <a:pt x="207" y="1555"/>
                </a:lnTo>
                <a:lnTo>
                  <a:pt x="192" y="1542"/>
                </a:lnTo>
                <a:lnTo>
                  <a:pt x="181" y="1526"/>
                </a:lnTo>
                <a:lnTo>
                  <a:pt x="96" y="1367"/>
                </a:lnTo>
                <a:lnTo>
                  <a:pt x="88" y="1347"/>
                </a:lnTo>
                <a:lnTo>
                  <a:pt x="86" y="1326"/>
                </a:lnTo>
                <a:lnTo>
                  <a:pt x="90" y="1305"/>
                </a:lnTo>
                <a:lnTo>
                  <a:pt x="98" y="1286"/>
                </a:lnTo>
                <a:lnTo>
                  <a:pt x="111" y="1270"/>
                </a:lnTo>
                <a:lnTo>
                  <a:pt x="127" y="1257"/>
                </a:lnTo>
                <a:lnTo>
                  <a:pt x="147" y="1249"/>
                </a:lnTo>
                <a:lnTo>
                  <a:pt x="168" y="1246"/>
                </a:lnTo>
                <a:lnTo>
                  <a:pt x="2390" y="1246"/>
                </a:lnTo>
                <a:lnTo>
                  <a:pt x="2390" y="575"/>
                </a:lnTo>
                <a:lnTo>
                  <a:pt x="2393" y="553"/>
                </a:lnTo>
                <a:lnTo>
                  <a:pt x="2400" y="534"/>
                </a:lnTo>
                <a:lnTo>
                  <a:pt x="2413" y="518"/>
                </a:lnTo>
                <a:lnTo>
                  <a:pt x="2429" y="505"/>
                </a:lnTo>
                <a:lnTo>
                  <a:pt x="2449" y="496"/>
                </a:lnTo>
                <a:lnTo>
                  <a:pt x="2472" y="494"/>
                </a:lnTo>
                <a:close/>
                <a:moveTo>
                  <a:pt x="1972" y="131"/>
                </a:moveTo>
                <a:lnTo>
                  <a:pt x="1950" y="133"/>
                </a:lnTo>
                <a:lnTo>
                  <a:pt x="1931" y="140"/>
                </a:lnTo>
                <a:lnTo>
                  <a:pt x="1914" y="152"/>
                </a:lnTo>
                <a:lnTo>
                  <a:pt x="1900" y="167"/>
                </a:lnTo>
                <a:lnTo>
                  <a:pt x="1890" y="188"/>
                </a:lnTo>
                <a:lnTo>
                  <a:pt x="1668" y="877"/>
                </a:lnTo>
                <a:lnTo>
                  <a:pt x="1665" y="899"/>
                </a:lnTo>
                <a:lnTo>
                  <a:pt x="1667" y="920"/>
                </a:lnTo>
                <a:lnTo>
                  <a:pt x="1673" y="939"/>
                </a:lnTo>
                <a:lnTo>
                  <a:pt x="1685" y="957"/>
                </a:lnTo>
                <a:lnTo>
                  <a:pt x="1701" y="971"/>
                </a:lnTo>
                <a:lnTo>
                  <a:pt x="1721" y="980"/>
                </a:lnTo>
                <a:lnTo>
                  <a:pt x="1734" y="983"/>
                </a:lnTo>
                <a:lnTo>
                  <a:pt x="1747" y="984"/>
                </a:lnTo>
                <a:lnTo>
                  <a:pt x="1766" y="982"/>
                </a:lnTo>
                <a:lnTo>
                  <a:pt x="1785" y="974"/>
                </a:lnTo>
                <a:lnTo>
                  <a:pt x="1802" y="962"/>
                </a:lnTo>
                <a:lnTo>
                  <a:pt x="1815" y="946"/>
                </a:lnTo>
                <a:lnTo>
                  <a:pt x="1824" y="928"/>
                </a:lnTo>
                <a:lnTo>
                  <a:pt x="2046" y="237"/>
                </a:lnTo>
                <a:lnTo>
                  <a:pt x="2050" y="216"/>
                </a:lnTo>
                <a:lnTo>
                  <a:pt x="2049" y="195"/>
                </a:lnTo>
                <a:lnTo>
                  <a:pt x="2041" y="175"/>
                </a:lnTo>
                <a:lnTo>
                  <a:pt x="2029" y="158"/>
                </a:lnTo>
                <a:lnTo>
                  <a:pt x="2013" y="145"/>
                </a:lnTo>
                <a:lnTo>
                  <a:pt x="1994" y="135"/>
                </a:lnTo>
                <a:lnTo>
                  <a:pt x="1972" y="131"/>
                </a:lnTo>
                <a:close/>
                <a:moveTo>
                  <a:pt x="1496" y="131"/>
                </a:moveTo>
                <a:lnTo>
                  <a:pt x="1475" y="133"/>
                </a:lnTo>
                <a:lnTo>
                  <a:pt x="1455" y="140"/>
                </a:lnTo>
                <a:lnTo>
                  <a:pt x="1438" y="152"/>
                </a:lnTo>
                <a:lnTo>
                  <a:pt x="1424" y="167"/>
                </a:lnTo>
                <a:lnTo>
                  <a:pt x="1414" y="188"/>
                </a:lnTo>
                <a:lnTo>
                  <a:pt x="1192" y="877"/>
                </a:lnTo>
                <a:lnTo>
                  <a:pt x="1189" y="899"/>
                </a:lnTo>
                <a:lnTo>
                  <a:pt x="1190" y="920"/>
                </a:lnTo>
                <a:lnTo>
                  <a:pt x="1197" y="939"/>
                </a:lnTo>
                <a:lnTo>
                  <a:pt x="1209" y="957"/>
                </a:lnTo>
                <a:lnTo>
                  <a:pt x="1226" y="971"/>
                </a:lnTo>
                <a:lnTo>
                  <a:pt x="1245" y="980"/>
                </a:lnTo>
                <a:lnTo>
                  <a:pt x="1270" y="984"/>
                </a:lnTo>
                <a:lnTo>
                  <a:pt x="1290" y="982"/>
                </a:lnTo>
                <a:lnTo>
                  <a:pt x="1310" y="974"/>
                </a:lnTo>
                <a:lnTo>
                  <a:pt x="1326" y="962"/>
                </a:lnTo>
                <a:lnTo>
                  <a:pt x="1339" y="946"/>
                </a:lnTo>
                <a:lnTo>
                  <a:pt x="1348" y="928"/>
                </a:lnTo>
                <a:lnTo>
                  <a:pt x="1571" y="237"/>
                </a:lnTo>
                <a:lnTo>
                  <a:pt x="1574" y="219"/>
                </a:lnTo>
                <a:lnTo>
                  <a:pt x="1573" y="201"/>
                </a:lnTo>
                <a:lnTo>
                  <a:pt x="1569" y="183"/>
                </a:lnTo>
                <a:lnTo>
                  <a:pt x="1561" y="167"/>
                </a:lnTo>
                <a:lnTo>
                  <a:pt x="1549" y="153"/>
                </a:lnTo>
                <a:lnTo>
                  <a:pt x="1535" y="142"/>
                </a:lnTo>
                <a:lnTo>
                  <a:pt x="1518" y="135"/>
                </a:lnTo>
                <a:lnTo>
                  <a:pt x="1496" y="131"/>
                </a:lnTo>
                <a:close/>
                <a:moveTo>
                  <a:pt x="1019" y="131"/>
                </a:moveTo>
                <a:lnTo>
                  <a:pt x="999" y="133"/>
                </a:lnTo>
                <a:lnTo>
                  <a:pt x="980" y="140"/>
                </a:lnTo>
                <a:lnTo>
                  <a:pt x="962" y="152"/>
                </a:lnTo>
                <a:lnTo>
                  <a:pt x="948" y="167"/>
                </a:lnTo>
                <a:lnTo>
                  <a:pt x="939" y="188"/>
                </a:lnTo>
                <a:lnTo>
                  <a:pt x="716" y="877"/>
                </a:lnTo>
                <a:lnTo>
                  <a:pt x="712" y="899"/>
                </a:lnTo>
                <a:lnTo>
                  <a:pt x="714" y="920"/>
                </a:lnTo>
                <a:lnTo>
                  <a:pt x="722" y="939"/>
                </a:lnTo>
                <a:lnTo>
                  <a:pt x="734" y="957"/>
                </a:lnTo>
                <a:lnTo>
                  <a:pt x="749" y="971"/>
                </a:lnTo>
                <a:lnTo>
                  <a:pt x="769" y="980"/>
                </a:lnTo>
                <a:lnTo>
                  <a:pt x="781" y="983"/>
                </a:lnTo>
                <a:lnTo>
                  <a:pt x="794" y="984"/>
                </a:lnTo>
                <a:lnTo>
                  <a:pt x="814" y="982"/>
                </a:lnTo>
                <a:lnTo>
                  <a:pt x="833" y="974"/>
                </a:lnTo>
                <a:lnTo>
                  <a:pt x="850" y="962"/>
                </a:lnTo>
                <a:lnTo>
                  <a:pt x="863" y="946"/>
                </a:lnTo>
                <a:lnTo>
                  <a:pt x="872" y="928"/>
                </a:lnTo>
                <a:lnTo>
                  <a:pt x="1094" y="237"/>
                </a:lnTo>
                <a:lnTo>
                  <a:pt x="1098" y="216"/>
                </a:lnTo>
                <a:lnTo>
                  <a:pt x="1096" y="195"/>
                </a:lnTo>
                <a:lnTo>
                  <a:pt x="1090" y="175"/>
                </a:lnTo>
                <a:lnTo>
                  <a:pt x="1078" y="158"/>
                </a:lnTo>
                <a:lnTo>
                  <a:pt x="1062" y="145"/>
                </a:lnTo>
                <a:lnTo>
                  <a:pt x="1041" y="135"/>
                </a:lnTo>
                <a:lnTo>
                  <a:pt x="1019" y="131"/>
                </a:lnTo>
                <a:close/>
                <a:moveTo>
                  <a:pt x="544" y="131"/>
                </a:moveTo>
                <a:lnTo>
                  <a:pt x="523" y="133"/>
                </a:lnTo>
                <a:lnTo>
                  <a:pt x="503" y="140"/>
                </a:lnTo>
                <a:lnTo>
                  <a:pt x="485" y="152"/>
                </a:lnTo>
                <a:lnTo>
                  <a:pt x="471" y="167"/>
                </a:lnTo>
                <a:lnTo>
                  <a:pt x="463" y="188"/>
                </a:lnTo>
                <a:lnTo>
                  <a:pt x="241" y="877"/>
                </a:lnTo>
                <a:lnTo>
                  <a:pt x="236" y="899"/>
                </a:lnTo>
                <a:lnTo>
                  <a:pt x="238" y="920"/>
                </a:lnTo>
                <a:lnTo>
                  <a:pt x="245" y="939"/>
                </a:lnTo>
                <a:lnTo>
                  <a:pt x="257" y="957"/>
                </a:lnTo>
                <a:lnTo>
                  <a:pt x="273" y="971"/>
                </a:lnTo>
                <a:lnTo>
                  <a:pt x="293" y="980"/>
                </a:lnTo>
                <a:lnTo>
                  <a:pt x="305" y="983"/>
                </a:lnTo>
                <a:lnTo>
                  <a:pt x="318" y="984"/>
                </a:lnTo>
                <a:lnTo>
                  <a:pt x="339" y="982"/>
                </a:lnTo>
                <a:lnTo>
                  <a:pt x="357" y="974"/>
                </a:lnTo>
                <a:lnTo>
                  <a:pt x="373" y="962"/>
                </a:lnTo>
                <a:lnTo>
                  <a:pt x="387" y="946"/>
                </a:lnTo>
                <a:lnTo>
                  <a:pt x="396" y="928"/>
                </a:lnTo>
                <a:lnTo>
                  <a:pt x="618" y="237"/>
                </a:lnTo>
                <a:lnTo>
                  <a:pt x="622" y="216"/>
                </a:lnTo>
                <a:lnTo>
                  <a:pt x="620" y="195"/>
                </a:lnTo>
                <a:lnTo>
                  <a:pt x="613" y="175"/>
                </a:lnTo>
                <a:lnTo>
                  <a:pt x="601" y="158"/>
                </a:lnTo>
                <a:lnTo>
                  <a:pt x="586" y="145"/>
                </a:lnTo>
                <a:lnTo>
                  <a:pt x="565" y="135"/>
                </a:lnTo>
                <a:lnTo>
                  <a:pt x="544" y="131"/>
                </a:lnTo>
                <a:close/>
                <a:moveTo>
                  <a:pt x="365" y="0"/>
                </a:moveTo>
                <a:lnTo>
                  <a:pt x="2479" y="0"/>
                </a:lnTo>
                <a:lnTo>
                  <a:pt x="2501" y="2"/>
                </a:lnTo>
                <a:lnTo>
                  <a:pt x="2520" y="11"/>
                </a:lnTo>
                <a:lnTo>
                  <a:pt x="2536" y="24"/>
                </a:lnTo>
                <a:lnTo>
                  <a:pt x="2549" y="40"/>
                </a:lnTo>
                <a:lnTo>
                  <a:pt x="2558" y="59"/>
                </a:lnTo>
                <a:lnTo>
                  <a:pt x="2561" y="82"/>
                </a:lnTo>
                <a:lnTo>
                  <a:pt x="2558" y="104"/>
                </a:lnTo>
                <a:lnTo>
                  <a:pt x="2549" y="123"/>
                </a:lnTo>
                <a:lnTo>
                  <a:pt x="2536" y="139"/>
                </a:lnTo>
                <a:lnTo>
                  <a:pt x="2520" y="152"/>
                </a:lnTo>
                <a:lnTo>
                  <a:pt x="2501" y="161"/>
                </a:lnTo>
                <a:lnTo>
                  <a:pt x="2479" y="163"/>
                </a:lnTo>
                <a:lnTo>
                  <a:pt x="2305" y="163"/>
                </a:lnTo>
                <a:lnTo>
                  <a:pt x="2051" y="1067"/>
                </a:lnTo>
                <a:lnTo>
                  <a:pt x="2042" y="1086"/>
                </a:lnTo>
                <a:lnTo>
                  <a:pt x="2029" y="1102"/>
                </a:lnTo>
                <a:lnTo>
                  <a:pt x="2013" y="1115"/>
                </a:lnTo>
                <a:lnTo>
                  <a:pt x="1994" y="1123"/>
                </a:lnTo>
                <a:lnTo>
                  <a:pt x="1972" y="1126"/>
                </a:lnTo>
                <a:lnTo>
                  <a:pt x="82" y="1126"/>
                </a:lnTo>
                <a:lnTo>
                  <a:pt x="63" y="1124"/>
                </a:lnTo>
                <a:lnTo>
                  <a:pt x="45" y="1117"/>
                </a:lnTo>
                <a:lnTo>
                  <a:pt x="29" y="1107"/>
                </a:lnTo>
                <a:lnTo>
                  <a:pt x="16" y="1094"/>
                </a:lnTo>
                <a:lnTo>
                  <a:pt x="6" y="1076"/>
                </a:lnTo>
                <a:lnTo>
                  <a:pt x="1" y="1059"/>
                </a:lnTo>
                <a:lnTo>
                  <a:pt x="0" y="1040"/>
                </a:lnTo>
                <a:lnTo>
                  <a:pt x="3" y="1021"/>
                </a:lnTo>
                <a:lnTo>
                  <a:pt x="286" y="58"/>
                </a:lnTo>
                <a:lnTo>
                  <a:pt x="295" y="39"/>
                </a:lnTo>
                <a:lnTo>
                  <a:pt x="307" y="23"/>
                </a:lnTo>
                <a:lnTo>
                  <a:pt x="324" y="11"/>
                </a:lnTo>
                <a:lnTo>
                  <a:pt x="343" y="2"/>
                </a:lnTo>
                <a:lnTo>
                  <a:pt x="3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3" name="Freeform 241"/>
          <p:cNvSpPr>
            <a:spLocks noEditPoints="1"/>
          </p:cNvSpPr>
          <p:nvPr/>
        </p:nvSpPr>
        <p:spPr bwMode="auto">
          <a:xfrm>
            <a:off x="10999265" y="3482976"/>
            <a:ext cx="474662" cy="509588"/>
          </a:xfrm>
          <a:custGeom>
            <a:avLst/>
            <a:gdLst>
              <a:gd name="T0" fmla="*/ 1314 w 3290"/>
              <a:gd name="T1" fmla="*/ 2550 h 3530"/>
              <a:gd name="T2" fmla="*/ 1402 w 3290"/>
              <a:gd name="T3" fmla="*/ 2676 h 3530"/>
              <a:gd name="T4" fmla="*/ 1362 w 3290"/>
              <a:gd name="T5" fmla="*/ 2827 h 3530"/>
              <a:gd name="T6" fmla="*/ 1221 w 3290"/>
              <a:gd name="T7" fmla="*/ 2893 h 3530"/>
              <a:gd name="T8" fmla="*/ 946 w 3290"/>
              <a:gd name="T9" fmla="*/ 2343 h 3530"/>
              <a:gd name="T10" fmla="*/ 733 w 3290"/>
              <a:gd name="T11" fmla="*/ 2300 h 3530"/>
              <a:gd name="T12" fmla="*/ 668 w 3290"/>
              <a:gd name="T13" fmla="*/ 2160 h 3530"/>
              <a:gd name="T14" fmla="*/ 733 w 3290"/>
              <a:gd name="T15" fmla="*/ 2018 h 3530"/>
              <a:gd name="T16" fmla="*/ 1037 w 3290"/>
              <a:gd name="T17" fmla="*/ 1635 h 3530"/>
              <a:gd name="T18" fmla="*/ 949 w 3290"/>
              <a:gd name="T19" fmla="*/ 1701 h 3530"/>
              <a:gd name="T20" fmla="*/ 755 w 3290"/>
              <a:gd name="T21" fmla="*/ 1808 h 3530"/>
              <a:gd name="T22" fmla="*/ 563 w 3290"/>
              <a:gd name="T23" fmla="*/ 1936 h 3530"/>
              <a:gd name="T24" fmla="*/ 488 w 3290"/>
              <a:gd name="T25" fmla="*/ 2160 h 3530"/>
              <a:gd name="T26" fmla="*/ 563 w 3290"/>
              <a:gd name="T27" fmla="*/ 2382 h 3530"/>
              <a:gd name="T28" fmla="*/ 755 w 3290"/>
              <a:gd name="T29" fmla="*/ 2511 h 3530"/>
              <a:gd name="T30" fmla="*/ 577 w 3290"/>
              <a:gd name="T31" fmla="*/ 2893 h 3530"/>
              <a:gd name="T32" fmla="*/ 491 w 3290"/>
              <a:gd name="T33" fmla="*/ 2959 h 3530"/>
              <a:gd name="T34" fmla="*/ 532 w 3290"/>
              <a:gd name="T35" fmla="*/ 3062 h 3530"/>
              <a:gd name="T36" fmla="*/ 949 w 3290"/>
              <a:gd name="T37" fmla="*/ 3197 h 3530"/>
              <a:gd name="T38" fmla="*/ 1037 w 3290"/>
              <a:gd name="T39" fmla="*/ 3262 h 3530"/>
              <a:gd name="T40" fmla="*/ 1123 w 3290"/>
              <a:gd name="T41" fmla="*/ 3197 h 3530"/>
              <a:gd name="T42" fmla="*/ 1318 w 3290"/>
              <a:gd name="T43" fmla="*/ 3061 h 3530"/>
              <a:gd name="T44" fmla="*/ 1509 w 3290"/>
              <a:gd name="T45" fmla="*/ 2931 h 3530"/>
              <a:gd name="T46" fmla="*/ 1586 w 3290"/>
              <a:gd name="T47" fmla="*/ 2708 h 3530"/>
              <a:gd name="T48" fmla="*/ 1509 w 3290"/>
              <a:gd name="T49" fmla="*/ 2486 h 3530"/>
              <a:gd name="T50" fmla="*/ 1318 w 3290"/>
              <a:gd name="T51" fmla="*/ 2356 h 3530"/>
              <a:gd name="T52" fmla="*/ 1495 w 3290"/>
              <a:gd name="T53" fmla="*/ 1975 h 3530"/>
              <a:gd name="T54" fmla="*/ 1582 w 3290"/>
              <a:gd name="T55" fmla="*/ 1908 h 3530"/>
              <a:gd name="T56" fmla="*/ 1540 w 3290"/>
              <a:gd name="T57" fmla="*/ 1807 h 3530"/>
              <a:gd name="T58" fmla="*/ 1123 w 3290"/>
              <a:gd name="T59" fmla="*/ 1701 h 3530"/>
              <a:gd name="T60" fmla="*/ 1037 w 3290"/>
              <a:gd name="T61" fmla="*/ 1635 h 3530"/>
              <a:gd name="T62" fmla="*/ 1371 w 3290"/>
              <a:gd name="T63" fmla="*/ 1465 h 3530"/>
              <a:gd name="T64" fmla="*/ 1712 w 3290"/>
              <a:gd name="T65" fmla="*/ 1648 h 3530"/>
              <a:gd name="T66" fmla="*/ 1962 w 3290"/>
              <a:gd name="T67" fmla="*/ 1938 h 3530"/>
              <a:gd name="T68" fmla="*/ 2094 w 3290"/>
              <a:gd name="T69" fmla="*/ 2308 h 3530"/>
              <a:gd name="T70" fmla="*/ 2079 w 3290"/>
              <a:gd name="T71" fmla="*/ 2712 h 3530"/>
              <a:gd name="T72" fmla="*/ 1921 w 3290"/>
              <a:gd name="T73" fmla="*/ 3067 h 3530"/>
              <a:gd name="T74" fmla="*/ 1649 w 3290"/>
              <a:gd name="T75" fmla="*/ 3339 h 3530"/>
              <a:gd name="T76" fmla="*/ 1294 w 3290"/>
              <a:gd name="T77" fmla="*/ 3497 h 3530"/>
              <a:gd name="T78" fmla="*/ 891 w 3290"/>
              <a:gd name="T79" fmla="*/ 3512 h 3530"/>
              <a:gd name="T80" fmla="*/ 522 w 3290"/>
              <a:gd name="T81" fmla="*/ 3380 h 3530"/>
              <a:gd name="T82" fmla="*/ 232 w 3290"/>
              <a:gd name="T83" fmla="*/ 3130 h 3530"/>
              <a:gd name="T84" fmla="*/ 50 w 3290"/>
              <a:gd name="T85" fmla="*/ 2788 h 3530"/>
              <a:gd name="T86" fmla="*/ 3 w 3290"/>
              <a:gd name="T87" fmla="*/ 2388 h 3530"/>
              <a:gd name="T88" fmla="*/ 108 w 3290"/>
              <a:gd name="T89" fmla="*/ 2008 h 3530"/>
              <a:gd name="T90" fmla="*/ 336 w 3290"/>
              <a:gd name="T91" fmla="*/ 1699 h 3530"/>
              <a:gd name="T92" fmla="*/ 662 w 3290"/>
              <a:gd name="T93" fmla="*/ 1491 h 3530"/>
              <a:gd name="T94" fmla="*/ 1054 w 3290"/>
              <a:gd name="T95" fmla="*/ 1416 h 3530"/>
              <a:gd name="T96" fmla="*/ 2139 w 3290"/>
              <a:gd name="T97" fmla="*/ 29 h 3530"/>
              <a:gd name="T98" fmla="*/ 3290 w 3290"/>
              <a:gd name="T99" fmla="*/ 1336 h 3530"/>
              <a:gd name="T100" fmla="*/ 3240 w 3290"/>
              <a:gd name="T101" fmla="*/ 1417 h 3530"/>
              <a:gd name="T102" fmla="*/ 2636 w 3290"/>
              <a:gd name="T103" fmla="*/ 3464 h 3530"/>
              <a:gd name="T104" fmla="*/ 2550 w 3290"/>
              <a:gd name="T105" fmla="*/ 3530 h 3530"/>
              <a:gd name="T106" fmla="*/ 1945 w 3290"/>
              <a:gd name="T107" fmla="*/ 3322 h 3530"/>
              <a:gd name="T108" fmla="*/ 2179 w 3290"/>
              <a:gd name="T109" fmla="*/ 2975 h 3530"/>
              <a:gd name="T110" fmla="*/ 2284 w 3290"/>
              <a:gd name="T111" fmla="*/ 2559 h 3530"/>
              <a:gd name="T112" fmla="*/ 2234 w 3290"/>
              <a:gd name="T113" fmla="*/ 2114 h 3530"/>
              <a:gd name="T114" fmla="*/ 2038 w 3290"/>
              <a:gd name="T115" fmla="*/ 1728 h 3530"/>
              <a:gd name="T116" fmla="*/ 1725 w 3290"/>
              <a:gd name="T117" fmla="*/ 1435 h 3530"/>
              <a:gd name="T118" fmla="*/ 1324 w 3290"/>
              <a:gd name="T119" fmla="*/ 1266 h 3530"/>
              <a:gd name="T120" fmla="*/ 905 w 3290"/>
              <a:gd name="T121" fmla="*/ 1245 h 3530"/>
              <a:gd name="T122" fmla="*/ 2072 w 3290"/>
              <a:gd name="T123" fmla="*/ 0 h 3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0" h="3530">
                <a:moveTo>
                  <a:pt x="1126" y="2524"/>
                </a:moveTo>
                <a:lnTo>
                  <a:pt x="1221" y="2524"/>
                </a:lnTo>
                <a:lnTo>
                  <a:pt x="1254" y="2527"/>
                </a:lnTo>
                <a:lnTo>
                  <a:pt x="1286" y="2536"/>
                </a:lnTo>
                <a:lnTo>
                  <a:pt x="1314" y="2550"/>
                </a:lnTo>
                <a:lnTo>
                  <a:pt x="1340" y="2568"/>
                </a:lnTo>
                <a:lnTo>
                  <a:pt x="1362" y="2590"/>
                </a:lnTo>
                <a:lnTo>
                  <a:pt x="1380" y="2616"/>
                </a:lnTo>
                <a:lnTo>
                  <a:pt x="1394" y="2645"/>
                </a:lnTo>
                <a:lnTo>
                  <a:pt x="1402" y="2676"/>
                </a:lnTo>
                <a:lnTo>
                  <a:pt x="1405" y="2708"/>
                </a:lnTo>
                <a:lnTo>
                  <a:pt x="1402" y="2742"/>
                </a:lnTo>
                <a:lnTo>
                  <a:pt x="1394" y="2773"/>
                </a:lnTo>
                <a:lnTo>
                  <a:pt x="1380" y="2801"/>
                </a:lnTo>
                <a:lnTo>
                  <a:pt x="1362" y="2827"/>
                </a:lnTo>
                <a:lnTo>
                  <a:pt x="1340" y="2850"/>
                </a:lnTo>
                <a:lnTo>
                  <a:pt x="1314" y="2868"/>
                </a:lnTo>
                <a:lnTo>
                  <a:pt x="1286" y="2881"/>
                </a:lnTo>
                <a:lnTo>
                  <a:pt x="1254" y="2890"/>
                </a:lnTo>
                <a:lnTo>
                  <a:pt x="1221" y="2893"/>
                </a:lnTo>
                <a:lnTo>
                  <a:pt x="1126" y="2893"/>
                </a:lnTo>
                <a:lnTo>
                  <a:pt x="1126" y="2524"/>
                </a:lnTo>
                <a:close/>
                <a:moveTo>
                  <a:pt x="852" y="1975"/>
                </a:moveTo>
                <a:lnTo>
                  <a:pt x="946" y="1975"/>
                </a:lnTo>
                <a:lnTo>
                  <a:pt x="946" y="2343"/>
                </a:lnTo>
                <a:lnTo>
                  <a:pt x="852" y="2343"/>
                </a:lnTo>
                <a:lnTo>
                  <a:pt x="819" y="2341"/>
                </a:lnTo>
                <a:lnTo>
                  <a:pt x="787" y="2333"/>
                </a:lnTo>
                <a:lnTo>
                  <a:pt x="759" y="2319"/>
                </a:lnTo>
                <a:lnTo>
                  <a:pt x="733" y="2300"/>
                </a:lnTo>
                <a:lnTo>
                  <a:pt x="711" y="2279"/>
                </a:lnTo>
                <a:lnTo>
                  <a:pt x="692" y="2253"/>
                </a:lnTo>
                <a:lnTo>
                  <a:pt x="680" y="2224"/>
                </a:lnTo>
                <a:lnTo>
                  <a:pt x="671" y="2192"/>
                </a:lnTo>
                <a:lnTo>
                  <a:pt x="668" y="2160"/>
                </a:lnTo>
                <a:lnTo>
                  <a:pt x="671" y="2126"/>
                </a:lnTo>
                <a:lnTo>
                  <a:pt x="680" y="2095"/>
                </a:lnTo>
                <a:lnTo>
                  <a:pt x="692" y="2066"/>
                </a:lnTo>
                <a:lnTo>
                  <a:pt x="711" y="2041"/>
                </a:lnTo>
                <a:lnTo>
                  <a:pt x="733" y="2018"/>
                </a:lnTo>
                <a:lnTo>
                  <a:pt x="759" y="2000"/>
                </a:lnTo>
                <a:lnTo>
                  <a:pt x="787" y="1987"/>
                </a:lnTo>
                <a:lnTo>
                  <a:pt x="819" y="1978"/>
                </a:lnTo>
                <a:lnTo>
                  <a:pt x="852" y="1975"/>
                </a:lnTo>
                <a:close/>
                <a:moveTo>
                  <a:pt x="1037" y="1635"/>
                </a:moveTo>
                <a:lnTo>
                  <a:pt x="1013" y="1638"/>
                </a:lnTo>
                <a:lnTo>
                  <a:pt x="991" y="1647"/>
                </a:lnTo>
                <a:lnTo>
                  <a:pt x="973" y="1661"/>
                </a:lnTo>
                <a:lnTo>
                  <a:pt x="959" y="1679"/>
                </a:lnTo>
                <a:lnTo>
                  <a:pt x="949" y="1701"/>
                </a:lnTo>
                <a:lnTo>
                  <a:pt x="946" y="1725"/>
                </a:lnTo>
                <a:lnTo>
                  <a:pt x="946" y="1795"/>
                </a:lnTo>
                <a:lnTo>
                  <a:pt x="852" y="1795"/>
                </a:lnTo>
                <a:lnTo>
                  <a:pt x="802" y="1798"/>
                </a:lnTo>
                <a:lnTo>
                  <a:pt x="755" y="1808"/>
                </a:lnTo>
                <a:lnTo>
                  <a:pt x="710" y="1823"/>
                </a:lnTo>
                <a:lnTo>
                  <a:pt x="668" y="1844"/>
                </a:lnTo>
                <a:lnTo>
                  <a:pt x="629" y="1870"/>
                </a:lnTo>
                <a:lnTo>
                  <a:pt x="594" y="1902"/>
                </a:lnTo>
                <a:lnTo>
                  <a:pt x="563" y="1936"/>
                </a:lnTo>
                <a:lnTo>
                  <a:pt x="537" y="1975"/>
                </a:lnTo>
                <a:lnTo>
                  <a:pt x="516" y="2017"/>
                </a:lnTo>
                <a:lnTo>
                  <a:pt x="500" y="2063"/>
                </a:lnTo>
                <a:lnTo>
                  <a:pt x="491" y="2110"/>
                </a:lnTo>
                <a:lnTo>
                  <a:pt x="488" y="2160"/>
                </a:lnTo>
                <a:lnTo>
                  <a:pt x="491" y="2208"/>
                </a:lnTo>
                <a:lnTo>
                  <a:pt x="500" y="2256"/>
                </a:lnTo>
                <a:lnTo>
                  <a:pt x="516" y="2301"/>
                </a:lnTo>
                <a:lnTo>
                  <a:pt x="537" y="2343"/>
                </a:lnTo>
                <a:lnTo>
                  <a:pt x="563" y="2382"/>
                </a:lnTo>
                <a:lnTo>
                  <a:pt x="594" y="2417"/>
                </a:lnTo>
                <a:lnTo>
                  <a:pt x="629" y="2448"/>
                </a:lnTo>
                <a:lnTo>
                  <a:pt x="668" y="2474"/>
                </a:lnTo>
                <a:lnTo>
                  <a:pt x="710" y="2496"/>
                </a:lnTo>
                <a:lnTo>
                  <a:pt x="755" y="2511"/>
                </a:lnTo>
                <a:lnTo>
                  <a:pt x="802" y="2521"/>
                </a:lnTo>
                <a:lnTo>
                  <a:pt x="852" y="2524"/>
                </a:lnTo>
                <a:lnTo>
                  <a:pt x="946" y="2524"/>
                </a:lnTo>
                <a:lnTo>
                  <a:pt x="946" y="2893"/>
                </a:lnTo>
                <a:lnTo>
                  <a:pt x="577" y="2893"/>
                </a:lnTo>
                <a:lnTo>
                  <a:pt x="553" y="2896"/>
                </a:lnTo>
                <a:lnTo>
                  <a:pt x="532" y="2905"/>
                </a:lnTo>
                <a:lnTo>
                  <a:pt x="513" y="2919"/>
                </a:lnTo>
                <a:lnTo>
                  <a:pt x="499" y="2937"/>
                </a:lnTo>
                <a:lnTo>
                  <a:pt x="491" y="2959"/>
                </a:lnTo>
                <a:lnTo>
                  <a:pt x="488" y="2983"/>
                </a:lnTo>
                <a:lnTo>
                  <a:pt x="491" y="3008"/>
                </a:lnTo>
                <a:lnTo>
                  <a:pt x="499" y="3029"/>
                </a:lnTo>
                <a:lnTo>
                  <a:pt x="513" y="3048"/>
                </a:lnTo>
                <a:lnTo>
                  <a:pt x="532" y="3062"/>
                </a:lnTo>
                <a:lnTo>
                  <a:pt x="553" y="3070"/>
                </a:lnTo>
                <a:lnTo>
                  <a:pt x="577" y="3073"/>
                </a:lnTo>
                <a:lnTo>
                  <a:pt x="946" y="3073"/>
                </a:lnTo>
                <a:lnTo>
                  <a:pt x="946" y="3173"/>
                </a:lnTo>
                <a:lnTo>
                  <a:pt x="949" y="3197"/>
                </a:lnTo>
                <a:lnTo>
                  <a:pt x="959" y="3218"/>
                </a:lnTo>
                <a:lnTo>
                  <a:pt x="973" y="3237"/>
                </a:lnTo>
                <a:lnTo>
                  <a:pt x="991" y="3251"/>
                </a:lnTo>
                <a:lnTo>
                  <a:pt x="1013" y="3259"/>
                </a:lnTo>
                <a:lnTo>
                  <a:pt x="1037" y="3262"/>
                </a:lnTo>
                <a:lnTo>
                  <a:pt x="1060" y="3259"/>
                </a:lnTo>
                <a:lnTo>
                  <a:pt x="1082" y="3251"/>
                </a:lnTo>
                <a:lnTo>
                  <a:pt x="1100" y="3237"/>
                </a:lnTo>
                <a:lnTo>
                  <a:pt x="1114" y="3218"/>
                </a:lnTo>
                <a:lnTo>
                  <a:pt x="1123" y="3197"/>
                </a:lnTo>
                <a:lnTo>
                  <a:pt x="1126" y="3173"/>
                </a:lnTo>
                <a:lnTo>
                  <a:pt x="1126" y="3073"/>
                </a:lnTo>
                <a:lnTo>
                  <a:pt x="1221" y="3073"/>
                </a:lnTo>
                <a:lnTo>
                  <a:pt x="1271" y="3070"/>
                </a:lnTo>
                <a:lnTo>
                  <a:pt x="1318" y="3061"/>
                </a:lnTo>
                <a:lnTo>
                  <a:pt x="1362" y="3044"/>
                </a:lnTo>
                <a:lnTo>
                  <a:pt x="1404" y="3024"/>
                </a:lnTo>
                <a:lnTo>
                  <a:pt x="1443" y="2998"/>
                </a:lnTo>
                <a:lnTo>
                  <a:pt x="1479" y="2967"/>
                </a:lnTo>
                <a:lnTo>
                  <a:pt x="1509" y="2931"/>
                </a:lnTo>
                <a:lnTo>
                  <a:pt x="1536" y="2893"/>
                </a:lnTo>
                <a:lnTo>
                  <a:pt x="1557" y="2851"/>
                </a:lnTo>
                <a:lnTo>
                  <a:pt x="1573" y="2806"/>
                </a:lnTo>
                <a:lnTo>
                  <a:pt x="1582" y="2758"/>
                </a:lnTo>
                <a:lnTo>
                  <a:pt x="1586" y="2708"/>
                </a:lnTo>
                <a:lnTo>
                  <a:pt x="1582" y="2659"/>
                </a:lnTo>
                <a:lnTo>
                  <a:pt x="1573" y="2611"/>
                </a:lnTo>
                <a:lnTo>
                  <a:pt x="1557" y="2567"/>
                </a:lnTo>
                <a:lnTo>
                  <a:pt x="1536" y="2525"/>
                </a:lnTo>
                <a:lnTo>
                  <a:pt x="1509" y="2486"/>
                </a:lnTo>
                <a:lnTo>
                  <a:pt x="1479" y="2450"/>
                </a:lnTo>
                <a:lnTo>
                  <a:pt x="1443" y="2420"/>
                </a:lnTo>
                <a:lnTo>
                  <a:pt x="1404" y="2394"/>
                </a:lnTo>
                <a:lnTo>
                  <a:pt x="1362" y="2373"/>
                </a:lnTo>
                <a:lnTo>
                  <a:pt x="1318" y="2356"/>
                </a:lnTo>
                <a:lnTo>
                  <a:pt x="1271" y="2347"/>
                </a:lnTo>
                <a:lnTo>
                  <a:pt x="1221" y="2343"/>
                </a:lnTo>
                <a:lnTo>
                  <a:pt x="1126" y="2343"/>
                </a:lnTo>
                <a:lnTo>
                  <a:pt x="1126" y="1975"/>
                </a:lnTo>
                <a:lnTo>
                  <a:pt x="1495" y="1975"/>
                </a:lnTo>
                <a:lnTo>
                  <a:pt x="1520" y="1972"/>
                </a:lnTo>
                <a:lnTo>
                  <a:pt x="1540" y="1962"/>
                </a:lnTo>
                <a:lnTo>
                  <a:pt x="1559" y="1948"/>
                </a:lnTo>
                <a:lnTo>
                  <a:pt x="1573" y="1930"/>
                </a:lnTo>
                <a:lnTo>
                  <a:pt x="1582" y="1908"/>
                </a:lnTo>
                <a:lnTo>
                  <a:pt x="1586" y="1884"/>
                </a:lnTo>
                <a:lnTo>
                  <a:pt x="1582" y="1861"/>
                </a:lnTo>
                <a:lnTo>
                  <a:pt x="1573" y="1839"/>
                </a:lnTo>
                <a:lnTo>
                  <a:pt x="1559" y="1821"/>
                </a:lnTo>
                <a:lnTo>
                  <a:pt x="1540" y="1807"/>
                </a:lnTo>
                <a:lnTo>
                  <a:pt x="1520" y="1798"/>
                </a:lnTo>
                <a:lnTo>
                  <a:pt x="1495" y="1795"/>
                </a:lnTo>
                <a:lnTo>
                  <a:pt x="1126" y="1795"/>
                </a:lnTo>
                <a:lnTo>
                  <a:pt x="1126" y="1725"/>
                </a:lnTo>
                <a:lnTo>
                  <a:pt x="1123" y="1701"/>
                </a:lnTo>
                <a:lnTo>
                  <a:pt x="1114" y="1679"/>
                </a:lnTo>
                <a:lnTo>
                  <a:pt x="1100" y="1661"/>
                </a:lnTo>
                <a:lnTo>
                  <a:pt x="1082" y="1647"/>
                </a:lnTo>
                <a:lnTo>
                  <a:pt x="1060" y="1638"/>
                </a:lnTo>
                <a:lnTo>
                  <a:pt x="1037" y="1635"/>
                </a:lnTo>
                <a:close/>
                <a:moveTo>
                  <a:pt x="1054" y="1416"/>
                </a:moveTo>
                <a:lnTo>
                  <a:pt x="1136" y="1419"/>
                </a:lnTo>
                <a:lnTo>
                  <a:pt x="1216" y="1429"/>
                </a:lnTo>
                <a:lnTo>
                  <a:pt x="1294" y="1444"/>
                </a:lnTo>
                <a:lnTo>
                  <a:pt x="1371" y="1465"/>
                </a:lnTo>
                <a:lnTo>
                  <a:pt x="1444" y="1491"/>
                </a:lnTo>
                <a:lnTo>
                  <a:pt x="1517" y="1524"/>
                </a:lnTo>
                <a:lnTo>
                  <a:pt x="1585" y="1560"/>
                </a:lnTo>
                <a:lnTo>
                  <a:pt x="1649" y="1601"/>
                </a:lnTo>
                <a:lnTo>
                  <a:pt x="1712" y="1648"/>
                </a:lnTo>
                <a:lnTo>
                  <a:pt x="1770" y="1699"/>
                </a:lnTo>
                <a:lnTo>
                  <a:pt x="1824" y="1753"/>
                </a:lnTo>
                <a:lnTo>
                  <a:pt x="1875" y="1811"/>
                </a:lnTo>
                <a:lnTo>
                  <a:pt x="1921" y="1874"/>
                </a:lnTo>
                <a:lnTo>
                  <a:pt x="1962" y="1938"/>
                </a:lnTo>
                <a:lnTo>
                  <a:pt x="1999" y="2008"/>
                </a:lnTo>
                <a:lnTo>
                  <a:pt x="2031" y="2079"/>
                </a:lnTo>
                <a:lnTo>
                  <a:pt x="2057" y="2152"/>
                </a:lnTo>
                <a:lnTo>
                  <a:pt x="2079" y="2229"/>
                </a:lnTo>
                <a:lnTo>
                  <a:pt x="2094" y="2308"/>
                </a:lnTo>
                <a:lnTo>
                  <a:pt x="2103" y="2388"/>
                </a:lnTo>
                <a:lnTo>
                  <a:pt x="2107" y="2470"/>
                </a:lnTo>
                <a:lnTo>
                  <a:pt x="2103" y="2553"/>
                </a:lnTo>
                <a:lnTo>
                  <a:pt x="2094" y="2633"/>
                </a:lnTo>
                <a:lnTo>
                  <a:pt x="2079" y="2712"/>
                </a:lnTo>
                <a:lnTo>
                  <a:pt x="2057" y="2788"/>
                </a:lnTo>
                <a:lnTo>
                  <a:pt x="2031" y="2862"/>
                </a:lnTo>
                <a:lnTo>
                  <a:pt x="1999" y="2933"/>
                </a:lnTo>
                <a:lnTo>
                  <a:pt x="1962" y="3002"/>
                </a:lnTo>
                <a:lnTo>
                  <a:pt x="1921" y="3067"/>
                </a:lnTo>
                <a:lnTo>
                  <a:pt x="1875" y="3130"/>
                </a:lnTo>
                <a:lnTo>
                  <a:pt x="1824" y="3188"/>
                </a:lnTo>
                <a:lnTo>
                  <a:pt x="1770" y="3242"/>
                </a:lnTo>
                <a:lnTo>
                  <a:pt x="1712" y="3293"/>
                </a:lnTo>
                <a:lnTo>
                  <a:pt x="1649" y="3339"/>
                </a:lnTo>
                <a:lnTo>
                  <a:pt x="1585" y="3380"/>
                </a:lnTo>
                <a:lnTo>
                  <a:pt x="1517" y="3417"/>
                </a:lnTo>
                <a:lnTo>
                  <a:pt x="1444" y="3449"/>
                </a:lnTo>
                <a:lnTo>
                  <a:pt x="1371" y="3475"/>
                </a:lnTo>
                <a:lnTo>
                  <a:pt x="1294" y="3497"/>
                </a:lnTo>
                <a:lnTo>
                  <a:pt x="1216" y="3512"/>
                </a:lnTo>
                <a:lnTo>
                  <a:pt x="1136" y="3522"/>
                </a:lnTo>
                <a:lnTo>
                  <a:pt x="1054" y="3525"/>
                </a:lnTo>
                <a:lnTo>
                  <a:pt x="971" y="3522"/>
                </a:lnTo>
                <a:lnTo>
                  <a:pt x="891" y="3512"/>
                </a:lnTo>
                <a:lnTo>
                  <a:pt x="812" y="3497"/>
                </a:lnTo>
                <a:lnTo>
                  <a:pt x="736" y="3475"/>
                </a:lnTo>
                <a:lnTo>
                  <a:pt x="662" y="3449"/>
                </a:lnTo>
                <a:lnTo>
                  <a:pt x="591" y="3417"/>
                </a:lnTo>
                <a:lnTo>
                  <a:pt x="522" y="3380"/>
                </a:lnTo>
                <a:lnTo>
                  <a:pt x="457" y="3339"/>
                </a:lnTo>
                <a:lnTo>
                  <a:pt x="395" y="3293"/>
                </a:lnTo>
                <a:lnTo>
                  <a:pt x="336" y="3242"/>
                </a:lnTo>
                <a:lnTo>
                  <a:pt x="283" y="3188"/>
                </a:lnTo>
                <a:lnTo>
                  <a:pt x="232" y="3130"/>
                </a:lnTo>
                <a:lnTo>
                  <a:pt x="185" y="3067"/>
                </a:lnTo>
                <a:lnTo>
                  <a:pt x="144" y="3002"/>
                </a:lnTo>
                <a:lnTo>
                  <a:pt x="108" y="2933"/>
                </a:lnTo>
                <a:lnTo>
                  <a:pt x="75" y="2862"/>
                </a:lnTo>
                <a:lnTo>
                  <a:pt x="50" y="2788"/>
                </a:lnTo>
                <a:lnTo>
                  <a:pt x="28" y="2712"/>
                </a:lnTo>
                <a:lnTo>
                  <a:pt x="13" y="2633"/>
                </a:lnTo>
                <a:lnTo>
                  <a:pt x="3" y="2553"/>
                </a:lnTo>
                <a:lnTo>
                  <a:pt x="0" y="2470"/>
                </a:lnTo>
                <a:lnTo>
                  <a:pt x="3" y="2388"/>
                </a:lnTo>
                <a:lnTo>
                  <a:pt x="13" y="2308"/>
                </a:lnTo>
                <a:lnTo>
                  <a:pt x="28" y="2229"/>
                </a:lnTo>
                <a:lnTo>
                  <a:pt x="50" y="2152"/>
                </a:lnTo>
                <a:lnTo>
                  <a:pt x="75" y="2079"/>
                </a:lnTo>
                <a:lnTo>
                  <a:pt x="108" y="2008"/>
                </a:lnTo>
                <a:lnTo>
                  <a:pt x="144" y="1938"/>
                </a:lnTo>
                <a:lnTo>
                  <a:pt x="185" y="1874"/>
                </a:lnTo>
                <a:lnTo>
                  <a:pt x="232" y="1811"/>
                </a:lnTo>
                <a:lnTo>
                  <a:pt x="283" y="1753"/>
                </a:lnTo>
                <a:lnTo>
                  <a:pt x="336" y="1699"/>
                </a:lnTo>
                <a:lnTo>
                  <a:pt x="395" y="1648"/>
                </a:lnTo>
                <a:lnTo>
                  <a:pt x="457" y="1601"/>
                </a:lnTo>
                <a:lnTo>
                  <a:pt x="522" y="1560"/>
                </a:lnTo>
                <a:lnTo>
                  <a:pt x="591" y="1524"/>
                </a:lnTo>
                <a:lnTo>
                  <a:pt x="662" y="1491"/>
                </a:lnTo>
                <a:lnTo>
                  <a:pt x="736" y="1465"/>
                </a:lnTo>
                <a:lnTo>
                  <a:pt x="812" y="1444"/>
                </a:lnTo>
                <a:lnTo>
                  <a:pt x="891" y="1429"/>
                </a:lnTo>
                <a:lnTo>
                  <a:pt x="971" y="1419"/>
                </a:lnTo>
                <a:lnTo>
                  <a:pt x="1054" y="1416"/>
                </a:lnTo>
                <a:close/>
                <a:moveTo>
                  <a:pt x="2072" y="0"/>
                </a:moveTo>
                <a:lnTo>
                  <a:pt x="2090" y="2"/>
                </a:lnTo>
                <a:lnTo>
                  <a:pt x="2109" y="7"/>
                </a:lnTo>
                <a:lnTo>
                  <a:pt x="2125" y="16"/>
                </a:lnTo>
                <a:lnTo>
                  <a:pt x="2139" y="29"/>
                </a:lnTo>
                <a:lnTo>
                  <a:pt x="3266" y="1275"/>
                </a:lnTo>
                <a:lnTo>
                  <a:pt x="3279" y="1293"/>
                </a:lnTo>
                <a:lnTo>
                  <a:pt x="3287" y="1311"/>
                </a:lnTo>
                <a:lnTo>
                  <a:pt x="3290" y="1329"/>
                </a:lnTo>
                <a:lnTo>
                  <a:pt x="3290" y="1336"/>
                </a:lnTo>
                <a:lnTo>
                  <a:pt x="3289" y="1352"/>
                </a:lnTo>
                <a:lnTo>
                  <a:pt x="3282" y="1372"/>
                </a:lnTo>
                <a:lnTo>
                  <a:pt x="3272" y="1390"/>
                </a:lnTo>
                <a:lnTo>
                  <a:pt x="3258" y="1405"/>
                </a:lnTo>
                <a:lnTo>
                  <a:pt x="3240" y="1417"/>
                </a:lnTo>
                <a:lnTo>
                  <a:pt x="3221" y="1423"/>
                </a:lnTo>
                <a:lnTo>
                  <a:pt x="3200" y="1425"/>
                </a:lnTo>
                <a:lnTo>
                  <a:pt x="2640" y="1425"/>
                </a:lnTo>
                <a:lnTo>
                  <a:pt x="2640" y="3441"/>
                </a:lnTo>
                <a:lnTo>
                  <a:pt x="2636" y="3464"/>
                </a:lnTo>
                <a:lnTo>
                  <a:pt x="2628" y="3486"/>
                </a:lnTo>
                <a:lnTo>
                  <a:pt x="2614" y="3504"/>
                </a:lnTo>
                <a:lnTo>
                  <a:pt x="2595" y="3518"/>
                </a:lnTo>
                <a:lnTo>
                  <a:pt x="2574" y="3527"/>
                </a:lnTo>
                <a:lnTo>
                  <a:pt x="2550" y="3530"/>
                </a:lnTo>
                <a:lnTo>
                  <a:pt x="1685" y="3530"/>
                </a:lnTo>
                <a:lnTo>
                  <a:pt x="1755" y="3485"/>
                </a:lnTo>
                <a:lnTo>
                  <a:pt x="1822" y="3435"/>
                </a:lnTo>
                <a:lnTo>
                  <a:pt x="1886" y="3380"/>
                </a:lnTo>
                <a:lnTo>
                  <a:pt x="1945" y="3322"/>
                </a:lnTo>
                <a:lnTo>
                  <a:pt x="2001" y="3259"/>
                </a:lnTo>
                <a:lnTo>
                  <a:pt x="2053" y="3193"/>
                </a:lnTo>
                <a:lnTo>
                  <a:pt x="2099" y="3124"/>
                </a:lnTo>
                <a:lnTo>
                  <a:pt x="2141" y="3052"/>
                </a:lnTo>
                <a:lnTo>
                  <a:pt x="2179" y="2975"/>
                </a:lnTo>
                <a:lnTo>
                  <a:pt x="2210" y="2897"/>
                </a:lnTo>
                <a:lnTo>
                  <a:pt x="2237" y="2816"/>
                </a:lnTo>
                <a:lnTo>
                  <a:pt x="2259" y="2732"/>
                </a:lnTo>
                <a:lnTo>
                  <a:pt x="2274" y="2647"/>
                </a:lnTo>
                <a:lnTo>
                  <a:pt x="2284" y="2559"/>
                </a:lnTo>
                <a:lnTo>
                  <a:pt x="2287" y="2470"/>
                </a:lnTo>
                <a:lnTo>
                  <a:pt x="2284" y="2378"/>
                </a:lnTo>
                <a:lnTo>
                  <a:pt x="2274" y="2288"/>
                </a:lnTo>
                <a:lnTo>
                  <a:pt x="2257" y="2200"/>
                </a:lnTo>
                <a:lnTo>
                  <a:pt x="2234" y="2114"/>
                </a:lnTo>
                <a:lnTo>
                  <a:pt x="2206" y="2030"/>
                </a:lnTo>
                <a:lnTo>
                  <a:pt x="2172" y="1950"/>
                </a:lnTo>
                <a:lnTo>
                  <a:pt x="2133" y="1873"/>
                </a:lnTo>
                <a:lnTo>
                  <a:pt x="2087" y="1798"/>
                </a:lnTo>
                <a:lnTo>
                  <a:pt x="2038" y="1728"/>
                </a:lnTo>
                <a:lnTo>
                  <a:pt x="1984" y="1661"/>
                </a:lnTo>
                <a:lnTo>
                  <a:pt x="1925" y="1597"/>
                </a:lnTo>
                <a:lnTo>
                  <a:pt x="1862" y="1539"/>
                </a:lnTo>
                <a:lnTo>
                  <a:pt x="1795" y="1485"/>
                </a:lnTo>
                <a:lnTo>
                  <a:pt x="1725" y="1435"/>
                </a:lnTo>
                <a:lnTo>
                  <a:pt x="1650" y="1390"/>
                </a:lnTo>
                <a:lnTo>
                  <a:pt x="1573" y="1351"/>
                </a:lnTo>
                <a:lnTo>
                  <a:pt x="1493" y="1316"/>
                </a:lnTo>
                <a:lnTo>
                  <a:pt x="1409" y="1288"/>
                </a:lnTo>
                <a:lnTo>
                  <a:pt x="1324" y="1266"/>
                </a:lnTo>
                <a:lnTo>
                  <a:pt x="1235" y="1249"/>
                </a:lnTo>
                <a:lnTo>
                  <a:pt x="1146" y="1239"/>
                </a:lnTo>
                <a:lnTo>
                  <a:pt x="1054" y="1235"/>
                </a:lnTo>
                <a:lnTo>
                  <a:pt x="978" y="1237"/>
                </a:lnTo>
                <a:lnTo>
                  <a:pt x="905" y="1245"/>
                </a:lnTo>
                <a:lnTo>
                  <a:pt x="2005" y="29"/>
                </a:lnTo>
                <a:lnTo>
                  <a:pt x="2019" y="16"/>
                </a:lnTo>
                <a:lnTo>
                  <a:pt x="2035" y="7"/>
                </a:lnTo>
                <a:lnTo>
                  <a:pt x="2054" y="2"/>
                </a:lnTo>
                <a:lnTo>
                  <a:pt x="20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0" name="Freeform 251"/>
          <p:cNvSpPr>
            <a:spLocks/>
          </p:cNvSpPr>
          <p:nvPr/>
        </p:nvSpPr>
        <p:spPr bwMode="auto">
          <a:xfrm>
            <a:off x="10045510" y="2698750"/>
            <a:ext cx="511175" cy="531813"/>
          </a:xfrm>
          <a:custGeom>
            <a:avLst/>
            <a:gdLst>
              <a:gd name="T0" fmla="*/ 2040 w 3222"/>
              <a:gd name="T1" fmla="*/ 28 h 3348"/>
              <a:gd name="T2" fmla="*/ 2470 w 3222"/>
              <a:gd name="T3" fmla="*/ 185 h 3348"/>
              <a:gd name="T4" fmla="*/ 2824 w 3222"/>
              <a:gd name="T5" fmla="*/ 460 h 3348"/>
              <a:gd name="T6" fmla="*/ 3078 w 3222"/>
              <a:gd name="T7" fmla="*/ 829 h 3348"/>
              <a:gd name="T8" fmla="*/ 3209 w 3222"/>
              <a:gd name="T9" fmla="*/ 1268 h 3348"/>
              <a:gd name="T10" fmla="*/ 3212 w 3222"/>
              <a:gd name="T11" fmla="*/ 2281 h 3348"/>
              <a:gd name="T12" fmla="*/ 3157 w 3222"/>
              <a:gd name="T13" fmla="*/ 2618 h 3348"/>
              <a:gd name="T14" fmla="*/ 3084 w 3222"/>
              <a:gd name="T15" fmla="*/ 2900 h 3348"/>
              <a:gd name="T16" fmla="*/ 2894 w 3222"/>
              <a:gd name="T17" fmla="*/ 3110 h 3348"/>
              <a:gd name="T18" fmla="*/ 2623 w 3222"/>
              <a:gd name="T19" fmla="*/ 3208 h 3348"/>
              <a:gd name="T20" fmla="*/ 2020 w 3222"/>
              <a:gd name="T21" fmla="*/ 3289 h 3348"/>
              <a:gd name="T22" fmla="*/ 1870 w 3222"/>
              <a:gd name="T23" fmla="*/ 3348 h 3348"/>
              <a:gd name="T24" fmla="*/ 1520 w 3222"/>
              <a:gd name="T25" fmla="*/ 3306 h 3348"/>
              <a:gd name="T26" fmla="*/ 1432 w 3222"/>
              <a:gd name="T27" fmla="*/ 3165 h 3348"/>
              <a:gd name="T28" fmla="*/ 1472 w 3222"/>
              <a:gd name="T29" fmla="*/ 3000 h 3348"/>
              <a:gd name="T30" fmla="*/ 1614 w 3222"/>
              <a:gd name="T31" fmla="*/ 2914 h 3348"/>
              <a:gd name="T32" fmla="*/ 1967 w 3222"/>
              <a:gd name="T33" fmla="*/ 2933 h 3348"/>
              <a:gd name="T34" fmla="*/ 2074 w 3222"/>
              <a:gd name="T35" fmla="*/ 3047 h 3348"/>
              <a:gd name="T36" fmla="*/ 2751 w 3222"/>
              <a:gd name="T37" fmla="*/ 3003 h 3348"/>
              <a:gd name="T38" fmla="*/ 2925 w 3222"/>
              <a:gd name="T39" fmla="*/ 2848 h 3348"/>
              <a:gd name="T40" fmla="*/ 2993 w 3222"/>
              <a:gd name="T41" fmla="*/ 2618 h 3348"/>
              <a:gd name="T42" fmla="*/ 2786 w 3222"/>
              <a:gd name="T43" fmla="*/ 2466 h 3348"/>
              <a:gd name="T44" fmla="*/ 2610 w 3222"/>
              <a:gd name="T45" fmla="*/ 2401 h 3348"/>
              <a:gd name="T46" fmla="*/ 2521 w 3222"/>
              <a:gd name="T47" fmla="*/ 2240 h 3348"/>
              <a:gd name="T48" fmla="*/ 2544 w 3222"/>
              <a:gd name="T49" fmla="*/ 1450 h 3348"/>
              <a:gd name="T50" fmla="*/ 2673 w 3222"/>
              <a:gd name="T51" fmla="*/ 1320 h 3348"/>
              <a:gd name="T52" fmla="*/ 2956 w 3222"/>
              <a:gd name="T53" fmla="*/ 1299 h 3348"/>
              <a:gd name="T54" fmla="*/ 3016 w 3222"/>
              <a:gd name="T55" fmla="*/ 1378 h 3348"/>
              <a:gd name="T56" fmla="*/ 3024 w 3222"/>
              <a:gd name="T57" fmla="*/ 1168 h 3348"/>
              <a:gd name="T58" fmla="*/ 2857 w 3222"/>
              <a:gd name="T59" fmla="*/ 769 h 3348"/>
              <a:gd name="T60" fmla="*/ 2573 w 3222"/>
              <a:gd name="T61" fmla="*/ 450 h 3348"/>
              <a:gd name="T62" fmla="*/ 2197 w 3222"/>
              <a:gd name="T63" fmla="*/ 240 h 3348"/>
              <a:gd name="T64" fmla="*/ 1757 w 3222"/>
              <a:gd name="T65" fmla="*/ 163 h 3348"/>
              <a:gd name="T66" fmla="*/ 1108 w 3222"/>
              <a:gd name="T67" fmla="*/ 212 h 3348"/>
              <a:gd name="T68" fmla="*/ 718 w 3222"/>
              <a:gd name="T69" fmla="*/ 398 h 3348"/>
              <a:gd name="T70" fmla="*/ 413 w 3222"/>
              <a:gd name="T71" fmla="*/ 698 h 3348"/>
              <a:gd name="T72" fmla="*/ 220 w 3222"/>
              <a:gd name="T73" fmla="*/ 1083 h 3348"/>
              <a:gd name="T74" fmla="*/ 205 w 3222"/>
              <a:gd name="T75" fmla="*/ 1435 h 3348"/>
              <a:gd name="T76" fmla="*/ 246 w 3222"/>
              <a:gd name="T77" fmla="*/ 1307 h 3348"/>
              <a:gd name="T78" fmla="*/ 513 w 3222"/>
              <a:gd name="T79" fmla="*/ 1307 h 3348"/>
              <a:gd name="T80" fmla="*/ 660 w 3222"/>
              <a:gd name="T81" fmla="*/ 1417 h 3348"/>
              <a:gd name="T82" fmla="*/ 703 w 3222"/>
              <a:gd name="T83" fmla="*/ 2201 h 3348"/>
              <a:gd name="T84" fmla="*/ 638 w 3222"/>
              <a:gd name="T85" fmla="*/ 2374 h 3348"/>
              <a:gd name="T86" fmla="*/ 476 w 3222"/>
              <a:gd name="T87" fmla="*/ 2463 h 3348"/>
              <a:gd name="T88" fmla="*/ 230 w 3222"/>
              <a:gd name="T89" fmla="*/ 2442 h 3348"/>
              <a:gd name="T90" fmla="*/ 82 w 3222"/>
              <a:gd name="T91" fmla="*/ 2327 h 3348"/>
              <a:gd name="T92" fmla="*/ 3 w 3222"/>
              <a:gd name="T93" fmla="*/ 2267 h 3348"/>
              <a:gd name="T94" fmla="*/ 28 w 3222"/>
              <a:gd name="T95" fmla="*/ 1175 h 3348"/>
              <a:gd name="T96" fmla="*/ 186 w 3222"/>
              <a:gd name="T97" fmla="*/ 749 h 3348"/>
              <a:gd name="T98" fmla="*/ 461 w 3222"/>
              <a:gd name="T99" fmla="*/ 396 h 3348"/>
              <a:gd name="T100" fmla="*/ 833 w 3222"/>
              <a:gd name="T101" fmla="*/ 143 h 3348"/>
              <a:gd name="T102" fmla="*/ 1273 w 3222"/>
              <a:gd name="T103" fmla="*/ 12 h 3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22" h="3348">
                <a:moveTo>
                  <a:pt x="1464" y="0"/>
                </a:moveTo>
                <a:lnTo>
                  <a:pt x="1757" y="0"/>
                </a:lnTo>
                <a:lnTo>
                  <a:pt x="1854" y="3"/>
                </a:lnTo>
                <a:lnTo>
                  <a:pt x="1948" y="12"/>
                </a:lnTo>
                <a:lnTo>
                  <a:pt x="2040" y="28"/>
                </a:lnTo>
                <a:lnTo>
                  <a:pt x="2132" y="48"/>
                </a:lnTo>
                <a:lnTo>
                  <a:pt x="2220" y="75"/>
                </a:lnTo>
                <a:lnTo>
                  <a:pt x="2306" y="106"/>
                </a:lnTo>
                <a:lnTo>
                  <a:pt x="2389" y="143"/>
                </a:lnTo>
                <a:lnTo>
                  <a:pt x="2470" y="185"/>
                </a:lnTo>
                <a:lnTo>
                  <a:pt x="2547" y="231"/>
                </a:lnTo>
                <a:lnTo>
                  <a:pt x="2622" y="282"/>
                </a:lnTo>
                <a:lnTo>
                  <a:pt x="2692" y="337"/>
                </a:lnTo>
                <a:lnTo>
                  <a:pt x="2760" y="396"/>
                </a:lnTo>
                <a:lnTo>
                  <a:pt x="2824" y="460"/>
                </a:lnTo>
                <a:lnTo>
                  <a:pt x="2883" y="527"/>
                </a:lnTo>
                <a:lnTo>
                  <a:pt x="2939" y="597"/>
                </a:lnTo>
                <a:lnTo>
                  <a:pt x="2990" y="672"/>
                </a:lnTo>
                <a:lnTo>
                  <a:pt x="3036" y="749"/>
                </a:lnTo>
                <a:lnTo>
                  <a:pt x="3078" y="829"/>
                </a:lnTo>
                <a:lnTo>
                  <a:pt x="3115" y="912"/>
                </a:lnTo>
                <a:lnTo>
                  <a:pt x="3147" y="998"/>
                </a:lnTo>
                <a:lnTo>
                  <a:pt x="3173" y="1086"/>
                </a:lnTo>
                <a:lnTo>
                  <a:pt x="3194" y="1175"/>
                </a:lnTo>
                <a:lnTo>
                  <a:pt x="3209" y="1268"/>
                </a:lnTo>
                <a:lnTo>
                  <a:pt x="3218" y="1362"/>
                </a:lnTo>
                <a:lnTo>
                  <a:pt x="3222" y="1458"/>
                </a:lnTo>
                <a:lnTo>
                  <a:pt x="3222" y="2246"/>
                </a:lnTo>
                <a:lnTo>
                  <a:pt x="3219" y="2264"/>
                </a:lnTo>
                <a:lnTo>
                  <a:pt x="3212" y="2281"/>
                </a:lnTo>
                <a:lnTo>
                  <a:pt x="3203" y="2297"/>
                </a:lnTo>
                <a:lnTo>
                  <a:pt x="3190" y="2310"/>
                </a:lnTo>
                <a:lnTo>
                  <a:pt x="3174" y="2319"/>
                </a:lnTo>
                <a:lnTo>
                  <a:pt x="3157" y="2325"/>
                </a:lnTo>
                <a:lnTo>
                  <a:pt x="3157" y="2618"/>
                </a:lnTo>
                <a:lnTo>
                  <a:pt x="3154" y="2679"/>
                </a:lnTo>
                <a:lnTo>
                  <a:pt x="3145" y="2738"/>
                </a:lnTo>
                <a:lnTo>
                  <a:pt x="3129" y="2794"/>
                </a:lnTo>
                <a:lnTo>
                  <a:pt x="3110" y="2849"/>
                </a:lnTo>
                <a:lnTo>
                  <a:pt x="3084" y="2900"/>
                </a:lnTo>
                <a:lnTo>
                  <a:pt x="3054" y="2949"/>
                </a:lnTo>
                <a:lnTo>
                  <a:pt x="3021" y="2995"/>
                </a:lnTo>
                <a:lnTo>
                  <a:pt x="2982" y="3037"/>
                </a:lnTo>
                <a:lnTo>
                  <a:pt x="2940" y="3075"/>
                </a:lnTo>
                <a:lnTo>
                  <a:pt x="2894" y="3110"/>
                </a:lnTo>
                <a:lnTo>
                  <a:pt x="2845" y="3139"/>
                </a:lnTo>
                <a:lnTo>
                  <a:pt x="2793" y="3164"/>
                </a:lnTo>
                <a:lnTo>
                  <a:pt x="2739" y="3184"/>
                </a:lnTo>
                <a:lnTo>
                  <a:pt x="2681" y="3198"/>
                </a:lnTo>
                <a:lnTo>
                  <a:pt x="2623" y="3208"/>
                </a:lnTo>
                <a:lnTo>
                  <a:pt x="2562" y="3211"/>
                </a:lnTo>
                <a:lnTo>
                  <a:pt x="2074" y="3211"/>
                </a:lnTo>
                <a:lnTo>
                  <a:pt x="2060" y="3239"/>
                </a:lnTo>
                <a:lnTo>
                  <a:pt x="2041" y="3266"/>
                </a:lnTo>
                <a:lnTo>
                  <a:pt x="2020" y="3289"/>
                </a:lnTo>
                <a:lnTo>
                  <a:pt x="1994" y="3309"/>
                </a:lnTo>
                <a:lnTo>
                  <a:pt x="1967" y="3325"/>
                </a:lnTo>
                <a:lnTo>
                  <a:pt x="1937" y="3337"/>
                </a:lnTo>
                <a:lnTo>
                  <a:pt x="1904" y="3345"/>
                </a:lnTo>
                <a:lnTo>
                  <a:pt x="1870" y="3348"/>
                </a:lnTo>
                <a:lnTo>
                  <a:pt x="1650" y="3348"/>
                </a:lnTo>
                <a:lnTo>
                  <a:pt x="1614" y="3345"/>
                </a:lnTo>
                <a:lnTo>
                  <a:pt x="1580" y="3336"/>
                </a:lnTo>
                <a:lnTo>
                  <a:pt x="1548" y="3323"/>
                </a:lnTo>
                <a:lnTo>
                  <a:pt x="1520" y="3306"/>
                </a:lnTo>
                <a:lnTo>
                  <a:pt x="1494" y="3283"/>
                </a:lnTo>
                <a:lnTo>
                  <a:pt x="1472" y="3258"/>
                </a:lnTo>
                <a:lnTo>
                  <a:pt x="1454" y="3229"/>
                </a:lnTo>
                <a:lnTo>
                  <a:pt x="1441" y="3198"/>
                </a:lnTo>
                <a:lnTo>
                  <a:pt x="1432" y="3165"/>
                </a:lnTo>
                <a:lnTo>
                  <a:pt x="1429" y="3129"/>
                </a:lnTo>
                <a:lnTo>
                  <a:pt x="1432" y="3093"/>
                </a:lnTo>
                <a:lnTo>
                  <a:pt x="1441" y="3060"/>
                </a:lnTo>
                <a:lnTo>
                  <a:pt x="1454" y="3029"/>
                </a:lnTo>
                <a:lnTo>
                  <a:pt x="1472" y="3000"/>
                </a:lnTo>
                <a:lnTo>
                  <a:pt x="1494" y="2975"/>
                </a:lnTo>
                <a:lnTo>
                  <a:pt x="1520" y="2952"/>
                </a:lnTo>
                <a:lnTo>
                  <a:pt x="1548" y="2935"/>
                </a:lnTo>
                <a:lnTo>
                  <a:pt x="1580" y="2922"/>
                </a:lnTo>
                <a:lnTo>
                  <a:pt x="1614" y="2914"/>
                </a:lnTo>
                <a:lnTo>
                  <a:pt x="1650" y="2910"/>
                </a:lnTo>
                <a:lnTo>
                  <a:pt x="1870" y="2910"/>
                </a:lnTo>
                <a:lnTo>
                  <a:pt x="1904" y="2914"/>
                </a:lnTo>
                <a:lnTo>
                  <a:pt x="1937" y="2921"/>
                </a:lnTo>
                <a:lnTo>
                  <a:pt x="1967" y="2933"/>
                </a:lnTo>
                <a:lnTo>
                  <a:pt x="1994" y="2949"/>
                </a:lnTo>
                <a:lnTo>
                  <a:pt x="2020" y="2969"/>
                </a:lnTo>
                <a:lnTo>
                  <a:pt x="2041" y="2992"/>
                </a:lnTo>
                <a:lnTo>
                  <a:pt x="2060" y="3019"/>
                </a:lnTo>
                <a:lnTo>
                  <a:pt x="2074" y="3047"/>
                </a:lnTo>
                <a:lnTo>
                  <a:pt x="2562" y="3047"/>
                </a:lnTo>
                <a:lnTo>
                  <a:pt x="2611" y="3044"/>
                </a:lnTo>
                <a:lnTo>
                  <a:pt x="2661" y="3036"/>
                </a:lnTo>
                <a:lnTo>
                  <a:pt x="2707" y="3022"/>
                </a:lnTo>
                <a:lnTo>
                  <a:pt x="2751" y="3003"/>
                </a:lnTo>
                <a:lnTo>
                  <a:pt x="2793" y="2981"/>
                </a:lnTo>
                <a:lnTo>
                  <a:pt x="2831" y="2953"/>
                </a:lnTo>
                <a:lnTo>
                  <a:pt x="2866" y="2922"/>
                </a:lnTo>
                <a:lnTo>
                  <a:pt x="2898" y="2887"/>
                </a:lnTo>
                <a:lnTo>
                  <a:pt x="2925" y="2848"/>
                </a:lnTo>
                <a:lnTo>
                  <a:pt x="2949" y="2807"/>
                </a:lnTo>
                <a:lnTo>
                  <a:pt x="2967" y="2763"/>
                </a:lnTo>
                <a:lnTo>
                  <a:pt x="2981" y="2716"/>
                </a:lnTo>
                <a:lnTo>
                  <a:pt x="2990" y="2668"/>
                </a:lnTo>
                <a:lnTo>
                  <a:pt x="2993" y="2618"/>
                </a:lnTo>
                <a:lnTo>
                  <a:pt x="2993" y="2442"/>
                </a:lnTo>
                <a:lnTo>
                  <a:pt x="2975" y="2455"/>
                </a:lnTo>
                <a:lnTo>
                  <a:pt x="2956" y="2463"/>
                </a:lnTo>
                <a:lnTo>
                  <a:pt x="2934" y="2466"/>
                </a:lnTo>
                <a:lnTo>
                  <a:pt x="2786" y="2466"/>
                </a:lnTo>
                <a:lnTo>
                  <a:pt x="2746" y="2463"/>
                </a:lnTo>
                <a:lnTo>
                  <a:pt x="2709" y="2455"/>
                </a:lnTo>
                <a:lnTo>
                  <a:pt x="2673" y="2442"/>
                </a:lnTo>
                <a:lnTo>
                  <a:pt x="2640" y="2423"/>
                </a:lnTo>
                <a:lnTo>
                  <a:pt x="2610" y="2401"/>
                </a:lnTo>
                <a:lnTo>
                  <a:pt x="2584" y="2374"/>
                </a:lnTo>
                <a:lnTo>
                  <a:pt x="2561" y="2345"/>
                </a:lnTo>
                <a:lnTo>
                  <a:pt x="2544" y="2312"/>
                </a:lnTo>
                <a:lnTo>
                  <a:pt x="2529" y="2277"/>
                </a:lnTo>
                <a:lnTo>
                  <a:pt x="2521" y="2240"/>
                </a:lnTo>
                <a:lnTo>
                  <a:pt x="2518" y="2201"/>
                </a:lnTo>
                <a:lnTo>
                  <a:pt x="2518" y="1561"/>
                </a:lnTo>
                <a:lnTo>
                  <a:pt x="2521" y="1523"/>
                </a:lnTo>
                <a:lnTo>
                  <a:pt x="2529" y="1485"/>
                </a:lnTo>
                <a:lnTo>
                  <a:pt x="2544" y="1450"/>
                </a:lnTo>
                <a:lnTo>
                  <a:pt x="2561" y="1417"/>
                </a:lnTo>
                <a:lnTo>
                  <a:pt x="2584" y="1388"/>
                </a:lnTo>
                <a:lnTo>
                  <a:pt x="2610" y="1361"/>
                </a:lnTo>
                <a:lnTo>
                  <a:pt x="2640" y="1339"/>
                </a:lnTo>
                <a:lnTo>
                  <a:pt x="2673" y="1320"/>
                </a:lnTo>
                <a:lnTo>
                  <a:pt x="2709" y="1307"/>
                </a:lnTo>
                <a:lnTo>
                  <a:pt x="2746" y="1299"/>
                </a:lnTo>
                <a:lnTo>
                  <a:pt x="2786" y="1296"/>
                </a:lnTo>
                <a:lnTo>
                  <a:pt x="2934" y="1296"/>
                </a:lnTo>
                <a:lnTo>
                  <a:pt x="2956" y="1299"/>
                </a:lnTo>
                <a:lnTo>
                  <a:pt x="2975" y="1307"/>
                </a:lnTo>
                <a:lnTo>
                  <a:pt x="2992" y="1320"/>
                </a:lnTo>
                <a:lnTo>
                  <a:pt x="3005" y="1337"/>
                </a:lnTo>
                <a:lnTo>
                  <a:pt x="3013" y="1356"/>
                </a:lnTo>
                <a:lnTo>
                  <a:pt x="3016" y="1378"/>
                </a:lnTo>
                <a:lnTo>
                  <a:pt x="3016" y="1435"/>
                </a:lnTo>
                <a:lnTo>
                  <a:pt x="3056" y="1435"/>
                </a:lnTo>
                <a:lnTo>
                  <a:pt x="3052" y="1344"/>
                </a:lnTo>
                <a:lnTo>
                  <a:pt x="3041" y="1255"/>
                </a:lnTo>
                <a:lnTo>
                  <a:pt x="3024" y="1168"/>
                </a:lnTo>
                <a:lnTo>
                  <a:pt x="3001" y="1083"/>
                </a:lnTo>
                <a:lnTo>
                  <a:pt x="2973" y="1000"/>
                </a:lnTo>
                <a:lnTo>
                  <a:pt x="2940" y="920"/>
                </a:lnTo>
                <a:lnTo>
                  <a:pt x="2901" y="843"/>
                </a:lnTo>
                <a:lnTo>
                  <a:pt x="2857" y="769"/>
                </a:lnTo>
                <a:lnTo>
                  <a:pt x="2808" y="698"/>
                </a:lnTo>
                <a:lnTo>
                  <a:pt x="2756" y="630"/>
                </a:lnTo>
                <a:lnTo>
                  <a:pt x="2699" y="566"/>
                </a:lnTo>
                <a:lnTo>
                  <a:pt x="2637" y="507"/>
                </a:lnTo>
                <a:lnTo>
                  <a:pt x="2573" y="450"/>
                </a:lnTo>
                <a:lnTo>
                  <a:pt x="2504" y="398"/>
                </a:lnTo>
                <a:lnTo>
                  <a:pt x="2432" y="351"/>
                </a:lnTo>
                <a:lnTo>
                  <a:pt x="2356" y="309"/>
                </a:lnTo>
                <a:lnTo>
                  <a:pt x="2278" y="272"/>
                </a:lnTo>
                <a:lnTo>
                  <a:pt x="2197" y="240"/>
                </a:lnTo>
                <a:lnTo>
                  <a:pt x="2113" y="212"/>
                </a:lnTo>
                <a:lnTo>
                  <a:pt x="2027" y="191"/>
                </a:lnTo>
                <a:lnTo>
                  <a:pt x="1939" y="176"/>
                </a:lnTo>
                <a:lnTo>
                  <a:pt x="1850" y="167"/>
                </a:lnTo>
                <a:lnTo>
                  <a:pt x="1757" y="163"/>
                </a:lnTo>
                <a:lnTo>
                  <a:pt x="1464" y="163"/>
                </a:lnTo>
                <a:lnTo>
                  <a:pt x="1372" y="167"/>
                </a:lnTo>
                <a:lnTo>
                  <a:pt x="1283" y="176"/>
                </a:lnTo>
                <a:lnTo>
                  <a:pt x="1194" y="191"/>
                </a:lnTo>
                <a:lnTo>
                  <a:pt x="1108" y="212"/>
                </a:lnTo>
                <a:lnTo>
                  <a:pt x="1024" y="240"/>
                </a:lnTo>
                <a:lnTo>
                  <a:pt x="943" y="272"/>
                </a:lnTo>
                <a:lnTo>
                  <a:pt x="865" y="309"/>
                </a:lnTo>
                <a:lnTo>
                  <a:pt x="789" y="351"/>
                </a:lnTo>
                <a:lnTo>
                  <a:pt x="718" y="398"/>
                </a:lnTo>
                <a:lnTo>
                  <a:pt x="649" y="450"/>
                </a:lnTo>
                <a:lnTo>
                  <a:pt x="584" y="507"/>
                </a:lnTo>
                <a:lnTo>
                  <a:pt x="523" y="566"/>
                </a:lnTo>
                <a:lnTo>
                  <a:pt x="465" y="630"/>
                </a:lnTo>
                <a:lnTo>
                  <a:pt x="413" y="698"/>
                </a:lnTo>
                <a:lnTo>
                  <a:pt x="364" y="769"/>
                </a:lnTo>
                <a:lnTo>
                  <a:pt x="321" y="843"/>
                </a:lnTo>
                <a:lnTo>
                  <a:pt x="282" y="920"/>
                </a:lnTo>
                <a:lnTo>
                  <a:pt x="248" y="1000"/>
                </a:lnTo>
                <a:lnTo>
                  <a:pt x="220" y="1083"/>
                </a:lnTo>
                <a:lnTo>
                  <a:pt x="197" y="1168"/>
                </a:lnTo>
                <a:lnTo>
                  <a:pt x="180" y="1255"/>
                </a:lnTo>
                <a:lnTo>
                  <a:pt x="169" y="1344"/>
                </a:lnTo>
                <a:lnTo>
                  <a:pt x="165" y="1435"/>
                </a:lnTo>
                <a:lnTo>
                  <a:pt x="205" y="1435"/>
                </a:lnTo>
                <a:lnTo>
                  <a:pt x="205" y="1378"/>
                </a:lnTo>
                <a:lnTo>
                  <a:pt x="208" y="1356"/>
                </a:lnTo>
                <a:lnTo>
                  <a:pt x="216" y="1337"/>
                </a:lnTo>
                <a:lnTo>
                  <a:pt x="230" y="1320"/>
                </a:lnTo>
                <a:lnTo>
                  <a:pt x="246" y="1307"/>
                </a:lnTo>
                <a:lnTo>
                  <a:pt x="266" y="1299"/>
                </a:lnTo>
                <a:lnTo>
                  <a:pt x="287" y="1296"/>
                </a:lnTo>
                <a:lnTo>
                  <a:pt x="436" y="1296"/>
                </a:lnTo>
                <a:lnTo>
                  <a:pt x="476" y="1299"/>
                </a:lnTo>
                <a:lnTo>
                  <a:pt x="513" y="1307"/>
                </a:lnTo>
                <a:lnTo>
                  <a:pt x="549" y="1320"/>
                </a:lnTo>
                <a:lnTo>
                  <a:pt x="581" y="1339"/>
                </a:lnTo>
                <a:lnTo>
                  <a:pt x="611" y="1361"/>
                </a:lnTo>
                <a:lnTo>
                  <a:pt x="638" y="1388"/>
                </a:lnTo>
                <a:lnTo>
                  <a:pt x="660" y="1417"/>
                </a:lnTo>
                <a:lnTo>
                  <a:pt x="678" y="1450"/>
                </a:lnTo>
                <a:lnTo>
                  <a:pt x="692" y="1485"/>
                </a:lnTo>
                <a:lnTo>
                  <a:pt x="700" y="1523"/>
                </a:lnTo>
                <a:lnTo>
                  <a:pt x="703" y="1561"/>
                </a:lnTo>
                <a:lnTo>
                  <a:pt x="703" y="2201"/>
                </a:lnTo>
                <a:lnTo>
                  <a:pt x="700" y="2240"/>
                </a:lnTo>
                <a:lnTo>
                  <a:pt x="692" y="2277"/>
                </a:lnTo>
                <a:lnTo>
                  <a:pt x="678" y="2312"/>
                </a:lnTo>
                <a:lnTo>
                  <a:pt x="660" y="2345"/>
                </a:lnTo>
                <a:lnTo>
                  <a:pt x="638" y="2374"/>
                </a:lnTo>
                <a:lnTo>
                  <a:pt x="611" y="2401"/>
                </a:lnTo>
                <a:lnTo>
                  <a:pt x="581" y="2423"/>
                </a:lnTo>
                <a:lnTo>
                  <a:pt x="549" y="2442"/>
                </a:lnTo>
                <a:lnTo>
                  <a:pt x="513" y="2455"/>
                </a:lnTo>
                <a:lnTo>
                  <a:pt x="476" y="2463"/>
                </a:lnTo>
                <a:lnTo>
                  <a:pt x="436" y="2466"/>
                </a:lnTo>
                <a:lnTo>
                  <a:pt x="287" y="2466"/>
                </a:lnTo>
                <a:lnTo>
                  <a:pt x="266" y="2463"/>
                </a:lnTo>
                <a:lnTo>
                  <a:pt x="246" y="2455"/>
                </a:lnTo>
                <a:lnTo>
                  <a:pt x="230" y="2442"/>
                </a:lnTo>
                <a:lnTo>
                  <a:pt x="216" y="2425"/>
                </a:lnTo>
                <a:lnTo>
                  <a:pt x="208" y="2406"/>
                </a:lnTo>
                <a:lnTo>
                  <a:pt x="205" y="2385"/>
                </a:lnTo>
                <a:lnTo>
                  <a:pt x="205" y="2327"/>
                </a:lnTo>
                <a:lnTo>
                  <a:pt x="82" y="2327"/>
                </a:lnTo>
                <a:lnTo>
                  <a:pt x="60" y="2324"/>
                </a:lnTo>
                <a:lnTo>
                  <a:pt x="41" y="2316"/>
                </a:lnTo>
                <a:lnTo>
                  <a:pt x="24" y="2303"/>
                </a:lnTo>
                <a:lnTo>
                  <a:pt x="11" y="2287"/>
                </a:lnTo>
                <a:lnTo>
                  <a:pt x="3" y="2267"/>
                </a:lnTo>
                <a:lnTo>
                  <a:pt x="0" y="2246"/>
                </a:lnTo>
                <a:lnTo>
                  <a:pt x="0" y="1458"/>
                </a:lnTo>
                <a:lnTo>
                  <a:pt x="3" y="1362"/>
                </a:lnTo>
                <a:lnTo>
                  <a:pt x="12" y="1268"/>
                </a:lnTo>
                <a:lnTo>
                  <a:pt x="28" y="1175"/>
                </a:lnTo>
                <a:lnTo>
                  <a:pt x="48" y="1086"/>
                </a:lnTo>
                <a:lnTo>
                  <a:pt x="75" y="998"/>
                </a:lnTo>
                <a:lnTo>
                  <a:pt x="107" y="912"/>
                </a:lnTo>
                <a:lnTo>
                  <a:pt x="144" y="829"/>
                </a:lnTo>
                <a:lnTo>
                  <a:pt x="186" y="749"/>
                </a:lnTo>
                <a:lnTo>
                  <a:pt x="232" y="672"/>
                </a:lnTo>
                <a:lnTo>
                  <a:pt x="283" y="597"/>
                </a:lnTo>
                <a:lnTo>
                  <a:pt x="338" y="527"/>
                </a:lnTo>
                <a:lnTo>
                  <a:pt x="398" y="460"/>
                </a:lnTo>
                <a:lnTo>
                  <a:pt x="461" y="396"/>
                </a:lnTo>
                <a:lnTo>
                  <a:pt x="529" y="337"/>
                </a:lnTo>
                <a:lnTo>
                  <a:pt x="600" y="282"/>
                </a:lnTo>
                <a:lnTo>
                  <a:pt x="675" y="231"/>
                </a:lnTo>
                <a:lnTo>
                  <a:pt x="752" y="185"/>
                </a:lnTo>
                <a:lnTo>
                  <a:pt x="833" y="143"/>
                </a:lnTo>
                <a:lnTo>
                  <a:pt x="916" y="106"/>
                </a:lnTo>
                <a:lnTo>
                  <a:pt x="1002" y="75"/>
                </a:lnTo>
                <a:lnTo>
                  <a:pt x="1090" y="48"/>
                </a:lnTo>
                <a:lnTo>
                  <a:pt x="1181" y="28"/>
                </a:lnTo>
                <a:lnTo>
                  <a:pt x="1273" y="12"/>
                </a:lnTo>
                <a:lnTo>
                  <a:pt x="1368" y="3"/>
                </a:lnTo>
                <a:lnTo>
                  <a:pt x="14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2" name="Freeform 246"/>
          <p:cNvSpPr>
            <a:spLocks noEditPoints="1"/>
          </p:cNvSpPr>
          <p:nvPr/>
        </p:nvSpPr>
        <p:spPr bwMode="auto">
          <a:xfrm>
            <a:off x="10954021" y="2747963"/>
            <a:ext cx="565150" cy="434975"/>
          </a:xfrm>
          <a:custGeom>
            <a:avLst/>
            <a:gdLst>
              <a:gd name="T0" fmla="*/ 3316 w 3564"/>
              <a:gd name="T1" fmla="*/ 2408 h 2741"/>
              <a:gd name="T2" fmla="*/ 3357 w 3564"/>
              <a:gd name="T3" fmla="*/ 2418 h 2741"/>
              <a:gd name="T4" fmla="*/ 3386 w 3564"/>
              <a:gd name="T5" fmla="*/ 2449 h 2741"/>
              <a:gd name="T6" fmla="*/ 3398 w 3564"/>
              <a:gd name="T7" fmla="*/ 2490 h 2741"/>
              <a:gd name="T8" fmla="*/ 3482 w 3564"/>
              <a:gd name="T9" fmla="*/ 2579 h 2741"/>
              <a:gd name="T10" fmla="*/ 3523 w 3564"/>
              <a:gd name="T11" fmla="*/ 2590 h 2741"/>
              <a:gd name="T12" fmla="*/ 3553 w 3564"/>
              <a:gd name="T13" fmla="*/ 2619 h 2741"/>
              <a:gd name="T14" fmla="*/ 3564 w 3564"/>
              <a:gd name="T15" fmla="*/ 2660 h 2741"/>
              <a:gd name="T16" fmla="*/ 3553 w 3564"/>
              <a:gd name="T17" fmla="*/ 2702 h 2741"/>
              <a:gd name="T18" fmla="*/ 3523 w 3564"/>
              <a:gd name="T19" fmla="*/ 2731 h 2741"/>
              <a:gd name="T20" fmla="*/ 3482 w 3564"/>
              <a:gd name="T21" fmla="*/ 2741 h 2741"/>
              <a:gd name="T22" fmla="*/ 1921 w 3564"/>
              <a:gd name="T23" fmla="*/ 2739 h 2741"/>
              <a:gd name="T24" fmla="*/ 1885 w 3564"/>
              <a:gd name="T25" fmla="*/ 2718 h 2741"/>
              <a:gd name="T26" fmla="*/ 1864 w 3564"/>
              <a:gd name="T27" fmla="*/ 2682 h 2741"/>
              <a:gd name="T28" fmla="*/ 1864 w 3564"/>
              <a:gd name="T29" fmla="*/ 2639 h 2741"/>
              <a:gd name="T30" fmla="*/ 1885 w 3564"/>
              <a:gd name="T31" fmla="*/ 2603 h 2741"/>
              <a:gd name="T32" fmla="*/ 1921 w 3564"/>
              <a:gd name="T33" fmla="*/ 2582 h 2741"/>
              <a:gd name="T34" fmla="*/ 2027 w 3564"/>
              <a:gd name="T35" fmla="*/ 2579 h 2741"/>
              <a:gd name="T36" fmla="*/ 2029 w 3564"/>
              <a:gd name="T37" fmla="*/ 2468 h 2741"/>
              <a:gd name="T38" fmla="*/ 2051 w 3564"/>
              <a:gd name="T39" fmla="*/ 2431 h 2741"/>
              <a:gd name="T40" fmla="*/ 2087 w 3564"/>
              <a:gd name="T41" fmla="*/ 2411 h 2741"/>
              <a:gd name="T42" fmla="*/ 3354 w 3564"/>
              <a:gd name="T43" fmla="*/ 1527 h 2741"/>
              <a:gd name="T44" fmla="*/ 3397 w 3564"/>
              <a:gd name="T45" fmla="*/ 1683 h 2741"/>
              <a:gd name="T46" fmla="*/ 3387 w 3564"/>
              <a:gd name="T47" fmla="*/ 1723 h 2741"/>
              <a:gd name="T48" fmla="*/ 3358 w 3564"/>
              <a:gd name="T49" fmla="*/ 1754 h 2741"/>
              <a:gd name="T50" fmla="*/ 2593 w 3564"/>
              <a:gd name="T51" fmla="*/ 1985 h 2741"/>
              <a:gd name="T52" fmla="*/ 2549 w 3564"/>
              <a:gd name="T53" fmla="*/ 1986 h 2741"/>
              <a:gd name="T54" fmla="*/ 2513 w 3564"/>
              <a:gd name="T55" fmla="*/ 1966 h 2741"/>
              <a:gd name="T56" fmla="*/ 2491 w 3564"/>
              <a:gd name="T57" fmla="*/ 1930 h 2741"/>
              <a:gd name="T58" fmla="*/ 3354 w 3564"/>
              <a:gd name="T59" fmla="*/ 1527 h 2741"/>
              <a:gd name="T60" fmla="*/ 3323 w 3564"/>
              <a:gd name="T61" fmla="*/ 1366 h 2741"/>
              <a:gd name="T62" fmla="*/ 2280 w 3564"/>
              <a:gd name="T63" fmla="*/ 1288 h 2741"/>
              <a:gd name="T64" fmla="*/ 200 w 3564"/>
              <a:gd name="T65" fmla="*/ 1906 h 2741"/>
              <a:gd name="T66" fmla="*/ 143 w 3564"/>
              <a:gd name="T67" fmla="*/ 1905 h 2741"/>
              <a:gd name="T68" fmla="*/ 83 w 3564"/>
              <a:gd name="T69" fmla="*/ 1883 h 2741"/>
              <a:gd name="T70" fmla="*/ 37 w 3564"/>
              <a:gd name="T71" fmla="*/ 1840 h 2741"/>
              <a:gd name="T72" fmla="*/ 8 w 3564"/>
              <a:gd name="T73" fmla="*/ 1784 h 2741"/>
              <a:gd name="T74" fmla="*/ 0 w 3564"/>
              <a:gd name="T75" fmla="*/ 1723 h 2741"/>
              <a:gd name="T76" fmla="*/ 14 w 3564"/>
              <a:gd name="T77" fmla="*/ 1664 h 2741"/>
              <a:gd name="T78" fmla="*/ 48 w 3564"/>
              <a:gd name="T79" fmla="*/ 1616 h 2741"/>
              <a:gd name="T80" fmla="*/ 95 w 3564"/>
              <a:gd name="T81" fmla="*/ 1579 h 2741"/>
              <a:gd name="T82" fmla="*/ 2181 w 3564"/>
              <a:gd name="T83" fmla="*/ 954 h 2741"/>
              <a:gd name="T84" fmla="*/ 3010 w 3564"/>
              <a:gd name="T85" fmla="*/ 317 h 2741"/>
              <a:gd name="T86" fmla="*/ 2857 w 3564"/>
              <a:gd name="T87" fmla="*/ 2 h 2741"/>
              <a:gd name="T88" fmla="*/ 2892 w 3564"/>
              <a:gd name="T89" fmla="*/ 22 h 2741"/>
              <a:gd name="T90" fmla="*/ 2913 w 3564"/>
              <a:gd name="T91" fmla="*/ 58 h 2741"/>
              <a:gd name="T92" fmla="*/ 2044 w 3564"/>
              <a:gd name="T93" fmla="*/ 435 h 2741"/>
              <a:gd name="T94" fmla="*/ 2008 w 3564"/>
              <a:gd name="T95" fmla="*/ 305 h 2741"/>
              <a:gd name="T96" fmla="*/ 2018 w 3564"/>
              <a:gd name="T97" fmla="*/ 265 h 2741"/>
              <a:gd name="T98" fmla="*/ 2047 w 3564"/>
              <a:gd name="T99" fmla="*/ 234 h 2741"/>
              <a:gd name="T100" fmla="*/ 2813 w 3564"/>
              <a:gd name="T101" fmla="*/ 3 h 2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64" h="2741">
                <a:moveTo>
                  <a:pt x="2108" y="2408"/>
                </a:moveTo>
                <a:lnTo>
                  <a:pt x="3316" y="2408"/>
                </a:lnTo>
                <a:lnTo>
                  <a:pt x="3337" y="2411"/>
                </a:lnTo>
                <a:lnTo>
                  <a:pt x="3357" y="2418"/>
                </a:lnTo>
                <a:lnTo>
                  <a:pt x="3374" y="2431"/>
                </a:lnTo>
                <a:lnTo>
                  <a:pt x="3386" y="2449"/>
                </a:lnTo>
                <a:lnTo>
                  <a:pt x="3395" y="2468"/>
                </a:lnTo>
                <a:lnTo>
                  <a:pt x="3398" y="2490"/>
                </a:lnTo>
                <a:lnTo>
                  <a:pt x="3398" y="2579"/>
                </a:lnTo>
                <a:lnTo>
                  <a:pt x="3482" y="2579"/>
                </a:lnTo>
                <a:lnTo>
                  <a:pt x="3504" y="2582"/>
                </a:lnTo>
                <a:lnTo>
                  <a:pt x="3523" y="2590"/>
                </a:lnTo>
                <a:lnTo>
                  <a:pt x="3540" y="2603"/>
                </a:lnTo>
                <a:lnTo>
                  <a:pt x="3553" y="2619"/>
                </a:lnTo>
                <a:lnTo>
                  <a:pt x="3560" y="2639"/>
                </a:lnTo>
                <a:lnTo>
                  <a:pt x="3564" y="2660"/>
                </a:lnTo>
                <a:lnTo>
                  <a:pt x="3560" y="2682"/>
                </a:lnTo>
                <a:lnTo>
                  <a:pt x="3553" y="2702"/>
                </a:lnTo>
                <a:lnTo>
                  <a:pt x="3540" y="2718"/>
                </a:lnTo>
                <a:lnTo>
                  <a:pt x="3523" y="2731"/>
                </a:lnTo>
                <a:lnTo>
                  <a:pt x="3504" y="2739"/>
                </a:lnTo>
                <a:lnTo>
                  <a:pt x="3482" y="2741"/>
                </a:lnTo>
                <a:lnTo>
                  <a:pt x="1943" y="2741"/>
                </a:lnTo>
                <a:lnTo>
                  <a:pt x="1921" y="2739"/>
                </a:lnTo>
                <a:lnTo>
                  <a:pt x="1902" y="2731"/>
                </a:lnTo>
                <a:lnTo>
                  <a:pt x="1885" y="2718"/>
                </a:lnTo>
                <a:lnTo>
                  <a:pt x="1873" y="2702"/>
                </a:lnTo>
                <a:lnTo>
                  <a:pt x="1864" y="2682"/>
                </a:lnTo>
                <a:lnTo>
                  <a:pt x="1861" y="2660"/>
                </a:lnTo>
                <a:lnTo>
                  <a:pt x="1864" y="2639"/>
                </a:lnTo>
                <a:lnTo>
                  <a:pt x="1873" y="2619"/>
                </a:lnTo>
                <a:lnTo>
                  <a:pt x="1885" y="2603"/>
                </a:lnTo>
                <a:lnTo>
                  <a:pt x="1902" y="2590"/>
                </a:lnTo>
                <a:lnTo>
                  <a:pt x="1921" y="2582"/>
                </a:lnTo>
                <a:lnTo>
                  <a:pt x="1943" y="2579"/>
                </a:lnTo>
                <a:lnTo>
                  <a:pt x="2027" y="2579"/>
                </a:lnTo>
                <a:lnTo>
                  <a:pt x="2027" y="2490"/>
                </a:lnTo>
                <a:lnTo>
                  <a:pt x="2029" y="2468"/>
                </a:lnTo>
                <a:lnTo>
                  <a:pt x="2038" y="2449"/>
                </a:lnTo>
                <a:lnTo>
                  <a:pt x="2051" y="2431"/>
                </a:lnTo>
                <a:lnTo>
                  <a:pt x="2067" y="2418"/>
                </a:lnTo>
                <a:lnTo>
                  <a:pt x="2087" y="2411"/>
                </a:lnTo>
                <a:lnTo>
                  <a:pt x="2108" y="2408"/>
                </a:lnTo>
                <a:close/>
                <a:moveTo>
                  <a:pt x="3354" y="1527"/>
                </a:moveTo>
                <a:lnTo>
                  <a:pt x="3394" y="1661"/>
                </a:lnTo>
                <a:lnTo>
                  <a:pt x="3397" y="1683"/>
                </a:lnTo>
                <a:lnTo>
                  <a:pt x="3395" y="1703"/>
                </a:lnTo>
                <a:lnTo>
                  <a:pt x="3387" y="1723"/>
                </a:lnTo>
                <a:lnTo>
                  <a:pt x="3374" y="1740"/>
                </a:lnTo>
                <a:lnTo>
                  <a:pt x="3358" y="1754"/>
                </a:lnTo>
                <a:lnTo>
                  <a:pt x="3338" y="1763"/>
                </a:lnTo>
                <a:lnTo>
                  <a:pt x="2593" y="1985"/>
                </a:lnTo>
                <a:lnTo>
                  <a:pt x="2569" y="1988"/>
                </a:lnTo>
                <a:lnTo>
                  <a:pt x="2549" y="1986"/>
                </a:lnTo>
                <a:lnTo>
                  <a:pt x="2529" y="1978"/>
                </a:lnTo>
                <a:lnTo>
                  <a:pt x="2513" y="1966"/>
                </a:lnTo>
                <a:lnTo>
                  <a:pt x="2500" y="1950"/>
                </a:lnTo>
                <a:lnTo>
                  <a:pt x="2491" y="1930"/>
                </a:lnTo>
                <a:lnTo>
                  <a:pt x="2451" y="1797"/>
                </a:lnTo>
                <a:lnTo>
                  <a:pt x="3354" y="1527"/>
                </a:lnTo>
                <a:close/>
                <a:moveTo>
                  <a:pt x="3010" y="317"/>
                </a:moveTo>
                <a:lnTo>
                  <a:pt x="3323" y="1366"/>
                </a:lnTo>
                <a:lnTo>
                  <a:pt x="2388" y="1646"/>
                </a:lnTo>
                <a:lnTo>
                  <a:pt x="2280" y="1288"/>
                </a:lnTo>
                <a:lnTo>
                  <a:pt x="225" y="1901"/>
                </a:lnTo>
                <a:lnTo>
                  <a:pt x="200" y="1906"/>
                </a:lnTo>
                <a:lnTo>
                  <a:pt x="174" y="1909"/>
                </a:lnTo>
                <a:lnTo>
                  <a:pt x="143" y="1905"/>
                </a:lnTo>
                <a:lnTo>
                  <a:pt x="111" y="1897"/>
                </a:lnTo>
                <a:lnTo>
                  <a:pt x="83" y="1883"/>
                </a:lnTo>
                <a:lnTo>
                  <a:pt x="58" y="1864"/>
                </a:lnTo>
                <a:lnTo>
                  <a:pt x="37" y="1840"/>
                </a:lnTo>
                <a:lnTo>
                  <a:pt x="19" y="1815"/>
                </a:lnTo>
                <a:lnTo>
                  <a:pt x="8" y="1784"/>
                </a:lnTo>
                <a:lnTo>
                  <a:pt x="1" y="1753"/>
                </a:lnTo>
                <a:lnTo>
                  <a:pt x="0" y="1723"/>
                </a:lnTo>
                <a:lnTo>
                  <a:pt x="5" y="1694"/>
                </a:lnTo>
                <a:lnTo>
                  <a:pt x="14" y="1664"/>
                </a:lnTo>
                <a:lnTo>
                  <a:pt x="28" y="1638"/>
                </a:lnTo>
                <a:lnTo>
                  <a:pt x="48" y="1616"/>
                </a:lnTo>
                <a:lnTo>
                  <a:pt x="69" y="1595"/>
                </a:lnTo>
                <a:lnTo>
                  <a:pt x="95" y="1579"/>
                </a:lnTo>
                <a:lnTo>
                  <a:pt x="124" y="1567"/>
                </a:lnTo>
                <a:lnTo>
                  <a:pt x="2181" y="954"/>
                </a:lnTo>
                <a:lnTo>
                  <a:pt x="2074" y="596"/>
                </a:lnTo>
                <a:lnTo>
                  <a:pt x="3010" y="317"/>
                </a:lnTo>
                <a:close/>
                <a:moveTo>
                  <a:pt x="2835" y="0"/>
                </a:moveTo>
                <a:lnTo>
                  <a:pt x="2857" y="2"/>
                </a:lnTo>
                <a:lnTo>
                  <a:pt x="2875" y="10"/>
                </a:lnTo>
                <a:lnTo>
                  <a:pt x="2892" y="22"/>
                </a:lnTo>
                <a:lnTo>
                  <a:pt x="2905" y="38"/>
                </a:lnTo>
                <a:lnTo>
                  <a:pt x="2913" y="58"/>
                </a:lnTo>
                <a:lnTo>
                  <a:pt x="2946" y="166"/>
                </a:lnTo>
                <a:lnTo>
                  <a:pt x="2044" y="435"/>
                </a:lnTo>
                <a:lnTo>
                  <a:pt x="2011" y="327"/>
                </a:lnTo>
                <a:lnTo>
                  <a:pt x="2008" y="305"/>
                </a:lnTo>
                <a:lnTo>
                  <a:pt x="2010" y="285"/>
                </a:lnTo>
                <a:lnTo>
                  <a:pt x="2018" y="265"/>
                </a:lnTo>
                <a:lnTo>
                  <a:pt x="2031" y="248"/>
                </a:lnTo>
                <a:lnTo>
                  <a:pt x="2047" y="234"/>
                </a:lnTo>
                <a:lnTo>
                  <a:pt x="2066" y="225"/>
                </a:lnTo>
                <a:lnTo>
                  <a:pt x="2813" y="3"/>
                </a:lnTo>
                <a:lnTo>
                  <a:pt x="28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3" name="Freeform 256"/>
          <p:cNvSpPr>
            <a:spLocks noEditPoints="1"/>
          </p:cNvSpPr>
          <p:nvPr/>
        </p:nvSpPr>
        <p:spPr bwMode="auto">
          <a:xfrm>
            <a:off x="9098109" y="2782888"/>
            <a:ext cx="534988" cy="366712"/>
          </a:xfrm>
          <a:custGeom>
            <a:avLst/>
            <a:gdLst>
              <a:gd name="T0" fmla="*/ 2982 w 3366"/>
              <a:gd name="T1" fmla="*/ 1974 h 2314"/>
              <a:gd name="T2" fmla="*/ 2639 w 3366"/>
              <a:gd name="T3" fmla="*/ 1974 h 2314"/>
              <a:gd name="T4" fmla="*/ 2296 w 3366"/>
              <a:gd name="T5" fmla="*/ 1974 h 2314"/>
              <a:gd name="T6" fmla="*/ 922 w 3366"/>
              <a:gd name="T7" fmla="*/ 1974 h 2314"/>
              <a:gd name="T8" fmla="*/ 581 w 3366"/>
              <a:gd name="T9" fmla="*/ 1974 h 2314"/>
              <a:gd name="T10" fmla="*/ 222 w 3366"/>
              <a:gd name="T11" fmla="*/ 1974 h 2314"/>
              <a:gd name="T12" fmla="*/ 2982 w 3366"/>
              <a:gd name="T13" fmla="*/ 1649 h 2314"/>
              <a:gd name="T14" fmla="*/ 2639 w 3366"/>
              <a:gd name="T15" fmla="*/ 1649 h 2314"/>
              <a:gd name="T16" fmla="*/ 2296 w 3366"/>
              <a:gd name="T17" fmla="*/ 1649 h 2314"/>
              <a:gd name="T18" fmla="*/ 1953 w 3366"/>
              <a:gd name="T19" fmla="*/ 1649 h 2314"/>
              <a:gd name="T20" fmla="*/ 1609 w 3366"/>
              <a:gd name="T21" fmla="*/ 1649 h 2314"/>
              <a:gd name="T22" fmla="*/ 1267 w 3366"/>
              <a:gd name="T23" fmla="*/ 1649 h 2314"/>
              <a:gd name="T24" fmla="*/ 924 w 3366"/>
              <a:gd name="T25" fmla="*/ 1649 h 2314"/>
              <a:gd name="T26" fmla="*/ 581 w 3366"/>
              <a:gd name="T27" fmla="*/ 1649 h 2314"/>
              <a:gd name="T28" fmla="*/ 222 w 3366"/>
              <a:gd name="T29" fmla="*/ 1649 h 2314"/>
              <a:gd name="T30" fmla="*/ 2811 w 3366"/>
              <a:gd name="T31" fmla="*/ 1334 h 2314"/>
              <a:gd name="T32" fmla="*/ 2469 w 3366"/>
              <a:gd name="T33" fmla="*/ 1334 h 2314"/>
              <a:gd name="T34" fmla="*/ 2126 w 3366"/>
              <a:gd name="T35" fmla="*/ 1334 h 2314"/>
              <a:gd name="T36" fmla="*/ 1783 w 3366"/>
              <a:gd name="T37" fmla="*/ 1334 h 2314"/>
              <a:gd name="T38" fmla="*/ 1440 w 3366"/>
              <a:gd name="T39" fmla="*/ 1334 h 2314"/>
              <a:gd name="T40" fmla="*/ 1097 w 3366"/>
              <a:gd name="T41" fmla="*/ 1334 h 2314"/>
              <a:gd name="T42" fmla="*/ 754 w 3366"/>
              <a:gd name="T43" fmla="*/ 1334 h 2314"/>
              <a:gd name="T44" fmla="*/ 222 w 3366"/>
              <a:gd name="T45" fmla="*/ 1334 h 2314"/>
              <a:gd name="T46" fmla="*/ 2982 w 3366"/>
              <a:gd name="T47" fmla="*/ 1012 h 2314"/>
              <a:gd name="T48" fmla="*/ 2639 w 3366"/>
              <a:gd name="T49" fmla="*/ 1012 h 2314"/>
              <a:gd name="T50" fmla="*/ 2296 w 3366"/>
              <a:gd name="T51" fmla="*/ 1012 h 2314"/>
              <a:gd name="T52" fmla="*/ 1953 w 3366"/>
              <a:gd name="T53" fmla="*/ 1012 h 2314"/>
              <a:gd name="T54" fmla="*/ 1609 w 3366"/>
              <a:gd name="T55" fmla="*/ 1012 h 2314"/>
              <a:gd name="T56" fmla="*/ 1267 w 3366"/>
              <a:gd name="T57" fmla="*/ 1012 h 2314"/>
              <a:gd name="T58" fmla="*/ 924 w 3366"/>
              <a:gd name="T59" fmla="*/ 1012 h 2314"/>
              <a:gd name="T60" fmla="*/ 581 w 3366"/>
              <a:gd name="T61" fmla="*/ 1012 h 2314"/>
              <a:gd name="T62" fmla="*/ 222 w 3366"/>
              <a:gd name="T63" fmla="*/ 1012 h 2314"/>
              <a:gd name="T64" fmla="*/ 3046 w 3366"/>
              <a:gd name="T65" fmla="*/ 24 h 2314"/>
              <a:gd name="T66" fmla="*/ 3060 w 3366"/>
              <a:gd name="T67" fmla="*/ 123 h 2314"/>
              <a:gd name="T68" fmla="*/ 333 w 3366"/>
              <a:gd name="T69" fmla="*/ 164 h 2314"/>
              <a:gd name="T70" fmla="*/ 216 w 3366"/>
              <a:gd name="T71" fmla="*/ 226 h 2314"/>
              <a:gd name="T72" fmla="*/ 203 w 3366"/>
              <a:gd name="T73" fmla="*/ 360 h 2314"/>
              <a:gd name="T74" fmla="*/ 305 w 3366"/>
              <a:gd name="T75" fmla="*/ 443 h 2314"/>
              <a:gd name="T76" fmla="*/ 1548 w 3366"/>
              <a:gd name="T77" fmla="*/ 469 h 2314"/>
              <a:gd name="T78" fmla="*/ 1693 w 3366"/>
              <a:gd name="T79" fmla="*/ 597 h 2314"/>
              <a:gd name="T80" fmla="*/ 1735 w 3366"/>
              <a:gd name="T81" fmla="*/ 821 h 2314"/>
              <a:gd name="T82" fmla="*/ 3323 w 3366"/>
              <a:gd name="T83" fmla="*/ 864 h 2314"/>
              <a:gd name="T84" fmla="*/ 3366 w 3366"/>
              <a:gd name="T85" fmla="*/ 2166 h 2314"/>
              <a:gd name="T86" fmla="*/ 3301 w 3366"/>
              <a:gd name="T87" fmla="*/ 2288 h 2314"/>
              <a:gd name="T88" fmla="*/ 117 w 3366"/>
              <a:gd name="T89" fmla="*/ 2311 h 2314"/>
              <a:gd name="T90" fmla="*/ 11 w 3366"/>
              <a:gd name="T91" fmla="*/ 2224 h 2314"/>
              <a:gd name="T92" fmla="*/ 11 w 3366"/>
              <a:gd name="T93" fmla="*/ 911 h 2314"/>
              <a:gd name="T94" fmla="*/ 117 w 3366"/>
              <a:gd name="T95" fmla="*/ 824 h 2314"/>
              <a:gd name="T96" fmla="*/ 1560 w 3366"/>
              <a:gd name="T97" fmla="*/ 695 h 2314"/>
              <a:gd name="T98" fmla="*/ 1458 w 3366"/>
              <a:gd name="T99" fmla="*/ 612 h 2314"/>
              <a:gd name="T100" fmla="*/ 215 w 3366"/>
              <a:gd name="T101" fmla="*/ 586 h 2314"/>
              <a:gd name="T102" fmla="*/ 70 w 3366"/>
              <a:gd name="T103" fmla="*/ 458 h 2314"/>
              <a:gd name="T104" fmla="*/ 32 w 3366"/>
              <a:gd name="T105" fmla="*/ 264 h 2314"/>
              <a:gd name="T106" fmla="*/ 118 w 3366"/>
              <a:gd name="T107" fmla="*/ 89 h 2314"/>
              <a:gd name="T108" fmla="*/ 292 w 3366"/>
              <a:gd name="T109" fmla="*/ 3 h 2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66" h="2314">
                <a:moveTo>
                  <a:pt x="2982" y="1974"/>
                </a:moveTo>
                <a:lnTo>
                  <a:pt x="2982" y="2130"/>
                </a:lnTo>
                <a:lnTo>
                  <a:pt x="3178" y="2130"/>
                </a:lnTo>
                <a:lnTo>
                  <a:pt x="3178" y="1974"/>
                </a:lnTo>
                <a:lnTo>
                  <a:pt x="2982" y="1974"/>
                </a:lnTo>
                <a:close/>
                <a:moveTo>
                  <a:pt x="2639" y="1974"/>
                </a:moveTo>
                <a:lnTo>
                  <a:pt x="2639" y="2130"/>
                </a:lnTo>
                <a:lnTo>
                  <a:pt x="2835" y="2130"/>
                </a:lnTo>
                <a:lnTo>
                  <a:pt x="2835" y="1974"/>
                </a:lnTo>
                <a:lnTo>
                  <a:pt x="2639" y="1974"/>
                </a:lnTo>
                <a:close/>
                <a:moveTo>
                  <a:pt x="2296" y="1974"/>
                </a:moveTo>
                <a:lnTo>
                  <a:pt x="2296" y="2130"/>
                </a:lnTo>
                <a:lnTo>
                  <a:pt x="2492" y="2130"/>
                </a:lnTo>
                <a:lnTo>
                  <a:pt x="2492" y="1974"/>
                </a:lnTo>
                <a:lnTo>
                  <a:pt x="2296" y="1974"/>
                </a:lnTo>
                <a:close/>
                <a:moveTo>
                  <a:pt x="922" y="1974"/>
                </a:moveTo>
                <a:lnTo>
                  <a:pt x="922" y="2130"/>
                </a:lnTo>
                <a:lnTo>
                  <a:pt x="2148" y="2130"/>
                </a:lnTo>
                <a:lnTo>
                  <a:pt x="2148" y="1974"/>
                </a:lnTo>
                <a:lnTo>
                  <a:pt x="922" y="1974"/>
                </a:lnTo>
                <a:close/>
                <a:moveTo>
                  <a:pt x="581" y="1974"/>
                </a:moveTo>
                <a:lnTo>
                  <a:pt x="581" y="2130"/>
                </a:lnTo>
                <a:lnTo>
                  <a:pt x="777" y="2130"/>
                </a:lnTo>
                <a:lnTo>
                  <a:pt x="777" y="1974"/>
                </a:lnTo>
                <a:lnTo>
                  <a:pt x="581" y="1974"/>
                </a:lnTo>
                <a:close/>
                <a:moveTo>
                  <a:pt x="222" y="1974"/>
                </a:moveTo>
                <a:lnTo>
                  <a:pt x="222" y="2130"/>
                </a:lnTo>
                <a:lnTo>
                  <a:pt x="418" y="2130"/>
                </a:lnTo>
                <a:lnTo>
                  <a:pt x="418" y="1974"/>
                </a:lnTo>
                <a:lnTo>
                  <a:pt x="222" y="1974"/>
                </a:lnTo>
                <a:close/>
                <a:moveTo>
                  <a:pt x="2982" y="1649"/>
                </a:moveTo>
                <a:lnTo>
                  <a:pt x="2982" y="1806"/>
                </a:lnTo>
                <a:lnTo>
                  <a:pt x="3178" y="1806"/>
                </a:lnTo>
                <a:lnTo>
                  <a:pt x="3178" y="1649"/>
                </a:lnTo>
                <a:lnTo>
                  <a:pt x="2982" y="1649"/>
                </a:lnTo>
                <a:close/>
                <a:moveTo>
                  <a:pt x="2639" y="1649"/>
                </a:moveTo>
                <a:lnTo>
                  <a:pt x="2639" y="1806"/>
                </a:lnTo>
                <a:lnTo>
                  <a:pt x="2835" y="1806"/>
                </a:lnTo>
                <a:lnTo>
                  <a:pt x="2835" y="1649"/>
                </a:lnTo>
                <a:lnTo>
                  <a:pt x="2639" y="1649"/>
                </a:lnTo>
                <a:close/>
                <a:moveTo>
                  <a:pt x="2296" y="1649"/>
                </a:moveTo>
                <a:lnTo>
                  <a:pt x="2296" y="1806"/>
                </a:lnTo>
                <a:lnTo>
                  <a:pt x="2492" y="1806"/>
                </a:lnTo>
                <a:lnTo>
                  <a:pt x="2492" y="1649"/>
                </a:lnTo>
                <a:lnTo>
                  <a:pt x="2296" y="1649"/>
                </a:lnTo>
                <a:close/>
                <a:moveTo>
                  <a:pt x="1953" y="1649"/>
                </a:moveTo>
                <a:lnTo>
                  <a:pt x="1953" y="1806"/>
                </a:lnTo>
                <a:lnTo>
                  <a:pt x="2149" y="1806"/>
                </a:lnTo>
                <a:lnTo>
                  <a:pt x="2149" y="1649"/>
                </a:lnTo>
                <a:lnTo>
                  <a:pt x="1953" y="1649"/>
                </a:lnTo>
                <a:close/>
                <a:moveTo>
                  <a:pt x="1609" y="1649"/>
                </a:moveTo>
                <a:lnTo>
                  <a:pt x="1609" y="1806"/>
                </a:lnTo>
                <a:lnTo>
                  <a:pt x="1806" y="1806"/>
                </a:lnTo>
                <a:lnTo>
                  <a:pt x="1806" y="1649"/>
                </a:lnTo>
                <a:lnTo>
                  <a:pt x="1609" y="1649"/>
                </a:lnTo>
                <a:close/>
                <a:moveTo>
                  <a:pt x="1267" y="1649"/>
                </a:moveTo>
                <a:lnTo>
                  <a:pt x="1267" y="1806"/>
                </a:lnTo>
                <a:lnTo>
                  <a:pt x="1462" y="1806"/>
                </a:lnTo>
                <a:lnTo>
                  <a:pt x="1462" y="1649"/>
                </a:lnTo>
                <a:lnTo>
                  <a:pt x="1267" y="1649"/>
                </a:lnTo>
                <a:close/>
                <a:moveTo>
                  <a:pt x="924" y="1649"/>
                </a:moveTo>
                <a:lnTo>
                  <a:pt x="924" y="1806"/>
                </a:lnTo>
                <a:lnTo>
                  <a:pt x="1120" y="1806"/>
                </a:lnTo>
                <a:lnTo>
                  <a:pt x="1120" y="1649"/>
                </a:lnTo>
                <a:lnTo>
                  <a:pt x="924" y="1649"/>
                </a:lnTo>
                <a:close/>
                <a:moveTo>
                  <a:pt x="581" y="1649"/>
                </a:moveTo>
                <a:lnTo>
                  <a:pt x="581" y="1806"/>
                </a:lnTo>
                <a:lnTo>
                  <a:pt x="777" y="1806"/>
                </a:lnTo>
                <a:lnTo>
                  <a:pt x="777" y="1649"/>
                </a:lnTo>
                <a:lnTo>
                  <a:pt x="581" y="1649"/>
                </a:lnTo>
                <a:close/>
                <a:moveTo>
                  <a:pt x="222" y="1649"/>
                </a:moveTo>
                <a:lnTo>
                  <a:pt x="222" y="1806"/>
                </a:lnTo>
                <a:lnTo>
                  <a:pt x="418" y="1806"/>
                </a:lnTo>
                <a:lnTo>
                  <a:pt x="418" y="1649"/>
                </a:lnTo>
                <a:lnTo>
                  <a:pt x="222" y="1649"/>
                </a:lnTo>
                <a:close/>
                <a:moveTo>
                  <a:pt x="2811" y="1334"/>
                </a:moveTo>
                <a:lnTo>
                  <a:pt x="2811" y="1490"/>
                </a:lnTo>
                <a:lnTo>
                  <a:pt x="3180" y="1490"/>
                </a:lnTo>
                <a:lnTo>
                  <a:pt x="3180" y="1334"/>
                </a:lnTo>
                <a:lnTo>
                  <a:pt x="2811" y="1334"/>
                </a:lnTo>
                <a:close/>
                <a:moveTo>
                  <a:pt x="2469" y="1334"/>
                </a:moveTo>
                <a:lnTo>
                  <a:pt x="2469" y="1490"/>
                </a:lnTo>
                <a:lnTo>
                  <a:pt x="2665" y="1490"/>
                </a:lnTo>
                <a:lnTo>
                  <a:pt x="2665" y="1334"/>
                </a:lnTo>
                <a:lnTo>
                  <a:pt x="2469" y="1334"/>
                </a:lnTo>
                <a:close/>
                <a:moveTo>
                  <a:pt x="2126" y="1334"/>
                </a:moveTo>
                <a:lnTo>
                  <a:pt x="2126" y="1490"/>
                </a:lnTo>
                <a:lnTo>
                  <a:pt x="2322" y="1490"/>
                </a:lnTo>
                <a:lnTo>
                  <a:pt x="2322" y="1334"/>
                </a:lnTo>
                <a:lnTo>
                  <a:pt x="2126" y="1334"/>
                </a:lnTo>
                <a:close/>
                <a:moveTo>
                  <a:pt x="1783" y="1334"/>
                </a:moveTo>
                <a:lnTo>
                  <a:pt x="1783" y="1490"/>
                </a:lnTo>
                <a:lnTo>
                  <a:pt x="1979" y="1490"/>
                </a:lnTo>
                <a:lnTo>
                  <a:pt x="1979" y="1334"/>
                </a:lnTo>
                <a:lnTo>
                  <a:pt x="1783" y="1334"/>
                </a:lnTo>
                <a:close/>
                <a:moveTo>
                  <a:pt x="1440" y="1334"/>
                </a:moveTo>
                <a:lnTo>
                  <a:pt x="1440" y="1490"/>
                </a:lnTo>
                <a:lnTo>
                  <a:pt x="1636" y="1490"/>
                </a:lnTo>
                <a:lnTo>
                  <a:pt x="1636" y="1334"/>
                </a:lnTo>
                <a:lnTo>
                  <a:pt x="1440" y="1334"/>
                </a:lnTo>
                <a:close/>
                <a:moveTo>
                  <a:pt x="1097" y="1334"/>
                </a:moveTo>
                <a:lnTo>
                  <a:pt x="1097" y="1490"/>
                </a:lnTo>
                <a:lnTo>
                  <a:pt x="1293" y="1490"/>
                </a:lnTo>
                <a:lnTo>
                  <a:pt x="1293" y="1334"/>
                </a:lnTo>
                <a:lnTo>
                  <a:pt x="1097" y="1334"/>
                </a:lnTo>
                <a:close/>
                <a:moveTo>
                  <a:pt x="754" y="1334"/>
                </a:moveTo>
                <a:lnTo>
                  <a:pt x="754" y="1490"/>
                </a:lnTo>
                <a:lnTo>
                  <a:pt x="950" y="1490"/>
                </a:lnTo>
                <a:lnTo>
                  <a:pt x="950" y="1334"/>
                </a:lnTo>
                <a:lnTo>
                  <a:pt x="754" y="1334"/>
                </a:lnTo>
                <a:close/>
                <a:moveTo>
                  <a:pt x="222" y="1334"/>
                </a:moveTo>
                <a:lnTo>
                  <a:pt x="222" y="1490"/>
                </a:lnTo>
                <a:lnTo>
                  <a:pt x="575" y="1490"/>
                </a:lnTo>
                <a:lnTo>
                  <a:pt x="575" y="1334"/>
                </a:lnTo>
                <a:lnTo>
                  <a:pt x="222" y="1334"/>
                </a:lnTo>
                <a:close/>
                <a:moveTo>
                  <a:pt x="2982" y="1012"/>
                </a:moveTo>
                <a:lnTo>
                  <a:pt x="2982" y="1167"/>
                </a:lnTo>
                <a:lnTo>
                  <a:pt x="3178" y="1167"/>
                </a:lnTo>
                <a:lnTo>
                  <a:pt x="3178" y="1012"/>
                </a:lnTo>
                <a:lnTo>
                  <a:pt x="2982" y="1012"/>
                </a:lnTo>
                <a:close/>
                <a:moveTo>
                  <a:pt x="2639" y="1012"/>
                </a:moveTo>
                <a:lnTo>
                  <a:pt x="2639" y="1167"/>
                </a:lnTo>
                <a:lnTo>
                  <a:pt x="2835" y="1167"/>
                </a:lnTo>
                <a:lnTo>
                  <a:pt x="2835" y="1012"/>
                </a:lnTo>
                <a:lnTo>
                  <a:pt x="2639" y="1012"/>
                </a:lnTo>
                <a:close/>
                <a:moveTo>
                  <a:pt x="2296" y="1012"/>
                </a:moveTo>
                <a:lnTo>
                  <a:pt x="2296" y="1167"/>
                </a:lnTo>
                <a:lnTo>
                  <a:pt x="2492" y="1167"/>
                </a:lnTo>
                <a:lnTo>
                  <a:pt x="2492" y="1012"/>
                </a:lnTo>
                <a:lnTo>
                  <a:pt x="2296" y="1012"/>
                </a:lnTo>
                <a:close/>
                <a:moveTo>
                  <a:pt x="1953" y="1012"/>
                </a:moveTo>
                <a:lnTo>
                  <a:pt x="1953" y="1167"/>
                </a:lnTo>
                <a:lnTo>
                  <a:pt x="2149" y="1167"/>
                </a:lnTo>
                <a:lnTo>
                  <a:pt x="2149" y="1012"/>
                </a:lnTo>
                <a:lnTo>
                  <a:pt x="1953" y="1012"/>
                </a:lnTo>
                <a:close/>
                <a:moveTo>
                  <a:pt x="1609" y="1012"/>
                </a:moveTo>
                <a:lnTo>
                  <a:pt x="1609" y="1167"/>
                </a:lnTo>
                <a:lnTo>
                  <a:pt x="1806" y="1167"/>
                </a:lnTo>
                <a:lnTo>
                  <a:pt x="1806" y="1012"/>
                </a:lnTo>
                <a:lnTo>
                  <a:pt x="1609" y="1012"/>
                </a:lnTo>
                <a:close/>
                <a:moveTo>
                  <a:pt x="1267" y="1012"/>
                </a:moveTo>
                <a:lnTo>
                  <a:pt x="1267" y="1167"/>
                </a:lnTo>
                <a:lnTo>
                  <a:pt x="1462" y="1167"/>
                </a:lnTo>
                <a:lnTo>
                  <a:pt x="1462" y="1012"/>
                </a:lnTo>
                <a:lnTo>
                  <a:pt x="1267" y="1012"/>
                </a:lnTo>
                <a:close/>
                <a:moveTo>
                  <a:pt x="924" y="1012"/>
                </a:moveTo>
                <a:lnTo>
                  <a:pt x="924" y="1167"/>
                </a:lnTo>
                <a:lnTo>
                  <a:pt x="1120" y="1167"/>
                </a:lnTo>
                <a:lnTo>
                  <a:pt x="1120" y="1012"/>
                </a:lnTo>
                <a:lnTo>
                  <a:pt x="924" y="1012"/>
                </a:lnTo>
                <a:close/>
                <a:moveTo>
                  <a:pt x="581" y="1012"/>
                </a:moveTo>
                <a:lnTo>
                  <a:pt x="581" y="1167"/>
                </a:lnTo>
                <a:lnTo>
                  <a:pt x="777" y="1167"/>
                </a:lnTo>
                <a:lnTo>
                  <a:pt x="777" y="1012"/>
                </a:lnTo>
                <a:lnTo>
                  <a:pt x="581" y="1012"/>
                </a:lnTo>
                <a:close/>
                <a:moveTo>
                  <a:pt x="222" y="1012"/>
                </a:moveTo>
                <a:lnTo>
                  <a:pt x="222" y="1167"/>
                </a:lnTo>
                <a:lnTo>
                  <a:pt x="418" y="1167"/>
                </a:lnTo>
                <a:lnTo>
                  <a:pt x="418" y="1012"/>
                </a:lnTo>
                <a:lnTo>
                  <a:pt x="222" y="1012"/>
                </a:lnTo>
                <a:close/>
                <a:moveTo>
                  <a:pt x="333" y="0"/>
                </a:moveTo>
                <a:lnTo>
                  <a:pt x="2988" y="0"/>
                </a:lnTo>
                <a:lnTo>
                  <a:pt x="3011" y="3"/>
                </a:lnTo>
                <a:lnTo>
                  <a:pt x="3030" y="12"/>
                </a:lnTo>
                <a:lnTo>
                  <a:pt x="3046" y="24"/>
                </a:lnTo>
                <a:lnTo>
                  <a:pt x="3060" y="41"/>
                </a:lnTo>
                <a:lnTo>
                  <a:pt x="3068" y="61"/>
                </a:lnTo>
                <a:lnTo>
                  <a:pt x="3070" y="82"/>
                </a:lnTo>
                <a:lnTo>
                  <a:pt x="3068" y="104"/>
                </a:lnTo>
                <a:lnTo>
                  <a:pt x="3060" y="123"/>
                </a:lnTo>
                <a:lnTo>
                  <a:pt x="3046" y="140"/>
                </a:lnTo>
                <a:lnTo>
                  <a:pt x="3030" y="153"/>
                </a:lnTo>
                <a:lnTo>
                  <a:pt x="3011" y="161"/>
                </a:lnTo>
                <a:lnTo>
                  <a:pt x="2988" y="164"/>
                </a:lnTo>
                <a:lnTo>
                  <a:pt x="333" y="164"/>
                </a:lnTo>
                <a:lnTo>
                  <a:pt x="305" y="167"/>
                </a:lnTo>
                <a:lnTo>
                  <a:pt x="279" y="175"/>
                </a:lnTo>
                <a:lnTo>
                  <a:pt x="254" y="188"/>
                </a:lnTo>
                <a:lnTo>
                  <a:pt x="234" y="205"/>
                </a:lnTo>
                <a:lnTo>
                  <a:pt x="216" y="226"/>
                </a:lnTo>
                <a:lnTo>
                  <a:pt x="203" y="250"/>
                </a:lnTo>
                <a:lnTo>
                  <a:pt x="195" y="276"/>
                </a:lnTo>
                <a:lnTo>
                  <a:pt x="193" y="305"/>
                </a:lnTo>
                <a:lnTo>
                  <a:pt x="195" y="333"/>
                </a:lnTo>
                <a:lnTo>
                  <a:pt x="203" y="360"/>
                </a:lnTo>
                <a:lnTo>
                  <a:pt x="216" y="384"/>
                </a:lnTo>
                <a:lnTo>
                  <a:pt x="234" y="405"/>
                </a:lnTo>
                <a:lnTo>
                  <a:pt x="254" y="421"/>
                </a:lnTo>
                <a:lnTo>
                  <a:pt x="279" y="435"/>
                </a:lnTo>
                <a:lnTo>
                  <a:pt x="305" y="443"/>
                </a:lnTo>
                <a:lnTo>
                  <a:pt x="333" y="446"/>
                </a:lnTo>
                <a:lnTo>
                  <a:pt x="1431" y="446"/>
                </a:lnTo>
                <a:lnTo>
                  <a:pt x="1472" y="449"/>
                </a:lnTo>
                <a:lnTo>
                  <a:pt x="1511" y="457"/>
                </a:lnTo>
                <a:lnTo>
                  <a:pt x="1548" y="469"/>
                </a:lnTo>
                <a:lnTo>
                  <a:pt x="1584" y="488"/>
                </a:lnTo>
                <a:lnTo>
                  <a:pt x="1617" y="509"/>
                </a:lnTo>
                <a:lnTo>
                  <a:pt x="1645" y="535"/>
                </a:lnTo>
                <a:lnTo>
                  <a:pt x="1671" y="564"/>
                </a:lnTo>
                <a:lnTo>
                  <a:pt x="1693" y="597"/>
                </a:lnTo>
                <a:lnTo>
                  <a:pt x="1711" y="632"/>
                </a:lnTo>
                <a:lnTo>
                  <a:pt x="1724" y="670"/>
                </a:lnTo>
                <a:lnTo>
                  <a:pt x="1732" y="709"/>
                </a:lnTo>
                <a:lnTo>
                  <a:pt x="1735" y="750"/>
                </a:lnTo>
                <a:lnTo>
                  <a:pt x="1735" y="821"/>
                </a:lnTo>
                <a:lnTo>
                  <a:pt x="3219" y="821"/>
                </a:lnTo>
                <a:lnTo>
                  <a:pt x="3248" y="824"/>
                </a:lnTo>
                <a:lnTo>
                  <a:pt x="3276" y="832"/>
                </a:lnTo>
                <a:lnTo>
                  <a:pt x="3301" y="845"/>
                </a:lnTo>
                <a:lnTo>
                  <a:pt x="3323" y="864"/>
                </a:lnTo>
                <a:lnTo>
                  <a:pt x="3340" y="885"/>
                </a:lnTo>
                <a:lnTo>
                  <a:pt x="3355" y="911"/>
                </a:lnTo>
                <a:lnTo>
                  <a:pt x="3363" y="938"/>
                </a:lnTo>
                <a:lnTo>
                  <a:pt x="3366" y="968"/>
                </a:lnTo>
                <a:lnTo>
                  <a:pt x="3366" y="2166"/>
                </a:lnTo>
                <a:lnTo>
                  <a:pt x="3363" y="2196"/>
                </a:lnTo>
                <a:lnTo>
                  <a:pt x="3355" y="2224"/>
                </a:lnTo>
                <a:lnTo>
                  <a:pt x="3340" y="2248"/>
                </a:lnTo>
                <a:lnTo>
                  <a:pt x="3323" y="2271"/>
                </a:lnTo>
                <a:lnTo>
                  <a:pt x="3301" y="2288"/>
                </a:lnTo>
                <a:lnTo>
                  <a:pt x="3276" y="2302"/>
                </a:lnTo>
                <a:lnTo>
                  <a:pt x="3248" y="2311"/>
                </a:lnTo>
                <a:lnTo>
                  <a:pt x="3219" y="2314"/>
                </a:lnTo>
                <a:lnTo>
                  <a:pt x="147" y="2314"/>
                </a:lnTo>
                <a:lnTo>
                  <a:pt x="117" y="2311"/>
                </a:lnTo>
                <a:lnTo>
                  <a:pt x="90" y="2302"/>
                </a:lnTo>
                <a:lnTo>
                  <a:pt x="64" y="2288"/>
                </a:lnTo>
                <a:lnTo>
                  <a:pt x="43" y="2271"/>
                </a:lnTo>
                <a:lnTo>
                  <a:pt x="26" y="2248"/>
                </a:lnTo>
                <a:lnTo>
                  <a:pt x="11" y="2224"/>
                </a:lnTo>
                <a:lnTo>
                  <a:pt x="3" y="2196"/>
                </a:lnTo>
                <a:lnTo>
                  <a:pt x="0" y="2166"/>
                </a:lnTo>
                <a:lnTo>
                  <a:pt x="0" y="968"/>
                </a:lnTo>
                <a:lnTo>
                  <a:pt x="3" y="938"/>
                </a:lnTo>
                <a:lnTo>
                  <a:pt x="11" y="911"/>
                </a:lnTo>
                <a:lnTo>
                  <a:pt x="26" y="885"/>
                </a:lnTo>
                <a:lnTo>
                  <a:pt x="43" y="864"/>
                </a:lnTo>
                <a:lnTo>
                  <a:pt x="64" y="845"/>
                </a:lnTo>
                <a:lnTo>
                  <a:pt x="90" y="832"/>
                </a:lnTo>
                <a:lnTo>
                  <a:pt x="117" y="824"/>
                </a:lnTo>
                <a:lnTo>
                  <a:pt x="147" y="821"/>
                </a:lnTo>
                <a:lnTo>
                  <a:pt x="1572" y="821"/>
                </a:lnTo>
                <a:lnTo>
                  <a:pt x="1572" y="750"/>
                </a:lnTo>
                <a:lnTo>
                  <a:pt x="1569" y="722"/>
                </a:lnTo>
                <a:lnTo>
                  <a:pt x="1560" y="695"/>
                </a:lnTo>
                <a:lnTo>
                  <a:pt x="1547" y="672"/>
                </a:lnTo>
                <a:lnTo>
                  <a:pt x="1530" y="650"/>
                </a:lnTo>
                <a:lnTo>
                  <a:pt x="1509" y="634"/>
                </a:lnTo>
                <a:lnTo>
                  <a:pt x="1485" y="621"/>
                </a:lnTo>
                <a:lnTo>
                  <a:pt x="1458" y="612"/>
                </a:lnTo>
                <a:lnTo>
                  <a:pt x="1431" y="609"/>
                </a:lnTo>
                <a:lnTo>
                  <a:pt x="333" y="609"/>
                </a:lnTo>
                <a:lnTo>
                  <a:pt x="292" y="606"/>
                </a:lnTo>
                <a:lnTo>
                  <a:pt x="252" y="598"/>
                </a:lnTo>
                <a:lnTo>
                  <a:pt x="215" y="586"/>
                </a:lnTo>
                <a:lnTo>
                  <a:pt x="180" y="567"/>
                </a:lnTo>
                <a:lnTo>
                  <a:pt x="148" y="546"/>
                </a:lnTo>
                <a:lnTo>
                  <a:pt x="118" y="520"/>
                </a:lnTo>
                <a:lnTo>
                  <a:pt x="93" y="491"/>
                </a:lnTo>
                <a:lnTo>
                  <a:pt x="70" y="458"/>
                </a:lnTo>
                <a:lnTo>
                  <a:pt x="53" y="423"/>
                </a:lnTo>
                <a:lnTo>
                  <a:pt x="40" y="386"/>
                </a:lnTo>
                <a:lnTo>
                  <a:pt x="32" y="346"/>
                </a:lnTo>
                <a:lnTo>
                  <a:pt x="30" y="305"/>
                </a:lnTo>
                <a:lnTo>
                  <a:pt x="32" y="264"/>
                </a:lnTo>
                <a:lnTo>
                  <a:pt x="40" y="224"/>
                </a:lnTo>
                <a:lnTo>
                  <a:pt x="53" y="186"/>
                </a:lnTo>
                <a:lnTo>
                  <a:pt x="70" y="152"/>
                </a:lnTo>
                <a:lnTo>
                  <a:pt x="93" y="119"/>
                </a:lnTo>
                <a:lnTo>
                  <a:pt x="118" y="89"/>
                </a:lnTo>
                <a:lnTo>
                  <a:pt x="148" y="64"/>
                </a:lnTo>
                <a:lnTo>
                  <a:pt x="180" y="42"/>
                </a:lnTo>
                <a:lnTo>
                  <a:pt x="215" y="24"/>
                </a:lnTo>
                <a:lnTo>
                  <a:pt x="252" y="12"/>
                </a:lnTo>
                <a:lnTo>
                  <a:pt x="292" y="3"/>
                </a:lnTo>
                <a:lnTo>
                  <a:pt x="3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4" name="Freeform 383"/>
          <p:cNvSpPr>
            <a:spLocks noEditPoints="1"/>
          </p:cNvSpPr>
          <p:nvPr/>
        </p:nvSpPr>
        <p:spPr bwMode="auto">
          <a:xfrm>
            <a:off x="8176903" y="2679700"/>
            <a:ext cx="506413" cy="569913"/>
          </a:xfrm>
          <a:custGeom>
            <a:avLst/>
            <a:gdLst>
              <a:gd name="T0" fmla="*/ 2049 w 3187"/>
              <a:gd name="T1" fmla="*/ 2947 h 3586"/>
              <a:gd name="T2" fmla="*/ 2049 w 3187"/>
              <a:gd name="T3" fmla="*/ 3285 h 3586"/>
              <a:gd name="T4" fmla="*/ 2670 w 3187"/>
              <a:gd name="T5" fmla="*/ 3326 h 3586"/>
              <a:gd name="T6" fmla="*/ 2748 w 3187"/>
              <a:gd name="T7" fmla="*/ 3266 h 3586"/>
              <a:gd name="T8" fmla="*/ 2727 w 3187"/>
              <a:gd name="T9" fmla="*/ 2930 h 3586"/>
              <a:gd name="T10" fmla="*/ 1098 w 3187"/>
              <a:gd name="T11" fmla="*/ 2097 h 3586"/>
              <a:gd name="T12" fmla="*/ 1184 w 3187"/>
              <a:gd name="T13" fmla="*/ 2151 h 3586"/>
              <a:gd name="T14" fmla="*/ 1337 w 3187"/>
              <a:gd name="T15" fmla="*/ 2369 h 3586"/>
              <a:gd name="T16" fmla="*/ 1399 w 3187"/>
              <a:gd name="T17" fmla="*/ 2298 h 3586"/>
              <a:gd name="T18" fmla="*/ 1823 w 3187"/>
              <a:gd name="T19" fmla="*/ 2316 h 3586"/>
              <a:gd name="T20" fmla="*/ 1844 w 3187"/>
              <a:gd name="T21" fmla="*/ 2408 h 3586"/>
              <a:gd name="T22" fmla="*/ 2027 w 3187"/>
              <a:gd name="T23" fmla="*/ 2116 h 3586"/>
              <a:gd name="T24" fmla="*/ 2825 w 3187"/>
              <a:gd name="T25" fmla="*/ 2389 h 3586"/>
              <a:gd name="T26" fmla="*/ 3055 w 3187"/>
              <a:gd name="T27" fmla="*/ 2557 h 3586"/>
              <a:gd name="T28" fmla="*/ 3175 w 3187"/>
              <a:gd name="T29" fmla="*/ 2810 h 3586"/>
              <a:gd name="T30" fmla="*/ 3176 w 3187"/>
              <a:gd name="T31" fmla="*/ 3546 h 3586"/>
              <a:gd name="T32" fmla="*/ 82 w 3187"/>
              <a:gd name="T33" fmla="*/ 3586 h 3586"/>
              <a:gd name="T34" fmla="*/ 3 w 3187"/>
              <a:gd name="T35" fmla="*/ 3526 h 3586"/>
              <a:gd name="T36" fmla="*/ 26 w 3187"/>
              <a:gd name="T37" fmla="*/ 2754 h 3586"/>
              <a:gd name="T38" fmla="*/ 171 w 3187"/>
              <a:gd name="T39" fmla="*/ 2515 h 3586"/>
              <a:gd name="T40" fmla="*/ 1077 w 3187"/>
              <a:gd name="T41" fmla="*/ 2103 h 3586"/>
              <a:gd name="T42" fmla="*/ 1788 w 3187"/>
              <a:gd name="T43" fmla="*/ 15 h 3586"/>
              <a:gd name="T44" fmla="*/ 2136 w 3187"/>
              <a:gd name="T45" fmla="*/ 173 h 3586"/>
              <a:gd name="T46" fmla="*/ 2283 w 3187"/>
              <a:gd name="T47" fmla="*/ 355 h 3586"/>
              <a:gd name="T48" fmla="*/ 2347 w 3187"/>
              <a:gd name="T49" fmla="*/ 568 h 3586"/>
              <a:gd name="T50" fmla="*/ 2361 w 3187"/>
              <a:gd name="T51" fmla="*/ 753 h 3586"/>
              <a:gd name="T52" fmla="*/ 2364 w 3187"/>
              <a:gd name="T53" fmla="*/ 884 h 3586"/>
              <a:gd name="T54" fmla="*/ 2404 w 3187"/>
              <a:gd name="T55" fmla="*/ 1020 h 3586"/>
              <a:gd name="T56" fmla="*/ 2473 w 3187"/>
              <a:gd name="T57" fmla="*/ 1161 h 3586"/>
              <a:gd name="T58" fmla="*/ 2445 w 3187"/>
              <a:gd name="T59" fmla="*/ 1382 h 3586"/>
              <a:gd name="T60" fmla="*/ 2348 w 3187"/>
              <a:gd name="T61" fmla="*/ 1537 h 3586"/>
              <a:gd name="T62" fmla="*/ 2240 w 3187"/>
              <a:gd name="T63" fmla="*/ 1597 h 3586"/>
              <a:gd name="T64" fmla="*/ 2153 w 3187"/>
              <a:gd name="T65" fmla="*/ 1701 h 3586"/>
              <a:gd name="T66" fmla="*/ 2030 w 3187"/>
              <a:gd name="T67" fmla="*/ 1892 h 3586"/>
              <a:gd name="T68" fmla="*/ 1870 w 3187"/>
              <a:gd name="T69" fmla="*/ 2023 h 3586"/>
              <a:gd name="T70" fmla="*/ 1593 w 3187"/>
              <a:gd name="T71" fmla="*/ 2088 h 3586"/>
              <a:gd name="T72" fmla="*/ 1316 w 3187"/>
              <a:gd name="T73" fmla="*/ 2023 h 3586"/>
              <a:gd name="T74" fmla="*/ 1158 w 3187"/>
              <a:gd name="T75" fmla="*/ 1892 h 3586"/>
              <a:gd name="T76" fmla="*/ 1034 w 3187"/>
              <a:gd name="T77" fmla="*/ 1701 h 3586"/>
              <a:gd name="T78" fmla="*/ 948 w 3187"/>
              <a:gd name="T79" fmla="*/ 1597 h 3586"/>
              <a:gd name="T80" fmla="*/ 840 w 3187"/>
              <a:gd name="T81" fmla="*/ 1537 h 3586"/>
              <a:gd name="T82" fmla="*/ 743 w 3187"/>
              <a:gd name="T83" fmla="*/ 1382 h 3586"/>
              <a:gd name="T84" fmla="*/ 714 w 3187"/>
              <a:gd name="T85" fmla="*/ 1161 h 3586"/>
              <a:gd name="T86" fmla="*/ 783 w 3187"/>
              <a:gd name="T87" fmla="*/ 1020 h 3586"/>
              <a:gd name="T88" fmla="*/ 821 w 3187"/>
              <a:gd name="T89" fmla="*/ 909 h 3586"/>
              <a:gd name="T90" fmla="*/ 773 w 3187"/>
              <a:gd name="T91" fmla="*/ 804 h 3586"/>
              <a:gd name="T92" fmla="*/ 769 w 3187"/>
              <a:gd name="T93" fmla="*/ 628 h 3586"/>
              <a:gd name="T94" fmla="*/ 851 w 3187"/>
              <a:gd name="T95" fmla="*/ 426 h 3586"/>
              <a:gd name="T96" fmla="*/ 973 w 3187"/>
              <a:gd name="T97" fmla="*/ 325 h 3586"/>
              <a:gd name="T98" fmla="*/ 1087 w 3187"/>
              <a:gd name="T99" fmla="*/ 296 h 3586"/>
              <a:gd name="T100" fmla="*/ 1195 w 3187"/>
              <a:gd name="T101" fmla="*/ 175 h 3586"/>
              <a:gd name="T102" fmla="*/ 1417 w 3187"/>
              <a:gd name="T103" fmla="*/ 37 h 3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87" h="3586">
                <a:moveTo>
                  <a:pt x="2120" y="2906"/>
                </a:moveTo>
                <a:lnTo>
                  <a:pt x="2098" y="2909"/>
                </a:lnTo>
                <a:lnTo>
                  <a:pt x="2079" y="2918"/>
                </a:lnTo>
                <a:lnTo>
                  <a:pt x="2062" y="2930"/>
                </a:lnTo>
                <a:lnTo>
                  <a:pt x="2049" y="2947"/>
                </a:lnTo>
                <a:lnTo>
                  <a:pt x="2042" y="2967"/>
                </a:lnTo>
                <a:lnTo>
                  <a:pt x="2038" y="2988"/>
                </a:lnTo>
                <a:lnTo>
                  <a:pt x="2038" y="3244"/>
                </a:lnTo>
                <a:lnTo>
                  <a:pt x="2042" y="3266"/>
                </a:lnTo>
                <a:lnTo>
                  <a:pt x="2049" y="3285"/>
                </a:lnTo>
                <a:lnTo>
                  <a:pt x="2062" y="3302"/>
                </a:lnTo>
                <a:lnTo>
                  <a:pt x="2079" y="3315"/>
                </a:lnTo>
                <a:lnTo>
                  <a:pt x="2098" y="3324"/>
                </a:lnTo>
                <a:lnTo>
                  <a:pt x="2120" y="3326"/>
                </a:lnTo>
                <a:lnTo>
                  <a:pt x="2670" y="3326"/>
                </a:lnTo>
                <a:lnTo>
                  <a:pt x="2692" y="3324"/>
                </a:lnTo>
                <a:lnTo>
                  <a:pt x="2711" y="3315"/>
                </a:lnTo>
                <a:lnTo>
                  <a:pt x="2727" y="3302"/>
                </a:lnTo>
                <a:lnTo>
                  <a:pt x="2739" y="3285"/>
                </a:lnTo>
                <a:lnTo>
                  <a:pt x="2748" y="3266"/>
                </a:lnTo>
                <a:lnTo>
                  <a:pt x="2751" y="3244"/>
                </a:lnTo>
                <a:lnTo>
                  <a:pt x="2751" y="2988"/>
                </a:lnTo>
                <a:lnTo>
                  <a:pt x="2748" y="2967"/>
                </a:lnTo>
                <a:lnTo>
                  <a:pt x="2739" y="2947"/>
                </a:lnTo>
                <a:lnTo>
                  <a:pt x="2727" y="2930"/>
                </a:lnTo>
                <a:lnTo>
                  <a:pt x="2711" y="2918"/>
                </a:lnTo>
                <a:lnTo>
                  <a:pt x="2692" y="2909"/>
                </a:lnTo>
                <a:lnTo>
                  <a:pt x="2670" y="2906"/>
                </a:lnTo>
                <a:lnTo>
                  <a:pt x="2120" y="2906"/>
                </a:lnTo>
                <a:close/>
                <a:moveTo>
                  <a:pt x="1098" y="2097"/>
                </a:moveTo>
                <a:lnTo>
                  <a:pt x="1120" y="2098"/>
                </a:lnTo>
                <a:lnTo>
                  <a:pt x="1141" y="2104"/>
                </a:lnTo>
                <a:lnTo>
                  <a:pt x="1159" y="2116"/>
                </a:lnTo>
                <a:lnTo>
                  <a:pt x="1174" y="2131"/>
                </a:lnTo>
                <a:lnTo>
                  <a:pt x="1184" y="2151"/>
                </a:lnTo>
                <a:lnTo>
                  <a:pt x="1364" y="2650"/>
                </a:lnTo>
                <a:lnTo>
                  <a:pt x="1400" y="2547"/>
                </a:lnTo>
                <a:lnTo>
                  <a:pt x="1344" y="2408"/>
                </a:lnTo>
                <a:lnTo>
                  <a:pt x="1338" y="2388"/>
                </a:lnTo>
                <a:lnTo>
                  <a:pt x="1337" y="2369"/>
                </a:lnTo>
                <a:lnTo>
                  <a:pt x="1341" y="2349"/>
                </a:lnTo>
                <a:lnTo>
                  <a:pt x="1351" y="2331"/>
                </a:lnTo>
                <a:lnTo>
                  <a:pt x="1364" y="2316"/>
                </a:lnTo>
                <a:lnTo>
                  <a:pt x="1381" y="2305"/>
                </a:lnTo>
                <a:lnTo>
                  <a:pt x="1399" y="2298"/>
                </a:lnTo>
                <a:lnTo>
                  <a:pt x="1419" y="2295"/>
                </a:lnTo>
                <a:lnTo>
                  <a:pt x="1768" y="2295"/>
                </a:lnTo>
                <a:lnTo>
                  <a:pt x="1788" y="2298"/>
                </a:lnTo>
                <a:lnTo>
                  <a:pt x="1807" y="2305"/>
                </a:lnTo>
                <a:lnTo>
                  <a:pt x="1823" y="2316"/>
                </a:lnTo>
                <a:lnTo>
                  <a:pt x="1836" y="2331"/>
                </a:lnTo>
                <a:lnTo>
                  <a:pt x="1845" y="2349"/>
                </a:lnTo>
                <a:lnTo>
                  <a:pt x="1850" y="2369"/>
                </a:lnTo>
                <a:lnTo>
                  <a:pt x="1850" y="2388"/>
                </a:lnTo>
                <a:lnTo>
                  <a:pt x="1844" y="2408"/>
                </a:lnTo>
                <a:lnTo>
                  <a:pt x="1787" y="2547"/>
                </a:lnTo>
                <a:lnTo>
                  <a:pt x="1823" y="2650"/>
                </a:lnTo>
                <a:lnTo>
                  <a:pt x="2002" y="2151"/>
                </a:lnTo>
                <a:lnTo>
                  <a:pt x="2013" y="2131"/>
                </a:lnTo>
                <a:lnTo>
                  <a:pt x="2027" y="2116"/>
                </a:lnTo>
                <a:lnTo>
                  <a:pt x="2046" y="2104"/>
                </a:lnTo>
                <a:lnTo>
                  <a:pt x="2067" y="2098"/>
                </a:lnTo>
                <a:lnTo>
                  <a:pt x="2088" y="2097"/>
                </a:lnTo>
                <a:lnTo>
                  <a:pt x="2110" y="2103"/>
                </a:lnTo>
                <a:lnTo>
                  <a:pt x="2825" y="2389"/>
                </a:lnTo>
                <a:lnTo>
                  <a:pt x="2878" y="2415"/>
                </a:lnTo>
                <a:lnTo>
                  <a:pt x="2928" y="2443"/>
                </a:lnTo>
                <a:lnTo>
                  <a:pt x="2974" y="2477"/>
                </a:lnTo>
                <a:lnTo>
                  <a:pt x="3017" y="2515"/>
                </a:lnTo>
                <a:lnTo>
                  <a:pt x="3055" y="2557"/>
                </a:lnTo>
                <a:lnTo>
                  <a:pt x="3088" y="2602"/>
                </a:lnTo>
                <a:lnTo>
                  <a:pt x="3117" y="2650"/>
                </a:lnTo>
                <a:lnTo>
                  <a:pt x="3142" y="2700"/>
                </a:lnTo>
                <a:lnTo>
                  <a:pt x="3160" y="2754"/>
                </a:lnTo>
                <a:lnTo>
                  <a:pt x="3175" y="2810"/>
                </a:lnTo>
                <a:lnTo>
                  <a:pt x="3183" y="2866"/>
                </a:lnTo>
                <a:lnTo>
                  <a:pt x="3187" y="2925"/>
                </a:lnTo>
                <a:lnTo>
                  <a:pt x="3187" y="3504"/>
                </a:lnTo>
                <a:lnTo>
                  <a:pt x="3183" y="3526"/>
                </a:lnTo>
                <a:lnTo>
                  <a:pt x="3176" y="3546"/>
                </a:lnTo>
                <a:lnTo>
                  <a:pt x="3163" y="3562"/>
                </a:lnTo>
                <a:lnTo>
                  <a:pt x="3146" y="3575"/>
                </a:lnTo>
                <a:lnTo>
                  <a:pt x="3127" y="3584"/>
                </a:lnTo>
                <a:lnTo>
                  <a:pt x="3105" y="3586"/>
                </a:lnTo>
                <a:lnTo>
                  <a:pt x="82" y="3586"/>
                </a:lnTo>
                <a:lnTo>
                  <a:pt x="61" y="3584"/>
                </a:lnTo>
                <a:lnTo>
                  <a:pt x="41" y="3575"/>
                </a:lnTo>
                <a:lnTo>
                  <a:pt x="24" y="3562"/>
                </a:lnTo>
                <a:lnTo>
                  <a:pt x="12" y="3546"/>
                </a:lnTo>
                <a:lnTo>
                  <a:pt x="3" y="3526"/>
                </a:lnTo>
                <a:lnTo>
                  <a:pt x="0" y="3504"/>
                </a:lnTo>
                <a:lnTo>
                  <a:pt x="0" y="2925"/>
                </a:lnTo>
                <a:lnTo>
                  <a:pt x="3" y="2866"/>
                </a:lnTo>
                <a:lnTo>
                  <a:pt x="12" y="2810"/>
                </a:lnTo>
                <a:lnTo>
                  <a:pt x="26" y="2754"/>
                </a:lnTo>
                <a:lnTo>
                  <a:pt x="46" y="2700"/>
                </a:lnTo>
                <a:lnTo>
                  <a:pt x="70" y="2650"/>
                </a:lnTo>
                <a:lnTo>
                  <a:pt x="99" y="2602"/>
                </a:lnTo>
                <a:lnTo>
                  <a:pt x="133" y="2557"/>
                </a:lnTo>
                <a:lnTo>
                  <a:pt x="171" y="2515"/>
                </a:lnTo>
                <a:lnTo>
                  <a:pt x="213" y="2477"/>
                </a:lnTo>
                <a:lnTo>
                  <a:pt x="259" y="2443"/>
                </a:lnTo>
                <a:lnTo>
                  <a:pt x="309" y="2415"/>
                </a:lnTo>
                <a:lnTo>
                  <a:pt x="362" y="2389"/>
                </a:lnTo>
                <a:lnTo>
                  <a:pt x="1077" y="2103"/>
                </a:lnTo>
                <a:lnTo>
                  <a:pt x="1098" y="2097"/>
                </a:lnTo>
                <a:close/>
                <a:moveTo>
                  <a:pt x="1642" y="0"/>
                </a:moveTo>
                <a:lnTo>
                  <a:pt x="1642" y="0"/>
                </a:lnTo>
                <a:lnTo>
                  <a:pt x="1715" y="4"/>
                </a:lnTo>
                <a:lnTo>
                  <a:pt x="1788" y="15"/>
                </a:lnTo>
                <a:lnTo>
                  <a:pt x="1860" y="32"/>
                </a:lnTo>
                <a:lnTo>
                  <a:pt x="1931" y="57"/>
                </a:lnTo>
                <a:lnTo>
                  <a:pt x="2001" y="89"/>
                </a:lnTo>
                <a:lnTo>
                  <a:pt x="2070" y="128"/>
                </a:lnTo>
                <a:lnTo>
                  <a:pt x="2136" y="173"/>
                </a:lnTo>
                <a:lnTo>
                  <a:pt x="2173" y="204"/>
                </a:lnTo>
                <a:lnTo>
                  <a:pt x="2207" y="238"/>
                </a:lnTo>
                <a:lnTo>
                  <a:pt x="2236" y="275"/>
                </a:lnTo>
                <a:lnTo>
                  <a:pt x="2261" y="314"/>
                </a:lnTo>
                <a:lnTo>
                  <a:pt x="2283" y="355"/>
                </a:lnTo>
                <a:lnTo>
                  <a:pt x="2301" y="397"/>
                </a:lnTo>
                <a:lnTo>
                  <a:pt x="2316" y="440"/>
                </a:lnTo>
                <a:lnTo>
                  <a:pt x="2328" y="483"/>
                </a:lnTo>
                <a:lnTo>
                  <a:pt x="2339" y="526"/>
                </a:lnTo>
                <a:lnTo>
                  <a:pt x="2347" y="568"/>
                </a:lnTo>
                <a:lnTo>
                  <a:pt x="2352" y="610"/>
                </a:lnTo>
                <a:lnTo>
                  <a:pt x="2357" y="649"/>
                </a:lnTo>
                <a:lnTo>
                  <a:pt x="2360" y="686"/>
                </a:lnTo>
                <a:lnTo>
                  <a:pt x="2361" y="721"/>
                </a:lnTo>
                <a:lnTo>
                  <a:pt x="2361" y="753"/>
                </a:lnTo>
                <a:lnTo>
                  <a:pt x="2361" y="781"/>
                </a:lnTo>
                <a:lnTo>
                  <a:pt x="2360" y="805"/>
                </a:lnTo>
                <a:lnTo>
                  <a:pt x="2359" y="825"/>
                </a:lnTo>
                <a:lnTo>
                  <a:pt x="2358" y="839"/>
                </a:lnTo>
                <a:lnTo>
                  <a:pt x="2364" y="884"/>
                </a:lnTo>
                <a:lnTo>
                  <a:pt x="2368" y="925"/>
                </a:lnTo>
                <a:lnTo>
                  <a:pt x="2370" y="962"/>
                </a:lnTo>
                <a:lnTo>
                  <a:pt x="2370" y="994"/>
                </a:lnTo>
                <a:lnTo>
                  <a:pt x="2387" y="1005"/>
                </a:lnTo>
                <a:lnTo>
                  <a:pt x="2404" y="1020"/>
                </a:lnTo>
                <a:lnTo>
                  <a:pt x="2421" y="1037"/>
                </a:lnTo>
                <a:lnTo>
                  <a:pt x="2436" y="1059"/>
                </a:lnTo>
                <a:lnTo>
                  <a:pt x="2453" y="1090"/>
                </a:lnTo>
                <a:lnTo>
                  <a:pt x="2466" y="1124"/>
                </a:lnTo>
                <a:lnTo>
                  <a:pt x="2473" y="1161"/>
                </a:lnTo>
                <a:lnTo>
                  <a:pt x="2477" y="1200"/>
                </a:lnTo>
                <a:lnTo>
                  <a:pt x="2476" y="1243"/>
                </a:lnTo>
                <a:lnTo>
                  <a:pt x="2469" y="1288"/>
                </a:lnTo>
                <a:lnTo>
                  <a:pt x="2459" y="1336"/>
                </a:lnTo>
                <a:lnTo>
                  <a:pt x="2445" y="1382"/>
                </a:lnTo>
                <a:lnTo>
                  <a:pt x="2429" y="1422"/>
                </a:lnTo>
                <a:lnTo>
                  <a:pt x="2410" y="1459"/>
                </a:lnTo>
                <a:lnTo>
                  <a:pt x="2391" y="1489"/>
                </a:lnTo>
                <a:lnTo>
                  <a:pt x="2370" y="1515"/>
                </a:lnTo>
                <a:lnTo>
                  <a:pt x="2348" y="1537"/>
                </a:lnTo>
                <a:lnTo>
                  <a:pt x="2325" y="1556"/>
                </a:lnTo>
                <a:lnTo>
                  <a:pt x="2303" y="1570"/>
                </a:lnTo>
                <a:lnTo>
                  <a:pt x="2281" y="1582"/>
                </a:lnTo>
                <a:lnTo>
                  <a:pt x="2260" y="1591"/>
                </a:lnTo>
                <a:lnTo>
                  <a:pt x="2240" y="1597"/>
                </a:lnTo>
                <a:lnTo>
                  <a:pt x="2220" y="1603"/>
                </a:lnTo>
                <a:lnTo>
                  <a:pt x="2204" y="1605"/>
                </a:lnTo>
                <a:lnTo>
                  <a:pt x="2190" y="1634"/>
                </a:lnTo>
                <a:lnTo>
                  <a:pt x="2172" y="1666"/>
                </a:lnTo>
                <a:lnTo>
                  <a:pt x="2153" y="1701"/>
                </a:lnTo>
                <a:lnTo>
                  <a:pt x="2131" y="1740"/>
                </a:lnTo>
                <a:lnTo>
                  <a:pt x="2108" y="1779"/>
                </a:lnTo>
                <a:lnTo>
                  <a:pt x="2083" y="1818"/>
                </a:lnTo>
                <a:lnTo>
                  <a:pt x="2057" y="1856"/>
                </a:lnTo>
                <a:lnTo>
                  <a:pt x="2030" y="1892"/>
                </a:lnTo>
                <a:lnTo>
                  <a:pt x="2001" y="1926"/>
                </a:lnTo>
                <a:lnTo>
                  <a:pt x="1974" y="1954"/>
                </a:lnTo>
                <a:lnTo>
                  <a:pt x="1943" y="1979"/>
                </a:lnTo>
                <a:lnTo>
                  <a:pt x="1908" y="2002"/>
                </a:lnTo>
                <a:lnTo>
                  <a:pt x="1870" y="2023"/>
                </a:lnTo>
                <a:lnTo>
                  <a:pt x="1829" y="2042"/>
                </a:lnTo>
                <a:lnTo>
                  <a:pt x="1772" y="2061"/>
                </a:lnTo>
                <a:lnTo>
                  <a:pt x="1713" y="2075"/>
                </a:lnTo>
                <a:lnTo>
                  <a:pt x="1654" y="2084"/>
                </a:lnTo>
                <a:lnTo>
                  <a:pt x="1593" y="2088"/>
                </a:lnTo>
                <a:lnTo>
                  <a:pt x="1533" y="2084"/>
                </a:lnTo>
                <a:lnTo>
                  <a:pt x="1473" y="2075"/>
                </a:lnTo>
                <a:lnTo>
                  <a:pt x="1416" y="2061"/>
                </a:lnTo>
                <a:lnTo>
                  <a:pt x="1359" y="2042"/>
                </a:lnTo>
                <a:lnTo>
                  <a:pt x="1316" y="2023"/>
                </a:lnTo>
                <a:lnTo>
                  <a:pt x="1278" y="2002"/>
                </a:lnTo>
                <a:lnTo>
                  <a:pt x="1244" y="1979"/>
                </a:lnTo>
                <a:lnTo>
                  <a:pt x="1214" y="1954"/>
                </a:lnTo>
                <a:lnTo>
                  <a:pt x="1185" y="1926"/>
                </a:lnTo>
                <a:lnTo>
                  <a:pt x="1158" y="1892"/>
                </a:lnTo>
                <a:lnTo>
                  <a:pt x="1131" y="1856"/>
                </a:lnTo>
                <a:lnTo>
                  <a:pt x="1105" y="1818"/>
                </a:lnTo>
                <a:lnTo>
                  <a:pt x="1080" y="1779"/>
                </a:lnTo>
                <a:lnTo>
                  <a:pt x="1056" y="1740"/>
                </a:lnTo>
                <a:lnTo>
                  <a:pt x="1034" y="1701"/>
                </a:lnTo>
                <a:lnTo>
                  <a:pt x="1014" y="1666"/>
                </a:lnTo>
                <a:lnTo>
                  <a:pt x="998" y="1634"/>
                </a:lnTo>
                <a:lnTo>
                  <a:pt x="984" y="1605"/>
                </a:lnTo>
                <a:lnTo>
                  <a:pt x="966" y="1603"/>
                </a:lnTo>
                <a:lnTo>
                  <a:pt x="948" y="1597"/>
                </a:lnTo>
                <a:lnTo>
                  <a:pt x="927" y="1591"/>
                </a:lnTo>
                <a:lnTo>
                  <a:pt x="906" y="1582"/>
                </a:lnTo>
                <a:lnTo>
                  <a:pt x="884" y="1570"/>
                </a:lnTo>
                <a:lnTo>
                  <a:pt x="861" y="1556"/>
                </a:lnTo>
                <a:lnTo>
                  <a:pt x="840" y="1537"/>
                </a:lnTo>
                <a:lnTo>
                  <a:pt x="818" y="1515"/>
                </a:lnTo>
                <a:lnTo>
                  <a:pt x="797" y="1489"/>
                </a:lnTo>
                <a:lnTo>
                  <a:pt x="778" y="1459"/>
                </a:lnTo>
                <a:lnTo>
                  <a:pt x="759" y="1422"/>
                </a:lnTo>
                <a:lnTo>
                  <a:pt x="743" y="1382"/>
                </a:lnTo>
                <a:lnTo>
                  <a:pt x="728" y="1336"/>
                </a:lnTo>
                <a:lnTo>
                  <a:pt x="718" y="1288"/>
                </a:lnTo>
                <a:lnTo>
                  <a:pt x="712" y="1243"/>
                </a:lnTo>
                <a:lnTo>
                  <a:pt x="711" y="1200"/>
                </a:lnTo>
                <a:lnTo>
                  <a:pt x="714" y="1161"/>
                </a:lnTo>
                <a:lnTo>
                  <a:pt x="722" y="1124"/>
                </a:lnTo>
                <a:lnTo>
                  <a:pt x="734" y="1090"/>
                </a:lnTo>
                <a:lnTo>
                  <a:pt x="751" y="1059"/>
                </a:lnTo>
                <a:lnTo>
                  <a:pt x="767" y="1037"/>
                </a:lnTo>
                <a:lnTo>
                  <a:pt x="783" y="1020"/>
                </a:lnTo>
                <a:lnTo>
                  <a:pt x="800" y="1005"/>
                </a:lnTo>
                <a:lnTo>
                  <a:pt x="817" y="994"/>
                </a:lnTo>
                <a:lnTo>
                  <a:pt x="818" y="968"/>
                </a:lnTo>
                <a:lnTo>
                  <a:pt x="819" y="940"/>
                </a:lnTo>
                <a:lnTo>
                  <a:pt x="821" y="909"/>
                </a:lnTo>
                <a:lnTo>
                  <a:pt x="810" y="894"/>
                </a:lnTo>
                <a:lnTo>
                  <a:pt x="800" y="875"/>
                </a:lnTo>
                <a:lnTo>
                  <a:pt x="790" y="855"/>
                </a:lnTo>
                <a:lnTo>
                  <a:pt x="781" y="832"/>
                </a:lnTo>
                <a:lnTo>
                  <a:pt x="773" y="804"/>
                </a:lnTo>
                <a:lnTo>
                  <a:pt x="767" y="775"/>
                </a:lnTo>
                <a:lnTo>
                  <a:pt x="762" y="743"/>
                </a:lnTo>
                <a:lnTo>
                  <a:pt x="761" y="708"/>
                </a:lnTo>
                <a:lnTo>
                  <a:pt x="763" y="670"/>
                </a:lnTo>
                <a:lnTo>
                  <a:pt x="769" y="628"/>
                </a:lnTo>
                <a:lnTo>
                  <a:pt x="779" y="583"/>
                </a:lnTo>
                <a:lnTo>
                  <a:pt x="794" y="536"/>
                </a:lnTo>
                <a:lnTo>
                  <a:pt x="810" y="495"/>
                </a:lnTo>
                <a:lnTo>
                  <a:pt x="829" y="458"/>
                </a:lnTo>
                <a:lnTo>
                  <a:pt x="851" y="426"/>
                </a:lnTo>
                <a:lnTo>
                  <a:pt x="873" y="398"/>
                </a:lnTo>
                <a:lnTo>
                  <a:pt x="897" y="374"/>
                </a:lnTo>
                <a:lnTo>
                  <a:pt x="921" y="355"/>
                </a:lnTo>
                <a:lnTo>
                  <a:pt x="947" y="338"/>
                </a:lnTo>
                <a:lnTo>
                  <a:pt x="973" y="325"/>
                </a:lnTo>
                <a:lnTo>
                  <a:pt x="998" y="315"/>
                </a:lnTo>
                <a:lnTo>
                  <a:pt x="1022" y="308"/>
                </a:lnTo>
                <a:lnTo>
                  <a:pt x="1046" y="301"/>
                </a:lnTo>
                <a:lnTo>
                  <a:pt x="1068" y="298"/>
                </a:lnTo>
                <a:lnTo>
                  <a:pt x="1087" y="296"/>
                </a:lnTo>
                <a:lnTo>
                  <a:pt x="1106" y="295"/>
                </a:lnTo>
                <a:lnTo>
                  <a:pt x="1121" y="268"/>
                </a:lnTo>
                <a:lnTo>
                  <a:pt x="1141" y="239"/>
                </a:lnTo>
                <a:lnTo>
                  <a:pt x="1165" y="208"/>
                </a:lnTo>
                <a:lnTo>
                  <a:pt x="1195" y="175"/>
                </a:lnTo>
                <a:lnTo>
                  <a:pt x="1230" y="144"/>
                </a:lnTo>
                <a:lnTo>
                  <a:pt x="1273" y="111"/>
                </a:lnTo>
                <a:lnTo>
                  <a:pt x="1317" y="82"/>
                </a:lnTo>
                <a:lnTo>
                  <a:pt x="1365" y="57"/>
                </a:lnTo>
                <a:lnTo>
                  <a:pt x="1417" y="37"/>
                </a:lnTo>
                <a:lnTo>
                  <a:pt x="1471" y="21"/>
                </a:lnTo>
                <a:lnTo>
                  <a:pt x="1527" y="9"/>
                </a:lnTo>
                <a:lnTo>
                  <a:pt x="1583" y="2"/>
                </a:lnTo>
                <a:lnTo>
                  <a:pt x="16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5" name="Freeform 266"/>
          <p:cNvSpPr>
            <a:spLocks noEditPoints="1"/>
          </p:cNvSpPr>
          <p:nvPr/>
        </p:nvSpPr>
        <p:spPr bwMode="auto">
          <a:xfrm>
            <a:off x="7208071" y="2679700"/>
            <a:ext cx="573088" cy="571500"/>
          </a:xfrm>
          <a:custGeom>
            <a:avLst/>
            <a:gdLst>
              <a:gd name="T0" fmla="*/ 2190 w 3612"/>
              <a:gd name="T1" fmla="*/ 1818 h 3600"/>
              <a:gd name="T2" fmla="*/ 2759 w 3612"/>
              <a:gd name="T3" fmla="*/ 1898 h 3600"/>
              <a:gd name="T4" fmla="*/ 2817 w 3612"/>
              <a:gd name="T5" fmla="*/ 1875 h 3600"/>
              <a:gd name="T6" fmla="*/ 2841 w 3612"/>
              <a:gd name="T7" fmla="*/ 1817 h 3600"/>
              <a:gd name="T8" fmla="*/ 2817 w 3612"/>
              <a:gd name="T9" fmla="*/ 1760 h 3600"/>
              <a:gd name="T10" fmla="*/ 2759 w 3612"/>
              <a:gd name="T11" fmla="*/ 1736 h 3600"/>
              <a:gd name="T12" fmla="*/ 1781 w 3612"/>
              <a:gd name="T13" fmla="*/ 1614 h 3600"/>
              <a:gd name="T14" fmla="*/ 1684 w 3612"/>
              <a:gd name="T15" fmla="*/ 1659 h 3600"/>
              <a:gd name="T16" fmla="*/ 1623 w 3612"/>
              <a:gd name="T17" fmla="*/ 1744 h 3600"/>
              <a:gd name="T18" fmla="*/ 1613 w 3612"/>
              <a:gd name="T19" fmla="*/ 1854 h 3600"/>
              <a:gd name="T20" fmla="*/ 1658 w 3612"/>
              <a:gd name="T21" fmla="*/ 1951 h 3600"/>
              <a:gd name="T22" fmla="*/ 1744 w 3612"/>
              <a:gd name="T23" fmla="*/ 2012 h 3600"/>
              <a:gd name="T24" fmla="*/ 1817 w 3612"/>
              <a:gd name="T25" fmla="*/ 2025 h 3600"/>
              <a:gd name="T26" fmla="*/ 1923 w 3612"/>
              <a:gd name="T27" fmla="*/ 1996 h 3600"/>
              <a:gd name="T28" fmla="*/ 1997 w 3612"/>
              <a:gd name="T29" fmla="*/ 1923 h 3600"/>
              <a:gd name="T30" fmla="*/ 2026 w 3612"/>
              <a:gd name="T31" fmla="*/ 1818 h 3600"/>
              <a:gd name="T32" fmla="*/ 2004 w 3612"/>
              <a:gd name="T33" fmla="*/ 1724 h 3600"/>
              <a:gd name="T34" fmla="*/ 1940 w 3612"/>
              <a:gd name="T35" fmla="*/ 1649 h 3600"/>
              <a:gd name="T36" fmla="*/ 1851 w 3612"/>
              <a:gd name="T37" fmla="*/ 1612 h 3600"/>
              <a:gd name="T38" fmla="*/ 1796 w 3612"/>
              <a:gd name="T39" fmla="*/ 377 h 3600"/>
              <a:gd name="T40" fmla="*/ 1746 w 3612"/>
              <a:gd name="T41" fmla="*/ 416 h 3600"/>
              <a:gd name="T42" fmla="*/ 1735 w 3612"/>
              <a:gd name="T43" fmla="*/ 1455 h 3600"/>
              <a:gd name="T44" fmla="*/ 1859 w 3612"/>
              <a:gd name="T45" fmla="*/ 1449 h 3600"/>
              <a:gd name="T46" fmla="*/ 1897 w 3612"/>
              <a:gd name="T47" fmla="*/ 434 h 3600"/>
              <a:gd name="T48" fmla="*/ 1859 w 3612"/>
              <a:gd name="T49" fmla="*/ 386 h 3600"/>
              <a:gd name="T50" fmla="*/ 1806 w 3612"/>
              <a:gd name="T51" fmla="*/ 0 h 3600"/>
              <a:gd name="T52" fmla="*/ 2023 w 3612"/>
              <a:gd name="T53" fmla="*/ 13 h 3600"/>
              <a:gd name="T54" fmla="*/ 2336 w 3612"/>
              <a:gd name="T55" fmla="*/ 79 h 3600"/>
              <a:gd name="T56" fmla="*/ 2626 w 3612"/>
              <a:gd name="T57" fmla="*/ 197 h 3600"/>
              <a:gd name="T58" fmla="*/ 2888 w 3612"/>
              <a:gd name="T59" fmla="*/ 360 h 3600"/>
              <a:gd name="T60" fmla="*/ 3118 w 3612"/>
              <a:gd name="T61" fmla="*/ 564 h 3600"/>
              <a:gd name="T62" fmla="*/ 3310 w 3612"/>
              <a:gd name="T63" fmla="*/ 805 h 3600"/>
              <a:gd name="T64" fmla="*/ 3459 w 3612"/>
              <a:gd name="T65" fmla="*/ 1077 h 3600"/>
              <a:gd name="T66" fmla="*/ 3560 w 3612"/>
              <a:gd name="T67" fmla="*/ 1374 h 3600"/>
              <a:gd name="T68" fmla="*/ 3609 w 3612"/>
              <a:gd name="T69" fmla="*/ 1691 h 3600"/>
              <a:gd name="T70" fmla="*/ 3599 w 3612"/>
              <a:gd name="T71" fmla="*/ 2017 h 3600"/>
              <a:gd name="T72" fmla="*/ 3533 w 3612"/>
              <a:gd name="T73" fmla="*/ 2329 h 3600"/>
              <a:gd name="T74" fmla="*/ 3415 w 3612"/>
              <a:gd name="T75" fmla="*/ 2618 h 3600"/>
              <a:gd name="T76" fmla="*/ 3250 w 3612"/>
              <a:gd name="T77" fmla="*/ 2880 h 3600"/>
              <a:gd name="T78" fmla="*/ 3045 w 3612"/>
              <a:gd name="T79" fmla="*/ 3108 h 3600"/>
              <a:gd name="T80" fmla="*/ 2805 w 3612"/>
              <a:gd name="T81" fmla="*/ 3300 h 3600"/>
              <a:gd name="T82" fmla="*/ 2532 w 3612"/>
              <a:gd name="T83" fmla="*/ 3448 h 3600"/>
              <a:gd name="T84" fmla="*/ 2234 w 3612"/>
              <a:gd name="T85" fmla="*/ 3550 h 3600"/>
              <a:gd name="T86" fmla="*/ 1916 w 3612"/>
              <a:gd name="T87" fmla="*/ 3597 h 3600"/>
              <a:gd name="T88" fmla="*/ 1588 w 3612"/>
              <a:gd name="T89" fmla="*/ 3588 h 3600"/>
              <a:gd name="T90" fmla="*/ 1275 w 3612"/>
              <a:gd name="T91" fmla="*/ 3522 h 3600"/>
              <a:gd name="T92" fmla="*/ 986 w 3612"/>
              <a:gd name="T93" fmla="*/ 3404 h 3600"/>
              <a:gd name="T94" fmla="*/ 724 w 3612"/>
              <a:gd name="T95" fmla="*/ 3240 h 3600"/>
              <a:gd name="T96" fmla="*/ 494 w 3612"/>
              <a:gd name="T97" fmla="*/ 3036 h 3600"/>
              <a:gd name="T98" fmla="*/ 302 w 3612"/>
              <a:gd name="T99" fmla="*/ 2796 h 3600"/>
              <a:gd name="T100" fmla="*/ 152 w 3612"/>
              <a:gd name="T101" fmla="*/ 2524 h 3600"/>
              <a:gd name="T102" fmla="*/ 52 w 3612"/>
              <a:gd name="T103" fmla="*/ 2227 h 3600"/>
              <a:gd name="T104" fmla="*/ 3 w 3612"/>
              <a:gd name="T105" fmla="*/ 1909 h 3600"/>
              <a:gd name="T106" fmla="*/ 13 w 3612"/>
              <a:gd name="T107" fmla="*/ 1583 h 3600"/>
              <a:gd name="T108" fmla="*/ 79 w 3612"/>
              <a:gd name="T109" fmla="*/ 1271 h 3600"/>
              <a:gd name="T110" fmla="*/ 197 w 3612"/>
              <a:gd name="T111" fmla="*/ 983 h 3600"/>
              <a:gd name="T112" fmla="*/ 362 w 3612"/>
              <a:gd name="T113" fmla="*/ 721 h 3600"/>
              <a:gd name="T114" fmla="*/ 567 w 3612"/>
              <a:gd name="T115" fmla="*/ 492 h 3600"/>
              <a:gd name="T116" fmla="*/ 808 w 3612"/>
              <a:gd name="T117" fmla="*/ 300 h 3600"/>
              <a:gd name="T118" fmla="*/ 1080 w 3612"/>
              <a:gd name="T119" fmla="*/ 152 h 3600"/>
              <a:gd name="T120" fmla="*/ 1378 w 3612"/>
              <a:gd name="T121" fmla="*/ 52 h 3600"/>
              <a:gd name="T122" fmla="*/ 1696 w 3612"/>
              <a:gd name="T123" fmla="*/ 3 h 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12" h="3600">
                <a:moveTo>
                  <a:pt x="2180" y="1736"/>
                </a:moveTo>
                <a:lnTo>
                  <a:pt x="2187" y="1776"/>
                </a:lnTo>
                <a:lnTo>
                  <a:pt x="2190" y="1818"/>
                </a:lnTo>
                <a:lnTo>
                  <a:pt x="2187" y="1859"/>
                </a:lnTo>
                <a:lnTo>
                  <a:pt x="2180" y="1898"/>
                </a:lnTo>
                <a:lnTo>
                  <a:pt x="2759" y="1898"/>
                </a:lnTo>
                <a:lnTo>
                  <a:pt x="2780" y="1896"/>
                </a:lnTo>
                <a:lnTo>
                  <a:pt x="2800" y="1887"/>
                </a:lnTo>
                <a:lnTo>
                  <a:pt x="2817" y="1875"/>
                </a:lnTo>
                <a:lnTo>
                  <a:pt x="2830" y="1859"/>
                </a:lnTo>
                <a:lnTo>
                  <a:pt x="2838" y="1839"/>
                </a:lnTo>
                <a:lnTo>
                  <a:pt x="2841" y="1817"/>
                </a:lnTo>
                <a:lnTo>
                  <a:pt x="2838" y="1796"/>
                </a:lnTo>
                <a:lnTo>
                  <a:pt x="2830" y="1776"/>
                </a:lnTo>
                <a:lnTo>
                  <a:pt x="2817" y="1760"/>
                </a:lnTo>
                <a:lnTo>
                  <a:pt x="2800" y="1747"/>
                </a:lnTo>
                <a:lnTo>
                  <a:pt x="2780" y="1739"/>
                </a:lnTo>
                <a:lnTo>
                  <a:pt x="2759" y="1736"/>
                </a:lnTo>
                <a:lnTo>
                  <a:pt x="2180" y="1736"/>
                </a:lnTo>
                <a:close/>
                <a:moveTo>
                  <a:pt x="1818" y="1609"/>
                </a:moveTo>
                <a:lnTo>
                  <a:pt x="1781" y="1614"/>
                </a:lnTo>
                <a:lnTo>
                  <a:pt x="1745" y="1622"/>
                </a:lnTo>
                <a:lnTo>
                  <a:pt x="1712" y="1638"/>
                </a:lnTo>
                <a:lnTo>
                  <a:pt x="1684" y="1659"/>
                </a:lnTo>
                <a:lnTo>
                  <a:pt x="1658" y="1684"/>
                </a:lnTo>
                <a:lnTo>
                  <a:pt x="1638" y="1713"/>
                </a:lnTo>
                <a:lnTo>
                  <a:pt x="1623" y="1744"/>
                </a:lnTo>
                <a:lnTo>
                  <a:pt x="1613" y="1780"/>
                </a:lnTo>
                <a:lnTo>
                  <a:pt x="1610" y="1817"/>
                </a:lnTo>
                <a:lnTo>
                  <a:pt x="1613" y="1854"/>
                </a:lnTo>
                <a:lnTo>
                  <a:pt x="1622" y="1890"/>
                </a:lnTo>
                <a:lnTo>
                  <a:pt x="1637" y="1922"/>
                </a:lnTo>
                <a:lnTo>
                  <a:pt x="1658" y="1951"/>
                </a:lnTo>
                <a:lnTo>
                  <a:pt x="1684" y="1977"/>
                </a:lnTo>
                <a:lnTo>
                  <a:pt x="1712" y="1996"/>
                </a:lnTo>
                <a:lnTo>
                  <a:pt x="1744" y="2012"/>
                </a:lnTo>
                <a:lnTo>
                  <a:pt x="1780" y="2022"/>
                </a:lnTo>
                <a:lnTo>
                  <a:pt x="1817" y="2025"/>
                </a:lnTo>
                <a:lnTo>
                  <a:pt x="1817" y="2025"/>
                </a:lnTo>
                <a:lnTo>
                  <a:pt x="1855" y="2022"/>
                </a:lnTo>
                <a:lnTo>
                  <a:pt x="1890" y="2012"/>
                </a:lnTo>
                <a:lnTo>
                  <a:pt x="1923" y="1996"/>
                </a:lnTo>
                <a:lnTo>
                  <a:pt x="1952" y="1977"/>
                </a:lnTo>
                <a:lnTo>
                  <a:pt x="1977" y="1951"/>
                </a:lnTo>
                <a:lnTo>
                  <a:pt x="1997" y="1923"/>
                </a:lnTo>
                <a:lnTo>
                  <a:pt x="2012" y="1890"/>
                </a:lnTo>
                <a:lnTo>
                  <a:pt x="2022" y="1854"/>
                </a:lnTo>
                <a:lnTo>
                  <a:pt x="2026" y="1818"/>
                </a:lnTo>
                <a:lnTo>
                  <a:pt x="2023" y="1785"/>
                </a:lnTo>
                <a:lnTo>
                  <a:pt x="2016" y="1753"/>
                </a:lnTo>
                <a:lnTo>
                  <a:pt x="2004" y="1724"/>
                </a:lnTo>
                <a:lnTo>
                  <a:pt x="1987" y="1696"/>
                </a:lnTo>
                <a:lnTo>
                  <a:pt x="1965" y="1671"/>
                </a:lnTo>
                <a:lnTo>
                  <a:pt x="1940" y="1649"/>
                </a:lnTo>
                <a:lnTo>
                  <a:pt x="1912" y="1632"/>
                </a:lnTo>
                <a:lnTo>
                  <a:pt x="1882" y="1620"/>
                </a:lnTo>
                <a:lnTo>
                  <a:pt x="1851" y="1612"/>
                </a:lnTo>
                <a:lnTo>
                  <a:pt x="1818" y="1609"/>
                </a:lnTo>
                <a:close/>
                <a:moveTo>
                  <a:pt x="1817" y="375"/>
                </a:moveTo>
                <a:lnTo>
                  <a:pt x="1796" y="377"/>
                </a:lnTo>
                <a:lnTo>
                  <a:pt x="1776" y="386"/>
                </a:lnTo>
                <a:lnTo>
                  <a:pt x="1760" y="399"/>
                </a:lnTo>
                <a:lnTo>
                  <a:pt x="1746" y="416"/>
                </a:lnTo>
                <a:lnTo>
                  <a:pt x="1739" y="434"/>
                </a:lnTo>
                <a:lnTo>
                  <a:pt x="1735" y="456"/>
                </a:lnTo>
                <a:lnTo>
                  <a:pt x="1735" y="1455"/>
                </a:lnTo>
                <a:lnTo>
                  <a:pt x="1776" y="1449"/>
                </a:lnTo>
                <a:lnTo>
                  <a:pt x="1817" y="1446"/>
                </a:lnTo>
                <a:lnTo>
                  <a:pt x="1859" y="1449"/>
                </a:lnTo>
                <a:lnTo>
                  <a:pt x="1900" y="1456"/>
                </a:lnTo>
                <a:lnTo>
                  <a:pt x="1900" y="456"/>
                </a:lnTo>
                <a:lnTo>
                  <a:pt x="1897" y="434"/>
                </a:lnTo>
                <a:lnTo>
                  <a:pt x="1888" y="416"/>
                </a:lnTo>
                <a:lnTo>
                  <a:pt x="1876" y="399"/>
                </a:lnTo>
                <a:lnTo>
                  <a:pt x="1859" y="386"/>
                </a:lnTo>
                <a:lnTo>
                  <a:pt x="1839" y="377"/>
                </a:lnTo>
                <a:lnTo>
                  <a:pt x="1817" y="375"/>
                </a:lnTo>
                <a:close/>
                <a:moveTo>
                  <a:pt x="1806" y="0"/>
                </a:moveTo>
                <a:lnTo>
                  <a:pt x="1806" y="0"/>
                </a:lnTo>
                <a:lnTo>
                  <a:pt x="1915" y="3"/>
                </a:lnTo>
                <a:lnTo>
                  <a:pt x="2023" y="13"/>
                </a:lnTo>
                <a:lnTo>
                  <a:pt x="2130" y="28"/>
                </a:lnTo>
                <a:lnTo>
                  <a:pt x="2234" y="52"/>
                </a:lnTo>
                <a:lnTo>
                  <a:pt x="2336" y="79"/>
                </a:lnTo>
                <a:lnTo>
                  <a:pt x="2435" y="113"/>
                </a:lnTo>
                <a:lnTo>
                  <a:pt x="2532" y="152"/>
                </a:lnTo>
                <a:lnTo>
                  <a:pt x="2626" y="197"/>
                </a:lnTo>
                <a:lnTo>
                  <a:pt x="2716" y="246"/>
                </a:lnTo>
                <a:lnTo>
                  <a:pt x="2805" y="300"/>
                </a:lnTo>
                <a:lnTo>
                  <a:pt x="2888" y="360"/>
                </a:lnTo>
                <a:lnTo>
                  <a:pt x="2969" y="423"/>
                </a:lnTo>
                <a:lnTo>
                  <a:pt x="3045" y="492"/>
                </a:lnTo>
                <a:lnTo>
                  <a:pt x="3118" y="564"/>
                </a:lnTo>
                <a:lnTo>
                  <a:pt x="3186" y="641"/>
                </a:lnTo>
                <a:lnTo>
                  <a:pt x="3250" y="721"/>
                </a:lnTo>
                <a:lnTo>
                  <a:pt x="3310" y="805"/>
                </a:lnTo>
                <a:lnTo>
                  <a:pt x="3365" y="892"/>
                </a:lnTo>
                <a:lnTo>
                  <a:pt x="3415" y="983"/>
                </a:lnTo>
                <a:lnTo>
                  <a:pt x="3459" y="1077"/>
                </a:lnTo>
                <a:lnTo>
                  <a:pt x="3499" y="1172"/>
                </a:lnTo>
                <a:lnTo>
                  <a:pt x="3533" y="1271"/>
                </a:lnTo>
                <a:lnTo>
                  <a:pt x="3560" y="1374"/>
                </a:lnTo>
                <a:lnTo>
                  <a:pt x="3582" y="1477"/>
                </a:lnTo>
                <a:lnTo>
                  <a:pt x="3599" y="1583"/>
                </a:lnTo>
                <a:lnTo>
                  <a:pt x="3609" y="1691"/>
                </a:lnTo>
                <a:lnTo>
                  <a:pt x="3612" y="1801"/>
                </a:lnTo>
                <a:lnTo>
                  <a:pt x="3609" y="1909"/>
                </a:lnTo>
                <a:lnTo>
                  <a:pt x="3599" y="2017"/>
                </a:lnTo>
                <a:lnTo>
                  <a:pt x="3582" y="2124"/>
                </a:lnTo>
                <a:lnTo>
                  <a:pt x="3560" y="2227"/>
                </a:lnTo>
                <a:lnTo>
                  <a:pt x="3533" y="2329"/>
                </a:lnTo>
                <a:lnTo>
                  <a:pt x="3499" y="2428"/>
                </a:lnTo>
                <a:lnTo>
                  <a:pt x="3460" y="2524"/>
                </a:lnTo>
                <a:lnTo>
                  <a:pt x="3415" y="2618"/>
                </a:lnTo>
                <a:lnTo>
                  <a:pt x="3365" y="2708"/>
                </a:lnTo>
                <a:lnTo>
                  <a:pt x="3310" y="2796"/>
                </a:lnTo>
                <a:lnTo>
                  <a:pt x="3250" y="2880"/>
                </a:lnTo>
                <a:lnTo>
                  <a:pt x="3186" y="2960"/>
                </a:lnTo>
                <a:lnTo>
                  <a:pt x="3118" y="3036"/>
                </a:lnTo>
                <a:lnTo>
                  <a:pt x="3045" y="3108"/>
                </a:lnTo>
                <a:lnTo>
                  <a:pt x="2969" y="3177"/>
                </a:lnTo>
                <a:lnTo>
                  <a:pt x="2888" y="3240"/>
                </a:lnTo>
                <a:lnTo>
                  <a:pt x="2805" y="3300"/>
                </a:lnTo>
                <a:lnTo>
                  <a:pt x="2716" y="3355"/>
                </a:lnTo>
                <a:lnTo>
                  <a:pt x="2626" y="3404"/>
                </a:lnTo>
                <a:lnTo>
                  <a:pt x="2532" y="3448"/>
                </a:lnTo>
                <a:lnTo>
                  <a:pt x="2435" y="3488"/>
                </a:lnTo>
                <a:lnTo>
                  <a:pt x="2336" y="3522"/>
                </a:lnTo>
                <a:lnTo>
                  <a:pt x="2234" y="3550"/>
                </a:lnTo>
                <a:lnTo>
                  <a:pt x="2130" y="3572"/>
                </a:lnTo>
                <a:lnTo>
                  <a:pt x="2024" y="3588"/>
                </a:lnTo>
                <a:lnTo>
                  <a:pt x="1916" y="3597"/>
                </a:lnTo>
                <a:lnTo>
                  <a:pt x="1806" y="3600"/>
                </a:lnTo>
                <a:lnTo>
                  <a:pt x="1696" y="3597"/>
                </a:lnTo>
                <a:lnTo>
                  <a:pt x="1588" y="3588"/>
                </a:lnTo>
                <a:lnTo>
                  <a:pt x="1482" y="3572"/>
                </a:lnTo>
                <a:lnTo>
                  <a:pt x="1378" y="3550"/>
                </a:lnTo>
                <a:lnTo>
                  <a:pt x="1275" y="3522"/>
                </a:lnTo>
                <a:lnTo>
                  <a:pt x="1176" y="3488"/>
                </a:lnTo>
                <a:lnTo>
                  <a:pt x="1080" y="3448"/>
                </a:lnTo>
                <a:lnTo>
                  <a:pt x="986" y="3404"/>
                </a:lnTo>
                <a:lnTo>
                  <a:pt x="896" y="3355"/>
                </a:lnTo>
                <a:lnTo>
                  <a:pt x="808" y="3300"/>
                </a:lnTo>
                <a:lnTo>
                  <a:pt x="724" y="3240"/>
                </a:lnTo>
                <a:lnTo>
                  <a:pt x="643" y="3177"/>
                </a:lnTo>
                <a:lnTo>
                  <a:pt x="567" y="3108"/>
                </a:lnTo>
                <a:lnTo>
                  <a:pt x="494" y="3036"/>
                </a:lnTo>
                <a:lnTo>
                  <a:pt x="426" y="2960"/>
                </a:lnTo>
                <a:lnTo>
                  <a:pt x="362" y="2880"/>
                </a:lnTo>
                <a:lnTo>
                  <a:pt x="302" y="2796"/>
                </a:lnTo>
                <a:lnTo>
                  <a:pt x="247" y="2708"/>
                </a:lnTo>
                <a:lnTo>
                  <a:pt x="197" y="2618"/>
                </a:lnTo>
                <a:lnTo>
                  <a:pt x="152" y="2524"/>
                </a:lnTo>
                <a:lnTo>
                  <a:pt x="114" y="2428"/>
                </a:lnTo>
                <a:lnTo>
                  <a:pt x="79" y="2329"/>
                </a:lnTo>
                <a:lnTo>
                  <a:pt x="52" y="2227"/>
                </a:lnTo>
                <a:lnTo>
                  <a:pt x="30" y="2124"/>
                </a:lnTo>
                <a:lnTo>
                  <a:pt x="13" y="2017"/>
                </a:lnTo>
                <a:lnTo>
                  <a:pt x="3" y="1909"/>
                </a:lnTo>
                <a:lnTo>
                  <a:pt x="0" y="1801"/>
                </a:lnTo>
                <a:lnTo>
                  <a:pt x="3" y="1691"/>
                </a:lnTo>
                <a:lnTo>
                  <a:pt x="13" y="1583"/>
                </a:lnTo>
                <a:lnTo>
                  <a:pt x="30" y="1477"/>
                </a:lnTo>
                <a:lnTo>
                  <a:pt x="52" y="1374"/>
                </a:lnTo>
                <a:lnTo>
                  <a:pt x="79" y="1271"/>
                </a:lnTo>
                <a:lnTo>
                  <a:pt x="114" y="1172"/>
                </a:lnTo>
                <a:lnTo>
                  <a:pt x="152" y="1077"/>
                </a:lnTo>
                <a:lnTo>
                  <a:pt x="197" y="983"/>
                </a:lnTo>
                <a:lnTo>
                  <a:pt x="247" y="892"/>
                </a:lnTo>
                <a:lnTo>
                  <a:pt x="302" y="805"/>
                </a:lnTo>
                <a:lnTo>
                  <a:pt x="362" y="721"/>
                </a:lnTo>
                <a:lnTo>
                  <a:pt x="426" y="641"/>
                </a:lnTo>
                <a:lnTo>
                  <a:pt x="494" y="564"/>
                </a:lnTo>
                <a:lnTo>
                  <a:pt x="567" y="492"/>
                </a:lnTo>
                <a:lnTo>
                  <a:pt x="643" y="423"/>
                </a:lnTo>
                <a:lnTo>
                  <a:pt x="724" y="360"/>
                </a:lnTo>
                <a:lnTo>
                  <a:pt x="808" y="300"/>
                </a:lnTo>
                <a:lnTo>
                  <a:pt x="896" y="246"/>
                </a:lnTo>
                <a:lnTo>
                  <a:pt x="986" y="197"/>
                </a:lnTo>
                <a:lnTo>
                  <a:pt x="1080" y="152"/>
                </a:lnTo>
                <a:lnTo>
                  <a:pt x="1176" y="113"/>
                </a:lnTo>
                <a:lnTo>
                  <a:pt x="1275" y="79"/>
                </a:lnTo>
                <a:lnTo>
                  <a:pt x="1378" y="52"/>
                </a:lnTo>
                <a:lnTo>
                  <a:pt x="1482" y="28"/>
                </a:lnTo>
                <a:lnTo>
                  <a:pt x="1588" y="13"/>
                </a:lnTo>
                <a:lnTo>
                  <a:pt x="1696" y="3"/>
                </a:lnTo>
                <a:lnTo>
                  <a:pt x="18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271"/>
          <p:cNvSpPr>
            <a:spLocks noEditPoints="1"/>
          </p:cNvSpPr>
          <p:nvPr/>
        </p:nvSpPr>
        <p:spPr bwMode="auto">
          <a:xfrm>
            <a:off x="6427359" y="2722563"/>
            <a:ext cx="263525" cy="485775"/>
          </a:xfrm>
          <a:custGeom>
            <a:avLst/>
            <a:gdLst>
              <a:gd name="T0" fmla="*/ 1037 w 1828"/>
              <a:gd name="T1" fmla="*/ 2783 h 3367"/>
              <a:gd name="T2" fmla="*/ 1106 w 1828"/>
              <a:gd name="T3" fmla="*/ 2931 h 3367"/>
              <a:gd name="T4" fmla="*/ 1037 w 1828"/>
              <a:gd name="T5" fmla="*/ 3078 h 3367"/>
              <a:gd name="T6" fmla="*/ 880 w 1828"/>
              <a:gd name="T7" fmla="*/ 3120 h 3367"/>
              <a:gd name="T8" fmla="*/ 748 w 1828"/>
              <a:gd name="T9" fmla="*/ 3027 h 3367"/>
              <a:gd name="T10" fmla="*/ 734 w 1828"/>
              <a:gd name="T11" fmla="*/ 2864 h 3367"/>
              <a:gd name="T12" fmla="*/ 848 w 1828"/>
              <a:gd name="T13" fmla="*/ 2750 h 3367"/>
              <a:gd name="T14" fmla="*/ 182 w 1828"/>
              <a:gd name="T15" fmla="*/ 3102 h 3367"/>
              <a:gd name="T16" fmla="*/ 264 w 1828"/>
              <a:gd name="T17" fmla="*/ 3185 h 3367"/>
              <a:gd name="T18" fmla="*/ 1607 w 1828"/>
              <a:gd name="T19" fmla="*/ 3163 h 3367"/>
              <a:gd name="T20" fmla="*/ 1648 w 1828"/>
              <a:gd name="T21" fmla="*/ 2659 h 3367"/>
              <a:gd name="T22" fmla="*/ 1428 w 1828"/>
              <a:gd name="T23" fmla="*/ 1727 h 3367"/>
              <a:gd name="T24" fmla="*/ 1428 w 1828"/>
              <a:gd name="T25" fmla="*/ 1945 h 3367"/>
              <a:gd name="T26" fmla="*/ 1308 w 1828"/>
              <a:gd name="T27" fmla="*/ 1960 h 3367"/>
              <a:gd name="T28" fmla="*/ 1219 w 1828"/>
              <a:gd name="T29" fmla="*/ 1978 h 3367"/>
              <a:gd name="T30" fmla="*/ 581 w 1828"/>
              <a:gd name="T31" fmla="*/ 1951 h 3367"/>
              <a:gd name="T32" fmla="*/ 558 w 1828"/>
              <a:gd name="T33" fmla="*/ 1744 h 3367"/>
              <a:gd name="T34" fmla="*/ 581 w 1828"/>
              <a:gd name="T35" fmla="*/ 1540 h 3367"/>
              <a:gd name="T36" fmla="*/ 438 w 1828"/>
              <a:gd name="T37" fmla="*/ 1600 h 3367"/>
              <a:gd name="T38" fmla="*/ 378 w 1828"/>
              <a:gd name="T39" fmla="*/ 1744 h 3367"/>
              <a:gd name="T40" fmla="*/ 417 w 1828"/>
              <a:gd name="T41" fmla="*/ 2048 h 3367"/>
              <a:gd name="T42" fmla="*/ 548 w 1828"/>
              <a:gd name="T43" fmla="*/ 2129 h 3367"/>
              <a:gd name="T44" fmla="*/ 1313 w 1828"/>
              <a:gd name="T45" fmla="*/ 2317 h 3367"/>
              <a:gd name="T46" fmla="*/ 1399 w 1828"/>
              <a:gd name="T47" fmla="*/ 2306 h 3367"/>
              <a:gd name="T48" fmla="*/ 1436 w 1828"/>
              <a:gd name="T49" fmla="*/ 2130 h 3367"/>
              <a:gd name="T50" fmla="*/ 1574 w 1828"/>
              <a:gd name="T51" fmla="*/ 2051 h 3367"/>
              <a:gd name="T52" fmla="*/ 1615 w 1828"/>
              <a:gd name="T53" fmla="*/ 1744 h 3367"/>
              <a:gd name="T54" fmla="*/ 1555 w 1828"/>
              <a:gd name="T55" fmla="*/ 1600 h 3367"/>
              <a:gd name="T56" fmla="*/ 1412 w 1828"/>
              <a:gd name="T57" fmla="*/ 1540 h 3367"/>
              <a:gd name="T58" fmla="*/ 1244 w 1828"/>
              <a:gd name="T59" fmla="*/ 641 h 3367"/>
              <a:gd name="T60" fmla="*/ 1244 w 1828"/>
              <a:gd name="T61" fmla="*/ 1002 h 3367"/>
              <a:gd name="T62" fmla="*/ 618 w 1828"/>
              <a:gd name="T63" fmla="*/ 1017 h 3367"/>
              <a:gd name="T64" fmla="*/ 531 w 1828"/>
              <a:gd name="T65" fmla="*/ 1043 h 3367"/>
              <a:gd name="T66" fmla="*/ 397 w 1828"/>
              <a:gd name="T67" fmla="*/ 1010 h 3367"/>
              <a:gd name="T68" fmla="*/ 373 w 1828"/>
              <a:gd name="T69" fmla="*/ 658 h 3367"/>
              <a:gd name="T70" fmla="*/ 397 w 1828"/>
              <a:gd name="T71" fmla="*/ 453 h 3367"/>
              <a:gd name="T72" fmla="*/ 253 w 1828"/>
              <a:gd name="T73" fmla="*/ 514 h 3367"/>
              <a:gd name="T74" fmla="*/ 194 w 1828"/>
              <a:gd name="T75" fmla="*/ 658 h 3367"/>
              <a:gd name="T76" fmla="*/ 235 w 1828"/>
              <a:gd name="T77" fmla="*/ 1110 h 3367"/>
              <a:gd name="T78" fmla="*/ 372 w 1828"/>
              <a:gd name="T79" fmla="*/ 1189 h 3367"/>
              <a:gd name="T80" fmla="*/ 409 w 1828"/>
              <a:gd name="T81" fmla="*/ 1365 h 3367"/>
              <a:gd name="T82" fmla="*/ 496 w 1828"/>
              <a:gd name="T83" fmla="*/ 1375 h 3367"/>
              <a:gd name="T84" fmla="*/ 1260 w 1828"/>
              <a:gd name="T85" fmla="*/ 1187 h 3367"/>
              <a:gd name="T86" fmla="*/ 1391 w 1828"/>
              <a:gd name="T87" fmla="*/ 1106 h 3367"/>
              <a:gd name="T88" fmla="*/ 1430 w 1828"/>
              <a:gd name="T89" fmla="*/ 658 h 3367"/>
              <a:gd name="T90" fmla="*/ 1371 w 1828"/>
              <a:gd name="T91" fmla="*/ 514 h 3367"/>
              <a:gd name="T92" fmla="*/ 1227 w 1828"/>
              <a:gd name="T93" fmla="*/ 453 h 3367"/>
              <a:gd name="T94" fmla="*/ 1622 w 1828"/>
              <a:gd name="T95" fmla="*/ 13 h 3367"/>
              <a:gd name="T96" fmla="*/ 1782 w 1828"/>
              <a:gd name="T97" fmla="*/ 133 h 3367"/>
              <a:gd name="T98" fmla="*/ 1828 w 1828"/>
              <a:gd name="T99" fmla="*/ 3077 h 3367"/>
              <a:gd name="T100" fmla="*/ 1757 w 1828"/>
              <a:gd name="T101" fmla="*/ 3267 h 3367"/>
              <a:gd name="T102" fmla="*/ 1581 w 1828"/>
              <a:gd name="T103" fmla="*/ 3364 h 3367"/>
              <a:gd name="T104" fmla="*/ 168 w 1828"/>
              <a:gd name="T105" fmla="*/ 3341 h 3367"/>
              <a:gd name="T106" fmla="*/ 27 w 1828"/>
              <a:gd name="T107" fmla="*/ 3199 h 3367"/>
              <a:gd name="T108" fmla="*/ 3 w 1828"/>
              <a:gd name="T109" fmla="*/ 249 h 3367"/>
              <a:gd name="T110" fmla="*/ 99 w 1828"/>
              <a:gd name="T111" fmla="*/ 71 h 3367"/>
              <a:gd name="T112" fmla="*/ 290 w 1828"/>
              <a:gd name="T113" fmla="*/ 0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3367">
                <a:moveTo>
                  <a:pt x="914" y="2738"/>
                </a:moveTo>
                <a:lnTo>
                  <a:pt x="948" y="2741"/>
                </a:lnTo>
                <a:lnTo>
                  <a:pt x="981" y="2750"/>
                </a:lnTo>
                <a:lnTo>
                  <a:pt x="1011" y="2765"/>
                </a:lnTo>
                <a:lnTo>
                  <a:pt x="1037" y="2783"/>
                </a:lnTo>
                <a:lnTo>
                  <a:pt x="1061" y="2807"/>
                </a:lnTo>
                <a:lnTo>
                  <a:pt x="1079" y="2834"/>
                </a:lnTo>
                <a:lnTo>
                  <a:pt x="1094" y="2864"/>
                </a:lnTo>
                <a:lnTo>
                  <a:pt x="1103" y="2896"/>
                </a:lnTo>
                <a:lnTo>
                  <a:pt x="1106" y="2931"/>
                </a:lnTo>
                <a:lnTo>
                  <a:pt x="1103" y="2965"/>
                </a:lnTo>
                <a:lnTo>
                  <a:pt x="1094" y="2998"/>
                </a:lnTo>
                <a:lnTo>
                  <a:pt x="1079" y="3027"/>
                </a:lnTo>
                <a:lnTo>
                  <a:pt x="1061" y="3054"/>
                </a:lnTo>
                <a:lnTo>
                  <a:pt x="1037" y="3078"/>
                </a:lnTo>
                <a:lnTo>
                  <a:pt x="1011" y="3096"/>
                </a:lnTo>
                <a:lnTo>
                  <a:pt x="981" y="3111"/>
                </a:lnTo>
                <a:lnTo>
                  <a:pt x="948" y="3120"/>
                </a:lnTo>
                <a:lnTo>
                  <a:pt x="914" y="3123"/>
                </a:lnTo>
                <a:lnTo>
                  <a:pt x="880" y="3120"/>
                </a:lnTo>
                <a:lnTo>
                  <a:pt x="848" y="3111"/>
                </a:lnTo>
                <a:lnTo>
                  <a:pt x="817" y="3096"/>
                </a:lnTo>
                <a:lnTo>
                  <a:pt x="790" y="3078"/>
                </a:lnTo>
                <a:lnTo>
                  <a:pt x="768" y="3054"/>
                </a:lnTo>
                <a:lnTo>
                  <a:pt x="748" y="3027"/>
                </a:lnTo>
                <a:lnTo>
                  <a:pt x="734" y="2998"/>
                </a:lnTo>
                <a:lnTo>
                  <a:pt x="726" y="2965"/>
                </a:lnTo>
                <a:lnTo>
                  <a:pt x="723" y="2931"/>
                </a:lnTo>
                <a:lnTo>
                  <a:pt x="726" y="2896"/>
                </a:lnTo>
                <a:lnTo>
                  <a:pt x="734" y="2864"/>
                </a:lnTo>
                <a:lnTo>
                  <a:pt x="748" y="2834"/>
                </a:lnTo>
                <a:lnTo>
                  <a:pt x="768" y="2807"/>
                </a:lnTo>
                <a:lnTo>
                  <a:pt x="790" y="2783"/>
                </a:lnTo>
                <a:lnTo>
                  <a:pt x="817" y="2765"/>
                </a:lnTo>
                <a:lnTo>
                  <a:pt x="848" y="2750"/>
                </a:lnTo>
                <a:lnTo>
                  <a:pt x="880" y="2741"/>
                </a:lnTo>
                <a:lnTo>
                  <a:pt x="914" y="2738"/>
                </a:lnTo>
                <a:close/>
                <a:moveTo>
                  <a:pt x="179" y="2659"/>
                </a:moveTo>
                <a:lnTo>
                  <a:pt x="179" y="3077"/>
                </a:lnTo>
                <a:lnTo>
                  <a:pt x="182" y="3102"/>
                </a:lnTo>
                <a:lnTo>
                  <a:pt x="191" y="3125"/>
                </a:lnTo>
                <a:lnTo>
                  <a:pt x="204" y="3146"/>
                </a:lnTo>
                <a:lnTo>
                  <a:pt x="220" y="3163"/>
                </a:lnTo>
                <a:lnTo>
                  <a:pt x="241" y="3176"/>
                </a:lnTo>
                <a:lnTo>
                  <a:pt x="264" y="3185"/>
                </a:lnTo>
                <a:lnTo>
                  <a:pt x="290" y="3187"/>
                </a:lnTo>
                <a:lnTo>
                  <a:pt x="1539" y="3187"/>
                </a:lnTo>
                <a:lnTo>
                  <a:pt x="1563" y="3185"/>
                </a:lnTo>
                <a:lnTo>
                  <a:pt x="1587" y="3176"/>
                </a:lnTo>
                <a:lnTo>
                  <a:pt x="1607" y="3163"/>
                </a:lnTo>
                <a:lnTo>
                  <a:pt x="1625" y="3146"/>
                </a:lnTo>
                <a:lnTo>
                  <a:pt x="1638" y="3125"/>
                </a:lnTo>
                <a:lnTo>
                  <a:pt x="1646" y="3102"/>
                </a:lnTo>
                <a:lnTo>
                  <a:pt x="1648" y="3077"/>
                </a:lnTo>
                <a:lnTo>
                  <a:pt x="1648" y="2659"/>
                </a:lnTo>
                <a:lnTo>
                  <a:pt x="179" y="2659"/>
                </a:lnTo>
                <a:close/>
                <a:moveTo>
                  <a:pt x="581" y="1719"/>
                </a:moveTo>
                <a:lnTo>
                  <a:pt x="1412" y="1719"/>
                </a:lnTo>
                <a:lnTo>
                  <a:pt x="1421" y="1721"/>
                </a:lnTo>
                <a:lnTo>
                  <a:pt x="1428" y="1727"/>
                </a:lnTo>
                <a:lnTo>
                  <a:pt x="1433" y="1735"/>
                </a:lnTo>
                <a:lnTo>
                  <a:pt x="1435" y="1744"/>
                </a:lnTo>
                <a:lnTo>
                  <a:pt x="1435" y="1927"/>
                </a:lnTo>
                <a:lnTo>
                  <a:pt x="1433" y="1937"/>
                </a:lnTo>
                <a:lnTo>
                  <a:pt x="1428" y="1945"/>
                </a:lnTo>
                <a:lnTo>
                  <a:pt x="1421" y="1950"/>
                </a:lnTo>
                <a:lnTo>
                  <a:pt x="1412" y="1951"/>
                </a:lnTo>
                <a:lnTo>
                  <a:pt x="1347" y="1951"/>
                </a:lnTo>
                <a:lnTo>
                  <a:pt x="1326" y="1954"/>
                </a:lnTo>
                <a:lnTo>
                  <a:pt x="1308" y="1960"/>
                </a:lnTo>
                <a:lnTo>
                  <a:pt x="1292" y="1971"/>
                </a:lnTo>
                <a:lnTo>
                  <a:pt x="1277" y="1984"/>
                </a:lnTo>
                <a:lnTo>
                  <a:pt x="1267" y="2001"/>
                </a:lnTo>
                <a:lnTo>
                  <a:pt x="1260" y="2019"/>
                </a:lnTo>
                <a:lnTo>
                  <a:pt x="1219" y="1978"/>
                </a:lnTo>
                <a:lnTo>
                  <a:pt x="1206" y="1967"/>
                </a:lnTo>
                <a:lnTo>
                  <a:pt x="1190" y="1958"/>
                </a:lnTo>
                <a:lnTo>
                  <a:pt x="1173" y="1953"/>
                </a:lnTo>
                <a:lnTo>
                  <a:pt x="1155" y="1951"/>
                </a:lnTo>
                <a:lnTo>
                  <a:pt x="581" y="1951"/>
                </a:lnTo>
                <a:lnTo>
                  <a:pt x="572" y="1950"/>
                </a:lnTo>
                <a:lnTo>
                  <a:pt x="565" y="1945"/>
                </a:lnTo>
                <a:lnTo>
                  <a:pt x="560" y="1937"/>
                </a:lnTo>
                <a:lnTo>
                  <a:pt x="558" y="1927"/>
                </a:lnTo>
                <a:lnTo>
                  <a:pt x="558" y="1744"/>
                </a:lnTo>
                <a:lnTo>
                  <a:pt x="560" y="1735"/>
                </a:lnTo>
                <a:lnTo>
                  <a:pt x="565" y="1727"/>
                </a:lnTo>
                <a:lnTo>
                  <a:pt x="572" y="1721"/>
                </a:lnTo>
                <a:lnTo>
                  <a:pt x="581" y="1719"/>
                </a:lnTo>
                <a:close/>
                <a:moveTo>
                  <a:pt x="581" y="1540"/>
                </a:moveTo>
                <a:lnTo>
                  <a:pt x="548" y="1542"/>
                </a:lnTo>
                <a:lnTo>
                  <a:pt x="518" y="1550"/>
                </a:lnTo>
                <a:lnTo>
                  <a:pt x="488" y="1563"/>
                </a:lnTo>
                <a:lnTo>
                  <a:pt x="461" y="1579"/>
                </a:lnTo>
                <a:lnTo>
                  <a:pt x="438" y="1600"/>
                </a:lnTo>
                <a:lnTo>
                  <a:pt x="417" y="1624"/>
                </a:lnTo>
                <a:lnTo>
                  <a:pt x="401" y="1650"/>
                </a:lnTo>
                <a:lnTo>
                  <a:pt x="389" y="1679"/>
                </a:lnTo>
                <a:lnTo>
                  <a:pt x="381" y="1711"/>
                </a:lnTo>
                <a:lnTo>
                  <a:pt x="378" y="1744"/>
                </a:lnTo>
                <a:lnTo>
                  <a:pt x="378" y="1927"/>
                </a:lnTo>
                <a:lnTo>
                  <a:pt x="381" y="1960"/>
                </a:lnTo>
                <a:lnTo>
                  <a:pt x="389" y="1992"/>
                </a:lnTo>
                <a:lnTo>
                  <a:pt x="401" y="2021"/>
                </a:lnTo>
                <a:lnTo>
                  <a:pt x="417" y="2048"/>
                </a:lnTo>
                <a:lnTo>
                  <a:pt x="438" y="2072"/>
                </a:lnTo>
                <a:lnTo>
                  <a:pt x="461" y="2092"/>
                </a:lnTo>
                <a:lnTo>
                  <a:pt x="488" y="2109"/>
                </a:lnTo>
                <a:lnTo>
                  <a:pt x="518" y="2121"/>
                </a:lnTo>
                <a:lnTo>
                  <a:pt x="548" y="2129"/>
                </a:lnTo>
                <a:lnTo>
                  <a:pt x="581" y="2131"/>
                </a:lnTo>
                <a:lnTo>
                  <a:pt x="1118" y="2131"/>
                </a:lnTo>
                <a:lnTo>
                  <a:pt x="1283" y="2297"/>
                </a:lnTo>
                <a:lnTo>
                  <a:pt x="1298" y="2309"/>
                </a:lnTo>
                <a:lnTo>
                  <a:pt x="1313" y="2317"/>
                </a:lnTo>
                <a:lnTo>
                  <a:pt x="1330" y="2322"/>
                </a:lnTo>
                <a:lnTo>
                  <a:pt x="1347" y="2324"/>
                </a:lnTo>
                <a:lnTo>
                  <a:pt x="1364" y="2322"/>
                </a:lnTo>
                <a:lnTo>
                  <a:pt x="1381" y="2317"/>
                </a:lnTo>
                <a:lnTo>
                  <a:pt x="1399" y="2306"/>
                </a:lnTo>
                <a:lnTo>
                  <a:pt x="1415" y="2292"/>
                </a:lnTo>
                <a:lnTo>
                  <a:pt x="1427" y="2275"/>
                </a:lnTo>
                <a:lnTo>
                  <a:pt x="1434" y="2255"/>
                </a:lnTo>
                <a:lnTo>
                  <a:pt x="1436" y="2233"/>
                </a:lnTo>
                <a:lnTo>
                  <a:pt x="1436" y="2130"/>
                </a:lnTo>
                <a:lnTo>
                  <a:pt x="1469" y="2123"/>
                </a:lnTo>
                <a:lnTo>
                  <a:pt x="1500" y="2112"/>
                </a:lnTo>
                <a:lnTo>
                  <a:pt x="1527" y="2095"/>
                </a:lnTo>
                <a:lnTo>
                  <a:pt x="1552" y="2075"/>
                </a:lnTo>
                <a:lnTo>
                  <a:pt x="1574" y="2051"/>
                </a:lnTo>
                <a:lnTo>
                  <a:pt x="1591" y="2023"/>
                </a:lnTo>
                <a:lnTo>
                  <a:pt x="1603" y="1993"/>
                </a:lnTo>
                <a:lnTo>
                  <a:pt x="1611" y="1961"/>
                </a:lnTo>
                <a:lnTo>
                  <a:pt x="1615" y="1927"/>
                </a:lnTo>
                <a:lnTo>
                  <a:pt x="1615" y="1744"/>
                </a:lnTo>
                <a:lnTo>
                  <a:pt x="1613" y="1711"/>
                </a:lnTo>
                <a:lnTo>
                  <a:pt x="1604" y="1679"/>
                </a:lnTo>
                <a:lnTo>
                  <a:pt x="1592" y="1650"/>
                </a:lnTo>
                <a:lnTo>
                  <a:pt x="1576" y="1624"/>
                </a:lnTo>
                <a:lnTo>
                  <a:pt x="1555" y="1600"/>
                </a:lnTo>
                <a:lnTo>
                  <a:pt x="1532" y="1579"/>
                </a:lnTo>
                <a:lnTo>
                  <a:pt x="1505" y="1563"/>
                </a:lnTo>
                <a:lnTo>
                  <a:pt x="1476" y="1550"/>
                </a:lnTo>
                <a:lnTo>
                  <a:pt x="1444" y="1542"/>
                </a:lnTo>
                <a:lnTo>
                  <a:pt x="1412" y="1540"/>
                </a:lnTo>
                <a:lnTo>
                  <a:pt x="581" y="1540"/>
                </a:lnTo>
                <a:close/>
                <a:moveTo>
                  <a:pt x="397" y="634"/>
                </a:moveTo>
                <a:lnTo>
                  <a:pt x="1227" y="634"/>
                </a:lnTo>
                <a:lnTo>
                  <a:pt x="1236" y="636"/>
                </a:lnTo>
                <a:lnTo>
                  <a:pt x="1244" y="641"/>
                </a:lnTo>
                <a:lnTo>
                  <a:pt x="1250" y="649"/>
                </a:lnTo>
                <a:lnTo>
                  <a:pt x="1251" y="658"/>
                </a:lnTo>
                <a:lnTo>
                  <a:pt x="1251" y="986"/>
                </a:lnTo>
                <a:lnTo>
                  <a:pt x="1250" y="995"/>
                </a:lnTo>
                <a:lnTo>
                  <a:pt x="1244" y="1002"/>
                </a:lnTo>
                <a:lnTo>
                  <a:pt x="1236" y="1008"/>
                </a:lnTo>
                <a:lnTo>
                  <a:pt x="1227" y="1010"/>
                </a:lnTo>
                <a:lnTo>
                  <a:pt x="653" y="1010"/>
                </a:lnTo>
                <a:lnTo>
                  <a:pt x="636" y="1012"/>
                </a:lnTo>
                <a:lnTo>
                  <a:pt x="618" y="1017"/>
                </a:lnTo>
                <a:lnTo>
                  <a:pt x="603" y="1025"/>
                </a:lnTo>
                <a:lnTo>
                  <a:pt x="589" y="1036"/>
                </a:lnTo>
                <a:lnTo>
                  <a:pt x="548" y="1078"/>
                </a:lnTo>
                <a:lnTo>
                  <a:pt x="541" y="1059"/>
                </a:lnTo>
                <a:lnTo>
                  <a:pt x="531" y="1043"/>
                </a:lnTo>
                <a:lnTo>
                  <a:pt x="517" y="1029"/>
                </a:lnTo>
                <a:lnTo>
                  <a:pt x="500" y="1019"/>
                </a:lnTo>
                <a:lnTo>
                  <a:pt x="482" y="1012"/>
                </a:lnTo>
                <a:lnTo>
                  <a:pt x="461" y="1010"/>
                </a:lnTo>
                <a:lnTo>
                  <a:pt x="397" y="1010"/>
                </a:lnTo>
                <a:lnTo>
                  <a:pt x="387" y="1008"/>
                </a:lnTo>
                <a:lnTo>
                  <a:pt x="380" y="1002"/>
                </a:lnTo>
                <a:lnTo>
                  <a:pt x="375" y="995"/>
                </a:lnTo>
                <a:lnTo>
                  <a:pt x="373" y="986"/>
                </a:lnTo>
                <a:lnTo>
                  <a:pt x="373" y="658"/>
                </a:lnTo>
                <a:lnTo>
                  <a:pt x="375" y="649"/>
                </a:lnTo>
                <a:lnTo>
                  <a:pt x="380" y="641"/>
                </a:lnTo>
                <a:lnTo>
                  <a:pt x="387" y="636"/>
                </a:lnTo>
                <a:lnTo>
                  <a:pt x="397" y="634"/>
                </a:lnTo>
                <a:close/>
                <a:moveTo>
                  <a:pt x="397" y="453"/>
                </a:moveTo>
                <a:lnTo>
                  <a:pt x="364" y="457"/>
                </a:lnTo>
                <a:lnTo>
                  <a:pt x="333" y="465"/>
                </a:lnTo>
                <a:lnTo>
                  <a:pt x="303" y="477"/>
                </a:lnTo>
                <a:lnTo>
                  <a:pt x="277" y="494"/>
                </a:lnTo>
                <a:lnTo>
                  <a:pt x="253" y="514"/>
                </a:lnTo>
                <a:lnTo>
                  <a:pt x="233" y="538"/>
                </a:lnTo>
                <a:lnTo>
                  <a:pt x="216" y="565"/>
                </a:lnTo>
                <a:lnTo>
                  <a:pt x="204" y="594"/>
                </a:lnTo>
                <a:lnTo>
                  <a:pt x="197" y="625"/>
                </a:lnTo>
                <a:lnTo>
                  <a:pt x="194" y="658"/>
                </a:lnTo>
                <a:lnTo>
                  <a:pt x="194" y="986"/>
                </a:lnTo>
                <a:lnTo>
                  <a:pt x="197" y="1020"/>
                </a:lnTo>
                <a:lnTo>
                  <a:pt x="205" y="1052"/>
                </a:lnTo>
                <a:lnTo>
                  <a:pt x="217" y="1082"/>
                </a:lnTo>
                <a:lnTo>
                  <a:pt x="235" y="1110"/>
                </a:lnTo>
                <a:lnTo>
                  <a:pt x="256" y="1133"/>
                </a:lnTo>
                <a:lnTo>
                  <a:pt x="281" y="1154"/>
                </a:lnTo>
                <a:lnTo>
                  <a:pt x="310" y="1170"/>
                </a:lnTo>
                <a:lnTo>
                  <a:pt x="339" y="1182"/>
                </a:lnTo>
                <a:lnTo>
                  <a:pt x="372" y="1189"/>
                </a:lnTo>
                <a:lnTo>
                  <a:pt x="372" y="1292"/>
                </a:lnTo>
                <a:lnTo>
                  <a:pt x="374" y="1314"/>
                </a:lnTo>
                <a:lnTo>
                  <a:pt x="382" y="1333"/>
                </a:lnTo>
                <a:lnTo>
                  <a:pt x="394" y="1351"/>
                </a:lnTo>
                <a:lnTo>
                  <a:pt x="409" y="1365"/>
                </a:lnTo>
                <a:lnTo>
                  <a:pt x="427" y="1375"/>
                </a:lnTo>
                <a:lnTo>
                  <a:pt x="444" y="1380"/>
                </a:lnTo>
                <a:lnTo>
                  <a:pt x="461" y="1383"/>
                </a:lnTo>
                <a:lnTo>
                  <a:pt x="479" y="1380"/>
                </a:lnTo>
                <a:lnTo>
                  <a:pt x="496" y="1375"/>
                </a:lnTo>
                <a:lnTo>
                  <a:pt x="512" y="1367"/>
                </a:lnTo>
                <a:lnTo>
                  <a:pt x="525" y="1356"/>
                </a:lnTo>
                <a:lnTo>
                  <a:pt x="690" y="1190"/>
                </a:lnTo>
                <a:lnTo>
                  <a:pt x="1227" y="1190"/>
                </a:lnTo>
                <a:lnTo>
                  <a:pt x="1260" y="1187"/>
                </a:lnTo>
                <a:lnTo>
                  <a:pt x="1292" y="1180"/>
                </a:lnTo>
                <a:lnTo>
                  <a:pt x="1320" y="1167"/>
                </a:lnTo>
                <a:lnTo>
                  <a:pt x="1347" y="1151"/>
                </a:lnTo>
                <a:lnTo>
                  <a:pt x="1371" y="1130"/>
                </a:lnTo>
                <a:lnTo>
                  <a:pt x="1391" y="1106"/>
                </a:lnTo>
                <a:lnTo>
                  <a:pt x="1407" y="1080"/>
                </a:lnTo>
                <a:lnTo>
                  <a:pt x="1420" y="1050"/>
                </a:lnTo>
                <a:lnTo>
                  <a:pt x="1428" y="1019"/>
                </a:lnTo>
                <a:lnTo>
                  <a:pt x="1430" y="986"/>
                </a:lnTo>
                <a:lnTo>
                  <a:pt x="1430" y="658"/>
                </a:lnTo>
                <a:lnTo>
                  <a:pt x="1428" y="625"/>
                </a:lnTo>
                <a:lnTo>
                  <a:pt x="1420" y="594"/>
                </a:lnTo>
                <a:lnTo>
                  <a:pt x="1407" y="565"/>
                </a:lnTo>
                <a:lnTo>
                  <a:pt x="1391" y="538"/>
                </a:lnTo>
                <a:lnTo>
                  <a:pt x="1371" y="514"/>
                </a:lnTo>
                <a:lnTo>
                  <a:pt x="1347" y="494"/>
                </a:lnTo>
                <a:lnTo>
                  <a:pt x="1320" y="477"/>
                </a:lnTo>
                <a:lnTo>
                  <a:pt x="1292" y="465"/>
                </a:lnTo>
                <a:lnTo>
                  <a:pt x="1260" y="457"/>
                </a:lnTo>
                <a:lnTo>
                  <a:pt x="1227" y="453"/>
                </a:lnTo>
                <a:lnTo>
                  <a:pt x="397" y="453"/>
                </a:lnTo>
                <a:close/>
                <a:moveTo>
                  <a:pt x="290" y="0"/>
                </a:moveTo>
                <a:lnTo>
                  <a:pt x="1539" y="0"/>
                </a:lnTo>
                <a:lnTo>
                  <a:pt x="1581" y="3"/>
                </a:lnTo>
                <a:lnTo>
                  <a:pt x="1622" y="13"/>
                </a:lnTo>
                <a:lnTo>
                  <a:pt x="1661" y="27"/>
                </a:lnTo>
                <a:lnTo>
                  <a:pt x="1696" y="47"/>
                </a:lnTo>
                <a:lnTo>
                  <a:pt x="1728" y="71"/>
                </a:lnTo>
                <a:lnTo>
                  <a:pt x="1757" y="100"/>
                </a:lnTo>
                <a:lnTo>
                  <a:pt x="1782" y="133"/>
                </a:lnTo>
                <a:lnTo>
                  <a:pt x="1801" y="168"/>
                </a:lnTo>
                <a:lnTo>
                  <a:pt x="1815" y="207"/>
                </a:lnTo>
                <a:lnTo>
                  <a:pt x="1825" y="249"/>
                </a:lnTo>
                <a:lnTo>
                  <a:pt x="1828" y="291"/>
                </a:lnTo>
                <a:lnTo>
                  <a:pt x="1828" y="3077"/>
                </a:lnTo>
                <a:lnTo>
                  <a:pt x="1825" y="3119"/>
                </a:lnTo>
                <a:lnTo>
                  <a:pt x="1815" y="3160"/>
                </a:lnTo>
                <a:lnTo>
                  <a:pt x="1801" y="3199"/>
                </a:lnTo>
                <a:lnTo>
                  <a:pt x="1782" y="3234"/>
                </a:lnTo>
                <a:lnTo>
                  <a:pt x="1757" y="3267"/>
                </a:lnTo>
                <a:lnTo>
                  <a:pt x="1728" y="3296"/>
                </a:lnTo>
                <a:lnTo>
                  <a:pt x="1696" y="3321"/>
                </a:lnTo>
                <a:lnTo>
                  <a:pt x="1661" y="3341"/>
                </a:lnTo>
                <a:lnTo>
                  <a:pt x="1622" y="3355"/>
                </a:lnTo>
                <a:lnTo>
                  <a:pt x="1581" y="3364"/>
                </a:lnTo>
                <a:lnTo>
                  <a:pt x="1539" y="3367"/>
                </a:lnTo>
                <a:lnTo>
                  <a:pt x="290" y="3367"/>
                </a:lnTo>
                <a:lnTo>
                  <a:pt x="247" y="3364"/>
                </a:lnTo>
                <a:lnTo>
                  <a:pt x="206" y="3355"/>
                </a:lnTo>
                <a:lnTo>
                  <a:pt x="168" y="3341"/>
                </a:lnTo>
                <a:lnTo>
                  <a:pt x="132" y="3321"/>
                </a:lnTo>
                <a:lnTo>
                  <a:pt x="99" y="3296"/>
                </a:lnTo>
                <a:lnTo>
                  <a:pt x="71" y="3267"/>
                </a:lnTo>
                <a:lnTo>
                  <a:pt x="47" y="3234"/>
                </a:lnTo>
                <a:lnTo>
                  <a:pt x="27" y="3199"/>
                </a:lnTo>
                <a:lnTo>
                  <a:pt x="12" y="3160"/>
                </a:lnTo>
                <a:lnTo>
                  <a:pt x="3" y="3119"/>
                </a:lnTo>
                <a:lnTo>
                  <a:pt x="0" y="3077"/>
                </a:lnTo>
                <a:lnTo>
                  <a:pt x="0" y="291"/>
                </a:lnTo>
                <a:lnTo>
                  <a:pt x="3" y="249"/>
                </a:lnTo>
                <a:lnTo>
                  <a:pt x="12" y="207"/>
                </a:lnTo>
                <a:lnTo>
                  <a:pt x="27" y="168"/>
                </a:lnTo>
                <a:lnTo>
                  <a:pt x="47" y="133"/>
                </a:lnTo>
                <a:lnTo>
                  <a:pt x="71" y="100"/>
                </a:lnTo>
                <a:lnTo>
                  <a:pt x="99" y="71"/>
                </a:lnTo>
                <a:lnTo>
                  <a:pt x="132" y="47"/>
                </a:lnTo>
                <a:lnTo>
                  <a:pt x="168" y="27"/>
                </a:lnTo>
                <a:lnTo>
                  <a:pt x="206" y="13"/>
                </a:lnTo>
                <a:lnTo>
                  <a:pt x="247" y="3"/>
                </a:lnTo>
                <a:lnTo>
                  <a:pt x="2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Freeform 276"/>
          <p:cNvSpPr>
            <a:spLocks noEditPoints="1"/>
          </p:cNvSpPr>
          <p:nvPr/>
        </p:nvSpPr>
        <p:spPr bwMode="auto">
          <a:xfrm>
            <a:off x="5386296" y="2740025"/>
            <a:ext cx="474663" cy="450850"/>
          </a:xfrm>
          <a:custGeom>
            <a:avLst/>
            <a:gdLst>
              <a:gd name="T0" fmla="*/ 1624 w 3583"/>
              <a:gd name="T1" fmla="*/ 2824 h 3408"/>
              <a:gd name="T2" fmla="*/ 1548 w 3583"/>
              <a:gd name="T3" fmla="*/ 2877 h 3408"/>
              <a:gd name="T4" fmla="*/ 1509 w 3583"/>
              <a:gd name="T5" fmla="*/ 2961 h 3408"/>
              <a:gd name="T6" fmla="*/ 1509 w 3583"/>
              <a:gd name="T7" fmla="*/ 3059 h 3408"/>
              <a:gd name="T8" fmla="*/ 1548 w 3583"/>
              <a:gd name="T9" fmla="*/ 3142 h 3408"/>
              <a:gd name="T10" fmla="*/ 1624 w 3583"/>
              <a:gd name="T11" fmla="*/ 3196 h 3408"/>
              <a:gd name="T12" fmla="*/ 1910 w 3583"/>
              <a:gd name="T13" fmla="*/ 3207 h 3408"/>
              <a:gd name="T14" fmla="*/ 2002 w 3583"/>
              <a:gd name="T15" fmla="*/ 3183 h 3408"/>
              <a:gd name="T16" fmla="*/ 2067 w 3583"/>
              <a:gd name="T17" fmla="*/ 3117 h 3408"/>
              <a:gd name="T18" fmla="*/ 2092 w 3583"/>
              <a:gd name="T19" fmla="*/ 3026 h 3408"/>
              <a:gd name="T20" fmla="*/ 2080 w 3583"/>
              <a:gd name="T21" fmla="*/ 2930 h 3408"/>
              <a:gd name="T22" fmla="*/ 2027 w 3583"/>
              <a:gd name="T23" fmla="*/ 2855 h 3408"/>
              <a:gd name="T24" fmla="*/ 1943 w 3583"/>
              <a:gd name="T25" fmla="*/ 2815 h 3408"/>
              <a:gd name="T26" fmla="*/ 133 w 3583"/>
              <a:gd name="T27" fmla="*/ 2611 h 3408"/>
              <a:gd name="T28" fmla="*/ 3502 w 3583"/>
              <a:gd name="T29" fmla="*/ 2622 h 3408"/>
              <a:gd name="T30" fmla="*/ 3560 w 3583"/>
              <a:gd name="T31" fmla="*/ 2670 h 3408"/>
              <a:gd name="T32" fmla="*/ 3583 w 3583"/>
              <a:gd name="T33" fmla="*/ 2745 h 3408"/>
              <a:gd name="T34" fmla="*/ 3573 w 3583"/>
              <a:gd name="T35" fmla="*/ 3326 h 3408"/>
              <a:gd name="T36" fmla="*/ 3524 w 3583"/>
              <a:gd name="T37" fmla="*/ 3385 h 3408"/>
              <a:gd name="T38" fmla="*/ 3450 w 3583"/>
              <a:gd name="T39" fmla="*/ 3408 h 3408"/>
              <a:gd name="T40" fmla="*/ 82 w 3583"/>
              <a:gd name="T41" fmla="*/ 3397 h 3408"/>
              <a:gd name="T42" fmla="*/ 23 w 3583"/>
              <a:gd name="T43" fmla="*/ 3349 h 3408"/>
              <a:gd name="T44" fmla="*/ 0 w 3583"/>
              <a:gd name="T45" fmla="*/ 3274 h 3408"/>
              <a:gd name="T46" fmla="*/ 11 w 3583"/>
              <a:gd name="T47" fmla="*/ 2693 h 3408"/>
              <a:gd name="T48" fmla="*/ 59 w 3583"/>
              <a:gd name="T49" fmla="*/ 2634 h 3408"/>
              <a:gd name="T50" fmla="*/ 133 w 3583"/>
              <a:gd name="T51" fmla="*/ 2611 h 3408"/>
              <a:gd name="T52" fmla="*/ 799 w 3583"/>
              <a:gd name="T53" fmla="*/ 1097 h 3408"/>
              <a:gd name="T54" fmla="*/ 755 w 3583"/>
              <a:gd name="T55" fmla="*/ 1142 h 3408"/>
              <a:gd name="T56" fmla="*/ 745 w 3583"/>
              <a:gd name="T57" fmla="*/ 1415 h 3408"/>
              <a:gd name="T58" fmla="*/ 767 w 3583"/>
              <a:gd name="T59" fmla="*/ 1476 h 3408"/>
              <a:gd name="T60" fmla="*/ 820 w 3583"/>
              <a:gd name="T61" fmla="*/ 1511 h 3408"/>
              <a:gd name="T62" fmla="*/ 2763 w 3583"/>
              <a:gd name="T63" fmla="*/ 1511 h 3408"/>
              <a:gd name="T64" fmla="*/ 2817 w 3583"/>
              <a:gd name="T65" fmla="*/ 1476 h 3408"/>
              <a:gd name="T66" fmla="*/ 2839 w 3583"/>
              <a:gd name="T67" fmla="*/ 1415 h 3408"/>
              <a:gd name="T68" fmla="*/ 2829 w 3583"/>
              <a:gd name="T69" fmla="*/ 1142 h 3408"/>
              <a:gd name="T70" fmla="*/ 2783 w 3583"/>
              <a:gd name="T71" fmla="*/ 1097 h 3408"/>
              <a:gd name="T72" fmla="*/ 843 w 3583"/>
              <a:gd name="T73" fmla="*/ 1087 h 3408"/>
              <a:gd name="T74" fmla="*/ 2980 w 3583"/>
              <a:gd name="T75" fmla="*/ 3 h 3408"/>
              <a:gd name="T76" fmla="*/ 3035 w 3583"/>
              <a:gd name="T77" fmla="*/ 37 h 3408"/>
              <a:gd name="T78" fmla="*/ 3056 w 3583"/>
              <a:gd name="T79" fmla="*/ 99 h 3408"/>
              <a:gd name="T80" fmla="*/ 3047 w 3583"/>
              <a:gd name="T81" fmla="*/ 451 h 3408"/>
              <a:gd name="T82" fmla="*/ 3001 w 3583"/>
              <a:gd name="T83" fmla="*/ 496 h 3408"/>
              <a:gd name="T84" fmla="*/ 2474 w 3583"/>
              <a:gd name="T85" fmla="*/ 506 h 3408"/>
              <a:gd name="T86" fmla="*/ 2855 w 3583"/>
              <a:gd name="T87" fmla="*/ 702 h 3408"/>
              <a:gd name="T88" fmla="*/ 2982 w 3583"/>
              <a:gd name="T89" fmla="*/ 746 h 3408"/>
              <a:gd name="T90" fmla="*/ 3082 w 3583"/>
              <a:gd name="T91" fmla="*/ 834 h 3408"/>
              <a:gd name="T92" fmla="*/ 3142 w 3583"/>
              <a:gd name="T93" fmla="*/ 957 h 3408"/>
              <a:gd name="T94" fmla="*/ 3450 w 3583"/>
              <a:gd name="T95" fmla="*/ 2414 h 3408"/>
              <a:gd name="T96" fmla="*/ 440 w 3583"/>
              <a:gd name="T97" fmla="*/ 960 h 3408"/>
              <a:gd name="T98" fmla="*/ 476 w 3583"/>
              <a:gd name="T99" fmla="*/ 872 h 3408"/>
              <a:gd name="T100" fmla="*/ 563 w 3583"/>
              <a:gd name="T101" fmla="*/ 771 h 3408"/>
              <a:gd name="T102" fmla="*/ 683 w 3583"/>
              <a:gd name="T103" fmla="*/ 711 h 3408"/>
              <a:gd name="T104" fmla="*/ 2277 w 3583"/>
              <a:gd name="T105" fmla="*/ 699 h 3408"/>
              <a:gd name="T106" fmla="*/ 1769 w 3583"/>
              <a:gd name="T107" fmla="*/ 504 h 3408"/>
              <a:gd name="T108" fmla="*/ 1715 w 3583"/>
              <a:gd name="T109" fmla="*/ 469 h 3408"/>
              <a:gd name="T110" fmla="*/ 1693 w 3583"/>
              <a:gd name="T111" fmla="*/ 408 h 3408"/>
              <a:gd name="T112" fmla="*/ 1704 w 3583"/>
              <a:gd name="T113" fmla="*/ 55 h 3408"/>
              <a:gd name="T114" fmla="*/ 1748 w 3583"/>
              <a:gd name="T115" fmla="*/ 10 h 3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3" h="3408">
                <a:moveTo>
                  <a:pt x="1687" y="2812"/>
                </a:moveTo>
                <a:lnTo>
                  <a:pt x="1655" y="2815"/>
                </a:lnTo>
                <a:lnTo>
                  <a:pt x="1624" y="2824"/>
                </a:lnTo>
                <a:lnTo>
                  <a:pt x="1596" y="2837"/>
                </a:lnTo>
                <a:lnTo>
                  <a:pt x="1570" y="2855"/>
                </a:lnTo>
                <a:lnTo>
                  <a:pt x="1548" y="2877"/>
                </a:lnTo>
                <a:lnTo>
                  <a:pt x="1531" y="2902"/>
                </a:lnTo>
                <a:lnTo>
                  <a:pt x="1517" y="2930"/>
                </a:lnTo>
                <a:lnTo>
                  <a:pt x="1509" y="2961"/>
                </a:lnTo>
                <a:lnTo>
                  <a:pt x="1506" y="2993"/>
                </a:lnTo>
                <a:lnTo>
                  <a:pt x="1506" y="3026"/>
                </a:lnTo>
                <a:lnTo>
                  <a:pt x="1509" y="3059"/>
                </a:lnTo>
                <a:lnTo>
                  <a:pt x="1517" y="3089"/>
                </a:lnTo>
                <a:lnTo>
                  <a:pt x="1531" y="3117"/>
                </a:lnTo>
                <a:lnTo>
                  <a:pt x="1548" y="3142"/>
                </a:lnTo>
                <a:lnTo>
                  <a:pt x="1570" y="3164"/>
                </a:lnTo>
                <a:lnTo>
                  <a:pt x="1596" y="3183"/>
                </a:lnTo>
                <a:lnTo>
                  <a:pt x="1624" y="3196"/>
                </a:lnTo>
                <a:lnTo>
                  <a:pt x="1655" y="3205"/>
                </a:lnTo>
                <a:lnTo>
                  <a:pt x="1687" y="3207"/>
                </a:lnTo>
                <a:lnTo>
                  <a:pt x="1910" y="3207"/>
                </a:lnTo>
                <a:lnTo>
                  <a:pt x="1943" y="3205"/>
                </a:lnTo>
                <a:lnTo>
                  <a:pt x="1973" y="3196"/>
                </a:lnTo>
                <a:lnTo>
                  <a:pt x="2002" y="3183"/>
                </a:lnTo>
                <a:lnTo>
                  <a:pt x="2027" y="3164"/>
                </a:lnTo>
                <a:lnTo>
                  <a:pt x="2048" y="3142"/>
                </a:lnTo>
                <a:lnTo>
                  <a:pt x="2067" y="3117"/>
                </a:lnTo>
                <a:lnTo>
                  <a:pt x="2080" y="3089"/>
                </a:lnTo>
                <a:lnTo>
                  <a:pt x="2089" y="3059"/>
                </a:lnTo>
                <a:lnTo>
                  <a:pt x="2092" y="3026"/>
                </a:lnTo>
                <a:lnTo>
                  <a:pt x="2092" y="2993"/>
                </a:lnTo>
                <a:lnTo>
                  <a:pt x="2089" y="2961"/>
                </a:lnTo>
                <a:lnTo>
                  <a:pt x="2080" y="2930"/>
                </a:lnTo>
                <a:lnTo>
                  <a:pt x="2067" y="2902"/>
                </a:lnTo>
                <a:lnTo>
                  <a:pt x="2048" y="2877"/>
                </a:lnTo>
                <a:lnTo>
                  <a:pt x="2027" y="2855"/>
                </a:lnTo>
                <a:lnTo>
                  <a:pt x="2002" y="2837"/>
                </a:lnTo>
                <a:lnTo>
                  <a:pt x="1973" y="2824"/>
                </a:lnTo>
                <a:lnTo>
                  <a:pt x="1943" y="2815"/>
                </a:lnTo>
                <a:lnTo>
                  <a:pt x="1910" y="2812"/>
                </a:lnTo>
                <a:lnTo>
                  <a:pt x="1687" y="2812"/>
                </a:lnTo>
                <a:close/>
                <a:moveTo>
                  <a:pt x="133" y="2611"/>
                </a:moveTo>
                <a:lnTo>
                  <a:pt x="3450" y="2611"/>
                </a:lnTo>
                <a:lnTo>
                  <a:pt x="3477" y="2615"/>
                </a:lnTo>
                <a:lnTo>
                  <a:pt x="3502" y="2622"/>
                </a:lnTo>
                <a:lnTo>
                  <a:pt x="3524" y="2634"/>
                </a:lnTo>
                <a:lnTo>
                  <a:pt x="3545" y="2650"/>
                </a:lnTo>
                <a:lnTo>
                  <a:pt x="3560" y="2670"/>
                </a:lnTo>
                <a:lnTo>
                  <a:pt x="3573" y="2693"/>
                </a:lnTo>
                <a:lnTo>
                  <a:pt x="3580" y="2718"/>
                </a:lnTo>
                <a:lnTo>
                  <a:pt x="3583" y="2745"/>
                </a:lnTo>
                <a:lnTo>
                  <a:pt x="3583" y="3274"/>
                </a:lnTo>
                <a:lnTo>
                  <a:pt x="3580" y="3301"/>
                </a:lnTo>
                <a:lnTo>
                  <a:pt x="3573" y="3326"/>
                </a:lnTo>
                <a:lnTo>
                  <a:pt x="3560" y="3349"/>
                </a:lnTo>
                <a:lnTo>
                  <a:pt x="3543" y="3369"/>
                </a:lnTo>
                <a:lnTo>
                  <a:pt x="3524" y="3385"/>
                </a:lnTo>
                <a:lnTo>
                  <a:pt x="3502" y="3397"/>
                </a:lnTo>
                <a:lnTo>
                  <a:pt x="3477" y="3405"/>
                </a:lnTo>
                <a:lnTo>
                  <a:pt x="3450" y="3408"/>
                </a:lnTo>
                <a:lnTo>
                  <a:pt x="133" y="3408"/>
                </a:lnTo>
                <a:lnTo>
                  <a:pt x="107" y="3405"/>
                </a:lnTo>
                <a:lnTo>
                  <a:pt x="82" y="3397"/>
                </a:lnTo>
                <a:lnTo>
                  <a:pt x="59" y="3385"/>
                </a:lnTo>
                <a:lnTo>
                  <a:pt x="39" y="3369"/>
                </a:lnTo>
                <a:lnTo>
                  <a:pt x="23" y="3349"/>
                </a:lnTo>
                <a:lnTo>
                  <a:pt x="11" y="3326"/>
                </a:lnTo>
                <a:lnTo>
                  <a:pt x="2" y="3301"/>
                </a:lnTo>
                <a:lnTo>
                  <a:pt x="0" y="3274"/>
                </a:lnTo>
                <a:lnTo>
                  <a:pt x="0" y="2745"/>
                </a:lnTo>
                <a:lnTo>
                  <a:pt x="2" y="2718"/>
                </a:lnTo>
                <a:lnTo>
                  <a:pt x="11" y="2693"/>
                </a:lnTo>
                <a:lnTo>
                  <a:pt x="23" y="2670"/>
                </a:lnTo>
                <a:lnTo>
                  <a:pt x="39" y="2650"/>
                </a:lnTo>
                <a:lnTo>
                  <a:pt x="59" y="2634"/>
                </a:lnTo>
                <a:lnTo>
                  <a:pt x="82" y="2622"/>
                </a:lnTo>
                <a:lnTo>
                  <a:pt x="107" y="2615"/>
                </a:lnTo>
                <a:lnTo>
                  <a:pt x="133" y="2611"/>
                </a:lnTo>
                <a:close/>
                <a:moveTo>
                  <a:pt x="843" y="1087"/>
                </a:moveTo>
                <a:lnTo>
                  <a:pt x="820" y="1090"/>
                </a:lnTo>
                <a:lnTo>
                  <a:pt x="799" y="1097"/>
                </a:lnTo>
                <a:lnTo>
                  <a:pt x="782" y="1108"/>
                </a:lnTo>
                <a:lnTo>
                  <a:pt x="767" y="1123"/>
                </a:lnTo>
                <a:lnTo>
                  <a:pt x="755" y="1142"/>
                </a:lnTo>
                <a:lnTo>
                  <a:pt x="747" y="1162"/>
                </a:lnTo>
                <a:lnTo>
                  <a:pt x="745" y="1185"/>
                </a:lnTo>
                <a:lnTo>
                  <a:pt x="745" y="1415"/>
                </a:lnTo>
                <a:lnTo>
                  <a:pt x="747" y="1438"/>
                </a:lnTo>
                <a:lnTo>
                  <a:pt x="755" y="1459"/>
                </a:lnTo>
                <a:lnTo>
                  <a:pt x="767" y="1476"/>
                </a:lnTo>
                <a:lnTo>
                  <a:pt x="782" y="1491"/>
                </a:lnTo>
                <a:lnTo>
                  <a:pt x="799" y="1503"/>
                </a:lnTo>
                <a:lnTo>
                  <a:pt x="820" y="1511"/>
                </a:lnTo>
                <a:lnTo>
                  <a:pt x="843" y="1513"/>
                </a:lnTo>
                <a:lnTo>
                  <a:pt x="2740" y="1513"/>
                </a:lnTo>
                <a:lnTo>
                  <a:pt x="2763" y="1511"/>
                </a:lnTo>
                <a:lnTo>
                  <a:pt x="2783" y="1503"/>
                </a:lnTo>
                <a:lnTo>
                  <a:pt x="2802" y="1491"/>
                </a:lnTo>
                <a:lnTo>
                  <a:pt x="2817" y="1476"/>
                </a:lnTo>
                <a:lnTo>
                  <a:pt x="2829" y="1459"/>
                </a:lnTo>
                <a:lnTo>
                  <a:pt x="2836" y="1438"/>
                </a:lnTo>
                <a:lnTo>
                  <a:pt x="2839" y="1415"/>
                </a:lnTo>
                <a:lnTo>
                  <a:pt x="2839" y="1185"/>
                </a:lnTo>
                <a:lnTo>
                  <a:pt x="2836" y="1162"/>
                </a:lnTo>
                <a:lnTo>
                  <a:pt x="2829" y="1142"/>
                </a:lnTo>
                <a:lnTo>
                  <a:pt x="2817" y="1123"/>
                </a:lnTo>
                <a:lnTo>
                  <a:pt x="2802" y="1108"/>
                </a:lnTo>
                <a:lnTo>
                  <a:pt x="2783" y="1097"/>
                </a:lnTo>
                <a:lnTo>
                  <a:pt x="2763" y="1090"/>
                </a:lnTo>
                <a:lnTo>
                  <a:pt x="2740" y="1087"/>
                </a:lnTo>
                <a:lnTo>
                  <a:pt x="843" y="1087"/>
                </a:lnTo>
                <a:close/>
                <a:moveTo>
                  <a:pt x="1792" y="0"/>
                </a:moveTo>
                <a:lnTo>
                  <a:pt x="2957" y="0"/>
                </a:lnTo>
                <a:lnTo>
                  <a:pt x="2980" y="3"/>
                </a:lnTo>
                <a:lnTo>
                  <a:pt x="3001" y="10"/>
                </a:lnTo>
                <a:lnTo>
                  <a:pt x="3019" y="22"/>
                </a:lnTo>
                <a:lnTo>
                  <a:pt x="3035" y="37"/>
                </a:lnTo>
                <a:lnTo>
                  <a:pt x="3047" y="55"/>
                </a:lnTo>
                <a:lnTo>
                  <a:pt x="3053" y="76"/>
                </a:lnTo>
                <a:lnTo>
                  <a:pt x="3056" y="99"/>
                </a:lnTo>
                <a:lnTo>
                  <a:pt x="3056" y="408"/>
                </a:lnTo>
                <a:lnTo>
                  <a:pt x="3053" y="430"/>
                </a:lnTo>
                <a:lnTo>
                  <a:pt x="3047" y="451"/>
                </a:lnTo>
                <a:lnTo>
                  <a:pt x="3035" y="469"/>
                </a:lnTo>
                <a:lnTo>
                  <a:pt x="3019" y="484"/>
                </a:lnTo>
                <a:lnTo>
                  <a:pt x="3001" y="496"/>
                </a:lnTo>
                <a:lnTo>
                  <a:pt x="2980" y="504"/>
                </a:lnTo>
                <a:lnTo>
                  <a:pt x="2957" y="506"/>
                </a:lnTo>
                <a:lnTo>
                  <a:pt x="2474" y="506"/>
                </a:lnTo>
                <a:lnTo>
                  <a:pt x="2474" y="699"/>
                </a:lnTo>
                <a:lnTo>
                  <a:pt x="2808" y="699"/>
                </a:lnTo>
                <a:lnTo>
                  <a:pt x="2855" y="702"/>
                </a:lnTo>
                <a:lnTo>
                  <a:pt x="2900" y="711"/>
                </a:lnTo>
                <a:lnTo>
                  <a:pt x="2942" y="726"/>
                </a:lnTo>
                <a:lnTo>
                  <a:pt x="2982" y="746"/>
                </a:lnTo>
                <a:lnTo>
                  <a:pt x="3019" y="771"/>
                </a:lnTo>
                <a:lnTo>
                  <a:pt x="3053" y="800"/>
                </a:lnTo>
                <a:lnTo>
                  <a:pt x="3082" y="834"/>
                </a:lnTo>
                <a:lnTo>
                  <a:pt x="3107" y="872"/>
                </a:lnTo>
                <a:lnTo>
                  <a:pt x="3127" y="913"/>
                </a:lnTo>
                <a:lnTo>
                  <a:pt x="3142" y="957"/>
                </a:lnTo>
                <a:lnTo>
                  <a:pt x="3142" y="960"/>
                </a:lnTo>
                <a:lnTo>
                  <a:pt x="3478" y="2416"/>
                </a:lnTo>
                <a:lnTo>
                  <a:pt x="3450" y="2414"/>
                </a:lnTo>
                <a:lnTo>
                  <a:pt x="133" y="2414"/>
                </a:lnTo>
                <a:lnTo>
                  <a:pt x="105" y="2416"/>
                </a:lnTo>
                <a:lnTo>
                  <a:pt x="440" y="960"/>
                </a:lnTo>
                <a:lnTo>
                  <a:pt x="441" y="957"/>
                </a:lnTo>
                <a:lnTo>
                  <a:pt x="456" y="913"/>
                </a:lnTo>
                <a:lnTo>
                  <a:pt x="476" y="872"/>
                </a:lnTo>
                <a:lnTo>
                  <a:pt x="501" y="834"/>
                </a:lnTo>
                <a:lnTo>
                  <a:pt x="531" y="800"/>
                </a:lnTo>
                <a:lnTo>
                  <a:pt x="563" y="771"/>
                </a:lnTo>
                <a:lnTo>
                  <a:pt x="600" y="746"/>
                </a:lnTo>
                <a:lnTo>
                  <a:pt x="640" y="726"/>
                </a:lnTo>
                <a:lnTo>
                  <a:pt x="683" y="711"/>
                </a:lnTo>
                <a:lnTo>
                  <a:pt x="728" y="702"/>
                </a:lnTo>
                <a:lnTo>
                  <a:pt x="774" y="699"/>
                </a:lnTo>
                <a:lnTo>
                  <a:pt x="2277" y="699"/>
                </a:lnTo>
                <a:lnTo>
                  <a:pt x="2277" y="506"/>
                </a:lnTo>
                <a:lnTo>
                  <a:pt x="1792" y="506"/>
                </a:lnTo>
                <a:lnTo>
                  <a:pt x="1769" y="504"/>
                </a:lnTo>
                <a:lnTo>
                  <a:pt x="1748" y="496"/>
                </a:lnTo>
                <a:lnTo>
                  <a:pt x="1730" y="484"/>
                </a:lnTo>
                <a:lnTo>
                  <a:pt x="1715" y="469"/>
                </a:lnTo>
                <a:lnTo>
                  <a:pt x="1704" y="451"/>
                </a:lnTo>
                <a:lnTo>
                  <a:pt x="1696" y="430"/>
                </a:lnTo>
                <a:lnTo>
                  <a:pt x="1693" y="408"/>
                </a:lnTo>
                <a:lnTo>
                  <a:pt x="1693" y="99"/>
                </a:lnTo>
                <a:lnTo>
                  <a:pt x="1696" y="76"/>
                </a:lnTo>
                <a:lnTo>
                  <a:pt x="1704" y="55"/>
                </a:lnTo>
                <a:lnTo>
                  <a:pt x="1715" y="37"/>
                </a:lnTo>
                <a:lnTo>
                  <a:pt x="1730" y="22"/>
                </a:lnTo>
                <a:lnTo>
                  <a:pt x="1748" y="10"/>
                </a:lnTo>
                <a:lnTo>
                  <a:pt x="1769" y="3"/>
                </a:lnTo>
                <a:lnTo>
                  <a:pt x="17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8" name="Freeform 281"/>
          <p:cNvSpPr>
            <a:spLocks noEditPoints="1"/>
          </p:cNvSpPr>
          <p:nvPr/>
        </p:nvSpPr>
        <p:spPr bwMode="auto">
          <a:xfrm>
            <a:off x="4530177" y="2686050"/>
            <a:ext cx="315913" cy="558800"/>
          </a:xfrm>
          <a:custGeom>
            <a:avLst/>
            <a:gdLst>
              <a:gd name="T0" fmla="*/ 1349 w 1994"/>
              <a:gd name="T1" fmla="*/ 3080 h 3520"/>
              <a:gd name="T2" fmla="*/ 1449 w 1994"/>
              <a:gd name="T3" fmla="*/ 3197 h 3520"/>
              <a:gd name="T4" fmla="*/ 1731 w 1994"/>
              <a:gd name="T5" fmla="*/ 3097 h 3520"/>
              <a:gd name="T6" fmla="*/ 1631 w 1994"/>
              <a:gd name="T7" fmla="*/ 2980 h 3520"/>
              <a:gd name="T8" fmla="*/ 809 w 1994"/>
              <a:gd name="T9" fmla="*/ 3056 h 3520"/>
              <a:gd name="T10" fmla="*/ 883 w 1994"/>
              <a:gd name="T11" fmla="*/ 3195 h 3520"/>
              <a:gd name="T12" fmla="*/ 1186 w 1994"/>
              <a:gd name="T13" fmla="*/ 3120 h 3520"/>
              <a:gd name="T14" fmla="*/ 1112 w 1994"/>
              <a:gd name="T15" fmla="*/ 2982 h 3520"/>
              <a:gd name="T16" fmla="*/ 273 w 1994"/>
              <a:gd name="T17" fmla="*/ 3035 h 3520"/>
              <a:gd name="T18" fmla="*/ 319 w 1994"/>
              <a:gd name="T19" fmla="*/ 3187 h 3520"/>
              <a:gd name="T20" fmla="*/ 637 w 1994"/>
              <a:gd name="T21" fmla="*/ 3141 h 3520"/>
              <a:gd name="T22" fmla="*/ 590 w 1994"/>
              <a:gd name="T23" fmla="*/ 2989 h 3520"/>
              <a:gd name="T24" fmla="*/ 1370 w 1994"/>
              <a:gd name="T25" fmla="*/ 2647 h 3520"/>
              <a:gd name="T26" fmla="*/ 1386 w 1994"/>
              <a:gd name="T27" fmla="*/ 2805 h 3520"/>
              <a:gd name="T28" fmla="*/ 1709 w 1994"/>
              <a:gd name="T29" fmla="*/ 2790 h 3520"/>
              <a:gd name="T30" fmla="*/ 1694 w 1994"/>
              <a:gd name="T31" fmla="*/ 2632 h 3520"/>
              <a:gd name="T32" fmla="*/ 843 w 1994"/>
              <a:gd name="T33" fmla="*/ 2632 h 3520"/>
              <a:gd name="T34" fmla="*/ 828 w 1994"/>
              <a:gd name="T35" fmla="*/ 2790 h 3520"/>
              <a:gd name="T36" fmla="*/ 1152 w 1994"/>
              <a:gd name="T37" fmla="*/ 2805 h 3520"/>
              <a:gd name="T38" fmla="*/ 1167 w 1994"/>
              <a:gd name="T39" fmla="*/ 2647 h 3520"/>
              <a:gd name="T40" fmla="*/ 319 w 1994"/>
              <a:gd name="T41" fmla="*/ 2620 h 3520"/>
              <a:gd name="T42" fmla="*/ 273 w 1994"/>
              <a:gd name="T43" fmla="*/ 2772 h 3520"/>
              <a:gd name="T44" fmla="*/ 590 w 1994"/>
              <a:gd name="T45" fmla="*/ 2817 h 3520"/>
              <a:gd name="T46" fmla="*/ 637 w 1994"/>
              <a:gd name="T47" fmla="*/ 2665 h 3520"/>
              <a:gd name="T48" fmla="*/ 1425 w 1994"/>
              <a:gd name="T49" fmla="*/ 2243 h 3520"/>
              <a:gd name="T50" fmla="*/ 1351 w 1994"/>
              <a:gd name="T51" fmla="*/ 2381 h 3520"/>
              <a:gd name="T52" fmla="*/ 1654 w 1994"/>
              <a:gd name="T53" fmla="*/ 2456 h 3520"/>
              <a:gd name="T54" fmla="*/ 1728 w 1994"/>
              <a:gd name="T55" fmla="*/ 2317 h 3520"/>
              <a:gd name="T56" fmla="*/ 905 w 1994"/>
              <a:gd name="T57" fmla="*/ 2240 h 3520"/>
              <a:gd name="T58" fmla="*/ 805 w 1994"/>
              <a:gd name="T59" fmla="*/ 2358 h 3520"/>
              <a:gd name="T60" fmla="*/ 1088 w 1994"/>
              <a:gd name="T61" fmla="*/ 2458 h 3520"/>
              <a:gd name="T62" fmla="*/ 1189 w 1994"/>
              <a:gd name="T63" fmla="*/ 2341 h 3520"/>
              <a:gd name="T64" fmla="*/ 905 w 1994"/>
              <a:gd name="T65" fmla="*/ 2240 h 3520"/>
              <a:gd name="T66" fmla="*/ 263 w 1994"/>
              <a:gd name="T67" fmla="*/ 2341 h 3520"/>
              <a:gd name="T68" fmla="*/ 363 w 1994"/>
              <a:gd name="T69" fmla="*/ 2458 h 3520"/>
              <a:gd name="T70" fmla="*/ 646 w 1994"/>
              <a:gd name="T71" fmla="*/ 2358 h 3520"/>
              <a:gd name="T72" fmla="*/ 546 w 1994"/>
              <a:gd name="T73" fmla="*/ 2240 h 3520"/>
              <a:gd name="T74" fmla="*/ 286 w 1994"/>
              <a:gd name="T75" fmla="*/ 1954 h 3520"/>
              <a:gd name="T76" fmla="*/ 1712 w 1994"/>
              <a:gd name="T77" fmla="*/ 1938 h 3520"/>
              <a:gd name="T78" fmla="*/ 640 w 1994"/>
              <a:gd name="T79" fmla="*/ 824 h 3520"/>
              <a:gd name="T80" fmla="*/ 604 w 1994"/>
              <a:gd name="T81" fmla="*/ 960 h 3520"/>
              <a:gd name="T82" fmla="*/ 1146 w 1994"/>
              <a:gd name="T83" fmla="*/ 944 h 3520"/>
              <a:gd name="T84" fmla="*/ 1075 w 1994"/>
              <a:gd name="T85" fmla="*/ 820 h 3520"/>
              <a:gd name="T86" fmla="*/ 1924 w 1994"/>
              <a:gd name="T87" fmla="*/ 772 h 3520"/>
              <a:gd name="T88" fmla="*/ 1982 w 1994"/>
              <a:gd name="T89" fmla="*/ 3315 h 3520"/>
              <a:gd name="T90" fmla="*/ 1750 w 1994"/>
              <a:gd name="T91" fmla="*/ 3516 h 3520"/>
              <a:gd name="T92" fmla="*/ 71 w 1994"/>
              <a:gd name="T93" fmla="*/ 3421 h 3520"/>
              <a:gd name="T94" fmla="*/ 12 w 1994"/>
              <a:gd name="T95" fmla="*/ 878 h 3520"/>
              <a:gd name="T96" fmla="*/ 240 w 1994"/>
              <a:gd name="T97" fmla="*/ 676 h 3520"/>
              <a:gd name="T98" fmla="*/ 363 w 1994"/>
              <a:gd name="T99" fmla="*/ 1298 h 3520"/>
              <a:gd name="T100" fmla="*/ 1709 w 1994"/>
              <a:gd name="T101" fmla="*/ 673 h 3520"/>
              <a:gd name="T102" fmla="*/ 583 w 1994"/>
              <a:gd name="T103" fmla="*/ 609 h 3520"/>
              <a:gd name="T104" fmla="*/ 1329 w 1994"/>
              <a:gd name="T105" fmla="*/ 657 h 3520"/>
              <a:gd name="T106" fmla="*/ 1329 w 1994"/>
              <a:gd name="T107" fmla="*/ 516 h 3520"/>
              <a:gd name="T108" fmla="*/ 591 w 1994"/>
              <a:gd name="T109" fmla="*/ 229 h 3520"/>
              <a:gd name="T110" fmla="*/ 662 w 1994"/>
              <a:gd name="T111" fmla="*/ 353 h 3520"/>
              <a:gd name="T112" fmla="*/ 1089 w 1994"/>
              <a:gd name="T113" fmla="*/ 249 h 3520"/>
              <a:gd name="T114" fmla="*/ 1544 w 1994"/>
              <a:gd name="T115" fmla="*/ 0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4" h="3520">
                <a:moveTo>
                  <a:pt x="1449" y="2980"/>
                </a:moveTo>
                <a:lnTo>
                  <a:pt x="1425" y="2982"/>
                </a:lnTo>
                <a:lnTo>
                  <a:pt x="1404" y="2989"/>
                </a:lnTo>
                <a:lnTo>
                  <a:pt x="1386" y="3001"/>
                </a:lnTo>
                <a:lnTo>
                  <a:pt x="1370" y="3016"/>
                </a:lnTo>
                <a:lnTo>
                  <a:pt x="1358" y="3035"/>
                </a:lnTo>
                <a:lnTo>
                  <a:pt x="1351" y="3056"/>
                </a:lnTo>
                <a:lnTo>
                  <a:pt x="1349" y="3080"/>
                </a:lnTo>
                <a:lnTo>
                  <a:pt x="1349" y="3097"/>
                </a:lnTo>
                <a:lnTo>
                  <a:pt x="1351" y="3120"/>
                </a:lnTo>
                <a:lnTo>
                  <a:pt x="1358" y="3141"/>
                </a:lnTo>
                <a:lnTo>
                  <a:pt x="1370" y="3160"/>
                </a:lnTo>
                <a:lnTo>
                  <a:pt x="1386" y="3175"/>
                </a:lnTo>
                <a:lnTo>
                  <a:pt x="1404" y="3187"/>
                </a:lnTo>
                <a:lnTo>
                  <a:pt x="1425" y="3195"/>
                </a:lnTo>
                <a:lnTo>
                  <a:pt x="1449" y="3197"/>
                </a:lnTo>
                <a:lnTo>
                  <a:pt x="1631" y="3197"/>
                </a:lnTo>
                <a:lnTo>
                  <a:pt x="1654" y="3195"/>
                </a:lnTo>
                <a:lnTo>
                  <a:pt x="1675" y="3187"/>
                </a:lnTo>
                <a:lnTo>
                  <a:pt x="1694" y="3175"/>
                </a:lnTo>
                <a:lnTo>
                  <a:pt x="1709" y="3160"/>
                </a:lnTo>
                <a:lnTo>
                  <a:pt x="1721" y="3141"/>
                </a:lnTo>
                <a:lnTo>
                  <a:pt x="1728" y="3120"/>
                </a:lnTo>
                <a:lnTo>
                  <a:pt x="1731" y="3097"/>
                </a:lnTo>
                <a:lnTo>
                  <a:pt x="1731" y="3080"/>
                </a:lnTo>
                <a:lnTo>
                  <a:pt x="1728" y="3056"/>
                </a:lnTo>
                <a:lnTo>
                  <a:pt x="1721" y="3035"/>
                </a:lnTo>
                <a:lnTo>
                  <a:pt x="1709" y="3016"/>
                </a:lnTo>
                <a:lnTo>
                  <a:pt x="1694" y="3001"/>
                </a:lnTo>
                <a:lnTo>
                  <a:pt x="1675" y="2989"/>
                </a:lnTo>
                <a:lnTo>
                  <a:pt x="1654" y="2982"/>
                </a:lnTo>
                <a:lnTo>
                  <a:pt x="1631" y="2980"/>
                </a:lnTo>
                <a:lnTo>
                  <a:pt x="1449" y="2980"/>
                </a:lnTo>
                <a:close/>
                <a:moveTo>
                  <a:pt x="905" y="2980"/>
                </a:moveTo>
                <a:lnTo>
                  <a:pt x="883" y="2982"/>
                </a:lnTo>
                <a:lnTo>
                  <a:pt x="862" y="2989"/>
                </a:lnTo>
                <a:lnTo>
                  <a:pt x="843" y="3001"/>
                </a:lnTo>
                <a:lnTo>
                  <a:pt x="828" y="3016"/>
                </a:lnTo>
                <a:lnTo>
                  <a:pt x="816" y="3035"/>
                </a:lnTo>
                <a:lnTo>
                  <a:pt x="809" y="3056"/>
                </a:lnTo>
                <a:lnTo>
                  <a:pt x="805" y="3080"/>
                </a:lnTo>
                <a:lnTo>
                  <a:pt x="805" y="3097"/>
                </a:lnTo>
                <a:lnTo>
                  <a:pt x="809" y="3120"/>
                </a:lnTo>
                <a:lnTo>
                  <a:pt x="816" y="3141"/>
                </a:lnTo>
                <a:lnTo>
                  <a:pt x="828" y="3160"/>
                </a:lnTo>
                <a:lnTo>
                  <a:pt x="843" y="3175"/>
                </a:lnTo>
                <a:lnTo>
                  <a:pt x="862" y="3187"/>
                </a:lnTo>
                <a:lnTo>
                  <a:pt x="883" y="3195"/>
                </a:lnTo>
                <a:lnTo>
                  <a:pt x="905" y="3197"/>
                </a:lnTo>
                <a:lnTo>
                  <a:pt x="1088" y="3197"/>
                </a:lnTo>
                <a:lnTo>
                  <a:pt x="1112" y="3195"/>
                </a:lnTo>
                <a:lnTo>
                  <a:pt x="1132" y="3187"/>
                </a:lnTo>
                <a:lnTo>
                  <a:pt x="1152" y="3175"/>
                </a:lnTo>
                <a:lnTo>
                  <a:pt x="1167" y="3160"/>
                </a:lnTo>
                <a:lnTo>
                  <a:pt x="1179" y="3141"/>
                </a:lnTo>
                <a:lnTo>
                  <a:pt x="1186" y="3120"/>
                </a:lnTo>
                <a:lnTo>
                  <a:pt x="1189" y="3097"/>
                </a:lnTo>
                <a:lnTo>
                  <a:pt x="1189" y="3080"/>
                </a:lnTo>
                <a:lnTo>
                  <a:pt x="1186" y="3056"/>
                </a:lnTo>
                <a:lnTo>
                  <a:pt x="1179" y="3035"/>
                </a:lnTo>
                <a:lnTo>
                  <a:pt x="1167" y="3016"/>
                </a:lnTo>
                <a:lnTo>
                  <a:pt x="1152" y="3001"/>
                </a:lnTo>
                <a:lnTo>
                  <a:pt x="1132" y="2989"/>
                </a:lnTo>
                <a:lnTo>
                  <a:pt x="1112" y="2982"/>
                </a:lnTo>
                <a:lnTo>
                  <a:pt x="1088" y="2980"/>
                </a:lnTo>
                <a:lnTo>
                  <a:pt x="905" y="2980"/>
                </a:lnTo>
                <a:close/>
                <a:moveTo>
                  <a:pt x="363" y="2980"/>
                </a:moveTo>
                <a:lnTo>
                  <a:pt x="341" y="2982"/>
                </a:lnTo>
                <a:lnTo>
                  <a:pt x="319" y="2989"/>
                </a:lnTo>
                <a:lnTo>
                  <a:pt x="301" y="3001"/>
                </a:lnTo>
                <a:lnTo>
                  <a:pt x="285" y="3016"/>
                </a:lnTo>
                <a:lnTo>
                  <a:pt x="273" y="3035"/>
                </a:lnTo>
                <a:lnTo>
                  <a:pt x="266" y="3056"/>
                </a:lnTo>
                <a:lnTo>
                  <a:pt x="263" y="3080"/>
                </a:lnTo>
                <a:lnTo>
                  <a:pt x="263" y="3097"/>
                </a:lnTo>
                <a:lnTo>
                  <a:pt x="266" y="3120"/>
                </a:lnTo>
                <a:lnTo>
                  <a:pt x="273" y="3141"/>
                </a:lnTo>
                <a:lnTo>
                  <a:pt x="285" y="3160"/>
                </a:lnTo>
                <a:lnTo>
                  <a:pt x="301" y="3175"/>
                </a:lnTo>
                <a:lnTo>
                  <a:pt x="319" y="3187"/>
                </a:lnTo>
                <a:lnTo>
                  <a:pt x="341" y="3195"/>
                </a:lnTo>
                <a:lnTo>
                  <a:pt x="363" y="3197"/>
                </a:lnTo>
                <a:lnTo>
                  <a:pt x="546" y="3197"/>
                </a:lnTo>
                <a:lnTo>
                  <a:pt x="569" y="3195"/>
                </a:lnTo>
                <a:lnTo>
                  <a:pt x="590" y="3187"/>
                </a:lnTo>
                <a:lnTo>
                  <a:pt x="609" y="3175"/>
                </a:lnTo>
                <a:lnTo>
                  <a:pt x="625" y="3160"/>
                </a:lnTo>
                <a:lnTo>
                  <a:pt x="637" y="3141"/>
                </a:lnTo>
                <a:lnTo>
                  <a:pt x="644" y="3120"/>
                </a:lnTo>
                <a:lnTo>
                  <a:pt x="646" y="3097"/>
                </a:lnTo>
                <a:lnTo>
                  <a:pt x="646" y="3080"/>
                </a:lnTo>
                <a:lnTo>
                  <a:pt x="644" y="3056"/>
                </a:lnTo>
                <a:lnTo>
                  <a:pt x="637" y="3035"/>
                </a:lnTo>
                <a:lnTo>
                  <a:pt x="625" y="3016"/>
                </a:lnTo>
                <a:lnTo>
                  <a:pt x="609" y="3001"/>
                </a:lnTo>
                <a:lnTo>
                  <a:pt x="590" y="2989"/>
                </a:lnTo>
                <a:lnTo>
                  <a:pt x="569" y="2982"/>
                </a:lnTo>
                <a:lnTo>
                  <a:pt x="546" y="2980"/>
                </a:lnTo>
                <a:lnTo>
                  <a:pt x="363" y="2980"/>
                </a:lnTo>
                <a:close/>
                <a:moveTo>
                  <a:pt x="1449" y="2609"/>
                </a:moveTo>
                <a:lnTo>
                  <a:pt x="1425" y="2613"/>
                </a:lnTo>
                <a:lnTo>
                  <a:pt x="1404" y="2620"/>
                </a:lnTo>
                <a:lnTo>
                  <a:pt x="1386" y="2632"/>
                </a:lnTo>
                <a:lnTo>
                  <a:pt x="1370" y="2647"/>
                </a:lnTo>
                <a:lnTo>
                  <a:pt x="1358" y="2665"/>
                </a:lnTo>
                <a:lnTo>
                  <a:pt x="1351" y="2687"/>
                </a:lnTo>
                <a:lnTo>
                  <a:pt x="1349" y="2710"/>
                </a:lnTo>
                <a:lnTo>
                  <a:pt x="1349" y="2728"/>
                </a:lnTo>
                <a:lnTo>
                  <a:pt x="1351" y="2750"/>
                </a:lnTo>
                <a:lnTo>
                  <a:pt x="1358" y="2772"/>
                </a:lnTo>
                <a:lnTo>
                  <a:pt x="1370" y="2790"/>
                </a:lnTo>
                <a:lnTo>
                  <a:pt x="1386" y="2805"/>
                </a:lnTo>
                <a:lnTo>
                  <a:pt x="1404" y="2817"/>
                </a:lnTo>
                <a:lnTo>
                  <a:pt x="1425" y="2825"/>
                </a:lnTo>
                <a:lnTo>
                  <a:pt x="1449" y="2828"/>
                </a:lnTo>
                <a:lnTo>
                  <a:pt x="1631" y="2828"/>
                </a:lnTo>
                <a:lnTo>
                  <a:pt x="1654" y="2825"/>
                </a:lnTo>
                <a:lnTo>
                  <a:pt x="1675" y="2817"/>
                </a:lnTo>
                <a:lnTo>
                  <a:pt x="1694" y="2805"/>
                </a:lnTo>
                <a:lnTo>
                  <a:pt x="1709" y="2790"/>
                </a:lnTo>
                <a:lnTo>
                  <a:pt x="1721" y="2772"/>
                </a:lnTo>
                <a:lnTo>
                  <a:pt x="1728" y="2750"/>
                </a:lnTo>
                <a:lnTo>
                  <a:pt x="1731" y="2728"/>
                </a:lnTo>
                <a:lnTo>
                  <a:pt x="1731" y="2710"/>
                </a:lnTo>
                <a:lnTo>
                  <a:pt x="1728" y="2687"/>
                </a:lnTo>
                <a:lnTo>
                  <a:pt x="1721" y="2665"/>
                </a:lnTo>
                <a:lnTo>
                  <a:pt x="1709" y="2647"/>
                </a:lnTo>
                <a:lnTo>
                  <a:pt x="1694" y="2632"/>
                </a:lnTo>
                <a:lnTo>
                  <a:pt x="1675" y="2620"/>
                </a:lnTo>
                <a:lnTo>
                  <a:pt x="1654" y="2613"/>
                </a:lnTo>
                <a:lnTo>
                  <a:pt x="1631" y="2609"/>
                </a:lnTo>
                <a:lnTo>
                  <a:pt x="1449" y="2609"/>
                </a:lnTo>
                <a:close/>
                <a:moveTo>
                  <a:pt x="905" y="2609"/>
                </a:moveTo>
                <a:lnTo>
                  <a:pt x="883" y="2613"/>
                </a:lnTo>
                <a:lnTo>
                  <a:pt x="862" y="2620"/>
                </a:lnTo>
                <a:lnTo>
                  <a:pt x="843" y="2632"/>
                </a:lnTo>
                <a:lnTo>
                  <a:pt x="828" y="2647"/>
                </a:lnTo>
                <a:lnTo>
                  <a:pt x="816" y="2665"/>
                </a:lnTo>
                <a:lnTo>
                  <a:pt x="809" y="2687"/>
                </a:lnTo>
                <a:lnTo>
                  <a:pt x="805" y="2710"/>
                </a:lnTo>
                <a:lnTo>
                  <a:pt x="805" y="2728"/>
                </a:lnTo>
                <a:lnTo>
                  <a:pt x="809" y="2750"/>
                </a:lnTo>
                <a:lnTo>
                  <a:pt x="816" y="2772"/>
                </a:lnTo>
                <a:lnTo>
                  <a:pt x="828" y="2790"/>
                </a:lnTo>
                <a:lnTo>
                  <a:pt x="843" y="2805"/>
                </a:lnTo>
                <a:lnTo>
                  <a:pt x="862" y="2817"/>
                </a:lnTo>
                <a:lnTo>
                  <a:pt x="883" y="2825"/>
                </a:lnTo>
                <a:lnTo>
                  <a:pt x="905" y="2828"/>
                </a:lnTo>
                <a:lnTo>
                  <a:pt x="1088" y="2828"/>
                </a:lnTo>
                <a:lnTo>
                  <a:pt x="1112" y="2825"/>
                </a:lnTo>
                <a:lnTo>
                  <a:pt x="1132" y="2817"/>
                </a:lnTo>
                <a:lnTo>
                  <a:pt x="1152" y="2805"/>
                </a:lnTo>
                <a:lnTo>
                  <a:pt x="1167" y="2790"/>
                </a:lnTo>
                <a:lnTo>
                  <a:pt x="1179" y="2772"/>
                </a:lnTo>
                <a:lnTo>
                  <a:pt x="1186" y="2750"/>
                </a:lnTo>
                <a:lnTo>
                  <a:pt x="1189" y="2728"/>
                </a:lnTo>
                <a:lnTo>
                  <a:pt x="1189" y="2710"/>
                </a:lnTo>
                <a:lnTo>
                  <a:pt x="1186" y="2687"/>
                </a:lnTo>
                <a:lnTo>
                  <a:pt x="1179" y="2665"/>
                </a:lnTo>
                <a:lnTo>
                  <a:pt x="1167" y="2647"/>
                </a:lnTo>
                <a:lnTo>
                  <a:pt x="1152" y="2632"/>
                </a:lnTo>
                <a:lnTo>
                  <a:pt x="1132" y="2620"/>
                </a:lnTo>
                <a:lnTo>
                  <a:pt x="1112" y="2613"/>
                </a:lnTo>
                <a:lnTo>
                  <a:pt x="1088" y="2609"/>
                </a:lnTo>
                <a:lnTo>
                  <a:pt x="905" y="2609"/>
                </a:lnTo>
                <a:close/>
                <a:moveTo>
                  <a:pt x="363" y="2609"/>
                </a:moveTo>
                <a:lnTo>
                  <a:pt x="341" y="2613"/>
                </a:lnTo>
                <a:lnTo>
                  <a:pt x="319" y="2620"/>
                </a:lnTo>
                <a:lnTo>
                  <a:pt x="301" y="2632"/>
                </a:lnTo>
                <a:lnTo>
                  <a:pt x="285" y="2647"/>
                </a:lnTo>
                <a:lnTo>
                  <a:pt x="273" y="2665"/>
                </a:lnTo>
                <a:lnTo>
                  <a:pt x="266" y="2687"/>
                </a:lnTo>
                <a:lnTo>
                  <a:pt x="263" y="2710"/>
                </a:lnTo>
                <a:lnTo>
                  <a:pt x="263" y="2728"/>
                </a:lnTo>
                <a:lnTo>
                  <a:pt x="266" y="2750"/>
                </a:lnTo>
                <a:lnTo>
                  <a:pt x="273" y="2772"/>
                </a:lnTo>
                <a:lnTo>
                  <a:pt x="285" y="2790"/>
                </a:lnTo>
                <a:lnTo>
                  <a:pt x="301" y="2805"/>
                </a:lnTo>
                <a:lnTo>
                  <a:pt x="319" y="2817"/>
                </a:lnTo>
                <a:lnTo>
                  <a:pt x="341" y="2825"/>
                </a:lnTo>
                <a:lnTo>
                  <a:pt x="363" y="2828"/>
                </a:lnTo>
                <a:lnTo>
                  <a:pt x="546" y="2828"/>
                </a:lnTo>
                <a:lnTo>
                  <a:pt x="569" y="2825"/>
                </a:lnTo>
                <a:lnTo>
                  <a:pt x="590" y="2817"/>
                </a:lnTo>
                <a:lnTo>
                  <a:pt x="609" y="2805"/>
                </a:lnTo>
                <a:lnTo>
                  <a:pt x="625" y="2790"/>
                </a:lnTo>
                <a:lnTo>
                  <a:pt x="637" y="2772"/>
                </a:lnTo>
                <a:lnTo>
                  <a:pt x="644" y="2750"/>
                </a:lnTo>
                <a:lnTo>
                  <a:pt x="646" y="2728"/>
                </a:lnTo>
                <a:lnTo>
                  <a:pt x="646" y="2710"/>
                </a:lnTo>
                <a:lnTo>
                  <a:pt x="644" y="2687"/>
                </a:lnTo>
                <a:lnTo>
                  <a:pt x="637" y="2665"/>
                </a:lnTo>
                <a:lnTo>
                  <a:pt x="625" y="2647"/>
                </a:lnTo>
                <a:lnTo>
                  <a:pt x="609" y="2632"/>
                </a:lnTo>
                <a:lnTo>
                  <a:pt x="590" y="2620"/>
                </a:lnTo>
                <a:lnTo>
                  <a:pt x="569" y="2613"/>
                </a:lnTo>
                <a:lnTo>
                  <a:pt x="546" y="2609"/>
                </a:lnTo>
                <a:lnTo>
                  <a:pt x="363" y="2609"/>
                </a:lnTo>
                <a:close/>
                <a:moveTo>
                  <a:pt x="1449" y="2240"/>
                </a:moveTo>
                <a:lnTo>
                  <a:pt x="1425" y="2243"/>
                </a:lnTo>
                <a:lnTo>
                  <a:pt x="1404" y="2250"/>
                </a:lnTo>
                <a:lnTo>
                  <a:pt x="1386" y="2262"/>
                </a:lnTo>
                <a:lnTo>
                  <a:pt x="1370" y="2278"/>
                </a:lnTo>
                <a:lnTo>
                  <a:pt x="1358" y="2296"/>
                </a:lnTo>
                <a:lnTo>
                  <a:pt x="1351" y="2317"/>
                </a:lnTo>
                <a:lnTo>
                  <a:pt x="1349" y="2341"/>
                </a:lnTo>
                <a:lnTo>
                  <a:pt x="1349" y="2358"/>
                </a:lnTo>
                <a:lnTo>
                  <a:pt x="1351" y="2381"/>
                </a:lnTo>
                <a:lnTo>
                  <a:pt x="1358" y="2402"/>
                </a:lnTo>
                <a:lnTo>
                  <a:pt x="1370" y="2421"/>
                </a:lnTo>
                <a:lnTo>
                  <a:pt x="1386" y="2436"/>
                </a:lnTo>
                <a:lnTo>
                  <a:pt x="1404" y="2448"/>
                </a:lnTo>
                <a:lnTo>
                  <a:pt x="1425" y="2456"/>
                </a:lnTo>
                <a:lnTo>
                  <a:pt x="1449" y="2458"/>
                </a:lnTo>
                <a:lnTo>
                  <a:pt x="1631" y="2458"/>
                </a:lnTo>
                <a:lnTo>
                  <a:pt x="1654" y="2456"/>
                </a:lnTo>
                <a:lnTo>
                  <a:pt x="1675" y="2448"/>
                </a:lnTo>
                <a:lnTo>
                  <a:pt x="1694" y="2436"/>
                </a:lnTo>
                <a:lnTo>
                  <a:pt x="1709" y="2421"/>
                </a:lnTo>
                <a:lnTo>
                  <a:pt x="1721" y="2402"/>
                </a:lnTo>
                <a:lnTo>
                  <a:pt x="1728" y="2381"/>
                </a:lnTo>
                <a:lnTo>
                  <a:pt x="1731" y="2358"/>
                </a:lnTo>
                <a:lnTo>
                  <a:pt x="1731" y="2341"/>
                </a:lnTo>
                <a:lnTo>
                  <a:pt x="1728" y="2317"/>
                </a:lnTo>
                <a:lnTo>
                  <a:pt x="1721" y="2296"/>
                </a:lnTo>
                <a:lnTo>
                  <a:pt x="1709" y="2278"/>
                </a:lnTo>
                <a:lnTo>
                  <a:pt x="1694" y="2262"/>
                </a:lnTo>
                <a:lnTo>
                  <a:pt x="1675" y="2250"/>
                </a:lnTo>
                <a:lnTo>
                  <a:pt x="1654" y="2243"/>
                </a:lnTo>
                <a:lnTo>
                  <a:pt x="1631" y="2240"/>
                </a:lnTo>
                <a:lnTo>
                  <a:pt x="1449" y="2240"/>
                </a:lnTo>
                <a:close/>
                <a:moveTo>
                  <a:pt x="905" y="2240"/>
                </a:moveTo>
                <a:lnTo>
                  <a:pt x="883" y="2243"/>
                </a:lnTo>
                <a:lnTo>
                  <a:pt x="862" y="2250"/>
                </a:lnTo>
                <a:lnTo>
                  <a:pt x="843" y="2262"/>
                </a:lnTo>
                <a:lnTo>
                  <a:pt x="828" y="2278"/>
                </a:lnTo>
                <a:lnTo>
                  <a:pt x="816" y="2296"/>
                </a:lnTo>
                <a:lnTo>
                  <a:pt x="809" y="2317"/>
                </a:lnTo>
                <a:lnTo>
                  <a:pt x="805" y="2341"/>
                </a:lnTo>
                <a:lnTo>
                  <a:pt x="805" y="2358"/>
                </a:lnTo>
                <a:lnTo>
                  <a:pt x="809" y="2381"/>
                </a:lnTo>
                <a:lnTo>
                  <a:pt x="816" y="2402"/>
                </a:lnTo>
                <a:lnTo>
                  <a:pt x="828" y="2421"/>
                </a:lnTo>
                <a:lnTo>
                  <a:pt x="843" y="2436"/>
                </a:lnTo>
                <a:lnTo>
                  <a:pt x="862" y="2448"/>
                </a:lnTo>
                <a:lnTo>
                  <a:pt x="883" y="2456"/>
                </a:lnTo>
                <a:lnTo>
                  <a:pt x="905" y="2458"/>
                </a:lnTo>
                <a:lnTo>
                  <a:pt x="1088" y="2458"/>
                </a:lnTo>
                <a:lnTo>
                  <a:pt x="1112" y="2456"/>
                </a:lnTo>
                <a:lnTo>
                  <a:pt x="1132" y="2448"/>
                </a:lnTo>
                <a:lnTo>
                  <a:pt x="1152" y="2436"/>
                </a:lnTo>
                <a:lnTo>
                  <a:pt x="1167" y="2421"/>
                </a:lnTo>
                <a:lnTo>
                  <a:pt x="1179" y="2402"/>
                </a:lnTo>
                <a:lnTo>
                  <a:pt x="1186" y="2381"/>
                </a:lnTo>
                <a:lnTo>
                  <a:pt x="1189" y="2358"/>
                </a:lnTo>
                <a:lnTo>
                  <a:pt x="1189" y="2341"/>
                </a:lnTo>
                <a:lnTo>
                  <a:pt x="1186" y="2317"/>
                </a:lnTo>
                <a:lnTo>
                  <a:pt x="1179" y="2296"/>
                </a:lnTo>
                <a:lnTo>
                  <a:pt x="1167" y="2278"/>
                </a:lnTo>
                <a:lnTo>
                  <a:pt x="1152" y="2262"/>
                </a:lnTo>
                <a:lnTo>
                  <a:pt x="1132" y="2250"/>
                </a:lnTo>
                <a:lnTo>
                  <a:pt x="1112" y="2243"/>
                </a:lnTo>
                <a:lnTo>
                  <a:pt x="1088" y="2240"/>
                </a:lnTo>
                <a:lnTo>
                  <a:pt x="905" y="2240"/>
                </a:lnTo>
                <a:close/>
                <a:moveTo>
                  <a:pt x="363" y="2240"/>
                </a:moveTo>
                <a:lnTo>
                  <a:pt x="341" y="2243"/>
                </a:lnTo>
                <a:lnTo>
                  <a:pt x="319" y="2250"/>
                </a:lnTo>
                <a:lnTo>
                  <a:pt x="301" y="2262"/>
                </a:lnTo>
                <a:lnTo>
                  <a:pt x="285" y="2278"/>
                </a:lnTo>
                <a:lnTo>
                  <a:pt x="273" y="2296"/>
                </a:lnTo>
                <a:lnTo>
                  <a:pt x="266" y="2317"/>
                </a:lnTo>
                <a:lnTo>
                  <a:pt x="263" y="2341"/>
                </a:lnTo>
                <a:lnTo>
                  <a:pt x="263" y="2358"/>
                </a:lnTo>
                <a:lnTo>
                  <a:pt x="266" y="2381"/>
                </a:lnTo>
                <a:lnTo>
                  <a:pt x="273" y="2402"/>
                </a:lnTo>
                <a:lnTo>
                  <a:pt x="285" y="2421"/>
                </a:lnTo>
                <a:lnTo>
                  <a:pt x="301" y="2436"/>
                </a:lnTo>
                <a:lnTo>
                  <a:pt x="319" y="2448"/>
                </a:lnTo>
                <a:lnTo>
                  <a:pt x="341" y="2456"/>
                </a:lnTo>
                <a:lnTo>
                  <a:pt x="363" y="2458"/>
                </a:lnTo>
                <a:lnTo>
                  <a:pt x="546" y="2458"/>
                </a:lnTo>
                <a:lnTo>
                  <a:pt x="569" y="2456"/>
                </a:lnTo>
                <a:lnTo>
                  <a:pt x="590" y="2448"/>
                </a:lnTo>
                <a:lnTo>
                  <a:pt x="609" y="2436"/>
                </a:lnTo>
                <a:lnTo>
                  <a:pt x="625" y="2421"/>
                </a:lnTo>
                <a:lnTo>
                  <a:pt x="637" y="2402"/>
                </a:lnTo>
                <a:lnTo>
                  <a:pt x="644" y="2381"/>
                </a:lnTo>
                <a:lnTo>
                  <a:pt x="646" y="2358"/>
                </a:lnTo>
                <a:lnTo>
                  <a:pt x="646" y="2341"/>
                </a:lnTo>
                <a:lnTo>
                  <a:pt x="644" y="2317"/>
                </a:lnTo>
                <a:lnTo>
                  <a:pt x="637" y="2296"/>
                </a:lnTo>
                <a:lnTo>
                  <a:pt x="625" y="2278"/>
                </a:lnTo>
                <a:lnTo>
                  <a:pt x="609" y="2262"/>
                </a:lnTo>
                <a:lnTo>
                  <a:pt x="590" y="2250"/>
                </a:lnTo>
                <a:lnTo>
                  <a:pt x="569" y="2243"/>
                </a:lnTo>
                <a:lnTo>
                  <a:pt x="546" y="2240"/>
                </a:lnTo>
                <a:lnTo>
                  <a:pt x="363" y="2240"/>
                </a:lnTo>
                <a:close/>
                <a:moveTo>
                  <a:pt x="324" y="1588"/>
                </a:moveTo>
                <a:lnTo>
                  <a:pt x="308" y="1591"/>
                </a:lnTo>
                <a:lnTo>
                  <a:pt x="295" y="1599"/>
                </a:lnTo>
                <a:lnTo>
                  <a:pt x="286" y="1612"/>
                </a:lnTo>
                <a:lnTo>
                  <a:pt x="283" y="1628"/>
                </a:lnTo>
                <a:lnTo>
                  <a:pt x="283" y="1938"/>
                </a:lnTo>
                <a:lnTo>
                  <a:pt x="286" y="1954"/>
                </a:lnTo>
                <a:lnTo>
                  <a:pt x="295" y="1967"/>
                </a:lnTo>
                <a:lnTo>
                  <a:pt x="308" y="1976"/>
                </a:lnTo>
                <a:lnTo>
                  <a:pt x="324" y="1979"/>
                </a:lnTo>
                <a:lnTo>
                  <a:pt x="1671" y="1979"/>
                </a:lnTo>
                <a:lnTo>
                  <a:pt x="1687" y="1976"/>
                </a:lnTo>
                <a:lnTo>
                  <a:pt x="1700" y="1967"/>
                </a:lnTo>
                <a:lnTo>
                  <a:pt x="1709" y="1954"/>
                </a:lnTo>
                <a:lnTo>
                  <a:pt x="1712" y="1938"/>
                </a:lnTo>
                <a:lnTo>
                  <a:pt x="1712" y="1628"/>
                </a:lnTo>
                <a:lnTo>
                  <a:pt x="1709" y="1612"/>
                </a:lnTo>
                <a:lnTo>
                  <a:pt x="1700" y="1599"/>
                </a:lnTo>
                <a:lnTo>
                  <a:pt x="1687" y="1591"/>
                </a:lnTo>
                <a:lnTo>
                  <a:pt x="1671" y="1588"/>
                </a:lnTo>
                <a:lnTo>
                  <a:pt x="324" y="1588"/>
                </a:lnTo>
                <a:close/>
                <a:moveTo>
                  <a:pt x="662" y="820"/>
                </a:moveTo>
                <a:lnTo>
                  <a:pt x="640" y="824"/>
                </a:lnTo>
                <a:lnTo>
                  <a:pt x="620" y="831"/>
                </a:lnTo>
                <a:lnTo>
                  <a:pt x="604" y="844"/>
                </a:lnTo>
                <a:lnTo>
                  <a:pt x="591" y="861"/>
                </a:lnTo>
                <a:lnTo>
                  <a:pt x="583" y="881"/>
                </a:lnTo>
                <a:lnTo>
                  <a:pt x="580" y="902"/>
                </a:lnTo>
                <a:lnTo>
                  <a:pt x="583" y="925"/>
                </a:lnTo>
                <a:lnTo>
                  <a:pt x="591" y="944"/>
                </a:lnTo>
                <a:lnTo>
                  <a:pt x="604" y="960"/>
                </a:lnTo>
                <a:lnTo>
                  <a:pt x="620" y="973"/>
                </a:lnTo>
                <a:lnTo>
                  <a:pt x="640" y="982"/>
                </a:lnTo>
                <a:lnTo>
                  <a:pt x="662" y="985"/>
                </a:lnTo>
                <a:lnTo>
                  <a:pt x="1075" y="985"/>
                </a:lnTo>
                <a:lnTo>
                  <a:pt x="1097" y="982"/>
                </a:lnTo>
                <a:lnTo>
                  <a:pt x="1117" y="973"/>
                </a:lnTo>
                <a:lnTo>
                  <a:pt x="1133" y="960"/>
                </a:lnTo>
                <a:lnTo>
                  <a:pt x="1146" y="944"/>
                </a:lnTo>
                <a:lnTo>
                  <a:pt x="1155" y="925"/>
                </a:lnTo>
                <a:lnTo>
                  <a:pt x="1157" y="902"/>
                </a:lnTo>
                <a:lnTo>
                  <a:pt x="1155" y="881"/>
                </a:lnTo>
                <a:lnTo>
                  <a:pt x="1146" y="861"/>
                </a:lnTo>
                <a:lnTo>
                  <a:pt x="1133" y="844"/>
                </a:lnTo>
                <a:lnTo>
                  <a:pt x="1117" y="831"/>
                </a:lnTo>
                <a:lnTo>
                  <a:pt x="1097" y="824"/>
                </a:lnTo>
                <a:lnTo>
                  <a:pt x="1075" y="820"/>
                </a:lnTo>
                <a:lnTo>
                  <a:pt x="662" y="820"/>
                </a:lnTo>
                <a:close/>
                <a:moveTo>
                  <a:pt x="1709" y="673"/>
                </a:moveTo>
                <a:lnTo>
                  <a:pt x="1751" y="676"/>
                </a:lnTo>
                <a:lnTo>
                  <a:pt x="1791" y="685"/>
                </a:lnTo>
                <a:lnTo>
                  <a:pt x="1829" y="700"/>
                </a:lnTo>
                <a:lnTo>
                  <a:pt x="1864" y="719"/>
                </a:lnTo>
                <a:lnTo>
                  <a:pt x="1896" y="743"/>
                </a:lnTo>
                <a:lnTo>
                  <a:pt x="1924" y="772"/>
                </a:lnTo>
                <a:lnTo>
                  <a:pt x="1949" y="803"/>
                </a:lnTo>
                <a:lnTo>
                  <a:pt x="1968" y="839"/>
                </a:lnTo>
                <a:lnTo>
                  <a:pt x="1982" y="878"/>
                </a:lnTo>
                <a:lnTo>
                  <a:pt x="1992" y="917"/>
                </a:lnTo>
                <a:lnTo>
                  <a:pt x="1994" y="959"/>
                </a:lnTo>
                <a:lnTo>
                  <a:pt x="1994" y="3232"/>
                </a:lnTo>
                <a:lnTo>
                  <a:pt x="1992" y="3274"/>
                </a:lnTo>
                <a:lnTo>
                  <a:pt x="1982" y="3315"/>
                </a:lnTo>
                <a:lnTo>
                  <a:pt x="1968" y="3353"/>
                </a:lnTo>
                <a:lnTo>
                  <a:pt x="1948" y="3388"/>
                </a:lnTo>
                <a:lnTo>
                  <a:pt x="1924" y="3421"/>
                </a:lnTo>
                <a:lnTo>
                  <a:pt x="1896" y="3449"/>
                </a:lnTo>
                <a:lnTo>
                  <a:pt x="1864" y="3473"/>
                </a:lnTo>
                <a:lnTo>
                  <a:pt x="1828" y="3493"/>
                </a:lnTo>
                <a:lnTo>
                  <a:pt x="1791" y="3508"/>
                </a:lnTo>
                <a:lnTo>
                  <a:pt x="1750" y="3516"/>
                </a:lnTo>
                <a:lnTo>
                  <a:pt x="1708" y="3520"/>
                </a:lnTo>
                <a:lnTo>
                  <a:pt x="287" y="3520"/>
                </a:lnTo>
                <a:lnTo>
                  <a:pt x="245" y="3516"/>
                </a:lnTo>
                <a:lnTo>
                  <a:pt x="204" y="3508"/>
                </a:lnTo>
                <a:lnTo>
                  <a:pt x="167" y="3493"/>
                </a:lnTo>
                <a:lnTo>
                  <a:pt x="131" y="3473"/>
                </a:lnTo>
                <a:lnTo>
                  <a:pt x="99" y="3449"/>
                </a:lnTo>
                <a:lnTo>
                  <a:pt x="71" y="3421"/>
                </a:lnTo>
                <a:lnTo>
                  <a:pt x="46" y="3388"/>
                </a:lnTo>
                <a:lnTo>
                  <a:pt x="27" y="3353"/>
                </a:lnTo>
                <a:lnTo>
                  <a:pt x="13" y="3315"/>
                </a:lnTo>
                <a:lnTo>
                  <a:pt x="3" y="3274"/>
                </a:lnTo>
                <a:lnTo>
                  <a:pt x="0" y="3232"/>
                </a:lnTo>
                <a:lnTo>
                  <a:pt x="0" y="959"/>
                </a:lnTo>
                <a:lnTo>
                  <a:pt x="3" y="918"/>
                </a:lnTo>
                <a:lnTo>
                  <a:pt x="12" y="878"/>
                </a:lnTo>
                <a:lnTo>
                  <a:pt x="27" y="840"/>
                </a:lnTo>
                <a:lnTo>
                  <a:pt x="45" y="805"/>
                </a:lnTo>
                <a:lnTo>
                  <a:pt x="69" y="773"/>
                </a:lnTo>
                <a:lnTo>
                  <a:pt x="97" y="745"/>
                </a:lnTo>
                <a:lnTo>
                  <a:pt x="128" y="722"/>
                </a:lnTo>
                <a:lnTo>
                  <a:pt x="162" y="701"/>
                </a:lnTo>
                <a:lnTo>
                  <a:pt x="200" y="686"/>
                </a:lnTo>
                <a:lnTo>
                  <a:pt x="240" y="676"/>
                </a:lnTo>
                <a:lnTo>
                  <a:pt x="281" y="673"/>
                </a:lnTo>
                <a:lnTo>
                  <a:pt x="281" y="1216"/>
                </a:lnTo>
                <a:lnTo>
                  <a:pt x="284" y="1238"/>
                </a:lnTo>
                <a:lnTo>
                  <a:pt x="292" y="1257"/>
                </a:lnTo>
                <a:lnTo>
                  <a:pt x="305" y="1274"/>
                </a:lnTo>
                <a:lnTo>
                  <a:pt x="321" y="1287"/>
                </a:lnTo>
                <a:lnTo>
                  <a:pt x="341" y="1295"/>
                </a:lnTo>
                <a:lnTo>
                  <a:pt x="363" y="1298"/>
                </a:lnTo>
                <a:lnTo>
                  <a:pt x="1626" y="1298"/>
                </a:lnTo>
                <a:lnTo>
                  <a:pt x="1649" y="1295"/>
                </a:lnTo>
                <a:lnTo>
                  <a:pt x="1668" y="1287"/>
                </a:lnTo>
                <a:lnTo>
                  <a:pt x="1684" y="1274"/>
                </a:lnTo>
                <a:lnTo>
                  <a:pt x="1697" y="1257"/>
                </a:lnTo>
                <a:lnTo>
                  <a:pt x="1706" y="1238"/>
                </a:lnTo>
                <a:lnTo>
                  <a:pt x="1709" y="1216"/>
                </a:lnTo>
                <a:lnTo>
                  <a:pt x="1709" y="673"/>
                </a:lnTo>
                <a:close/>
                <a:moveTo>
                  <a:pt x="662" y="504"/>
                </a:moveTo>
                <a:lnTo>
                  <a:pt x="640" y="507"/>
                </a:lnTo>
                <a:lnTo>
                  <a:pt x="620" y="516"/>
                </a:lnTo>
                <a:lnTo>
                  <a:pt x="604" y="529"/>
                </a:lnTo>
                <a:lnTo>
                  <a:pt x="591" y="545"/>
                </a:lnTo>
                <a:lnTo>
                  <a:pt x="583" y="564"/>
                </a:lnTo>
                <a:lnTo>
                  <a:pt x="580" y="587"/>
                </a:lnTo>
                <a:lnTo>
                  <a:pt x="583" y="609"/>
                </a:lnTo>
                <a:lnTo>
                  <a:pt x="591" y="628"/>
                </a:lnTo>
                <a:lnTo>
                  <a:pt x="604" y="645"/>
                </a:lnTo>
                <a:lnTo>
                  <a:pt x="620" y="657"/>
                </a:lnTo>
                <a:lnTo>
                  <a:pt x="640" y="666"/>
                </a:lnTo>
                <a:lnTo>
                  <a:pt x="662" y="669"/>
                </a:lnTo>
                <a:lnTo>
                  <a:pt x="1287" y="669"/>
                </a:lnTo>
                <a:lnTo>
                  <a:pt x="1309" y="666"/>
                </a:lnTo>
                <a:lnTo>
                  <a:pt x="1329" y="657"/>
                </a:lnTo>
                <a:lnTo>
                  <a:pt x="1345" y="645"/>
                </a:lnTo>
                <a:lnTo>
                  <a:pt x="1358" y="628"/>
                </a:lnTo>
                <a:lnTo>
                  <a:pt x="1367" y="609"/>
                </a:lnTo>
                <a:lnTo>
                  <a:pt x="1369" y="587"/>
                </a:lnTo>
                <a:lnTo>
                  <a:pt x="1367" y="564"/>
                </a:lnTo>
                <a:lnTo>
                  <a:pt x="1358" y="545"/>
                </a:lnTo>
                <a:lnTo>
                  <a:pt x="1345" y="529"/>
                </a:lnTo>
                <a:lnTo>
                  <a:pt x="1329" y="516"/>
                </a:lnTo>
                <a:lnTo>
                  <a:pt x="1309" y="507"/>
                </a:lnTo>
                <a:lnTo>
                  <a:pt x="1287" y="504"/>
                </a:lnTo>
                <a:lnTo>
                  <a:pt x="662" y="504"/>
                </a:lnTo>
                <a:close/>
                <a:moveTo>
                  <a:pt x="662" y="189"/>
                </a:moveTo>
                <a:lnTo>
                  <a:pt x="640" y="191"/>
                </a:lnTo>
                <a:lnTo>
                  <a:pt x="620" y="200"/>
                </a:lnTo>
                <a:lnTo>
                  <a:pt x="604" y="213"/>
                </a:lnTo>
                <a:lnTo>
                  <a:pt x="591" y="229"/>
                </a:lnTo>
                <a:lnTo>
                  <a:pt x="583" y="249"/>
                </a:lnTo>
                <a:lnTo>
                  <a:pt x="580" y="271"/>
                </a:lnTo>
                <a:lnTo>
                  <a:pt x="583" y="292"/>
                </a:lnTo>
                <a:lnTo>
                  <a:pt x="591" y="312"/>
                </a:lnTo>
                <a:lnTo>
                  <a:pt x="604" y="329"/>
                </a:lnTo>
                <a:lnTo>
                  <a:pt x="620" y="342"/>
                </a:lnTo>
                <a:lnTo>
                  <a:pt x="640" y="349"/>
                </a:lnTo>
                <a:lnTo>
                  <a:pt x="662" y="353"/>
                </a:lnTo>
                <a:lnTo>
                  <a:pt x="1011" y="353"/>
                </a:lnTo>
                <a:lnTo>
                  <a:pt x="1032" y="349"/>
                </a:lnTo>
                <a:lnTo>
                  <a:pt x="1052" y="342"/>
                </a:lnTo>
                <a:lnTo>
                  <a:pt x="1069" y="329"/>
                </a:lnTo>
                <a:lnTo>
                  <a:pt x="1082" y="312"/>
                </a:lnTo>
                <a:lnTo>
                  <a:pt x="1089" y="292"/>
                </a:lnTo>
                <a:lnTo>
                  <a:pt x="1093" y="271"/>
                </a:lnTo>
                <a:lnTo>
                  <a:pt x="1089" y="249"/>
                </a:lnTo>
                <a:lnTo>
                  <a:pt x="1082" y="229"/>
                </a:lnTo>
                <a:lnTo>
                  <a:pt x="1069" y="213"/>
                </a:lnTo>
                <a:lnTo>
                  <a:pt x="1052" y="200"/>
                </a:lnTo>
                <a:lnTo>
                  <a:pt x="1032" y="191"/>
                </a:lnTo>
                <a:lnTo>
                  <a:pt x="1011" y="189"/>
                </a:lnTo>
                <a:lnTo>
                  <a:pt x="662" y="189"/>
                </a:lnTo>
                <a:close/>
                <a:moveTo>
                  <a:pt x="445" y="0"/>
                </a:moveTo>
                <a:lnTo>
                  <a:pt x="1544" y="0"/>
                </a:lnTo>
                <a:lnTo>
                  <a:pt x="1544" y="1135"/>
                </a:lnTo>
                <a:lnTo>
                  <a:pt x="445" y="1135"/>
                </a:lnTo>
                <a:lnTo>
                  <a:pt x="4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" name="Freeform 286"/>
          <p:cNvSpPr>
            <a:spLocks noEditPoints="1"/>
          </p:cNvSpPr>
          <p:nvPr/>
        </p:nvSpPr>
        <p:spPr bwMode="auto">
          <a:xfrm>
            <a:off x="3540708" y="2698750"/>
            <a:ext cx="423863" cy="531813"/>
          </a:xfrm>
          <a:custGeom>
            <a:avLst/>
            <a:gdLst>
              <a:gd name="T0" fmla="*/ 1920 w 2670"/>
              <a:gd name="T1" fmla="*/ 2892 h 3347"/>
              <a:gd name="T2" fmla="*/ 1834 w 2670"/>
              <a:gd name="T3" fmla="*/ 2979 h 3347"/>
              <a:gd name="T4" fmla="*/ 1845 w 2670"/>
              <a:gd name="T5" fmla="*/ 3100 h 3347"/>
              <a:gd name="T6" fmla="*/ 1883 w 2670"/>
              <a:gd name="T7" fmla="*/ 3143 h 3347"/>
              <a:gd name="T8" fmla="*/ 1926 w 2670"/>
              <a:gd name="T9" fmla="*/ 3166 h 3347"/>
              <a:gd name="T10" fmla="*/ 1972 w 2670"/>
              <a:gd name="T11" fmla="*/ 3173 h 3347"/>
              <a:gd name="T12" fmla="*/ 2023 w 2670"/>
              <a:gd name="T13" fmla="*/ 3164 h 3347"/>
              <a:gd name="T14" fmla="*/ 2102 w 2670"/>
              <a:gd name="T15" fmla="*/ 3092 h 3347"/>
              <a:gd name="T16" fmla="*/ 2098 w 2670"/>
              <a:gd name="T17" fmla="*/ 2955 h 3347"/>
              <a:gd name="T18" fmla="*/ 2066 w 2670"/>
              <a:gd name="T19" fmla="*/ 2918 h 3347"/>
              <a:gd name="T20" fmla="*/ 2025 w 2670"/>
              <a:gd name="T21" fmla="*/ 2892 h 3347"/>
              <a:gd name="T22" fmla="*/ 1971 w 2670"/>
              <a:gd name="T23" fmla="*/ 2882 h 3347"/>
              <a:gd name="T24" fmla="*/ 633 w 2670"/>
              <a:gd name="T25" fmla="*/ 2942 h 3347"/>
              <a:gd name="T26" fmla="*/ 646 w 2670"/>
              <a:gd name="T27" fmla="*/ 3109 h 3347"/>
              <a:gd name="T28" fmla="*/ 809 w 2670"/>
              <a:gd name="T29" fmla="*/ 3153 h 3347"/>
              <a:gd name="T30" fmla="*/ 905 w 2670"/>
              <a:gd name="T31" fmla="*/ 3015 h 3347"/>
              <a:gd name="T32" fmla="*/ 808 w 2670"/>
              <a:gd name="T33" fmla="*/ 2879 h 3347"/>
              <a:gd name="T34" fmla="*/ 1036 w 2670"/>
              <a:gd name="T35" fmla="*/ 2413 h 3347"/>
              <a:gd name="T36" fmla="*/ 1070 w 2670"/>
              <a:gd name="T37" fmla="*/ 2881 h 3347"/>
              <a:gd name="T38" fmla="*/ 1064 w 2670"/>
              <a:gd name="T39" fmla="*/ 3128 h 3347"/>
              <a:gd name="T40" fmla="*/ 857 w 2670"/>
              <a:gd name="T41" fmla="*/ 3319 h 3347"/>
              <a:gd name="T42" fmla="*/ 576 w 2670"/>
              <a:gd name="T43" fmla="*/ 3278 h 3347"/>
              <a:gd name="T44" fmla="*/ 434 w 2670"/>
              <a:gd name="T45" fmla="*/ 3040 h 3347"/>
              <a:gd name="T46" fmla="*/ 528 w 2670"/>
              <a:gd name="T47" fmla="*/ 2778 h 3347"/>
              <a:gd name="T48" fmla="*/ 780 w 2670"/>
              <a:gd name="T49" fmla="*/ 2682 h 3347"/>
              <a:gd name="T50" fmla="*/ 172 w 2670"/>
              <a:gd name="T51" fmla="*/ 248 h 3347"/>
              <a:gd name="T52" fmla="*/ 164 w 2670"/>
              <a:gd name="T53" fmla="*/ 625 h 3347"/>
              <a:gd name="T54" fmla="*/ 513 w 2670"/>
              <a:gd name="T55" fmla="*/ 1361 h 3347"/>
              <a:gd name="T56" fmla="*/ 806 w 2670"/>
              <a:gd name="T57" fmla="*/ 1962 h 3347"/>
              <a:gd name="T58" fmla="*/ 42 w 2670"/>
              <a:gd name="T59" fmla="*/ 1873 h 3347"/>
              <a:gd name="T60" fmla="*/ 10 w 2670"/>
              <a:gd name="T61" fmla="*/ 394 h 3347"/>
              <a:gd name="T62" fmla="*/ 172 w 2670"/>
              <a:gd name="T63" fmla="*/ 248 h 3347"/>
              <a:gd name="T64" fmla="*/ 2381 w 2670"/>
              <a:gd name="T65" fmla="*/ 95 h 3347"/>
              <a:gd name="T66" fmla="*/ 2520 w 2670"/>
              <a:gd name="T67" fmla="*/ 254 h 3347"/>
              <a:gd name="T68" fmla="*/ 2667 w 2670"/>
              <a:gd name="T69" fmla="*/ 425 h 3347"/>
              <a:gd name="T70" fmla="*/ 2605 w 2670"/>
              <a:gd name="T71" fmla="*/ 1898 h 3347"/>
              <a:gd name="T72" fmla="*/ 1706 w 2670"/>
              <a:gd name="T73" fmla="*/ 2025 h 3347"/>
              <a:gd name="T74" fmla="*/ 2358 w 2670"/>
              <a:gd name="T75" fmla="*/ 8 h 3347"/>
              <a:gd name="T76" fmla="*/ 1882 w 2670"/>
              <a:gd name="T77" fmla="*/ 2666 h 3347"/>
              <a:gd name="T78" fmla="*/ 1916 w 2670"/>
              <a:gd name="T79" fmla="*/ 2688 h 3347"/>
              <a:gd name="T80" fmla="*/ 1954 w 2670"/>
              <a:gd name="T81" fmla="*/ 2694 h 3347"/>
              <a:gd name="T82" fmla="*/ 2067 w 2670"/>
              <a:gd name="T83" fmla="*/ 2707 h 3347"/>
              <a:gd name="T84" fmla="*/ 2254 w 2670"/>
              <a:gd name="T85" fmla="*/ 2855 h 3347"/>
              <a:gd name="T86" fmla="*/ 2295 w 2670"/>
              <a:gd name="T87" fmla="*/ 3076 h 3347"/>
              <a:gd name="T88" fmla="*/ 2263 w 2670"/>
              <a:gd name="T89" fmla="*/ 3172 h 3347"/>
              <a:gd name="T90" fmla="*/ 2185 w 2670"/>
              <a:gd name="T91" fmla="*/ 3269 h 3347"/>
              <a:gd name="T92" fmla="*/ 2100 w 2670"/>
              <a:gd name="T93" fmla="*/ 3321 h 3347"/>
              <a:gd name="T94" fmla="*/ 1974 w 2670"/>
              <a:gd name="T95" fmla="*/ 3347 h 3347"/>
              <a:gd name="T96" fmla="*/ 1832 w 2670"/>
              <a:gd name="T97" fmla="*/ 3315 h 3347"/>
              <a:gd name="T98" fmla="*/ 1652 w 2670"/>
              <a:gd name="T99" fmla="*/ 3083 h 3347"/>
              <a:gd name="T100" fmla="*/ 1663 w 2670"/>
              <a:gd name="T101" fmla="*/ 2894 h 3347"/>
              <a:gd name="T102" fmla="*/ 1176 w 2670"/>
              <a:gd name="T103" fmla="*/ 2328 h 3347"/>
              <a:gd name="T104" fmla="*/ 1091 w 2670"/>
              <a:gd name="T105" fmla="*/ 2163 h 3347"/>
              <a:gd name="T106" fmla="*/ 870 w 2670"/>
              <a:gd name="T107" fmla="*/ 1723 h 3347"/>
              <a:gd name="T108" fmla="*/ 579 w 2670"/>
              <a:gd name="T109" fmla="*/ 1113 h 3347"/>
              <a:gd name="T110" fmla="*/ 454 w 2670"/>
              <a:gd name="T111" fmla="*/ 823 h 3347"/>
              <a:gd name="T112" fmla="*/ 397 w 2670"/>
              <a:gd name="T113" fmla="*/ 664 h 3347"/>
              <a:gd name="T114" fmla="*/ 336 w 2670"/>
              <a:gd name="T115" fmla="*/ 288 h 3347"/>
              <a:gd name="T116" fmla="*/ 362 w 2670"/>
              <a:gd name="T117" fmla="*/ 48 h 3347"/>
              <a:gd name="T118" fmla="*/ 371 w 2670"/>
              <a:gd name="T119" fmla="*/ 16 h 3347"/>
              <a:gd name="T120" fmla="*/ 376 w 2670"/>
              <a:gd name="T121" fmla="*/ 4 h 3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0" h="3347">
                <a:moveTo>
                  <a:pt x="1971" y="2882"/>
                </a:moveTo>
                <a:lnTo>
                  <a:pt x="1970" y="2882"/>
                </a:lnTo>
                <a:lnTo>
                  <a:pt x="1954" y="2883"/>
                </a:lnTo>
                <a:lnTo>
                  <a:pt x="1951" y="2884"/>
                </a:lnTo>
                <a:lnTo>
                  <a:pt x="1937" y="2886"/>
                </a:lnTo>
                <a:lnTo>
                  <a:pt x="1932" y="2888"/>
                </a:lnTo>
                <a:lnTo>
                  <a:pt x="1920" y="2892"/>
                </a:lnTo>
                <a:lnTo>
                  <a:pt x="1915" y="2894"/>
                </a:lnTo>
                <a:lnTo>
                  <a:pt x="1907" y="2897"/>
                </a:lnTo>
                <a:lnTo>
                  <a:pt x="1900" y="2901"/>
                </a:lnTo>
                <a:lnTo>
                  <a:pt x="1877" y="2917"/>
                </a:lnTo>
                <a:lnTo>
                  <a:pt x="1860" y="2935"/>
                </a:lnTo>
                <a:lnTo>
                  <a:pt x="1844" y="2956"/>
                </a:lnTo>
                <a:lnTo>
                  <a:pt x="1834" y="2979"/>
                </a:lnTo>
                <a:lnTo>
                  <a:pt x="1828" y="3003"/>
                </a:lnTo>
                <a:lnTo>
                  <a:pt x="1827" y="3011"/>
                </a:lnTo>
                <a:lnTo>
                  <a:pt x="1826" y="3017"/>
                </a:lnTo>
                <a:lnTo>
                  <a:pt x="1827" y="3045"/>
                </a:lnTo>
                <a:lnTo>
                  <a:pt x="1833" y="3073"/>
                </a:lnTo>
                <a:lnTo>
                  <a:pt x="1845" y="3100"/>
                </a:lnTo>
                <a:lnTo>
                  <a:pt x="1845" y="3100"/>
                </a:lnTo>
                <a:lnTo>
                  <a:pt x="1849" y="3108"/>
                </a:lnTo>
                <a:lnTo>
                  <a:pt x="1855" y="3115"/>
                </a:lnTo>
                <a:lnTo>
                  <a:pt x="1859" y="3119"/>
                </a:lnTo>
                <a:lnTo>
                  <a:pt x="1867" y="3129"/>
                </a:lnTo>
                <a:lnTo>
                  <a:pt x="1871" y="3132"/>
                </a:lnTo>
                <a:lnTo>
                  <a:pt x="1877" y="3138"/>
                </a:lnTo>
                <a:lnTo>
                  <a:pt x="1883" y="3143"/>
                </a:lnTo>
                <a:lnTo>
                  <a:pt x="1885" y="3144"/>
                </a:lnTo>
                <a:lnTo>
                  <a:pt x="1891" y="3149"/>
                </a:lnTo>
                <a:lnTo>
                  <a:pt x="1897" y="3154"/>
                </a:lnTo>
                <a:lnTo>
                  <a:pt x="1903" y="3156"/>
                </a:lnTo>
                <a:lnTo>
                  <a:pt x="1914" y="3162"/>
                </a:lnTo>
                <a:lnTo>
                  <a:pt x="1918" y="3163"/>
                </a:lnTo>
                <a:lnTo>
                  <a:pt x="1926" y="3166"/>
                </a:lnTo>
                <a:lnTo>
                  <a:pt x="1934" y="3169"/>
                </a:lnTo>
                <a:lnTo>
                  <a:pt x="1936" y="3169"/>
                </a:lnTo>
                <a:lnTo>
                  <a:pt x="1944" y="3171"/>
                </a:lnTo>
                <a:lnTo>
                  <a:pt x="1951" y="3172"/>
                </a:lnTo>
                <a:lnTo>
                  <a:pt x="1956" y="3172"/>
                </a:lnTo>
                <a:lnTo>
                  <a:pt x="1969" y="3173"/>
                </a:lnTo>
                <a:lnTo>
                  <a:pt x="1972" y="3173"/>
                </a:lnTo>
                <a:lnTo>
                  <a:pt x="1973" y="3173"/>
                </a:lnTo>
                <a:lnTo>
                  <a:pt x="1990" y="3172"/>
                </a:lnTo>
                <a:lnTo>
                  <a:pt x="1993" y="3172"/>
                </a:lnTo>
                <a:lnTo>
                  <a:pt x="2000" y="3171"/>
                </a:lnTo>
                <a:lnTo>
                  <a:pt x="2006" y="3169"/>
                </a:lnTo>
                <a:lnTo>
                  <a:pt x="2011" y="3168"/>
                </a:lnTo>
                <a:lnTo>
                  <a:pt x="2023" y="3164"/>
                </a:lnTo>
                <a:lnTo>
                  <a:pt x="2028" y="3162"/>
                </a:lnTo>
                <a:lnTo>
                  <a:pt x="2037" y="3159"/>
                </a:lnTo>
                <a:lnTo>
                  <a:pt x="2044" y="3155"/>
                </a:lnTo>
                <a:lnTo>
                  <a:pt x="2062" y="3141"/>
                </a:lnTo>
                <a:lnTo>
                  <a:pt x="2079" y="3127"/>
                </a:lnTo>
                <a:lnTo>
                  <a:pt x="2092" y="3111"/>
                </a:lnTo>
                <a:lnTo>
                  <a:pt x="2102" y="3092"/>
                </a:lnTo>
                <a:lnTo>
                  <a:pt x="2111" y="3071"/>
                </a:lnTo>
                <a:lnTo>
                  <a:pt x="2116" y="3047"/>
                </a:lnTo>
                <a:lnTo>
                  <a:pt x="2117" y="3025"/>
                </a:lnTo>
                <a:lnTo>
                  <a:pt x="2114" y="2996"/>
                </a:lnTo>
                <a:lnTo>
                  <a:pt x="2105" y="2969"/>
                </a:lnTo>
                <a:lnTo>
                  <a:pt x="2102" y="2963"/>
                </a:lnTo>
                <a:lnTo>
                  <a:pt x="2098" y="2955"/>
                </a:lnTo>
                <a:lnTo>
                  <a:pt x="2094" y="2948"/>
                </a:lnTo>
                <a:lnTo>
                  <a:pt x="2088" y="2940"/>
                </a:lnTo>
                <a:lnTo>
                  <a:pt x="2085" y="2936"/>
                </a:lnTo>
                <a:lnTo>
                  <a:pt x="2081" y="2932"/>
                </a:lnTo>
                <a:lnTo>
                  <a:pt x="2076" y="2927"/>
                </a:lnTo>
                <a:lnTo>
                  <a:pt x="2072" y="2923"/>
                </a:lnTo>
                <a:lnTo>
                  <a:pt x="2066" y="2918"/>
                </a:lnTo>
                <a:lnTo>
                  <a:pt x="2060" y="2912"/>
                </a:lnTo>
                <a:lnTo>
                  <a:pt x="2058" y="2911"/>
                </a:lnTo>
                <a:lnTo>
                  <a:pt x="2052" y="2906"/>
                </a:lnTo>
                <a:lnTo>
                  <a:pt x="2046" y="2902"/>
                </a:lnTo>
                <a:lnTo>
                  <a:pt x="2041" y="2900"/>
                </a:lnTo>
                <a:lnTo>
                  <a:pt x="2029" y="2894"/>
                </a:lnTo>
                <a:lnTo>
                  <a:pt x="2025" y="2892"/>
                </a:lnTo>
                <a:lnTo>
                  <a:pt x="2017" y="2890"/>
                </a:lnTo>
                <a:lnTo>
                  <a:pt x="2009" y="2887"/>
                </a:lnTo>
                <a:lnTo>
                  <a:pt x="2007" y="2887"/>
                </a:lnTo>
                <a:lnTo>
                  <a:pt x="1993" y="2884"/>
                </a:lnTo>
                <a:lnTo>
                  <a:pt x="1987" y="2883"/>
                </a:lnTo>
                <a:lnTo>
                  <a:pt x="1974" y="2882"/>
                </a:lnTo>
                <a:lnTo>
                  <a:pt x="1971" y="2882"/>
                </a:lnTo>
                <a:close/>
                <a:moveTo>
                  <a:pt x="759" y="2870"/>
                </a:moveTo>
                <a:lnTo>
                  <a:pt x="733" y="2872"/>
                </a:lnTo>
                <a:lnTo>
                  <a:pt x="710" y="2879"/>
                </a:lnTo>
                <a:lnTo>
                  <a:pt x="687" y="2889"/>
                </a:lnTo>
                <a:lnTo>
                  <a:pt x="667" y="2903"/>
                </a:lnTo>
                <a:lnTo>
                  <a:pt x="649" y="2921"/>
                </a:lnTo>
                <a:lnTo>
                  <a:pt x="633" y="2942"/>
                </a:lnTo>
                <a:lnTo>
                  <a:pt x="622" y="2967"/>
                </a:lnTo>
                <a:lnTo>
                  <a:pt x="616" y="2991"/>
                </a:lnTo>
                <a:lnTo>
                  <a:pt x="614" y="3016"/>
                </a:lnTo>
                <a:lnTo>
                  <a:pt x="616" y="3041"/>
                </a:lnTo>
                <a:lnTo>
                  <a:pt x="622" y="3065"/>
                </a:lnTo>
                <a:lnTo>
                  <a:pt x="632" y="3087"/>
                </a:lnTo>
                <a:lnTo>
                  <a:pt x="646" y="3109"/>
                </a:lnTo>
                <a:lnTo>
                  <a:pt x="665" y="3126"/>
                </a:lnTo>
                <a:lnTo>
                  <a:pt x="686" y="3141"/>
                </a:lnTo>
                <a:lnTo>
                  <a:pt x="710" y="3153"/>
                </a:lnTo>
                <a:lnTo>
                  <a:pt x="734" y="3159"/>
                </a:lnTo>
                <a:lnTo>
                  <a:pt x="760" y="3161"/>
                </a:lnTo>
                <a:lnTo>
                  <a:pt x="785" y="3159"/>
                </a:lnTo>
                <a:lnTo>
                  <a:pt x="809" y="3153"/>
                </a:lnTo>
                <a:lnTo>
                  <a:pt x="832" y="3142"/>
                </a:lnTo>
                <a:lnTo>
                  <a:pt x="852" y="3128"/>
                </a:lnTo>
                <a:lnTo>
                  <a:pt x="870" y="3110"/>
                </a:lnTo>
                <a:lnTo>
                  <a:pt x="886" y="3088"/>
                </a:lnTo>
                <a:lnTo>
                  <a:pt x="897" y="3065"/>
                </a:lnTo>
                <a:lnTo>
                  <a:pt x="903" y="3040"/>
                </a:lnTo>
                <a:lnTo>
                  <a:pt x="905" y="3015"/>
                </a:lnTo>
                <a:lnTo>
                  <a:pt x="903" y="2990"/>
                </a:lnTo>
                <a:lnTo>
                  <a:pt x="896" y="2966"/>
                </a:lnTo>
                <a:lnTo>
                  <a:pt x="886" y="2943"/>
                </a:lnTo>
                <a:lnTo>
                  <a:pt x="872" y="2923"/>
                </a:lnTo>
                <a:lnTo>
                  <a:pt x="854" y="2904"/>
                </a:lnTo>
                <a:lnTo>
                  <a:pt x="833" y="2889"/>
                </a:lnTo>
                <a:lnTo>
                  <a:pt x="808" y="2879"/>
                </a:lnTo>
                <a:lnTo>
                  <a:pt x="784" y="2872"/>
                </a:lnTo>
                <a:lnTo>
                  <a:pt x="759" y="2870"/>
                </a:lnTo>
                <a:close/>
                <a:moveTo>
                  <a:pt x="1015" y="2373"/>
                </a:moveTo>
                <a:lnTo>
                  <a:pt x="1023" y="2388"/>
                </a:lnTo>
                <a:lnTo>
                  <a:pt x="1029" y="2400"/>
                </a:lnTo>
                <a:lnTo>
                  <a:pt x="1033" y="2408"/>
                </a:lnTo>
                <a:lnTo>
                  <a:pt x="1036" y="2413"/>
                </a:lnTo>
                <a:lnTo>
                  <a:pt x="1046" y="2432"/>
                </a:lnTo>
                <a:lnTo>
                  <a:pt x="1060" y="2448"/>
                </a:lnTo>
                <a:lnTo>
                  <a:pt x="1252" y="2659"/>
                </a:lnTo>
                <a:lnTo>
                  <a:pt x="1092" y="2833"/>
                </a:lnTo>
                <a:lnTo>
                  <a:pt x="1082" y="2847"/>
                </a:lnTo>
                <a:lnTo>
                  <a:pt x="1074" y="2864"/>
                </a:lnTo>
                <a:lnTo>
                  <a:pt x="1070" y="2881"/>
                </a:lnTo>
                <a:lnTo>
                  <a:pt x="1070" y="2899"/>
                </a:lnTo>
                <a:lnTo>
                  <a:pt x="1073" y="2917"/>
                </a:lnTo>
                <a:lnTo>
                  <a:pt x="1082" y="2959"/>
                </a:lnTo>
                <a:lnTo>
                  <a:pt x="1086" y="3001"/>
                </a:lnTo>
                <a:lnTo>
                  <a:pt x="1084" y="3046"/>
                </a:lnTo>
                <a:lnTo>
                  <a:pt x="1076" y="3088"/>
                </a:lnTo>
                <a:lnTo>
                  <a:pt x="1064" y="3128"/>
                </a:lnTo>
                <a:lnTo>
                  <a:pt x="1045" y="3165"/>
                </a:lnTo>
                <a:lnTo>
                  <a:pt x="1023" y="3201"/>
                </a:lnTo>
                <a:lnTo>
                  <a:pt x="996" y="3232"/>
                </a:lnTo>
                <a:lnTo>
                  <a:pt x="967" y="3260"/>
                </a:lnTo>
                <a:lnTo>
                  <a:pt x="933" y="3284"/>
                </a:lnTo>
                <a:lnTo>
                  <a:pt x="896" y="3305"/>
                </a:lnTo>
                <a:lnTo>
                  <a:pt x="857" y="3319"/>
                </a:lnTo>
                <a:lnTo>
                  <a:pt x="815" y="3329"/>
                </a:lnTo>
                <a:lnTo>
                  <a:pt x="771" y="3334"/>
                </a:lnTo>
                <a:lnTo>
                  <a:pt x="729" y="3333"/>
                </a:lnTo>
                <a:lnTo>
                  <a:pt x="687" y="3326"/>
                </a:lnTo>
                <a:lnTo>
                  <a:pt x="649" y="3315"/>
                </a:lnTo>
                <a:lnTo>
                  <a:pt x="611" y="3299"/>
                </a:lnTo>
                <a:lnTo>
                  <a:pt x="576" y="3278"/>
                </a:lnTo>
                <a:lnTo>
                  <a:pt x="544" y="3254"/>
                </a:lnTo>
                <a:lnTo>
                  <a:pt x="516" y="3225"/>
                </a:lnTo>
                <a:lnTo>
                  <a:pt x="490" y="3193"/>
                </a:lnTo>
                <a:lnTo>
                  <a:pt x="470" y="3159"/>
                </a:lnTo>
                <a:lnTo>
                  <a:pt x="452" y="3122"/>
                </a:lnTo>
                <a:lnTo>
                  <a:pt x="441" y="3082"/>
                </a:lnTo>
                <a:lnTo>
                  <a:pt x="434" y="3040"/>
                </a:lnTo>
                <a:lnTo>
                  <a:pt x="433" y="2996"/>
                </a:lnTo>
                <a:lnTo>
                  <a:pt x="437" y="2955"/>
                </a:lnTo>
                <a:lnTo>
                  <a:pt x="446" y="2916"/>
                </a:lnTo>
                <a:lnTo>
                  <a:pt x="459" y="2878"/>
                </a:lnTo>
                <a:lnTo>
                  <a:pt x="479" y="2841"/>
                </a:lnTo>
                <a:lnTo>
                  <a:pt x="501" y="2808"/>
                </a:lnTo>
                <a:lnTo>
                  <a:pt x="528" y="2778"/>
                </a:lnTo>
                <a:lnTo>
                  <a:pt x="559" y="2751"/>
                </a:lnTo>
                <a:lnTo>
                  <a:pt x="591" y="2728"/>
                </a:lnTo>
                <a:lnTo>
                  <a:pt x="628" y="2709"/>
                </a:lnTo>
                <a:lnTo>
                  <a:pt x="667" y="2695"/>
                </a:lnTo>
                <a:lnTo>
                  <a:pt x="705" y="2686"/>
                </a:lnTo>
                <a:lnTo>
                  <a:pt x="743" y="2682"/>
                </a:lnTo>
                <a:lnTo>
                  <a:pt x="780" y="2682"/>
                </a:lnTo>
                <a:lnTo>
                  <a:pt x="800" y="2681"/>
                </a:lnTo>
                <a:lnTo>
                  <a:pt x="819" y="2676"/>
                </a:lnTo>
                <a:lnTo>
                  <a:pt x="837" y="2666"/>
                </a:lnTo>
                <a:lnTo>
                  <a:pt x="852" y="2654"/>
                </a:lnTo>
                <a:lnTo>
                  <a:pt x="864" y="2638"/>
                </a:lnTo>
                <a:lnTo>
                  <a:pt x="1015" y="2373"/>
                </a:lnTo>
                <a:close/>
                <a:moveTo>
                  <a:pt x="172" y="248"/>
                </a:moveTo>
                <a:lnTo>
                  <a:pt x="172" y="301"/>
                </a:lnTo>
                <a:lnTo>
                  <a:pt x="174" y="359"/>
                </a:lnTo>
                <a:lnTo>
                  <a:pt x="180" y="420"/>
                </a:lnTo>
                <a:lnTo>
                  <a:pt x="188" y="485"/>
                </a:lnTo>
                <a:lnTo>
                  <a:pt x="200" y="553"/>
                </a:lnTo>
                <a:lnTo>
                  <a:pt x="217" y="625"/>
                </a:lnTo>
                <a:lnTo>
                  <a:pt x="164" y="625"/>
                </a:lnTo>
                <a:lnTo>
                  <a:pt x="164" y="954"/>
                </a:lnTo>
                <a:lnTo>
                  <a:pt x="330" y="954"/>
                </a:lnTo>
                <a:lnTo>
                  <a:pt x="363" y="1028"/>
                </a:lnTo>
                <a:lnTo>
                  <a:pt x="397" y="1107"/>
                </a:lnTo>
                <a:lnTo>
                  <a:pt x="435" y="1190"/>
                </a:lnTo>
                <a:lnTo>
                  <a:pt x="474" y="1275"/>
                </a:lnTo>
                <a:lnTo>
                  <a:pt x="513" y="1361"/>
                </a:lnTo>
                <a:lnTo>
                  <a:pt x="555" y="1450"/>
                </a:lnTo>
                <a:lnTo>
                  <a:pt x="598" y="1538"/>
                </a:lnTo>
                <a:lnTo>
                  <a:pt x="640" y="1627"/>
                </a:lnTo>
                <a:lnTo>
                  <a:pt x="683" y="1714"/>
                </a:lnTo>
                <a:lnTo>
                  <a:pt x="725" y="1799"/>
                </a:lnTo>
                <a:lnTo>
                  <a:pt x="766" y="1882"/>
                </a:lnTo>
                <a:lnTo>
                  <a:pt x="806" y="1962"/>
                </a:lnTo>
                <a:lnTo>
                  <a:pt x="218" y="1962"/>
                </a:lnTo>
                <a:lnTo>
                  <a:pt x="182" y="1959"/>
                </a:lnTo>
                <a:lnTo>
                  <a:pt x="149" y="1951"/>
                </a:lnTo>
                <a:lnTo>
                  <a:pt x="118" y="1937"/>
                </a:lnTo>
                <a:lnTo>
                  <a:pt x="89" y="1920"/>
                </a:lnTo>
                <a:lnTo>
                  <a:pt x="63" y="1898"/>
                </a:lnTo>
                <a:lnTo>
                  <a:pt x="42" y="1873"/>
                </a:lnTo>
                <a:lnTo>
                  <a:pt x="25" y="1844"/>
                </a:lnTo>
                <a:lnTo>
                  <a:pt x="11" y="1814"/>
                </a:lnTo>
                <a:lnTo>
                  <a:pt x="3" y="1780"/>
                </a:lnTo>
                <a:lnTo>
                  <a:pt x="0" y="1744"/>
                </a:lnTo>
                <a:lnTo>
                  <a:pt x="0" y="461"/>
                </a:lnTo>
                <a:lnTo>
                  <a:pt x="3" y="426"/>
                </a:lnTo>
                <a:lnTo>
                  <a:pt x="10" y="394"/>
                </a:lnTo>
                <a:lnTo>
                  <a:pt x="23" y="364"/>
                </a:lnTo>
                <a:lnTo>
                  <a:pt x="39" y="336"/>
                </a:lnTo>
                <a:lnTo>
                  <a:pt x="59" y="311"/>
                </a:lnTo>
                <a:lnTo>
                  <a:pt x="84" y="289"/>
                </a:lnTo>
                <a:lnTo>
                  <a:pt x="110" y="271"/>
                </a:lnTo>
                <a:lnTo>
                  <a:pt x="140" y="257"/>
                </a:lnTo>
                <a:lnTo>
                  <a:pt x="172" y="248"/>
                </a:lnTo>
                <a:close/>
                <a:moveTo>
                  <a:pt x="2358" y="8"/>
                </a:moveTo>
                <a:lnTo>
                  <a:pt x="2359" y="10"/>
                </a:lnTo>
                <a:lnTo>
                  <a:pt x="2361" y="17"/>
                </a:lnTo>
                <a:lnTo>
                  <a:pt x="2365" y="30"/>
                </a:lnTo>
                <a:lnTo>
                  <a:pt x="2370" y="47"/>
                </a:lnTo>
                <a:lnTo>
                  <a:pt x="2376" y="68"/>
                </a:lnTo>
                <a:lnTo>
                  <a:pt x="2381" y="95"/>
                </a:lnTo>
                <a:lnTo>
                  <a:pt x="2386" y="126"/>
                </a:lnTo>
                <a:lnTo>
                  <a:pt x="2392" y="160"/>
                </a:lnTo>
                <a:lnTo>
                  <a:pt x="2396" y="199"/>
                </a:lnTo>
                <a:lnTo>
                  <a:pt x="2398" y="243"/>
                </a:lnTo>
                <a:lnTo>
                  <a:pt x="2452" y="243"/>
                </a:lnTo>
                <a:lnTo>
                  <a:pt x="2487" y="246"/>
                </a:lnTo>
                <a:lnTo>
                  <a:pt x="2520" y="254"/>
                </a:lnTo>
                <a:lnTo>
                  <a:pt x="2551" y="268"/>
                </a:lnTo>
                <a:lnTo>
                  <a:pt x="2580" y="285"/>
                </a:lnTo>
                <a:lnTo>
                  <a:pt x="2605" y="306"/>
                </a:lnTo>
                <a:lnTo>
                  <a:pt x="2627" y="332"/>
                </a:lnTo>
                <a:lnTo>
                  <a:pt x="2645" y="361"/>
                </a:lnTo>
                <a:lnTo>
                  <a:pt x="2659" y="391"/>
                </a:lnTo>
                <a:lnTo>
                  <a:pt x="2667" y="425"/>
                </a:lnTo>
                <a:lnTo>
                  <a:pt x="2670" y="461"/>
                </a:lnTo>
                <a:lnTo>
                  <a:pt x="2670" y="1744"/>
                </a:lnTo>
                <a:lnTo>
                  <a:pt x="2667" y="1780"/>
                </a:lnTo>
                <a:lnTo>
                  <a:pt x="2659" y="1814"/>
                </a:lnTo>
                <a:lnTo>
                  <a:pt x="2645" y="1844"/>
                </a:lnTo>
                <a:lnTo>
                  <a:pt x="2627" y="1873"/>
                </a:lnTo>
                <a:lnTo>
                  <a:pt x="2605" y="1898"/>
                </a:lnTo>
                <a:lnTo>
                  <a:pt x="2580" y="1920"/>
                </a:lnTo>
                <a:lnTo>
                  <a:pt x="2551" y="1937"/>
                </a:lnTo>
                <a:lnTo>
                  <a:pt x="2520" y="1951"/>
                </a:lnTo>
                <a:lnTo>
                  <a:pt x="2487" y="1959"/>
                </a:lnTo>
                <a:lnTo>
                  <a:pt x="2452" y="1962"/>
                </a:lnTo>
                <a:lnTo>
                  <a:pt x="1739" y="1962"/>
                </a:lnTo>
                <a:lnTo>
                  <a:pt x="1706" y="2025"/>
                </a:lnTo>
                <a:lnTo>
                  <a:pt x="1103" y="954"/>
                </a:lnTo>
                <a:lnTo>
                  <a:pt x="2505" y="954"/>
                </a:lnTo>
                <a:lnTo>
                  <a:pt x="2505" y="625"/>
                </a:lnTo>
                <a:lnTo>
                  <a:pt x="918" y="625"/>
                </a:lnTo>
                <a:lnTo>
                  <a:pt x="703" y="243"/>
                </a:lnTo>
                <a:lnTo>
                  <a:pt x="2224" y="243"/>
                </a:lnTo>
                <a:lnTo>
                  <a:pt x="2358" y="8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1870" y="2649"/>
                </a:lnTo>
                <a:lnTo>
                  <a:pt x="1874" y="2655"/>
                </a:lnTo>
                <a:lnTo>
                  <a:pt x="1877" y="2660"/>
                </a:lnTo>
                <a:lnTo>
                  <a:pt x="1880" y="2662"/>
                </a:lnTo>
                <a:lnTo>
                  <a:pt x="1882" y="2666"/>
                </a:lnTo>
                <a:lnTo>
                  <a:pt x="1885" y="2668"/>
                </a:lnTo>
                <a:lnTo>
                  <a:pt x="1888" y="2672"/>
                </a:lnTo>
                <a:lnTo>
                  <a:pt x="1894" y="2677"/>
                </a:lnTo>
                <a:lnTo>
                  <a:pt x="1899" y="2680"/>
                </a:lnTo>
                <a:lnTo>
                  <a:pt x="1905" y="2683"/>
                </a:lnTo>
                <a:lnTo>
                  <a:pt x="1909" y="2686"/>
                </a:lnTo>
                <a:lnTo>
                  <a:pt x="1916" y="2688"/>
                </a:lnTo>
                <a:lnTo>
                  <a:pt x="1920" y="2690"/>
                </a:lnTo>
                <a:lnTo>
                  <a:pt x="1927" y="2692"/>
                </a:lnTo>
                <a:lnTo>
                  <a:pt x="1932" y="2693"/>
                </a:lnTo>
                <a:lnTo>
                  <a:pt x="1938" y="2694"/>
                </a:lnTo>
                <a:lnTo>
                  <a:pt x="1945" y="2694"/>
                </a:lnTo>
                <a:lnTo>
                  <a:pt x="1949" y="2694"/>
                </a:lnTo>
                <a:lnTo>
                  <a:pt x="1954" y="2694"/>
                </a:lnTo>
                <a:lnTo>
                  <a:pt x="1978" y="2694"/>
                </a:lnTo>
                <a:lnTo>
                  <a:pt x="1987" y="2694"/>
                </a:lnTo>
                <a:lnTo>
                  <a:pt x="2005" y="2695"/>
                </a:lnTo>
                <a:lnTo>
                  <a:pt x="2014" y="2696"/>
                </a:lnTo>
                <a:lnTo>
                  <a:pt x="2031" y="2699"/>
                </a:lnTo>
                <a:lnTo>
                  <a:pt x="2041" y="2701"/>
                </a:lnTo>
                <a:lnTo>
                  <a:pt x="2067" y="2707"/>
                </a:lnTo>
                <a:lnTo>
                  <a:pt x="2067" y="2707"/>
                </a:lnTo>
                <a:lnTo>
                  <a:pt x="2106" y="2723"/>
                </a:lnTo>
                <a:lnTo>
                  <a:pt x="2142" y="2741"/>
                </a:lnTo>
                <a:lnTo>
                  <a:pt x="2176" y="2764"/>
                </a:lnTo>
                <a:lnTo>
                  <a:pt x="2205" y="2792"/>
                </a:lnTo>
                <a:lnTo>
                  <a:pt x="2232" y="2822"/>
                </a:lnTo>
                <a:lnTo>
                  <a:pt x="2254" y="2855"/>
                </a:lnTo>
                <a:lnTo>
                  <a:pt x="2273" y="2891"/>
                </a:lnTo>
                <a:lnTo>
                  <a:pt x="2287" y="2929"/>
                </a:lnTo>
                <a:lnTo>
                  <a:pt x="2296" y="2969"/>
                </a:lnTo>
                <a:lnTo>
                  <a:pt x="2301" y="3011"/>
                </a:lnTo>
                <a:lnTo>
                  <a:pt x="2299" y="3042"/>
                </a:lnTo>
                <a:lnTo>
                  <a:pt x="2299" y="3046"/>
                </a:lnTo>
                <a:lnTo>
                  <a:pt x="2295" y="3076"/>
                </a:lnTo>
                <a:lnTo>
                  <a:pt x="2294" y="3081"/>
                </a:lnTo>
                <a:lnTo>
                  <a:pt x="2288" y="3109"/>
                </a:lnTo>
                <a:lnTo>
                  <a:pt x="2286" y="3114"/>
                </a:lnTo>
                <a:lnTo>
                  <a:pt x="2277" y="3140"/>
                </a:lnTo>
                <a:lnTo>
                  <a:pt x="2276" y="3144"/>
                </a:lnTo>
                <a:lnTo>
                  <a:pt x="2264" y="3171"/>
                </a:lnTo>
                <a:lnTo>
                  <a:pt x="2263" y="3172"/>
                </a:lnTo>
                <a:lnTo>
                  <a:pt x="2248" y="3197"/>
                </a:lnTo>
                <a:lnTo>
                  <a:pt x="2246" y="3200"/>
                </a:lnTo>
                <a:lnTo>
                  <a:pt x="2230" y="3223"/>
                </a:lnTo>
                <a:lnTo>
                  <a:pt x="2227" y="3226"/>
                </a:lnTo>
                <a:lnTo>
                  <a:pt x="2208" y="3246"/>
                </a:lnTo>
                <a:lnTo>
                  <a:pt x="2204" y="3251"/>
                </a:lnTo>
                <a:lnTo>
                  <a:pt x="2185" y="3269"/>
                </a:lnTo>
                <a:lnTo>
                  <a:pt x="2181" y="3272"/>
                </a:lnTo>
                <a:lnTo>
                  <a:pt x="2158" y="3289"/>
                </a:lnTo>
                <a:lnTo>
                  <a:pt x="2156" y="3290"/>
                </a:lnTo>
                <a:lnTo>
                  <a:pt x="2132" y="3306"/>
                </a:lnTo>
                <a:lnTo>
                  <a:pt x="2130" y="3307"/>
                </a:lnTo>
                <a:lnTo>
                  <a:pt x="2104" y="3319"/>
                </a:lnTo>
                <a:lnTo>
                  <a:pt x="2100" y="3321"/>
                </a:lnTo>
                <a:lnTo>
                  <a:pt x="2073" y="3330"/>
                </a:lnTo>
                <a:lnTo>
                  <a:pt x="2069" y="3332"/>
                </a:lnTo>
                <a:lnTo>
                  <a:pt x="2042" y="3339"/>
                </a:lnTo>
                <a:lnTo>
                  <a:pt x="2037" y="3340"/>
                </a:lnTo>
                <a:lnTo>
                  <a:pt x="2008" y="3345"/>
                </a:lnTo>
                <a:lnTo>
                  <a:pt x="2005" y="3345"/>
                </a:lnTo>
                <a:lnTo>
                  <a:pt x="1974" y="3347"/>
                </a:lnTo>
                <a:lnTo>
                  <a:pt x="1973" y="3347"/>
                </a:lnTo>
                <a:lnTo>
                  <a:pt x="1948" y="3346"/>
                </a:lnTo>
                <a:lnTo>
                  <a:pt x="1941" y="3345"/>
                </a:lnTo>
                <a:lnTo>
                  <a:pt x="1915" y="3341"/>
                </a:lnTo>
                <a:lnTo>
                  <a:pt x="1915" y="3341"/>
                </a:lnTo>
                <a:lnTo>
                  <a:pt x="1872" y="3331"/>
                </a:lnTo>
                <a:lnTo>
                  <a:pt x="1832" y="3315"/>
                </a:lnTo>
                <a:lnTo>
                  <a:pt x="1794" y="3293"/>
                </a:lnTo>
                <a:lnTo>
                  <a:pt x="1759" y="3267"/>
                </a:lnTo>
                <a:lnTo>
                  <a:pt x="1729" y="3236"/>
                </a:lnTo>
                <a:lnTo>
                  <a:pt x="1702" y="3203"/>
                </a:lnTo>
                <a:lnTo>
                  <a:pt x="1681" y="3166"/>
                </a:lnTo>
                <a:lnTo>
                  <a:pt x="1663" y="3125"/>
                </a:lnTo>
                <a:lnTo>
                  <a:pt x="1652" y="3083"/>
                </a:lnTo>
                <a:lnTo>
                  <a:pt x="1648" y="3057"/>
                </a:lnTo>
                <a:lnTo>
                  <a:pt x="1646" y="3023"/>
                </a:lnTo>
                <a:lnTo>
                  <a:pt x="1648" y="2990"/>
                </a:lnTo>
                <a:lnTo>
                  <a:pt x="1652" y="2959"/>
                </a:lnTo>
                <a:lnTo>
                  <a:pt x="1659" y="2928"/>
                </a:lnTo>
                <a:lnTo>
                  <a:pt x="1663" y="2911"/>
                </a:lnTo>
                <a:lnTo>
                  <a:pt x="1663" y="2894"/>
                </a:lnTo>
                <a:lnTo>
                  <a:pt x="1659" y="2876"/>
                </a:lnTo>
                <a:lnTo>
                  <a:pt x="1652" y="2858"/>
                </a:lnTo>
                <a:lnTo>
                  <a:pt x="1641" y="2843"/>
                </a:lnTo>
                <a:lnTo>
                  <a:pt x="1364" y="2539"/>
                </a:lnTo>
                <a:lnTo>
                  <a:pt x="1181" y="2339"/>
                </a:lnTo>
                <a:lnTo>
                  <a:pt x="1179" y="2336"/>
                </a:lnTo>
                <a:lnTo>
                  <a:pt x="1176" y="2328"/>
                </a:lnTo>
                <a:lnTo>
                  <a:pt x="1170" y="2317"/>
                </a:lnTo>
                <a:lnTo>
                  <a:pt x="1162" y="2302"/>
                </a:lnTo>
                <a:lnTo>
                  <a:pt x="1153" y="2282"/>
                </a:lnTo>
                <a:lnTo>
                  <a:pt x="1141" y="2260"/>
                </a:lnTo>
                <a:lnTo>
                  <a:pt x="1127" y="2233"/>
                </a:lnTo>
                <a:lnTo>
                  <a:pt x="1112" y="2203"/>
                </a:lnTo>
                <a:lnTo>
                  <a:pt x="1091" y="2163"/>
                </a:lnTo>
                <a:lnTo>
                  <a:pt x="1068" y="2118"/>
                </a:lnTo>
                <a:lnTo>
                  <a:pt x="1043" y="2069"/>
                </a:lnTo>
                <a:lnTo>
                  <a:pt x="1018" y="2017"/>
                </a:lnTo>
                <a:lnTo>
                  <a:pt x="989" y="1962"/>
                </a:lnTo>
                <a:lnTo>
                  <a:pt x="951" y="1886"/>
                </a:lnTo>
                <a:lnTo>
                  <a:pt x="911" y="1806"/>
                </a:lnTo>
                <a:lnTo>
                  <a:pt x="870" y="1723"/>
                </a:lnTo>
                <a:lnTo>
                  <a:pt x="828" y="1637"/>
                </a:lnTo>
                <a:lnTo>
                  <a:pt x="786" y="1549"/>
                </a:lnTo>
                <a:lnTo>
                  <a:pt x="743" y="1460"/>
                </a:lnTo>
                <a:lnTo>
                  <a:pt x="700" y="1373"/>
                </a:lnTo>
                <a:lnTo>
                  <a:pt x="659" y="1284"/>
                </a:lnTo>
                <a:lnTo>
                  <a:pt x="618" y="1198"/>
                </a:lnTo>
                <a:lnTo>
                  <a:pt x="579" y="1113"/>
                </a:lnTo>
                <a:lnTo>
                  <a:pt x="543" y="1031"/>
                </a:lnTo>
                <a:lnTo>
                  <a:pt x="508" y="954"/>
                </a:lnTo>
                <a:lnTo>
                  <a:pt x="490" y="911"/>
                </a:lnTo>
                <a:lnTo>
                  <a:pt x="473" y="869"/>
                </a:lnTo>
                <a:lnTo>
                  <a:pt x="472" y="866"/>
                </a:lnTo>
                <a:lnTo>
                  <a:pt x="456" y="829"/>
                </a:lnTo>
                <a:lnTo>
                  <a:pt x="454" y="823"/>
                </a:lnTo>
                <a:lnTo>
                  <a:pt x="440" y="788"/>
                </a:lnTo>
                <a:lnTo>
                  <a:pt x="440" y="788"/>
                </a:lnTo>
                <a:lnTo>
                  <a:pt x="423" y="745"/>
                </a:lnTo>
                <a:lnTo>
                  <a:pt x="413" y="714"/>
                </a:lnTo>
                <a:lnTo>
                  <a:pt x="409" y="704"/>
                </a:lnTo>
                <a:lnTo>
                  <a:pt x="398" y="665"/>
                </a:lnTo>
                <a:lnTo>
                  <a:pt x="397" y="664"/>
                </a:lnTo>
                <a:lnTo>
                  <a:pt x="386" y="625"/>
                </a:lnTo>
                <a:lnTo>
                  <a:pt x="369" y="561"/>
                </a:lnTo>
                <a:lnTo>
                  <a:pt x="357" y="499"/>
                </a:lnTo>
                <a:lnTo>
                  <a:pt x="348" y="442"/>
                </a:lnTo>
                <a:lnTo>
                  <a:pt x="342" y="387"/>
                </a:lnTo>
                <a:lnTo>
                  <a:pt x="338" y="336"/>
                </a:lnTo>
                <a:lnTo>
                  <a:pt x="336" y="288"/>
                </a:lnTo>
                <a:lnTo>
                  <a:pt x="337" y="243"/>
                </a:lnTo>
                <a:lnTo>
                  <a:pt x="339" y="193"/>
                </a:lnTo>
                <a:lnTo>
                  <a:pt x="344" y="148"/>
                </a:lnTo>
                <a:lnTo>
                  <a:pt x="349" y="109"/>
                </a:lnTo>
                <a:lnTo>
                  <a:pt x="356" y="76"/>
                </a:lnTo>
                <a:lnTo>
                  <a:pt x="362" y="48"/>
                </a:lnTo>
                <a:lnTo>
                  <a:pt x="362" y="48"/>
                </a:lnTo>
                <a:lnTo>
                  <a:pt x="366" y="36"/>
                </a:lnTo>
                <a:lnTo>
                  <a:pt x="366" y="36"/>
                </a:lnTo>
                <a:lnTo>
                  <a:pt x="367" y="30"/>
                </a:lnTo>
                <a:lnTo>
                  <a:pt x="369" y="26"/>
                </a:lnTo>
                <a:lnTo>
                  <a:pt x="369" y="25"/>
                </a:lnTo>
                <a:lnTo>
                  <a:pt x="370" y="20"/>
                </a:lnTo>
                <a:lnTo>
                  <a:pt x="371" y="16"/>
                </a:lnTo>
                <a:lnTo>
                  <a:pt x="372" y="15"/>
                </a:lnTo>
                <a:lnTo>
                  <a:pt x="373" y="12"/>
                </a:lnTo>
                <a:lnTo>
                  <a:pt x="374" y="9"/>
                </a:lnTo>
                <a:lnTo>
                  <a:pt x="374" y="8"/>
                </a:lnTo>
                <a:lnTo>
                  <a:pt x="375" y="6"/>
                </a:lnTo>
                <a:lnTo>
                  <a:pt x="376" y="4"/>
                </a:lnTo>
                <a:lnTo>
                  <a:pt x="376" y="4"/>
                </a:lnTo>
                <a:lnTo>
                  <a:pt x="377" y="2"/>
                </a:lnTo>
                <a:lnTo>
                  <a:pt x="377" y="0"/>
                </a:lnTo>
                <a:lnTo>
                  <a:pt x="3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291"/>
          <p:cNvSpPr>
            <a:spLocks noEditPoints="1"/>
          </p:cNvSpPr>
          <p:nvPr/>
        </p:nvSpPr>
        <p:spPr bwMode="auto">
          <a:xfrm>
            <a:off x="2701258" y="2695575"/>
            <a:ext cx="231775" cy="539750"/>
          </a:xfrm>
          <a:custGeom>
            <a:avLst/>
            <a:gdLst>
              <a:gd name="T0" fmla="*/ 1029 w 1461"/>
              <a:gd name="T1" fmla="*/ 723 h 3398"/>
              <a:gd name="T2" fmla="*/ 1067 w 1461"/>
              <a:gd name="T3" fmla="*/ 731 h 3398"/>
              <a:gd name="T4" fmla="*/ 1095 w 1461"/>
              <a:gd name="T5" fmla="*/ 755 h 3398"/>
              <a:gd name="T6" fmla="*/ 1110 w 1461"/>
              <a:gd name="T7" fmla="*/ 790 h 3398"/>
              <a:gd name="T8" fmla="*/ 1461 w 1461"/>
              <a:gd name="T9" fmla="*/ 2761 h 3398"/>
              <a:gd name="T10" fmla="*/ 1451 w 1461"/>
              <a:gd name="T11" fmla="*/ 2795 h 3398"/>
              <a:gd name="T12" fmla="*/ 971 w 1461"/>
              <a:gd name="T13" fmla="*/ 3369 h 3398"/>
              <a:gd name="T14" fmla="*/ 943 w 1461"/>
              <a:gd name="T15" fmla="*/ 3391 h 3398"/>
              <a:gd name="T16" fmla="*/ 909 w 1461"/>
              <a:gd name="T17" fmla="*/ 3398 h 3398"/>
              <a:gd name="T18" fmla="*/ 874 w 1461"/>
              <a:gd name="T19" fmla="*/ 3391 h 3398"/>
              <a:gd name="T20" fmla="*/ 846 w 1461"/>
              <a:gd name="T21" fmla="*/ 3369 h 3398"/>
              <a:gd name="T22" fmla="*/ 365 w 1461"/>
              <a:gd name="T23" fmla="*/ 2795 h 3398"/>
              <a:gd name="T24" fmla="*/ 356 w 1461"/>
              <a:gd name="T25" fmla="*/ 2761 h 3398"/>
              <a:gd name="T26" fmla="*/ 511 w 1461"/>
              <a:gd name="T27" fmla="*/ 1879 h 3398"/>
              <a:gd name="T28" fmla="*/ 455 w 1461"/>
              <a:gd name="T29" fmla="*/ 1944 h 3398"/>
              <a:gd name="T30" fmla="*/ 405 w 1461"/>
              <a:gd name="T31" fmla="*/ 2000 h 3398"/>
              <a:gd name="T32" fmla="*/ 363 w 1461"/>
              <a:gd name="T33" fmla="*/ 2045 h 3398"/>
              <a:gd name="T34" fmla="*/ 332 w 1461"/>
              <a:gd name="T35" fmla="*/ 2077 h 3398"/>
              <a:gd name="T36" fmla="*/ 312 w 1461"/>
              <a:gd name="T37" fmla="*/ 2096 h 3398"/>
              <a:gd name="T38" fmla="*/ 292 w 1461"/>
              <a:gd name="T39" fmla="*/ 2111 h 3398"/>
              <a:gd name="T40" fmla="*/ 253 w 1461"/>
              <a:gd name="T41" fmla="*/ 2122 h 3398"/>
              <a:gd name="T42" fmla="*/ 238 w 1461"/>
              <a:gd name="T43" fmla="*/ 2121 h 3398"/>
              <a:gd name="T44" fmla="*/ 47 w 1461"/>
              <a:gd name="T45" fmla="*/ 2084 h 3398"/>
              <a:gd name="T46" fmla="*/ 16 w 1461"/>
              <a:gd name="T47" fmla="*/ 2058 h 3398"/>
              <a:gd name="T48" fmla="*/ 0 w 1461"/>
              <a:gd name="T49" fmla="*/ 2020 h 3398"/>
              <a:gd name="T50" fmla="*/ 33 w 1461"/>
              <a:gd name="T51" fmla="*/ 1783 h 3398"/>
              <a:gd name="T52" fmla="*/ 50 w 1461"/>
              <a:gd name="T53" fmla="*/ 1744 h 3398"/>
              <a:gd name="T54" fmla="*/ 83 w 1461"/>
              <a:gd name="T55" fmla="*/ 1720 h 3398"/>
              <a:gd name="T56" fmla="*/ 91 w 1461"/>
              <a:gd name="T57" fmla="*/ 1715 h 3398"/>
              <a:gd name="T58" fmla="*/ 115 w 1461"/>
              <a:gd name="T59" fmla="*/ 1702 h 3398"/>
              <a:gd name="T60" fmla="*/ 154 w 1461"/>
              <a:gd name="T61" fmla="*/ 1676 h 3398"/>
              <a:gd name="T62" fmla="*/ 204 w 1461"/>
              <a:gd name="T63" fmla="*/ 1636 h 3398"/>
              <a:gd name="T64" fmla="*/ 265 w 1461"/>
              <a:gd name="T65" fmla="*/ 1580 h 3398"/>
              <a:gd name="T66" fmla="*/ 337 w 1461"/>
              <a:gd name="T67" fmla="*/ 1505 h 3398"/>
              <a:gd name="T68" fmla="*/ 417 w 1461"/>
              <a:gd name="T69" fmla="*/ 1411 h 3398"/>
              <a:gd name="T70" fmla="*/ 499 w 1461"/>
              <a:gd name="T71" fmla="*/ 1300 h 3398"/>
              <a:gd name="T72" fmla="*/ 563 w 1461"/>
              <a:gd name="T73" fmla="*/ 1198 h 3398"/>
              <a:gd name="T74" fmla="*/ 611 w 1461"/>
              <a:gd name="T75" fmla="*/ 1107 h 3398"/>
              <a:gd name="T76" fmla="*/ 647 w 1461"/>
              <a:gd name="T77" fmla="*/ 1028 h 3398"/>
              <a:gd name="T78" fmla="*/ 671 w 1461"/>
              <a:gd name="T79" fmla="*/ 963 h 3398"/>
              <a:gd name="T80" fmla="*/ 685 w 1461"/>
              <a:gd name="T81" fmla="*/ 913 h 3398"/>
              <a:gd name="T82" fmla="*/ 712 w 1461"/>
              <a:gd name="T83" fmla="*/ 772 h 3398"/>
              <a:gd name="T84" fmla="*/ 734 w 1461"/>
              <a:gd name="T85" fmla="*/ 741 h 3398"/>
              <a:gd name="T86" fmla="*/ 768 w 1461"/>
              <a:gd name="T87" fmla="*/ 725 h 3398"/>
              <a:gd name="T88" fmla="*/ 593 w 1461"/>
              <a:gd name="T89" fmla="*/ 0 h 3398"/>
              <a:gd name="T90" fmla="*/ 1243 w 1461"/>
              <a:gd name="T91" fmla="*/ 2 h 3398"/>
              <a:gd name="T92" fmla="*/ 1279 w 1461"/>
              <a:gd name="T93" fmla="*/ 21 h 3398"/>
              <a:gd name="T94" fmla="*/ 1301 w 1461"/>
              <a:gd name="T95" fmla="*/ 54 h 3398"/>
              <a:gd name="T96" fmla="*/ 1305 w 1461"/>
              <a:gd name="T97" fmla="*/ 94 h 3398"/>
              <a:gd name="T98" fmla="*/ 1112 w 1461"/>
              <a:gd name="T99" fmla="*/ 558 h 3398"/>
              <a:gd name="T100" fmla="*/ 1090 w 1461"/>
              <a:gd name="T101" fmla="*/ 588 h 3398"/>
              <a:gd name="T102" fmla="*/ 1056 w 1461"/>
              <a:gd name="T103" fmla="*/ 605 h 3398"/>
              <a:gd name="T104" fmla="*/ 780 w 1461"/>
              <a:gd name="T105" fmla="*/ 607 h 3398"/>
              <a:gd name="T106" fmla="*/ 743 w 1461"/>
              <a:gd name="T107" fmla="*/ 598 h 3398"/>
              <a:gd name="T108" fmla="*/ 714 w 1461"/>
              <a:gd name="T109" fmla="*/ 574 h 3398"/>
              <a:gd name="T110" fmla="*/ 518 w 1461"/>
              <a:gd name="T111" fmla="*/ 114 h 3398"/>
              <a:gd name="T112" fmla="*/ 511 w 1461"/>
              <a:gd name="T113" fmla="*/ 74 h 3398"/>
              <a:gd name="T114" fmla="*/ 525 w 1461"/>
              <a:gd name="T115" fmla="*/ 37 h 3398"/>
              <a:gd name="T116" fmla="*/ 554 w 1461"/>
              <a:gd name="T117" fmla="*/ 10 h 3398"/>
              <a:gd name="T118" fmla="*/ 593 w 1461"/>
              <a:gd name="T119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1" h="3398">
                <a:moveTo>
                  <a:pt x="787" y="723"/>
                </a:moveTo>
                <a:lnTo>
                  <a:pt x="1029" y="723"/>
                </a:lnTo>
                <a:lnTo>
                  <a:pt x="1049" y="725"/>
                </a:lnTo>
                <a:lnTo>
                  <a:pt x="1067" y="731"/>
                </a:lnTo>
                <a:lnTo>
                  <a:pt x="1082" y="741"/>
                </a:lnTo>
                <a:lnTo>
                  <a:pt x="1095" y="755"/>
                </a:lnTo>
                <a:lnTo>
                  <a:pt x="1104" y="772"/>
                </a:lnTo>
                <a:lnTo>
                  <a:pt x="1110" y="790"/>
                </a:lnTo>
                <a:lnTo>
                  <a:pt x="1460" y="2743"/>
                </a:lnTo>
                <a:lnTo>
                  <a:pt x="1461" y="2761"/>
                </a:lnTo>
                <a:lnTo>
                  <a:pt x="1458" y="2779"/>
                </a:lnTo>
                <a:lnTo>
                  <a:pt x="1451" y="2795"/>
                </a:lnTo>
                <a:lnTo>
                  <a:pt x="1442" y="2810"/>
                </a:lnTo>
                <a:lnTo>
                  <a:pt x="971" y="3369"/>
                </a:lnTo>
                <a:lnTo>
                  <a:pt x="957" y="3382"/>
                </a:lnTo>
                <a:lnTo>
                  <a:pt x="943" y="3391"/>
                </a:lnTo>
                <a:lnTo>
                  <a:pt x="926" y="3396"/>
                </a:lnTo>
                <a:lnTo>
                  <a:pt x="909" y="3398"/>
                </a:lnTo>
                <a:lnTo>
                  <a:pt x="891" y="3396"/>
                </a:lnTo>
                <a:lnTo>
                  <a:pt x="874" y="3391"/>
                </a:lnTo>
                <a:lnTo>
                  <a:pt x="859" y="3382"/>
                </a:lnTo>
                <a:lnTo>
                  <a:pt x="846" y="3369"/>
                </a:lnTo>
                <a:lnTo>
                  <a:pt x="375" y="2810"/>
                </a:lnTo>
                <a:lnTo>
                  <a:pt x="365" y="2795"/>
                </a:lnTo>
                <a:lnTo>
                  <a:pt x="359" y="2779"/>
                </a:lnTo>
                <a:lnTo>
                  <a:pt x="356" y="2761"/>
                </a:lnTo>
                <a:lnTo>
                  <a:pt x="358" y="2743"/>
                </a:lnTo>
                <a:lnTo>
                  <a:pt x="511" y="1879"/>
                </a:lnTo>
                <a:lnTo>
                  <a:pt x="483" y="1913"/>
                </a:lnTo>
                <a:lnTo>
                  <a:pt x="455" y="1944"/>
                </a:lnTo>
                <a:lnTo>
                  <a:pt x="429" y="1974"/>
                </a:lnTo>
                <a:lnTo>
                  <a:pt x="405" y="2000"/>
                </a:lnTo>
                <a:lnTo>
                  <a:pt x="383" y="2024"/>
                </a:lnTo>
                <a:lnTo>
                  <a:pt x="363" y="2045"/>
                </a:lnTo>
                <a:lnTo>
                  <a:pt x="345" y="2063"/>
                </a:lnTo>
                <a:lnTo>
                  <a:pt x="332" y="2077"/>
                </a:lnTo>
                <a:lnTo>
                  <a:pt x="320" y="2087"/>
                </a:lnTo>
                <a:lnTo>
                  <a:pt x="312" y="2096"/>
                </a:lnTo>
                <a:lnTo>
                  <a:pt x="309" y="2099"/>
                </a:lnTo>
                <a:lnTo>
                  <a:pt x="292" y="2111"/>
                </a:lnTo>
                <a:lnTo>
                  <a:pt x="272" y="2119"/>
                </a:lnTo>
                <a:lnTo>
                  <a:pt x="253" y="2122"/>
                </a:lnTo>
                <a:lnTo>
                  <a:pt x="245" y="2121"/>
                </a:lnTo>
                <a:lnTo>
                  <a:pt x="238" y="2121"/>
                </a:lnTo>
                <a:lnTo>
                  <a:pt x="68" y="2091"/>
                </a:lnTo>
                <a:lnTo>
                  <a:pt x="47" y="2084"/>
                </a:lnTo>
                <a:lnTo>
                  <a:pt x="29" y="2073"/>
                </a:lnTo>
                <a:lnTo>
                  <a:pt x="16" y="2058"/>
                </a:lnTo>
                <a:lnTo>
                  <a:pt x="5" y="2040"/>
                </a:lnTo>
                <a:lnTo>
                  <a:pt x="0" y="2020"/>
                </a:lnTo>
                <a:lnTo>
                  <a:pt x="1" y="1998"/>
                </a:lnTo>
                <a:lnTo>
                  <a:pt x="33" y="1783"/>
                </a:lnTo>
                <a:lnTo>
                  <a:pt x="40" y="1763"/>
                </a:lnTo>
                <a:lnTo>
                  <a:pt x="50" y="1744"/>
                </a:lnTo>
                <a:lnTo>
                  <a:pt x="65" y="1730"/>
                </a:lnTo>
                <a:lnTo>
                  <a:pt x="83" y="1720"/>
                </a:lnTo>
                <a:lnTo>
                  <a:pt x="85" y="1719"/>
                </a:lnTo>
                <a:lnTo>
                  <a:pt x="91" y="1715"/>
                </a:lnTo>
                <a:lnTo>
                  <a:pt x="102" y="1710"/>
                </a:lnTo>
                <a:lnTo>
                  <a:pt x="115" y="1702"/>
                </a:lnTo>
                <a:lnTo>
                  <a:pt x="133" y="1690"/>
                </a:lnTo>
                <a:lnTo>
                  <a:pt x="154" y="1676"/>
                </a:lnTo>
                <a:lnTo>
                  <a:pt x="178" y="1658"/>
                </a:lnTo>
                <a:lnTo>
                  <a:pt x="204" y="1636"/>
                </a:lnTo>
                <a:lnTo>
                  <a:pt x="234" y="1610"/>
                </a:lnTo>
                <a:lnTo>
                  <a:pt x="265" y="1580"/>
                </a:lnTo>
                <a:lnTo>
                  <a:pt x="300" y="1545"/>
                </a:lnTo>
                <a:lnTo>
                  <a:pt x="337" y="1505"/>
                </a:lnTo>
                <a:lnTo>
                  <a:pt x="376" y="1461"/>
                </a:lnTo>
                <a:lnTo>
                  <a:pt x="417" y="1411"/>
                </a:lnTo>
                <a:lnTo>
                  <a:pt x="460" y="1355"/>
                </a:lnTo>
                <a:lnTo>
                  <a:pt x="499" y="1300"/>
                </a:lnTo>
                <a:lnTo>
                  <a:pt x="533" y="1248"/>
                </a:lnTo>
                <a:lnTo>
                  <a:pt x="563" y="1198"/>
                </a:lnTo>
                <a:lnTo>
                  <a:pt x="589" y="1151"/>
                </a:lnTo>
                <a:lnTo>
                  <a:pt x="611" y="1107"/>
                </a:lnTo>
                <a:lnTo>
                  <a:pt x="631" y="1066"/>
                </a:lnTo>
                <a:lnTo>
                  <a:pt x="647" y="1028"/>
                </a:lnTo>
                <a:lnTo>
                  <a:pt x="660" y="994"/>
                </a:lnTo>
                <a:lnTo>
                  <a:pt x="671" y="963"/>
                </a:lnTo>
                <a:lnTo>
                  <a:pt x="679" y="936"/>
                </a:lnTo>
                <a:lnTo>
                  <a:pt x="685" y="913"/>
                </a:lnTo>
                <a:lnTo>
                  <a:pt x="707" y="790"/>
                </a:lnTo>
                <a:lnTo>
                  <a:pt x="712" y="772"/>
                </a:lnTo>
                <a:lnTo>
                  <a:pt x="721" y="755"/>
                </a:lnTo>
                <a:lnTo>
                  <a:pt x="734" y="741"/>
                </a:lnTo>
                <a:lnTo>
                  <a:pt x="751" y="731"/>
                </a:lnTo>
                <a:lnTo>
                  <a:pt x="768" y="725"/>
                </a:lnTo>
                <a:lnTo>
                  <a:pt x="787" y="723"/>
                </a:lnTo>
                <a:close/>
                <a:moveTo>
                  <a:pt x="593" y="0"/>
                </a:moveTo>
                <a:lnTo>
                  <a:pt x="1224" y="0"/>
                </a:lnTo>
                <a:lnTo>
                  <a:pt x="1243" y="2"/>
                </a:lnTo>
                <a:lnTo>
                  <a:pt x="1262" y="10"/>
                </a:lnTo>
                <a:lnTo>
                  <a:pt x="1279" y="21"/>
                </a:lnTo>
                <a:lnTo>
                  <a:pt x="1291" y="37"/>
                </a:lnTo>
                <a:lnTo>
                  <a:pt x="1301" y="54"/>
                </a:lnTo>
                <a:lnTo>
                  <a:pt x="1305" y="74"/>
                </a:lnTo>
                <a:lnTo>
                  <a:pt x="1305" y="94"/>
                </a:lnTo>
                <a:lnTo>
                  <a:pt x="1298" y="114"/>
                </a:lnTo>
                <a:lnTo>
                  <a:pt x="1112" y="558"/>
                </a:lnTo>
                <a:lnTo>
                  <a:pt x="1102" y="574"/>
                </a:lnTo>
                <a:lnTo>
                  <a:pt x="1090" y="588"/>
                </a:lnTo>
                <a:lnTo>
                  <a:pt x="1074" y="598"/>
                </a:lnTo>
                <a:lnTo>
                  <a:pt x="1056" y="605"/>
                </a:lnTo>
                <a:lnTo>
                  <a:pt x="1036" y="607"/>
                </a:lnTo>
                <a:lnTo>
                  <a:pt x="780" y="607"/>
                </a:lnTo>
                <a:lnTo>
                  <a:pt x="761" y="605"/>
                </a:lnTo>
                <a:lnTo>
                  <a:pt x="743" y="598"/>
                </a:lnTo>
                <a:lnTo>
                  <a:pt x="727" y="588"/>
                </a:lnTo>
                <a:lnTo>
                  <a:pt x="714" y="574"/>
                </a:lnTo>
                <a:lnTo>
                  <a:pt x="705" y="558"/>
                </a:lnTo>
                <a:lnTo>
                  <a:pt x="518" y="114"/>
                </a:lnTo>
                <a:lnTo>
                  <a:pt x="513" y="94"/>
                </a:lnTo>
                <a:lnTo>
                  <a:pt x="511" y="74"/>
                </a:lnTo>
                <a:lnTo>
                  <a:pt x="516" y="54"/>
                </a:lnTo>
                <a:lnTo>
                  <a:pt x="525" y="37"/>
                </a:lnTo>
                <a:lnTo>
                  <a:pt x="539" y="21"/>
                </a:lnTo>
                <a:lnTo>
                  <a:pt x="554" y="10"/>
                </a:lnTo>
                <a:lnTo>
                  <a:pt x="573" y="2"/>
                </a:lnTo>
                <a:lnTo>
                  <a:pt x="5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1" name="Freeform 296"/>
          <p:cNvSpPr>
            <a:spLocks noEditPoints="1"/>
          </p:cNvSpPr>
          <p:nvPr/>
        </p:nvSpPr>
        <p:spPr bwMode="auto">
          <a:xfrm>
            <a:off x="1628445" y="2759075"/>
            <a:ext cx="506413" cy="412750"/>
          </a:xfrm>
          <a:custGeom>
            <a:avLst/>
            <a:gdLst>
              <a:gd name="T0" fmla="*/ 1879 w 3508"/>
              <a:gd name="T1" fmla="*/ 2198 h 2858"/>
              <a:gd name="T2" fmla="*/ 1893 w 3508"/>
              <a:gd name="T3" fmla="*/ 2308 h 2858"/>
              <a:gd name="T4" fmla="*/ 2893 w 3508"/>
              <a:gd name="T5" fmla="*/ 2330 h 2858"/>
              <a:gd name="T6" fmla="*/ 2959 w 3508"/>
              <a:gd name="T7" fmla="*/ 2243 h 2858"/>
              <a:gd name="T8" fmla="*/ 2893 w 3508"/>
              <a:gd name="T9" fmla="*/ 2156 h 2858"/>
              <a:gd name="T10" fmla="*/ 1911 w 3508"/>
              <a:gd name="T11" fmla="*/ 1804 h 2858"/>
              <a:gd name="T12" fmla="*/ 1871 w 3508"/>
              <a:gd name="T13" fmla="*/ 1907 h 2858"/>
              <a:gd name="T14" fmla="*/ 1957 w 3508"/>
              <a:gd name="T15" fmla="*/ 1973 h 2858"/>
              <a:gd name="T16" fmla="*/ 2738 w 3508"/>
              <a:gd name="T17" fmla="*/ 1928 h 2858"/>
              <a:gd name="T18" fmla="*/ 2723 w 3508"/>
              <a:gd name="T19" fmla="*/ 1818 h 2858"/>
              <a:gd name="T20" fmla="*/ 1957 w 3508"/>
              <a:gd name="T21" fmla="*/ 1328 h 2858"/>
              <a:gd name="T22" fmla="*/ 1871 w 3508"/>
              <a:gd name="T23" fmla="*/ 1395 h 2858"/>
              <a:gd name="T24" fmla="*/ 1911 w 3508"/>
              <a:gd name="T25" fmla="*/ 1497 h 2858"/>
              <a:gd name="T26" fmla="*/ 3040 w 3508"/>
              <a:gd name="T27" fmla="*/ 1496 h 2858"/>
              <a:gd name="T28" fmla="*/ 3081 w 3508"/>
              <a:gd name="T29" fmla="*/ 1395 h 2858"/>
              <a:gd name="T30" fmla="*/ 2994 w 3508"/>
              <a:gd name="T31" fmla="*/ 1328 h 2858"/>
              <a:gd name="T32" fmla="*/ 857 w 3508"/>
              <a:gd name="T33" fmla="*/ 1319 h 2858"/>
              <a:gd name="T34" fmla="*/ 730 w 3508"/>
              <a:gd name="T35" fmla="*/ 1469 h 2858"/>
              <a:gd name="T36" fmla="*/ 714 w 3508"/>
              <a:gd name="T37" fmla="*/ 1675 h 2858"/>
              <a:gd name="T38" fmla="*/ 621 w 3508"/>
              <a:gd name="T39" fmla="*/ 1775 h 2858"/>
              <a:gd name="T40" fmla="*/ 490 w 3508"/>
              <a:gd name="T41" fmla="*/ 1914 h 2858"/>
              <a:gd name="T42" fmla="*/ 467 w 3508"/>
              <a:gd name="T43" fmla="*/ 2323 h 2858"/>
              <a:gd name="T44" fmla="*/ 554 w 3508"/>
              <a:gd name="T45" fmla="*/ 2388 h 2858"/>
              <a:gd name="T46" fmla="*/ 1436 w 3508"/>
              <a:gd name="T47" fmla="*/ 2344 h 2858"/>
              <a:gd name="T48" fmla="*/ 1436 w 3508"/>
              <a:gd name="T49" fmla="*/ 1947 h 2858"/>
              <a:gd name="T50" fmla="*/ 1313 w 3508"/>
              <a:gd name="T51" fmla="*/ 1788 h 2858"/>
              <a:gd name="T52" fmla="*/ 1220 w 3508"/>
              <a:gd name="T53" fmla="*/ 1676 h 2858"/>
              <a:gd name="T54" fmla="*/ 1204 w 3508"/>
              <a:gd name="T55" fmla="*/ 1469 h 2858"/>
              <a:gd name="T56" fmla="*/ 1077 w 3508"/>
              <a:gd name="T57" fmla="*/ 1319 h 2858"/>
              <a:gd name="T58" fmla="*/ 787 w 3508"/>
              <a:gd name="T59" fmla="*/ 670 h 2858"/>
              <a:gd name="T60" fmla="*/ 831 w 3508"/>
              <a:gd name="T61" fmla="*/ 939 h 2858"/>
              <a:gd name="T62" fmla="*/ 2676 w 3508"/>
              <a:gd name="T63" fmla="*/ 939 h 2858"/>
              <a:gd name="T64" fmla="*/ 2721 w 3508"/>
              <a:gd name="T65" fmla="*/ 670 h 2858"/>
              <a:gd name="T66" fmla="*/ 3324 w 3508"/>
              <a:gd name="T67" fmla="*/ 720 h 2858"/>
              <a:gd name="T68" fmla="*/ 3478 w 3508"/>
              <a:gd name="T69" fmla="*/ 898 h 2858"/>
              <a:gd name="T70" fmla="*/ 3505 w 3508"/>
              <a:gd name="T71" fmla="*/ 2536 h 2858"/>
              <a:gd name="T72" fmla="*/ 3399 w 3508"/>
              <a:gd name="T73" fmla="*/ 2749 h 2858"/>
              <a:gd name="T74" fmla="*/ 3187 w 3508"/>
              <a:gd name="T75" fmla="*/ 2855 h 2858"/>
              <a:gd name="T76" fmla="*/ 226 w 3508"/>
              <a:gd name="T77" fmla="*/ 2829 h 2858"/>
              <a:gd name="T78" fmla="*/ 51 w 3508"/>
              <a:gd name="T79" fmla="*/ 2673 h 2858"/>
              <a:gd name="T80" fmla="*/ 0 w 3508"/>
              <a:gd name="T81" fmla="*/ 1044 h 2858"/>
              <a:gd name="T82" fmla="*/ 78 w 3508"/>
              <a:gd name="T83" fmla="*/ 815 h 2858"/>
              <a:gd name="T84" fmla="*/ 272 w 3508"/>
              <a:gd name="T85" fmla="*/ 683 h 2858"/>
              <a:gd name="T86" fmla="*/ 1865 w 3508"/>
              <a:gd name="T87" fmla="*/ 8 h 2858"/>
              <a:gd name="T88" fmla="*/ 2100 w 3508"/>
              <a:gd name="T89" fmla="*/ 88 h 2858"/>
              <a:gd name="T90" fmla="*/ 2237 w 3508"/>
              <a:gd name="T91" fmla="*/ 231 h 2858"/>
              <a:gd name="T92" fmla="*/ 2295 w 3508"/>
              <a:gd name="T93" fmla="*/ 327 h 2858"/>
              <a:gd name="T94" fmla="*/ 966 w 3508"/>
              <a:gd name="T95" fmla="*/ 770 h 2858"/>
              <a:gd name="T96" fmla="*/ 1229 w 3508"/>
              <a:gd name="T97" fmla="*/ 315 h 2858"/>
              <a:gd name="T98" fmla="*/ 1287 w 3508"/>
              <a:gd name="T99" fmla="*/ 199 h 2858"/>
              <a:gd name="T100" fmla="*/ 1449 w 3508"/>
              <a:gd name="T101" fmla="*/ 67 h 2858"/>
              <a:gd name="T102" fmla="*/ 1698 w 3508"/>
              <a:gd name="T103" fmla="*/ 2 h 2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08" h="2858">
                <a:moveTo>
                  <a:pt x="1957" y="2153"/>
                </a:moveTo>
                <a:lnTo>
                  <a:pt x="1933" y="2156"/>
                </a:lnTo>
                <a:lnTo>
                  <a:pt x="1911" y="2166"/>
                </a:lnTo>
                <a:lnTo>
                  <a:pt x="1893" y="2180"/>
                </a:lnTo>
                <a:lnTo>
                  <a:pt x="1879" y="2198"/>
                </a:lnTo>
                <a:lnTo>
                  <a:pt x="1871" y="2220"/>
                </a:lnTo>
                <a:lnTo>
                  <a:pt x="1868" y="2243"/>
                </a:lnTo>
                <a:lnTo>
                  <a:pt x="1871" y="2267"/>
                </a:lnTo>
                <a:lnTo>
                  <a:pt x="1879" y="2289"/>
                </a:lnTo>
                <a:lnTo>
                  <a:pt x="1893" y="2308"/>
                </a:lnTo>
                <a:lnTo>
                  <a:pt x="1911" y="2322"/>
                </a:lnTo>
                <a:lnTo>
                  <a:pt x="1933" y="2330"/>
                </a:lnTo>
                <a:lnTo>
                  <a:pt x="1957" y="2334"/>
                </a:lnTo>
                <a:lnTo>
                  <a:pt x="2869" y="2334"/>
                </a:lnTo>
                <a:lnTo>
                  <a:pt x="2893" y="2330"/>
                </a:lnTo>
                <a:lnTo>
                  <a:pt x="2914" y="2322"/>
                </a:lnTo>
                <a:lnTo>
                  <a:pt x="2932" y="2308"/>
                </a:lnTo>
                <a:lnTo>
                  <a:pt x="2946" y="2289"/>
                </a:lnTo>
                <a:lnTo>
                  <a:pt x="2956" y="2267"/>
                </a:lnTo>
                <a:lnTo>
                  <a:pt x="2959" y="2243"/>
                </a:lnTo>
                <a:lnTo>
                  <a:pt x="2956" y="2220"/>
                </a:lnTo>
                <a:lnTo>
                  <a:pt x="2946" y="2198"/>
                </a:lnTo>
                <a:lnTo>
                  <a:pt x="2932" y="2180"/>
                </a:lnTo>
                <a:lnTo>
                  <a:pt x="2914" y="2166"/>
                </a:lnTo>
                <a:lnTo>
                  <a:pt x="2893" y="2156"/>
                </a:lnTo>
                <a:lnTo>
                  <a:pt x="2869" y="2153"/>
                </a:lnTo>
                <a:lnTo>
                  <a:pt x="1957" y="2153"/>
                </a:lnTo>
                <a:close/>
                <a:moveTo>
                  <a:pt x="1957" y="1793"/>
                </a:moveTo>
                <a:lnTo>
                  <a:pt x="1933" y="1796"/>
                </a:lnTo>
                <a:lnTo>
                  <a:pt x="1911" y="1804"/>
                </a:lnTo>
                <a:lnTo>
                  <a:pt x="1893" y="1818"/>
                </a:lnTo>
                <a:lnTo>
                  <a:pt x="1879" y="1837"/>
                </a:lnTo>
                <a:lnTo>
                  <a:pt x="1871" y="1859"/>
                </a:lnTo>
                <a:lnTo>
                  <a:pt x="1868" y="1883"/>
                </a:lnTo>
                <a:lnTo>
                  <a:pt x="1871" y="1907"/>
                </a:lnTo>
                <a:lnTo>
                  <a:pt x="1879" y="1928"/>
                </a:lnTo>
                <a:lnTo>
                  <a:pt x="1893" y="1946"/>
                </a:lnTo>
                <a:lnTo>
                  <a:pt x="1911" y="1961"/>
                </a:lnTo>
                <a:lnTo>
                  <a:pt x="1933" y="1970"/>
                </a:lnTo>
                <a:lnTo>
                  <a:pt x="1957" y="1973"/>
                </a:lnTo>
                <a:lnTo>
                  <a:pt x="2660" y="1973"/>
                </a:lnTo>
                <a:lnTo>
                  <a:pt x="2684" y="1970"/>
                </a:lnTo>
                <a:lnTo>
                  <a:pt x="2705" y="1961"/>
                </a:lnTo>
                <a:lnTo>
                  <a:pt x="2723" y="1946"/>
                </a:lnTo>
                <a:lnTo>
                  <a:pt x="2738" y="1928"/>
                </a:lnTo>
                <a:lnTo>
                  <a:pt x="2747" y="1907"/>
                </a:lnTo>
                <a:lnTo>
                  <a:pt x="2750" y="1883"/>
                </a:lnTo>
                <a:lnTo>
                  <a:pt x="2747" y="1859"/>
                </a:lnTo>
                <a:lnTo>
                  <a:pt x="2738" y="1837"/>
                </a:lnTo>
                <a:lnTo>
                  <a:pt x="2723" y="1818"/>
                </a:lnTo>
                <a:lnTo>
                  <a:pt x="2705" y="1804"/>
                </a:lnTo>
                <a:lnTo>
                  <a:pt x="2684" y="1796"/>
                </a:lnTo>
                <a:lnTo>
                  <a:pt x="2660" y="1793"/>
                </a:lnTo>
                <a:lnTo>
                  <a:pt x="1957" y="1793"/>
                </a:lnTo>
                <a:close/>
                <a:moveTo>
                  <a:pt x="1957" y="1328"/>
                </a:moveTo>
                <a:lnTo>
                  <a:pt x="1933" y="1331"/>
                </a:lnTo>
                <a:lnTo>
                  <a:pt x="1911" y="1340"/>
                </a:lnTo>
                <a:lnTo>
                  <a:pt x="1893" y="1354"/>
                </a:lnTo>
                <a:lnTo>
                  <a:pt x="1879" y="1372"/>
                </a:lnTo>
                <a:lnTo>
                  <a:pt x="1871" y="1395"/>
                </a:lnTo>
                <a:lnTo>
                  <a:pt x="1868" y="1418"/>
                </a:lnTo>
                <a:lnTo>
                  <a:pt x="1871" y="1442"/>
                </a:lnTo>
                <a:lnTo>
                  <a:pt x="1879" y="1464"/>
                </a:lnTo>
                <a:lnTo>
                  <a:pt x="1893" y="1482"/>
                </a:lnTo>
                <a:lnTo>
                  <a:pt x="1911" y="1497"/>
                </a:lnTo>
                <a:lnTo>
                  <a:pt x="1933" y="1505"/>
                </a:lnTo>
                <a:lnTo>
                  <a:pt x="1957" y="1509"/>
                </a:lnTo>
                <a:lnTo>
                  <a:pt x="2994" y="1509"/>
                </a:lnTo>
                <a:lnTo>
                  <a:pt x="3019" y="1505"/>
                </a:lnTo>
                <a:lnTo>
                  <a:pt x="3040" y="1496"/>
                </a:lnTo>
                <a:lnTo>
                  <a:pt x="3058" y="1482"/>
                </a:lnTo>
                <a:lnTo>
                  <a:pt x="3072" y="1464"/>
                </a:lnTo>
                <a:lnTo>
                  <a:pt x="3081" y="1442"/>
                </a:lnTo>
                <a:lnTo>
                  <a:pt x="3084" y="1418"/>
                </a:lnTo>
                <a:lnTo>
                  <a:pt x="3081" y="1395"/>
                </a:lnTo>
                <a:lnTo>
                  <a:pt x="3072" y="1372"/>
                </a:lnTo>
                <a:lnTo>
                  <a:pt x="3058" y="1354"/>
                </a:lnTo>
                <a:lnTo>
                  <a:pt x="3040" y="1340"/>
                </a:lnTo>
                <a:lnTo>
                  <a:pt x="3019" y="1331"/>
                </a:lnTo>
                <a:lnTo>
                  <a:pt x="2994" y="1328"/>
                </a:lnTo>
                <a:lnTo>
                  <a:pt x="1957" y="1328"/>
                </a:lnTo>
                <a:close/>
                <a:moveTo>
                  <a:pt x="967" y="1290"/>
                </a:moveTo>
                <a:lnTo>
                  <a:pt x="928" y="1294"/>
                </a:lnTo>
                <a:lnTo>
                  <a:pt x="892" y="1303"/>
                </a:lnTo>
                <a:lnTo>
                  <a:pt x="857" y="1319"/>
                </a:lnTo>
                <a:lnTo>
                  <a:pt x="825" y="1341"/>
                </a:lnTo>
                <a:lnTo>
                  <a:pt x="796" y="1367"/>
                </a:lnTo>
                <a:lnTo>
                  <a:pt x="770" y="1397"/>
                </a:lnTo>
                <a:lnTo>
                  <a:pt x="748" y="1431"/>
                </a:lnTo>
                <a:lnTo>
                  <a:pt x="730" y="1469"/>
                </a:lnTo>
                <a:lnTo>
                  <a:pt x="717" y="1510"/>
                </a:lnTo>
                <a:lnTo>
                  <a:pt x="708" y="1554"/>
                </a:lnTo>
                <a:lnTo>
                  <a:pt x="705" y="1599"/>
                </a:lnTo>
                <a:lnTo>
                  <a:pt x="707" y="1638"/>
                </a:lnTo>
                <a:lnTo>
                  <a:pt x="714" y="1675"/>
                </a:lnTo>
                <a:lnTo>
                  <a:pt x="723" y="1712"/>
                </a:lnTo>
                <a:lnTo>
                  <a:pt x="737" y="1745"/>
                </a:lnTo>
                <a:lnTo>
                  <a:pt x="697" y="1750"/>
                </a:lnTo>
                <a:lnTo>
                  <a:pt x="657" y="1760"/>
                </a:lnTo>
                <a:lnTo>
                  <a:pt x="621" y="1775"/>
                </a:lnTo>
                <a:lnTo>
                  <a:pt x="588" y="1796"/>
                </a:lnTo>
                <a:lnTo>
                  <a:pt x="558" y="1820"/>
                </a:lnTo>
                <a:lnTo>
                  <a:pt x="530" y="1847"/>
                </a:lnTo>
                <a:lnTo>
                  <a:pt x="508" y="1880"/>
                </a:lnTo>
                <a:lnTo>
                  <a:pt x="490" y="1914"/>
                </a:lnTo>
                <a:lnTo>
                  <a:pt x="476" y="1952"/>
                </a:lnTo>
                <a:lnTo>
                  <a:pt x="467" y="1992"/>
                </a:lnTo>
                <a:lnTo>
                  <a:pt x="464" y="2032"/>
                </a:lnTo>
                <a:lnTo>
                  <a:pt x="464" y="2298"/>
                </a:lnTo>
                <a:lnTo>
                  <a:pt x="467" y="2323"/>
                </a:lnTo>
                <a:lnTo>
                  <a:pt x="476" y="2344"/>
                </a:lnTo>
                <a:lnTo>
                  <a:pt x="491" y="2363"/>
                </a:lnTo>
                <a:lnTo>
                  <a:pt x="509" y="2377"/>
                </a:lnTo>
                <a:lnTo>
                  <a:pt x="530" y="2385"/>
                </a:lnTo>
                <a:lnTo>
                  <a:pt x="554" y="2388"/>
                </a:lnTo>
                <a:lnTo>
                  <a:pt x="1358" y="2388"/>
                </a:lnTo>
                <a:lnTo>
                  <a:pt x="1382" y="2385"/>
                </a:lnTo>
                <a:lnTo>
                  <a:pt x="1404" y="2377"/>
                </a:lnTo>
                <a:lnTo>
                  <a:pt x="1422" y="2363"/>
                </a:lnTo>
                <a:lnTo>
                  <a:pt x="1436" y="2344"/>
                </a:lnTo>
                <a:lnTo>
                  <a:pt x="1444" y="2323"/>
                </a:lnTo>
                <a:lnTo>
                  <a:pt x="1447" y="2298"/>
                </a:lnTo>
                <a:lnTo>
                  <a:pt x="1447" y="2032"/>
                </a:lnTo>
                <a:lnTo>
                  <a:pt x="1444" y="1989"/>
                </a:lnTo>
                <a:lnTo>
                  <a:pt x="1436" y="1947"/>
                </a:lnTo>
                <a:lnTo>
                  <a:pt x="1421" y="1909"/>
                </a:lnTo>
                <a:lnTo>
                  <a:pt x="1401" y="1873"/>
                </a:lnTo>
                <a:lnTo>
                  <a:pt x="1375" y="1841"/>
                </a:lnTo>
                <a:lnTo>
                  <a:pt x="1346" y="1812"/>
                </a:lnTo>
                <a:lnTo>
                  <a:pt x="1313" y="1788"/>
                </a:lnTo>
                <a:lnTo>
                  <a:pt x="1277" y="1769"/>
                </a:lnTo>
                <a:lnTo>
                  <a:pt x="1238" y="1755"/>
                </a:lnTo>
                <a:lnTo>
                  <a:pt x="1197" y="1746"/>
                </a:lnTo>
                <a:lnTo>
                  <a:pt x="1211" y="1713"/>
                </a:lnTo>
                <a:lnTo>
                  <a:pt x="1220" y="1676"/>
                </a:lnTo>
                <a:lnTo>
                  <a:pt x="1227" y="1639"/>
                </a:lnTo>
                <a:lnTo>
                  <a:pt x="1229" y="1599"/>
                </a:lnTo>
                <a:lnTo>
                  <a:pt x="1226" y="1554"/>
                </a:lnTo>
                <a:lnTo>
                  <a:pt x="1218" y="1510"/>
                </a:lnTo>
                <a:lnTo>
                  <a:pt x="1204" y="1469"/>
                </a:lnTo>
                <a:lnTo>
                  <a:pt x="1187" y="1431"/>
                </a:lnTo>
                <a:lnTo>
                  <a:pt x="1165" y="1397"/>
                </a:lnTo>
                <a:lnTo>
                  <a:pt x="1139" y="1367"/>
                </a:lnTo>
                <a:lnTo>
                  <a:pt x="1109" y="1341"/>
                </a:lnTo>
                <a:lnTo>
                  <a:pt x="1077" y="1319"/>
                </a:lnTo>
                <a:lnTo>
                  <a:pt x="1042" y="1303"/>
                </a:lnTo>
                <a:lnTo>
                  <a:pt x="1006" y="1294"/>
                </a:lnTo>
                <a:lnTo>
                  <a:pt x="967" y="1290"/>
                </a:lnTo>
                <a:close/>
                <a:moveTo>
                  <a:pt x="371" y="670"/>
                </a:moveTo>
                <a:lnTo>
                  <a:pt x="787" y="670"/>
                </a:lnTo>
                <a:lnTo>
                  <a:pt x="787" y="860"/>
                </a:lnTo>
                <a:lnTo>
                  <a:pt x="790" y="885"/>
                </a:lnTo>
                <a:lnTo>
                  <a:pt x="799" y="906"/>
                </a:lnTo>
                <a:lnTo>
                  <a:pt x="813" y="925"/>
                </a:lnTo>
                <a:lnTo>
                  <a:pt x="831" y="939"/>
                </a:lnTo>
                <a:lnTo>
                  <a:pt x="853" y="947"/>
                </a:lnTo>
                <a:lnTo>
                  <a:pt x="877" y="951"/>
                </a:lnTo>
                <a:lnTo>
                  <a:pt x="2631" y="951"/>
                </a:lnTo>
                <a:lnTo>
                  <a:pt x="2655" y="947"/>
                </a:lnTo>
                <a:lnTo>
                  <a:pt x="2676" y="939"/>
                </a:lnTo>
                <a:lnTo>
                  <a:pt x="2694" y="925"/>
                </a:lnTo>
                <a:lnTo>
                  <a:pt x="2708" y="906"/>
                </a:lnTo>
                <a:lnTo>
                  <a:pt x="2718" y="885"/>
                </a:lnTo>
                <a:lnTo>
                  <a:pt x="2721" y="860"/>
                </a:lnTo>
                <a:lnTo>
                  <a:pt x="2721" y="670"/>
                </a:lnTo>
                <a:lnTo>
                  <a:pt x="3137" y="670"/>
                </a:lnTo>
                <a:lnTo>
                  <a:pt x="3187" y="673"/>
                </a:lnTo>
                <a:lnTo>
                  <a:pt x="3235" y="683"/>
                </a:lnTo>
                <a:lnTo>
                  <a:pt x="3281" y="699"/>
                </a:lnTo>
                <a:lnTo>
                  <a:pt x="3324" y="720"/>
                </a:lnTo>
                <a:lnTo>
                  <a:pt x="3363" y="747"/>
                </a:lnTo>
                <a:lnTo>
                  <a:pt x="3399" y="780"/>
                </a:lnTo>
                <a:lnTo>
                  <a:pt x="3430" y="815"/>
                </a:lnTo>
                <a:lnTo>
                  <a:pt x="3457" y="855"/>
                </a:lnTo>
                <a:lnTo>
                  <a:pt x="3478" y="898"/>
                </a:lnTo>
                <a:lnTo>
                  <a:pt x="3494" y="944"/>
                </a:lnTo>
                <a:lnTo>
                  <a:pt x="3505" y="992"/>
                </a:lnTo>
                <a:lnTo>
                  <a:pt x="3508" y="1044"/>
                </a:lnTo>
                <a:lnTo>
                  <a:pt x="3508" y="2485"/>
                </a:lnTo>
                <a:lnTo>
                  <a:pt x="3505" y="2536"/>
                </a:lnTo>
                <a:lnTo>
                  <a:pt x="3494" y="2584"/>
                </a:lnTo>
                <a:lnTo>
                  <a:pt x="3478" y="2630"/>
                </a:lnTo>
                <a:lnTo>
                  <a:pt x="3457" y="2673"/>
                </a:lnTo>
                <a:lnTo>
                  <a:pt x="3430" y="2713"/>
                </a:lnTo>
                <a:lnTo>
                  <a:pt x="3399" y="2749"/>
                </a:lnTo>
                <a:lnTo>
                  <a:pt x="3363" y="2781"/>
                </a:lnTo>
                <a:lnTo>
                  <a:pt x="3324" y="2808"/>
                </a:lnTo>
                <a:lnTo>
                  <a:pt x="3281" y="2829"/>
                </a:lnTo>
                <a:lnTo>
                  <a:pt x="3235" y="2846"/>
                </a:lnTo>
                <a:lnTo>
                  <a:pt x="3187" y="2855"/>
                </a:lnTo>
                <a:lnTo>
                  <a:pt x="3137" y="2858"/>
                </a:lnTo>
                <a:lnTo>
                  <a:pt x="371" y="2858"/>
                </a:lnTo>
                <a:lnTo>
                  <a:pt x="321" y="2855"/>
                </a:lnTo>
                <a:lnTo>
                  <a:pt x="272" y="2846"/>
                </a:lnTo>
                <a:lnTo>
                  <a:pt x="226" y="2829"/>
                </a:lnTo>
                <a:lnTo>
                  <a:pt x="183" y="2808"/>
                </a:lnTo>
                <a:lnTo>
                  <a:pt x="144" y="2781"/>
                </a:lnTo>
                <a:lnTo>
                  <a:pt x="109" y="2749"/>
                </a:lnTo>
                <a:lnTo>
                  <a:pt x="78" y="2713"/>
                </a:lnTo>
                <a:lnTo>
                  <a:pt x="51" y="2673"/>
                </a:lnTo>
                <a:lnTo>
                  <a:pt x="29" y="2630"/>
                </a:lnTo>
                <a:lnTo>
                  <a:pt x="13" y="2584"/>
                </a:lnTo>
                <a:lnTo>
                  <a:pt x="3" y="2536"/>
                </a:lnTo>
                <a:lnTo>
                  <a:pt x="0" y="2485"/>
                </a:lnTo>
                <a:lnTo>
                  <a:pt x="0" y="1044"/>
                </a:lnTo>
                <a:lnTo>
                  <a:pt x="3" y="992"/>
                </a:lnTo>
                <a:lnTo>
                  <a:pt x="13" y="944"/>
                </a:lnTo>
                <a:lnTo>
                  <a:pt x="29" y="898"/>
                </a:lnTo>
                <a:lnTo>
                  <a:pt x="51" y="855"/>
                </a:lnTo>
                <a:lnTo>
                  <a:pt x="78" y="815"/>
                </a:lnTo>
                <a:lnTo>
                  <a:pt x="109" y="780"/>
                </a:lnTo>
                <a:lnTo>
                  <a:pt x="144" y="747"/>
                </a:lnTo>
                <a:lnTo>
                  <a:pt x="183" y="720"/>
                </a:lnTo>
                <a:lnTo>
                  <a:pt x="226" y="699"/>
                </a:lnTo>
                <a:lnTo>
                  <a:pt x="272" y="683"/>
                </a:lnTo>
                <a:lnTo>
                  <a:pt x="321" y="673"/>
                </a:lnTo>
                <a:lnTo>
                  <a:pt x="371" y="670"/>
                </a:lnTo>
                <a:close/>
                <a:moveTo>
                  <a:pt x="1754" y="0"/>
                </a:moveTo>
                <a:lnTo>
                  <a:pt x="1810" y="2"/>
                </a:lnTo>
                <a:lnTo>
                  <a:pt x="1865" y="8"/>
                </a:lnTo>
                <a:lnTo>
                  <a:pt x="1917" y="18"/>
                </a:lnTo>
                <a:lnTo>
                  <a:pt x="1968" y="31"/>
                </a:lnTo>
                <a:lnTo>
                  <a:pt x="2015" y="47"/>
                </a:lnTo>
                <a:lnTo>
                  <a:pt x="2060" y="67"/>
                </a:lnTo>
                <a:lnTo>
                  <a:pt x="2100" y="88"/>
                </a:lnTo>
                <a:lnTo>
                  <a:pt x="2138" y="113"/>
                </a:lnTo>
                <a:lnTo>
                  <a:pt x="2171" y="139"/>
                </a:lnTo>
                <a:lnTo>
                  <a:pt x="2197" y="168"/>
                </a:lnTo>
                <a:lnTo>
                  <a:pt x="2220" y="199"/>
                </a:lnTo>
                <a:lnTo>
                  <a:pt x="2237" y="231"/>
                </a:lnTo>
                <a:lnTo>
                  <a:pt x="2247" y="264"/>
                </a:lnTo>
                <a:lnTo>
                  <a:pt x="2254" y="284"/>
                </a:lnTo>
                <a:lnTo>
                  <a:pt x="2265" y="301"/>
                </a:lnTo>
                <a:lnTo>
                  <a:pt x="2278" y="315"/>
                </a:lnTo>
                <a:lnTo>
                  <a:pt x="2295" y="327"/>
                </a:lnTo>
                <a:lnTo>
                  <a:pt x="2315" y="333"/>
                </a:lnTo>
                <a:lnTo>
                  <a:pt x="2335" y="335"/>
                </a:lnTo>
                <a:lnTo>
                  <a:pt x="2542" y="335"/>
                </a:lnTo>
                <a:lnTo>
                  <a:pt x="2542" y="770"/>
                </a:lnTo>
                <a:lnTo>
                  <a:pt x="966" y="770"/>
                </a:lnTo>
                <a:lnTo>
                  <a:pt x="966" y="335"/>
                </a:lnTo>
                <a:lnTo>
                  <a:pt x="1173" y="335"/>
                </a:lnTo>
                <a:lnTo>
                  <a:pt x="1194" y="333"/>
                </a:lnTo>
                <a:lnTo>
                  <a:pt x="1213" y="327"/>
                </a:lnTo>
                <a:lnTo>
                  <a:pt x="1229" y="315"/>
                </a:lnTo>
                <a:lnTo>
                  <a:pt x="1244" y="301"/>
                </a:lnTo>
                <a:lnTo>
                  <a:pt x="1254" y="284"/>
                </a:lnTo>
                <a:lnTo>
                  <a:pt x="1261" y="264"/>
                </a:lnTo>
                <a:lnTo>
                  <a:pt x="1271" y="231"/>
                </a:lnTo>
                <a:lnTo>
                  <a:pt x="1287" y="199"/>
                </a:lnTo>
                <a:lnTo>
                  <a:pt x="1310" y="168"/>
                </a:lnTo>
                <a:lnTo>
                  <a:pt x="1338" y="139"/>
                </a:lnTo>
                <a:lnTo>
                  <a:pt x="1371" y="113"/>
                </a:lnTo>
                <a:lnTo>
                  <a:pt x="1407" y="88"/>
                </a:lnTo>
                <a:lnTo>
                  <a:pt x="1449" y="67"/>
                </a:lnTo>
                <a:lnTo>
                  <a:pt x="1493" y="47"/>
                </a:lnTo>
                <a:lnTo>
                  <a:pt x="1540" y="31"/>
                </a:lnTo>
                <a:lnTo>
                  <a:pt x="1590" y="18"/>
                </a:lnTo>
                <a:lnTo>
                  <a:pt x="1644" y="8"/>
                </a:lnTo>
                <a:lnTo>
                  <a:pt x="1698" y="2"/>
                </a:lnTo>
                <a:lnTo>
                  <a:pt x="17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301"/>
          <p:cNvSpPr>
            <a:spLocks noEditPoints="1"/>
          </p:cNvSpPr>
          <p:nvPr/>
        </p:nvSpPr>
        <p:spPr bwMode="auto">
          <a:xfrm>
            <a:off x="709620" y="2751138"/>
            <a:ext cx="473075" cy="430212"/>
          </a:xfrm>
          <a:custGeom>
            <a:avLst/>
            <a:gdLst>
              <a:gd name="T0" fmla="*/ 1471 w 3578"/>
              <a:gd name="T1" fmla="*/ 2360 h 3255"/>
              <a:gd name="T2" fmla="*/ 1493 w 3578"/>
              <a:gd name="T3" fmla="*/ 2422 h 3255"/>
              <a:gd name="T4" fmla="*/ 1547 w 3578"/>
              <a:gd name="T5" fmla="*/ 2456 h 3255"/>
              <a:gd name="T6" fmla="*/ 2031 w 3578"/>
              <a:gd name="T7" fmla="*/ 2456 h 3255"/>
              <a:gd name="T8" fmla="*/ 2085 w 3578"/>
              <a:gd name="T9" fmla="*/ 2422 h 3255"/>
              <a:gd name="T10" fmla="*/ 2107 w 3578"/>
              <a:gd name="T11" fmla="*/ 2360 h 3255"/>
              <a:gd name="T12" fmla="*/ 3578 w 3578"/>
              <a:gd name="T13" fmla="*/ 2963 h 3255"/>
              <a:gd name="T14" fmla="*/ 3551 w 3578"/>
              <a:gd name="T15" fmla="*/ 3086 h 3255"/>
              <a:gd name="T16" fmla="*/ 3478 w 3578"/>
              <a:gd name="T17" fmla="*/ 3183 h 3255"/>
              <a:gd name="T18" fmla="*/ 3372 w 3578"/>
              <a:gd name="T19" fmla="*/ 3242 h 3255"/>
              <a:gd name="T20" fmla="*/ 290 w 3578"/>
              <a:gd name="T21" fmla="*/ 3255 h 3255"/>
              <a:gd name="T22" fmla="*/ 169 w 3578"/>
              <a:gd name="T23" fmla="*/ 3228 h 3255"/>
              <a:gd name="T24" fmla="*/ 72 w 3578"/>
              <a:gd name="T25" fmla="*/ 3155 h 3255"/>
              <a:gd name="T26" fmla="*/ 12 w 3578"/>
              <a:gd name="T27" fmla="*/ 3047 h 3255"/>
              <a:gd name="T28" fmla="*/ 0 w 3578"/>
              <a:gd name="T29" fmla="*/ 1634 h 3255"/>
              <a:gd name="T30" fmla="*/ 1415 w 3578"/>
              <a:gd name="T31" fmla="*/ 208 h 3255"/>
              <a:gd name="T32" fmla="*/ 1328 w 3578"/>
              <a:gd name="T33" fmla="*/ 262 h 3255"/>
              <a:gd name="T34" fmla="*/ 1274 w 3578"/>
              <a:gd name="T35" fmla="*/ 348 h 3255"/>
              <a:gd name="T36" fmla="*/ 1263 w 3578"/>
              <a:gd name="T37" fmla="*/ 634 h 3255"/>
              <a:gd name="T38" fmla="*/ 2313 w 3578"/>
              <a:gd name="T39" fmla="*/ 383 h 3255"/>
              <a:gd name="T40" fmla="*/ 2272 w 3578"/>
              <a:gd name="T41" fmla="*/ 287 h 3255"/>
              <a:gd name="T42" fmla="*/ 2195 w 3578"/>
              <a:gd name="T43" fmla="*/ 222 h 3255"/>
              <a:gd name="T44" fmla="*/ 2094 w 3578"/>
              <a:gd name="T45" fmla="*/ 197 h 3255"/>
              <a:gd name="T46" fmla="*/ 2094 w 3578"/>
              <a:gd name="T47" fmla="*/ 0 h 3255"/>
              <a:gd name="T48" fmla="*/ 2245 w 3578"/>
              <a:gd name="T49" fmla="*/ 28 h 3255"/>
              <a:gd name="T50" fmla="*/ 2371 w 3578"/>
              <a:gd name="T51" fmla="*/ 105 h 3255"/>
              <a:gd name="T52" fmla="*/ 2463 w 3578"/>
              <a:gd name="T53" fmla="*/ 222 h 3255"/>
              <a:gd name="T54" fmla="*/ 2508 w 3578"/>
              <a:gd name="T55" fmla="*/ 366 h 3255"/>
              <a:gd name="T56" fmla="*/ 3288 w 3578"/>
              <a:gd name="T57" fmla="*/ 634 h 3255"/>
              <a:gd name="T58" fmla="*/ 3410 w 3578"/>
              <a:gd name="T59" fmla="*/ 661 h 3255"/>
              <a:gd name="T60" fmla="*/ 3506 w 3578"/>
              <a:gd name="T61" fmla="*/ 734 h 3255"/>
              <a:gd name="T62" fmla="*/ 3566 w 3578"/>
              <a:gd name="T63" fmla="*/ 841 h 3255"/>
              <a:gd name="T64" fmla="*/ 3578 w 3578"/>
              <a:gd name="T65" fmla="*/ 1432 h 3255"/>
              <a:gd name="T66" fmla="*/ 2105 w 3578"/>
              <a:gd name="T67" fmla="*/ 1737 h 3255"/>
              <a:gd name="T68" fmla="*/ 2070 w 3578"/>
              <a:gd name="T69" fmla="*/ 1682 h 3255"/>
              <a:gd name="T70" fmla="*/ 2009 w 3578"/>
              <a:gd name="T71" fmla="*/ 1661 h 3255"/>
              <a:gd name="T72" fmla="*/ 1527 w 3578"/>
              <a:gd name="T73" fmla="*/ 1670 h 3255"/>
              <a:gd name="T74" fmla="*/ 1481 w 3578"/>
              <a:gd name="T75" fmla="*/ 1716 h 3255"/>
              <a:gd name="T76" fmla="*/ 1471 w 3578"/>
              <a:gd name="T77" fmla="*/ 1787 h 3255"/>
              <a:gd name="T78" fmla="*/ 3 w 3578"/>
              <a:gd name="T79" fmla="*/ 882 h 3255"/>
              <a:gd name="T80" fmla="*/ 47 w 3578"/>
              <a:gd name="T81" fmla="*/ 767 h 3255"/>
              <a:gd name="T82" fmla="*/ 133 w 3578"/>
              <a:gd name="T83" fmla="*/ 681 h 3255"/>
              <a:gd name="T84" fmla="*/ 248 w 3578"/>
              <a:gd name="T85" fmla="*/ 637 h 3255"/>
              <a:gd name="T86" fmla="*/ 1067 w 3578"/>
              <a:gd name="T87" fmla="*/ 419 h 3255"/>
              <a:gd name="T88" fmla="*/ 1095 w 3578"/>
              <a:gd name="T89" fmla="*/ 268 h 3255"/>
              <a:gd name="T90" fmla="*/ 1172 w 3578"/>
              <a:gd name="T91" fmla="*/ 140 h 3255"/>
              <a:gd name="T92" fmla="*/ 1288 w 3578"/>
              <a:gd name="T93" fmla="*/ 49 h 3255"/>
              <a:gd name="T94" fmla="*/ 1432 w 3578"/>
              <a:gd name="T95" fmla="*/ 3 h 3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78" h="3255">
                <a:moveTo>
                  <a:pt x="0" y="1634"/>
                </a:moveTo>
                <a:lnTo>
                  <a:pt x="1471" y="1990"/>
                </a:lnTo>
                <a:lnTo>
                  <a:pt x="1471" y="2360"/>
                </a:lnTo>
                <a:lnTo>
                  <a:pt x="1473" y="2383"/>
                </a:lnTo>
                <a:lnTo>
                  <a:pt x="1481" y="2404"/>
                </a:lnTo>
                <a:lnTo>
                  <a:pt x="1493" y="2422"/>
                </a:lnTo>
                <a:lnTo>
                  <a:pt x="1508" y="2438"/>
                </a:lnTo>
                <a:lnTo>
                  <a:pt x="1527" y="2450"/>
                </a:lnTo>
                <a:lnTo>
                  <a:pt x="1547" y="2456"/>
                </a:lnTo>
                <a:lnTo>
                  <a:pt x="1569" y="2459"/>
                </a:lnTo>
                <a:lnTo>
                  <a:pt x="2009" y="2459"/>
                </a:lnTo>
                <a:lnTo>
                  <a:pt x="2031" y="2456"/>
                </a:lnTo>
                <a:lnTo>
                  <a:pt x="2052" y="2450"/>
                </a:lnTo>
                <a:lnTo>
                  <a:pt x="2070" y="2438"/>
                </a:lnTo>
                <a:lnTo>
                  <a:pt x="2085" y="2422"/>
                </a:lnTo>
                <a:lnTo>
                  <a:pt x="2097" y="2404"/>
                </a:lnTo>
                <a:lnTo>
                  <a:pt x="2105" y="2383"/>
                </a:lnTo>
                <a:lnTo>
                  <a:pt x="2107" y="2360"/>
                </a:lnTo>
                <a:lnTo>
                  <a:pt x="2107" y="1990"/>
                </a:lnTo>
                <a:lnTo>
                  <a:pt x="3578" y="1634"/>
                </a:lnTo>
                <a:lnTo>
                  <a:pt x="3578" y="2963"/>
                </a:lnTo>
                <a:lnTo>
                  <a:pt x="3575" y="3007"/>
                </a:lnTo>
                <a:lnTo>
                  <a:pt x="3566" y="3047"/>
                </a:lnTo>
                <a:lnTo>
                  <a:pt x="3551" y="3086"/>
                </a:lnTo>
                <a:lnTo>
                  <a:pt x="3531" y="3122"/>
                </a:lnTo>
                <a:lnTo>
                  <a:pt x="3506" y="3155"/>
                </a:lnTo>
                <a:lnTo>
                  <a:pt x="3478" y="3183"/>
                </a:lnTo>
                <a:lnTo>
                  <a:pt x="3446" y="3208"/>
                </a:lnTo>
                <a:lnTo>
                  <a:pt x="3410" y="3228"/>
                </a:lnTo>
                <a:lnTo>
                  <a:pt x="3372" y="3242"/>
                </a:lnTo>
                <a:lnTo>
                  <a:pt x="3330" y="3252"/>
                </a:lnTo>
                <a:lnTo>
                  <a:pt x="3287" y="3255"/>
                </a:lnTo>
                <a:lnTo>
                  <a:pt x="290" y="3255"/>
                </a:lnTo>
                <a:lnTo>
                  <a:pt x="248" y="3252"/>
                </a:lnTo>
                <a:lnTo>
                  <a:pt x="207" y="3242"/>
                </a:lnTo>
                <a:lnTo>
                  <a:pt x="169" y="3228"/>
                </a:lnTo>
                <a:lnTo>
                  <a:pt x="133" y="3208"/>
                </a:lnTo>
                <a:lnTo>
                  <a:pt x="100" y="3183"/>
                </a:lnTo>
                <a:lnTo>
                  <a:pt x="72" y="3155"/>
                </a:lnTo>
                <a:lnTo>
                  <a:pt x="47" y="3122"/>
                </a:lnTo>
                <a:lnTo>
                  <a:pt x="27" y="3086"/>
                </a:lnTo>
                <a:lnTo>
                  <a:pt x="12" y="3047"/>
                </a:lnTo>
                <a:lnTo>
                  <a:pt x="3" y="3007"/>
                </a:lnTo>
                <a:lnTo>
                  <a:pt x="0" y="2963"/>
                </a:lnTo>
                <a:lnTo>
                  <a:pt x="0" y="1634"/>
                </a:lnTo>
                <a:close/>
                <a:moveTo>
                  <a:pt x="1484" y="197"/>
                </a:moveTo>
                <a:lnTo>
                  <a:pt x="1448" y="200"/>
                </a:lnTo>
                <a:lnTo>
                  <a:pt x="1415" y="208"/>
                </a:lnTo>
                <a:lnTo>
                  <a:pt x="1383" y="222"/>
                </a:lnTo>
                <a:lnTo>
                  <a:pt x="1354" y="239"/>
                </a:lnTo>
                <a:lnTo>
                  <a:pt x="1328" y="262"/>
                </a:lnTo>
                <a:lnTo>
                  <a:pt x="1306" y="287"/>
                </a:lnTo>
                <a:lnTo>
                  <a:pt x="1287" y="317"/>
                </a:lnTo>
                <a:lnTo>
                  <a:pt x="1274" y="348"/>
                </a:lnTo>
                <a:lnTo>
                  <a:pt x="1266" y="383"/>
                </a:lnTo>
                <a:lnTo>
                  <a:pt x="1263" y="419"/>
                </a:lnTo>
                <a:lnTo>
                  <a:pt x="1263" y="634"/>
                </a:lnTo>
                <a:lnTo>
                  <a:pt x="2315" y="634"/>
                </a:lnTo>
                <a:lnTo>
                  <a:pt x="2315" y="419"/>
                </a:lnTo>
                <a:lnTo>
                  <a:pt x="2313" y="383"/>
                </a:lnTo>
                <a:lnTo>
                  <a:pt x="2304" y="348"/>
                </a:lnTo>
                <a:lnTo>
                  <a:pt x="2291" y="317"/>
                </a:lnTo>
                <a:lnTo>
                  <a:pt x="2272" y="287"/>
                </a:lnTo>
                <a:lnTo>
                  <a:pt x="2251" y="262"/>
                </a:lnTo>
                <a:lnTo>
                  <a:pt x="2225" y="239"/>
                </a:lnTo>
                <a:lnTo>
                  <a:pt x="2195" y="222"/>
                </a:lnTo>
                <a:lnTo>
                  <a:pt x="2164" y="208"/>
                </a:lnTo>
                <a:lnTo>
                  <a:pt x="2130" y="200"/>
                </a:lnTo>
                <a:lnTo>
                  <a:pt x="2094" y="197"/>
                </a:lnTo>
                <a:lnTo>
                  <a:pt x="1484" y="197"/>
                </a:lnTo>
                <a:close/>
                <a:moveTo>
                  <a:pt x="1484" y="0"/>
                </a:moveTo>
                <a:lnTo>
                  <a:pt x="2094" y="0"/>
                </a:lnTo>
                <a:lnTo>
                  <a:pt x="2146" y="3"/>
                </a:lnTo>
                <a:lnTo>
                  <a:pt x="2196" y="13"/>
                </a:lnTo>
                <a:lnTo>
                  <a:pt x="2245" y="28"/>
                </a:lnTo>
                <a:lnTo>
                  <a:pt x="2290" y="49"/>
                </a:lnTo>
                <a:lnTo>
                  <a:pt x="2332" y="75"/>
                </a:lnTo>
                <a:lnTo>
                  <a:pt x="2371" y="105"/>
                </a:lnTo>
                <a:lnTo>
                  <a:pt x="2406" y="140"/>
                </a:lnTo>
                <a:lnTo>
                  <a:pt x="2437" y="180"/>
                </a:lnTo>
                <a:lnTo>
                  <a:pt x="2463" y="222"/>
                </a:lnTo>
                <a:lnTo>
                  <a:pt x="2483" y="268"/>
                </a:lnTo>
                <a:lnTo>
                  <a:pt x="2499" y="316"/>
                </a:lnTo>
                <a:lnTo>
                  <a:pt x="2508" y="366"/>
                </a:lnTo>
                <a:lnTo>
                  <a:pt x="2512" y="419"/>
                </a:lnTo>
                <a:lnTo>
                  <a:pt x="2512" y="634"/>
                </a:lnTo>
                <a:lnTo>
                  <a:pt x="3288" y="634"/>
                </a:lnTo>
                <a:lnTo>
                  <a:pt x="3330" y="637"/>
                </a:lnTo>
                <a:lnTo>
                  <a:pt x="3372" y="646"/>
                </a:lnTo>
                <a:lnTo>
                  <a:pt x="3410" y="661"/>
                </a:lnTo>
                <a:lnTo>
                  <a:pt x="3446" y="681"/>
                </a:lnTo>
                <a:lnTo>
                  <a:pt x="3478" y="706"/>
                </a:lnTo>
                <a:lnTo>
                  <a:pt x="3506" y="734"/>
                </a:lnTo>
                <a:lnTo>
                  <a:pt x="3531" y="767"/>
                </a:lnTo>
                <a:lnTo>
                  <a:pt x="3551" y="803"/>
                </a:lnTo>
                <a:lnTo>
                  <a:pt x="3566" y="841"/>
                </a:lnTo>
                <a:lnTo>
                  <a:pt x="3575" y="882"/>
                </a:lnTo>
                <a:lnTo>
                  <a:pt x="3578" y="925"/>
                </a:lnTo>
                <a:lnTo>
                  <a:pt x="3578" y="1432"/>
                </a:lnTo>
                <a:lnTo>
                  <a:pt x="2107" y="1787"/>
                </a:lnTo>
                <a:lnTo>
                  <a:pt x="2107" y="1760"/>
                </a:lnTo>
                <a:lnTo>
                  <a:pt x="2105" y="1737"/>
                </a:lnTo>
                <a:lnTo>
                  <a:pt x="2097" y="1716"/>
                </a:lnTo>
                <a:lnTo>
                  <a:pt x="2085" y="1698"/>
                </a:lnTo>
                <a:lnTo>
                  <a:pt x="2070" y="1682"/>
                </a:lnTo>
                <a:lnTo>
                  <a:pt x="2052" y="1670"/>
                </a:lnTo>
                <a:lnTo>
                  <a:pt x="2031" y="1664"/>
                </a:lnTo>
                <a:lnTo>
                  <a:pt x="2009" y="1661"/>
                </a:lnTo>
                <a:lnTo>
                  <a:pt x="1569" y="1661"/>
                </a:lnTo>
                <a:lnTo>
                  <a:pt x="1547" y="1664"/>
                </a:lnTo>
                <a:lnTo>
                  <a:pt x="1527" y="1670"/>
                </a:lnTo>
                <a:lnTo>
                  <a:pt x="1508" y="1682"/>
                </a:lnTo>
                <a:lnTo>
                  <a:pt x="1493" y="1698"/>
                </a:lnTo>
                <a:lnTo>
                  <a:pt x="1481" y="1716"/>
                </a:lnTo>
                <a:lnTo>
                  <a:pt x="1473" y="1737"/>
                </a:lnTo>
                <a:lnTo>
                  <a:pt x="1471" y="1760"/>
                </a:lnTo>
                <a:lnTo>
                  <a:pt x="1471" y="1787"/>
                </a:lnTo>
                <a:lnTo>
                  <a:pt x="0" y="1432"/>
                </a:lnTo>
                <a:lnTo>
                  <a:pt x="0" y="925"/>
                </a:lnTo>
                <a:lnTo>
                  <a:pt x="3" y="882"/>
                </a:lnTo>
                <a:lnTo>
                  <a:pt x="12" y="841"/>
                </a:lnTo>
                <a:lnTo>
                  <a:pt x="27" y="803"/>
                </a:lnTo>
                <a:lnTo>
                  <a:pt x="47" y="767"/>
                </a:lnTo>
                <a:lnTo>
                  <a:pt x="72" y="734"/>
                </a:lnTo>
                <a:lnTo>
                  <a:pt x="100" y="706"/>
                </a:lnTo>
                <a:lnTo>
                  <a:pt x="133" y="681"/>
                </a:lnTo>
                <a:lnTo>
                  <a:pt x="169" y="661"/>
                </a:lnTo>
                <a:lnTo>
                  <a:pt x="207" y="646"/>
                </a:lnTo>
                <a:lnTo>
                  <a:pt x="248" y="637"/>
                </a:lnTo>
                <a:lnTo>
                  <a:pt x="290" y="634"/>
                </a:lnTo>
                <a:lnTo>
                  <a:pt x="1067" y="634"/>
                </a:lnTo>
                <a:lnTo>
                  <a:pt x="1067" y="419"/>
                </a:lnTo>
                <a:lnTo>
                  <a:pt x="1070" y="366"/>
                </a:lnTo>
                <a:lnTo>
                  <a:pt x="1080" y="316"/>
                </a:lnTo>
                <a:lnTo>
                  <a:pt x="1095" y="268"/>
                </a:lnTo>
                <a:lnTo>
                  <a:pt x="1116" y="222"/>
                </a:lnTo>
                <a:lnTo>
                  <a:pt x="1142" y="180"/>
                </a:lnTo>
                <a:lnTo>
                  <a:pt x="1172" y="140"/>
                </a:lnTo>
                <a:lnTo>
                  <a:pt x="1207" y="105"/>
                </a:lnTo>
                <a:lnTo>
                  <a:pt x="1246" y="75"/>
                </a:lnTo>
                <a:lnTo>
                  <a:pt x="1288" y="49"/>
                </a:lnTo>
                <a:lnTo>
                  <a:pt x="1333" y="28"/>
                </a:lnTo>
                <a:lnTo>
                  <a:pt x="1382" y="13"/>
                </a:lnTo>
                <a:lnTo>
                  <a:pt x="1432" y="3"/>
                </a:lnTo>
                <a:lnTo>
                  <a:pt x="14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1" name="Freeform 356"/>
          <p:cNvSpPr>
            <a:spLocks noEditPoints="1"/>
          </p:cNvSpPr>
          <p:nvPr/>
        </p:nvSpPr>
        <p:spPr bwMode="auto">
          <a:xfrm>
            <a:off x="10026460" y="2036763"/>
            <a:ext cx="549275" cy="311150"/>
          </a:xfrm>
          <a:custGeom>
            <a:avLst/>
            <a:gdLst>
              <a:gd name="T0" fmla="*/ 2601 w 3463"/>
              <a:gd name="T1" fmla="*/ 425 h 1958"/>
              <a:gd name="T2" fmla="*/ 1857 w 3463"/>
              <a:gd name="T3" fmla="*/ 545 h 1958"/>
              <a:gd name="T4" fmla="*/ 1810 w 3463"/>
              <a:gd name="T5" fmla="*/ 522 h 1958"/>
              <a:gd name="T6" fmla="*/ 1757 w 3463"/>
              <a:gd name="T7" fmla="*/ 532 h 1958"/>
              <a:gd name="T8" fmla="*/ 1723 w 3463"/>
              <a:gd name="T9" fmla="*/ 572 h 1958"/>
              <a:gd name="T10" fmla="*/ 1416 w 3463"/>
              <a:gd name="T11" fmla="*/ 938 h 1958"/>
              <a:gd name="T12" fmla="*/ 1359 w 3463"/>
              <a:gd name="T13" fmla="*/ 931 h 1958"/>
              <a:gd name="T14" fmla="*/ 809 w 3463"/>
              <a:gd name="T15" fmla="*/ 1403 h 1958"/>
              <a:gd name="T16" fmla="*/ 782 w 3463"/>
              <a:gd name="T17" fmla="*/ 1450 h 1958"/>
              <a:gd name="T18" fmla="*/ 791 w 3463"/>
              <a:gd name="T19" fmla="*/ 1502 h 1958"/>
              <a:gd name="T20" fmla="*/ 830 w 3463"/>
              <a:gd name="T21" fmla="*/ 1538 h 1958"/>
              <a:gd name="T22" fmla="*/ 882 w 3463"/>
              <a:gd name="T23" fmla="*/ 1543 h 1958"/>
              <a:gd name="T24" fmla="*/ 1378 w 3463"/>
              <a:gd name="T25" fmla="*/ 1120 h 1958"/>
              <a:gd name="T26" fmla="*/ 1550 w 3463"/>
              <a:gd name="T27" fmla="*/ 1259 h 1958"/>
              <a:gd name="T28" fmla="*/ 1608 w 3463"/>
              <a:gd name="T29" fmla="*/ 1252 h 1958"/>
              <a:gd name="T30" fmla="*/ 1646 w 3463"/>
              <a:gd name="T31" fmla="*/ 1210 h 1958"/>
              <a:gd name="T32" fmla="*/ 1919 w 3463"/>
              <a:gd name="T33" fmla="*/ 944 h 1958"/>
              <a:gd name="T34" fmla="*/ 1966 w 3463"/>
              <a:gd name="T35" fmla="*/ 967 h 1958"/>
              <a:gd name="T36" fmla="*/ 2018 w 3463"/>
              <a:gd name="T37" fmla="*/ 956 h 1958"/>
              <a:gd name="T38" fmla="*/ 2538 w 3463"/>
              <a:gd name="T39" fmla="*/ 691 h 1958"/>
              <a:gd name="T40" fmla="*/ 2584 w 3463"/>
              <a:gd name="T41" fmla="*/ 721 h 1958"/>
              <a:gd name="T42" fmla="*/ 2637 w 3463"/>
              <a:gd name="T43" fmla="*/ 717 h 1958"/>
              <a:gd name="T44" fmla="*/ 2676 w 3463"/>
              <a:gd name="T45" fmla="*/ 680 h 1958"/>
              <a:gd name="T46" fmla="*/ 2724 w 3463"/>
              <a:gd name="T47" fmla="*/ 497 h 1958"/>
              <a:gd name="T48" fmla="*/ 2705 w 3463"/>
              <a:gd name="T49" fmla="*/ 444 h 1958"/>
              <a:gd name="T50" fmla="*/ 2655 w 3463"/>
              <a:gd name="T51" fmla="*/ 415 h 1958"/>
              <a:gd name="T52" fmla="*/ 2965 w 3463"/>
              <a:gd name="T53" fmla="*/ 0 h 1958"/>
              <a:gd name="T54" fmla="*/ 3061 w 3463"/>
              <a:gd name="T55" fmla="*/ 26 h 1958"/>
              <a:gd name="T56" fmla="*/ 3130 w 3463"/>
              <a:gd name="T57" fmla="*/ 95 h 1958"/>
              <a:gd name="T58" fmla="*/ 3155 w 3463"/>
              <a:gd name="T59" fmla="*/ 191 h 1958"/>
              <a:gd name="T60" fmla="*/ 3403 w 3463"/>
              <a:gd name="T61" fmla="*/ 1652 h 1958"/>
              <a:gd name="T62" fmla="*/ 3453 w 3463"/>
              <a:gd name="T63" fmla="*/ 1690 h 1958"/>
              <a:gd name="T64" fmla="*/ 3461 w 3463"/>
              <a:gd name="T65" fmla="*/ 1768 h 1958"/>
              <a:gd name="T66" fmla="*/ 3420 w 3463"/>
              <a:gd name="T67" fmla="*/ 1865 h 1958"/>
              <a:gd name="T68" fmla="*/ 3341 w 3463"/>
              <a:gd name="T69" fmla="*/ 1933 h 1958"/>
              <a:gd name="T70" fmla="*/ 3236 w 3463"/>
              <a:gd name="T71" fmla="*/ 1958 h 1958"/>
              <a:gd name="T72" fmla="*/ 156 w 3463"/>
              <a:gd name="T73" fmla="*/ 1946 h 1958"/>
              <a:gd name="T74" fmla="*/ 66 w 3463"/>
              <a:gd name="T75" fmla="*/ 1892 h 1958"/>
              <a:gd name="T76" fmla="*/ 12 w 3463"/>
              <a:gd name="T77" fmla="*/ 1802 h 1958"/>
              <a:gd name="T78" fmla="*/ 3 w 3463"/>
              <a:gd name="T79" fmla="*/ 1710 h 1958"/>
              <a:gd name="T80" fmla="*/ 40 w 3463"/>
              <a:gd name="T81" fmla="*/ 1660 h 1958"/>
              <a:gd name="T82" fmla="*/ 308 w 3463"/>
              <a:gd name="T83" fmla="*/ 1650 h 1958"/>
              <a:gd name="T84" fmla="*/ 321 w 3463"/>
              <a:gd name="T85" fmla="*/ 124 h 1958"/>
              <a:gd name="T86" fmla="*/ 376 w 3463"/>
              <a:gd name="T87" fmla="*/ 45 h 1958"/>
              <a:gd name="T88" fmla="*/ 464 w 3463"/>
              <a:gd name="T89" fmla="*/ 3 h 1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63" h="1958">
                <a:moveTo>
                  <a:pt x="2636" y="414"/>
                </a:moveTo>
                <a:lnTo>
                  <a:pt x="2618" y="418"/>
                </a:lnTo>
                <a:lnTo>
                  <a:pt x="2601" y="425"/>
                </a:lnTo>
                <a:lnTo>
                  <a:pt x="2004" y="775"/>
                </a:lnTo>
                <a:lnTo>
                  <a:pt x="1869" y="560"/>
                </a:lnTo>
                <a:lnTo>
                  <a:pt x="1857" y="545"/>
                </a:lnTo>
                <a:lnTo>
                  <a:pt x="1843" y="535"/>
                </a:lnTo>
                <a:lnTo>
                  <a:pt x="1828" y="526"/>
                </a:lnTo>
                <a:lnTo>
                  <a:pt x="1810" y="522"/>
                </a:lnTo>
                <a:lnTo>
                  <a:pt x="1792" y="522"/>
                </a:lnTo>
                <a:lnTo>
                  <a:pt x="1774" y="525"/>
                </a:lnTo>
                <a:lnTo>
                  <a:pt x="1757" y="532"/>
                </a:lnTo>
                <a:lnTo>
                  <a:pt x="1743" y="543"/>
                </a:lnTo>
                <a:lnTo>
                  <a:pt x="1732" y="557"/>
                </a:lnTo>
                <a:lnTo>
                  <a:pt x="1723" y="572"/>
                </a:lnTo>
                <a:lnTo>
                  <a:pt x="1538" y="1042"/>
                </a:lnTo>
                <a:lnTo>
                  <a:pt x="1433" y="949"/>
                </a:lnTo>
                <a:lnTo>
                  <a:pt x="1416" y="938"/>
                </a:lnTo>
                <a:lnTo>
                  <a:pt x="1397" y="931"/>
                </a:lnTo>
                <a:lnTo>
                  <a:pt x="1378" y="928"/>
                </a:lnTo>
                <a:lnTo>
                  <a:pt x="1359" y="931"/>
                </a:lnTo>
                <a:lnTo>
                  <a:pt x="1340" y="938"/>
                </a:lnTo>
                <a:lnTo>
                  <a:pt x="1325" y="949"/>
                </a:lnTo>
                <a:lnTo>
                  <a:pt x="809" y="1403"/>
                </a:lnTo>
                <a:lnTo>
                  <a:pt x="796" y="1416"/>
                </a:lnTo>
                <a:lnTo>
                  <a:pt x="787" y="1433"/>
                </a:lnTo>
                <a:lnTo>
                  <a:pt x="782" y="1450"/>
                </a:lnTo>
                <a:lnTo>
                  <a:pt x="781" y="1468"/>
                </a:lnTo>
                <a:lnTo>
                  <a:pt x="784" y="1486"/>
                </a:lnTo>
                <a:lnTo>
                  <a:pt x="791" y="1502"/>
                </a:lnTo>
                <a:lnTo>
                  <a:pt x="801" y="1518"/>
                </a:lnTo>
                <a:lnTo>
                  <a:pt x="815" y="1530"/>
                </a:lnTo>
                <a:lnTo>
                  <a:pt x="830" y="1538"/>
                </a:lnTo>
                <a:lnTo>
                  <a:pt x="846" y="1543"/>
                </a:lnTo>
                <a:lnTo>
                  <a:pt x="863" y="1546"/>
                </a:lnTo>
                <a:lnTo>
                  <a:pt x="882" y="1543"/>
                </a:lnTo>
                <a:lnTo>
                  <a:pt x="901" y="1536"/>
                </a:lnTo>
                <a:lnTo>
                  <a:pt x="917" y="1526"/>
                </a:lnTo>
                <a:lnTo>
                  <a:pt x="1378" y="1120"/>
                </a:lnTo>
                <a:lnTo>
                  <a:pt x="1516" y="1240"/>
                </a:lnTo>
                <a:lnTo>
                  <a:pt x="1532" y="1252"/>
                </a:lnTo>
                <a:lnTo>
                  <a:pt x="1550" y="1259"/>
                </a:lnTo>
                <a:lnTo>
                  <a:pt x="1570" y="1262"/>
                </a:lnTo>
                <a:lnTo>
                  <a:pt x="1589" y="1259"/>
                </a:lnTo>
                <a:lnTo>
                  <a:pt x="1608" y="1252"/>
                </a:lnTo>
                <a:lnTo>
                  <a:pt x="1624" y="1242"/>
                </a:lnTo>
                <a:lnTo>
                  <a:pt x="1637" y="1227"/>
                </a:lnTo>
                <a:lnTo>
                  <a:pt x="1646" y="1210"/>
                </a:lnTo>
                <a:lnTo>
                  <a:pt x="1816" y="784"/>
                </a:lnTo>
                <a:lnTo>
                  <a:pt x="1908" y="930"/>
                </a:lnTo>
                <a:lnTo>
                  <a:pt x="1919" y="944"/>
                </a:lnTo>
                <a:lnTo>
                  <a:pt x="1933" y="955"/>
                </a:lnTo>
                <a:lnTo>
                  <a:pt x="1949" y="963"/>
                </a:lnTo>
                <a:lnTo>
                  <a:pt x="1966" y="967"/>
                </a:lnTo>
                <a:lnTo>
                  <a:pt x="1984" y="968"/>
                </a:lnTo>
                <a:lnTo>
                  <a:pt x="2002" y="964"/>
                </a:lnTo>
                <a:lnTo>
                  <a:pt x="2018" y="956"/>
                </a:lnTo>
                <a:lnTo>
                  <a:pt x="2524" y="660"/>
                </a:lnTo>
                <a:lnTo>
                  <a:pt x="2530" y="677"/>
                </a:lnTo>
                <a:lnTo>
                  <a:pt x="2538" y="691"/>
                </a:lnTo>
                <a:lnTo>
                  <a:pt x="2551" y="704"/>
                </a:lnTo>
                <a:lnTo>
                  <a:pt x="2566" y="714"/>
                </a:lnTo>
                <a:lnTo>
                  <a:pt x="2584" y="721"/>
                </a:lnTo>
                <a:lnTo>
                  <a:pt x="2602" y="724"/>
                </a:lnTo>
                <a:lnTo>
                  <a:pt x="2621" y="722"/>
                </a:lnTo>
                <a:lnTo>
                  <a:pt x="2637" y="717"/>
                </a:lnTo>
                <a:lnTo>
                  <a:pt x="2653" y="707"/>
                </a:lnTo>
                <a:lnTo>
                  <a:pt x="2666" y="696"/>
                </a:lnTo>
                <a:lnTo>
                  <a:pt x="2676" y="680"/>
                </a:lnTo>
                <a:lnTo>
                  <a:pt x="2683" y="662"/>
                </a:lnTo>
                <a:lnTo>
                  <a:pt x="2721" y="516"/>
                </a:lnTo>
                <a:lnTo>
                  <a:pt x="2724" y="497"/>
                </a:lnTo>
                <a:lnTo>
                  <a:pt x="2722" y="478"/>
                </a:lnTo>
                <a:lnTo>
                  <a:pt x="2715" y="460"/>
                </a:lnTo>
                <a:lnTo>
                  <a:pt x="2705" y="444"/>
                </a:lnTo>
                <a:lnTo>
                  <a:pt x="2691" y="430"/>
                </a:lnTo>
                <a:lnTo>
                  <a:pt x="2674" y="421"/>
                </a:lnTo>
                <a:lnTo>
                  <a:pt x="2655" y="415"/>
                </a:lnTo>
                <a:lnTo>
                  <a:pt x="2636" y="414"/>
                </a:lnTo>
                <a:close/>
                <a:moveTo>
                  <a:pt x="499" y="0"/>
                </a:moveTo>
                <a:lnTo>
                  <a:pt x="2965" y="0"/>
                </a:lnTo>
                <a:lnTo>
                  <a:pt x="2999" y="3"/>
                </a:lnTo>
                <a:lnTo>
                  <a:pt x="3032" y="13"/>
                </a:lnTo>
                <a:lnTo>
                  <a:pt x="3061" y="26"/>
                </a:lnTo>
                <a:lnTo>
                  <a:pt x="3088" y="45"/>
                </a:lnTo>
                <a:lnTo>
                  <a:pt x="3111" y="68"/>
                </a:lnTo>
                <a:lnTo>
                  <a:pt x="3130" y="95"/>
                </a:lnTo>
                <a:lnTo>
                  <a:pt x="3144" y="124"/>
                </a:lnTo>
                <a:lnTo>
                  <a:pt x="3152" y="156"/>
                </a:lnTo>
                <a:lnTo>
                  <a:pt x="3155" y="191"/>
                </a:lnTo>
                <a:lnTo>
                  <a:pt x="3155" y="1650"/>
                </a:lnTo>
                <a:lnTo>
                  <a:pt x="3382" y="1650"/>
                </a:lnTo>
                <a:lnTo>
                  <a:pt x="3403" y="1652"/>
                </a:lnTo>
                <a:lnTo>
                  <a:pt x="3423" y="1660"/>
                </a:lnTo>
                <a:lnTo>
                  <a:pt x="3440" y="1673"/>
                </a:lnTo>
                <a:lnTo>
                  <a:pt x="3453" y="1690"/>
                </a:lnTo>
                <a:lnTo>
                  <a:pt x="3461" y="1710"/>
                </a:lnTo>
                <a:lnTo>
                  <a:pt x="3463" y="1731"/>
                </a:lnTo>
                <a:lnTo>
                  <a:pt x="3461" y="1768"/>
                </a:lnTo>
                <a:lnTo>
                  <a:pt x="3452" y="1802"/>
                </a:lnTo>
                <a:lnTo>
                  <a:pt x="3438" y="1835"/>
                </a:lnTo>
                <a:lnTo>
                  <a:pt x="3420" y="1865"/>
                </a:lnTo>
                <a:lnTo>
                  <a:pt x="3397" y="1892"/>
                </a:lnTo>
                <a:lnTo>
                  <a:pt x="3370" y="1914"/>
                </a:lnTo>
                <a:lnTo>
                  <a:pt x="3341" y="1933"/>
                </a:lnTo>
                <a:lnTo>
                  <a:pt x="3308" y="1946"/>
                </a:lnTo>
                <a:lnTo>
                  <a:pt x="3273" y="1955"/>
                </a:lnTo>
                <a:lnTo>
                  <a:pt x="3236" y="1958"/>
                </a:lnTo>
                <a:lnTo>
                  <a:pt x="228" y="1958"/>
                </a:lnTo>
                <a:lnTo>
                  <a:pt x="191" y="1955"/>
                </a:lnTo>
                <a:lnTo>
                  <a:pt x="156" y="1946"/>
                </a:lnTo>
                <a:lnTo>
                  <a:pt x="123" y="1933"/>
                </a:lnTo>
                <a:lnTo>
                  <a:pt x="93" y="1914"/>
                </a:lnTo>
                <a:lnTo>
                  <a:pt x="66" y="1892"/>
                </a:lnTo>
                <a:lnTo>
                  <a:pt x="44" y="1865"/>
                </a:lnTo>
                <a:lnTo>
                  <a:pt x="25" y="1835"/>
                </a:lnTo>
                <a:lnTo>
                  <a:pt x="12" y="1802"/>
                </a:lnTo>
                <a:lnTo>
                  <a:pt x="3" y="1768"/>
                </a:lnTo>
                <a:lnTo>
                  <a:pt x="0" y="1731"/>
                </a:lnTo>
                <a:lnTo>
                  <a:pt x="3" y="1710"/>
                </a:lnTo>
                <a:lnTo>
                  <a:pt x="12" y="1690"/>
                </a:lnTo>
                <a:lnTo>
                  <a:pt x="24" y="1673"/>
                </a:lnTo>
                <a:lnTo>
                  <a:pt x="40" y="1660"/>
                </a:lnTo>
                <a:lnTo>
                  <a:pt x="60" y="1652"/>
                </a:lnTo>
                <a:lnTo>
                  <a:pt x="82" y="1650"/>
                </a:lnTo>
                <a:lnTo>
                  <a:pt x="308" y="1650"/>
                </a:lnTo>
                <a:lnTo>
                  <a:pt x="308" y="191"/>
                </a:lnTo>
                <a:lnTo>
                  <a:pt x="311" y="156"/>
                </a:lnTo>
                <a:lnTo>
                  <a:pt x="321" y="124"/>
                </a:lnTo>
                <a:lnTo>
                  <a:pt x="334" y="95"/>
                </a:lnTo>
                <a:lnTo>
                  <a:pt x="353" y="68"/>
                </a:lnTo>
                <a:lnTo>
                  <a:pt x="376" y="45"/>
                </a:lnTo>
                <a:lnTo>
                  <a:pt x="403" y="26"/>
                </a:lnTo>
                <a:lnTo>
                  <a:pt x="432" y="13"/>
                </a:lnTo>
                <a:lnTo>
                  <a:pt x="464" y="3"/>
                </a:lnTo>
                <a:lnTo>
                  <a:pt x="4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2" name="Freeform 306"/>
          <p:cNvSpPr>
            <a:spLocks noEditPoints="1"/>
          </p:cNvSpPr>
          <p:nvPr/>
        </p:nvSpPr>
        <p:spPr bwMode="auto">
          <a:xfrm>
            <a:off x="1630032" y="1958975"/>
            <a:ext cx="503238" cy="469900"/>
          </a:xfrm>
          <a:custGeom>
            <a:avLst/>
            <a:gdLst>
              <a:gd name="T0" fmla="*/ 2396 w 3489"/>
              <a:gd name="T1" fmla="*/ 2252 h 3261"/>
              <a:gd name="T2" fmla="*/ 2211 w 3489"/>
              <a:gd name="T3" fmla="*/ 2372 h 3261"/>
              <a:gd name="T4" fmla="*/ 2029 w 3489"/>
              <a:gd name="T5" fmla="*/ 2221 h 3261"/>
              <a:gd name="T6" fmla="*/ 1647 w 3489"/>
              <a:gd name="T7" fmla="*/ 2307 h 3261"/>
              <a:gd name="T8" fmla="*/ 1430 w 3489"/>
              <a:gd name="T9" fmla="*/ 2362 h 3261"/>
              <a:gd name="T10" fmla="*/ 1310 w 3489"/>
              <a:gd name="T11" fmla="*/ 2133 h 3261"/>
              <a:gd name="T12" fmla="*/ 1149 w 3489"/>
              <a:gd name="T13" fmla="*/ 2348 h 3261"/>
              <a:gd name="T14" fmla="*/ 925 w 3489"/>
              <a:gd name="T15" fmla="*/ 2330 h 3261"/>
              <a:gd name="T16" fmla="*/ 809 w 3489"/>
              <a:gd name="T17" fmla="*/ 2188 h 3261"/>
              <a:gd name="T18" fmla="*/ 658 w 3489"/>
              <a:gd name="T19" fmla="*/ 2370 h 3261"/>
              <a:gd name="T20" fmla="*/ 453 w 3489"/>
              <a:gd name="T21" fmla="*/ 2282 h 3261"/>
              <a:gd name="T22" fmla="*/ 427 w 3489"/>
              <a:gd name="T23" fmla="*/ 1953 h 3261"/>
              <a:gd name="T24" fmla="*/ 548 w 3489"/>
              <a:gd name="T25" fmla="*/ 1725 h 3261"/>
              <a:gd name="T26" fmla="*/ 766 w 3489"/>
              <a:gd name="T27" fmla="*/ 1779 h 3261"/>
              <a:gd name="T28" fmla="*/ 862 w 3489"/>
              <a:gd name="T29" fmla="*/ 1864 h 3261"/>
              <a:gd name="T30" fmla="*/ 1044 w 3489"/>
              <a:gd name="T31" fmla="*/ 1713 h 3261"/>
              <a:gd name="T32" fmla="*/ 1229 w 3489"/>
              <a:gd name="T33" fmla="*/ 1833 h 3261"/>
              <a:gd name="T34" fmla="*/ 1336 w 3489"/>
              <a:gd name="T35" fmla="*/ 1805 h 3261"/>
              <a:gd name="T36" fmla="*/ 1540 w 3489"/>
              <a:gd name="T37" fmla="*/ 1716 h 3261"/>
              <a:gd name="T38" fmla="*/ 1691 w 3489"/>
              <a:gd name="T39" fmla="*/ 1897 h 3261"/>
              <a:gd name="T40" fmla="*/ 2092 w 3489"/>
              <a:gd name="T41" fmla="*/ 1757 h 3261"/>
              <a:gd name="T42" fmla="*/ 2316 w 3489"/>
              <a:gd name="T43" fmla="*/ 1738 h 3261"/>
              <a:gd name="T44" fmla="*/ 3155 w 3489"/>
              <a:gd name="T45" fmla="*/ 1953 h 3261"/>
              <a:gd name="T46" fmla="*/ 2886 w 3489"/>
              <a:gd name="T47" fmla="*/ 1470 h 3261"/>
              <a:gd name="T48" fmla="*/ 2662 w 3489"/>
              <a:gd name="T49" fmla="*/ 1488 h 3261"/>
              <a:gd name="T50" fmla="*/ 2407 w 3489"/>
              <a:gd name="T51" fmla="*/ 1274 h 3261"/>
              <a:gd name="T52" fmla="*/ 2287 w 3489"/>
              <a:gd name="T53" fmla="*/ 1502 h 3261"/>
              <a:gd name="T54" fmla="*/ 2069 w 3489"/>
              <a:gd name="T55" fmla="*/ 1448 h 3261"/>
              <a:gd name="T56" fmla="*/ 333 w 3489"/>
              <a:gd name="T57" fmla="*/ 1093 h 3261"/>
              <a:gd name="T58" fmla="*/ 2117 w 3489"/>
              <a:gd name="T59" fmla="*/ 879 h 3261"/>
              <a:gd name="T60" fmla="*/ 2341 w 3489"/>
              <a:gd name="T61" fmla="*/ 897 h 3261"/>
              <a:gd name="T62" fmla="*/ 2570 w 3489"/>
              <a:gd name="T63" fmla="*/ 1039 h 3261"/>
              <a:gd name="T64" fmla="*/ 2721 w 3489"/>
              <a:gd name="T65" fmla="*/ 857 h 3261"/>
              <a:gd name="T66" fmla="*/ 2926 w 3489"/>
              <a:gd name="T67" fmla="*/ 945 h 3261"/>
              <a:gd name="T68" fmla="*/ 1925 w 3489"/>
              <a:gd name="T69" fmla="*/ 579 h 3261"/>
              <a:gd name="T70" fmla="*/ 1774 w 3489"/>
              <a:gd name="T71" fmla="*/ 760 h 3261"/>
              <a:gd name="T72" fmla="*/ 1569 w 3489"/>
              <a:gd name="T73" fmla="*/ 671 h 3261"/>
              <a:gd name="T74" fmla="*/ 1338 w 3489"/>
              <a:gd name="T75" fmla="*/ 643 h 3261"/>
              <a:gd name="T76" fmla="*/ 1153 w 3489"/>
              <a:gd name="T77" fmla="*/ 763 h 3261"/>
              <a:gd name="T78" fmla="*/ 971 w 3489"/>
              <a:gd name="T79" fmla="*/ 612 h 3261"/>
              <a:gd name="T80" fmla="*/ 856 w 3489"/>
              <a:gd name="T81" fmla="*/ 697 h 3261"/>
              <a:gd name="T82" fmla="*/ 638 w 3489"/>
              <a:gd name="T83" fmla="*/ 751 h 3261"/>
              <a:gd name="T84" fmla="*/ 518 w 3489"/>
              <a:gd name="T85" fmla="*/ 523 h 3261"/>
              <a:gd name="T86" fmla="*/ 333 w 3489"/>
              <a:gd name="T87" fmla="*/ 90 h 3261"/>
              <a:gd name="T88" fmla="*/ 584 w 3489"/>
              <a:gd name="T89" fmla="*/ 146 h 3261"/>
              <a:gd name="T90" fmla="*/ 807 w 3489"/>
              <a:gd name="T91" fmla="*/ 128 h 3261"/>
              <a:gd name="T92" fmla="*/ 968 w 3489"/>
              <a:gd name="T93" fmla="*/ 343 h 3261"/>
              <a:gd name="T94" fmla="*/ 1088 w 3489"/>
              <a:gd name="T95" fmla="*/ 114 h 3261"/>
              <a:gd name="T96" fmla="*/ 1306 w 3489"/>
              <a:gd name="T97" fmla="*/ 169 h 3261"/>
              <a:gd name="T98" fmla="*/ 1547 w 3489"/>
              <a:gd name="T99" fmla="*/ 255 h 3261"/>
              <a:gd name="T100" fmla="*/ 1728 w 3489"/>
              <a:gd name="T101" fmla="*/ 103 h 3261"/>
              <a:gd name="T102" fmla="*/ 1913 w 3489"/>
              <a:gd name="T103" fmla="*/ 223 h 3261"/>
              <a:gd name="T104" fmla="*/ 3181 w 3489"/>
              <a:gd name="T105" fmla="*/ 26 h 3261"/>
              <a:gd name="T106" fmla="*/ 3332 w 3489"/>
              <a:gd name="T107" fmla="*/ 66 h 3261"/>
              <a:gd name="T108" fmla="*/ 3486 w 3489"/>
              <a:gd name="T109" fmla="*/ 2893 h 3261"/>
              <a:gd name="T110" fmla="*/ 3398 w 3489"/>
              <a:gd name="T111" fmla="*/ 3261 h 3261"/>
              <a:gd name="T112" fmla="*/ 0 w 3489"/>
              <a:gd name="T113" fmla="*/ 2918 h 3261"/>
              <a:gd name="T114" fmla="*/ 153 w 3489"/>
              <a:gd name="T115" fmla="*/ 90 h 3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89" h="3261">
                <a:moveTo>
                  <a:pt x="333" y="2133"/>
                </a:moveTo>
                <a:lnTo>
                  <a:pt x="333" y="2827"/>
                </a:lnTo>
                <a:lnTo>
                  <a:pt x="3155" y="2827"/>
                </a:lnTo>
                <a:lnTo>
                  <a:pt x="3155" y="2133"/>
                </a:lnTo>
                <a:lnTo>
                  <a:pt x="2407" y="2133"/>
                </a:lnTo>
                <a:lnTo>
                  <a:pt x="2407" y="2188"/>
                </a:lnTo>
                <a:lnTo>
                  <a:pt x="2404" y="2221"/>
                </a:lnTo>
                <a:lnTo>
                  <a:pt x="2396" y="2252"/>
                </a:lnTo>
                <a:lnTo>
                  <a:pt x="2382" y="2282"/>
                </a:lnTo>
                <a:lnTo>
                  <a:pt x="2364" y="2307"/>
                </a:lnTo>
                <a:lnTo>
                  <a:pt x="2341" y="2330"/>
                </a:lnTo>
                <a:lnTo>
                  <a:pt x="2316" y="2348"/>
                </a:lnTo>
                <a:lnTo>
                  <a:pt x="2287" y="2362"/>
                </a:lnTo>
                <a:lnTo>
                  <a:pt x="2256" y="2370"/>
                </a:lnTo>
                <a:lnTo>
                  <a:pt x="2222" y="2372"/>
                </a:lnTo>
                <a:lnTo>
                  <a:pt x="2211" y="2372"/>
                </a:lnTo>
                <a:lnTo>
                  <a:pt x="2178" y="2370"/>
                </a:lnTo>
                <a:lnTo>
                  <a:pt x="2146" y="2362"/>
                </a:lnTo>
                <a:lnTo>
                  <a:pt x="2117" y="2348"/>
                </a:lnTo>
                <a:lnTo>
                  <a:pt x="2092" y="2330"/>
                </a:lnTo>
                <a:lnTo>
                  <a:pt x="2069" y="2307"/>
                </a:lnTo>
                <a:lnTo>
                  <a:pt x="2051" y="2282"/>
                </a:lnTo>
                <a:lnTo>
                  <a:pt x="2037" y="2252"/>
                </a:lnTo>
                <a:lnTo>
                  <a:pt x="2029" y="2221"/>
                </a:lnTo>
                <a:lnTo>
                  <a:pt x="2026" y="2188"/>
                </a:lnTo>
                <a:lnTo>
                  <a:pt x="2026" y="2133"/>
                </a:lnTo>
                <a:lnTo>
                  <a:pt x="1691" y="2133"/>
                </a:lnTo>
                <a:lnTo>
                  <a:pt x="1691" y="2188"/>
                </a:lnTo>
                <a:lnTo>
                  <a:pt x="1688" y="2221"/>
                </a:lnTo>
                <a:lnTo>
                  <a:pt x="1679" y="2252"/>
                </a:lnTo>
                <a:lnTo>
                  <a:pt x="1666" y="2282"/>
                </a:lnTo>
                <a:lnTo>
                  <a:pt x="1647" y="2307"/>
                </a:lnTo>
                <a:lnTo>
                  <a:pt x="1626" y="2330"/>
                </a:lnTo>
                <a:lnTo>
                  <a:pt x="1599" y="2348"/>
                </a:lnTo>
                <a:lnTo>
                  <a:pt x="1571" y="2362"/>
                </a:lnTo>
                <a:lnTo>
                  <a:pt x="1540" y="2370"/>
                </a:lnTo>
                <a:lnTo>
                  <a:pt x="1507" y="2372"/>
                </a:lnTo>
                <a:lnTo>
                  <a:pt x="1494" y="2372"/>
                </a:lnTo>
                <a:lnTo>
                  <a:pt x="1461" y="2370"/>
                </a:lnTo>
                <a:lnTo>
                  <a:pt x="1430" y="2362"/>
                </a:lnTo>
                <a:lnTo>
                  <a:pt x="1401" y="2348"/>
                </a:lnTo>
                <a:lnTo>
                  <a:pt x="1376" y="2330"/>
                </a:lnTo>
                <a:lnTo>
                  <a:pt x="1354" y="2307"/>
                </a:lnTo>
                <a:lnTo>
                  <a:pt x="1336" y="2282"/>
                </a:lnTo>
                <a:lnTo>
                  <a:pt x="1322" y="2252"/>
                </a:lnTo>
                <a:lnTo>
                  <a:pt x="1313" y="2221"/>
                </a:lnTo>
                <a:lnTo>
                  <a:pt x="1310" y="2188"/>
                </a:lnTo>
                <a:lnTo>
                  <a:pt x="1310" y="2133"/>
                </a:lnTo>
                <a:lnTo>
                  <a:pt x="1241" y="2133"/>
                </a:lnTo>
                <a:lnTo>
                  <a:pt x="1241" y="2188"/>
                </a:lnTo>
                <a:lnTo>
                  <a:pt x="1238" y="2221"/>
                </a:lnTo>
                <a:lnTo>
                  <a:pt x="1229" y="2252"/>
                </a:lnTo>
                <a:lnTo>
                  <a:pt x="1215" y="2282"/>
                </a:lnTo>
                <a:lnTo>
                  <a:pt x="1197" y="2307"/>
                </a:lnTo>
                <a:lnTo>
                  <a:pt x="1175" y="2330"/>
                </a:lnTo>
                <a:lnTo>
                  <a:pt x="1149" y="2348"/>
                </a:lnTo>
                <a:lnTo>
                  <a:pt x="1121" y="2362"/>
                </a:lnTo>
                <a:lnTo>
                  <a:pt x="1090" y="2370"/>
                </a:lnTo>
                <a:lnTo>
                  <a:pt x="1057" y="2372"/>
                </a:lnTo>
                <a:lnTo>
                  <a:pt x="1044" y="2372"/>
                </a:lnTo>
                <a:lnTo>
                  <a:pt x="1011" y="2370"/>
                </a:lnTo>
                <a:lnTo>
                  <a:pt x="980" y="2362"/>
                </a:lnTo>
                <a:lnTo>
                  <a:pt x="952" y="2348"/>
                </a:lnTo>
                <a:lnTo>
                  <a:pt x="925" y="2330"/>
                </a:lnTo>
                <a:lnTo>
                  <a:pt x="903" y="2307"/>
                </a:lnTo>
                <a:lnTo>
                  <a:pt x="885" y="2282"/>
                </a:lnTo>
                <a:lnTo>
                  <a:pt x="872" y="2252"/>
                </a:lnTo>
                <a:lnTo>
                  <a:pt x="862" y="2221"/>
                </a:lnTo>
                <a:lnTo>
                  <a:pt x="860" y="2188"/>
                </a:lnTo>
                <a:lnTo>
                  <a:pt x="860" y="2133"/>
                </a:lnTo>
                <a:lnTo>
                  <a:pt x="809" y="2133"/>
                </a:lnTo>
                <a:lnTo>
                  <a:pt x="809" y="2188"/>
                </a:lnTo>
                <a:lnTo>
                  <a:pt x="806" y="2221"/>
                </a:lnTo>
                <a:lnTo>
                  <a:pt x="798" y="2252"/>
                </a:lnTo>
                <a:lnTo>
                  <a:pt x="784" y="2282"/>
                </a:lnTo>
                <a:lnTo>
                  <a:pt x="766" y="2307"/>
                </a:lnTo>
                <a:lnTo>
                  <a:pt x="743" y="2330"/>
                </a:lnTo>
                <a:lnTo>
                  <a:pt x="718" y="2348"/>
                </a:lnTo>
                <a:lnTo>
                  <a:pt x="689" y="2362"/>
                </a:lnTo>
                <a:lnTo>
                  <a:pt x="658" y="2370"/>
                </a:lnTo>
                <a:lnTo>
                  <a:pt x="624" y="2372"/>
                </a:lnTo>
                <a:lnTo>
                  <a:pt x="612" y="2372"/>
                </a:lnTo>
                <a:lnTo>
                  <a:pt x="580" y="2370"/>
                </a:lnTo>
                <a:lnTo>
                  <a:pt x="548" y="2362"/>
                </a:lnTo>
                <a:lnTo>
                  <a:pt x="519" y="2348"/>
                </a:lnTo>
                <a:lnTo>
                  <a:pt x="493" y="2330"/>
                </a:lnTo>
                <a:lnTo>
                  <a:pt x="471" y="2307"/>
                </a:lnTo>
                <a:lnTo>
                  <a:pt x="453" y="2282"/>
                </a:lnTo>
                <a:lnTo>
                  <a:pt x="439" y="2252"/>
                </a:lnTo>
                <a:lnTo>
                  <a:pt x="431" y="2221"/>
                </a:lnTo>
                <a:lnTo>
                  <a:pt x="427" y="2188"/>
                </a:lnTo>
                <a:lnTo>
                  <a:pt x="427" y="2133"/>
                </a:lnTo>
                <a:lnTo>
                  <a:pt x="333" y="2133"/>
                </a:lnTo>
                <a:close/>
                <a:moveTo>
                  <a:pt x="333" y="1274"/>
                </a:moveTo>
                <a:lnTo>
                  <a:pt x="333" y="1953"/>
                </a:lnTo>
                <a:lnTo>
                  <a:pt x="427" y="1953"/>
                </a:lnTo>
                <a:lnTo>
                  <a:pt x="427" y="1897"/>
                </a:lnTo>
                <a:lnTo>
                  <a:pt x="431" y="1864"/>
                </a:lnTo>
                <a:lnTo>
                  <a:pt x="439" y="1833"/>
                </a:lnTo>
                <a:lnTo>
                  <a:pt x="453" y="1805"/>
                </a:lnTo>
                <a:lnTo>
                  <a:pt x="471" y="1779"/>
                </a:lnTo>
                <a:lnTo>
                  <a:pt x="493" y="1757"/>
                </a:lnTo>
                <a:lnTo>
                  <a:pt x="519" y="1738"/>
                </a:lnTo>
                <a:lnTo>
                  <a:pt x="548" y="1725"/>
                </a:lnTo>
                <a:lnTo>
                  <a:pt x="580" y="1716"/>
                </a:lnTo>
                <a:lnTo>
                  <a:pt x="612" y="1713"/>
                </a:lnTo>
                <a:lnTo>
                  <a:pt x="624" y="1713"/>
                </a:lnTo>
                <a:lnTo>
                  <a:pt x="658" y="1716"/>
                </a:lnTo>
                <a:lnTo>
                  <a:pt x="689" y="1725"/>
                </a:lnTo>
                <a:lnTo>
                  <a:pt x="718" y="1738"/>
                </a:lnTo>
                <a:lnTo>
                  <a:pt x="743" y="1757"/>
                </a:lnTo>
                <a:lnTo>
                  <a:pt x="766" y="1779"/>
                </a:lnTo>
                <a:lnTo>
                  <a:pt x="784" y="1805"/>
                </a:lnTo>
                <a:lnTo>
                  <a:pt x="798" y="1833"/>
                </a:lnTo>
                <a:lnTo>
                  <a:pt x="806" y="1864"/>
                </a:lnTo>
                <a:lnTo>
                  <a:pt x="809" y="1897"/>
                </a:lnTo>
                <a:lnTo>
                  <a:pt x="809" y="1953"/>
                </a:lnTo>
                <a:lnTo>
                  <a:pt x="860" y="1953"/>
                </a:lnTo>
                <a:lnTo>
                  <a:pt x="860" y="1897"/>
                </a:lnTo>
                <a:lnTo>
                  <a:pt x="862" y="1864"/>
                </a:lnTo>
                <a:lnTo>
                  <a:pt x="872" y="1833"/>
                </a:lnTo>
                <a:lnTo>
                  <a:pt x="885" y="1805"/>
                </a:lnTo>
                <a:lnTo>
                  <a:pt x="903" y="1779"/>
                </a:lnTo>
                <a:lnTo>
                  <a:pt x="925" y="1757"/>
                </a:lnTo>
                <a:lnTo>
                  <a:pt x="952" y="1738"/>
                </a:lnTo>
                <a:lnTo>
                  <a:pt x="980" y="1725"/>
                </a:lnTo>
                <a:lnTo>
                  <a:pt x="1011" y="1716"/>
                </a:lnTo>
                <a:lnTo>
                  <a:pt x="1044" y="1713"/>
                </a:lnTo>
                <a:lnTo>
                  <a:pt x="1057" y="1713"/>
                </a:lnTo>
                <a:lnTo>
                  <a:pt x="1090" y="1716"/>
                </a:lnTo>
                <a:lnTo>
                  <a:pt x="1121" y="1725"/>
                </a:lnTo>
                <a:lnTo>
                  <a:pt x="1149" y="1738"/>
                </a:lnTo>
                <a:lnTo>
                  <a:pt x="1175" y="1757"/>
                </a:lnTo>
                <a:lnTo>
                  <a:pt x="1197" y="1779"/>
                </a:lnTo>
                <a:lnTo>
                  <a:pt x="1215" y="1805"/>
                </a:lnTo>
                <a:lnTo>
                  <a:pt x="1229" y="1833"/>
                </a:lnTo>
                <a:lnTo>
                  <a:pt x="1238" y="1864"/>
                </a:lnTo>
                <a:lnTo>
                  <a:pt x="1241" y="1897"/>
                </a:lnTo>
                <a:lnTo>
                  <a:pt x="1241" y="1953"/>
                </a:lnTo>
                <a:lnTo>
                  <a:pt x="1310" y="1953"/>
                </a:lnTo>
                <a:lnTo>
                  <a:pt x="1310" y="1897"/>
                </a:lnTo>
                <a:lnTo>
                  <a:pt x="1313" y="1864"/>
                </a:lnTo>
                <a:lnTo>
                  <a:pt x="1322" y="1833"/>
                </a:lnTo>
                <a:lnTo>
                  <a:pt x="1336" y="1805"/>
                </a:lnTo>
                <a:lnTo>
                  <a:pt x="1354" y="1779"/>
                </a:lnTo>
                <a:lnTo>
                  <a:pt x="1376" y="1757"/>
                </a:lnTo>
                <a:lnTo>
                  <a:pt x="1401" y="1738"/>
                </a:lnTo>
                <a:lnTo>
                  <a:pt x="1430" y="1725"/>
                </a:lnTo>
                <a:lnTo>
                  <a:pt x="1461" y="1716"/>
                </a:lnTo>
                <a:lnTo>
                  <a:pt x="1494" y="1713"/>
                </a:lnTo>
                <a:lnTo>
                  <a:pt x="1507" y="1713"/>
                </a:lnTo>
                <a:lnTo>
                  <a:pt x="1540" y="1716"/>
                </a:lnTo>
                <a:lnTo>
                  <a:pt x="1571" y="1725"/>
                </a:lnTo>
                <a:lnTo>
                  <a:pt x="1599" y="1738"/>
                </a:lnTo>
                <a:lnTo>
                  <a:pt x="1626" y="1757"/>
                </a:lnTo>
                <a:lnTo>
                  <a:pt x="1647" y="1779"/>
                </a:lnTo>
                <a:lnTo>
                  <a:pt x="1666" y="1805"/>
                </a:lnTo>
                <a:lnTo>
                  <a:pt x="1679" y="1833"/>
                </a:lnTo>
                <a:lnTo>
                  <a:pt x="1688" y="1864"/>
                </a:lnTo>
                <a:lnTo>
                  <a:pt x="1691" y="1897"/>
                </a:lnTo>
                <a:lnTo>
                  <a:pt x="1691" y="1953"/>
                </a:lnTo>
                <a:lnTo>
                  <a:pt x="2026" y="1953"/>
                </a:lnTo>
                <a:lnTo>
                  <a:pt x="2026" y="1897"/>
                </a:lnTo>
                <a:lnTo>
                  <a:pt x="2029" y="1864"/>
                </a:lnTo>
                <a:lnTo>
                  <a:pt x="2037" y="1833"/>
                </a:lnTo>
                <a:lnTo>
                  <a:pt x="2051" y="1805"/>
                </a:lnTo>
                <a:lnTo>
                  <a:pt x="2069" y="1779"/>
                </a:lnTo>
                <a:lnTo>
                  <a:pt x="2092" y="1757"/>
                </a:lnTo>
                <a:lnTo>
                  <a:pt x="2117" y="1738"/>
                </a:lnTo>
                <a:lnTo>
                  <a:pt x="2146" y="1725"/>
                </a:lnTo>
                <a:lnTo>
                  <a:pt x="2178" y="1716"/>
                </a:lnTo>
                <a:lnTo>
                  <a:pt x="2211" y="1713"/>
                </a:lnTo>
                <a:lnTo>
                  <a:pt x="2222" y="1713"/>
                </a:lnTo>
                <a:lnTo>
                  <a:pt x="2255" y="1716"/>
                </a:lnTo>
                <a:lnTo>
                  <a:pt x="2287" y="1725"/>
                </a:lnTo>
                <a:lnTo>
                  <a:pt x="2316" y="1738"/>
                </a:lnTo>
                <a:lnTo>
                  <a:pt x="2341" y="1757"/>
                </a:lnTo>
                <a:lnTo>
                  <a:pt x="2364" y="1779"/>
                </a:lnTo>
                <a:lnTo>
                  <a:pt x="2382" y="1805"/>
                </a:lnTo>
                <a:lnTo>
                  <a:pt x="2396" y="1833"/>
                </a:lnTo>
                <a:lnTo>
                  <a:pt x="2404" y="1864"/>
                </a:lnTo>
                <a:lnTo>
                  <a:pt x="2407" y="1897"/>
                </a:lnTo>
                <a:lnTo>
                  <a:pt x="2407" y="1953"/>
                </a:lnTo>
                <a:lnTo>
                  <a:pt x="3155" y="1953"/>
                </a:lnTo>
                <a:lnTo>
                  <a:pt x="3155" y="1274"/>
                </a:lnTo>
                <a:lnTo>
                  <a:pt x="2952" y="1274"/>
                </a:lnTo>
                <a:lnTo>
                  <a:pt x="2952" y="1330"/>
                </a:lnTo>
                <a:lnTo>
                  <a:pt x="2949" y="1363"/>
                </a:lnTo>
                <a:lnTo>
                  <a:pt x="2940" y="1394"/>
                </a:lnTo>
                <a:lnTo>
                  <a:pt x="2926" y="1422"/>
                </a:lnTo>
                <a:lnTo>
                  <a:pt x="2908" y="1448"/>
                </a:lnTo>
                <a:lnTo>
                  <a:pt x="2886" y="1470"/>
                </a:lnTo>
                <a:lnTo>
                  <a:pt x="2860" y="1488"/>
                </a:lnTo>
                <a:lnTo>
                  <a:pt x="2831" y="1502"/>
                </a:lnTo>
                <a:lnTo>
                  <a:pt x="2800" y="1511"/>
                </a:lnTo>
                <a:lnTo>
                  <a:pt x="2767" y="1514"/>
                </a:lnTo>
                <a:lnTo>
                  <a:pt x="2755" y="1514"/>
                </a:lnTo>
                <a:lnTo>
                  <a:pt x="2721" y="1511"/>
                </a:lnTo>
                <a:lnTo>
                  <a:pt x="2690" y="1502"/>
                </a:lnTo>
                <a:lnTo>
                  <a:pt x="2662" y="1488"/>
                </a:lnTo>
                <a:lnTo>
                  <a:pt x="2636" y="1470"/>
                </a:lnTo>
                <a:lnTo>
                  <a:pt x="2614" y="1448"/>
                </a:lnTo>
                <a:lnTo>
                  <a:pt x="2596" y="1422"/>
                </a:lnTo>
                <a:lnTo>
                  <a:pt x="2582" y="1394"/>
                </a:lnTo>
                <a:lnTo>
                  <a:pt x="2573" y="1363"/>
                </a:lnTo>
                <a:lnTo>
                  <a:pt x="2570" y="1330"/>
                </a:lnTo>
                <a:lnTo>
                  <a:pt x="2570" y="1274"/>
                </a:lnTo>
                <a:lnTo>
                  <a:pt x="2407" y="1274"/>
                </a:lnTo>
                <a:lnTo>
                  <a:pt x="2407" y="1330"/>
                </a:lnTo>
                <a:lnTo>
                  <a:pt x="2404" y="1363"/>
                </a:lnTo>
                <a:lnTo>
                  <a:pt x="2396" y="1394"/>
                </a:lnTo>
                <a:lnTo>
                  <a:pt x="2382" y="1422"/>
                </a:lnTo>
                <a:lnTo>
                  <a:pt x="2364" y="1448"/>
                </a:lnTo>
                <a:lnTo>
                  <a:pt x="2341" y="1470"/>
                </a:lnTo>
                <a:lnTo>
                  <a:pt x="2316" y="1488"/>
                </a:lnTo>
                <a:lnTo>
                  <a:pt x="2287" y="1502"/>
                </a:lnTo>
                <a:lnTo>
                  <a:pt x="2255" y="1511"/>
                </a:lnTo>
                <a:lnTo>
                  <a:pt x="2222" y="1514"/>
                </a:lnTo>
                <a:lnTo>
                  <a:pt x="2211" y="1514"/>
                </a:lnTo>
                <a:lnTo>
                  <a:pt x="2178" y="1511"/>
                </a:lnTo>
                <a:lnTo>
                  <a:pt x="2146" y="1502"/>
                </a:lnTo>
                <a:lnTo>
                  <a:pt x="2117" y="1488"/>
                </a:lnTo>
                <a:lnTo>
                  <a:pt x="2092" y="1470"/>
                </a:lnTo>
                <a:lnTo>
                  <a:pt x="2069" y="1448"/>
                </a:lnTo>
                <a:lnTo>
                  <a:pt x="2051" y="1422"/>
                </a:lnTo>
                <a:lnTo>
                  <a:pt x="2037" y="1394"/>
                </a:lnTo>
                <a:lnTo>
                  <a:pt x="2029" y="1363"/>
                </a:lnTo>
                <a:lnTo>
                  <a:pt x="2026" y="1330"/>
                </a:lnTo>
                <a:lnTo>
                  <a:pt x="2026" y="1274"/>
                </a:lnTo>
                <a:lnTo>
                  <a:pt x="333" y="1274"/>
                </a:lnTo>
                <a:close/>
                <a:moveTo>
                  <a:pt x="333" y="523"/>
                </a:moveTo>
                <a:lnTo>
                  <a:pt x="333" y="1093"/>
                </a:lnTo>
                <a:lnTo>
                  <a:pt x="2026" y="1093"/>
                </a:lnTo>
                <a:lnTo>
                  <a:pt x="2026" y="1039"/>
                </a:lnTo>
                <a:lnTo>
                  <a:pt x="2029" y="1006"/>
                </a:lnTo>
                <a:lnTo>
                  <a:pt x="2037" y="974"/>
                </a:lnTo>
                <a:lnTo>
                  <a:pt x="2051" y="945"/>
                </a:lnTo>
                <a:lnTo>
                  <a:pt x="2069" y="920"/>
                </a:lnTo>
                <a:lnTo>
                  <a:pt x="2092" y="897"/>
                </a:lnTo>
                <a:lnTo>
                  <a:pt x="2117" y="879"/>
                </a:lnTo>
                <a:lnTo>
                  <a:pt x="2146" y="865"/>
                </a:lnTo>
                <a:lnTo>
                  <a:pt x="2178" y="857"/>
                </a:lnTo>
                <a:lnTo>
                  <a:pt x="2211" y="854"/>
                </a:lnTo>
                <a:lnTo>
                  <a:pt x="2222" y="854"/>
                </a:lnTo>
                <a:lnTo>
                  <a:pt x="2255" y="857"/>
                </a:lnTo>
                <a:lnTo>
                  <a:pt x="2287" y="865"/>
                </a:lnTo>
                <a:lnTo>
                  <a:pt x="2316" y="879"/>
                </a:lnTo>
                <a:lnTo>
                  <a:pt x="2341" y="897"/>
                </a:lnTo>
                <a:lnTo>
                  <a:pt x="2364" y="920"/>
                </a:lnTo>
                <a:lnTo>
                  <a:pt x="2382" y="945"/>
                </a:lnTo>
                <a:lnTo>
                  <a:pt x="2396" y="974"/>
                </a:lnTo>
                <a:lnTo>
                  <a:pt x="2404" y="1006"/>
                </a:lnTo>
                <a:lnTo>
                  <a:pt x="2407" y="1039"/>
                </a:lnTo>
                <a:lnTo>
                  <a:pt x="2407" y="1093"/>
                </a:lnTo>
                <a:lnTo>
                  <a:pt x="2570" y="1093"/>
                </a:lnTo>
                <a:lnTo>
                  <a:pt x="2570" y="1039"/>
                </a:lnTo>
                <a:lnTo>
                  <a:pt x="2573" y="1006"/>
                </a:lnTo>
                <a:lnTo>
                  <a:pt x="2582" y="974"/>
                </a:lnTo>
                <a:lnTo>
                  <a:pt x="2596" y="945"/>
                </a:lnTo>
                <a:lnTo>
                  <a:pt x="2614" y="920"/>
                </a:lnTo>
                <a:lnTo>
                  <a:pt x="2636" y="897"/>
                </a:lnTo>
                <a:lnTo>
                  <a:pt x="2662" y="879"/>
                </a:lnTo>
                <a:lnTo>
                  <a:pt x="2690" y="865"/>
                </a:lnTo>
                <a:lnTo>
                  <a:pt x="2721" y="857"/>
                </a:lnTo>
                <a:lnTo>
                  <a:pt x="2755" y="854"/>
                </a:lnTo>
                <a:lnTo>
                  <a:pt x="2767" y="854"/>
                </a:lnTo>
                <a:lnTo>
                  <a:pt x="2800" y="857"/>
                </a:lnTo>
                <a:lnTo>
                  <a:pt x="2831" y="865"/>
                </a:lnTo>
                <a:lnTo>
                  <a:pt x="2860" y="879"/>
                </a:lnTo>
                <a:lnTo>
                  <a:pt x="2886" y="897"/>
                </a:lnTo>
                <a:lnTo>
                  <a:pt x="2908" y="920"/>
                </a:lnTo>
                <a:lnTo>
                  <a:pt x="2926" y="945"/>
                </a:lnTo>
                <a:lnTo>
                  <a:pt x="2940" y="974"/>
                </a:lnTo>
                <a:lnTo>
                  <a:pt x="2949" y="1006"/>
                </a:lnTo>
                <a:lnTo>
                  <a:pt x="2952" y="1039"/>
                </a:lnTo>
                <a:lnTo>
                  <a:pt x="2952" y="1093"/>
                </a:lnTo>
                <a:lnTo>
                  <a:pt x="3155" y="1093"/>
                </a:lnTo>
                <a:lnTo>
                  <a:pt x="3155" y="523"/>
                </a:lnTo>
                <a:lnTo>
                  <a:pt x="1925" y="523"/>
                </a:lnTo>
                <a:lnTo>
                  <a:pt x="1925" y="579"/>
                </a:lnTo>
                <a:lnTo>
                  <a:pt x="1923" y="612"/>
                </a:lnTo>
                <a:lnTo>
                  <a:pt x="1913" y="643"/>
                </a:lnTo>
                <a:lnTo>
                  <a:pt x="1900" y="671"/>
                </a:lnTo>
                <a:lnTo>
                  <a:pt x="1881" y="697"/>
                </a:lnTo>
                <a:lnTo>
                  <a:pt x="1860" y="719"/>
                </a:lnTo>
                <a:lnTo>
                  <a:pt x="1833" y="737"/>
                </a:lnTo>
                <a:lnTo>
                  <a:pt x="1804" y="751"/>
                </a:lnTo>
                <a:lnTo>
                  <a:pt x="1774" y="760"/>
                </a:lnTo>
                <a:lnTo>
                  <a:pt x="1741" y="763"/>
                </a:lnTo>
                <a:lnTo>
                  <a:pt x="1728" y="763"/>
                </a:lnTo>
                <a:lnTo>
                  <a:pt x="1695" y="760"/>
                </a:lnTo>
                <a:lnTo>
                  <a:pt x="1664" y="751"/>
                </a:lnTo>
                <a:lnTo>
                  <a:pt x="1635" y="737"/>
                </a:lnTo>
                <a:lnTo>
                  <a:pt x="1610" y="719"/>
                </a:lnTo>
                <a:lnTo>
                  <a:pt x="1588" y="697"/>
                </a:lnTo>
                <a:lnTo>
                  <a:pt x="1569" y="671"/>
                </a:lnTo>
                <a:lnTo>
                  <a:pt x="1556" y="643"/>
                </a:lnTo>
                <a:lnTo>
                  <a:pt x="1547" y="612"/>
                </a:lnTo>
                <a:lnTo>
                  <a:pt x="1544" y="579"/>
                </a:lnTo>
                <a:lnTo>
                  <a:pt x="1544" y="523"/>
                </a:lnTo>
                <a:lnTo>
                  <a:pt x="1349" y="523"/>
                </a:lnTo>
                <a:lnTo>
                  <a:pt x="1349" y="579"/>
                </a:lnTo>
                <a:lnTo>
                  <a:pt x="1346" y="612"/>
                </a:lnTo>
                <a:lnTo>
                  <a:pt x="1338" y="643"/>
                </a:lnTo>
                <a:lnTo>
                  <a:pt x="1324" y="671"/>
                </a:lnTo>
                <a:lnTo>
                  <a:pt x="1306" y="697"/>
                </a:lnTo>
                <a:lnTo>
                  <a:pt x="1283" y="719"/>
                </a:lnTo>
                <a:lnTo>
                  <a:pt x="1258" y="737"/>
                </a:lnTo>
                <a:lnTo>
                  <a:pt x="1229" y="751"/>
                </a:lnTo>
                <a:lnTo>
                  <a:pt x="1197" y="760"/>
                </a:lnTo>
                <a:lnTo>
                  <a:pt x="1164" y="763"/>
                </a:lnTo>
                <a:lnTo>
                  <a:pt x="1153" y="763"/>
                </a:lnTo>
                <a:lnTo>
                  <a:pt x="1119" y="760"/>
                </a:lnTo>
                <a:lnTo>
                  <a:pt x="1088" y="751"/>
                </a:lnTo>
                <a:lnTo>
                  <a:pt x="1059" y="737"/>
                </a:lnTo>
                <a:lnTo>
                  <a:pt x="1034" y="719"/>
                </a:lnTo>
                <a:lnTo>
                  <a:pt x="1011" y="697"/>
                </a:lnTo>
                <a:lnTo>
                  <a:pt x="993" y="671"/>
                </a:lnTo>
                <a:lnTo>
                  <a:pt x="979" y="643"/>
                </a:lnTo>
                <a:lnTo>
                  <a:pt x="971" y="612"/>
                </a:lnTo>
                <a:lnTo>
                  <a:pt x="968" y="579"/>
                </a:lnTo>
                <a:lnTo>
                  <a:pt x="968" y="523"/>
                </a:lnTo>
                <a:lnTo>
                  <a:pt x="899" y="523"/>
                </a:lnTo>
                <a:lnTo>
                  <a:pt x="899" y="579"/>
                </a:lnTo>
                <a:lnTo>
                  <a:pt x="896" y="612"/>
                </a:lnTo>
                <a:lnTo>
                  <a:pt x="888" y="643"/>
                </a:lnTo>
                <a:lnTo>
                  <a:pt x="874" y="671"/>
                </a:lnTo>
                <a:lnTo>
                  <a:pt x="856" y="697"/>
                </a:lnTo>
                <a:lnTo>
                  <a:pt x="834" y="719"/>
                </a:lnTo>
                <a:lnTo>
                  <a:pt x="807" y="737"/>
                </a:lnTo>
                <a:lnTo>
                  <a:pt x="778" y="751"/>
                </a:lnTo>
                <a:lnTo>
                  <a:pt x="748" y="760"/>
                </a:lnTo>
                <a:lnTo>
                  <a:pt x="715" y="763"/>
                </a:lnTo>
                <a:lnTo>
                  <a:pt x="702" y="763"/>
                </a:lnTo>
                <a:lnTo>
                  <a:pt x="669" y="760"/>
                </a:lnTo>
                <a:lnTo>
                  <a:pt x="638" y="751"/>
                </a:lnTo>
                <a:lnTo>
                  <a:pt x="609" y="737"/>
                </a:lnTo>
                <a:lnTo>
                  <a:pt x="584" y="719"/>
                </a:lnTo>
                <a:lnTo>
                  <a:pt x="561" y="697"/>
                </a:lnTo>
                <a:lnTo>
                  <a:pt x="543" y="671"/>
                </a:lnTo>
                <a:lnTo>
                  <a:pt x="530" y="643"/>
                </a:lnTo>
                <a:lnTo>
                  <a:pt x="521" y="612"/>
                </a:lnTo>
                <a:lnTo>
                  <a:pt x="518" y="579"/>
                </a:lnTo>
                <a:lnTo>
                  <a:pt x="518" y="523"/>
                </a:lnTo>
                <a:lnTo>
                  <a:pt x="333" y="523"/>
                </a:lnTo>
                <a:close/>
                <a:moveTo>
                  <a:pt x="244" y="0"/>
                </a:moveTo>
                <a:lnTo>
                  <a:pt x="267" y="4"/>
                </a:lnTo>
                <a:lnTo>
                  <a:pt x="288" y="12"/>
                </a:lnTo>
                <a:lnTo>
                  <a:pt x="307" y="26"/>
                </a:lnTo>
                <a:lnTo>
                  <a:pt x="321" y="44"/>
                </a:lnTo>
                <a:lnTo>
                  <a:pt x="330" y="66"/>
                </a:lnTo>
                <a:lnTo>
                  <a:pt x="333" y="90"/>
                </a:lnTo>
                <a:lnTo>
                  <a:pt x="333" y="343"/>
                </a:lnTo>
                <a:lnTo>
                  <a:pt x="518" y="343"/>
                </a:lnTo>
                <a:lnTo>
                  <a:pt x="518" y="288"/>
                </a:lnTo>
                <a:lnTo>
                  <a:pt x="521" y="255"/>
                </a:lnTo>
                <a:lnTo>
                  <a:pt x="530" y="223"/>
                </a:lnTo>
                <a:lnTo>
                  <a:pt x="543" y="194"/>
                </a:lnTo>
                <a:lnTo>
                  <a:pt x="561" y="169"/>
                </a:lnTo>
                <a:lnTo>
                  <a:pt x="584" y="146"/>
                </a:lnTo>
                <a:lnTo>
                  <a:pt x="609" y="128"/>
                </a:lnTo>
                <a:lnTo>
                  <a:pt x="638" y="114"/>
                </a:lnTo>
                <a:lnTo>
                  <a:pt x="669" y="106"/>
                </a:lnTo>
                <a:lnTo>
                  <a:pt x="702" y="103"/>
                </a:lnTo>
                <a:lnTo>
                  <a:pt x="715" y="103"/>
                </a:lnTo>
                <a:lnTo>
                  <a:pt x="748" y="106"/>
                </a:lnTo>
                <a:lnTo>
                  <a:pt x="778" y="114"/>
                </a:lnTo>
                <a:lnTo>
                  <a:pt x="807" y="128"/>
                </a:lnTo>
                <a:lnTo>
                  <a:pt x="834" y="146"/>
                </a:lnTo>
                <a:lnTo>
                  <a:pt x="856" y="169"/>
                </a:lnTo>
                <a:lnTo>
                  <a:pt x="874" y="194"/>
                </a:lnTo>
                <a:lnTo>
                  <a:pt x="888" y="223"/>
                </a:lnTo>
                <a:lnTo>
                  <a:pt x="896" y="255"/>
                </a:lnTo>
                <a:lnTo>
                  <a:pt x="899" y="288"/>
                </a:lnTo>
                <a:lnTo>
                  <a:pt x="899" y="343"/>
                </a:lnTo>
                <a:lnTo>
                  <a:pt x="968" y="343"/>
                </a:lnTo>
                <a:lnTo>
                  <a:pt x="968" y="288"/>
                </a:lnTo>
                <a:lnTo>
                  <a:pt x="971" y="255"/>
                </a:lnTo>
                <a:lnTo>
                  <a:pt x="979" y="223"/>
                </a:lnTo>
                <a:lnTo>
                  <a:pt x="993" y="194"/>
                </a:lnTo>
                <a:lnTo>
                  <a:pt x="1011" y="169"/>
                </a:lnTo>
                <a:lnTo>
                  <a:pt x="1034" y="146"/>
                </a:lnTo>
                <a:lnTo>
                  <a:pt x="1059" y="128"/>
                </a:lnTo>
                <a:lnTo>
                  <a:pt x="1088" y="114"/>
                </a:lnTo>
                <a:lnTo>
                  <a:pt x="1119" y="106"/>
                </a:lnTo>
                <a:lnTo>
                  <a:pt x="1153" y="103"/>
                </a:lnTo>
                <a:lnTo>
                  <a:pt x="1164" y="103"/>
                </a:lnTo>
                <a:lnTo>
                  <a:pt x="1197" y="106"/>
                </a:lnTo>
                <a:lnTo>
                  <a:pt x="1229" y="114"/>
                </a:lnTo>
                <a:lnTo>
                  <a:pt x="1258" y="128"/>
                </a:lnTo>
                <a:lnTo>
                  <a:pt x="1283" y="146"/>
                </a:lnTo>
                <a:lnTo>
                  <a:pt x="1306" y="169"/>
                </a:lnTo>
                <a:lnTo>
                  <a:pt x="1324" y="194"/>
                </a:lnTo>
                <a:lnTo>
                  <a:pt x="1338" y="223"/>
                </a:lnTo>
                <a:lnTo>
                  <a:pt x="1346" y="255"/>
                </a:lnTo>
                <a:lnTo>
                  <a:pt x="1349" y="288"/>
                </a:lnTo>
                <a:lnTo>
                  <a:pt x="1349" y="343"/>
                </a:lnTo>
                <a:lnTo>
                  <a:pt x="1544" y="343"/>
                </a:lnTo>
                <a:lnTo>
                  <a:pt x="1544" y="288"/>
                </a:lnTo>
                <a:lnTo>
                  <a:pt x="1547" y="255"/>
                </a:lnTo>
                <a:lnTo>
                  <a:pt x="1556" y="223"/>
                </a:lnTo>
                <a:lnTo>
                  <a:pt x="1569" y="194"/>
                </a:lnTo>
                <a:lnTo>
                  <a:pt x="1588" y="169"/>
                </a:lnTo>
                <a:lnTo>
                  <a:pt x="1610" y="146"/>
                </a:lnTo>
                <a:lnTo>
                  <a:pt x="1635" y="128"/>
                </a:lnTo>
                <a:lnTo>
                  <a:pt x="1664" y="114"/>
                </a:lnTo>
                <a:lnTo>
                  <a:pt x="1695" y="106"/>
                </a:lnTo>
                <a:lnTo>
                  <a:pt x="1728" y="103"/>
                </a:lnTo>
                <a:lnTo>
                  <a:pt x="1741" y="103"/>
                </a:lnTo>
                <a:lnTo>
                  <a:pt x="1774" y="106"/>
                </a:lnTo>
                <a:lnTo>
                  <a:pt x="1804" y="114"/>
                </a:lnTo>
                <a:lnTo>
                  <a:pt x="1833" y="128"/>
                </a:lnTo>
                <a:lnTo>
                  <a:pt x="1859" y="146"/>
                </a:lnTo>
                <a:lnTo>
                  <a:pt x="1881" y="169"/>
                </a:lnTo>
                <a:lnTo>
                  <a:pt x="1900" y="194"/>
                </a:lnTo>
                <a:lnTo>
                  <a:pt x="1913" y="223"/>
                </a:lnTo>
                <a:lnTo>
                  <a:pt x="1921" y="255"/>
                </a:lnTo>
                <a:lnTo>
                  <a:pt x="1925" y="288"/>
                </a:lnTo>
                <a:lnTo>
                  <a:pt x="1925" y="343"/>
                </a:lnTo>
                <a:lnTo>
                  <a:pt x="3155" y="343"/>
                </a:lnTo>
                <a:lnTo>
                  <a:pt x="3155" y="90"/>
                </a:lnTo>
                <a:lnTo>
                  <a:pt x="3158" y="66"/>
                </a:lnTo>
                <a:lnTo>
                  <a:pt x="3168" y="44"/>
                </a:lnTo>
                <a:lnTo>
                  <a:pt x="3181" y="26"/>
                </a:lnTo>
                <a:lnTo>
                  <a:pt x="3200" y="12"/>
                </a:lnTo>
                <a:lnTo>
                  <a:pt x="3221" y="4"/>
                </a:lnTo>
                <a:lnTo>
                  <a:pt x="3245" y="0"/>
                </a:lnTo>
                <a:lnTo>
                  <a:pt x="3269" y="4"/>
                </a:lnTo>
                <a:lnTo>
                  <a:pt x="3291" y="12"/>
                </a:lnTo>
                <a:lnTo>
                  <a:pt x="3309" y="26"/>
                </a:lnTo>
                <a:lnTo>
                  <a:pt x="3323" y="44"/>
                </a:lnTo>
                <a:lnTo>
                  <a:pt x="3332" y="66"/>
                </a:lnTo>
                <a:lnTo>
                  <a:pt x="3336" y="90"/>
                </a:lnTo>
                <a:lnTo>
                  <a:pt x="3336" y="2827"/>
                </a:lnTo>
                <a:lnTo>
                  <a:pt x="3398" y="2827"/>
                </a:lnTo>
                <a:lnTo>
                  <a:pt x="3423" y="2830"/>
                </a:lnTo>
                <a:lnTo>
                  <a:pt x="3444" y="2840"/>
                </a:lnTo>
                <a:lnTo>
                  <a:pt x="3462" y="2854"/>
                </a:lnTo>
                <a:lnTo>
                  <a:pt x="3476" y="2872"/>
                </a:lnTo>
                <a:lnTo>
                  <a:pt x="3486" y="2893"/>
                </a:lnTo>
                <a:lnTo>
                  <a:pt x="3489" y="2918"/>
                </a:lnTo>
                <a:lnTo>
                  <a:pt x="3489" y="3170"/>
                </a:lnTo>
                <a:lnTo>
                  <a:pt x="3486" y="3195"/>
                </a:lnTo>
                <a:lnTo>
                  <a:pt x="3476" y="3216"/>
                </a:lnTo>
                <a:lnTo>
                  <a:pt x="3462" y="3234"/>
                </a:lnTo>
                <a:lnTo>
                  <a:pt x="3444" y="3249"/>
                </a:lnTo>
                <a:lnTo>
                  <a:pt x="3423" y="3257"/>
                </a:lnTo>
                <a:lnTo>
                  <a:pt x="3398" y="3261"/>
                </a:lnTo>
                <a:lnTo>
                  <a:pt x="90" y="3261"/>
                </a:lnTo>
                <a:lnTo>
                  <a:pt x="66" y="3257"/>
                </a:lnTo>
                <a:lnTo>
                  <a:pt x="45" y="3249"/>
                </a:lnTo>
                <a:lnTo>
                  <a:pt x="27" y="3234"/>
                </a:lnTo>
                <a:lnTo>
                  <a:pt x="13" y="3216"/>
                </a:lnTo>
                <a:lnTo>
                  <a:pt x="3" y="3195"/>
                </a:lnTo>
                <a:lnTo>
                  <a:pt x="0" y="3170"/>
                </a:lnTo>
                <a:lnTo>
                  <a:pt x="0" y="2918"/>
                </a:lnTo>
                <a:lnTo>
                  <a:pt x="3" y="2893"/>
                </a:lnTo>
                <a:lnTo>
                  <a:pt x="13" y="2872"/>
                </a:lnTo>
                <a:lnTo>
                  <a:pt x="27" y="2854"/>
                </a:lnTo>
                <a:lnTo>
                  <a:pt x="45" y="2840"/>
                </a:lnTo>
                <a:lnTo>
                  <a:pt x="66" y="2830"/>
                </a:lnTo>
                <a:lnTo>
                  <a:pt x="90" y="2827"/>
                </a:lnTo>
                <a:lnTo>
                  <a:pt x="153" y="2827"/>
                </a:lnTo>
                <a:lnTo>
                  <a:pt x="153" y="90"/>
                </a:lnTo>
                <a:lnTo>
                  <a:pt x="156" y="66"/>
                </a:lnTo>
                <a:lnTo>
                  <a:pt x="166" y="44"/>
                </a:lnTo>
                <a:lnTo>
                  <a:pt x="180" y="26"/>
                </a:lnTo>
                <a:lnTo>
                  <a:pt x="198" y="12"/>
                </a:lnTo>
                <a:lnTo>
                  <a:pt x="219" y="4"/>
                </a:lnTo>
                <a:lnTo>
                  <a:pt x="2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" name="Freeform 311"/>
          <p:cNvSpPr>
            <a:spLocks noEditPoints="1"/>
          </p:cNvSpPr>
          <p:nvPr/>
        </p:nvSpPr>
        <p:spPr bwMode="auto">
          <a:xfrm>
            <a:off x="677076" y="1978025"/>
            <a:ext cx="538163" cy="431800"/>
          </a:xfrm>
          <a:custGeom>
            <a:avLst/>
            <a:gdLst>
              <a:gd name="T0" fmla="*/ 350 w 3390"/>
              <a:gd name="T1" fmla="*/ 1011 h 2722"/>
              <a:gd name="T2" fmla="*/ 356 w 3390"/>
              <a:gd name="T3" fmla="*/ 1722 h 2722"/>
              <a:gd name="T4" fmla="*/ 1067 w 3390"/>
              <a:gd name="T5" fmla="*/ 1728 h 2722"/>
              <a:gd name="T6" fmla="*/ 1085 w 3390"/>
              <a:gd name="T7" fmla="*/ 1021 h 2722"/>
              <a:gd name="T8" fmla="*/ 1056 w 3390"/>
              <a:gd name="T9" fmla="*/ 993 h 2722"/>
              <a:gd name="T10" fmla="*/ 3142 w 3390"/>
              <a:gd name="T11" fmla="*/ 7 h 2722"/>
              <a:gd name="T12" fmla="*/ 3190 w 3390"/>
              <a:gd name="T13" fmla="*/ 63 h 2722"/>
              <a:gd name="T14" fmla="*/ 3262 w 3390"/>
              <a:gd name="T15" fmla="*/ 960 h 2722"/>
              <a:gd name="T16" fmla="*/ 3363 w 3390"/>
              <a:gd name="T17" fmla="*/ 1058 h 2722"/>
              <a:gd name="T18" fmla="*/ 3390 w 3390"/>
              <a:gd name="T19" fmla="*/ 1559 h 2722"/>
              <a:gd name="T20" fmla="*/ 3344 w 3390"/>
              <a:gd name="T21" fmla="*/ 1695 h 2722"/>
              <a:gd name="T22" fmla="*/ 3228 w 3390"/>
              <a:gd name="T23" fmla="*/ 1776 h 2722"/>
              <a:gd name="T24" fmla="*/ 3182 w 3390"/>
              <a:gd name="T25" fmla="*/ 2678 h 2722"/>
              <a:gd name="T26" fmla="*/ 3123 w 3390"/>
              <a:gd name="T27" fmla="*/ 2721 h 2722"/>
              <a:gd name="T28" fmla="*/ 3072 w 3390"/>
              <a:gd name="T29" fmla="*/ 2713 h 2722"/>
              <a:gd name="T30" fmla="*/ 3033 w 3390"/>
              <a:gd name="T31" fmla="*/ 2665 h 2722"/>
              <a:gd name="T32" fmla="*/ 3010 w 3390"/>
              <a:gd name="T33" fmla="*/ 2625 h 2722"/>
              <a:gd name="T34" fmla="*/ 2948 w 3390"/>
              <a:gd name="T35" fmla="*/ 2541 h 2722"/>
              <a:gd name="T36" fmla="*/ 2831 w 3390"/>
              <a:gd name="T37" fmla="*/ 2420 h 2722"/>
              <a:gd name="T38" fmla="*/ 2644 w 3390"/>
              <a:gd name="T39" fmla="*/ 2268 h 2722"/>
              <a:gd name="T40" fmla="*/ 2372 w 3390"/>
              <a:gd name="T41" fmla="*/ 2090 h 2722"/>
              <a:gd name="T42" fmla="*/ 2033 w 3390"/>
              <a:gd name="T43" fmla="*/ 1930 h 2722"/>
              <a:gd name="T44" fmla="*/ 1716 w 3390"/>
              <a:gd name="T45" fmla="*/ 1837 h 2722"/>
              <a:gd name="T46" fmla="*/ 1448 w 3390"/>
              <a:gd name="T47" fmla="*/ 1794 h 2722"/>
              <a:gd name="T48" fmla="*/ 1261 w 3390"/>
              <a:gd name="T49" fmla="*/ 1781 h 2722"/>
              <a:gd name="T50" fmla="*/ 1174 w 3390"/>
              <a:gd name="T51" fmla="*/ 1853 h 2722"/>
              <a:gd name="T52" fmla="*/ 1056 w 3390"/>
              <a:gd name="T53" fmla="*/ 1894 h 2722"/>
              <a:gd name="T54" fmla="*/ 1088 w 3390"/>
              <a:gd name="T55" fmla="*/ 2505 h 2722"/>
              <a:gd name="T56" fmla="*/ 1041 w 3390"/>
              <a:gd name="T57" fmla="*/ 2586 h 2722"/>
              <a:gd name="T58" fmla="*/ 953 w 3390"/>
              <a:gd name="T59" fmla="*/ 2617 h 2722"/>
              <a:gd name="T60" fmla="*/ 654 w 3390"/>
              <a:gd name="T61" fmla="*/ 2593 h 2722"/>
              <a:gd name="T62" fmla="*/ 598 w 3390"/>
              <a:gd name="T63" fmla="*/ 2503 h 2722"/>
              <a:gd name="T64" fmla="*/ 310 w 3390"/>
              <a:gd name="T65" fmla="*/ 1882 h 2722"/>
              <a:gd name="T66" fmla="*/ 212 w 3390"/>
              <a:gd name="T67" fmla="*/ 1799 h 2722"/>
              <a:gd name="T68" fmla="*/ 185 w 3390"/>
              <a:gd name="T69" fmla="*/ 1691 h 2722"/>
              <a:gd name="T70" fmla="*/ 69 w 3390"/>
              <a:gd name="T71" fmla="*/ 1664 h 2722"/>
              <a:gd name="T72" fmla="*/ 3 w 3390"/>
              <a:gd name="T73" fmla="*/ 1566 h 2722"/>
              <a:gd name="T74" fmla="*/ 12 w 3390"/>
              <a:gd name="T75" fmla="*/ 1127 h 2722"/>
              <a:gd name="T76" fmla="*/ 95 w 3390"/>
              <a:gd name="T77" fmla="*/ 1045 h 2722"/>
              <a:gd name="T78" fmla="*/ 185 w 3390"/>
              <a:gd name="T79" fmla="*/ 1021 h 2722"/>
              <a:gd name="T80" fmla="*/ 230 w 3390"/>
              <a:gd name="T81" fmla="*/ 898 h 2722"/>
              <a:gd name="T82" fmla="*/ 342 w 3390"/>
              <a:gd name="T83" fmla="*/ 833 h 2722"/>
              <a:gd name="T84" fmla="*/ 1120 w 3390"/>
              <a:gd name="T85" fmla="*/ 840 h 2722"/>
              <a:gd name="T86" fmla="*/ 1216 w 3390"/>
              <a:gd name="T87" fmla="*/ 915 h 2722"/>
              <a:gd name="T88" fmla="*/ 1343 w 3390"/>
              <a:gd name="T89" fmla="*/ 939 h 2722"/>
              <a:gd name="T90" fmla="*/ 1574 w 3390"/>
              <a:gd name="T91" fmla="*/ 913 h 2722"/>
              <a:gd name="T92" fmla="*/ 1870 w 3390"/>
              <a:gd name="T93" fmla="*/ 847 h 2722"/>
              <a:gd name="T94" fmla="*/ 2201 w 3390"/>
              <a:gd name="T95" fmla="*/ 723 h 2722"/>
              <a:gd name="T96" fmla="*/ 2522 w 3390"/>
              <a:gd name="T97" fmla="*/ 541 h 2722"/>
              <a:gd name="T98" fmla="*/ 2751 w 3390"/>
              <a:gd name="T99" fmla="*/ 373 h 2722"/>
              <a:gd name="T100" fmla="*/ 2901 w 3390"/>
              <a:gd name="T101" fmla="*/ 235 h 2722"/>
              <a:gd name="T102" fmla="*/ 2987 w 3390"/>
              <a:gd name="T103" fmla="*/ 133 h 2722"/>
              <a:gd name="T104" fmla="*/ 3025 w 3390"/>
              <a:gd name="T105" fmla="*/ 71 h 2722"/>
              <a:gd name="T106" fmla="*/ 3041 w 3390"/>
              <a:gd name="T107" fmla="*/ 39 h 2722"/>
              <a:gd name="T108" fmla="*/ 3103 w 3390"/>
              <a:gd name="T109" fmla="*/ 0 h 2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0" h="2722">
                <a:moveTo>
                  <a:pt x="377" y="993"/>
                </a:moveTo>
                <a:lnTo>
                  <a:pt x="366" y="995"/>
                </a:lnTo>
                <a:lnTo>
                  <a:pt x="356" y="1001"/>
                </a:lnTo>
                <a:lnTo>
                  <a:pt x="350" y="1011"/>
                </a:lnTo>
                <a:lnTo>
                  <a:pt x="348" y="1021"/>
                </a:lnTo>
                <a:lnTo>
                  <a:pt x="348" y="1702"/>
                </a:lnTo>
                <a:lnTo>
                  <a:pt x="350" y="1713"/>
                </a:lnTo>
                <a:lnTo>
                  <a:pt x="356" y="1722"/>
                </a:lnTo>
                <a:lnTo>
                  <a:pt x="366" y="1728"/>
                </a:lnTo>
                <a:lnTo>
                  <a:pt x="377" y="1731"/>
                </a:lnTo>
                <a:lnTo>
                  <a:pt x="1056" y="1731"/>
                </a:lnTo>
                <a:lnTo>
                  <a:pt x="1067" y="1728"/>
                </a:lnTo>
                <a:lnTo>
                  <a:pt x="1077" y="1722"/>
                </a:lnTo>
                <a:lnTo>
                  <a:pt x="1083" y="1713"/>
                </a:lnTo>
                <a:lnTo>
                  <a:pt x="1085" y="1702"/>
                </a:lnTo>
                <a:lnTo>
                  <a:pt x="1085" y="1021"/>
                </a:lnTo>
                <a:lnTo>
                  <a:pt x="1083" y="1011"/>
                </a:lnTo>
                <a:lnTo>
                  <a:pt x="1077" y="1001"/>
                </a:lnTo>
                <a:lnTo>
                  <a:pt x="1067" y="995"/>
                </a:lnTo>
                <a:lnTo>
                  <a:pt x="1056" y="993"/>
                </a:lnTo>
                <a:lnTo>
                  <a:pt x="377" y="993"/>
                </a:lnTo>
                <a:close/>
                <a:moveTo>
                  <a:pt x="3103" y="0"/>
                </a:moveTo>
                <a:lnTo>
                  <a:pt x="3123" y="2"/>
                </a:lnTo>
                <a:lnTo>
                  <a:pt x="3142" y="7"/>
                </a:lnTo>
                <a:lnTo>
                  <a:pt x="3159" y="17"/>
                </a:lnTo>
                <a:lnTo>
                  <a:pt x="3172" y="29"/>
                </a:lnTo>
                <a:lnTo>
                  <a:pt x="3182" y="45"/>
                </a:lnTo>
                <a:lnTo>
                  <a:pt x="3190" y="63"/>
                </a:lnTo>
                <a:lnTo>
                  <a:pt x="3192" y="83"/>
                </a:lnTo>
                <a:lnTo>
                  <a:pt x="3192" y="940"/>
                </a:lnTo>
                <a:lnTo>
                  <a:pt x="3228" y="947"/>
                </a:lnTo>
                <a:lnTo>
                  <a:pt x="3262" y="960"/>
                </a:lnTo>
                <a:lnTo>
                  <a:pt x="3292" y="979"/>
                </a:lnTo>
                <a:lnTo>
                  <a:pt x="3320" y="1001"/>
                </a:lnTo>
                <a:lnTo>
                  <a:pt x="3344" y="1028"/>
                </a:lnTo>
                <a:lnTo>
                  <a:pt x="3363" y="1058"/>
                </a:lnTo>
                <a:lnTo>
                  <a:pt x="3378" y="1091"/>
                </a:lnTo>
                <a:lnTo>
                  <a:pt x="3387" y="1127"/>
                </a:lnTo>
                <a:lnTo>
                  <a:pt x="3390" y="1165"/>
                </a:lnTo>
                <a:lnTo>
                  <a:pt x="3390" y="1559"/>
                </a:lnTo>
                <a:lnTo>
                  <a:pt x="3387" y="1596"/>
                </a:lnTo>
                <a:lnTo>
                  <a:pt x="3378" y="1632"/>
                </a:lnTo>
                <a:lnTo>
                  <a:pt x="3363" y="1665"/>
                </a:lnTo>
                <a:lnTo>
                  <a:pt x="3344" y="1695"/>
                </a:lnTo>
                <a:lnTo>
                  <a:pt x="3320" y="1722"/>
                </a:lnTo>
                <a:lnTo>
                  <a:pt x="3292" y="1744"/>
                </a:lnTo>
                <a:lnTo>
                  <a:pt x="3262" y="1763"/>
                </a:lnTo>
                <a:lnTo>
                  <a:pt x="3228" y="1776"/>
                </a:lnTo>
                <a:lnTo>
                  <a:pt x="3192" y="1783"/>
                </a:lnTo>
                <a:lnTo>
                  <a:pt x="3192" y="2640"/>
                </a:lnTo>
                <a:lnTo>
                  <a:pt x="3190" y="2660"/>
                </a:lnTo>
                <a:lnTo>
                  <a:pt x="3182" y="2678"/>
                </a:lnTo>
                <a:lnTo>
                  <a:pt x="3172" y="2694"/>
                </a:lnTo>
                <a:lnTo>
                  <a:pt x="3159" y="2707"/>
                </a:lnTo>
                <a:lnTo>
                  <a:pt x="3142" y="2716"/>
                </a:lnTo>
                <a:lnTo>
                  <a:pt x="3123" y="2721"/>
                </a:lnTo>
                <a:lnTo>
                  <a:pt x="3117" y="2722"/>
                </a:lnTo>
                <a:lnTo>
                  <a:pt x="3111" y="2722"/>
                </a:lnTo>
                <a:lnTo>
                  <a:pt x="3090" y="2720"/>
                </a:lnTo>
                <a:lnTo>
                  <a:pt x="3072" y="2713"/>
                </a:lnTo>
                <a:lnTo>
                  <a:pt x="3055" y="2701"/>
                </a:lnTo>
                <a:lnTo>
                  <a:pt x="3042" y="2686"/>
                </a:lnTo>
                <a:lnTo>
                  <a:pt x="3034" y="2668"/>
                </a:lnTo>
                <a:lnTo>
                  <a:pt x="3033" y="2665"/>
                </a:lnTo>
                <a:lnTo>
                  <a:pt x="3029" y="2660"/>
                </a:lnTo>
                <a:lnTo>
                  <a:pt x="3025" y="2650"/>
                </a:lnTo>
                <a:lnTo>
                  <a:pt x="3018" y="2639"/>
                </a:lnTo>
                <a:lnTo>
                  <a:pt x="3010" y="2625"/>
                </a:lnTo>
                <a:lnTo>
                  <a:pt x="2999" y="2607"/>
                </a:lnTo>
                <a:lnTo>
                  <a:pt x="2985" y="2588"/>
                </a:lnTo>
                <a:lnTo>
                  <a:pt x="2968" y="2566"/>
                </a:lnTo>
                <a:lnTo>
                  <a:pt x="2948" y="2541"/>
                </a:lnTo>
                <a:lnTo>
                  <a:pt x="2925" y="2514"/>
                </a:lnTo>
                <a:lnTo>
                  <a:pt x="2897" y="2485"/>
                </a:lnTo>
                <a:lnTo>
                  <a:pt x="2866" y="2453"/>
                </a:lnTo>
                <a:lnTo>
                  <a:pt x="2831" y="2420"/>
                </a:lnTo>
                <a:lnTo>
                  <a:pt x="2791" y="2384"/>
                </a:lnTo>
                <a:lnTo>
                  <a:pt x="2747" y="2347"/>
                </a:lnTo>
                <a:lnTo>
                  <a:pt x="2699" y="2308"/>
                </a:lnTo>
                <a:lnTo>
                  <a:pt x="2644" y="2268"/>
                </a:lnTo>
                <a:lnTo>
                  <a:pt x="2585" y="2226"/>
                </a:lnTo>
                <a:lnTo>
                  <a:pt x="2520" y="2181"/>
                </a:lnTo>
                <a:lnTo>
                  <a:pt x="2449" y="2136"/>
                </a:lnTo>
                <a:lnTo>
                  <a:pt x="2372" y="2090"/>
                </a:lnTo>
                <a:lnTo>
                  <a:pt x="2287" y="2042"/>
                </a:lnTo>
                <a:lnTo>
                  <a:pt x="2201" y="2000"/>
                </a:lnTo>
                <a:lnTo>
                  <a:pt x="2117" y="1963"/>
                </a:lnTo>
                <a:lnTo>
                  <a:pt x="2033" y="1930"/>
                </a:lnTo>
                <a:lnTo>
                  <a:pt x="1951" y="1902"/>
                </a:lnTo>
                <a:lnTo>
                  <a:pt x="1870" y="1876"/>
                </a:lnTo>
                <a:lnTo>
                  <a:pt x="1792" y="1855"/>
                </a:lnTo>
                <a:lnTo>
                  <a:pt x="1716" y="1837"/>
                </a:lnTo>
                <a:lnTo>
                  <a:pt x="1643" y="1822"/>
                </a:lnTo>
                <a:lnTo>
                  <a:pt x="1574" y="1810"/>
                </a:lnTo>
                <a:lnTo>
                  <a:pt x="1509" y="1801"/>
                </a:lnTo>
                <a:lnTo>
                  <a:pt x="1448" y="1794"/>
                </a:lnTo>
                <a:lnTo>
                  <a:pt x="1393" y="1788"/>
                </a:lnTo>
                <a:lnTo>
                  <a:pt x="1343" y="1784"/>
                </a:lnTo>
                <a:lnTo>
                  <a:pt x="1300" y="1782"/>
                </a:lnTo>
                <a:lnTo>
                  <a:pt x="1261" y="1781"/>
                </a:lnTo>
                <a:lnTo>
                  <a:pt x="1231" y="1781"/>
                </a:lnTo>
                <a:lnTo>
                  <a:pt x="1216" y="1808"/>
                </a:lnTo>
                <a:lnTo>
                  <a:pt x="1197" y="1833"/>
                </a:lnTo>
                <a:lnTo>
                  <a:pt x="1174" y="1853"/>
                </a:lnTo>
                <a:lnTo>
                  <a:pt x="1148" y="1871"/>
                </a:lnTo>
                <a:lnTo>
                  <a:pt x="1120" y="1883"/>
                </a:lnTo>
                <a:lnTo>
                  <a:pt x="1089" y="1891"/>
                </a:lnTo>
                <a:lnTo>
                  <a:pt x="1056" y="1894"/>
                </a:lnTo>
                <a:lnTo>
                  <a:pt x="992" y="1894"/>
                </a:lnTo>
                <a:lnTo>
                  <a:pt x="1088" y="2458"/>
                </a:lnTo>
                <a:lnTo>
                  <a:pt x="1090" y="2482"/>
                </a:lnTo>
                <a:lnTo>
                  <a:pt x="1088" y="2505"/>
                </a:lnTo>
                <a:lnTo>
                  <a:pt x="1082" y="2528"/>
                </a:lnTo>
                <a:lnTo>
                  <a:pt x="1071" y="2550"/>
                </a:lnTo>
                <a:lnTo>
                  <a:pt x="1057" y="2569"/>
                </a:lnTo>
                <a:lnTo>
                  <a:pt x="1041" y="2586"/>
                </a:lnTo>
                <a:lnTo>
                  <a:pt x="1021" y="2599"/>
                </a:lnTo>
                <a:lnTo>
                  <a:pt x="1001" y="2609"/>
                </a:lnTo>
                <a:lnTo>
                  <a:pt x="977" y="2615"/>
                </a:lnTo>
                <a:lnTo>
                  <a:pt x="953" y="2617"/>
                </a:lnTo>
                <a:lnTo>
                  <a:pt x="731" y="2617"/>
                </a:lnTo>
                <a:lnTo>
                  <a:pt x="704" y="2614"/>
                </a:lnTo>
                <a:lnTo>
                  <a:pt x="678" y="2606"/>
                </a:lnTo>
                <a:lnTo>
                  <a:pt x="654" y="2593"/>
                </a:lnTo>
                <a:lnTo>
                  <a:pt x="634" y="2576"/>
                </a:lnTo>
                <a:lnTo>
                  <a:pt x="617" y="2555"/>
                </a:lnTo>
                <a:lnTo>
                  <a:pt x="605" y="2531"/>
                </a:lnTo>
                <a:lnTo>
                  <a:pt x="598" y="2503"/>
                </a:lnTo>
                <a:lnTo>
                  <a:pt x="494" y="1894"/>
                </a:lnTo>
                <a:lnTo>
                  <a:pt x="377" y="1894"/>
                </a:lnTo>
                <a:lnTo>
                  <a:pt x="342" y="1891"/>
                </a:lnTo>
                <a:lnTo>
                  <a:pt x="310" y="1882"/>
                </a:lnTo>
                <a:lnTo>
                  <a:pt x="280" y="1868"/>
                </a:lnTo>
                <a:lnTo>
                  <a:pt x="254" y="1849"/>
                </a:lnTo>
                <a:lnTo>
                  <a:pt x="230" y="1825"/>
                </a:lnTo>
                <a:lnTo>
                  <a:pt x="212" y="1799"/>
                </a:lnTo>
                <a:lnTo>
                  <a:pt x="197" y="1769"/>
                </a:lnTo>
                <a:lnTo>
                  <a:pt x="188" y="1736"/>
                </a:lnTo>
                <a:lnTo>
                  <a:pt x="185" y="1702"/>
                </a:lnTo>
                <a:lnTo>
                  <a:pt x="185" y="1691"/>
                </a:lnTo>
                <a:lnTo>
                  <a:pt x="155" y="1691"/>
                </a:lnTo>
                <a:lnTo>
                  <a:pt x="123" y="1688"/>
                </a:lnTo>
                <a:lnTo>
                  <a:pt x="95" y="1678"/>
                </a:lnTo>
                <a:lnTo>
                  <a:pt x="69" y="1664"/>
                </a:lnTo>
                <a:lnTo>
                  <a:pt x="45" y="1645"/>
                </a:lnTo>
                <a:lnTo>
                  <a:pt x="27" y="1622"/>
                </a:lnTo>
                <a:lnTo>
                  <a:pt x="12" y="1596"/>
                </a:lnTo>
                <a:lnTo>
                  <a:pt x="3" y="1566"/>
                </a:lnTo>
                <a:lnTo>
                  <a:pt x="0" y="1535"/>
                </a:lnTo>
                <a:lnTo>
                  <a:pt x="0" y="1188"/>
                </a:lnTo>
                <a:lnTo>
                  <a:pt x="3" y="1157"/>
                </a:lnTo>
                <a:lnTo>
                  <a:pt x="12" y="1127"/>
                </a:lnTo>
                <a:lnTo>
                  <a:pt x="27" y="1101"/>
                </a:lnTo>
                <a:lnTo>
                  <a:pt x="45" y="1078"/>
                </a:lnTo>
                <a:lnTo>
                  <a:pt x="69" y="1059"/>
                </a:lnTo>
                <a:lnTo>
                  <a:pt x="95" y="1045"/>
                </a:lnTo>
                <a:lnTo>
                  <a:pt x="123" y="1035"/>
                </a:lnTo>
                <a:lnTo>
                  <a:pt x="155" y="1032"/>
                </a:lnTo>
                <a:lnTo>
                  <a:pt x="185" y="1032"/>
                </a:lnTo>
                <a:lnTo>
                  <a:pt x="185" y="1021"/>
                </a:lnTo>
                <a:lnTo>
                  <a:pt x="188" y="987"/>
                </a:lnTo>
                <a:lnTo>
                  <a:pt x="197" y="954"/>
                </a:lnTo>
                <a:lnTo>
                  <a:pt x="212" y="924"/>
                </a:lnTo>
                <a:lnTo>
                  <a:pt x="230" y="898"/>
                </a:lnTo>
                <a:lnTo>
                  <a:pt x="254" y="875"/>
                </a:lnTo>
                <a:lnTo>
                  <a:pt x="280" y="855"/>
                </a:lnTo>
                <a:lnTo>
                  <a:pt x="310" y="841"/>
                </a:lnTo>
                <a:lnTo>
                  <a:pt x="342" y="833"/>
                </a:lnTo>
                <a:lnTo>
                  <a:pt x="377" y="830"/>
                </a:lnTo>
                <a:lnTo>
                  <a:pt x="1056" y="830"/>
                </a:lnTo>
                <a:lnTo>
                  <a:pt x="1089" y="832"/>
                </a:lnTo>
                <a:lnTo>
                  <a:pt x="1120" y="840"/>
                </a:lnTo>
                <a:lnTo>
                  <a:pt x="1148" y="852"/>
                </a:lnTo>
                <a:lnTo>
                  <a:pt x="1174" y="870"/>
                </a:lnTo>
                <a:lnTo>
                  <a:pt x="1197" y="890"/>
                </a:lnTo>
                <a:lnTo>
                  <a:pt x="1216" y="915"/>
                </a:lnTo>
                <a:lnTo>
                  <a:pt x="1231" y="943"/>
                </a:lnTo>
                <a:lnTo>
                  <a:pt x="1261" y="942"/>
                </a:lnTo>
                <a:lnTo>
                  <a:pt x="1300" y="941"/>
                </a:lnTo>
                <a:lnTo>
                  <a:pt x="1343" y="939"/>
                </a:lnTo>
                <a:lnTo>
                  <a:pt x="1393" y="935"/>
                </a:lnTo>
                <a:lnTo>
                  <a:pt x="1448" y="929"/>
                </a:lnTo>
                <a:lnTo>
                  <a:pt x="1509" y="922"/>
                </a:lnTo>
                <a:lnTo>
                  <a:pt x="1574" y="913"/>
                </a:lnTo>
                <a:lnTo>
                  <a:pt x="1643" y="901"/>
                </a:lnTo>
                <a:lnTo>
                  <a:pt x="1716" y="886"/>
                </a:lnTo>
                <a:lnTo>
                  <a:pt x="1792" y="868"/>
                </a:lnTo>
                <a:lnTo>
                  <a:pt x="1870" y="847"/>
                </a:lnTo>
                <a:lnTo>
                  <a:pt x="1951" y="821"/>
                </a:lnTo>
                <a:lnTo>
                  <a:pt x="2033" y="793"/>
                </a:lnTo>
                <a:lnTo>
                  <a:pt x="2117" y="760"/>
                </a:lnTo>
                <a:lnTo>
                  <a:pt x="2201" y="723"/>
                </a:lnTo>
                <a:lnTo>
                  <a:pt x="2287" y="680"/>
                </a:lnTo>
                <a:lnTo>
                  <a:pt x="2372" y="633"/>
                </a:lnTo>
                <a:lnTo>
                  <a:pt x="2450" y="586"/>
                </a:lnTo>
                <a:lnTo>
                  <a:pt x="2522" y="541"/>
                </a:lnTo>
                <a:lnTo>
                  <a:pt x="2587" y="496"/>
                </a:lnTo>
                <a:lnTo>
                  <a:pt x="2647" y="453"/>
                </a:lnTo>
                <a:lnTo>
                  <a:pt x="2702" y="412"/>
                </a:lnTo>
                <a:lnTo>
                  <a:pt x="2751" y="373"/>
                </a:lnTo>
                <a:lnTo>
                  <a:pt x="2795" y="336"/>
                </a:lnTo>
                <a:lnTo>
                  <a:pt x="2835" y="300"/>
                </a:lnTo>
                <a:lnTo>
                  <a:pt x="2870" y="267"/>
                </a:lnTo>
                <a:lnTo>
                  <a:pt x="2901" y="235"/>
                </a:lnTo>
                <a:lnTo>
                  <a:pt x="2928" y="206"/>
                </a:lnTo>
                <a:lnTo>
                  <a:pt x="2951" y="179"/>
                </a:lnTo>
                <a:lnTo>
                  <a:pt x="2971" y="155"/>
                </a:lnTo>
                <a:lnTo>
                  <a:pt x="2987" y="133"/>
                </a:lnTo>
                <a:lnTo>
                  <a:pt x="3001" y="114"/>
                </a:lnTo>
                <a:lnTo>
                  <a:pt x="3011" y="97"/>
                </a:lnTo>
                <a:lnTo>
                  <a:pt x="3019" y="83"/>
                </a:lnTo>
                <a:lnTo>
                  <a:pt x="3025" y="71"/>
                </a:lnTo>
                <a:lnTo>
                  <a:pt x="3029" y="63"/>
                </a:lnTo>
                <a:lnTo>
                  <a:pt x="3031" y="58"/>
                </a:lnTo>
                <a:lnTo>
                  <a:pt x="3033" y="57"/>
                </a:lnTo>
                <a:lnTo>
                  <a:pt x="3041" y="39"/>
                </a:lnTo>
                <a:lnTo>
                  <a:pt x="3053" y="24"/>
                </a:lnTo>
                <a:lnTo>
                  <a:pt x="3067" y="13"/>
                </a:lnTo>
                <a:lnTo>
                  <a:pt x="3085" y="5"/>
                </a:lnTo>
                <a:lnTo>
                  <a:pt x="31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4" name="Freeform 316"/>
          <p:cNvSpPr>
            <a:spLocks noEditPoints="1"/>
          </p:cNvSpPr>
          <p:nvPr/>
        </p:nvSpPr>
        <p:spPr bwMode="auto">
          <a:xfrm>
            <a:off x="2605214" y="1990725"/>
            <a:ext cx="423863" cy="403225"/>
          </a:xfrm>
          <a:custGeom>
            <a:avLst/>
            <a:gdLst>
              <a:gd name="T0" fmla="*/ 1585 w 3468"/>
              <a:gd name="T1" fmla="*/ 1660 h 3299"/>
              <a:gd name="T2" fmla="*/ 1431 w 3468"/>
              <a:gd name="T3" fmla="*/ 1749 h 3299"/>
              <a:gd name="T4" fmla="*/ 1277 w 3468"/>
              <a:gd name="T5" fmla="*/ 1660 h 3299"/>
              <a:gd name="T6" fmla="*/ 2031 w 3468"/>
              <a:gd name="T7" fmla="*/ 1013 h 3299"/>
              <a:gd name="T8" fmla="*/ 2165 w 3468"/>
              <a:gd name="T9" fmla="*/ 1126 h 3299"/>
              <a:gd name="T10" fmla="*/ 1824 w 3468"/>
              <a:gd name="T11" fmla="*/ 1156 h 3299"/>
              <a:gd name="T12" fmla="*/ 1937 w 3468"/>
              <a:gd name="T13" fmla="*/ 1021 h 3299"/>
              <a:gd name="T14" fmla="*/ 1080 w 3468"/>
              <a:gd name="T15" fmla="*/ 821 h 3299"/>
              <a:gd name="T16" fmla="*/ 982 w 3468"/>
              <a:gd name="T17" fmla="*/ 1273 h 3299"/>
              <a:gd name="T18" fmla="*/ 878 w 3468"/>
              <a:gd name="T19" fmla="*/ 1355 h 3299"/>
              <a:gd name="T20" fmla="*/ 935 w 3468"/>
              <a:gd name="T21" fmla="*/ 1475 h 3299"/>
              <a:gd name="T22" fmla="*/ 1053 w 3468"/>
              <a:gd name="T23" fmla="*/ 1667 h 3299"/>
              <a:gd name="T24" fmla="*/ 1208 w 3468"/>
              <a:gd name="T25" fmla="*/ 1891 h 3299"/>
              <a:gd name="T26" fmla="*/ 1480 w 3468"/>
              <a:gd name="T27" fmla="*/ 1959 h 3299"/>
              <a:gd name="T28" fmla="*/ 1723 w 3468"/>
              <a:gd name="T29" fmla="*/ 1830 h 3299"/>
              <a:gd name="T30" fmla="*/ 1821 w 3468"/>
              <a:gd name="T31" fmla="*/ 1571 h 3299"/>
              <a:gd name="T32" fmla="*/ 2200 w 3468"/>
              <a:gd name="T33" fmla="*/ 1922 h 3299"/>
              <a:gd name="T34" fmla="*/ 2330 w 3468"/>
              <a:gd name="T35" fmla="*/ 1951 h 3299"/>
              <a:gd name="T36" fmla="*/ 2389 w 3468"/>
              <a:gd name="T37" fmla="*/ 1487 h 3299"/>
              <a:gd name="T38" fmla="*/ 2575 w 3468"/>
              <a:gd name="T39" fmla="*/ 1426 h 3299"/>
              <a:gd name="T40" fmla="*/ 2545 w 3468"/>
              <a:gd name="T41" fmla="*/ 1296 h 3299"/>
              <a:gd name="T42" fmla="*/ 2387 w 3468"/>
              <a:gd name="T43" fmla="*/ 1139 h 3299"/>
              <a:gd name="T44" fmla="*/ 2258 w 3468"/>
              <a:gd name="T45" fmla="*/ 896 h 3299"/>
              <a:gd name="T46" fmla="*/ 2000 w 3468"/>
              <a:gd name="T47" fmla="*/ 797 h 3299"/>
              <a:gd name="T48" fmla="*/ 1740 w 3468"/>
              <a:gd name="T49" fmla="*/ 896 h 3299"/>
              <a:gd name="T50" fmla="*/ 1612 w 3468"/>
              <a:gd name="T51" fmla="*/ 1139 h 3299"/>
              <a:gd name="T52" fmla="*/ 1243 w 3468"/>
              <a:gd name="T53" fmla="*/ 856 h 3299"/>
              <a:gd name="T54" fmla="*/ 418 w 3468"/>
              <a:gd name="T55" fmla="*/ 214 h 3299"/>
              <a:gd name="T56" fmla="*/ 241 w 3468"/>
              <a:gd name="T57" fmla="*/ 315 h 3299"/>
              <a:gd name="T58" fmla="*/ 226 w 3468"/>
              <a:gd name="T59" fmla="*/ 789 h 3299"/>
              <a:gd name="T60" fmla="*/ 381 w 3468"/>
              <a:gd name="T61" fmla="*/ 919 h 3299"/>
              <a:gd name="T62" fmla="*/ 447 w 3468"/>
              <a:gd name="T63" fmla="*/ 780 h 3299"/>
              <a:gd name="T64" fmla="*/ 386 w 3468"/>
              <a:gd name="T65" fmla="*/ 451 h 3299"/>
              <a:gd name="T66" fmla="*/ 469 w 3468"/>
              <a:gd name="T67" fmla="*/ 347 h 3299"/>
              <a:gd name="T68" fmla="*/ 3059 w 3468"/>
              <a:gd name="T69" fmla="*/ 384 h 3299"/>
              <a:gd name="T70" fmla="*/ 3071 w 3468"/>
              <a:gd name="T71" fmla="*/ 732 h 3299"/>
              <a:gd name="T72" fmla="*/ 2927 w 3468"/>
              <a:gd name="T73" fmla="*/ 792 h 3299"/>
              <a:gd name="T74" fmla="*/ 3182 w 3468"/>
              <a:gd name="T75" fmla="*/ 874 h 3299"/>
              <a:gd name="T76" fmla="*/ 3255 w 3468"/>
              <a:gd name="T77" fmla="*/ 419 h 3299"/>
              <a:gd name="T78" fmla="*/ 3154 w 3468"/>
              <a:gd name="T79" fmla="*/ 241 h 3299"/>
              <a:gd name="T80" fmla="*/ 3050 w 3468"/>
              <a:gd name="T81" fmla="*/ 0 h 3299"/>
              <a:gd name="T82" fmla="*/ 3328 w 3468"/>
              <a:gd name="T83" fmla="*/ 106 h 3299"/>
              <a:gd name="T84" fmla="*/ 3465 w 3468"/>
              <a:gd name="T85" fmla="*/ 366 h 3299"/>
              <a:gd name="T86" fmla="*/ 3419 w 3468"/>
              <a:gd name="T87" fmla="*/ 914 h 3299"/>
              <a:gd name="T88" fmla="*/ 3201 w 3468"/>
              <a:gd name="T89" fmla="*/ 1107 h 3299"/>
              <a:gd name="T90" fmla="*/ 2923 w 3468"/>
              <a:gd name="T91" fmla="*/ 2994 h 3299"/>
              <a:gd name="T92" fmla="*/ 2789 w 3468"/>
              <a:gd name="T93" fmla="*/ 3226 h 3299"/>
              <a:gd name="T94" fmla="*/ 886 w 3468"/>
              <a:gd name="T95" fmla="*/ 3299 h 3299"/>
              <a:gd name="T96" fmla="*/ 638 w 3468"/>
              <a:gd name="T97" fmla="*/ 3196 h 3299"/>
              <a:gd name="T98" fmla="*/ 534 w 3468"/>
              <a:gd name="T99" fmla="*/ 2947 h 3299"/>
              <a:gd name="T100" fmla="*/ 222 w 3468"/>
              <a:gd name="T101" fmla="*/ 1087 h 3299"/>
              <a:gd name="T102" fmla="*/ 29 w 3468"/>
              <a:gd name="T103" fmla="*/ 868 h 3299"/>
              <a:gd name="T104" fmla="*/ 13 w 3468"/>
              <a:gd name="T105" fmla="*/ 315 h 3299"/>
              <a:gd name="T106" fmla="*/ 179 w 3468"/>
              <a:gd name="T107" fmla="*/ 75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68" h="3299">
                <a:moveTo>
                  <a:pt x="1253" y="1487"/>
                </a:moveTo>
                <a:lnTo>
                  <a:pt x="1609" y="1487"/>
                </a:lnTo>
                <a:lnTo>
                  <a:pt x="1609" y="1571"/>
                </a:lnTo>
                <a:lnTo>
                  <a:pt x="1606" y="1603"/>
                </a:lnTo>
                <a:lnTo>
                  <a:pt x="1597" y="1634"/>
                </a:lnTo>
                <a:lnTo>
                  <a:pt x="1585" y="1660"/>
                </a:lnTo>
                <a:lnTo>
                  <a:pt x="1567" y="1685"/>
                </a:lnTo>
                <a:lnTo>
                  <a:pt x="1546" y="1708"/>
                </a:lnTo>
                <a:lnTo>
                  <a:pt x="1520" y="1724"/>
                </a:lnTo>
                <a:lnTo>
                  <a:pt x="1493" y="1738"/>
                </a:lnTo>
                <a:lnTo>
                  <a:pt x="1463" y="1746"/>
                </a:lnTo>
                <a:lnTo>
                  <a:pt x="1431" y="1749"/>
                </a:lnTo>
                <a:lnTo>
                  <a:pt x="1399" y="1746"/>
                </a:lnTo>
                <a:lnTo>
                  <a:pt x="1369" y="1738"/>
                </a:lnTo>
                <a:lnTo>
                  <a:pt x="1342" y="1724"/>
                </a:lnTo>
                <a:lnTo>
                  <a:pt x="1317" y="1708"/>
                </a:lnTo>
                <a:lnTo>
                  <a:pt x="1295" y="1685"/>
                </a:lnTo>
                <a:lnTo>
                  <a:pt x="1277" y="1660"/>
                </a:lnTo>
                <a:lnTo>
                  <a:pt x="1265" y="1634"/>
                </a:lnTo>
                <a:lnTo>
                  <a:pt x="1256" y="1603"/>
                </a:lnTo>
                <a:lnTo>
                  <a:pt x="1253" y="1571"/>
                </a:lnTo>
                <a:lnTo>
                  <a:pt x="1253" y="1487"/>
                </a:lnTo>
                <a:close/>
                <a:moveTo>
                  <a:pt x="2000" y="1010"/>
                </a:moveTo>
                <a:lnTo>
                  <a:pt x="2031" y="1013"/>
                </a:lnTo>
                <a:lnTo>
                  <a:pt x="2061" y="1021"/>
                </a:lnTo>
                <a:lnTo>
                  <a:pt x="2089" y="1034"/>
                </a:lnTo>
                <a:lnTo>
                  <a:pt x="2114" y="1052"/>
                </a:lnTo>
                <a:lnTo>
                  <a:pt x="2135" y="1073"/>
                </a:lnTo>
                <a:lnTo>
                  <a:pt x="2153" y="1099"/>
                </a:lnTo>
                <a:lnTo>
                  <a:pt x="2165" y="1126"/>
                </a:lnTo>
                <a:lnTo>
                  <a:pt x="2174" y="1156"/>
                </a:lnTo>
                <a:lnTo>
                  <a:pt x="2177" y="1188"/>
                </a:lnTo>
                <a:lnTo>
                  <a:pt x="2177" y="1273"/>
                </a:lnTo>
                <a:lnTo>
                  <a:pt x="1821" y="1273"/>
                </a:lnTo>
                <a:lnTo>
                  <a:pt x="1821" y="1188"/>
                </a:lnTo>
                <a:lnTo>
                  <a:pt x="1824" y="1156"/>
                </a:lnTo>
                <a:lnTo>
                  <a:pt x="1833" y="1126"/>
                </a:lnTo>
                <a:lnTo>
                  <a:pt x="1845" y="1099"/>
                </a:lnTo>
                <a:lnTo>
                  <a:pt x="1863" y="1073"/>
                </a:lnTo>
                <a:lnTo>
                  <a:pt x="1885" y="1052"/>
                </a:lnTo>
                <a:lnTo>
                  <a:pt x="1910" y="1034"/>
                </a:lnTo>
                <a:lnTo>
                  <a:pt x="1937" y="1021"/>
                </a:lnTo>
                <a:lnTo>
                  <a:pt x="1967" y="1013"/>
                </a:lnTo>
                <a:lnTo>
                  <a:pt x="2000" y="1010"/>
                </a:lnTo>
                <a:close/>
                <a:moveTo>
                  <a:pt x="1147" y="797"/>
                </a:moveTo>
                <a:lnTo>
                  <a:pt x="1122" y="800"/>
                </a:lnTo>
                <a:lnTo>
                  <a:pt x="1100" y="808"/>
                </a:lnTo>
                <a:lnTo>
                  <a:pt x="1080" y="821"/>
                </a:lnTo>
                <a:lnTo>
                  <a:pt x="1064" y="837"/>
                </a:lnTo>
                <a:lnTo>
                  <a:pt x="1052" y="856"/>
                </a:lnTo>
                <a:lnTo>
                  <a:pt x="1043" y="880"/>
                </a:lnTo>
                <a:lnTo>
                  <a:pt x="1041" y="904"/>
                </a:lnTo>
                <a:lnTo>
                  <a:pt x="1041" y="1273"/>
                </a:lnTo>
                <a:lnTo>
                  <a:pt x="982" y="1273"/>
                </a:lnTo>
                <a:lnTo>
                  <a:pt x="958" y="1276"/>
                </a:lnTo>
                <a:lnTo>
                  <a:pt x="935" y="1284"/>
                </a:lnTo>
                <a:lnTo>
                  <a:pt x="915" y="1296"/>
                </a:lnTo>
                <a:lnTo>
                  <a:pt x="898" y="1313"/>
                </a:lnTo>
                <a:lnTo>
                  <a:pt x="886" y="1332"/>
                </a:lnTo>
                <a:lnTo>
                  <a:pt x="878" y="1355"/>
                </a:lnTo>
                <a:lnTo>
                  <a:pt x="875" y="1380"/>
                </a:lnTo>
                <a:lnTo>
                  <a:pt x="878" y="1404"/>
                </a:lnTo>
                <a:lnTo>
                  <a:pt x="886" y="1426"/>
                </a:lnTo>
                <a:lnTo>
                  <a:pt x="898" y="1446"/>
                </a:lnTo>
                <a:lnTo>
                  <a:pt x="915" y="1462"/>
                </a:lnTo>
                <a:lnTo>
                  <a:pt x="935" y="1475"/>
                </a:lnTo>
                <a:lnTo>
                  <a:pt x="958" y="1483"/>
                </a:lnTo>
                <a:lnTo>
                  <a:pt x="982" y="1487"/>
                </a:lnTo>
                <a:lnTo>
                  <a:pt x="1041" y="1487"/>
                </a:lnTo>
                <a:lnTo>
                  <a:pt x="1041" y="1571"/>
                </a:lnTo>
                <a:lnTo>
                  <a:pt x="1044" y="1620"/>
                </a:lnTo>
                <a:lnTo>
                  <a:pt x="1053" y="1667"/>
                </a:lnTo>
                <a:lnTo>
                  <a:pt x="1067" y="1712"/>
                </a:lnTo>
                <a:lnTo>
                  <a:pt x="1086" y="1755"/>
                </a:lnTo>
                <a:lnTo>
                  <a:pt x="1111" y="1794"/>
                </a:lnTo>
                <a:lnTo>
                  <a:pt x="1139" y="1830"/>
                </a:lnTo>
                <a:lnTo>
                  <a:pt x="1172" y="1863"/>
                </a:lnTo>
                <a:lnTo>
                  <a:pt x="1208" y="1891"/>
                </a:lnTo>
                <a:lnTo>
                  <a:pt x="1248" y="1916"/>
                </a:lnTo>
                <a:lnTo>
                  <a:pt x="1290" y="1936"/>
                </a:lnTo>
                <a:lnTo>
                  <a:pt x="1336" y="1950"/>
                </a:lnTo>
                <a:lnTo>
                  <a:pt x="1382" y="1959"/>
                </a:lnTo>
                <a:lnTo>
                  <a:pt x="1432" y="1962"/>
                </a:lnTo>
                <a:lnTo>
                  <a:pt x="1480" y="1959"/>
                </a:lnTo>
                <a:lnTo>
                  <a:pt x="1528" y="1950"/>
                </a:lnTo>
                <a:lnTo>
                  <a:pt x="1572" y="1936"/>
                </a:lnTo>
                <a:lnTo>
                  <a:pt x="1614" y="1916"/>
                </a:lnTo>
                <a:lnTo>
                  <a:pt x="1654" y="1891"/>
                </a:lnTo>
                <a:lnTo>
                  <a:pt x="1690" y="1863"/>
                </a:lnTo>
                <a:lnTo>
                  <a:pt x="1723" y="1830"/>
                </a:lnTo>
                <a:lnTo>
                  <a:pt x="1752" y="1794"/>
                </a:lnTo>
                <a:lnTo>
                  <a:pt x="1776" y="1755"/>
                </a:lnTo>
                <a:lnTo>
                  <a:pt x="1795" y="1712"/>
                </a:lnTo>
                <a:lnTo>
                  <a:pt x="1810" y="1667"/>
                </a:lnTo>
                <a:lnTo>
                  <a:pt x="1818" y="1620"/>
                </a:lnTo>
                <a:lnTo>
                  <a:pt x="1821" y="1571"/>
                </a:lnTo>
                <a:lnTo>
                  <a:pt x="1821" y="1487"/>
                </a:lnTo>
                <a:lnTo>
                  <a:pt x="2177" y="1487"/>
                </a:lnTo>
                <a:lnTo>
                  <a:pt x="2177" y="1856"/>
                </a:lnTo>
                <a:lnTo>
                  <a:pt x="2180" y="1880"/>
                </a:lnTo>
                <a:lnTo>
                  <a:pt x="2188" y="1902"/>
                </a:lnTo>
                <a:lnTo>
                  <a:pt x="2200" y="1922"/>
                </a:lnTo>
                <a:lnTo>
                  <a:pt x="2217" y="1939"/>
                </a:lnTo>
                <a:lnTo>
                  <a:pt x="2236" y="1951"/>
                </a:lnTo>
                <a:lnTo>
                  <a:pt x="2259" y="1959"/>
                </a:lnTo>
                <a:lnTo>
                  <a:pt x="2284" y="1962"/>
                </a:lnTo>
                <a:lnTo>
                  <a:pt x="2308" y="1959"/>
                </a:lnTo>
                <a:lnTo>
                  <a:pt x="2330" y="1951"/>
                </a:lnTo>
                <a:lnTo>
                  <a:pt x="2350" y="1939"/>
                </a:lnTo>
                <a:lnTo>
                  <a:pt x="2366" y="1922"/>
                </a:lnTo>
                <a:lnTo>
                  <a:pt x="2379" y="1902"/>
                </a:lnTo>
                <a:lnTo>
                  <a:pt x="2387" y="1880"/>
                </a:lnTo>
                <a:lnTo>
                  <a:pt x="2389" y="1856"/>
                </a:lnTo>
                <a:lnTo>
                  <a:pt x="2389" y="1487"/>
                </a:lnTo>
                <a:lnTo>
                  <a:pt x="2479" y="1487"/>
                </a:lnTo>
                <a:lnTo>
                  <a:pt x="2503" y="1483"/>
                </a:lnTo>
                <a:lnTo>
                  <a:pt x="2526" y="1475"/>
                </a:lnTo>
                <a:lnTo>
                  <a:pt x="2545" y="1462"/>
                </a:lnTo>
                <a:lnTo>
                  <a:pt x="2562" y="1446"/>
                </a:lnTo>
                <a:lnTo>
                  <a:pt x="2575" y="1426"/>
                </a:lnTo>
                <a:lnTo>
                  <a:pt x="2582" y="1404"/>
                </a:lnTo>
                <a:lnTo>
                  <a:pt x="2586" y="1380"/>
                </a:lnTo>
                <a:lnTo>
                  <a:pt x="2582" y="1355"/>
                </a:lnTo>
                <a:lnTo>
                  <a:pt x="2575" y="1332"/>
                </a:lnTo>
                <a:lnTo>
                  <a:pt x="2562" y="1313"/>
                </a:lnTo>
                <a:lnTo>
                  <a:pt x="2545" y="1296"/>
                </a:lnTo>
                <a:lnTo>
                  <a:pt x="2526" y="1284"/>
                </a:lnTo>
                <a:lnTo>
                  <a:pt x="2503" y="1276"/>
                </a:lnTo>
                <a:lnTo>
                  <a:pt x="2479" y="1273"/>
                </a:lnTo>
                <a:lnTo>
                  <a:pt x="2389" y="1273"/>
                </a:lnTo>
                <a:lnTo>
                  <a:pt x="2389" y="1188"/>
                </a:lnTo>
                <a:lnTo>
                  <a:pt x="2387" y="1139"/>
                </a:lnTo>
                <a:lnTo>
                  <a:pt x="2378" y="1092"/>
                </a:lnTo>
                <a:lnTo>
                  <a:pt x="2364" y="1047"/>
                </a:lnTo>
                <a:lnTo>
                  <a:pt x="2344" y="1004"/>
                </a:lnTo>
                <a:lnTo>
                  <a:pt x="2319" y="965"/>
                </a:lnTo>
                <a:lnTo>
                  <a:pt x="2291" y="928"/>
                </a:lnTo>
                <a:lnTo>
                  <a:pt x="2258" y="896"/>
                </a:lnTo>
                <a:lnTo>
                  <a:pt x="2222" y="867"/>
                </a:lnTo>
                <a:lnTo>
                  <a:pt x="2182" y="843"/>
                </a:lnTo>
                <a:lnTo>
                  <a:pt x="2140" y="824"/>
                </a:lnTo>
                <a:lnTo>
                  <a:pt x="2096" y="809"/>
                </a:lnTo>
                <a:lnTo>
                  <a:pt x="2048" y="800"/>
                </a:lnTo>
                <a:lnTo>
                  <a:pt x="2000" y="797"/>
                </a:lnTo>
                <a:lnTo>
                  <a:pt x="1950" y="800"/>
                </a:lnTo>
                <a:lnTo>
                  <a:pt x="1904" y="809"/>
                </a:lnTo>
                <a:lnTo>
                  <a:pt x="1858" y="824"/>
                </a:lnTo>
                <a:lnTo>
                  <a:pt x="1816" y="843"/>
                </a:lnTo>
                <a:lnTo>
                  <a:pt x="1776" y="867"/>
                </a:lnTo>
                <a:lnTo>
                  <a:pt x="1740" y="896"/>
                </a:lnTo>
                <a:lnTo>
                  <a:pt x="1707" y="928"/>
                </a:lnTo>
                <a:lnTo>
                  <a:pt x="1679" y="965"/>
                </a:lnTo>
                <a:lnTo>
                  <a:pt x="1654" y="1004"/>
                </a:lnTo>
                <a:lnTo>
                  <a:pt x="1635" y="1047"/>
                </a:lnTo>
                <a:lnTo>
                  <a:pt x="1621" y="1092"/>
                </a:lnTo>
                <a:lnTo>
                  <a:pt x="1612" y="1139"/>
                </a:lnTo>
                <a:lnTo>
                  <a:pt x="1609" y="1188"/>
                </a:lnTo>
                <a:lnTo>
                  <a:pt x="1609" y="1273"/>
                </a:lnTo>
                <a:lnTo>
                  <a:pt x="1253" y="1273"/>
                </a:lnTo>
                <a:lnTo>
                  <a:pt x="1253" y="904"/>
                </a:lnTo>
                <a:lnTo>
                  <a:pt x="1251" y="880"/>
                </a:lnTo>
                <a:lnTo>
                  <a:pt x="1243" y="856"/>
                </a:lnTo>
                <a:lnTo>
                  <a:pt x="1230" y="837"/>
                </a:lnTo>
                <a:lnTo>
                  <a:pt x="1213" y="821"/>
                </a:lnTo>
                <a:lnTo>
                  <a:pt x="1194" y="808"/>
                </a:lnTo>
                <a:lnTo>
                  <a:pt x="1172" y="800"/>
                </a:lnTo>
                <a:lnTo>
                  <a:pt x="1147" y="797"/>
                </a:lnTo>
                <a:close/>
                <a:moveTo>
                  <a:pt x="418" y="214"/>
                </a:moveTo>
                <a:lnTo>
                  <a:pt x="381" y="217"/>
                </a:lnTo>
                <a:lnTo>
                  <a:pt x="346" y="226"/>
                </a:lnTo>
                <a:lnTo>
                  <a:pt x="315" y="241"/>
                </a:lnTo>
                <a:lnTo>
                  <a:pt x="286" y="261"/>
                </a:lnTo>
                <a:lnTo>
                  <a:pt x="261" y="287"/>
                </a:lnTo>
                <a:lnTo>
                  <a:pt x="241" y="315"/>
                </a:lnTo>
                <a:lnTo>
                  <a:pt x="226" y="347"/>
                </a:lnTo>
                <a:lnTo>
                  <a:pt x="216" y="382"/>
                </a:lnTo>
                <a:lnTo>
                  <a:pt x="213" y="419"/>
                </a:lnTo>
                <a:lnTo>
                  <a:pt x="213" y="717"/>
                </a:lnTo>
                <a:lnTo>
                  <a:pt x="216" y="754"/>
                </a:lnTo>
                <a:lnTo>
                  <a:pt x="226" y="789"/>
                </a:lnTo>
                <a:lnTo>
                  <a:pt x="241" y="821"/>
                </a:lnTo>
                <a:lnTo>
                  <a:pt x="261" y="849"/>
                </a:lnTo>
                <a:lnTo>
                  <a:pt x="286" y="874"/>
                </a:lnTo>
                <a:lnTo>
                  <a:pt x="315" y="895"/>
                </a:lnTo>
                <a:lnTo>
                  <a:pt x="346" y="909"/>
                </a:lnTo>
                <a:lnTo>
                  <a:pt x="381" y="919"/>
                </a:lnTo>
                <a:lnTo>
                  <a:pt x="418" y="923"/>
                </a:lnTo>
                <a:lnTo>
                  <a:pt x="534" y="923"/>
                </a:lnTo>
                <a:lnTo>
                  <a:pt x="534" y="792"/>
                </a:lnTo>
                <a:lnTo>
                  <a:pt x="493" y="792"/>
                </a:lnTo>
                <a:lnTo>
                  <a:pt x="469" y="789"/>
                </a:lnTo>
                <a:lnTo>
                  <a:pt x="447" y="780"/>
                </a:lnTo>
                <a:lnTo>
                  <a:pt x="427" y="768"/>
                </a:lnTo>
                <a:lnTo>
                  <a:pt x="410" y="752"/>
                </a:lnTo>
                <a:lnTo>
                  <a:pt x="397" y="732"/>
                </a:lnTo>
                <a:lnTo>
                  <a:pt x="390" y="710"/>
                </a:lnTo>
                <a:lnTo>
                  <a:pt x="386" y="685"/>
                </a:lnTo>
                <a:lnTo>
                  <a:pt x="386" y="451"/>
                </a:lnTo>
                <a:lnTo>
                  <a:pt x="390" y="426"/>
                </a:lnTo>
                <a:lnTo>
                  <a:pt x="397" y="404"/>
                </a:lnTo>
                <a:lnTo>
                  <a:pt x="410" y="384"/>
                </a:lnTo>
                <a:lnTo>
                  <a:pt x="427" y="368"/>
                </a:lnTo>
                <a:lnTo>
                  <a:pt x="447" y="355"/>
                </a:lnTo>
                <a:lnTo>
                  <a:pt x="469" y="347"/>
                </a:lnTo>
                <a:lnTo>
                  <a:pt x="493" y="344"/>
                </a:lnTo>
                <a:lnTo>
                  <a:pt x="2975" y="344"/>
                </a:lnTo>
                <a:lnTo>
                  <a:pt x="2999" y="347"/>
                </a:lnTo>
                <a:lnTo>
                  <a:pt x="3022" y="355"/>
                </a:lnTo>
                <a:lnTo>
                  <a:pt x="3042" y="368"/>
                </a:lnTo>
                <a:lnTo>
                  <a:pt x="3059" y="384"/>
                </a:lnTo>
                <a:lnTo>
                  <a:pt x="3071" y="404"/>
                </a:lnTo>
                <a:lnTo>
                  <a:pt x="3079" y="426"/>
                </a:lnTo>
                <a:lnTo>
                  <a:pt x="3082" y="451"/>
                </a:lnTo>
                <a:lnTo>
                  <a:pt x="3082" y="685"/>
                </a:lnTo>
                <a:lnTo>
                  <a:pt x="3079" y="710"/>
                </a:lnTo>
                <a:lnTo>
                  <a:pt x="3071" y="732"/>
                </a:lnTo>
                <a:lnTo>
                  <a:pt x="3059" y="752"/>
                </a:lnTo>
                <a:lnTo>
                  <a:pt x="3042" y="768"/>
                </a:lnTo>
                <a:lnTo>
                  <a:pt x="3022" y="780"/>
                </a:lnTo>
                <a:lnTo>
                  <a:pt x="2999" y="789"/>
                </a:lnTo>
                <a:lnTo>
                  <a:pt x="2975" y="792"/>
                </a:lnTo>
                <a:lnTo>
                  <a:pt x="2927" y="792"/>
                </a:lnTo>
                <a:lnTo>
                  <a:pt x="2927" y="923"/>
                </a:lnTo>
                <a:lnTo>
                  <a:pt x="3050" y="923"/>
                </a:lnTo>
                <a:lnTo>
                  <a:pt x="3087" y="919"/>
                </a:lnTo>
                <a:lnTo>
                  <a:pt x="3122" y="909"/>
                </a:lnTo>
                <a:lnTo>
                  <a:pt x="3154" y="895"/>
                </a:lnTo>
                <a:lnTo>
                  <a:pt x="3182" y="874"/>
                </a:lnTo>
                <a:lnTo>
                  <a:pt x="3207" y="849"/>
                </a:lnTo>
                <a:lnTo>
                  <a:pt x="3227" y="821"/>
                </a:lnTo>
                <a:lnTo>
                  <a:pt x="3242" y="789"/>
                </a:lnTo>
                <a:lnTo>
                  <a:pt x="3252" y="754"/>
                </a:lnTo>
                <a:lnTo>
                  <a:pt x="3255" y="717"/>
                </a:lnTo>
                <a:lnTo>
                  <a:pt x="3255" y="419"/>
                </a:lnTo>
                <a:lnTo>
                  <a:pt x="3252" y="382"/>
                </a:lnTo>
                <a:lnTo>
                  <a:pt x="3242" y="347"/>
                </a:lnTo>
                <a:lnTo>
                  <a:pt x="3227" y="315"/>
                </a:lnTo>
                <a:lnTo>
                  <a:pt x="3207" y="287"/>
                </a:lnTo>
                <a:lnTo>
                  <a:pt x="3182" y="261"/>
                </a:lnTo>
                <a:lnTo>
                  <a:pt x="3154" y="241"/>
                </a:lnTo>
                <a:lnTo>
                  <a:pt x="3122" y="226"/>
                </a:lnTo>
                <a:lnTo>
                  <a:pt x="3087" y="217"/>
                </a:lnTo>
                <a:lnTo>
                  <a:pt x="3050" y="214"/>
                </a:lnTo>
                <a:lnTo>
                  <a:pt x="418" y="214"/>
                </a:lnTo>
                <a:close/>
                <a:moveTo>
                  <a:pt x="418" y="0"/>
                </a:moveTo>
                <a:lnTo>
                  <a:pt x="3050" y="0"/>
                </a:lnTo>
                <a:lnTo>
                  <a:pt x="3103" y="3"/>
                </a:lnTo>
                <a:lnTo>
                  <a:pt x="3152" y="13"/>
                </a:lnTo>
                <a:lnTo>
                  <a:pt x="3201" y="29"/>
                </a:lnTo>
                <a:lnTo>
                  <a:pt x="3246" y="49"/>
                </a:lnTo>
                <a:lnTo>
                  <a:pt x="3289" y="75"/>
                </a:lnTo>
                <a:lnTo>
                  <a:pt x="3328" y="106"/>
                </a:lnTo>
                <a:lnTo>
                  <a:pt x="3363" y="141"/>
                </a:lnTo>
                <a:lnTo>
                  <a:pt x="3393" y="180"/>
                </a:lnTo>
                <a:lnTo>
                  <a:pt x="3419" y="222"/>
                </a:lnTo>
                <a:lnTo>
                  <a:pt x="3440" y="268"/>
                </a:lnTo>
                <a:lnTo>
                  <a:pt x="3455" y="315"/>
                </a:lnTo>
                <a:lnTo>
                  <a:pt x="3465" y="366"/>
                </a:lnTo>
                <a:lnTo>
                  <a:pt x="3468" y="419"/>
                </a:lnTo>
                <a:lnTo>
                  <a:pt x="3468" y="717"/>
                </a:lnTo>
                <a:lnTo>
                  <a:pt x="3465" y="770"/>
                </a:lnTo>
                <a:lnTo>
                  <a:pt x="3455" y="821"/>
                </a:lnTo>
                <a:lnTo>
                  <a:pt x="3440" y="868"/>
                </a:lnTo>
                <a:lnTo>
                  <a:pt x="3419" y="914"/>
                </a:lnTo>
                <a:lnTo>
                  <a:pt x="3393" y="956"/>
                </a:lnTo>
                <a:lnTo>
                  <a:pt x="3363" y="995"/>
                </a:lnTo>
                <a:lnTo>
                  <a:pt x="3328" y="1030"/>
                </a:lnTo>
                <a:lnTo>
                  <a:pt x="3289" y="1061"/>
                </a:lnTo>
                <a:lnTo>
                  <a:pt x="3246" y="1087"/>
                </a:lnTo>
                <a:lnTo>
                  <a:pt x="3201" y="1107"/>
                </a:lnTo>
                <a:lnTo>
                  <a:pt x="3154" y="1123"/>
                </a:lnTo>
                <a:lnTo>
                  <a:pt x="3103" y="1132"/>
                </a:lnTo>
                <a:lnTo>
                  <a:pt x="3050" y="1136"/>
                </a:lnTo>
                <a:lnTo>
                  <a:pt x="2927" y="1136"/>
                </a:lnTo>
                <a:lnTo>
                  <a:pt x="2927" y="2947"/>
                </a:lnTo>
                <a:lnTo>
                  <a:pt x="2923" y="2994"/>
                </a:lnTo>
                <a:lnTo>
                  <a:pt x="2914" y="3041"/>
                </a:lnTo>
                <a:lnTo>
                  <a:pt x="2899" y="3084"/>
                </a:lnTo>
                <a:lnTo>
                  <a:pt x="2878" y="3124"/>
                </a:lnTo>
                <a:lnTo>
                  <a:pt x="2853" y="3162"/>
                </a:lnTo>
                <a:lnTo>
                  <a:pt x="2823" y="3196"/>
                </a:lnTo>
                <a:lnTo>
                  <a:pt x="2789" y="3226"/>
                </a:lnTo>
                <a:lnTo>
                  <a:pt x="2752" y="3251"/>
                </a:lnTo>
                <a:lnTo>
                  <a:pt x="2711" y="3271"/>
                </a:lnTo>
                <a:lnTo>
                  <a:pt x="2668" y="3286"/>
                </a:lnTo>
                <a:lnTo>
                  <a:pt x="2623" y="3295"/>
                </a:lnTo>
                <a:lnTo>
                  <a:pt x="2575" y="3299"/>
                </a:lnTo>
                <a:lnTo>
                  <a:pt x="886" y="3299"/>
                </a:lnTo>
                <a:lnTo>
                  <a:pt x="838" y="3295"/>
                </a:lnTo>
                <a:lnTo>
                  <a:pt x="793" y="3286"/>
                </a:lnTo>
                <a:lnTo>
                  <a:pt x="750" y="3271"/>
                </a:lnTo>
                <a:lnTo>
                  <a:pt x="708" y="3251"/>
                </a:lnTo>
                <a:lnTo>
                  <a:pt x="671" y="3226"/>
                </a:lnTo>
                <a:lnTo>
                  <a:pt x="638" y="3196"/>
                </a:lnTo>
                <a:lnTo>
                  <a:pt x="608" y="3162"/>
                </a:lnTo>
                <a:lnTo>
                  <a:pt x="583" y="3124"/>
                </a:lnTo>
                <a:lnTo>
                  <a:pt x="562" y="3084"/>
                </a:lnTo>
                <a:lnTo>
                  <a:pt x="547" y="3041"/>
                </a:lnTo>
                <a:lnTo>
                  <a:pt x="537" y="2994"/>
                </a:lnTo>
                <a:lnTo>
                  <a:pt x="534" y="2947"/>
                </a:lnTo>
                <a:lnTo>
                  <a:pt x="534" y="1136"/>
                </a:lnTo>
                <a:lnTo>
                  <a:pt x="418" y="1136"/>
                </a:lnTo>
                <a:lnTo>
                  <a:pt x="365" y="1132"/>
                </a:lnTo>
                <a:lnTo>
                  <a:pt x="315" y="1123"/>
                </a:lnTo>
                <a:lnTo>
                  <a:pt x="267" y="1107"/>
                </a:lnTo>
                <a:lnTo>
                  <a:pt x="222" y="1087"/>
                </a:lnTo>
                <a:lnTo>
                  <a:pt x="179" y="1061"/>
                </a:lnTo>
                <a:lnTo>
                  <a:pt x="140" y="1030"/>
                </a:lnTo>
                <a:lnTo>
                  <a:pt x="106" y="995"/>
                </a:lnTo>
                <a:lnTo>
                  <a:pt x="75" y="956"/>
                </a:lnTo>
                <a:lnTo>
                  <a:pt x="49" y="914"/>
                </a:lnTo>
                <a:lnTo>
                  <a:pt x="29" y="868"/>
                </a:lnTo>
                <a:lnTo>
                  <a:pt x="13" y="821"/>
                </a:lnTo>
                <a:lnTo>
                  <a:pt x="3" y="770"/>
                </a:lnTo>
                <a:lnTo>
                  <a:pt x="0" y="717"/>
                </a:lnTo>
                <a:lnTo>
                  <a:pt x="0" y="419"/>
                </a:lnTo>
                <a:lnTo>
                  <a:pt x="3" y="366"/>
                </a:lnTo>
                <a:lnTo>
                  <a:pt x="13" y="315"/>
                </a:lnTo>
                <a:lnTo>
                  <a:pt x="29" y="268"/>
                </a:lnTo>
                <a:lnTo>
                  <a:pt x="49" y="222"/>
                </a:lnTo>
                <a:lnTo>
                  <a:pt x="75" y="180"/>
                </a:lnTo>
                <a:lnTo>
                  <a:pt x="106" y="141"/>
                </a:lnTo>
                <a:lnTo>
                  <a:pt x="140" y="106"/>
                </a:lnTo>
                <a:lnTo>
                  <a:pt x="179" y="75"/>
                </a:lnTo>
                <a:lnTo>
                  <a:pt x="222" y="49"/>
                </a:lnTo>
                <a:lnTo>
                  <a:pt x="267" y="29"/>
                </a:lnTo>
                <a:lnTo>
                  <a:pt x="315" y="13"/>
                </a:lnTo>
                <a:lnTo>
                  <a:pt x="365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5" name="Freeform 444"/>
          <p:cNvSpPr>
            <a:spLocks noEditPoints="1"/>
          </p:cNvSpPr>
          <p:nvPr/>
        </p:nvSpPr>
        <p:spPr bwMode="auto">
          <a:xfrm>
            <a:off x="3505783" y="1993900"/>
            <a:ext cx="493713" cy="396875"/>
          </a:xfrm>
          <a:custGeom>
            <a:avLst/>
            <a:gdLst>
              <a:gd name="T0" fmla="*/ 2324 w 3421"/>
              <a:gd name="T1" fmla="*/ 2072 h 2749"/>
              <a:gd name="T2" fmla="*/ 2312 w 3421"/>
              <a:gd name="T3" fmla="*/ 2182 h 2749"/>
              <a:gd name="T4" fmla="*/ 2405 w 3421"/>
              <a:gd name="T5" fmla="*/ 2240 h 2749"/>
              <a:gd name="T6" fmla="*/ 2987 w 3421"/>
              <a:gd name="T7" fmla="*/ 2202 h 2749"/>
              <a:gd name="T8" fmla="*/ 2999 w 3421"/>
              <a:gd name="T9" fmla="*/ 2091 h 2749"/>
              <a:gd name="T10" fmla="*/ 2906 w 3421"/>
              <a:gd name="T11" fmla="*/ 2033 h 2749"/>
              <a:gd name="T12" fmla="*/ 429 w 3421"/>
              <a:gd name="T13" fmla="*/ 2054 h 2749"/>
              <a:gd name="T14" fmla="*/ 392 w 3421"/>
              <a:gd name="T15" fmla="*/ 2161 h 2749"/>
              <a:gd name="T16" fmla="*/ 471 w 3421"/>
              <a:gd name="T17" fmla="*/ 2240 h 2749"/>
              <a:gd name="T18" fmla="*/ 1913 w 3421"/>
              <a:gd name="T19" fmla="*/ 2221 h 2749"/>
              <a:gd name="T20" fmla="*/ 1950 w 3421"/>
              <a:gd name="T21" fmla="*/ 2113 h 2749"/>
              <a:gd name="T22" fmla="*/ 1871 w 3421"/>
              <a:gd name="T23" fmla="*/ 2033 h 2749"/>
              <a:gd name="T24" fmla="*/ 2338 w 3421"/>
              <a:gd name="T25" fmla="*/ 871 h 2749"/>
              <a:gd name="T26" fmla="*/ 2303 w 3421"/>
              <a:gd name="T27" fmla="*/ 1533 h 2749"/>
              <a:gd name="T28" fmla="*/ 2354 w 3421"/>
              <a:gd name="T29" fmla="*/ 1600 h 2749"/>
              <a:gd name="T30" fmla="*/ 2988 w 3421"/>
              <a:gd name="T31" fmla="*/ 1582 h 2749"/>
              <a:gd name="T32" fmla="*/ 3005 w 3421"/>
              <a:gd name="T33" fmla="*/ 913 h 2749"/>
              <a:gd name="T34" fmla="*/ 2939 w 3421"/>
              <a:gd name="T35" fmla="*/ 862 h 2749"/>
              <a:gd name="T36" fmla="*/ 1152 w 3421"/>
              <a:gd name="T37" fmla="*/ 520 h 2749"/>
              <a:gd name="T38" fmla="*/ 1194 w 3421"/>
              <a:gd name="T39" fmla="*/ 606 h 2749"/>
              <a:gd name="T40" fmla="*/ 718 w 3421"/>
              <a:gd name="T41" fmla="*/ 1108 h 2749"/>
              <a:gd name="T42" fmla="*/ 635 w 3421"/>
              <a:gd name="T43" fmla="*/ 1116 h 2749"/>
              <a:gd name="T44" fmla="*/ 579 w 3421"/>
              <a:gd name="T45" fmla="*/ 1042 h 2749"/>
              <a:gd name="T46" fmla="*/ 1041 w 3421"/>
              <a:gd name="T47" fmla="*/ 533 h 2749"/>
              <a:gd name="T48" fmla="*/ 742 w 3421"/>
              <a:gd name="T49" fmla="*/ 476 h 2749"/>
              <a:gd name="T50" fmla="*/ 817 w 3421"/>
              <a:gd name="T51" fmla="*/ 536 h 2749"/>
              <a:gd name="T52" fmla="*/ 796 w 3421"/>
              <a:gd name="T53" fmla="*/ 629 h 2749"/>
              <a:gd name="T54" fmla="*/ 578 w 3421"/>
              <a:gd name="T55" fmla="*/ 809 h 2749"/>
              <a:gd name="T56" fmla="*/ 502 w 3421"/>
              <a:gd name="T57" fmla="*/ 766 h 2749"/>
              <a:gd name="T58" fmla="*/ 502 w 3421"/>
              <a:gd name="T59" fmla="*/ 672 h 2749"/>
              <a:gd name="T60" fmla="*/ 723 w 3421"/>
              <a:gd name="T61" fmla="*/ 476 h 2749"/>
              <a:gd name="T62" fmla="*/ 2307 w 3421"/>
              <a:gd name="T63" fmla="*/ 442 h 2749"/>
              <a:gd name="T64" fmla="*/ 2316 w 3421"/>
              <a:gd name="T65" fmla="*/ 522 h 2749"/>
              <a:gd name="T66" fmla="*/ 2969 w 3421"/>
              <a:gd name="T67" fmla="*/ 539 h 2749"/>
              <a:gd name="T68" fmla="*/ 3017 w 3421"/>
              <a:gd name="T69" fmla="*/ 476 h 2749"/>
              <a:gd name="T70" fmla="*/ 2969 w 3421"/>
              <a:gd name="T71" fmla="*/ 412 h 2749"/>
              <a:gd name="T72" fmla="*/ 436 w 3421"/>
              <a:gd name="T73" fmla="*/ 379 h 2749"/>
              <a:gd name="T74" fmla="*/ 384 w 3421"/>
              <a:gd name="T75" fmla="*/ 463 h 2749"/>
              <a:gd name="T76" fmla="*/ 419 w 3421"/>
              <a:gd name="T77" fmla="*/ 1594 h 2749"/>
              <a:gd name="T78" fmla="*/ 1895 w 3421"/>
              <a:gd name="T79" fmla="*/ 1612 h 2749"/>
              <a:gd name="T80" fmla="*/ 1966 w 3421"/>
              <a:gd name="T81" fmla="*/ 1542 h 2749"/>
              <a:gd name="T82" fmla="*/ 1947 w 3421"/>
              <a:gd name="T83" fmla="*/ 404 h 2749"/>
              <a:gd name="T84" fmla="*/ 478 w 3421"/>
              <a:gd name="T85" fmla="*/ 369 h 2749"/>
              <a:gd name="T86" fmla="*/ 3231 w 3421"/>
              <a:gd name="T87" fmla="*/ 24 h 2749"/>
              <a:gd name="T88" fmla="*/ 3378 w 3421"/>
              <a:gd name="T89" fmla="*/ 154 h 2749"/>
              <a:gd name="T90" fmla="*/ 3421 w 3421"/>
              <a:gd name="T91" fmla="*/ 2438 h 2749"/>
              <a:gd name="T92" fmla="*/ 3357 w 3421"/>
              <a:gd name="T93" fmla="*/ 2628 h 2749"/>
              <a:gd name="T94" fmla="*/ 3193 w 3421"/>
              <a:gd name="T95" fmla="*/ 2738 h 2749"/>
              <a:gd name="T96" fmla="*/ 228 w 3421"/>
              <a:gd name="T97" fmla="*/ 2738 h 2749"/>
              <a:gd name="T98" fmla="*/ 64 w 3421"/>
              <a:gd name="T99" fmla="*/ 2628 h 2749"/>
              <a:gd name="T100" fmla="*/ 0 w 3421"/>
              <a:gd name="T101" fmla="*/ 2438 h 2749"/>
              <a:gd name="T102" fmla="*/ 43 w 3421"/>
              <a:gd name="T103" fmla="*/ 154 h 2749"/>
              <a:gd name="T104" fmla="*/ 190 w 3421"/>
              <a:gd name="T105" fmla="*/ 24 h 2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21" h="2749">
                <a:moveTo>
                  <a:pt x="2405" y="2033"/>
                </a:moveTo>
                <a:lnTo>
                  <a:pt x="2381" y="2036"/>
                </a:lnTo>
                <a:lnTo>
                  <a:pt x="2359" y="2043"/>
                </a:lnTo>
                <a:lnTo>
                  <a:pt x="2341" y="2056"/>
                </a:lnTo>
                <a:lnTo>
                  <a:pt x="2324" y="2072"/>
                </a:lnTo>
                <a:lnTo>
                  <a:pt x="2312" y="2091"/>
                </a:lnTo>
                <a:lnTo>
                  <a:pt x="2305" y="2113"/>
                </a:lnTo>
                <a:lnTo>
                  <a:pt x="2301" y="2137"/>
                </a:lnTo>
                <a:lnTo>
                  <a:pt x="2305" y="2161"/>
                </a:lnTo>
                <a:lnTo>
                  <a:pt x="2312" y="2182"/>
                </a:lnTo>
                <a:lnTo>
                  <a:pt x="2324" y="2202"/>
                </a:lnTo>
                <a:lnTo>
                  <a:pt x="2341" y="2218"/>
                </a:lnTo>
                <a:lnTo>
                  <a:pt x="2359" y="2230"/>
                </a:lnTo>
                <a:lnTo>
                  <a:pt x="2381" y="2237"/>
                </a:lnTo>
                <a:lnTo>
                  <a:pt x="2405" y="2240"/>
                </a:lnTo>
                <a:lnTo>
                  <a:pt x="2906" y="2240"/>
                </a:lnTo>
                <a:lnTo>
                  <a:pt x="2930" y="2237"/>
                </a:lnTo>
                <a:lnTo>
                  <a:pt x="2951" y="2230"/>
                </a:lnTo>
                <a:lnTo>
                  <a:pt x="2971" y="2218"/>
                </a:lnTo>
                <a:lnTo>
                  <a:pt x="2987" y="2202"/>
                </a:lnTo>
                <a:lnTo>
                  <a:pt x="2999" y="2182"/>
                </a:lnTo>
                <a:lnTo>
                  <a:pt x="3007" y="2161"/>
                </a:lnTo>
                <a:lnTo>
                  <a:pt x="3009" y="2137"/>
                </a:lnTo>
                <a:lnTo>
                  <a:pt x="3007" y="2113"/>
                </a:lnTo>
                <a:lnTo>
                  <a:pt x="2999" y="2091"/>
                </a:lnTo>
                <a:lnTo>
                  <a:pt x="2987" y="2072"/>
                </a:lnTo>
                <a:lnTo>
                  <a:pt x="2971" y="2056"/>
                </a:lnTo>
                <a:lnTo>
                  <a:pt x="2951" y="2043"/>
                </a:lnTo>
                <a:lnTo>
                  <a:pt x="2930" y="2036"/>
                </a:lnTo>
                <a:lnTo>
                  <a:pt x="2906" y="2033"/>
                </a:lnTo>
                <a:lnTo>
                  <a:pt x="2405" y="2033"/>
                </a:lnTo>
                <a:close/>
                <a:moveTo>
                  <a:pt x="496" y="2030"/>
                </a:moveTo>
                <a:lnTo>
                  <a:pt x="471" y="2033"/>
                </a:lnTo>
                <a:lnTo>
                  <a:pt x="449" y="2041"/>
                </a:lnTo>
                <a:lnTo>
                  <a:pt x="429" y="2054"/>
                </a:lnTo>
                <a:lnTo>
                  <a:pt x="413" y="2070"/>
                </a:lnTo>
                <a:lnTo>
                  <a:pt x="400" y="2090"/>
                </a:lnTo>
                <a:lnTo>
                  <a:pt x="392" y="2112"/>
                </a:lnTo>
                <a:lnTo>
                  <a:pt x="390" y="2137"/>
                </a:lnTo>
                <a:lnTo>
                  <a:pt x="392" y="2161"/>
                </a:lnTo>
                <a:lnTo>
                  <a:pt x="400" y="2183"/>
                </a:lnTo>
                <a:lnTo>
                  <a:pt x="413" y="2203"/>
                </a:lnTo>
                <a:lnTo>
                  <a:pt x="429" y="2220"/>
                </a:lnTo>
                <a:lnTo>
                  <a:pt x="449" y="2233"/>
                </a:lnTo>
                <a:lnTo>
                  <a:pt x="471" y="2240"/>
                </a:lnTo>
                <a:lnTo>
                  <a:pt x="496" y="2244"/>
                </a:lnTo>
                <a:lnTo>
                  <a:pt x="1846" y="2244"/>
                </a:lnTo>
                <a:lnTo>
                  <a:pt x="1871" y="2240"/>
                </a:lnTo>
                <a:lnTo>
                  <a:pt x="1893" y="2233"/>
                </a:lnTo>
                <a:lnTo>
                  <a:pt x="1913" y="2221"/>
                </a:lnTo>
                <a:lnTo>
                  <a:pt x="1929" y="2204"/>
                </a:lnTo>
                <a:lnTo>
                  <a:pt x="1942" y="2184"/>
                </a:lnTo>
                <a:lnTo>
                  <a:pt x="1950" y="2162"/>
                </a:lnTo>
                <a:lnTo>
                  <a:pt x="1953" y="2138"/>
                </a:lnTo>
                <a:lnTo>
                  <a:pt x="1950" y="2113"/>
                </a:lnTo>
                <a:lnTo>
                  <a:pt x="1942" y="2090"/>
                </a:lnTo>
                <a:lnTo>
                  <a:pt x="1929" y="2070"/>
                </a:lnTo>
                <a:lnTo>
                  <a:pt x="1913" y="2054"/>
                </a:lnTo>
                <a:lnTo>
                  <a:pt x="1893" y="2041"/>
                </a:lnTo>
                <a:lnTo>
                  <a:pt x="1871" y="2033"/>
                </a:lnTo>
                <a:lnTo>
                  <a:pt x="1846" y="2030"/>
                </a:lnTo>
                <a:lnTo>
                  <a:pt x="496" y="2030"/>
                </a:lnTo>
                <a:close/>
                <a:moveTo>
                  <a:pt x="2373" y="862"/>
                </a:moveTo>
                <a:lnTo>
                  <a:pt x="2354" y="865"/>
                </a:lnTo>
                <a:lnTo>
                  <a:pt x="2338" y="871"/>
                </a:lnTo>
                <a:lnTo>
                  <a:pt x="2324" y="883"/>
                </a:lnTo>
                <a:lnTo>
                  <a:pt x="2314" y="896"/>
                </a:lnTo>
                <a:lnTo>
                  <a:pt x="2307" y="913"/>
                </a:lnTo>
                <a:lnTo>
                  <a:pt x="2303" y="931"/>
                </a:lnTo>
                <a:lnTo>
                  <a:pt x="2303" y="1533"/>
                </a:lnTo>
                <a:lnTo>
                  <a:pt x="2307" y="1552"/>
                </a:lnTo>
                <a:lnTo>
                  <a:pt x="2314" y="1569"/>
                </a:lnTo>
                <a:lnTo>
                  <a:pt x="2324" y="1582"/>
                </a:lnTo>
                <a:lnTo>
                  <a:pt x="2338" y="1594"/>
                </a:lnTo>
                <a:lnTo>
                  <a:pt x="2354" y="1600"/>
                </a:lnTo>
                <a:lnTo>
                  <a:pt x="2373" y="1603"/>
                </a:lnTo>
                <a:lnTo>
                  <a:pt x="2939" y="1603"/>
                </a:lnTo>
                <a:lnTo>
                  <a:pt x="2957" y="1600"/>
                </a:lnTo>
                <a:lnTo>
                  <a:pt x="2973" y="1594"/>
                </a:lnTo>
                <a:lnTo>
                  <a:pt x="2988" y="1582"/>
                </a:lnTo>
                <a:lnTo>
                  <a:pt x="2998" y="1569"/>
                </a:lnTo>
                <a:lnTo>
                  <a:pt x="3005" y="1552"/>
                </a:lnTo>
                <a:lnTo>
                  <a:pt x="3007" y="1533"/>
                </a:lnTo>
                <a:lnTo>
                  <a:pt x="3007" y="931"/>
                </a:lnTo>
                <a:lnTo>
                  <a:pt x="3005" y="913"/>
                </a:lnTo>
                <a:lnTo>
                  <a:pt x="2998" y="896"/>
                </a:lnTo>
                <a:lnTo>
                  <a:pt x="2988" y="883"/>
                </a:lnTo>
                <a:lnTo>
                  <a:pt x="2973" y="871"/>
                </a:lnTo>
                <a:lnTo>
                  <a:pt x="2957" y="865"/>
                </a:lnTo>
                <a:lnTo>
                  <a:pt x="2939" y="862"/>
                </a:lnTo>
                <a:lnTo>
                  <a:pt x="2373" y="862"/>
                </a:lnTo>
                <a:close/>
                <a:moveTo>
                  <a:pt x="1095" y="507"/>
                </a:moveTo>
                <a:lnTo>
                  <a:pt x="1114" y="507"/>
                </a:lnTo>
                <a:lnTo>
                  <a:pt x="1134" y="512"/>
                </a:lnTo>
                <a:lnTo>
                  <a:pt x="1152" y="520"/>
                </a:lnTo>
                <a:lnTo>
                  <a:pt x="1168" y="533"/>
                </a:lnTo>
                <a:lnTo>
                  <a:pt x="1181" y="549"/>
                </a:lnTo>
                <a:lnTo>
                  <a:pt x="1190" y="568"/>
                </a:lnTo>
                <a:lnTo>
                  <a:pt x="1194" y="587"/>
                </a:lnTo>
                <a:lnTo>
                  <a:pt x="1194" y="606"/>
                </a:lnTo>
                <a:lnTo>
                  <a:pt x="1190" y="626"/>
                </a:lnTo>
                <a:lnTo>
                  <a:pt x="1181" y="644"/>
                </a:lnTo>
                <a:lnTo>
                  <a:pt x="1168" y="660"/>
                </a:lnTo>
                <a:lnTo>
                  <a:pt x="733" y="1096"/>
                </a:lnTo>
                <a:lnTo>
                  <a:pt x="718" y="1108"/>
                </a:lnTo>
                <a:lnTo>
                  <a:pt x="703" y="1116"/>
                </a:lnTo>
                <a:lnTo>
                  <a:pt x="686" y="1121"/>
                </a:lnTo>
                <a:lnTo>
                  <a:pt x="669" y="1123"/>
                </a:lnTo>
                <a:lnTo>
                  <a:pt x="652" y="1121"/>
                </a:lnTo>
                <a:lnTo>
                  <a:pt x="635" y="1116"/>
                </a:lnTo>
                <a:lnTo>
                  <a:pt x="620" y="1108"/>
                </a:lnTo>
                <a:lnTo>
                  <a:pt x="605" y="1096"/>
                </a:lnTo>
                <a:lnTo>
                  <a:pt x="592" y="1081"/>
                </a:lnTo>
                <a:lnTo>
                  <a:pt x="584" y="1062"/>
                </a:lnTo>
                <a:lnTo>
                  <a:pt x="579" y="1042"/>
                </a:lnTo>
                <a:lnTo>
                  <a:pt x="579" y="1023"/>
                </a:lnTo>
                <a:lnTo>
                  <a:pt x="584" y="1004"/>
                </a:lnTo>
                <a:lnTo>
                  <a:pt x="592" y="985"/>
                </a:lnTo>
                <a:lnTo>
                  <a:pt x="605" y="969"/>
                </a:lnTo>
                <a:lnTo>
                  <a:pt x="1041" y="533"/>
                </a:lnTo>
                <a:lnTo>
                  <a:pt x="1057" y="520"/>
                </a:lnTo>
                <a:lnTo>
                  <a:pt x="1075" y="512"/>
                </a:lnTo>
                <a:lnTo>
                  <a:pt x="1095" y="507"/>
                </a:lnTo>
                <a:close/>
                <a:moveTo>
                  <a:pt x="723" y="476"/>
                </a:moveTo>
                <a:lnTo>
                  <a:pt x="742" y="476"/>
                </a:lnTo>
                <a:lnTo>
                  <a:pt x="761" y="480"/>
                </a:lnTo>
                <a:lnTo>
                  <a:pt x="780" y="488"/>
                </a:lnTo>
                <a:lnTo>
                  <a:pt x="796" y="501"/>
                </a:lnTo>
                <a:lnTo>
                  <a:pt x="809" y="518"/>
                </a:lnTo>
                <a:lnTo>
                  <a:pt x="817" y="536"/>
                </a:lnTo>
                <a:lnTo>
                  <a:pt x="822" y="555"/>
                </a:lnTo>
                <a:lnTo>
                  <a:pt x="822" y="575"/>
                </a:lnTo>
                <a:lnTo>
                  <a:pt x="817" y="594"/>
                </a:lnTo>
                <a:lnTo>
                  <a:pt x="809" y="613"/>
                </a:lnTo>
                <a:lnTo>
                  <a:pt x="796" y="629"/>
                </a:lnTo>
                <a:lnTo>
                  <a:pt x="642" y="783"/>
                </a:lnTo>
                <a:lnTo>
                  <a:pt x="628" y="794"/>
                </a:lnTo>
                <a:lnTo>
                  <a:pt x="613" y="803"/>
                </a:lnTo>
                <a:lnTo>
                  <a:pt x="596" y="808"/>
                </a:lnTo>
                <a:lnTo>
                  <a:pt x="578" y="809"/>
                </a:lnTo>
                <a:lnTo>
                  <a:pt x="561" y="808"/>
                </a:lnTo>
                <a:lnTo>
                  <a:pt x="544" y="803"/>
                </a:lnTo>
                <a:lnTo>
                  <a:pt x="529" y="794"/>
                </a:lnTo>
                <a:lnTo>
                  <a:pt x="515" y="783"/>
                </a:lnTo>
                <a:lnTo>
                  <a:pt x="502" y="766"/>
                </a:lnTo>
                <a:lnTo>
                  <a:pt x="493" y="749"/>
                </a:lnTo>
                <a:lnTo>
                  <a:pt x="489" y="729"/>
                </a:lnTo>
                <a:lnTo>
                  <a:pt x="489" y="709"/>
                </a:lnTo>
                <a:lnTo>
                  <a:pt x="493" y="689"/>
                </a:lnTo>
                <a:lnTo>
                  <a:pt x="502" y="672"/>
                </a:lnTo>
                <a:lnTo>
                  <a:pt x="515" y="655"/>
                </a:lnTo>
                <a:lnTo>
                  <a:pt x="669" y="501"/>
                </a:lnTo>
                <a:lnTo>
                  <a:pt x="685" y="488"/>
                </a:lnTo>
                <a:lnTo>
                  <a:pt x="703" y="480"/>
                </a:lnTo>
                <a:lnTo>
                  <a:pt x="723" y="476"/>
                </a:lnTo>
                <a:close/>
                <a:moveTo>
                  <a:pt x="2363" y="410"/>
                </a:moveTo>
                <a:lnTo>
                  <a:pt x="2345" y="412"/>
                </a:lnTo>
                <a:lnTo>
                  <a:pt x="2329" y="418"/>
                </a:lnTo>
                <a:lnTo>
                  <a:pt x="2316" y="429"/>
                </a:lnTo>
                <a:lnTo>
                  <a:pt x="2307" y="442"/>
                </a:lnTo>
                <a:lnTo>
                  <a:pt x="2299" y="458"/>
                </a:lnTo>
                <a:lnTo>
                  <a:pt x="2297" y="476"/>
                </a:lnTo>
                <a:lnTo>
                  <a:pt x="2299" y="493"/>
                </a:lnTo>
                <a:lnTo>
                  <a:pt x="2307" y="509"/>
                </a:lnTo>
                <a:lnTo>
                  <a:pt x="2316" y="522"/>
                </a:lnTo>
                <a:lnTo>
                  <a:pt x="2329" y="533"/>
                </a:lnTo>
                <a:lnTo>
                  <a:pt x="2345" y="539"/>
                </a:lnTo>
                <a:lnTo>
                  <a:pt x="2363" y="541"/>
                </a:lnTo>
                <a:lnTo>
                  <a:pt x="2951" y="541"/>
                </a:lnTo>
                <a:lnTo>
                  <a:pt x="2969" y="539"/>
                </a:lnTo>
                <a:lnTo>
                  <a:pt x="2985" y="533"/>
                </a:lnTo>
                <a:lnTo>
                  <a:pt x="2998" y="522"/>
                </a:lnTo>
                <a:lnTo>
                  <a:pt x="3008" y="509"/>
                </a:lnTo>
                <a:lnTo>
                  <a:pt x="3015" y="493"/>
                </a:lnTo>
                <a:lnTo>
                  <a:pt x="3017" y="476"/>
                </a:lnTo>
                <a:lnTo>
                  <a:pt x="3015" y="458"/>
                </a:lnTo>
                <a:lnTo>
                  <a:pt x="3008" y="442"/>
                </a:lnTo>
                <a:lnTo>
                  <a:pt x="2998" y="429"/>
                </a:lnTo>
                <a:lnTo>
                  <a:pt x="2985" y="418"/>
                </a:lnTo>
                <a:lnTo>
                  <a:pt x="2969" y="412"/>
                </a:lnTo>
                <a:lnTo>
                  <a:pt x="2951" y="410"/>
                </a:lnTo>
                <a:lnTo>
                  <a:pt x="2363" y="410"/>
                </a:lnTo>
                <a:close/>
                <a:moveTo>
                  <a:pt x="478" y="369"/>
                </a:moveTo>
                <a:lnTo>
                  <a:pt x="456" y="372"/>
                </a:lnTo>
                <a:lnTo>
                  <a:pt x="436" y="379"/>
                </a:lnTo>
                <a:lnTo>
                  <a:pt x="419" y="389"/>
                </a:lnTo>
                <a:lnTo>
                  <a:pt x="404" y="404"/>
                </a:lnTo>
                <a:lnTo>
                  <a:pt x="393" y="422"/>
                </a:lnTo>
                <a:lnTo>
                  <a:pt x="386" y="441"/>
                </a:lnTo>
                <a:lnTo>
                  <a:pt x="384" y="463"/>
                </a:lnTo>
                <a:lnTo>
                  <a:pt x="384" y="1520"/>
                </a:lnTo>
                <a:lnTo>
                  <a:pt x="386" y="1542"/>
                </a:lnTo>
                <a:lnTo>
                  <a:pt x="393" y="1561"/>
                </a:lnTo>
                <a:lnTo>
                  <a:pt x="404" y="1579"/>
                </a:lnTo>
                <a:lnTo>
                  <a:pt x="419" y="1594"/>
                </a:lnTo>
                <a:lnTo>
                  <a:pt x="436" y="1605"/>
                </a:lnTo>
                <a:lnTo>
                  <a:pt x="456" y="1612"/>
                </a:lnTo>
                <a:lnTo>
                  <a:pt x="478" y="1614"/>
                </a:lnTo>
                <a:lnTo>
                  <a:pt x="1873" y="1614"/>
                </a:lnTo>
                <a:lnTo>
                  <a:pt x="1895" y="1612"/>
                </a:lnTo>
                <a:lnTo>
                  <a:pt x="1915" y="1605"/>
                </a:lnTo>
                <a:lnTo>
                  <a:pt x="1932" y="1594"/>
                </a:lnTo>
                <a:lnTo>
                  <a:pt x="1947" y="1579"/>
                </a:lnTo>
                <a:lnTo>
                  <a:pt x="1958" y="1561"/>
                </a:lnTo>
                <a:lnTo>
                  <a:pt x="1966" y="1542"/>
                </a:lnTo>
                <a:lnTo>
                  <a:pt x="1968" y="1520"/>
                </a:lnTo>
                <a:lnTo>
                  <a:pt x="1968" y="463"/>
                </a:lnTo>
                <a:lnTo>
                  <a:pt x="1966" y="441"/>
                </a:lnTo>
                <a:lnTo>
                  <a:pt x="1958" y="422"/>
                </a:lnTo>
                <a:lnTo>
                  <a:pt x="1947" y="404"/>
                </a:lnTo>
                <a:lnTo>
                  <a:pt x="1932" y="389"/>
                </a:lnTo>
                <a:lnTo>
                  <a:pt x="1915" y="379"/>
                </a:lnTo>
                <a:lnTo>
                  <a:pt x="1895" y="372"/>
                </a:lnTo>
                <a:lnTo>
                  <a:pt x="1873" y="369"/>
                </a:lnTo>
                <a:lnTo>
                  <a:pt x="478" y="369"/>
                </a:lnTo>
                <a:close/>
                <a:moveTo>
                  <a:pt x="310" y="0"/>
                </a:moveTo>
                <a:lnTo>
                  <a:pt x="3111" y="0"/>
                </a:lnTo>
                <a:lnTo>
                  <a:pt x="3153" y="2"/>
                </a:lnTo>
                <a:lnTo>
                  <a:pt x="3193" y="10"/>
                </a:lnTo>
                <a:lnTo>
                  <a:pt x="3231" y="24"/>
                </a:lnTo>
                <a:lnTo>
                  <a:pt x="3268" y="43"/>
                </a:lnTo>
                <a:lnTo>
                  <a:pt x="3301" y="64"/>
                </a:lnTo>
                <a:lnTo>
                  <a:pt x="3330" y="90"/>
                </a:lnTo>
                <a:lnTo>
                  <a:pt x="3357" y="120"/>
                </a:lnTo>
                <a:lnTo>
                  <a:pt x="3378" y="154"/>
                </a:lnTo>
                <a:lnTo>
                  <a:pt x="3396" y="189"/>
                </a:lnTo>
                <a:lnTo>
                  <a:pt x="3410" y="227"/>
                </a:lnTo>
                <a:lnTo>
                  <a:pt x="3418" y="268"/>
                </a:lnTo>
                <a:lnTo>
                  <a:pt x="3421" y="310"/>
                </a:lnTo>
                <a:lnTo>
                  <a:pt x="3421" y="2438"/>
                </a:lnTo>
                <a:lnTo>
                  <a:pt x="3418" y="2480"/>
                </a:lnTo>
                <a:lnTo>
                  <a:pt x="3410" y="2521"/>
                </a:lnTo>
                <a:lnTo>
                  <a:pt x="3396" y="2559"/>
                </a:lnTo>
                <a:lnTo>
                  <a:pt x="3378" y="2595"/>
                </a:lnTo>
                <a:lnTo>
                  <a:pt x="3357" y="2628"/>
                </a:lnTo>
                <a:lnTo>
                  <a:pt x="3330" y="2658"/>
                </a:lnTo>
                <a:lnTo>
                  <a:pt x="3301" y="2684"/>
                </a:lnTo>
                <a:lnTo>
                  <a:pt x="3268" y="2707"/>
                </a:lnTo>
                <a:lnTo>
                  <a:pt x="3231" y="2724"/>
                </a:lnTo>
                <a:lnTo>
                  <a:pt x="3193" y="2738"/>
                </a:lnTo>
                <a:lnTo>
                  <a:pt x="3153" y="2746"/>
                </a:lnTo>
                <a:lnTo>
                  <a:pt x="3111" y="2749"/>
                </a:lnTo>
                <a:lnTo>
                  <a:pt x="310" y="2749"/>
                </a:lnTo>
                <a:lnTo>
                  <a:pt x="268" y="2746"/>
                </a:lnTo>
                <a:lnTo>
                  <a:pt x="228" y="2738"/>
                </a:lnTo>
                <a:lnTo>
                  <a:pt x="190" y="2724"/>
                </a:lnTo>
                <a:lnTo>
                  <a:pt x="153" y="2707"/>
                </a:lnTo>
                <a:lnTo>
                  <a:pt x="120" y="2684"/>
                </a:lnTo>
                <a:lnTo>
                  <a:pt x="91" y="2658"/>
                </a:lnTo>
                <a:lnTo>
                  <a:pt x="64" y="2628"/>
                </a:lnTo>
                <a:lnTo>
                  <a:pt x="43" y="2595"/>
                </a:lnTo>
                <a:lnTo>
                  <a:pt x="25" y="2559"/>
                </a:lnTo>
                <a:lnTo>
                  <a:pt x="11" y="2521"/>
                </a:lnTo>
                <a:lnTo>
                  <a:pt x="3" y="2480"/>
                </a:lnTo>
                <a:lnTo>
                  <a:pt x="0" y="2438"/>
                </a:lnTo>
                <a:lnTo>
                  <a:pt x="0" y="310"/>
                </a:lnTo>
                <a:lnTo>
                  <a:pt x="3" y="268"/>
                </a:lnTo>
                <a:lnTo>
                  <a:pt x="11" y="227"/>
                </a:lnTo>
                <a:lnTo>
                  <a:pt x="25" y="189"/>
                </a:lnTo>
                <a:lnTo>
                  <a:pt x="43" y="154"/>
                </a:lnTo>
                <a:lnTo>
                  <a:pt x="64" y="120"/>
                </a:lnTo>
                <a:lnTo>
                  <a:pt x="91" y="90"/>
                </a:lnTo>
                <a:lnTo>
                  <a:pt x="120" y="64"/>
                </a:lnTo>
                <a:lnTo>
                  <a:pt x="153" y="43"/>
                </a:lnTo>
                <a:lnTo>
                  <a:pt x="190" y="24"/>
                </a:lnTo>
                <a:lnTo>
                  <a:pt x="228" y="10"/>
                </a:lnTo>
                <a:lnTo>
                  <a:pt x="268" y="2"/>
                </a:lnTo>
                <a:lnTo>
                  <a:pt x="3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6" name="Freeform 326"/>
          <p:cNvSpPr>
            <a:spLocks noEditPoints="1"/>
          </p:cNvSpPr>
          <p:nvPr/>
        </p:nvSpPr>
        <p:spPr bwMode="auto">
          <a:xfrm>
            <a:off x="4422227" y="2038350"/>
            <a:ext cx="531813" cy="312738"/>
          </a:xfrm>
          <a:custGeom>
            <a:avLst/>
            <a:gdLst>
              <a:gd name="T0" fmla="*/ 325 w 3347"/>
              <a:gd name="T1" fmla="*/ 1524 h 1971"/>
              <a:gd name="T2" fmla="*/ 382 w 3347"/>
              <a:gd name="T3" fmla="*/ 1625 h 1971"/>
              <a:gd name="T4" fmla="*/ 1410 w 3347"/>
              <a:gd name="T5" fmla="*/ 1587 h 1971"/>
              <a:gd name="T6" fmla="*/ 1381 w 3347"/>
              <a:gd name="T7" fmla="*/ 1475 h 1971"/>
              <a:gd name="T8" fmla="*/ 2946 w 3347"/>
              <a:gd name="T9" fmla="*/ 1229 h 1971"/>
              <a:gd name="T10" fmla="*/ 362 w 3347"/>
              <a:gd name="T11" fmla="*/ 1201 h 1971"/>
              <a:gd name="T12" fmla="*/ 333 w 3347"/>
              <a:gd name="T13" fmla="*/ 1313 h 1971"/>
              <a:gd name="T14" fmla="*/ 1361 w 3347"/>
              <a:gd name="T15" fmla="*/ 1351 h 1971"/>
              <a:gd name="T16" fmla="*/ 1418 w 3347"/>
              <a:gd name="T17" fmla="*/ 1250 h 1971"/>
              <a:gd name="T18" fmla="*/ 403 w 3347"/>
              <a:gd name="T19" fmla="*/ 1189 h 1971"/>
              <a:gd name="T20" fmla="*/ 2242 w 3347"/>
              <a:gd name="T21" fmla="*/ 1088 h 1971"/>
              <a:gd name="T22" fmla="*/ 2193 w 3347"/>
              <a:gd name="T23" fmla="*/ 1202 h 1971"/>
              <a:gd name="T24" fmla="*/ 2147 w 3347"/>
              <a:gd name="T25" fmla="*/ 1152 h 1971"/>
              <a:gd name="T26" fmla="*/ 2219 w 3347"/>
              <a:gd name="T27" fmla="*/ 1081 h 1971"/>
              <a:gd name="T28" fmla="*/ 2109 w 3347"/>
              <a:gd name="T29" fmla="*/ 949 h 1971"/>
              <a:gd name="T30" fmla="*/ 1993 w 3347"/>
              <a:gd name="T31" fmla="*/ 1098 h 1971"/>
              <a:gd name="T32" fmla="*/ 1978 w 3347"/>
              <a:gd name="T33" fmla="*/ 1323 h 1971"/>
              <a:gd name="T34" fmla="*/ 1870 w 3347"/>
              <a:gd name="T35" fmla="*/ 1401 h 1971"/>
              <a:gd name="T36" fmla="*/ 1792 w 3347"/>
              <a:gd name="T37" fmla="*/ 1452 h 1971"/>
              <a:gd name="T38" fmla="*/ 1834 w 3347"/>
              <a:gd name="T39" fmla="*/ 1560 h 1971"/>
              <a:gd name="T40" fmla="*/ 1925 w 3347"/>
              <a:gd name="T41" fmla="*/ 1557 h 1971"/>
              <a:gd name="T42" fmla="*/ 2068 w 3347"/>
              <a:gd name="T43" fmla="*/ 1570 h 1971"/>
              <a:gd name="T44" fmla="*/ 2189 w 3347"/>
              <a:gd name="T45" fmla="*/ 1639 h 1971"/>
              <a:gd name="T46" fmla="*/ 2354 w 3347"/>
              <a:gd name="T47" fmla="*/ 1596 h 1971"/>
              <a:gd name="T48" fmla="*/ 2529 w 3347"/>
              <a:gd name="T49" fmla="*/ 1449 h 1971"/>
              <a:gd name="T50" fmla="*/ 2575 w 3347"/>
              <a:gd name="T51" fmla="*/ 1507 h 1971"/>
              <a:gd name="T52" fmla="*/ 2664 w 3347"/>
              <a:gd name="T53" fmla="*/ 1605 h 1971"/>
              <a:gd name="T54" fmla="*/ 2805 w 3347"/>
              <a:gd name="T55" fmla="*/ 1576 h 1971"/>
              <a:gd name="T56" fmla="*/ 2961 w 3347"/>
              <a:gd name="T57" fmla="*/ 1454 h 1971"/>
              <a:gd name="T58" fmla="*/ 3067 w 3347"/>
              <a:gd name="T59" fmla="*/ 1338 h 1971"/>
              <a:gd name="T60" fmla="*/ 3086 w 3347"/>
              <a:gd name="T61" fmla="*/ 1259 h 1971"/>
              <a:gd name="T62" fmla="*/ 2989 w 3347"/>
              <a:gd name="T63" fmla="*/ 1202 h 1971"/>
              <a:gd name="T64" fmla="*/ 2947 w 3347"/>
              <a:gd name="T65" fmla="*/ 1227 h 1971"/>
              <a:gd name="T66" fmla="*/ 2942 w 3347"/>
              <a:gd name="T67" fmla="*/ 1234 h 1971"/>
              <a:gd name="T68" fmla="*/ 2901 w 3347"/>
              <a:gd name="T69" fmla="*/ 1283 h 1971"/>
              <a:gd name="T70" fmla="*/ 2750 w 3347"/>
              <a:gd name="T71" fmla="*/ 1415 h 1971"/>
              <a:gd name="T72" fmla="*/ 2737 w 3347"/>
              <a:gd name="T73" fmla="*/ 1358 h 1971"/>
              <a:gd name="T74" fmla="*/ 2727 w 3347"/>
              <a:gd name="T75" fmla="*/ 1275 h 1971"/>
              <a:gd name="T76" fmla="*/ 2648 w 3347"/>
              <a:gd name="T77" fmla="*/ 1213 h 1971"/>
              <a:gd name="T78" fmla="*/ 2553 w 3347"/>
              <a:gd name="T79" fmla="*/ 1233 h 1971"/>
              <a:gd name="T80" fmla="*/ 2388 w 3347"/>
              <a:gd name="T81" fmla="*/ 1354 h 1971"/>
              <a:gd name="T82" fmla="*/ 2266 w 3347"/>
              <a:gd name="T83" fmla="*/ 1457 h 1971"/>
              <a:gd name="T84" fmla="*/ 2190 w 3347"/>
              <a:gd name="T85" fmla="*/ 1461 h 1971"/>
              <a:gd name="T86" fmla="*/ 2335 w 3347"/>
              <a:gd name="T87" fmla="*/ 1285 h 1971"/>
              <a:gd name="T88" fmla="*/ 2406 w 3347"/>
              <a:gd name="T89" fmla="*/ 1098 h 1971"/>
              <a:gd name="T90" fmla="*/ 2377 w 3347"/>
              <a:gd name="T91" fmla="*/ 991 h 1971"/>
              <a:gd name="T92" fmla="*/ 2234 w 3347"/>
              <a:gd name="T93" fmla="*/ 916 h 1971"/>
              <a:gd name="T94" fmla="*/ 325 w 3347"/>
              <a:gd name="T95" fmla="*/ 976 h 1971"/>
              <a:gd name="T96" fmla="*/ 382 w 3347"/>
              <a:gd name="T97" fmla="*/ 1077 h 1971"/>
              <a:gd name="T98" fmla="*/ 1410 w 3347"/>
              <a:gd name="T99" fmla="*/ 1040 h 1971"/>
              <a:gd name="T100" fmla="*/ 1381 w 3347"/>
              <a:gd name="T101" fmla="*/ 927 h 1971"/>
              <a:gd name="T102" fmla="*/ 3286 w 3347"/>
              <a:gd name="T103" fmla="*/ 591 h 1971"/>
              <a:gd name="T104" fmla="*/ 3347 w 3347"/>
              <a:gd name="T105" fmla="*/ 1888 h 1971"/>
              <a:gd name="T106" fmla="*/ 3264 w 3347"/>
              <a:gd name="T107" fmla="*/ 1971 h 1971"/>
              <a:gd name="T108" fmla="*/ 3 w 3347"/>
              <a:gd name="T109" fmla="*/ 1910 h 1971"/>
              <a:gd name="T110" fmla="*/ 41 w 3347"/>
              <a:gd name="T111" fmla="*/ 599 h 1971"/>
              <a:gd name="T112" fmla="*/ 3086 w 3347"/>
              <a:gd name="T113" fmla="*/ 6 h 1971"/>
              <a:gd name="T114" fmla="*/ 3136 w 3347"/>
              <a:gd name="T115" fmla="*/ 317 h 1971"/>
              <a:gd name="T116" fmla="*/ 3055 w 3347"/>
              <a:gd name="T117" fmla="*/ 399 h 1971"/>
              <a:gd name="T118" fmla="*/ 403 w 3347"/>
              <a:gd name="T119" fmla="*/ 250 h 1971"/>
              <a:gd name="T120" fmla="*/ 403 w 3347"/>
              <a:gd name="T121" fmla="*/ 149 h 1971"/>
              <a:gd name="T122" fmla="*/ 930 w 3347"/>
              <a:gd name="T123" fmla="*/ 0 h 1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47" h="1971">
                <a:moveTo>
                  <a:pt x="403" y="1464"/>
                </a:moveTo>
                <a:lnTo>
                  <a:pt x="382" y="1467"/>
                </a:lnTo>
                <a:lnTo>
                  <a:pt x="362" y="1475"/>
                </a:lnTo>
                <a:lnTo>
                  <a:pt x="346" y="1487"/>
                </a:lnTo>
                <a:lnTo>
                  <a:pt x="333" y="1505"/>
                </a:lnTo>
                <a:lnTo>
                  <a:pt x="325" y="1524"/>
                </a:lnTo>
                <a:lnTo>
                  <a:pt x="322" y="1545"/>
                </a:lnTo>
                <a:lnTo>
                  <a:pt x="325" y="1568"/>
                </a:lnTo>
                <a:lnTo>
                  <a:pt x="333" y="1587"/>
                </a:lnTo>
                <a:lnTo>
                  <a:pt x="346" y="1603"/>
                </a:lnTo>
                <a:lnTo>
                  <a:pt x="362" y="1617"/>
                </a:lnTo>
                <a:lnTo>
                  <a:pt x="382" y="1625"/>
                </a:lnTo>
                <a:lnTo>
                  <a:pt x="403" y="1628"/>
                </a:lnTo>
                <a:lnTo>
                  <a:pt x="1340" y="1628"/>
                </a:lnTo>
                <a:lnTo>
                  <a:pt x="1361" y="1625"/>
                </a:lnTo>
                <a:lnTo>
                  <a:pt x="1381" y="1617"/>
                </a:lnTo>
                <a:lnTo>
                  <a:pt x="1398" y="1603"/>
                </a:lnTo>
                <a:lnTo>
                  <a:pt x="1410" y="1587"/>
                </a:lnTo>
                <a:lnTo>
                  <a:pt x="1418" y="1568"/>
                </a:lnTo>
                <a:lnTo>
                  <a:pt x="1421" y="1545"/>
                </a:lnTo>
                <a:lnTo>
                  <a:pt x="1418" y="1524"/>
                </a:lnTo>
                <a:lnTo>
                  <a:pt x="1410" y="1505"/>
                </a:lnTo>
                <a:lnTo>
                  <a:pt x="1398" y="1487"/>
                </a:lnTo>
                <a:lnTo>
                  <a:pt x="1381" y="1475"/>
                </a:lnTo>
                <a:lnTo>
                  <a:pt x="1361" y="1467"/>
                </a:lnTo>
                <a:lnTo>
                  <a:pt x="1340" y="1464"/>
                </a:lnTo>
                <a:lnTo>
                  <a:pt x="403" y="1464"/>
                </a:lnTo>
                <a:close/>
                <a:moveTo>
                  <a:pt x="2946" y="1228"/>
                </a:moveTo>
                <a:lnTo>
                  <a:pt x="2946" y="1229"/>
                </a:lnTo>
                <a:lnTo>
                  <a:pt x="2946" y="1229"/>
                </a:lnTo>
                <a:lnTo>
                  <a:pt x="2946" y="1229"/>
                </a:lnTo>
                <a:lnTo>
                  <a:pt x="2946" y="1228"/>
                </a:lnTo>
                <a:lnTo>
                  <a:pt x="2946" y="1228"/>
                </a:lnTo>
                <a:close/>
                <a:moveTo>
                  <a:pt x="403" y="1189"/>
                </a:moveTo>
                <a:lnTo>
                  <a:pt x="382" y="1193"/>
                </a:lnTo>
                <a:lnTo>
                  <a:pt x="362" y="1201"/>
                </a:lnTo>
                <a:lnTo>
                  <a:pt x="346" y="1214"/>
                </a:lnTo>
                <a:lnTo>
                  <a:pt x="333" y="1230"/>
                </a:lnTo>
                <a:lnTo>
                  <a:pt x="325" y="1250"/>
                </a:lnTo>
                <a:lnTo>
                  <a:pt x="322" y="1272"/>
                </a:lnTo>
                <a:lnTo>
                  <a:pt x="325" y="1293"/>
                </a:lnTo>
                <a:lnTo>
                  <a:pt x="333" y="1313"/>
                </a:lnTo>
                <a:lnTo>
                  <a:pt x="346" y="1330"/>
                </a:lnTo>
                <a:lnTo>
                  <a:pt x="362" y="1342"/>
                </a:lnTo>
                <a:lnTo>
                  <a:pt x="382" y="1351"/>
                </a:lnTo>
                <a:lnTo>
                  <a:pt x="403" y="1354"/>
                </a:lnTo>
                <a:lnTo>
                  <a:pt x="1340" y="1354"/>
                </a:lnTo>
                <a:lnTo>
                  <a:pt x="1361" y="1351"/>
                </a:lnTo>
                <a:lnTo>
                  <a:pt x="1381" y="1342"/>
                </a:lnTo>
                <a:lnTo>
                  <a:pt x="1398" y="1330"/>
                </a:lnTo>
                <a:lnTo>
                  <a:pt x="1410" y="1313"/>
                </a:lnTo>
                <a:lnTo>
                  <a:pt x="1418" y="1293"/>
                </a:lnTo>
                <a:lnTo>
                  <a:pt x="1421" y="1272"/>
                </a:lnTo>
                <a:lnTo>
                  <a:pt x="1418" y="1250"/>
                </a:lnTo>
                <a:lnTo>
                  <a:pt x="1410" y="1230"/>
                </a:lnTo>
                <a:lnTo>
                  <a:pt x="1398" y="1214"/>
                </a:lnTo>
                <a:lnTo>
                  <a:pt x="1381" y="1201"/>
                </a:lnTo>
                <a:lnTo>
                  <a:pt x="1361" y="1193"/>
                </a:lnTo>
                <a:lnTo>
                  <a:pt x="1340" y="1189"/>
                </a:lnTo>
                <a:lnTo>
                  <a:pt x="403" y="1189"/>
                </a:lnTo>
                <a:close/>
                <a:moveTo>
                  <a:pt x="2228" y="1080"/>
                </a:moveTo>
                <a:lnTo>
                  <a:pt x="2232" y="1081"/>
                </a:lnTo>
                <a:lnTo>
                  <a:pt x="2236" y="1081"/>
                </a:lnTo>
                <a:lnTo>
                  <a:pt x="2239" y="1082"/>
                </a:lnTo>
                <a:lnTo>
                  <a:pt x="2241" y="1082"/>
                </a:lnTo>
                <a:lnTo>
                  <a:pt x="2242" y="1088"/>
                </a:lnTo>
                <a:lnTo>
                  <a:pt x="2241" y="1097"/>
                </a:lnTo>
                <a:lnTo>
                  <a:pt x="2239" y="1108"/>
                </a:lnTo>
                <a:lnTo>
                  <a:pt x="2235" y="1123"/>
                </a:lnTo>
                <a:lnTo>
                  <a:pt x="2227" y="1142"/>
                </a:lnTo>
                <a:lnTo>
                  <a:pt x="2217" y="1164"/>
                </a:lnTo>
                <a:lnTo>
                  <a:pt x="2193" y="1202"/>
                </a:lnTo>
                <a:lnTo>
                  <a:pt x="2167" y="1236"/>
                </a:lnTo>
                <a:lnTo>
                  <a:pt x="2138" y="1266"/>
                </a:lnTo>
                <a:lnTo>
                  <a:pt x="2137" y="1235"/>
                </a:lnTo>
                <a:lnTo>
                  <a:pt x="2139" y="1205"/>
                </a:lnTo>
                <a:lnTo>
                  <a:pt x="2142" y="1177"/>
                </a:lnTo>
                <a:lnTo>
                  <a:pt x="2147" y="1152"/>
                </a:lnTo>
                <a:lnTo>
                  <a:pt x="2153" y="1130"/>
                </a:lnTo>
                <a:lnTo>
                  <a:pt x="2162" y="1115"/>
                </a:lnTo>
                <a:lnTo>
                  <a:pt x="2174" y="1102"/>
                </a:lnTo>
                <a:lnTo>
                  <a:pt x="2189" y="1092"/>
                </a:lnTo>
                <a:lnTo>
                  <a:pt x="2206" y="1084"/>
                </a:lnTo>
                <a:lnTo>
                  <a:pt x="2219" y="1081"/>
                </a:lnTo>
                <a:lnTo>
                  <a:pt x="2228" y="1080"/>
                </a:lnTo>
                <a:close/>
                <a:moveTo>
                  <a:pt x="2234" y="916"/>
                </a:moveTo>
                <a:lnTo>
                  <a:pt x="2203" y="918"/>
                </a:lnTo>
                <a:lnTo>
                  <a:pt x="2171" y="923"/>
                </a:lnTo>
                <a:lnTo>
                  <a:pt x="2138" y="935"/>
                </a:lnTo>
                <a:lnTo>
                  <a:pt x="2109" y="949"/>
                </a:lnTo>
                <a:lnTo>
                  <a:pt x="2081" y="966"/>
                </a:lnTo>
                <a:lnTo>
                  <a:pt x="2056" y="988"/>
                </a:lnTo>
                <a:lnTo>
                  <a:pt x="2034" y="1013"/>
                </a:lnTo>
                <a:lnTo>
                  <a:pt x="2016" y="1040"/>
                </a:lnTo>
                <a:lnTo>
                  <a:pt x="2002" y="1070"/>
                </a:lnTo>
                <a:lnTo>
                  <a:pt x="1993" y="1098"/>
                </a:lnTo>
                <a:lnTo>
                  <a:pt x="1984" y="1129"/>
                </a:lnTo>
                <a:lnTo>
                  <a:pt x="1979" y="1164"/>
                </a:lnTo>
                <a:lnTo>
                  <a:pt x="1975" y="1202"/>
                </a:lnTo>
                <a:lnTo>
                  <a:pt x="1974" y="1240"/>
                </a:lnTo>
                <a:lnTo>
                  <a:pt x="1975" y="1282"/>
                </a:lnTo>
                <a:lnTo>
                  <a:pt x="1978" y="1323"/>
                </a:lnTo>
                <a:lnTo>
                  <a:pt x="1983" y="1365"/>
                </a:lnTo>
                <a:lnTo>
                  <a:pt x="1955" y="1377"/>
                </a:lnTo>
                <a:lnTo>
                  <a:pt x="1928" y="1385"/>
                </a:lnTo>
                <a:lnTo>
                  <a:pt x="1905" y="1392"/>
                </a:lnTo>
                <a:lnTo>
                  <a:pt x="1885" y="1397"/>
                </a:lnTo>
                <a:lnTo>
                  <a:pt x="1870" y="1401"/>
                </a:lnTo>
                <a:lnTo>
                  <a:pt x="1860" y="1402"/>
                </a:lnTo>
                <a:lnTo>
                  <a:pt x="1857" y="1403"/>
                </a:lnTo>
                <a:lnTo>
                  <a:pt x="1836" y="1408"/>
                </a:lnTo>
                <a:lnTo>
                  <a:pt x="1817" y="1419"/>
                </a:lnTo>
                <a:lnTo>
                  <a:pt x="1802" y="1433"/>
                </a:lnTo>
                <a:lnTo>
                  <a:pt x="1792" y="1452"/>
                </a:lnTo>
                <a:lnTo>
                  <a:pt x="1786" y="1472"/>
                </a:lnTo>
                <a:lnTo>
                  <a:pt x="1786" y="1493"/>
                </a:lnTo>
                <a:lnTo>
                  <a:pt x="1791" y="1515"/>
                </a:lnTo>
                <a:lnTo>
                  <a:pt x="1801" y="1533"/>
                </a:lnTo>
                <a:lnTo>
                  <a:pt x="1816" y="1548"/>
                </a:lnTo>
                <a:lnTo>
                  <a:pt x="1834" y="1560"/>
                </a:lnTo>
                <a:lnTo>
                  <a:pt x="1854" y="1565"/>
                </a:lnTo>
                <a:lnTo>
                  <a:pt x="1877" y="1566"/>
                </a:lnTo>
                <a:lnTo>
                  <a:pt x="1882" y="1565"/>
                </a:lnTo>
                <a:lnTo>
                  <a:pt x="1892" y="1564"/>
                </a:lnTo>
                <a:lnTo>
                  <a:pt x="1907" y="1561"/>
                </a:lnTo>
                <a:lnTo>
                  <a:pt x="1925" y="1557"/>
                </a:lnTo>
                <a:lnTo>
                  <a:pt x="1949" y="1550"/>
                </a:lnTo>
                <a:lnTo>
                  <a:pt x="1975" y="1543"/>
                </a:lnTo>
                <a:lnTo>
                  <a:pt x="2004" y="1533"/>
                </a:lnTo>
                <a:lnTo>
                  <a:pt x="2035" y="1522"/>
                </a:lnTo>
                <a:lnTo>
                  <a:pt x="2051" y="1547"/>
                </a:lnTo>
                <a:lnTo>
                  <a:pt x="2068" y="1570"/>
                </a:lnTo>
                <a:lnTo>
                  <a:pt x="2088" y="1590"/>
                </a:lnTo>
                <a:lnTo>
                  <a:pt x="2110" y="1608"/>
                </a:lnTo>
                <a:lnTo>
                  <a:pt x="2126" y="1618"/>
                </a:lnTo>
                <a:lnTo>
                  <a:pt x="2144" y="1627"/>
                </a:lnTo>
                <a:lnTo>
                  <a:pt x="2166" y="1634"/>
                </a:lnTo>
                <a:lnTo>
                  <a:pt x="2189" y="1639"/>
                </a:lnTo>
                <a:lnTo>
                  <a:pt x="2217" y="1641"/>
                </a:lnTo>
                <a:lnTo>
                  <a:pt x="2240" y="1640"/>
                </a:lnTo>
                <a:lnTo>
                  <a:pt x="2266" y="1635"/>
                </a:lnTo>
                <a:lnTo>
                  <a:pt x="2294" y="1627"/>
                </a:lnTo>
                <a:lnTo>
                  <a:pt x="2322" y="1614"/>
                </a:lnTo>
                <a:lnTo>
                  <a:pt x="2354" y="1596"/>
                </a:lnTo>
                <a:lnTo>
                  <a:pt x="2386" y="1573"/>
                </a:lnTo>
                <a:lnTo>
                  <a:pt x="2420" y="1544"/>
                </a:lnTo>
                <a:lnTo>
                  <a:pt x="2452" y="1516"/>
                </a:lnTo>
                <a:lnTo>
                  <a:pt x="2480" y="1490"/>
                </a:lnTo>
                <a:lnTo>
                  <a:pt x="2507" y="1469"/>
                </a:lnTo>
                <a:lnTo>
                  <a:pt x="2529" y="1449"/>
                </a:lnTo>
                <a:lnTo>
                  <a:pt x="2550" y="1433"/>
                </a:lnTo>
                <a:lnTo>
                  <a:pt x="2568" y="1420"/>
                </a:lnTo>
                <a:lnTo>
                  <a:pt x="2567" y="1441"/>
                </a:lnTo>
                <a:lnTo>
                  <a:pt x="2568" y="1464"/>
                </a:lnTo>
                <a:lnTo>
                  <a:pt x="2571" y="1485"/>
                </a:lnTo>
                <a:lnTo>
                  <a:pt x="2575" y="1507"/>
                </a:lnTo>
                <a:lnTo>
                  <a:pt x="2582" y="1528"/>
                </a:lnTo>
                <a:lnTo>
                  <a:pt x="2591" y="1547"/>
                </a:lnTo>
                <a:lnTo>
                  <a:pt x="2603" y="1565"/>
                </a:lnTo>
                <a:lnTo>
                  <a:pt x="2620" y="1581"/>
                </a:lnTo>
                <a:lnTo>
                  <a:pt x="2638" y="1594"/>
                </a:lnTo>
                <a:lnTo>
                  <a:pt x="2664" y="1605"/>
                </a:lnTo>
                <a:lnTo>
                  <a:pt x="2689" y="1610"/>
                </a:lnTo>
                <a:lnTo>
                  <a:pt x="2714" y="1609"/>
                </a:lnTo>
                <a:lnTo>
                  <a:pt x="2740" y="1605"/>
                </a:lnTo>
                <a:lnTo>
                  <a:pt x="2763" y="1596"/>
                </a:lnTo>
                <a:lnTo>
                  <a:pt x="2785" y="1587"/>
                </a:lnTo>
                <a:lnTo>
                  <a:pt x="2805" y="1576"/>
                </a:lnTo>
                <a:lnTo>
                  <a:pt x="2822" y="1565"/>
                </a:lnTo>
                <a:lnTo>
                  <a:pt x="2837" y="1555"/>
                </a:lnTo>
                <a:lnTo>
                  <a:pt x="2848" y="1546"/>
                </a:lnTo>
                <a:lnTo>
                  <a:pt x="2891" y="1513"/>
                </a:lnTo>
                <a:lnTo>
                  <a:pt x="2928" y="1482"/>
                </a:lnTo>
                <a:lnTo>
                  <a:pt x="2961" y="1454"/>
                </a:lnTo>
                <a:lnTo>
                  <a:pt x="2988" y="1427"/>
                </a:lnTo>
                <a:lnTo>
                  <a:pt x="3013" y="1403"/>
                </a:lnTo>
                <a:lnTo>
                  <a:pt x="3033" y="1381"/>
                </a:lnTo>
                <a:lnTo>
                  <a:pt x="3049" y="1361"/>
                </a:lnTo>
                <a:lnTo>
                  <a:pt x="3064" y="1343"/>
                </a:lnTo>
                <a:lnTo>
                  <a:pt x="3067" y="1338"/>
                </a:lnTo>
                <a:lnTo>
                  <a:pt x="3070" y="1334"/>
                </a:lnTo>
                <a:lnTo>
                  <a:pt x="3073" y="1328"/>
                </a:lnTo>
                <a:lnTo>
                  <a:pt x="3081" y="1312"/>
                </a:lnTo>
                <a:lnTo>
                  <a:pt x="3087" y="1297"/>
                </a:lnTo>
                <a:lnTo>
                  <a:pt x="3089" y="1280"/>
                </a:lnTo>
                <a:lnTo>
                  <a:pt x="3086" y="1259"/>
                </a:lnTo>
                <a:lnTo>
                  <a:pt x="3078" y="1239"/>
                </a:lnTo>
                <a:lnTo>
                  <a:pt x="3066" y="1223"/>
                </a:lnTo>
                <a:lnTo>
                  <a:pt x="3049" y="1210"/>
                </a:lnTo>
                <a:lnTo>
                  <a:pt x="3030" y="1202"/>
                </a:lnTo>
                <a:lnTo>
                  <a:pt x="3008" y="1199"/>
                </a:lnTo>
                <a:lnTo>
                  <a:pt x="2989" y="1202"/>
                </a:lnTo>
                <a:lnTo>
                  <a:pt x="2973" y="1207"/>
                </a:lnTo>
                <a:lnTo>
                  <a:pt x="2959" y="1216"/>
                </a:lnTo>
                <a:lnTo>
                  <a:pt x="2946" y="1228"/>
                </a:lnTo>
                <a:lnTo>
                  <a:pt x="2947" y="1228"/>
                </a:lnTo>
                <a:lnTo>
                  <a:pt x="2947" y="1228"/>
                </a:lnTo>
                <a:lnTo>
                  <a:pt x="2947" y="1227"/>
                </a:lnTo>
                <a:lnTo>
                  <a:pt x="2947" y="1227"/>
                </a:lnTo>
                <a:lnTo>
                  <a:pt x="2947" y="1227"/>
                </a:lnTo>
                <a:lnTo>
                  <a:pt x="2946" y="1228"/>
                </a:lnTo>
                <a:lnTo>
                  <a:pt x="2945" y="1230"/>
                </a:lnTo>
                <a:lnTo>
                  <a:pt x="2944" y="1232"/>
                </a:lnTo>
                <a:lnTo>
                  <a:pt x="2942" y="1234"/>
                </a:lnTo>
                <a:lnTo>
                  <a:pt x="2939" y="1236"/>
                </a:lnTo>
                <a:lnTo>
                  <a:pt x="2938" y="1238"/>
                </a:lnTo>
                <a:lnTo>
                  <a:pt x="2932" y="1247"/>
                </a:lnTo>
                <a:lnTo>
                  <a:pt x="2925" y="1257"/>
                </a:lnTo>
                <a:lnTo>
                  <a:pt x="2914" y="1269"/>
                </a:lnTo>
                <a:lnTo>
                  <a:pt x="2901" y="1283"/>
                </a:lnTo>
                <a:lnTo>
                  <a:pt x="2885" y="1301"/>
                </a:lnTo>
                <a:lnTo>
                  <a:pt x="2865" y="1319"/>
                </a:lnTo>
                <a:lnTo>
                  <a:pt x="2843" y="1339"/>
                </a:lnTo>
                <a:lnTo>
                  <a:pt x="2815" y="1363"/>
                </a:lnTo>
                <a:lnTo>
                  <a:pt x="2785" y="1388"/>
                </a:lnTo>
                <a:lnTo>
                  <a:pt x="2750" y="1415"/>
                </a:lnTo>
                <a:lnTo>
                  <a:pt x="2740" y="1422"/>
                </a:lnTo>
                <a:lnTo>
                  <a:pt x="2731" y="1428"/>
                </a:lnTo>
                <a:lnTo>
                  <a:pt x="2732" y="1409"/>
                </a:lnTo>
                <a:lnTo>
                  <a:pt x="2734" y="1391"/>
                </a:lnTo>
                <a:lnTo>
                  <a:pt x="2735" y="1378"/>
                </a:lnTo>
                <a:lnTo>
                  <a:pt x="2737" y="1358"/>
                </a:lnTo>
                <a:lnTo>
                  <a:pt x="2737" y="1341"/>
                </a:lnTo>
                <a:lnTo>
                  <a:pt x="2737" y="1332"/>
                </a:lnTo>
                <a:lnTo>
                  <a:pt x="2737" y="1320"/>
                </a:lnTo>
                <a:lnTo>
                  <a:pt x="2735" y="1306"/>
                </a:lnTo>
                <a:lnTo>
                  <a:pt x="2732" y="1290"/>
                </a:lnTo>
                <a:lnTo>
                  <a:pt x="2727" y="1275"/>
                </a:lnTo>
                <a:lnTo>
                  <a:pt x="2719" y="1260"/>
                </a:lnTo>
                <a:lnTo>
                  <a:pt x="2707" y="1245"/>
                </a:lnTo>
                <a:lnTo>
                  <a:pt x="2692" y="1232"/>
                </a:lnTo>
                <a:lnTo>
                  <a:pt x="2674" y="1221"/>
                </a:lnTo>
                <a:lnTo>
                  <a:pt x="2662" y="1216"/>
                </a:lnTo>
                <a:lnTo>
                  <a:pt x="2648" y="1213"/>
                </a:lnTo>
                <a:lnTo>
                  <a:pt x="2635" y="1211"/>
                </a:lnTo>
                <a:lnTo>
                  <a:pt x="2622" y="1212"/>
                </a:lnTo>
                <a:lnTo>
                  <a:pt x="2607" y="1214"/>
                </a:lnTo>
                <a:lnTo>
                  <a:pt x="2590" y="1218"/>
                </a:lnTo>
                <a:lnTo>
                  <a:pt x="2572" y="1224"/>
                </a:lnTo>
                <a:lnTo>
                  <a:pt x="2553" y="1233"/>
                </a:lnTo>
                <a:lnTo>
                  <a:pt x="2531" y="1246"/>
                </a:lnTo>
                <a:lnTo>
                  <a:pt x="2508" y="1261"/>
                </a:lnTo>
                <a:lnTo>
                  <a:pt x="2482" y="1278"/>
                </a:lnTo>
                <a:lnTo>
                  <a:pt x="2454" y="1300"/>
                </a:lnTo>
                <a:lnTo>
                  <a:pt x="2422" y="1325"/>
                </a:lnTo>
                <a:lnTo>
                  <a:pt x="2388" y="1354"/>
                </a:lnTo>
                <a:lnTo>
                  <a:pt x="2351" y="1386"/>
                </a:lnTo>
                <a:lnTo>
                  <a:pt x="2309" y="1423"/>
                </a:lnTo>
                <a:lnTo>
                  <a:pt x="2302" y="1430"/>
                </a:lnTo>
                <a:lnTo>
                  <a:pt x="2292" y="1438"/>
                </a:lnTo>
                <a:lnTo>
                  <a:pt x="2280" y="1447"/>
                </a:lnTo>
                <a:lnTo>
                  <a:pt x="2266" y="1457"/>
                </a:lnTo>
                <a:lnTo>
                  <a:pt x="2253" y="1466"/>
                </a:lnTo>
                <a:lnTo>
                  <a:pt x="2239" y="1472"/>
                </a:lnTo>
                <a:lnTo>
                  <a:pt x="2226" y="1476"/>
                </a:lnTo>
                <a:lnTo>
                  <a:pt x="2214" y="1477"/>
                </a:lnTo>
                <a:lnTo>
                  <a:pt x="2203" y="1473"/>
                </a:lnTo>
                <a:lnTo>
                  <a:pt x="2190" y="1461"/>
                </a:lnTo>
                <a:lnTo>
                  <a:pt x="2179" y="1444"/>
                </a:lnTo>
                <a:lnTo>
                  <a:pt x="2213" y="1420"/>
                </a:lnTo>
                <a:lnTo>
                  <a:pt x="2245" y="1391"/>
                </a:lnTo>
                <a:lnTo>
                  <a:pt x="2277" y="1360"/>
                </a:lnTo>
                <a:lnTo>
                  <a:pt x="2306" y="1324"/>
                </a:lnTo>
                <a:lnTo>
                  <a:pt x="2335" y="1285"/>
                </a:lnTo>
                <a:lnTo>
                  <a:pt x="2360" y="1242"/>
                </a:lnTo>
                <a:lnTo>
                  <a:pt x="2376" y="1209"/>
                </a:lnTo>
                <a:lnTo>
                  <a:pt x="2389" y="1178"/>
                </a:lnTo>
                <a:lnTo>
                  <a:pt x="2398" y="1150"/>
                </a:lnTo>
                <a:lnTo>
                  <a:pt x="2403" y="1122"/>
                </a:lnTo>
                <a:lnTo>
                  <a:pt x="2406" y="1098"/>
                </a:lnTo>
                <a:lnTo>
                  <a:pt x="2405" y="1075"/>
                </a:lnTo>
                <a:lnTo>
                  <a:pt x="2403" y="1055"/>
                </a:lnTo>
                <a:lnTo>
                  <a:pt x="2399" y="1035"/>
                </a:lnTo>
                <a:lnTo>
                  <a:pt x="2393" y="1019"/>
                </a:lnTo>
                <a:lnTo>
                  <a:pt x="2386" y="1004"/>
                </a:lnTo>
                <a:lnTo>
                  <a:pt x="2377" y="991"/>
                </a:lnTo>
                <a:lnTo>
                  <a:pt x="2360" y="969"/>
                </a:lnTo>
                <a:lnTo>
                  <a:pt x="2340" y="952"/>
                </a:lnTo>
                <a:lnTo>
                  <a:pt x="2317" y="938"/>
                </a:lnTo>
                <a:lnTo>
                  <a:pt x="2291" y="926"/>
                </a:lnTo>
                <a:lnTo>
                  <a:pt x="2263" y="919"/>
                </a:lnTo>
                <a:lnTo>
                  <a:pt x="2234" y="916"/>
                </a:lnTo>
                <a:close/>
                <a:moveTo>
                  <a:pt x="403" y="916"/>
                </a:moveTo>
                <a:lnTo>
                  <a:pt x="382" y="918"/>
                </a:lnTo>
                <a:lnTo>
                  <a:pt x="362" y="927"/>
                </a:lnTo>
                <a:lnTo>
                  <a:pt x="346" y="940"/>
                </a:lnTo>
                <a:lnTo>
                  <a:pt x="333" y="956"/>
                </a:lnTo>
                <a:lnTo>
                  <a:pt x="325" y="976"/>
                </a:lnTo>
                <a:lnTo>
                  <a:pt x="322" y="998"/>
                </a:lnTo>
                <a:lnTo>
                  <a:pt x="325" y="1019"/>
                </a:lnTo>
                <a:lnTo>
                  <a:pt x="333" y="1040"/>
                </a:lnTo>
                <a:lnTo>
                  <a:pt x="346" y="1056"/>
                </a:lnTo>
                <a:lnTo>
                  <a:pt x="362" y="1069"/>
                </a:lnTo>
                <a:lnTo>
                  <a:pt x="382" y="1077"/>
                </a:lnTo>
                <a:lnTo>
                  <a:pt x="403" y="1080"/>
                </a:lnTo>
                <a:lnTo>
                  <a:pt x="1340" y="1080"/>
                </a:lnTo>
                <a:lnTo>
                  <a:pt x="1361" y="1077"/>
                </a:lnTo>
                <a:lnTo>
                  <a:pt x="1381" y="1069"/>
                </a:lnTo>
                <a:lnTo>
                  <a:pt x="1398" y="1056"/>
                </a:lnTo>
                <a:lnTo>
                  <a:pt x="1410" y="1040"/>
                </a:lnTo>
                <a:lnTo>
                  <a:pt x="1418" y="1019"/>
                </a:lnTo>
                <a:lnTo>
                  <a:pt x="1421" y="998"/>
                </a:lnTo>
                <a:lnTo>
                  <a:pt x="1418" y="976"/>
                </a:lnTo>
                <a:lnTo>
                  <a:pt x="1410" y="956"/>
                </a:lnTo>
                <a:lnTo>
                  <a:pt x="1398" y="940"/>
                </a:lnTo>
                <a:lnTo>
                  <a:pt x="1381" y="927"/>
                </a:lnTo>
                <a:lnTo>
                  <a:pt x="1361" y="918"/>
                </a:lnTo>
                <a:lnTo>
                  <a:pt x="1340" y="916"/>
                </a:lnTo>
                <a:lnTo>
                  <a:pt x="403" y="916"/>
                </a:lnTo>
                <a:close/>
                <a:moveTo>
                  <a:pt x="81" y="588"/>
                </a:moveTo>
                <a:lnTo>
                  <a:pt x="3264" y="588"/>
                </a:lnTo>
                <a:lnTo>
                  <a:pt x="3286" y="591"/>
                </a:lnTo>
                <a:lnTo>
                  <a:pt x="3306" y="599"/>
                </a:lnTo>
                <a:lnTo>
                  <a:pt x="3322" y="611"/>
                </a:lnTo>
                <a:lnTo>
                  <a:pt x="3336" y="629"/>
                </a:lnTo>
                <a:lnTo>
                  <a:pt x="3344" y="648"/>
                </a:lnTo>
                <a:lnTo>
                  <a:pt x="3347" y="669"/>
                </a:lnTo>
                <a:lnTo>
                  <a:pt x="3347" y="1888"/>
                </a:lnTo>
                <a:lnTo>
                  <a:pt x="3344" y="1910"/>
                </a:lnTo>
                <a:lnTo>
                  <a:pt x="3336" y="1930"/>
                </a:lnTo>
                <a:lnTo>
                  <a:pt x="3322" y="1946"/>
                </a:lnTo>
                <a:lnTo>
                  <a:pt x="3306" y="1959"/>
                </a:lnTo>
                <a:lnTo>
                  <a:pt x="3286" y="1968"/>
                </a:lnTo>
                <a:lnTo>
                  <a:pt x="3264" y="1971"/>
                </a:lnTo>
                <a:lnTo>
                  <a:pt x="81" y="1971"/>
                </a:lnTo>
                <a:lnTo>
                  <a:pt x="60" y="1968"/>
                </a:lnTo>
                <a:lnTo>
                  <a:pt x="41" y="1959"/>
                </a:lnTo>
                <a:lnTo>
                  <a:pt x="24" y="1946"/>
                </a:lnTo>
                <a:lnTo>
                  <a:pt x="11" y="1930"/>
                </a:lnTo>
                <a:lnTo>
                  <a:pt x="3" y="1910"/>
                </a:lnTo>
                <a:lnTo>
                  <a:pt x="0" y="1888"/>
                </a:lnTo>
                <a:lnTo>
                  <a:pt x="0" y="669"/>
                </a:lnTo>
                <a:lnTo>
                  <a:pt x="3" y="648"/>
                </a:lnTo>
                <a:lnTo>
                  <a:pt x="11" y="629"/>
                </a:lnTo>
                <a:lnTo>
                  <a:pt x="24" y="611"/>
                </a:lnTo>
                <a:lnTo>
                  <a:pt x="41" y="599"/>
                </a:lnTo>
                <a:lnTo>
                  <a:pt x="60" y="591"/>
                </a:lnTo>
                <a:lnTo>
                  <a:pt x="81" y="588"/>
                </a:lnTo>
                <a:close/>
                <a:moveTo>
                  <a:pt x="3054" y="0"/>
                </a:moveTo>
                <a:lnTo>
                  <a:pt x="3055" y="0"/>
                </a:lnTo>
                <a:lnTo>
                  <a:pt x="3070" y="1"/>
                </a:lnTo>
                <a:lnTo>
                  <a:pt x="3086" y="6"/>
                </a:lnTo>
                <a:lnTo>
                  <a:pt x="3099" y="14"/>
                </a:lnTo>
                <a:lnTo>
                  <a:pt x="3113" y="24"/>
                </a:lnTo>
                <a:lnTo>
                  <a:pt x="3125" y="41"/>
                </a:lnTo>
                <a:lnTo>
                  <a:pt x="3133" y="61"/>
                </a:lnTo>
                <a:lnTo>
                  <a:pt x="3136" y="82"/>
                </a:lnTo>
                <a:lnTo>
                  <a:pt x="3136" y="317"/>
                </a:lnTo>
                <a:lnTo>
                  <a:pt x="3133" y="338"/>
                </a:lnTo>
                <a:lnTo>
                  <a:pt x="3125" y="358"/>
                </a:lnTo>
                <a:lnTo>
                  <a:pt x="3113" y="375"/>
                </a:lnTo>
                <a:lnTo>
                  <a:pt x="3095" y="388"/>
                </a:lnTo>
                <a:lnTo>
                  <a:pt x="3076" y="396"/>
                </a:lnTo>
                <a:lnTo>
                  <a:pt x="3055" y="399"/>
                </a:lnTo>
                <a:lnTo>
                  <a:pt x="930" y="399"/>
                </a:lnTo>
                <a:lnTo>
                  <a:pt x="909" y="396"/>
                </a:lnTo>
                <a:lnTo>
                  <a:pt x="448" y="280"/>
                </a:lnTo>
                <a:lnTo>
                  <a:pt x="431" y="274"/>
                </a:lnTo>
                <a:lnTo>
                  <a:pt x="415" y="263"/>
                </a:lnTo>
                <a:lnTo>
                  <a:pt x="403" y="250"/>
                </a:lnTo>
                <a:lnTo>
                  <a:pt x="394" y="236"/>
                </a:lnTo>
                <a:lnTo>
                  <a:pt x="388" y="219"/>
                </a:lnTo>
                <a:lnTo>
                  <a:pt x="386" y="200"/>
                </a:lnTo>
                <a:lnTo>
                  <a:pt x="388" y="182"/>
                </a:lnTo>
                <a:lnTo>
                  <a:pt x="394" y="165"/>
                </a:lnTo>
                <a:lnTo>
                  <a:pt x="403" y="149"/>
                </a:lnTo>
                <a:lnTo>
                  <a:pt x="415" y="137"/>
                </a:lnTo>
                <a:lnTo>
                  <a:pt x="431" y="127"/>
                </a:lnTo>
                <a:lnTo>
                  <a:pt x="448" y="121"/>
                </a:lnTo>
                <a:lnTo>
                  <a:pt x="905" y="4"/>
                </a:lnTo>
                <a:lnTo>
                  <a:pt x="916" y="1"/>
                </a:lnTo>
                <a:lnTo>
                  <a:pt x="930" y="0"/>
                </a:lnTo>
                <a:lnTo>
                  <a:pt x="30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7" name="Freeform 331"/>
          <p:cNvSpPr>
            <a:spLocks noEditPoints="1"/>
          </p:cNvSpPr>
          <p:nvPr/>
        </p:nvSpPr>
        <p:spPr bwMode="auto">
          <a:xfrm>
            <a:off x="5350577" y="1952625"/>
            <a:ext cx="546100" cy="482600"/>
          </a:xfrm>
          <a:custGeom>
            <a:avLst/>
            <a:gdLst>
              <a:gd name="T0" fmla="*/ 537 w 3442"/>
              <a:gd name="T1" fmla="*/ 1006 h 3041"/>
              <a:gd name="T2" fmla="*/ 587 w 3442"/>
              <a:gd name="T3" fmla="*/ 1044 h 3041"/>
              <a:gd name="T4" fmla="*/ 598 w 3442"/>
              <a:gd name="T5" fmla="*/ 2431 h 3041"/>
              <a:gd name="T6" fmla="*/ 760 w 3442"/>
              <a:gd name="T7" fmla="*/ 1063 h 3041"/>
              <a:gd name="T8" fmla="*/ 798 w 3442"/>
              <a:gd name="T9" fmla="*/ 1014 h 3041"/>
              <a:gd name="T10" fmla="*/ 1038 w 3442"/>
              <a:gd name="T11" fmla="*/ 1003 h 3041"/>
              <a:gd name="T12" fmla="*/ 1096 w 3442"/>
              <a:gd name="T13" fmla="*/ 1027 h 3041"/>
              <a:gd name="T14" fmla="*/ 1120 w 3442"/>
              <a:gd name="T15" fmla="*/ 1084 h 3041"/>
              <a:gd name="T16" fmla="*/ 1279 w 3442"/>
              <a:gd name="T17" fmla="*/ 1084 h 3041"/>
              <a:gd name="T18" fmla="*/ 1303 w 3442"/>
              <a:gd name="T19" fmla="*/ 1027 h 3041"/>
              <a:gd name="T20" fmla="*/ 1360 w 3442"/>
              <a:gd name="T21" fmla="*/ 1003 h 3041"/>
              <a:gd name="T22" fmla="*/ 1601 w 3442"/>
              <a:gd name="T23" fmla="*/ 1014 h 3041"/>
              <a:gd name="T24" fmla="*/ 1638 w 3442"/>
              <a:gd name="T25" fmla="*/ 1063 h 3041"/>
              <a:gd name="T26" fmla="*/ 1800 w 3442"/>
              <a:gd name="T27" fmla="*/ 2431 h 3041"/>
              <a:gd name="T28" fmla="*/ 1812 w 3442"/>
              <a:gd name="T29" fmla="*/ 1044 h 3041"/>
              <a:gd name="T30" fmla="*/ 1861 w 3442"/>
              <a:gd name="T31" fmla="*/ 1006 h 3041"/>
              <a:gd name="T32" fmla="*/ 2102 w 3442"/>
              <a:gd name="T33" fmla="*/ 1006 h 3041"/>
              <a:gd name="T34" fmla="*/ 2152 w 3442"/>
              <a:gd name="T35" fmla="*/ 1044 h 3041"/>
              <a:gd name="T36" fmla="*/ 2163 w 3442"/>
              <a:gd name="T37" fmla="*/ 2431 h 3041"/>
              <a:gd name="T38" fmla="*/ 2325 w 3442"/>
              <a:gd name="T39" fmla="*/ 1063 h 3041"/>
              <a:gd name="T40" fmla="*/ 2363 w 3442"/>
              <a:gd name="T41" fmla="*/ 1014 h 3041"/>
              <a:gd name="T42" fmla="*/ 2603 w 3442"/>
              <a:gd name="T43" fmla="*/ 1003 h 3041"/>
              <a:gd name="T44" fmla="*/ 2661 w 3442"/>
              <a:gd name="T45" fmla="*/ 1027 h 3041"/>
              <a:gd name="T46" fmla="*/ 2685 w 3442"/>
              <a:gd name="T47" fmla="*/ 1084 h 3041"/>
              <a:gd name="T48" fmla="*/ 2845 w 3442"/>
              <a:gd name="T49" fmla="*/ 1084 h 3041"/>
              <a:gd name="T50" fmla="*/ 2869 w 3442"/>
              <a:gd name="T51" fmla="*/ 1027 h 3041"/>
              <a:gd name="T52" fmla="*/ 2926 w 3442"/>
              <a:gd name="T53" fmla="*/ 1003 h 3041"/>
              <a:gd name="T54" fmla="*/ 3166 w 3442"/>
              <a:gd name="T55" fmla="*/ 1014 h 3041"/>
              <a:gd name="T56" fmla="*/ 3203 w 3442"/>
              <a:gd name="T57" fmla="*/ 1063 h 3041"/>
              <a:gd name="T58" fmla="*/ 3318 w 3442"/>
              <a:gd name="T59" fmla="*/ 2431 h 3041"/>
              <a:gd name="T60" fmla="*/ 3377 w 3442"/>
              <a:gd name="T61" fmla="*/ 2455 h 3041"/>
              <a:gd name="T62" fmla="*/ 3400 w 3442"/>
              <a:gd name="T63" fmla="*/ 2512 h 3041"/>
              <a:gd name="T64" fmla="*/ 3389 w 3442"/>
              <a:gd name="T65" fmla="*/ 3000 h 3041"/>
              <a:gd name="T66" fmla="*/ 3340 w 3442"/>
              <a:gd name="T67" fmla="*/ 3038 h 3041"/>
              <a:gd name="T68" fmla="*/ 101 w 3442"/>
              <a:gd name="T69" fmla="*/ 3038 h 3041"/>
              <a:gd name="T70" fmla="*/ 53 w 3442"/>
              <a:gd name="T71" fmla="*/ 3000 h 3041"/>
              <a:gd name="T72" fmla="*/ 42 w 3442"/>
              <a:gd name="T73" fmla="*/ 2512 h 3041"/>
              <a:gd name="T74" fmla="*/ 66 w 3442"/>
              <a:gd name="T75" fmla="*/ 2455 h 3041"/>
              <a:gd name="T76" fmla="*/ 123 w 3442"/>
              <a:gd name="T77" fmla="*/ 2431 h 3041"/>
              <a:gd name="T78" fmla="*/ 238 w 3442"/>
              <a:gd name="T79" fmla="*/ 1063 h 3041"/>
              <a:gd name="T80" fmla="*/ 276 w 3442"/>
              <a:gd name="T81" fmla="*/ 1014 h 3041"/>
              <a:gd name="T82" fmla="*/ 1710 w 3442"/>
              <a:gd name="T83" fmla="*/ 0 h 3041"/>
              <a:gd name="T84" fmla="*/ 3391 w 3442"/>
              <a:gd name="T85" fmla="*/ 684 h 3041"/>
              <a:gd name="T86" fmla="*/ 3432 w 3442"/>
              <a:gd name="T87" fmla="*/ 721 h 3041"/>
              <a:gd name="T88" fmla="*/ 3441 w 3442"/>
              <a:gd name="T89" fmla="*/ 775 h 3041"/>
              <a:gd name="T90" fmla="*/ 3412 w 3442"/>
              <a:gd name="T91" fmla="*/ 822 h 3041"/>
              <a:gd name="T92" fmla="*/ 3360 w 3442"/>
              <a:gd name="T93" fmla="*/ 841 h 3041"/>
              <a:gd name="T94" fmla="*/ 45 w 3442"/>
              <a:gd name="T95" fmla="*/ 832 h 3041"/>
              <a:gd name="T96" fmla="*/ 7 w 3442"/>
              <a:gd name="T97" fmla="*/ 793 h 3041"/>
              <a:gd name="T98" fmla="*/ 3 w 3442"/>
              <a:gd name="T99" fmla="*/ 737 h 3041"/>
              <a:gd name="T100" fmla="*/ 33 w 3442"/>
              <a:gd name="T101" fmla="*/ 694 h 3041"/>
              <a:gd name="T102" fmla="*/ 1710 w 3442"/>
              <a:gd name="T103" fmla="*/ 0 h 3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42" h="3041">
                <a:moveTo>
                  <a:pt x="317" y="1003"/>
                </a:moveTo>
                <a:lnTo>
                  <a:pt x="515" y="1003"/>
                </a:lnTo>
                <a:lnTo>
                  <a:pt x="537" y="1006"/>
                </a:lnTo>
                <a:lnTo>
                  <a:pt x="557" y="1014"/>
                </a:lnTo>
                <a:lnTo>
                  <a:pt x="574" y="1027"/>
                </a:lnTo>
                <a:lnTo>
                  <a:pt x="587" y="1044"/>
                </a:lnTo>
                <a:lnTo>
                  <a:pt x="595" y="1063"/>
                </a:lnTo>
                <a:lnTo>
                  <a:pt x="598" y="1084"/>
                </a:lnTo>
                <a:lnTo>
                  <a:pt x="598" y="2431"/>
                </a:lnTo>
                <a:lnTo>
                  <a:pt x="757" y="2431"/>
                </a:lnTo>
                <a:lnTo>
                  <a:pt x="757" y="1084"/>
                </a:lnTo>
                <a:lnTo>
                  <a:pt x="760" y="1063"/>
                </a:lnTo>
                <a:lnTo>
                  <a:pt x="768" y="1044"/>
                </a:lnTo>
                <a:lnTo>
                  <a:pt x="781" y="1027"/>
                </a:lnTo>
                <a:lnTo>
                  <a:pt x="798" y="1014"/>
                </a:lnTo>
                <a:lnTo>
                  <a:pt x="818" y="1006"/>
                </a:lnTo>
                <a:lnTo>
                  <a:pt x="838" y="1003"/>
                </a:lnTo>
                <a:lnTo>
                  <a:pt x="1038" y="1003"/>
                </a:lnTo>
                <a:lnTo>
                  <a:pt x="1059" y="1006"/>
                </a:lnTo>
                <a:lnTo>
                  <a:pt x="1079" y="1014"/>
                </a:lnTo>
                <a:lnTo>
                  <a:pt x="1096" y="1027"/>
                </a:lnTo>
                <a:lnTo>
                  <a:pt x="1108" y="1044"/>
                </a:lnTo>
                <a:lnTo>
                  <a:pt x="1117" y="1063"/>
                </a:lnTo>
                <a:lnTo>
                  <a:pt x="1120" y="1084"/>
                </a:lnTo>
                <a:lnTo>
                  <a:pt x="1120" y="2431"/>
                </a:lnTo>
                <a:lnTo>
                  <a:pt x="1279" y="2431"/>
                </a:lnTo>
                <a:lnTo>
                  <a:pt x="1279" y="1084"/>
                </a:lnTo>
                <a:lnTo>
                  <a:pt x="1282" y="1063"/>
                </a:lnTo>
                <a:lnTo>
                  <a:pt x="1290" y="1044"/>
                </a:lnTo>
                <a:lnTo>
                  <a:pt x="1303" y="1027"/>
                </a:lnTo>
                <a:lnTo>
                  <a:pt x="1319" y="1014"/>
                </a:lnTo>
                <a:lnTo>
                  <a:pt x="1339" y="1006"/>
                </a:lnTo>
                <a:lnTo>
                  <a:pt x="1360" y="1003"/>
                </a:lnTo>
                <a:lnTo>
                  <a:pt x="1560" y="1003"/>
                </a:lnTo>
                <a:lnTo>
                  <a:pt x="1581" y="1006"/>
                </a:lnTo>
                <a:lnTo>
                  <a:pt x="1601" y="1014"/>
                </a:lnTo>
                <a:lnTo>
                  <a:pt x="1617" y="1027"/>
                </a:lnTo>
                <a:lnTo>
                  <a:pt x="1630" y="1044"/>
                </a:lnTo>
                <a:lnTo>
                  <a:pt x="1638" y="1063"/>
                </a:lnTo>
                <a:lnTo>
                  <a:pt x="1641" y="1084"/>
                </a:lnTo>
                <a:lnTo>
                  <a:pt x="1641" y="2431"/>
                </a:lnTo>
                <a:lnTo>
                  <a:pt x="1800" y="2431"/>
                </a:lnTo>
                <a:lnTo>
                  <a:pt x="1800" y="1084"/>
                </a:lnTo>
                <a:lnTo>
                  <a:pt x="1803" y="1063"/>
                </a:lnTo>
                <a:lnTo>
                  <a:pt x="1812" y="1044"/>
                </a:lnTo>
                <a:lnTo>
                  <a:pt x="1824" y="1027"/>
                </a:lnTo>
                <a:lnTo>
                  <a:pt x="1841" y="1014"/>
                </a:lnTo>
                <a:lnTo>
                  <a:pt x="1861" y="1006"/>
                </a:lnTo>
                <a:lnTo>
                  <a:pt x="1883" y="1003"/>
                </a:lnTo>
                <a:lnTo>
                  <a:pt x="2082" y="1003"/>
                </a:lnTo>
                <a:lnTo>
                  <a:pt x="2102" y="1006"/>
                </a:lnTo>
                <a:lnTo>
                  <a:pt x="2122" y="1014"/>
                </a:lnTo>
                <a:lnTo>
                  <a:pt x="2139" y="1027"/>
                </a:lnTo>
                <a:lnTo>
                  <a:pt x="2152" y="1044"/>
                </a:lnTo>
                <a:lnTo>
                  <a:pt x="2160" y="1063"/>
                </a:lnTo>
                <a:lnTo>
                  <a:pt x="2163" y="1084"/>
                </a:lnTo>
                <a:lnTo>
                  <a:pt x="2163" y="2431"/>
                </a:lnTo>
                <a:lnTo>
                  <a:pt x="2323" y="2431"/>
                </a:lnTo>
                <a:lnTo>
                  <a:pt x="2323" y="1084"/>
                </a:lnTo>
                <a:lnTo>
                  <a:pt x="2325" y="1063"/>
                </a:lnTo>
                <a:lnTo>
                  <a:pt x="2333" y="1044"/>
                </a:lnTo>
                <a:lnTo>
                  <a:pt x="2346" y="1027"/>
                </a:lnTo>
                <a:lnTo>
                  <a:pt x="2363" y="1014"/>
                </a:lnTo>
                <a:lnTo>
                  <a:pt x="2383" y="1006"/>
                </a:lnTo>
                <a:lnTo>
                  <a:pt x="2405" y="1003"/>
                </a:lnTo>
                <a:lnTo>
                  <a:pt x="2603" y="1003"/>
                </a:lnTo>
                <a:lnTo>
                  <a:pt x="2625" y="1006"/>
                </a:lnTo>
                <a:lnTo>
                  <a:pt x="2644" y="1014"/>
                </a:lnTo>
                <a:lnTo>
                  <a:pt x="2661" y="1027"/>
                </a:lnTo>
                <a:lnTo>
                  <a:pt x="2673" y="1044"/>
                </a:lnTo>
                <a:lnTo>
                  <a:pt x="2682" y="1063"/>
                </a:lnTo>
                <a:lnTo>
                  <a:pt x="2685" y="1084"/>
                </a:lnTo>
                <a:lnTo>
                  <a:pt x="2685" y="2431"/>
                </a:lnTo>
                <a:lnTo>
                  <a:pt x="2845" y="2431"/>
                </a:lnTo>
                <a:lnTo>
                  <a:pt x="2845" y="1084"/>
                </a:lnTo>
                <a:lnTo>
                  <a:pt x="2847" y="1063"/>
                </a:lnTo>
                <a:lnTo>
                  <a:pt x="2855" y="1044"/>
                </a:lnTo>
                <a:lnTo>
                  <a:pt x="2869" y="1027"/>
                </a:lnTo>
                <a:lnTo>
                  <a:pt x="2884" y="1014"/>
                </a:lnTo>
                <a:lnTo>
                  <a:pt x="2904" y="1006"/>
                </a:lnTo>
                <a:lnTo>
                  <a:pt x="2926" y="1003"/>
                </a:lnTo>
                <a:lnTo>
                  <a:pt x="3125" y="1003"/>
                </a:lnTo>
                <a:lnTo>
                  <a:pt x="3147" y="1006"/>
                </a:lnTo>
                <a:lnTo>
                  <a:pt x="3166" y="1014"/>
                </a:lnTo>
                <a:lnTo>
                  <a:pt x="3182" y="1027"/>
                </a:lnTo>
                <a:lnTo>
                  <a:pt x="3195" y="1044"/>
                </a:lnTo>
                <a:lnTo>
                  <a:pt x="3203" y="1063"/>
                </a:lnTo>
                <a:lnTo>
                  <a:pt x="3206" y="1084"/>
                </a:lnTo>
                <a:lnTo>
                  <a:pt x="3206" y="2431"/>
                </a:lnTo>
                <a:lnTo>
                  <a:pt x="3318" y="2431"/>
                </a:lnTo>
                <a:lnTo>
                  <a:pt x="3340" y="2434"/>
                </a:lnTo>
                <a:lnTo>
                  <a:pt x="3360" y="2441"/>
                </a:lnTo>
                <a:lnTo>
                  <a:pt x="3377" y="2455"/>
                </a:lnTo>
                <a:lnTo>
                  <a:pt x="3389" y="2471"/>
                </a:lnTo>
                <a:lnTo>
                  <a:pt x="3398" y="2491"/>
                </a:lnTo>
                <a:lnTo>
                  <a:pt x="3400" y="2512"/>
                </a:lnTo>
                <a:lnTo>
                  <a:pt x="3400" y="2960"/>
                </a:lnTo>
                <a:lnTo>
                  <a:pt x="3398" y="2981"/>
                </a:lnTo>
                <a:lnTo>
                  <a:pt x="3389" y="3000"/>
                </a:lnTo>
                <a:lnTo>
                  <a:pt x="3377" y="3017"/>
                </a:lnTo>
                <a:lnTo>
                  <a:pt x="3360" y="3030"/>
                </a:lnTo>
                <a:lnTo>
                  <a:pt x="3340" y="3038"/>
                </a:lnTo>
                <a:lnTo>
                  <a:pt x="3318" y="3041"/>
                </a:lnTo>
                <a:lnTo>
                  <a:pt x="123" y="3041"/>
                </a:lnTo>
                <a:lnTo>
                  <a:pt x="101" y="3038"/>
                </a:lnTo>
                <a:lnTo>
                  <a:pt x="83" y="3030"/>
                </a:lnTo>
                <a:lnTo>
                  <a:pt x="66" y="3017"/>
                </a:lnTo>
                <a:lnTo>
                  <a:pt x="53" y="3000"/>
                </a:lnTo>
                <a:lnTo>
                  <a:pt x="45" y="2981"/>
                </a:lnTo>
                <a:lnTo>
                  <a:pt x="42" y="2960"/>
                </a:lnTo>
                <a:lnTo>
                  <a:pt x="42" y="2512"/>
                </a:lnTo>
                <a:lnTo>
                  <a:pt x="45" y="2491"/>
                </a:lnTo>
                <a:lnTo>
                  <a:pt x="53" y="2471"/>
                </a:lnTo>
                <a:lnTo>
                  <a:pt x="66" y="2455"/>
                </a:lnTo>
                <a:lnTo>
                  <a:pt x="83" y="2441"/>
                </a:lnTo>
                <a:lnTo>
                  <a:pt x="101" y="2434"/>
                </a:lnTo>
                <a:lnTo>
                  <a:pt x="123" y="2431"/>
                </a:lnTo>
                <a:lnTo>
                  <a:pt x="235" y="2431"/>
                </a:lnTo>
                <a:lnTo>
                  <a:pt x="235" y="1084"/>
                </a:lnTo>
                <a:lnTo>
                  <a:pt x="238" y="1063"/>
                </a:lnTo>
                <a:lnTo>
                  <a:pt x="247" y="1044"/>
                </a:lnTo>
                <a:lnTo>
                  <a:pt x="259" y="1027"/>
                </a:lnTo>
                <a:lnTo>
                  <a:pt x="276" y="1014"/>
                </a:lnTo>
                <a:lnTo>
                  <a:pt x="296" y="1006"/>
                </a:lnTo>
                <a:lnTo>
                  <a:pt x="317" y="1003"/>
                </a:lnTo>
                <a:close/>
                <a:moveTo>
                  <a:pt x="1710" y="0"/>
                </a:moveTo>
                <a:lnTo>
                  <a:pt x="1731" y="0"/>
                </a:lnTo>
                <a:lnTo>
                  <a:pt x="1752" y="5"/>
                </a:lnTo>
                <a:lnTo>
                  <a:pt x="3391" y="684"/>
                </a:lnTo>
                <a:lnTo>
                  <a:pt x="3408" y="694"/>
                </a:lnTo>
                <a:lnTo>
                  <a:pt x="3422" y="705"/>
                </a:lnTo>
                <a:lnTo>
                  <a:pt x="3432" y="721"/>
                </a:lnTo>
                <a:lnTo>
                  <a:pt x="3440" y="737"/>
                </a:lnTo>
                <a:lnTo>
                  <a:pt x="3442" y="756"/>
                </a:lnTo>
                <a:lnTo>
                  <a:pt x="3441" y="775"/>
                </a:lnTo>
                <a:lnTo>
                  <a:pt x="3434" y="793"/>
                </a:lnTo>
                <a:lnTo>
                  <a:pt x="3425" y="810"/>
                </a:lnTo>
                <a:lnTo>
                  <a:pt x="3412" y="822"/>
                </a:lnTo>
                <a:lnTo>
                  <a:pt x="3397" y="832"/>
                </a:lnTo>
                <a:lnTo>
                  <a:pt x="3379" y="839"/>
                </a:lnTo>
                <a:lnTo>
                  <a:pt x="3360" y="841"/>
                </a:lnTo>
                <a:lnTo>
                  <a:pt x="82" y="841"/>
                </a:lnTo>
                <a:lnTo>
                  <a:pt x="63" y="839"/>
                </a:lnTo>
                <a:lnTo>
                  <a:pt x="45" y="832"/>
                </a:lnTo>
                <a:lnTo>
                  <a:pt x="30" y="822"/>
                </a:lnTo>
                <a:lnTo>
                  <a:pt x="17" y="810"/>
                </a:lnTo>
                <a:lnTo>
                  <a:pt x="7" y="793"/>
                </a:lnTo>
                <a:lnTo>
                  <a:pt x="2" y="775"/>
                </a:lnTo>
                <a:lnTo>
                  <a:pt x="0" y="756"/>
                </a:lnTo>
                <a:lnTo>
                  <a:pt x="3" y="737"/>
                </a:lnTo>
                <a:lnTo>
                  <a:pt x="9" y="721"/>
                </a:lnTo>
                <a:lnTo>
                  <a:pt x="20" y="705"/>
                </a:lnTo>
                <a:lnTo>
                  <a:pt x="33" y="694"/>
                </a:lnTo>
                <a:lnTo>
                  <a:pt x="50" y="684"/>
                </a:lnTo>
                <a:lnTo>
                  <a:pt x="1689" y="5"/>
                </a:lnTo>
                <a:lnTo>
                  <a:pt x="17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8" name="Freeform 336"/>
          <p:cNvSpPr>
            <a:spLocks noEditPoints="1"/>
          </p:cNvSpPr>
          <p:nvPr/>
        </p:nvSpPr>
        <p:spPr bwMode="auto">
          <a:xfrm>
            <a:off x="6306709" y="1958975"/>
            <a:ext cx="504825" cy="469900"/>
          </a:xfrm>
          <a:custGeom>
            <a:avLst/>
            <a:gdLst>
              <a:gd name="T0" fmla="*/ 191 w 3497"/>
              <a:gd name="T1" fmla="*/ 2438 h 3257"/>
              <a:gd name="T2" fmla="*/ 255 w 3497"/>
              <a:gd name="T3" fmla="*/ 2490 h 3257"/>
              <a:gd name="T4" fmla="*/ 3262 w 3497"/>
              <a:gd name="T5" fmla="*/ 2482 h 3257"/>
              <a:gd name="T6" fmla="*/ 3314 w 3497"/>
              <a:gd name="T7" fmla="*/ 2418 h 3257"/>
              <a:gd name="T8" fmla="*/ 553 w 3497"/>
              <a:gd name="T9" fmla="*/ 1522 h 3257"/>
              <a:gd name="T10" fmla="*/ 553 w 3497"/>
              <a:gd name="T11" fmla="*/ 1522 h 3257"/>
              <a:gd name="T12" fmla="*/ 988 w 3497"/>
              <a:gd name="T13" fmla="*/ 1713 h 3257"/>
              <a:gd name="T14" fmla="*/ 1639 w 3497"/>
              <a:gd name="T15" fmla="*/ 1713 h 3257"/>
              <a:gd name="T16" fmla="*/ 2073 w 3497"/>
              <a:gd name="T17" fmla="*/ 976 h 3257"/>
              <a:gd name="T18" fmla="*/ 2730 w 3497"/>
              <a:gd name="T19" fmla="*/ 851 h 3257"/>
              <a:gd name="T20" fmla="*/ 2730 w 3497"/>
              <a:gd name="T21" fmla="*/ 851 h 3257"/>
              <a:gd name="T22" fmla="*/ 2294 w 3497"/>
              <a:gd name="T23" fmla="*/ 1713 h 3257"/>
              <a:gd name="T24" fmla="*/ 2158 w 3497"/>
              <a:gd name="T25" fmla="*/ 575 h 3257"/>
              <a:gd name="T26" fmla="*/ 2114 w 3497"/>
              <a:gd name="T27" fmla="*/ 654 h 3257"/>
              <a:gd name="T28" fmla="*/ 1723 w 3497"/>
              <a:gd name="T29" fmla="*/ 808 h 3257"/>
              <a:gd name="T30" fmla="*/ 1678 w 3497"/>
              <a:gd name="T31" fmla="*/ 886 h 3257"/>
              <a:gd name="T32" fmla="*/ 1288 w 3497"/>
              <a:gd name="T33" fmla="*/ 961 h 3257"/>
              <a:gd name="T34" fmla="*/ 1243 w 3497"/>
              <a:gd name="T35" fmla="*/ 1039 h 3257"/>
              <a:gd name="T36" fmla="*/ 852 w 3497"/>
              <a:gd name="T37" fmla="*/ 1087 h 3257"/>
              <a:gd name="T38" fmla="*/ 808 w 3497"/>
              <a:gd name="T39" fmla="*/ 1166 h 3257"/>
              <a:gd name="T40" fmla="*/ 418 w 3497"/>
              <a:gd name="T41" fmla="*/ 1355 h 3257"/>
              <a:gd name="T42" fmla="*/ 372 w 3497"/>
              <a:gd name="T43" fmla="*/ 1432 h 3257"/>
              <a:gd name="T44" fmla="*/ 399 w 3497"/>
              <a:gd name="T45" fmla="*/ 1867 h 3257"/>
              <a:gd name="T46" fmla="*/ 859 w 3497"/>
              <a:gd name="T47" fmla="*/ 1894 h 3257"/>
              <a:gd name="T48" fmla="*/ 1313 w 3497"/>
              <a:gd name="T49" fmla="*/ 1891 h 3257"/>
              <a:gd name="T50" fmla="*/ 1768 w 3497"/>
              <a:gd name="T51" fmla="*/ 1894 h 3257"/>
              <a:gd name="T52" fmla="*/ 2599 w 3497"/>
              <a:gd name="T53" fmla="*/ 1894 h 3257"/>
              <a:gd name="T54" fmla="*/ 3058 w 3497"/>
              <a:gd name="T55" fmla="*/ 1891 h 3257"/>
              <a:gd name="T56" fmla="*/ 3122 w 3497"/>
              <a:gd name="T57" fmla="*/ 1827 h 3257"/>
              <a:gd name="T58" fmla="*/ 3112 w 3497"/>
              <a:gd name="T59" fmla="*/ 715 h 3257"/>
              <a:gd name="T60" fmla="*/ 3034 w 3497"/>
              <a:gd name="T61" fmla="*/ 670 h 3257"/>
              <a:gd name="T62" fmla="*/ 2677 w 3497"/>
              <a:gd name="T63" fmla="*/ 608 h 3257"/>
              <a:gd name="T64" fmla="*/ 2599 w 3497"/>
              <a:gd name="T65" fmla="*/ 564 h 3257"/>
              <a:gd name="T66" fmla="*/ 3261 w 3497"/>
              <a:gd name="T67" fmla="*/ 3 h 3257"/>
              <a:gd name="T68" fmla="*/ 3402 w 3497"/>
              <a:gd name="T69" fmla="*/ 68 h 3257"/>
              <a:gd name="T70" fmla="*/ 3485 w 3497"/>
              <a:gd name="T71" fmla="*/ 197 h 3257"/>
              <a:gd name="T72" fmla="*/ 3494 w 3497"/>
              <a:gd name="T73" fmla="*/ 2436 h 3257"/>
              <a:gd name="T74" fmla="*/ 3429 w 3497"/>
              <a:gd name="T75" fmla="*/ 2577 h 3257"/>
              <a:gd name="T76" fmla="*/ 3300 w 3497"/>
              <a:gd name="T77" fmla="*/ 2661 h 3257"/>
              <a:gd name="T78" fmla="*/ 2395 w 3497"/>
              <a:gd name="T79" fmla="*/ 3077 h 3257"/>
              <a:gd name="T80" fmla="*/ 2707 w 3497"/>
              <a:gd name="T81" fmla="*/ 3103 h 3257"/>
              <a:gd name="T82" fmla="*/ 2731 w 3497"/>
              <a:gd name="T83" fmla="*/ 3190 h 3257"/>
              <a:gd name="T84" fmla="*/ 2667 w 3497"/>
              <a:gd name="T85" fmla="*/ 3254 h 3257"/>
              <a:gd name="T86" fmla="*/ 808 w 3497"/>
              <a:gd name="T87" fmla="*/ 3244 h 3257"/>
              <a:gd name="T88" fmla="*/ 763 w 3497"/>
              <a:gd name="T89" fmla="*/ 3167 h 3257"/>
              <a:gd name="T90" fmla="*/ 808 w 3497"/>
              <a:gd name="T91" fmla="*/ 3089 h 3257"/>
              <a:gd name="T92" fmla="*/ 1229 w 3497"/>
              <a:gd name="T93" fmla="*/ 2673 h 3257"/>
              <a:gd name="T94" fmla="*/ 161 w 3497"/>
              <a:gd name="T95" fmla="*/ 2646 h 3257"/>
              <a:gd name="T96" fmla="*/ 45 w 3497"/>
              <a:gd name="T97" fmla="*/ 2546 h 3257"/>
              <a:gd name="T98" fmla="*/ 0 w 3497"/>
              <a:gd name="T99" fmla="*/ 2395 h 3257"/>
              <a:gd name="T100" fmla="*/ 25 w 3497"/>
              <a:gd name="T101" fmla="*/ 160 h 3257"/>
              <a:gd name="T102" fmla="*/ 127 w 3497"/>
              <a:gd name="T103" fmla="*/ 45 h 3257"/>
              <a:gd name="T104" fmla="*/ 278 w 3497"/>
              <a:gd name="T105" fmla="*/ 0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97" h="3257">
                <a:moveTo>
                  <a:pt x="180" y="2274"/>
                </a:moveTo>
                <a:lnTo>
                  <a:pt x="180" y="2395"/>
                </a:lnTo>
                <a:lnTo>
                  <a:pt x="183" y="2418"/>
                </a:lnTo>
                <a:lnTo>
                  <a:pt x="191" y="2438"/>
                </a:lnTo>
                <a:lnTo>
                  <a:pt x="202" y="2456"/>
                </a:lnTo>
                <a:lnTo>
                  <a:pt x="217" y="2471"/>
                </a:lnTo>
                <a:lnTo>
                  <a:pt x="235" y="2482"/>
                </a:lnTo>
                <a:lnTo>
                  <a:pt x="255" y="2490"/>
                </a:lnTo>
                <a:lnTo>
                  <a:pt x="278" y="2493"/>
                </a:lnTo>
                <a:lnTo>
                  <a:pt x="3219" y="2493"/>
                </a:lnTo>
                <a:lnTo>
                  <a:pt x="3241" y="2490"/>
                </a:lnTo>
                <a:lnTo>
                  <a:pt x="3262" y="2482"/>
                </a:lnTo>
                <a:lnTo>
                  <a:pt x="3280" y="2471"/>
                </a:lnTo>
                <a:lnTo>
                  <a:pt x="3296" y="2456"/>
                </a:lnTo>
                <a:lnTo>
                  <a:pt x="3306" y="2438"/>
                </a:lnTo>
                <a:lnTo>
                  <a:pt x="3314" y="2418"/>
                </a:lnTo>
                <a:lnTo>
                  <a:pt x="3317" y="2395"/>
                </a:lnTo>
                <a:lnTo>
                  <a:pt x="3317" y="2274"/>
                </a:lnTo>
                <a:lnTo>
                  <a:pt x="180" y="2274"/>
                </a:lnTo>
                <a:close/>
                <a:moveTo>
                  <a:pt x="553" y="1522"/>
                </a:moveTo>
                <a:lnTo>
                  <a:pt x="767" y="1522"/>
                </a:lnTo>
                <a:lnTo>
                  <a:pt x="767" y="1713"/>
                </a:lnTo>
                <a:lnTo>
                  <a:pt x="553" y="1713"/>
                </a:lnTo>
                <a:lnTo>
                  <a:pt x="553" y="1522"/>
                </a:lnTo>
                <a:close/>
                <a:moveTo>
                  <a:pt x="988" y="1256"/>
                </a:moveTo>
                <a:lnTo>
                  <a:pt x="1203" y="1256"/>
                </a:lnTo>
                <a:lnTo>
                  <a:pt x="1203" y="1713"/>
                </a:lnTo>
                <a:lnTo>
                  <a:pt x="988" y="1713"/>
                </a:lnTo>
                <a:lnTo>
                  <a:pt x="988" y="1256"/>
                </a:lnTo>
                <a:close/>
                <a:moveTo>
                  <a:pt x="1424" y="1129"/>
                </a:moveTo>
                <a:lnTo>
                  <a:pt x="1639" y="1129"/>
                </a:lnTo>
                <a:lnTo>
                  <a:pt x="1639" y="1713"/>
                </a:lnTo>
                <a:lnTo>
                  <a:pt x="1424" y="1713"/>
                </a:lnTo>
                <a:lnTo>
                  <a:pt x="1424" y="1129"/>
                </a:lnTo>
                <a:close/>
                <a:moveTo>
                  <a:pt x="1859" y="976"/>
                </a:moveTo>
                <a:lnTo>
                  <a:pt x="2073" y="976"/>
                </a:lnTo>
                <a:lnTo>
                  <a:pt x="2073" y="1713"/>
                </a:lnTo>
                <a:lnTo>
                  <a:pt x="1859" y="1713"/>
                </a:lnTo>
                <a:lnTo>
                  <a:pt x="1859" y="976"/>
                </a:lnTo>
                <a:close/>
                <a:moveTo>
                  <a:pt x="2730" y="851"/>
                </a:moveTo>
                <a:lnTo>
                  <a:pt x="2944" y="851"/>
                </a:lnTo>
                <a:lnTo>
                  <a:pt x="2944" y="1713"/>
                </a:lnTo>
                <a:lnTo>
                  <a:pt x="2730" y="1713"/>
                </a:lnTo>
                <a:lnTo>
                  <a:pt x="2730" y="851"/>
                </a:lnTo>
                <a:close/>
                <a:moveTo>
                  <a:pt x="2294" y="743"/>
                </a:moveTo>
                <a:lnTo>
                  <a:pt x="2509" y="743"/>
                </a:lnTo>
                <a:lnTo>
                  <a:pt x="2509" y="1713"/>
                </a:lnTo>
                <a:lnTo>
                  <a:pt x="2294" y="1713"/>
                </a:lnTo>
                <a:lnTo>
                  <a:pt x="2294" y="743"/>
                </a:lnTo>
                <a:close/>
                <a:moveTo>
                  <a:pt x="2204" y="564"/>
                </a:moveTo>
                <a:lnTo>
                  <a:pt x="2179" y="567"/>
                </a:lnTo>
                <a:lnTo>
                  <a:pt x="2158" y="575"/>
                </a:lnTo>
                <a:lnTo>
                  <a:pt x="2140" y="590"/>
                </a:lnTo>
                <a:lnTo>
                  <a:pt x="2125" y="608"/>
                </a:lnTo>
                <a:lnTo>
                  <a:pt x="2117" y="629"/>
                </a:lnTo>
                <a:lnTo>
                  <a:pt x="2114" y="654"/>
                </a:lnTo>
                <a:lnTo>
                  <a:pt x="2114" y="796"/>
                </a:lnTo>
                <a:lnTo>
                  <a:pt x="1768" y="796"/>
                </a:lnTo>
                <a:lnTo>
                  <a:pt x="1745" y="800"/>
                </a:lnTo>
                <a:lnTo>
                  <a:pt x="1723" y="808"/>
                </a:lnTo>
                <a:lnTo>
                  <a:pt x="1704" y="823"/>
                </a:lnTo>
                <a:lnTo>
                  <a:pt x="1691" y="841"/>
                </a:lnTo>
                <a:lnTo>
                  <a:pt x="1681" y="862"/>
                </a:lnTo>
                <a:lnTo>
                  <a:pt x="1678" y="886"/>
                </a:lnTo>
                <a:lnTo>
                  <a:pt x="1678" y="949"/>
                </a:lnTo>
                <a:lnTo>
                  <a:pt x="1333" y="949"/>
                </a:lnTo>
                <a:lnTo>
                  <a:pt x="1309" y="952"/>
                </a:lnTo>
                <a:lnTo>
                  <a:pt x="1288" y="961"/>
                </a:lnTo>
                <a:lnTo>
                  <a:pt x="1270" y="975"/>
                </a:lnTo>
                <a:lnTo>
                  <a:pt x="1255" y="993"/>
                </a:lnTo>
                <a:lnTo>
                  <a:pt x="1247" y="1014"/>
                </a:lnTo>
                <a:lnTo>
                  <a:pt x="1243" y="1039"/>
                </a:lnTo>
                <a:lnTo>
                  <a:pt x="1243" y="1075"/>
                </a:lnTo>
                <a:lnTo>
                  <a:pt x="898" y="1075"/>
                </a:lnTo>
                <a:lnTo>
                  <a:pt x="875" y="1078"/>
                </a:lnTo>
                <a:lnTo>
                  <a:pt x="852" y="1087"/>
                </a:lnTo>
                <a:lnTo>
                  <a:pt x="834" y="1101"/>
                </a:lnTo>
                <a:lnTo>
                  <a:pt x="820" y="1120"/>
                </a:lnTo>
                <a:lnTo>
                  <a:pt x="811" y="1141"/>
                </a:lnTo>
                <a:lnTo>
                  <a:pt x="808" y="1166"/>
                </a:lnTo>
                <a:lnTo>
                  <a:pt x="808" y="1342"/>
                </a:lnTo>
                <a:lnTo>
                  <a:pt x="463" y="1342"/>
                </a:lnTo>
                <a:lnTo>
                  <a:pt x="439" y="1346"/>
                </a:lnTo>
                <a:lnTo>
                  <a:pt x="418" y="1355"/>
                </a:lnTo>
                <a:lnTo>
                  <a:pt x="399" y="1369"/>
                </a:lnTo>
                <a:lnTo>
                  <a:pt x="385" y="1387"/>
                </a:lnTo>
                <a:lnTo>
                  <a:pt x="375" y="1408"/>
                </a:lnTo>
                <a:lnTo>
                  <a:pt x="372" y="1432"/>
                </a:lnTo>
                <a:lnTo>
                  <a:pt x="372" y="1804"/>
                </a:lnTo>
                <a:lnTo>
                  <a:pt x="375" y="1827"/>
                </a:lnTo>
                <a:lnTo>
                  <a:pt x="385" y="1849"/>
                </a:lnTo>
                <a:lnTo>
                  <a:pt x="399" y="1867"/>
                </a:lnTo>
                <a:lnTo>
                  <a:pt x="418" y="1881"/>
                </a:lnTo>
                <a:lnTo>
                  <a:pt x="439" y="1891"/>
                </a:lnTo>
                <a:lnTo>
                  <a:pt x="463" y="1894"/>
                </a:lnTo>
                <a:lnTo>
                  <a:pt x="859" y="1894"/>
                </a:lnTo>
                <a:lnTo>
                  <a:pt x="878" y="1891"/>
                </a:lnTo>
                <a:lnTo>
                  <a:pt x="898" y="1894"/>
                </a:lnTo>
                <a:lnTo>
                  <a:pt x="1293" y="1894"/>
                </a:lnTo>
                <a:lnTo>
                  <a:pt x="1313" y="1891"/>
                </a:lnTo>
                <a:lnTo>
                  <a:pt x="1333" y="1894"/>
                </a:lnTo>
                <a:lnTo>
                  <a:pt x="1729" y="1894"/>
                </a:lnTo>
                <a:lnTo>
                  <a:pt x="1748" y="1891"/>
                </a:lnTo>
                <a:lnTo>
                  <a:pt x="1768" y="1894"/>
                </a:lnTo>
                <a:lnTo>
                  <a:pt x="2163" y="1894"/>
                </a:lnTo>
                <a:lnTo>
                  <a:pt x="2184" y="1891"/>
                </a:lnTo>
                <a:lnTo>
                  <a:pt x="2204" y="1894"/>
                </a:lnTo>
                <a:lnTo>
                  <a:pt x="2599" y="1894"/>
                </a:lnTo>
                <a:lnTo>
                  <a:pt x="2619" y="1891"/>
                </a:lnTo>
                <a:lnTo>
                  <a:pt x="2638" y="1894"/>
                </a:lnTo>
                <a:lnTo>
                  <a:pt x="3034" y="1894"/>
                </a:lnTo>
                <a:lnTo>
                  <a:pt x="3058" y="1891"/>
                </a:lnTo>
                <a:lnTo>
                  <a:pt x="3079" y="1881"/>
                </a:lnTo>
                <a:lnTo>
                  <a:pt x="3098" y="1867"/>
                </a:lnTo>
                <a:lnTo>
                  <a:pt x="3112" y="1849"/>
                </a:lnTo>
                <a:lnTo>
                  <a:pt x="3122" y="1827"/>
                </a:lnTo>
                <a:lnTo>
                  <a:pt x="3125" y="1804"/>
                </a:lnTo>
                <a:lnTo>
                  <a:pt x="3125" y="760"/>
                </a:lnTo>
                <a:lnTo>
                  <a:pt x="3122" y="737"/>
                </a:lnTo>
                <a:lnTo>
                  <a:pt x="3112" y="715"/>
                </a:lnTo>
                <a:lnTo>
                  <a:pt x="3098" y="697"/>
                </a:lnTo>
                <a:lnTo>
                  <a:pt x="3079" y="683"/>
                </a:lnTo>
                <a:lnTo>
                  <a:pt x="3058" y="674"/>
                </a:lnTo>
                <a:lnTo>
                  <a:pt x="3034" y="670"/>
                </a:lnTo>
                <a:lnTo>
                  <a:pt x="2689" y="670"/>
                </a:lnTo>
                <a:lnTo>
                  <a:pt x="2689" y="654"/>
                </a:lnTo>
                <a:lnTo>
                  <a:pt x="2686" y="629"/>
                </a:lnTo>
                <a:lnTo>
                  <a:pt x="2677" y="608"/>
                </a:lnTo>
                <a:lnTo>
                  <a:pt x="2663" y="590"/>
                </a:lnTo>
                <a:lnTo>
                  <a:pt x="2645" y="575"/>
                </a:lnTo>
                <a:lnTo>
                  <a:pt x="2624" y="567"/>
                </a:lnTo>
                <a:lnTo>
                  <a:pt x="2599" y="564"/>
                </a:lnTo>
                <a:lnTo>
                  <a:pt x="2204" y="564"/>
                </a:lnTo>
                <a:close/>
                <a:moveTo>
                  <a:pt x="278" y="0"/>
                </a:moveTo>
                <a:lnTo>
                  <a:pt x="3219" y="0"/>
                </a:lnTo>
                <a:lnTo>
                  <a:pt x="3261" y="3"/>
                </a:lnTo>
                <a:lnTo>
                  <a:pt x="3300" y="11"/>
                </a:lnTo>
                <a:lnTo>
                  <a:pt x="3336" y="26"/>
                </a:lnTo>
                <a:lnTo>
                  <a:pt x="3371" y="45"/>
                </a:lnTo>
                <a:lnTo>
                  <a:pt x="3402" y="68"/>
                </a:lnTo>
                <a:lnTo>
                  <a:pt x="3429" y="96"/>
                </a:lnTo>
                <a:lnTo>
                  <a:pt x="3452" y="127"/>
                </a:lnTo>
                <a:lnTo>
                  <a:pt x="3472" y="160"/>
                </a:lnTo>
                <a:lnTo>
                  <a:pt x="3485" y="197"/>
                </a:lnTo>
                <a:lnTo>
                  <a:pt x="3494" y="237"/>
                </a:lnTo>
                <a:lnTo>
                  <a:pt x="3497" y="277"/>
                </a:lnTo>
                <a:lnTo>
                  <a:pt x="3497" y="2395"/>
                </a:lnTo>
                <a:lnTo>
                  <a:pt x="3494" y="2436"/>
                </a:lnTo>
                <a:lnTo>
                  <a:pt x="3485" y="2475"/>
                </a:lnTo>
                <a:lnTo>
                  <a:pt x="3472" y="2512"/>
                </a:lnTo>
                <a:lnTo>
                  <a:pt x="3452" y="2546"/>
                </a:lnTo>
                <a:lnTo>
                  <a:pt x="3429" y="2577"/>
                </a:lnTo>
                <a:lnTo>
                  <a:pt x="3402" y="2604"/>
                </a:lnTo>
                <a:lnTo>
                  <a:pt x="3371" y="2628"/>
                </a:lnTo>
                <a:lnTo>
                  <a:pt x="3336" y="2646"/>
                </a:lnTo>
                <a:lnTo>
                  <a:pt x="3300" y="2661"/>
                </a:lnTo>
                <a:lnTo>
                  <a:pt x="3261" y="2669"/>
                </a:lnTo>
                <a:lnTo>
                  <a:pt x="3219" y="2673"/>
                </a:lnTo>
                <a:lnTo>
                  <a:pt x="2268" y="2673"/>
                </a:lnTo>
                <a:lnTo>
                  <a:pt x="2395" y="3077"/>
                </a:lnTo>
                <a:lnTo>
                  <a:pt x="2644" y="3077"/>
                </a:lnTo>
                <a:lnTo>
                  <a:pt x="2667" y="3080"/>
                </a:lnTo>
                <a:lnTo>
                  <a:pt x="2689" y="3089"/>
                </a:lnTo>
                <a:lnTo>
                  <a:pt x="2707" y="3103"/>
                </a:lnTo>
                <a:lnTo>
                  <a:pt x="2721" y="3121"/>
                </a:lnTo>
                <a:lnTo>
                  <a:pt x="2731" y="3142"/>
                </a:lnTo>
                <a:lnTo>
                  <a:pt x="2734" y="3167"/>
                </a:lnTo>
                <a:lnTo>
                  <a:pt x="2731" y="3190"/>
                </a:lnTo>
                <a:lnTo>
                  <a:pt x="2721" y="3212"/>
                </a:lnTo>
                <a:lnTo>
                  <a:pt x="2707" y="3230"/>
                </a:lnTo>
                <a:lnTo>
                  <a:pt x="2689" y="3244"/>
                </a:lnTo>
                <a:lnTo>
                  <a:pt x="2667" y="3254"/>
                </a:lnTo>
                <a:lnTo>
                  <a:pt x="2644" y="3257"/>
                </a:lnTo>
                <a:lnTo>
                  <a:pt x="853" y="3257"/>
                </a:lnTo>
                <a:lnTo>
                  <a:pt x="830" y="3254"/>
                </a:lnTo>
                <a:lnTo>
                  <a:pt x="808" y="3244"/>
                </a:lnTo>
                <a:lnTo>
                  <a:pt x="790" y="3230"/>
                </a:lnTo>
                <a:lnTo>
                  <a:pt x="776" y="3212"/>
                </a:lnTo>
                <a:lnTo>
                  <a:pt x="766" y="3190"/>
                </a:lnTo>
                <a:lnTo>
                  <a:pt x="763" y="3167"/>
                </a:lnTo>
                <a:lnTo>
                  <a:pt x="766" y="3142"/>
                </a:lnTo>
                <a:lnTo>
                  <a:pt x="776" y="3121"/>
                </a:lnTo>
                <a:lnTo>
                  <a:pt x="790" y="3103"/>
                </a:lnTo>
                <a:lnTo>
                  <a:pt x="808" y="3089"/>
                </a:lnTo>
                <a:lnTo>
                  <a:pt x="830" y="3080"/>
                </a:lnTo>
                <a:lnTo>
                  <a:pt x="853" y="3077"/>
                </a:lnTo>
                <a:lnTo>
                  <a:pt x="1103" y="3077"/>
                </a:lnTo>
                <a:lnTo>
                  <a:pt x="1229" y="2673"/>
                </a:lnTo>
                <a:lnTo>
                  <a:pt x="278" y="2673"/>
                </a:lnTo>
                <a:lnTo>
                  <a:pt x="237" y="2669"/>
                </a:lnTo>
                <a:lnTo>
                  <a:pt x="198" y="2661"/>
                </a:lnTo>
                <a:lnTo>
                  <a:pt x="161" y="2646"/>
                </a:lnTo>
                <a:lnTo>
                  <a:pt x="127" y="2628"/>
                </a:lnTo>
                <a:lnTo>
                  <a:pt x="95" y="2604"/>
                </a:lnTo>
                <a:lnTo>
                  <a:pt x="68" y="2577"/>
                </a:lnTo>
                <a:lnTo>
                  <a:pt x="45" y="2546"/>
                </a:lnTo>
                <a:lnTo>
                  <a:pt x="25" y="2512"/>
                </a:lnTo>
                <a:lnTo>
                  <a:pt x="12" y="2475"/>
                </a:lnTo>
                <a:lnTo>
                  <a:pt x="3" y="2436"/>
                </a:lnTo>
                <a:lnTo>
                  <a:pt x="0" y="2395"/>
                </a:lnTo>
                <a:lnTo>
                  <a:pt x="0" y="277"/>
                </a:lnTo>
                <a:lnTo>
                  <a:pt x="3" y="237"/>
                </a:lnTo>
                <a:lnTo>
                  <a:pt x="12" y="197"/>
                </a:lnTo>
                <a:lnTo>
                  <a:pt x="25" y="160"/>
                </a:lnTo>
                <a:lnTo>
                  <a:pt x="45" y="127"/>
                </a:lnTo>
                <a:lnTo>
                  <a:pt x="68" y="96"/>
                </a:lnTo>
                <a:lnTo>
                  <a:pt x="95" y="68"/>
                </a:lnTo>
                <a:lnTo>
                  <a:pt x="127" y="45"/>
                </a:lnTo>
                <a:lnTo>
                  <a:pt x="161" y="26"/>
                </a:lnTo>
                <a:lnTo>
                  <a:pt x="198" y="11"/>
                </a:lnTo>
                <a:lnTo>
                  <a:pt x="237" y="3"/>
                </a:lnTo>
                <a:lnTo>
                  <a:pt x="2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9" name="Freeform 341"/>
          <p:cNvSpPr>
            <a:spLocks noEditPoints="1"/>
          </p:cNvSpPr>
          <p:nvPr/>
        </p:nvSpPr>
        <p:spPr bwMode="auto">
          <a:xfrm>
            <a:off x="7246965" y="1946275"/>
            <a:ext cx="495300" cy="493713"/>
          </a:xfrm>
          <a:custGeom>
            <a:avLst/>
            <a:gdLst>
              <a:gd name="T0" fmla="*/ 2106 w 3433"/>
              <a:gd name="T1" fmla="*/ 1918 h 3418"/>
              <a:gd name="T2" fmla="*/ 2083 w 3433"/>
              <a:gd name="T3" fmla="*/ 2111 h 3418"/>
              <a:gd name="T4" fmla="*/ 2062 w 3433"/>
              <a:gd name="T5" fmla="*/ 2710 h 3418"/>
              <a:gd name="T6" fmla="*/ 1973 w 3433"/>
              <a:gd name="T7" fmla="*/ 2814 h 3418"/>
              <a:gd name="T8" fmla="*/ 1423 w 3433"/>
              <a:gd name="T9" fmla="*/ 2807 h 3418"/>
              <a:gd name="T10" fmla="*/ 1385 w 3433"/>
              <a:gd name="T11" fmla="*/ 2673 h 3418"/>
              <a:gd name="T12" fmla="*/ 1319 w 3433"/>
              <a:gd name="T13" fmla="*/ 2069 h 3418"/>
              <a:gd name="T14" fmla="*/ 1362 w 3433"/>
              <a:gd name="T15" fmla="*/ 1879 h 3418"/>
              <a:gd name="T16" fmla="*/ 1560 w 3433"/>
              <a:gd name="T17" fmla="*/ 1619 h 3418"/>
              <a:gd name="T18" fmla="*/ 1187 w 3433"/>
              <a:gd name="T19" fmla="*/ 1943 h 3418"/>
              <a:gd name="T20" fmla="*/ 1097 w 3433"/>
              <a:gd name="T21" fmla="*/ 2433 h 3418"/>
              <a:gd name="T22" fmla="*/ 1268 w 3433"/>
              <a:gd name="T23" fmla="*/ 2766 h 3418"/>
              <a:gd name="T24" fmla="*/ 1550 w 3433"/>
              <a:gd name="T25" fmla="*/ 2933 h 3418"/>
              <a:gd name="T26" fmla="*/ 1920 w 3433"/>
              <a:gd name="T27" fmla="*/ 2919 h 3418"/>
              <a:gd name="T28" fmla="*/ 2195 w 3433"/>
              <a:gd name="T29" fmla="*/ 2734 h 3418"/>
              <a:gd name="T30" fmla="*/ 2341 w 3433"/>
              <a:gd name="T31" fmla="*/ 2377 h 3418"/>
              <a:gd name="T32" fmla="*/ 2210 w 3433"/>
              <a:gd name="T33" fmla="*/ 1889 h 3418"/>
              <a:gd name="T34" fmla="*/ 1822 w 3433"/>
              <a:gd name="T35" fmla="*/ 1605 h 3418"/>
              <a:gd name="T36" fmla="*/ 2079 w 3433"/>
              <a:gd name="T37" fmla="*/ 1281 h 3418"/>
              <a:gd name="T38" fmla="*/ 2108 w 3433"/>
              <a:gd name="T39" fmla="*/ 1469 h 3418"/>
              <a:gd name="T40" fmla="*/ 2382 w 3433"/>
              <a:gd name="T41" fmla="*/ 1551 h 3418"/>
              <a:gd name="T42" fmla="*/ 2565 w 3433"/>
              <a:gd name="T43" fmla="*/ 1339 h 3418"/>
              <a:gd name="T44" fmla="*/ 2459 w 3433"/>
              <a:gd name="T45" fmla="*/ 1089 h 3418"/>
              <a:gd name="T46" fmla="*/ 907 w 3433"/>
              <a:gd name="T47" fmla="*/ 1157 h 3418"/>
              <a:gd name="T48" fmla="*/ 906 w 3433"/>
              <a:gd name="T49" fmla="*/ 1443 h 3418"/>
              <a:gd name="T50" fmla="*/ 1164 w 3433"/>
              <a:gd name="T51" fmla="*/ 1560 h 3418"/>
              <a:gd name="T52" fmla="*/ 1377 w 3433"/>
              <a:gd name="T53" fmla="*/ 1368 h 3418"/>
              <a:gd name="T54" fmla="*/ 1047 w 3433"/>
              <a:gd name="T55" fmla="*/ 1084 h 3418"/>
              <a:gd name="T56" fmla="*/ 677 w 3433"/>
              <a:gd name="T57" fmla="*/ 54 h 3418"/>
              <a:gd name="T58" fmla="*/ 900 w 3433"/>
              <a:gd name="T59" fmla="*/ 295 h 3418"/>
              <a:gd name="T60" fmla="*/ 2339 w 3433"/>
              <a:gd name="T61" fmla="*/ 219 h 3418"/>
              <a:gd name="T62" fmla="*/ 2599 w 3433"/>
              <a:gd name="T63" fmla="*/ 202 h 3418"/>
              <a:gd name="T64" fmla="*/ 2871 w 3433"/>
              <a:gd name="T65" fmla="*/ 5 h 3418"/>
              <a:gd name="T66" fmla="*/ 3194 w 3433"/>
              <a:gd name="T67" fmla="*/ 115 h 3418"/>
              <a:gd name="T68" fmla="*/ 3422 w 3433"/>
              <a:gd name="T69" fmla="*/ 503 h 3418"/>
              <a:gd name="T70" fmla="*/ 3359 w 3433"/>
              <a:gd name="T71" fmla="*/ 879 h 3418"/>
              <a:gd name="T72" fmla="*/ 3167 w 3433"/>
              <a:gd name="T73" fmla="*/ 1093 h 3418"/>
              <a:gd name="T74" fmla="*/ 3279 w 3433"/>
              <a:gd name="T75" fmla="*/ 1432 h 3418"/>
              <a:gd name="T76" fmla="*/ 3378 w 3433"/>
              <a:gd name="T77" fmla="*/ 1928 h 3418"/>
              <a:gd name="T78" fmla="*/ 3352 w 3433"/>
              <a:gd name="T79" fmla="*/ 2439 h 3418"/>
              <a:gd name="T80" fmla="*/ 3049 w 3433"/>
              <a:gd name="T81" fmla="*/ 2884 h 3418"/>
              <a:gd name="T82" fmla="*/ 2517 w 3433"/>
              <a:gd name="T83" fmla="*/ 3199 h 3418"/>
              <a:gd name="T84" fmla="*/ 2085 w 3433"/>
              <a:gd name="T85" fmla="*/ 3338 h 3418"/>
              <a:gd name="T86" fmla="*/ 1816 w 3433"/>
              <a:gd name="T87" fmla="*/ 3407 h 3418"/>
              <a:gd name="T88" fmla="*/ 1675 w 3433"/>
              <a:gd name="T89" fmla="*/ 3416 h 3418"/>
              <a:gd name="T90" fmla="*/ 1398 w 3433"/>
              <a:gd name="T91" fmla="*/ 3352 h 3418"/>
              <a:gd name="T92" fmla="*/ 1042 w 3433"/>
              <a:gd name="T93" fmla="*/ 3248 h 3418"/>
              <a:gd name="T94" fmla="*/ 513 w 3433"/>
              <a:gd name="T95" fmla="*/ 2984 h 3418"/>
              <a:gd name="T96" fmla="*/ 118 w 3433"/>
              <a:gd name="T97" fmla="*/ 2552 h 3418"/>
              <a:gd name="T98" fmla="*/ 45 w 3433"/>
              <a:gd name="T99" fmla="*/ 2060 h 3418"/>
              <a:gd name="T100" fmla="*/ 122 w 3433"/>
              <a:gd name="T101" fmla="*/ 1546 h 3418"/>
              <a:gd name="T102" fmla="*/ 242 w 3433"/>
              <a:gd name="T103" fmla="*/ 1154 h 3418"/>
              <a:gd name="T104" fmla="*/ 120 w 3433"/>
              <a:gd name="T105" fmla="*/ 948 h 3418"/>
              <a:gd name="T106" fmla="*/ 0 w 3433"/>
              <a:gd name="T107" fmla="*/ 618 h 3418"/>
              <a:gd name="T108" fmla="*/ 160 w 3433"/>
              <a:gd name="T109" fmla="*/ 194 h 3418"/>
              <a:gd name="T110" fmla="*/ 511 w 3433"/>
              <a:gd name="T111" fmla="*/ 0 h 3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33" h="3418">
                <a:moveTo>
                  <a:pt x="1458" y="1846"/>
                </a:moveTo>
                <a:lnTo>
                  <a:pt x="1974" y="1846"/>
                </a:lnTo>
                <a:lnTo>
                  <a:pt x="2001" y="1848"/>
                </a:lnTo>
                <a:lnTo>
                  <a:pt x="2026" y="1854"/>
                </a:lnTo>
                <a:lnTo>
                  <a:pt x="2049" y="1866"/>
                </a:lnTo>
                <a:lnTo>
                  <a:pt x="2071" y="1879"/>
                </a:lnTo>
                <a:lnTo>
                  <a:pt x="2090" y="1897"/>
                </a:lnTo>
                <a:lnTo>
                  <a:pt x="2106" y="1918"/>
                </a:lnTo>
                <a:lnTo>
                  <a:pt x="2117" y="1942"/>
                </a:lnTo>
                <a:lnTo>
                  <a:pt x="2126" y="1967"/>
                </a:lnTo>
                <a:lnTo>
                  <a:pt x="2129" y="1994"/>
                </a:lnTo>
                <a:lnTo>
                  <a:pt x="2128" y="2020"/>
                </a:lnTo>
                <a:lnTo>
                  <a:pt x="2123" y="2045"/>
                </a:lnTo>
                <a:lnTo>
                  <a:pt x="2113" y="2069"/>
                </a:lnTo>
                <a:lnTo>
                  <a:pt x="2101" y="2091"/>
                </a:lnTo>
                <a:lnTo>
                  <a:pt x="2083" y="2111"/>
                </a:lnTo>
                <a:lnTo>
                  <a:pt x="1825" y="2367"/>
                </a:lnTo>
                <a:lnTo>
                  <a:pt x="1806" y="2382"/>
                </a:lnTo>
                <a:lnTo>
                  <a:pt x="1806" y="2524"/>
                </a:lnTo>
                <a:lnTo>
                  <a:pt x="2018" y="2646"/>
                </a:lnTo>
                <a:lnTo>
                  <a:pt x="2035" y="2659"/>
                </a:lnTo>
                <a:lnTo>
                  <a:pt x="2047" y="2673"/>
                </a:lnTo>
                <a:lnTo>
                  <a:pt x="2057" y="2691"/>
                </a:lnTo>
                <a:lnTo>
                  <a:pt x="2062" y="2710"/>
                </a:lnTo>
                <a:lnTo>
                  <a:pt x="2063" y="2730"/>
                </a:lnTo>
                <a:lnTo>
                  <a:pt x="2059" y="2750"/>
                </a:lnTo>
                <a:lnTo>
                  <a:pt x="2050" y="2769"/>
                </a:lnTo>
                <a:lnTo>
                  <a:pt x="2039" y="2785"/>
                </a:lnTo>
                <a:lnTo>
                  <a:pt x="2025" y="2797"/>
                </a:lnTo>
                <a:lnTo>
                  <a:pt x="2010" y="2807"/>
                </a:lnTo>
                <a:lnTo>
                  <a:pt x="1992" y="2812"/>
                </a:lnTo>
                <a:lnTo>
                  <a:pt x="1973" y="2814"/>
                </a:lnTo>
                <a:lnTo>
                  <a:pt x="1950" y="2811"/>
                </a:lnTo>
                <a:lnTo>
                  <a:pt x="1928" y="2802"/>
                </a:lnTo>
                <a:lnTo>
                  <a:pt x="1717" y="2680"/>
                </a:lnTo>
                <a:lnTo>
                  <a:pt x="1504" y="2802"/>
                </a:lnTo>
                <a:lnTo>
                  <a:pt x="1482" y="2811"/>
                </a:lnTo>
                <a:lnTo>
                  <a:pt x="1460" y="2814"/>
                </a:lnTo>
                <a:lnTo>
                  <a:pt x="1441" y="2812"/>
                </a:lnTo>
                <a:lnTo>
                  <a:pt x="1423" y="2807"/>
                </a:lnTo>
                <a:lnTo>
                  <a:pt x="1408" y="2797"/>
                </a:lnTo>
                <a:lnTo>
                  <a:pt x="1393" y="2785"/>
                </a:lnTo>
                <a:lnTo>
                  <a:pt x="1382" y="2769"/>
                </a:lnTo>
                <a:lnTo>
                  <a:pt x="1373" y="2750"/>
                </a:lnTo>
                <a:lnTo>
                  <a:pt x="1370" y="2730"/>
                </a:lnTo>
                <a:lnTo>
                  <a:pt x="1371" y="2710"/>
                </a:lnTo>
                <a:lnTo>
                  <a:pt x="1376" y="2691"/>
                </a:lnTo>
                <a:lnTo>
                  <a:pt x="1385" y="2673"/>
                </a:lnTo>
                <a:lnTo>
                  <a:pt x="1398" y="2659"/>
                </a:lnTo>
                <a:lnTo>
                  <a:pt x="1415" y="2646"/>
                </a:lnTo>
                <a:lnTo>
                  <a:pt x="1627" y="2524"/>
                </a:lnTo>
                <a:lnTo>
                  <a:pt x="1627" y="2382"/>
                </a:lnTo>
                <a:lnTo>
                  <a:pt x="1608" y="2367"/>
                </a:lnTo>
                <a:lnTo>
                  <a:pt x="1350" y="2111"/>
                </a:lnTo>
                <a:lnTo>
                  <a:pt x="1332" y="2091"/>
                </a:lnTo>
                <a:lnTo>
                  <a:pt x="1319" y="2069"/>
                </a:lnTo>
                <a:lnTo>
                  <a:pt x="1309" y="2045"/>
                </a:lnTo>
                <a:lnTo>
                  <a:pt x="1304" y="2020"/>
                </a:lnTo>
                <a:lnTo>
                  <a:pt x="1303" y="1994"/>
                </a:lnTo>
                <a:lnTo>
                  <a:pt x="1307" y="1967"/>
                </a:lnTo>
                <a:lnTo>
                  <a:pt x="1315" y="1942"/>
                </a:lnTo>
                <a:lnTo>
                  <a:pt x="1327" y="1918"/>
                </a:lnTo>
                <a:lnTo>
                  <a:pt x="1343" y="1897"/>
                </a:lnTo>
                <a:lnTo>
                  <a:pt x="1362" y="1879"/>
                </a:lnTo>
                <a:lnTo>
                  <a:pt x="1383" y="1866"/>
                </a:lnTo>
                <a:lnTo>
                  <a:pt x="1407" y="1854"/>
                </a:lnTo>
                <a:lnTo>
                  <a:pt x="1432" y="1848"/>
                </a:lnTo>
                <a:lnTo>
                  <a:pt x="1458" y="1846"/>
                </a:lnTo>
                <a:close/>
                <a:moveTo>
                  <a:pt x="1717" y="1594"/>
                </a:moveTo>
                <a:lnTo>
                  <a:pt x="1663" y="1597"/>
                </a:lnTo>
                <a:lnTo>
                  <a:pt x="1611" y="1605"/>
                </a:lnTo>
                <a:lnTo>
                  <a:pt x="1560" y="1619"/>
                </a:lnTo>
                <a:lnTo>
                  <a:pt x="1510" y="1638"/>
                </a:lnTo>
                <a:lnTo>
                  <a:pt x="1463" y="1663"/>
                </a:lnTo>
                <a:lnTo>
                  <a:pt x="1419" y="1692"/>
                </a:lnTo>
                <a:lnTo>
                  <a:pt x="1362" y="1737"/>
                </a:lnTo>
                <a:lnTo>
                  <a:pt x="1310" y="1786"/>
                </a:lnTo>
                <a:lnTo>
                  <a:pt x="1263" y="1836"/>
                </a:lnTo>
                <a:lnTo>
                  <a:pt x="1223" y="1889"/>
                </a:lnTo>
                <a:lnTo>
                  <a:pt x="1187" y="1943"/>
                </a:lnTo>
                <a:lnTo>
                  <a:pt x="1158" y="2000"/>
                </a:lnTo>
                <a:lnTo>
                  <a:pt x="1132" y="2060"/>
                </a:lnTo>
                <a:lnTo>
                  <a:pt x="1114" y="2121"/>
                </a:lnTo>
                <a:lnTo>
                  <a:pt x="1100" y="2184"/>
                </a:lnTo>
                <a:lnTo>
                  <a:pt x="1092" y="2250"/>
                </a:lnTo>
                <a:lnTo>
                  <a:pt x="1089" y="2317"/>
                </a:lnTo>
                <a:lnTo>
                  <a:pt x="1091" y="2377"/>
                </a:lnTo>
                <a:lnTo>
                  <a:pt x="1097" y="2433"/>
                </a:lnTo>
                <a:lnTo>
                  <a:pt x="1107" y="2485"/>
                </a:lnTo>
                <a:lnTo>
                  <a:pt x="1122" y="2535"/>
                </a:lnTo>
                <a:lnTo>
                  <a:pt x="1139" y="2581"/>
                </a:lnTo>
                <a:lnTo>
                  <a:pt x="1160" y="2624"/>
                </a:lnTo>
                <a:lnTo>
                  <a:pt x="1183" y="2664"/>
                </a:lnTo>
                <a:lnTo>
                  <a:pt x="1209" y="2701"/>
                </a:lnTo>
                <a:lnTo>
                  <a:pt x="1237" y="2734"/>
                </a:lnTo>
                <a:lnTo>
                  <a:pt x="1268" y="2766"/>
                </a:lnTo>
                <a:lnTo>
                  <a:pt x="1300" y="2795"/>
                </a:lnTo>
                <a:lnTo>
                  <a:pt x="1333" y="2821"/>
                </a:lnTo>
                <a:lnTo>
                  <a:pt x="1368" y="2846"/>
                </a:lnTo>
                <a:lnTo>
                  <a:pt x="1404" y="2867"/>
                </a:lnTo>
                <a:lnTo>
                  <a:pt x="1440" y="2886"/>
                </a:lnTo>
                <a:lnTo>
                  <a:pt x="1477" y="2903"/>
                </a:lnTo>
                <a:lnTo>
                  <a:pt x="1513" y="2919"/>
                </a:lnTo>
                <a:lnTo>
                  <a:pt x="1550" y="2933"/>
                </a:lnTo>
                <a:lnTo>
                  <a:pt x="1586" y="2945"/>
                </a:lnTo>
                <a:lnTo>
                  <a:pt x="1637" y="2958"/>
                </a:lnTo>
                <a:lnTo>
                  <a:pt x="1690" y="2964"/>
                </a:lnTo>
                <a:lnTo>
                  <a:pt x="1743" y="2964"/>
                </a:lnTo>
                <a:lnTo>
                  <a:pt x="1795" y="2958"/>
                </a:lnTo>
                <a:lnTo>
                  <a:pt x="1846" y="2945"/>
                </a:lnTo>
                <a:lnTo>
                  <a:pt x="1883" y="2933"/>
                </a:lnTo>
                <a:lnTo>
                  <a:pt x="1920" y="2919"/>
                </a:lnTo>
                <a:lnTo>
                  <a:pt x="1956" y="2903"/>
                </a:lnTo>
                <a:lnTo>
                  <a:pt x="1993" y="2886"/>
                </a:lnTo>
                <a:lnTo>
                  <a:pt x="2029" y="2867"/>
                </a:lnTo>
                <a:lnTo>
                  <a:pt x="2065" y="2846"/>
                </a:lnTo>
                <a:lnTo>
                  <a:pt x="2100" y="2821"/>
                </a:lnTo>
                <a:lnTo>
                  <a:pt x="2133" y="2795"/>
                </a:lnTo>
                <a:lnTo>
                  <a:pt x="2166" y="2766"/>
                </a:lnTo>
                <a:lnTo>
                  <a:pt x="2195" y="2734"/>
                </a:lnTo>
                <a:lnTo>
                  <a:pt x="2224" y="2701"/>
                </a:lnTo>
                <a:lnTo>
                  <a:pt x="2249" y="2664"/>
                </a:lnTo>
                <a:lnTo>
                  <a:pt x="2273" y="2624"/>
                </a:lnTo>
                <a:lnTo>
                  <a:pt x="2293" y="2581"/>
                </a:lnTo>
                <a:lnTo>
                  <a:pt x="2311" y="2535"/>
                </a:lnTo>
                <a:lnTo>
                  <a:pt x="2325" y="2485"/>
                </a:lnTo>
                <a:lnTo>
                  <a:pt x="2335" y="2433"/>
                </a:lnTo>
                <a:lnTo>
                  <a:pt x="2341" y="2377"/>
                </a:lnTo>
                <a:lnTo>
                  <a:pt x="2345" y="2317"/>
                </a:lnTo>
                <a:lnTo>
                  <a:pt x="2341" y="2250"/>
                </a:lnTo>
                <a:lnTo>
                  <a:pt x="2333" y="2184"/>
                </a:lnTo>
                <a:lnTo>
                  <a:pt x="2319" y="2121"/>
                </a:lnTo>
                <a:lnTo>
                  <a:pt x="2301" y="2060"/>
                </a:lnTo>
                <a:lnTo>
                  <a:pt x="2275" y="2000"/>
                </a:lnTo>
                <a:lnTo>
                  <a:pt x="2245" y="1943"/>
                </a:lnTo>
                <a:lnTo>
                  <a:pt x="2210" y="1889"/>
                </a:lnTo>
                <a:lnTo>
                  <a:pt x="2169" y="1836"/>
                </a:lnTo>
                <a:lnTo>
                  <a:pt x="2123" y="1786"/>
                </a:lnTo>
                <a:lnTo>
                  <a:pt x="2070" y="1737"/>
                </a:lnTo>
                <a:lnTo>
                  <a:pt x="2014" y="1692"/>
                </a:lnTo>
                <a:lnTo>
                  <a:pt x="1969" y="1663"/>
                </a:lnTo>
                <a:lnTo>
                  <a:pt x="1922" y="1638"/>
                </a:lnTo>
                <a:lnTo>
                  <a:pt x="1874" y="1619"/>
                </a:lnTo>
                <a:lnTo>
                  <a:pt x="1822" y="1605"/>
                </a:lnTo>
                <a:lnTo>
                  <a:pt x="1770" y="1597"/>
                </a:lnTo>
                <a:lnTo>
                  <a:pt x="1717" y="1594"/>
                </a:lnTo>
                <a:close/>
                <a:moveTo>
                  <a:pt x="2423" y="1079"/>
                </a:moveTo>
                <a:lnTo>
                  <a:pt x="2404" y="1080"/>
                </a:lnTo>
                <a:lnTo>
                  <a:pt x="2385" y="1084"/>
                </a:lnTo>
                <a:lnTo>
                  <a:pt x="2369" y="1094"/>
                </a:lnTo>
                <a:lnTo>
                  <a:pt x="2093" y="1269"/>
                </a:lnTo>
                <a:lnTo>
                  <a:pt x="2079" y="1281"/>
                </a:lnTo>
                <a:lnTo>
                  <a:pt x="2067" y="1295"/>
                </a:lnTo>
                <a:lnTo>
                  <a:pt x="2058" y="1312"/>
                </a:lnTo>
                <a:lnTo>
                  <a:pt x="2054" y="1330"/>
                </a:lnTo>
                <a:lnTo>
                  <a:pt x="2053" y="1349"/>
                </a:lnTo>
                <a:lnTo>
                  <a:pt x="2055" y="1368"/>
                </a:lnTo>
                <a:lnTo>
                  <a:pt x="2068" y="1404"/>
                </a:lnTo>
                <a:lnTo>
                  <a:pt x="2085" y="1438"/>
                </a:lnTo>
                <a:lnTo>
                  <a:pt x="2108" y="1469"/>
                </a:lnTo>
                <a:lnTo>
                  <a:pt x="2134" y="1496"/>
                </a:lnTo>
                <a:lnTo>
                  <a:pt x="2163" y="1519"/>
                </a:lnTo>
                <a:lnTo>
                  <a:pt x="2196" y="1538"/>
                </a:lnTo>
                <a:lnTo>
                  <a:pt x="2231" y="1551"/>
                </a:lnTo>
                <a:lnTo>
                  <a:pt x="2268" y="1560"/>
                </a:lnTo>
                <a:lnTo>
                  <a:pt x="2307" y="1562"/>
                </a:lnTo>
                <a:lnTo>
                  <a:pt x="2346" y="1560"/>
                </a:lnTo>
                <a:lnTo>
                  <a:pt x="2382" y="1551"/>
                </a:lnTo>
                <a:lnTo>
                  <a:pt x="2417" y="1538"/>
                </a:lnTo>
                <a:lnTo>
                  <a:pt x="2449" y="1520"/>
                </a:lnTo>
                <a:lnTo>
                  <a:pt x="2479" y="1498"/>
                </a:lnTo>
                <a:lnTo>
                  <a:pt x="2504" y="1473"/>
                </a:lnTo>
                <a:lnTo>
                  <a:pt x="2526" y="1443"/>
                </a:lnTo>
                <a:lnTo>
                  <a:pt x="2543" y="1411"/>
                </a:lnTo>
                <a:lnTo>
                  <a:pt x="2557" y="1376"/>
                </a:lnTo>
                <a:lnTo>
                  <a:pt x="2565" y="1339"/>
                </a:lnTo>
                <a:lnTo>
                  <a:pt x="2567" y="1300"/>
                </a:lnTo>
                <a:lnTo>
                  <a:pt x="2565" y="1263"/>
                </a:lnTo>
                <a:lnTo>
                  <a:pt x="2557" y="1225"/>
                </a:lnTo>
                <a:lnTo>
                  <a:pt x="2543" y="1190"/>
                </a:lnTo>
                <a:lnTo>
                  <a:pt x="2525" y="1157"/>
                </a:lnTo>
                <a:lnTo>
                  <a:pt x="2502" y="1127"/>
                </a:lnTo>
                <a:lnTo>
                  <a:pt x="2474" y="1100"/>
                </a:lnTo>
                <a:lnTo>
                  <a:pt x="2459" y="1089"/>
                </a:lnTo>
                <a:lnTo>
                  <a:pt x="2441" y="1082"/>
                </a:lnTo>
                <a:lnTo>
                  <a:pt x="2423" y="1079"/>
                </a:lnTo>
                <a:close/>
                <a:moveTo>
                  <a:pt x="1010" y="1079"/>
                </a:moveTo>
                <a:lnTo>
                  <a:pt x="991" y="1082"/>
                </a:lnTo>
                <a:lnTo>
                  <a:pt x="974" y="1089"/>
                </a:lnTo>
                <a:lnTo>
                  <a:pt x="958" y="1100"/>
                </a:lnTo>
                <a:lnTo>
                  <a:pt x="930" y="1127"/>
                </a:lnTo>
                <a:lnTo>
                  <a:pt x="907" y="1157"/>
                </a:lnTo>
                <a:lnTo>
                  <a:pt x="890" y="1190"/>
                </a:lnTo>
                <a:lnTo>
                  <a:pt x="876" y="1225"/>
                </a:lnTo>
                <a:lnTo>
                  <a:pt x="868" y="1263"/>
                </a:lnTo>
                <a:lnTo>
                  <a:pt x="865" y="1300"/>
                </a:lnTo>
                <a:lnTo>
                  <a:pt x="868" y="1339"/>
                </a:lnTo>
                <a:lnTo>
                  <a:pt x="876" y="1376"/>
                </a:lnTo>
                <a:lnTo>
                  <a:pt x="889" y="1411"/>
                </a:lnTo>
                <a:lnTo>
                  <a:pt x="906" y="1443"/>
                </a:lnTo>
                <a:lnTo>
                  <a:pt x="928" y="1473"/>
                </a:lnTo>
                <a:lnTo>
                  <a:pt x="955" y="1498"/>
                </a:lnTo>
                <a:lnTo>
                  <a:pt x="984" y="1520"/>
                </a:lnTo>
                <a:lnTo>
                  <a:pt x="1015" y="1538"/>
                </a:lnTo>
                <a:lnTo>
                  <a:pt x="1051" y="1551"/>
                </a:lnTo>
                <a:lnTo>
                  <a:pt x="1087" y="1560"/>
                </a:lnTo>
                <a:lnTo>
                  <a:pt x="1125" y="1562"/>
                </a:lnTo>
                <a:lnTo>
                  <a:pt x="1164" y="1560"/>
                </a:lnTo>
                <a:lnTo>
                  <a:pt x="1202" y="1551"/>
                </a:lnTo>
                <a:lnTo>
                  <a:pt x="1237" y="1538"/>
                </a:lnTo>
                <a:lnTo>
                  <a:pt x="1270" y="1519"/>
                </a:lnTo>
                <a:lnTo>
                  <a:pt x="1299" y="1496"/>
                </a:lnTo>
                <a:lnTo>
                  <a:pt x="1325" y="1470"/>
                </a:lnTo>
                <a:lnTo>
                  <a:pt x="1347" y="1438"/>
                </a:lnTo>
                <a:lnTo>
                  <a:pt x="1365" y="1404"/>
                </a:lnTo>
                <a:lnTo>
                  <a:pt x="1377" y="1368"/>
                </a:lnTo>
                <a:lnTo>
                  <a:pt x="1381" y="1349"/>
                </a:lnTo>
                <a:lnTo>
                  <a:pt x="1380" y="1330"/>
                </a:lnTo>
                <a:lnTo>
                  <a:pt x="1374" y="1312"/>
                </a:lnTo>
                <a:lnTo>
                  <a:pt x="1366" y="1295"/>
                </a:lnTo>
                <a:lnTo>
                  <a:pt x="1354" y="1281"/>
                </a:lnTo>
                <a:lnTo>
                  <a:pt x="1339" y="1269"/>
                </a:lnTo>
                <a:lnTo>
                  <a:pt x="1064" y="1094"/>
                </a:lnTo>
                <a:lnTo>
                  <a:pt x="1047" y="1084"/>
                </a:lnTo>
                <a:lnTo>
                  <a:pt x="1029" y="1080"/>
                </a:lnTo>
                <a:lnTo>
                  <a:pt x="1010" y="1079"/>
                </a:lnTo>
                <a:close/>
                <a:moveTo>
                  <a:pt x="511" y="0"/>
                </a:moveTo>
                <a:lnTo>
                  <a:pt x="520" y="0"/>
                </a:lnTo>
                <a:lnTo>
                  <a:pt x="562" y="5"/>
                </a:lnTo>
                <a:lnTo>
                  <a:pt x="602" y="17"/>
                </a:lnTo>
                <a:lnTo>
                  <a:pt x="640" y="33"/>
                </a:lnTo>
                <a:lnTo>
                  <a:pt x="677" y="54"/>
                </a:lnTo>
                <a:lnTo>
                  <a:pt x="712" y="79"/>
                </a:lnTo>
                <a:lnTo>
                  <a:pt x="745" y="107"/>
                </a:lnTo>
                <a:lnTo>
                  <a:pt x="777" y="138"/>
                </a:lnTo>
                <a:lnTo>
                  <a:pt x="806" y="169"/>
                </a:lnTo>
                <a:lnTo>
                  <a:pt x="833" y="202"/>
                </a:lnTo>
                <a:lnTo>
                  <a:pt x="858" y="234"/>
                </a:lnTo>
                <a:lnTo>
                  <a:pt x="880" y="266"/>
                </a:lnTo>
                <a:lnTo>
                  <a:pt x="900" y="295"/>
                </a:lnTo>
                <a:lnTo>
                  <a:pt x="933" y="275"/>
                </a:lnTo>
                <a:lnTo>
                  <a:pt x="968" y="257"/>
                </a:lnTo>
                <a:lnTo>
                  <a:pt x="1008" y="241"/>
                </a:lnTo>
                <a:lnTo>
                  <a:pt x="1050" y="227"/>
                </a:lnTo>
                <a:lnTo>
                  <a:pt x="1094" y="219"/>
                </a:lnTo>
                <a:lnTo>
                  <a:pt x="1140" y="215"/>
                </a:lnTo>
                <a:lnTo>
                  <a:pt x="2293" y="215"/>
                </a:lnTo>
                <a:lnTo>
                  <a:pt x="2339" y="219"/>
                </a:lnTo>
                <a:lnTo>
                  <a:pt x="2383" y="227"/>
                </a:lnTo>
                <a:lnTo>
                  <a:pt x="2425" y="241"/>
                </a:lnTo>
                <a:lnTo>
                  <a:pt x="2464" y="257"/>
                </a:lnTo>
                <a:lnTo>
                  <a:pt x="2500" y="275"/>
                </a:lnTo>
                <a:lnTo>
                  <a:pt x="2533" y="295"/>
                </a:lnTo>
                <a:lnTo>
                  <a:pt x="2552" y="266"/>
                </a:lnTo>
                <a:lnTo>
                  <a:pt x="2575" y="234"/>
                </a:lnTo>
                <a:lnTo>
                  <a:pt x="2599" y="202"/>
                </a:lnTo>
                <a:lnTo>
                  <a:pt x="2626" y="169"/>
                </a:lnTo>
                <a:lnTo>
                  <a:pt x="2655" y="138"/>
                </a:lnTo>
                <a:lnTo>
                  <a:pt x="2687" y="107"/>
                </a:lnTo>
                <a:lnTo>
                  <a:pt x="2720" y="79"/>
                </a:lnTo>
                <a:lnTo>
                  <a:pt x="2756" y="54"/>
                </a:lnTo>
                <a:lnTo>
                  <a:pt x="2793" y="33"/>
                </a:lnTo>
                <a:lnTo>
                  <a:pt x="2831" y="17"/>
                </a:lnTo>
                <a:lnTo>
                  <a:pt x="2871" y="5"/>
                </a:lnTo>
                <a:lnTo>
                  <a:pt x="2912" y="0"/>
                </a:lnTo>
                <a:lnTo>
                  <a:pt x="2922" y="0"/>
                </a:lnTo>
                <a:lnTo>
                  <a:pt x="2969" y="4"/>
                </a:lnTo>
                <a:lnTo>
                  <a:pt x="3016" y="14"/>
                </a:lnTo>
                <a:lnTo>
                  <a:pt x="3064" y="31"/>
                </a:lnTo>
                <a:lnTo>
                  <a:pt x="3109" y="54"/>
                </a:lnTo>
                <a:lnTo>
                  <a:pt x="3153" y="82"/>
                </a:lnTo>
                <a:lnTo>
                  <a:pt x="3194" y="115"/>
                </a:lnTo>
                <a:lnTo>
                  <a:pt x="3235" y="152"/>
                </a:lnTo>
                <a:lnTo>
                  <a:pt x="3272" y="194"/>
                </a:lnTo>
                <a:lnTo>
                  <a:pt x="3306" y="240"/>
                </a:lnTo>
                <a:lnTo>
                  <a:pt x="3338" y="288"/>
                </a:lnTo>
                <a:lnTo>
                  <a:pt x="3365" y="338"/>
                </a:lnTo>
                <a:lnTo>
                  <a:pt x="3388" y="392"/>
                </a:lnTo>
                <a:lnTo>
                  <a:pt x="3407" y="447"/>
                </a:lnTo>
                <a:lnTo>
                  <a:pt x="3422" y="503"/>
                </a:lnTo>
                <a:lnTo>
                  <a:pt x="3430" y="560"/>
                </a:lnTo>
                <a:lnTo>
                  <a:pt x="3433" y="618"/>
                </a:lnTo>
                <a:lnTo>
                  <a:pt x="3430" y="666"/>
                </a:lnTo>
                <a:lnTo>
                  <a:pt x="3423" y="713"/>
                </a:lnTo>
                <a:lnTo>
                  <a:pt x="3412" y="758"/>
                </a:lnTo>
                <a:lnTo>
                  <a:pt x="3396" y="801"/>
                </a:lnTo>
                <a:lnTo>
                  <a:pt x="3379" y="841"/>
                </a:lnTo>
                <a:lnTo>
                  <a:pt x="3359" y="879"/>
                </a:lnTo>
                <a:lnTo>
                  <a:pt x="3336" y="915"/>
                </a:lnTo>
                <a:lnTo>
                  <a:pt x="3312" y="948"/>
                </a:lnTo>
                <a:lnTo>
                  <a:pt x="3288" y="978"/>
                </a:lnTo>
                <a:lnTo>
                  <a:pt x="3262" y="1006"/>
                </a:lnTo>
                <a:lnTo>
                  <a:pt x="3236" y="1032"/>
                </a:lnTo>
                <a:lnTo>
                  <a:pt x="3212" y="1055"/>
                </a:lnTo>
                <a:lnTo>
                  <a:pt x="3189" y="1075"/>
                </a:lnTo>
                <a:lnTo>
                  <a:pt x="3167" y="1093"/>
                </a:lnTo>
                <a:lnTo>
                  <a:pt x="3179" y="1121"/>
                </a:lnTo>
                <a:lnTo>
                  <a:pt x="3190" y="1154"/>
                </a:lnTo>
                <a:lnTo>
                  <a:pt x="3204" y="1192"/>
                </a:lnTo>
                <a:lnTo>
                  <a:pt x="3219" y="1233"/>
                </a:lnTo>
                <a:lnTo>
                  <a:pt x="3233" y="1278"/>
                </a:lnTo>
                <a:lnTo>
                  <a:pt x="3249" y="1327"/>
                </a:lnTo>
                <a:lnTo>
                  <a:pt x="3264" y="1378"/>
                </a:lnTo>
                <a:lnTo>
                  <a:pt x="3279" y="1432"/>
                </a:lnTo>
                <a:lnTo>
                  <a:pt x="3295" y="1488"/>
                </a:lnTo>
                <a:lnTo>
                  <a:pt x="3310" y="1546"/>
                </a:lnTo>
                <a:lnTo>
                  <a:pt x="3324" y="1607"/>
                </a:lnTo>
                <a:lnTo>
                  <a:pt x="3338" y="1669"/>
                </a:lnTo>
                <a:lnTo>
                  <a:pt x="3349" y="1732"/>
                </a:lnTo>
                <a:lnTo>
                  <a:pt x="3361" y="1797"/>
                </a:lnTo>
                <a:lnTo>
                  <a:pt x="3370" y="1862"/>
                </a:lnTo>
                <a:lnTo>
                  <a:pt x="3378" y="1928"/>
                </a:lnTo>
                <a:lnTo>
                  <a:pt x="3384" y="1994"/>
                </a:lnTo>
                <a:lnTo>
                  <a:pt x="3388" y="2060"/>
                </a:lnTo>
                <a:lnTo>
                  <a:pt x="3389" y="2125"/>
                </a:lnTo>
                <a:lnTo>
                  <a:pt x="3388" y="2190"/>
                </a:lnTo>
                <a:lnTo>
                  <a:pt x="3384" y="2254"/>
                </a:lnTo>
                <a:lnTo>
                  <a:pt x="3377" y="2317"/>
                </a:lnTo>
                <a:lnTo>
                  <a:pt x="3366" y="2379"/>
                </a:lnTo>
                <a:lnTo>
                  <a:pt x="3352" y="2439"/>
                </a:lnTo>
                <a:lnTo>
                  <a:pt x="3336" y="2497"/>
                </a:lnTo>
                <a:lnTo>
                  <a:pt x="3314" y="2552"/>
                </a:lnTo>
                <a:lnTo>
                  <a:pt x="3289" y="2605"/>
                </a:lnTo>
                <a:lnTo>
                  <a:pt x="3259" y="2655"/>
                </a:lnTo>
                <a:lnTo>
                  <a:pt x="3225" y="2703"/>
                </a:lnTo>
                <a:lnTo>
                  <a:pt x="3169" y="2768"/>
                </a:lnTo>
                <a:lnTo>
                  <a:pt x="3111" y="2828"/>
                </a:lnTo>
                <a:lnTo>
                  <a:pt x="3049" y="2884"/>
                </a:lnTo>
                <a:lnTo>
                  <a:pt x="2985" y="2936"/>
                </a:lnTo>
                <a:lnTo>
                  <a:pt x="2919" y="2984"/>
                </a:lnTo>
                <a:lnTo>
                  <a:pt x="2853" y="3028"/>
                </a:lnTo>
                <a:lnTo>
                  <a:pt x="2785" y="3069"/>
                </a:lnTo>
                <a:lnTo>
                  <a:pt x="2717" y="3107"/>
                </a:lnTo>
                <a:lnTo>
                  <a:pt x="2650" y="3141"/>
                </a:lnTo>
                <a:lnTo>
                  <a:pt x="2583" y="3171"/>
                </a:lnTo>
                <a:lnTo>
                  <a:pt x="2517" y="3199"/>
                </a:lnTo>
                <a:lnTo>
                  <a:pt x="2452" y="3225"/>
                </a:lnTo>
                <a:lnTo>
                  <a:pt x="2390" y="3248"/>
                </a:lnTo>
                <a:lnTo>
                  <a:pt x="2330" y="3268"/>
                </a:lnTo>
                <a:lnTo>
                  <a:pt x="2273" y="3286"/>
                </a:lnTo>
                <a:lnTo>
                  <a:pt x="2220" y="3301"/>
                </a:lnTo>
                <a:lnTo>
                  <a:pt x="2170" y="3315"/>
                </a:lnTo>
                <a:lnTo>
                  <a:pt x="2125" y="3328"/>
                </a:lnTo>
                <a:lnTo>
                  <a:pt x="2085" y="3338"/>
                </a:lnTo>
                <a:lnTo>
                  <a:pt x="2058" y="3345"/>
                </a:lnTo>
                <a:lnTo>
                  <a:pt x="2034" y="3352"/>
                </a:lnTo>
                <a:lnTo>
                  <a:pt x="2014" y="3357"/>
                </a:lnTo>
                <a:lnTo>
                  <a:pt x="1997" y="3362"/>
                </a:lnTo>
                <a:lnTo>
                  <a:pt x="1945" y="3379"/>
                </a:lnTo>
                <a:lnTo>
                  <a:pt x="1897" y="3392"/>
                </a:lnTo>
                <a:lnTo>
                  <a:pt x="1854" y="3401"/>
                </a:lnTo>
                <a:lnTo>
                  <a:pt x="1816" y="3407"/>
                </a:lnTo>
                <a:lnTo>
                  <a:pt x="1784" y="3413"/>
                </a:lnTo>
                <a:lnTo>
                  <a:pt x="1757" y="3416"/>
                </a:lnTo>
                <a:lnTo>
                  <a:pt x="1737" y="3417"/>
                </a:lnTo>
                <a:lnTo>
                  <a:pt x="1724" y="3418"/>
                </a:lnTo>
                <a:lnTo>
                  <a:pt x="1717" y="3418"/>
                </a:lnTo>
                <a:lnTo>
                  <a:pt x="1709" y="3418"/>
                </a:lnTo>
                <a:lnTo>
                  <a:pt x="1696" y="3417"/>
                </a:lnTo>
                <a:lnTo>
                  <a:pt x="1675" y="3416"/>
                </a:lnTo>
                <a:lnTo>
                  <a:pt x="1649" y="3413"/>
                </a:lnTo>
                <a:lnTo>
                  <a:pt x="1617" y="3407"/>
                </a:lnTo>
                <a:lnTo>
                  <a:pt x="1579" y="3401"/>
                </a:lnTo>
                <a:lnTo>
                  <a:pt x="1537" y="3392"/>
                </a:lnTo>
                <a:lnTo>
                  <a:pt x="1488" y="3379"/>
                </a:lnTo>
                <a:lnTo>
                  <a:pt x="1436" y="3362"/>
                </a:lnTo>
                <a:lnTo>
                  <a:pt x="1419" y="3357"/>
                </a:lnTo>
                <a:lnTo>
                  <a:pt x="1398" y="3352"/>
                </a:lnTo>
                <a:lnTo>
                  <a:pt x="1374" y="3345"/>
                </a:lnTo>
                <a:lnTo>
                  <a:pt x="1348" y="3338"/>
                </a:lnTo>
                <a:lnTo>
                  <a:pt x="1307" y="3328"/>
                </a:lnTo>
                <a:lnTo>
                  <a:pt x="1262" y="3315"/>
                </a:lnTo>
                <a:lnTo>
                  <a:pt x="1213" y="3301"/>
                </a:lnTo>
                <a:lnTo>
                  <a:pt x="1160" y="3286"/>
                </a:lnTo>
                <a:lnTo>
                  <a:pt x="1102" y="3268"/>
                </a:lnTo>
                <a:lnTo>
                  <a:pt x="1042" y="3248"/>
                </a:lnTo>
                <a:lnTo>
                  <a:pt x="981" y="3225"/>
                </a:lnTo>
                <a:lnTo>
                  <a:pt x="916" y="3199"/>
                </a:lnTo>
                <a:lnTo>
                  <a:pt x="850" y="3171"/>
                </a:lnTo>
                <a:lnTo>
                  <a:pt x="783" y="3141"/>
                </a:lnTo>
                <a:lnTo>
                  <a:pt x="715" y="3107"/>
                </a:lnTo>
                <a:lnTo>
                  <a:pt x="647" y="3069"/>
                </a:lnTo>
                <a:lnTo>
                  <a:pt x="580" y="3028"/>
                </a:lnTo>
                <a:lnTo>
                  <a:pt x="513" y="2984"/>
                </a:lnTo>
                <a:lnTo>
                  <a:pt x="448" y="2936"/>
                </a:lnTo>
                <a:lnTo>
                  <a:pt x="384" y="2884"/>
                </a:lnTo>
                <a:lnTo>
                  <a:pt x="322" y="2828"/>
                </a:lnTo>
                <a:lnTo>
                  <a:pt x="264" y="2768"/>
                </a:lnTo>
                <a:lnTo>
                  <a:pt x="207" y="2703"/>
                </a:lnTo>
                <a:lnTo>
                  <a:pt x="174" y="2655"/>
                </a:lnTo>
                <a:lnTo>
                  <a:pt x="143" y="2605"/>
                </a:lnTo>
                <a:lnTo>
                  <a:pt x="118" y="2552"/>
                </a:lnTo>
                <a:lnTo>
                  <a:pt x="97" y="2497"/>
                </a:lnTo>
                <a:lnTo>
                  <a:pt x="80" y="2439"/>
                </a:lnTo>
                <a:lnTo>
                  <a:pt x="66" y="2379"/>
                </a:lnTo>
                <a:lnTo>
                  <a:pt x="55" y="2317"/>
                </a:lnTo>
                <a:lnTo>
                  <a:pt x="49" y="2254"/>
                </a:lnTo>
                <a:lnTo>
                  <a:pt x="45" y="2190"/>
                </a:lnTo>
                <a:lnTo>
                  <a:pt x="44" y="2125"/>
                </a:lnTo>
                <a:lnTo>
                  <a:pt x="45" y="2060"/>
                </a:lnTo>
                <a:lnTo>
                  <a:pt x="49" y="1994"/>
                </a:lnTo>
                <a:lnTo>
                  <a:pt x="54" y="1928"/>
                </a:lnTo>
                <a:lnTo>
                  <a:pt x="63" y="1862"/>
                </a:lnTo>
                <a:lnTo>
                  <a:pt x="72" y="1797"/>
                </a:lnTo>
                <a:lnTo>
                  <a:pt x="83" y="1732"/>
                </a:lnTo>
                <a:lnTo>
                  <a:pt x="95" y="1669"/>
                </a:lnTo>
                <a:lnTo>
                  <a:pt x="109" y="1607"/>
                </a:lnTo>
                <a:lnTo>
                  <a:pt x="122" y="1546"/>
                </a:lnTo>
                <a:lnTo>
                  <a:pt x="138" y="1488"/>
                </a:lnTo>
                <a:lnTo>
                  <a:pt x="153" y="1432"/>
                </a:lnTo>
                <a:lnTo>
                  <a:pt x="169" y="1378"/>
                </a:lnTo>
                <a:lnTo>
                  <a:pt x="184" y="1327"/>
                </a:lnTo>
                <a:lnTo>
                  <a:pt x="200" y="1278"/>
                </a:lnTo>
                <a:lnTo>
                  <a:pt x="215" y="1233"/>
                </a:lnTo>
                <a:lnTo>
                  <a:pt x="228" y="1192"/>
                </a:lnTo>
                <a:lnTo>
                  <a:pt x="242" y="1154"/>
                </a:lnTo>
                <a:lnTo>
                  <a:pt x="254" y="1121"/>
                </a:lnTo>
                <a:lnTo>
                  <a:pt x="265" y="1093"/>
                </a:lnTo>
                <a:lnTo>
                  <a:pt x="244" y="1075"/>
                </a:lnTo>
                <a:lnTo>
                  <a:pt x="220" y="1055"/>
                </a:lnTo>
                <a:lnTo>
                  <a:pt x="196" y="1032"/>
                </a:lnTo>
                <a:lnTo>
                  <a:pt x="171" y="1006"/>
                </a:lnTo>
                <a:lnTo>
                  <a:pt x="145" y="978"/>
                </a:lnTo>
                <a:lnTo>
                  <a:pt x="120" y="948"/>
                </a:lnTo>
                <a:lnTo>
                  <a:pt x="96" y="915"/>
                </a:lnTo>
                <a:lnTo>
                  <a:pt x="74" y="879"/>
                </a:lnTo>
                <a:lnTo>
                  <a:pt x="53" y="841"/>
                </a:lnTo>
                <a:lnTo>
                  <a:pt x="36" y="801"/>
                </a:lnTo>
                <a:lnTo>
                  <a:pt x="21" y="758"/>
                </a:lnTo>
                <a:lnTo>
                  <a:pt x="9" y="713"/>
                </a:lnTo>
                <a:lnTo>
                  <a:pt x="2" y="666"/>
                </a:lnTo>
                <a:lnTo>
                  <a:pt x="0" y="618"/>
                </a:lnTo>
                <a:lnTo>
                  <a:pt x="3" y="560"/>
                </a:lnTo>
                <a:lnTo>
                  <a:pt x="12" y="503"/>
                </a:lnTo>
                <a:lnTo>
                  <a:pt x="25" y="447"/>
                </a:lnTo>
                <a:lnTo>
                  <a:pt x="44" y="392"/>
                </a:lnTo>
                <a:lnTo>
                  <a:pt x="67" y="338"/>
                </a:lnTo>
                <a:lnTo>
                  <a:pt x="95" y="288"/>
                </a:lnTo>
                <a:lnTo>
                  <a:pt x="126" y="240"/>
                </a:lnTo>
                <a:lnTo>
                  <a:pt x="160" y="194"/>
                </a:lnTo>
                <a:lnTo>
                  <a:pt x="198" y="152"/>
                </a:lnTo>
                <a:lnTo>
                  <a:pt x="238" y="115"/>
                </a:lnTo>
                <a:lnTo>
                  <a:pt x="281" y="82"/>
                </a:lnTo>
                <a:lnTo>
                  <a:pt x="324" y="54"/>
                </a:lnTo>
                <a:lnTo>
                  <a:pt x="369" y="31"/>
                </a:lnTo>
                <a:lnTo>
                  <a:pt x="416" y="14"/>
                </a:lnTo>
                <a:lnTo>
                  <a:pt x="463" y="4"/>
                </a:lnTo>
                <a:lnTo>
                  <a:pt x="5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" name="Freeform 346"/>
          <p:cNvSpPr>
            <a:spLocks noEditPoints="1"/>
          </p:cNvSpPr>
          <p:nvPr/>
        </p:nvSpPr>
        <p:spPr bwMode="auto">
          <a:xfrm>
            <a:off x="8161822" y="1970088"/>
            <a:ext cx="536575" cy="447675"/>
          </a:xfrm>
          <a:custGeom>
            <a:avLst/>
            <a:gdLst>
              <a:gd name="T0" fmla="*/ 1193 w 3376"/>
              <a:gd name="T1" fmla="*/ 166 h 2824"/>
              <a:gd name="T2" fmla="*/ 1149 w 3376"/>
              <a:gd name="T3" fmla="*/ 184 h 2824"/>
              <a:gd name="T4" fmla="*/ 1116 w 3376"/>
              <a:gd name="T5" fmla="*/ 218 h 2824"/>
              <a:gd name="T6" fmla="*/ 1098 w 3376"/>
              <a:gd name="T7" fmla="*/ 261 h 2824"/>
              <a:gd name="T8" fmla="*/ 1095 w 3376"/>
              <a:gd name="T9" fmla="*/ 527 h 2824"/>
              <a:gd name="T10" fmla="*/ 2211 w 3376"/>
              <a:gd name="T11" fmla="*/ 285 h 2824"/>
              <a:gd name="T12" fmla="*/ 2201 w 3376"/>
              <a:gd name="T13" fmla="*/ 238 h 2824"/>
              <a:gd name="T14" fmla="*/ 2175 w 3376"/>
              <a:gd name="T15" fmla="*/ 200 h 2824"/>
              <a:gd name="T16" fmla="*/ 2137 w 3376"/>
              <a:gd name="T17" fmla="*/ 173 h 2824"/>
              <a:gd name="T18" fmla="*/ 2088 w 3376"/>
              <a:gd name="T19" fmla="*/ 164 h 2824"/>
              <a:gd name="T20" fmla="*/ 1218 w 3376"/>
              <a:gd name="T21" fmla="*/ 0 h 2824"/>
              <a:gd name="T22" fmla="*/ 2130 w 3376"/>
              <a:gd name="T23" fmla="*/ 3 h 2824"/>
              <a:gd name="T24" fmla="*/ 2209 w 3376"/>
              <a:gd name="T25" fmla="*/ 27 h 2824"/>
              <a:gd name="T26" fmla="*/ 2277 w 3376"/>
              <a:gd name="T27" fmla="*/ 70 h 2824"/>
              <a:gd name="T28" fmla="*/ 2329 w 3376"/>
              <a:gd name="T29" fmla="*/ 130 h 2824"/>
              <a:gd name="T30" fmla="*/ 2363 w 3376"/>
              <a:gd name="T31" fmla="*/ 204 h 2824"/>
              <a:gd name="T32" fmla="*/ 2375 w 3376"/>
              <a:gd name="T33" fmla="*/ 285 h 2824"/>
              <a:gd name="T34" fmla="*/ 3141 w 3376"/>
              <a:gd name="T35" fmla="*/ 527 h 2824"/>
              <a:gd name="T36" fmla="*/ 3215 w 3376"/>
              <a:gd name="T37" fmla="*/ 540 h 2824"/>
              <a:gd name="T38" fmla="*/ 3280 w 3376"/>
              <a:gd name="T39" fmla="*/ 573 h 2824"/>
              <a:gd name="T40" fmla="*/ 3331 w 3376"/>
              <a:gd name="T41" fmla="*/ 623 h 2824"/>
              <a:gd name="T42" fmla="*/ 3364 w 3376"/>
              <a:gd name="T43" fmla="*/ 688 h 2824"/>
              <a:gd name="T44" fmla="*/ 3376 w 3376"/>
              <a:gd name="T45" fmla="*/ 762 h 2824"/>
              <a:gd name="T46" fmla="*/ 3373 w 3376"/>
              <a:gd name="T47" fmla="*/ 2627 h 2824"/>
              <a:gd name="T48" fmla="*/ 3349 w 3376"/>
              <a:gd name="T49" fmla="*/ 2697 h 2824"/>
              <a:gd name="T50" fmla="*/ 3307 w 3376"/>
              <a:gd name="T51" fmla="*/ 2755 h 2824"/>
              <a:gd name="T52" fmla="*/ 3249 w 3376"/>
              <a:gd name="T53" fmla="*/ 2797 h 2824"/>
              <a:gd name="T54" fmla="*/ 3179 w 3376"/>
              <a:gd name="T55" fmla="*/ 2821 h 2824"/>
              <a:gd name="T56" fmla="*/ 235 w 3376"/>
              <a:gd name="T57" fmla="*/ 2824 h 2824"/>
              <a:gd name="T58" fmla="*/ 161 w 3376"/>
              <a:gd name="T59" fmla="*/ 2811 h 2824"/>
              <a:gd name="T60" fmla="*/ 96 w 3376"/>
              <a:gd name="T61" fmla="*/ 2779 h 2824"/>
              <a:gd name="T62" fmla="*/ 45 w 3376"/>
              <a:gd name="T63" fmla="*/ 2728 h 2824"/>
              <a:gd name="T64" fmla="*/ 12 w 3376"/>
              <a:gd name="T65" fmla="*/ 2663 h 2824"/>
              <a:gd name="T66" fmla="*/ 0 w 3376"/>
              <a:gd name="T67" fmla="*/ 2590 h 2824"/>
              <a:gd name="T68" fmla="*/ 3 w 3376"/>
              <a:gd name="T69" fmla="*/ 724 h 2824"/>
              <a:gd name="T70" fmla="*/ 27 w 3376"/>
              <a:gd name="T71" fmla="*/ 654 h 2824"/>
              <a:gd name="T72" fmla="*/ 69 w 3376"/>
              <a:gd name="T73" fmla="*/ 597 h 2824"/>
              <a:gd name="T74" fmla="*/ 127 w 3376"/>
              <a:gd name="T75" fmla="*/ 554 h 2824"/>
              <a:gd name="T76" fmla="*/ 197 w 3376"/>
              <a:gd name="T77" fmla="*/ 530 h 2824"/>
              <a:gd name="T78" fmla="*/ 931 w 3376"/>
              <a:gd name="T79" fmla="*/ 527 h 2824"/>
              <a:gd name="T80" fmla="*/ 934 w 3376"/>
              <a:gd name="T81" fmla="*/ 243 h 2824"/>
              <a:gd name="T82" fmla="*/ 958 w 3376"/>
              <a:gd name="T83" fmla="*/ 166 h 2824"/>
              <a:gd name="T84" fmla="*/ 1002 w 3376"/>
              <a:gd name="T85" fmla="*/ 98 h 2824"/>
              <a:gd name="T86" fmla="*/ 1062 w 3376"/>
              <a:gd name="T87" fmla="*/ 46 h 2824"/>
              <a:gd name="T88" fmla="*/ 1135 w 3376"/>
              <a:gd name="T89" fmla="*/ 13 h 2824"/>
              <a:gd name="T90" fmla="*/ 1218 w 3376"/>
              <a:gd name="T91" fmla="*/ 0 h 2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76" h="2824">
                <a:moveTo>
                  <a:pt x="1218" y="164"/>
                </a:moveTo>
                <a:lnTo>
                  <a:pt x="1193" y="166"/>
                </a:lnTo>
                <a:lnTo>
                  <a:pt x="1170" y="173"/>
                </a:lnTo>
                <a:lnTo>
                  <a:pt x="1149" y="184"/>
                </a:lnTo>
                <a:lnTo>
                  <a:pt x="1131" y="200"/>
                </a:lnTo>
                <a:lnTo>
                  <a:pt x="1116" y="218"/>
                </a:lnTo>
                <a:lnTo>
                  <a:pt x="1105" y="238"/>
                </a:lnTo>
                <a:lnTo>
                  <a:pt x="1098" y="261"/>
                </a:lnTo>
                <a:lnTo>
                  <a:pt x="1095" y="285"/>
                </a:lnTo>
                <a:lnTo>
                  <a:pt x="1095" y="527"/>
                </a:lnTo>
                <a:lnTo>
                  <a:pt x="2211" y="527"/>
                </a:lnTo>
                <a:lnTo>
                  <a:pt x="2211" y="285"/>
                </a:lnTo>
                <a:lnTo>
                  <a:pt x="2208" y="261"/>
                </a:lnTo>
                <a:lnTo>
                  <a:pt x="2201" y="238"/>
                </a:lnTo>
                <a:lnTo>
                  <a:pt x="2190" y="218"/>
                </a:lnTo>
                <a:lnTo>
                  <a:pt x="2175" y="200"/>
                </a:lnTo>
                <a:lnTo>
                  <a:pt x="2157" y="184"/>
                </a:lnTo>
                <a:lnTo>
                  <a:pt x="2137" y="173"/>
                </a:lnTo>
                <a:lnTo>
                  <a:pt x="2113" y="166"/>
                </a:lnTo>
                <a:lnTo>
                  <a:pt x="2088" y="164"/>
                </a:lnTo>
                <a:lnTo>
                  <a:pt x="1218" y="164"/>
                </a:lnTo>
                <a:close/>
                <a:moveTo>
                  <a:pt x="1218" y="0"/>
                </a:moveTo>
                <a:lnTo>
                  <a:pt x="2088" y="0"/>
                </a:lnTo>
                <a:lnTo>
                  <a:pt x="2130" y="3"/>
                </a:lnTo>
                <a:lnTo>
                  <a:pt x="2171" y="13"/>
                </a:lnTo>
                <a:lnTo>
                  <a:pt x="2209" y="27"/>
                </a:lnTo>
                <a:lnTo>
                  <a:pt x="2244" y="46"/>
                </a:lnTo>
                <a:lnTo>
                  <a:pt x="2277" y="70"/>
                </a:lnTo>
                <a:lnTo>
                  <a:pt x="2305" y="98"/>
                </a:lnTo>
                <a:lnTo>
                  <a:pt x="2329" y="130"/>
                </a:lnTo>
                <a:lnTo>
                  <a:pt x="2349" y="166"/>
                </a:lnTo>
                <a:lnTo>
                  <a:pt x="2363" y="204"/>
                </a:lnTo>
                <a:lnTo>
                  <a:pt x="2372" y="243"/>
                </a:lnTo>
                <a:lnTo>
                  <a:pt x="2375" y="285"/>
                </a:lnTo>
                <a:lnTo>
                  <a:pt x="2375" y="527"/>
                </a:lnTo>
                <a:lnTo>
                  <a:pt x="3141" y="527"/>
                </a:lnTo>
                <a:lnTo>
                  <a:pt x="3179" y="530"/>
                </a:lnTo>
                <a:lnTo>
                  <a:pt x="3215" y="540"/>
                </a:lnTo>
                <a:lnTo>
                  <a:pt x="3249" y="554"/>
                </a:lnTo>
                <a:lnTo>
                  <a:pt x="3280" y="573"/>
                </a:lnTo>
                <a:lnTo>
                  <a:pt x="3307" y="597"/>
                </a:lnTo>
                <a:lnTo>
                  <a:pt x="3331" y="623"/>
                </a:lnTo>
                <a:lnTo>
                  <a:pt x="3349" y="654"/>
                </a:lnTo>
                <a:lnTo>
                  <a:pt x="3364" y="688"/>
                </a:lnTo>
                <a:lnTo>
                  <a:pt x="3373" y="724"/>
                </a:lnTo>
                <a:lnTo>
                  <a:pt x="3376" y="762"/>
                </a:lnTo>
                <a:lnTo>
                  <a:pt x="3376" y="2590"/>
                </a:lnTo>
                <a:lnTo>
                  <a:pt x="3373" y="2627"/>
                </a:lnTo>
                <a:lnTo>
                  <a:pt x="3364" y="2663"/>
                </a:lnTo>
                <a:lnTo>
                  <a:pt x="3349" y="2697"/>
                </a:lnTo>
                <a:lnTo>
                  <a:pt x="3331" y="2728"/>
                </a:lnTo>
                <a:lnTo>
                  <a:pt x="3307" y="2755"/>
                </a:lnTo>
                <a:lnTo>
                  <a:pt x="3280" y="2779"/>
                </a:lnTo>
                <a:lnTo>
                  <a:pt x="3249" y="2797"/>
                </a:lnTo>
                <a:lnTo>
                  <a:pt x="3215" y="2811"/>
                </a:lnTo>
                <a:lnTo>
                  <a:pt x="3179" y="2821"/>
                </a:lnTo>
                <a:lnTo>
                  <a:pt x="3141" y="2824"/>
                </a:lnTo>
                <a:lnTo>
                  <a:pt x="235" y="2824"/>
                </a:lnTo>
                <a:lnTo>
                  <a:pt x="197" y="2821"/>
                </a:lnTo>
                <a:lnTo>
                  <a:pt x="161" y="2811"/>
                </a:lnTo>
                <a:lnTo>
                  <a:pt x="127" y="2797"/>
                </a:lnTo>
                <a:lnTo>
                  <a:pt x="96" y="2779"/>
                </a:lnTo>
                <a:lnTo>
                  <a:pt x="69" y="2755"/>
                </a:lnTo>
                <a:lnTo>
                  <a:pt x="45" y="2728"/>
                </a:lnTo>
                <a:lnTo>
                  <a:pt x="27" y="2697"/>
                </a:lnTo>
                <a:lnTo>
                  <a:pt x="12" y="2663"/>
                </a:lnTo>
                <a:lnTo>
                  <a:pt x="3" y="2627"/>
                </a:lnTo>
                <a:lnTo>
                  <a:pt x="0" y="2590"/>
                </a:lnTo>
                <a:lnTo>
                  <a:pt x="0" y="762"/>
                </a:lnTo>
                <a:lnTo>
                  <a:pt x="3" y="724"/>
                </a:lnTo>
                <a:lnTo>
                  <a:pt x="12" y="688"/>
                </a:lnTo>
                <a:lnTo>
                  <a:pt x="27" y="654"/>
                </a:lnTo>
                <a:lnTo>
                  <a:pt x="45" y="623"/>
                </a:lnTo>
                <a:lnTo>
                  <a:pt x="69" y="597"/>
                </a:lnTo>
                <a:lnTo>
                  <a:pt x="96" y="573"/>
                </a:lnTo>
                <a:lnTo>
                  <a:pt x="127" y="554"/>
                </a:lnTo>
                <a:lnTo>
                  <a:pt x="161" y="540"/>
                </a:lnTo>
                <a:lnTo>
                  <a:pt x="197" y="530"/>
                </a:lnTo>
                <a:lnTo>
                  <a:pt x="235" y="527"/>
                </a:lnTo>
                <a:lnTo>
                  <a:pt x="931" y="527"/>
                </a:lnTo>
                <a:lnTo>
                  <a:pt x="931" y="285"/>
                </a:lnTo>
                <a:lnTo>
                  <a:pt x="934" y="243"/>
                </a:lnTo>
                <a:lnTo>
                  <a:pt x="943" y="204"/>
                </a:lnTo>
                <a:lnTo>
                  <a:pt x="958" y="166"/>
                </a:lnTo>
                <a:lnTo>
                  <a:pt x="977" y="130"/>
                </a:lnTo>
                <a:lnTo>
                  <a:pt x="1002" y="98"/>
                </a:lnTo>
                <a:lnTo>
                  <a:pt x="1029" y="70"/>
                </a:lnTo>
                <a:lnTo>
                  <a:pt x="1062" y="46"/>
                </a:lnTo>
                <a:lnTo>
                  <a:pt x="1097" y="27"/>
                </a:lnTo>
                <a:lnTo>
                  <a:pt x="1135" y="13"/>
                </a:lnTo>
                <a:lnTo>
                  <a:pt x="1176" y="3"/>
                </a:lnTo>
                <a:lnTo>
                  <a:pt x="12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1" name="Freeform 351"/>
          <p:cNvSpPr>
            <a:spLocks noEditPoints="1"/>
          </p:cNvSpPr>
          <p:nvPr/>
        </p:nvSpPr>
        <p:spPr bwMode="auto">
          <a:xfrm>
            <a:off x="9136209" y="2044700"/>
            <a:ext cx="458788" cy="298450"/>
          </a:xfrm>
          <a:custGeom>
            <a:avLst/>
            <a:gdLst>
              <a:gd name="T0" fmla="*/ 1426 w 3464"/>
              <a:gd name="T1" fmla="*/ 1247 h 2258"/>
              <a:gd name="T2" fmla="*/ 1675 w 3464"/>
              <a:gd name="T3" fmla="*/ 1427 h 2258"/>
              <a:gd name="T4" fmla="*/ 1693 w 3464"/>
              <a:gd name="T5" fmla="*/ 1438 h 2258"/>
              <a:gd name="T6" fmla="*/ 1712 w 3464"/>
              <a:gd name="T7" fmla="*/ 1444 h 2258"/>
              <a:gd name="T8" fmla="*/ 1732 w 3464"/>
              <a:gd name="T9" fmla="*/ 1446 h 2258"/>
              <a:gd name="T10" fmla="*/ 1753 w 3464"/>
              <a:gd name="T11" fmla="*/ 1444 h 2258"/>
              <a:gd name="T12" fmla="*/ 1772 w 3464"/>
              <a:gd name="T13" fmla="*/ 1438 h 2258"/>
              <a:gd name="T14" fmla="*/ 1790 w 3464"/>
              <a:gd name="T15" fmla="*/ 1427 h 2258"/>
              <a:gd name="T16" fmla="*/ 2036 w 3464"/>
              <a:gd name="T17" fmla="*/ 1248 h 2258"/>
              <a:gd name="T18" fmla="*/ 3391 w 3464"/>
              <a:gd name="T19" fmla="*/ 2242 h 2258"/>
              <a:gd name="T20" fmla="*/ 3371 w 3464"/>
              <a:gd name="T21" fmla="*/ 2250 h 2258"/>
              <a:gd name="T22" fmla="*/ 3350 w 3464"/>
              <a:gd name="T23" fmla="*/ 2256 h 2258"/>
              <a:gd name="T24" fmla="*/ 3328 w 3464"/>
              <a:gd name="T25" fmla="*/ 2258 h 2258"/>
              <a:gd name="T26" fmla="*/ 136 w 3464"/>
              <a:gd name="T27" fmla="*/ 2258 h 2258"/>
              <a:gd name="T28" fmla="*/ 114 w 3464"/>
              <a:gd name="T29" fmla="*/ 2256 h 2258"/>
              <a:gd name="T30" fmla="*/ 92 w 3464"/>
              <a:gd name="T31" fmla="*/ 2250 h 2258"/>
              <a:gd name="T32" fmla="*/ 72 w 3464"/>
              <a:gd name="T33" fmla="*/ 2242 h 2258"/>
              <a:gd name="T34" fmla="*/ 1426 w 3464"/>
              <a:gd name="T35" fmla="*/ 1247 h 2258"/>
              <a:gd name="T36" fmla="*/ 0 w 3464"/>
              <a:gd name="T37" fmla="*/ 211 h 2258"/>
              <a:gd name="T38" fmla="*/ 1259 w 3464"/>
              <a:gd name="T39" fmla="*/ 1127 h 2258"/>
              <a:gd name="T40" fmla="*/ 0 w 3464"/>
              <a:gd name="T41" fmla="*/ 2051 h 2258"/>
              <a:gd name="T42" fmla="*/ 0 w 3464"/>
              <a:gd name="T43" fmla="*/ 211 h 2258"/>
              <a:gd name="T44" fmla="*/ 3464 w 3464"/>
              <a:gd name="T45" fmla="*/ 205 h 2258"/>
              <a:gd name="T46" fmla="*/ 3464 w 3464"/>
              <a:gd name="T47" fmla="*/ 2052 h 2258"/>
              <a:gd name="T48" fmla="*/ 2203 w 3464"/>
              <a:gd name="T49" fmla="*/ 1127 h 2258"/>
              <a:gd name="T50" fmla="*/ 3464 w 3464"/>
              <a:gd name="T51" fmla="*/ 205 h 2258"/>
              <a:gd name="T52" fmla="*/ 136 w 3464"/>
              <a:gd name="T53" fmla="*/ 0 h 2258"/>
              <a:gd name="T54" fmla="*/ 3328 w 3464"/>
              <a:gd name="T55" fmla="*/ 0 h 2258"/>
              <a:gd name="T56" fmla="*/ 3350 w 3464"/>
              <a:gd name="T57" fmla="*/ 2 h 2258"/>
              <a:gd name="T58" fmla="*/ 3370 w 3464"/>
              <a:gd name="T59" fmla="*/ 9 h 2258"/>
              <a:gd name="T60" fmla="*/ 3388 w 3464"/>
              <a:gd name="T61" fmla="*/ 18 h 2258"/>
              <a:gd name="T62" fmla="*/ 1732 w 3464"/>
              <a:gd name="T63" fmla="*/ 1227 h 2258"/>
              <a:gd name="T64" fmla="*/ 70 w 3464"/>
              <a:gd name="T65" fmla="*/ 19 h 2258"/>
              <a:gd name="T66" fmla="*/ 82 w 3464"/>
              <a:gd name="T67" fmla="*/ 12 h 2258"/>
              <a:gd name="T68" fmla="*/ 97 w 3464"/>
              <a:gd name="T69" fmla="*/ 6 h 2258"/>
              <a:gd name="T70" fmla="*/ 114 w 3464"/>
              <a:gd name="T71" fmla="*/ 2 h 2258"/>
              <a:gd name="T72" fmla="*/ 118 w 3464"/>
              <a:gd name="T73" fmla="*/ 1 h 2258"/>
              <a:gd name="T74" fmla="*/ 136 w 3464"/>
              <a:gd name="T75" fmla="*/ 0 h 2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64" h="2258">
                <a:moveTo>
                  <a:pt x="1426" y="1247"/>
                </a:moveTo>
                <a:lnTo>
                  <a:pt x="1675" y="1427"/>
                </a:lnTo>
                <a:lnTo>
                  <a:pt x="1693" y="1438"/>
                </a:lnTo>
                <a:lnTo>
                  <a:pt x="1712" y="1444"/>
                </a:lnTo>
                <a:lnTo>
                  <a:pt x="1732" y="1446"/>
                </a:lnTo>
                <a:lnTo>
                  <a:pt x="1753" y="1444"/>
                </a:lnTo>
                <a:lnTo>
                  <a:pt x="1772" y="1438"/>
                </a:lnTo>
                <a:lnTo>
                  <a:pt x="1790" y="1427"/>
                </a:lnTo>
                <a:lnTo>
                  <a:pt x="2036" y="1248"/>
                </a:lnTo>
                <a:lnTo>
                  <a:pt x="3391" y="2242"/>
                </a:lnTo>
                <a:lnTo>
                  <a:pt x="3371" y="2250"/>
                </a:lnTo>
                <a:lnTo>
                  <a:pt x="3350" y="2256"/>
                </a:lnTo>
                <a:lnTo>
                  <a:pt x="3328" y="2258"/>
                </a:lnTo>
                <a:lnTo>
                  <a:pt x="136" y="2258"/>
                </a:lnTo>
                <a:lnTo>
                  <a:pt x="114" y="2256"/>
                </a:lnTo>
                <a:lnTo>
                  <a:pt x="92" y="2250"/>
                </a:lnTo>
                <a:lnTo>
                  <a:pt x="72" y="2242"/>
                </a:lnTo>
                <a:lnTo>
                  <a:pt x="1426" y="1247"/>
                </a:lnTo>
                <a:close/>
                <a:moveTo>
                  <a:pt x="0" y="211"/>
                </a:moveTo>
                <a:lnTo>
                  <a:pt x="1259" y="1127"/>
                </a:lnTo>
                <a:lnTo>
                  <a:pt x="0" y="2051"/>
                </a:lnTo>
                <a:lnTo>
                  <a:pt x="0" y="211"/>
                </a:lnTo>
                <a:close/>
                <a:moveTo>
                  <a:pt x="3464" y="205"/>
                </a:moveTo>
                <a:lnTo>
                  <a:pt x="3464" y="2052"/>
                </a:lnTo>
                <a:lnTo>
                  <a:pt x="2203" y="1127"/>
                </a:lnTo>
                <a:lnTo>
                  <a:pt x="3464" y="205"/>
                </a:lnTo>
                <a:close/>
                <a:moveTo>
                  <a:pt x="136" y="0"/>
                </a:moveTo>
                <a:lnTo>
                  <a:pt x="3328" y="0"/>
                </a:lnTo>
                <a:lnTo>
                  <a:pt x="3350" y="2"/>
                </a:lnTo>
                <a:lnTo>
                  <a:pt x="3370" y="9"/>
                </a:lnTo>
                <a:lnTo>
                  <a:pt x="3388" y="18"/>
                </a:lnTo>
                <a:lnTo>
                  <a:pt x="1732" y="1227"/>
                </a:lnTo>
                <a:lnTo>
                  <a:pt x="70" y="19"/>
                </a:lnTo>
                <a:lnTo>
                  <a:pt x="82" y="12"/>
                </a:lnTo>
                <a:lnTo>
                  <a:pt x="97" y="6"/>
                </a:lnTo>
                <a:lnTo>
                  <a:pt x="114" y="2"/>
                </a:lnTo>
                <a:lnTo>
                  <a:pt x="118" y="1"/>
                </a:lnTo>
                <a:lnTo>
                  <a:pt x="1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Freeform 362"/>
          <p:cNvSpPr>
            <a:spLocks noEditPoints="1"/>
          </p:cNvSpPr>
          <p:nvPr/>
        </p:nvSpPr>
        <p:spPr bwMode="auto">
          <a:xfrm>
            <a:off x="10964340" y="1951038"/>
            <a:ext cx="544512" cy="482600"/>
          </a:xfrm>
          <a:custGeom>
            <a:avLst/>
            <a:gdLst>
              <a:gd name="T0" fmla="*/ 1958 w 3427"/>
              <a:gd name="T1" fmla="*/ 2567 h 3039"/>
              <a:gd name="T2" fmla="*/ 2028 w 3427"/>
              <a:gd name="T3" fmla="*/ 2801 h 3039"/>
              <a:gd name="T4" fmla="*/ 2235 w 3427"/>
              <a:gd name="T5" fmla="*/ 2726 h 3039"/>
              <a:gd name="T6" fmla="*/ 2226 w 3427"/>
              <a:gd name="T7" fmla="*/ 2459 h 3039"/>
              <a:gd name="T8" fmla="*/ 1241 w 3427"/>
              <a:gd name="T9" fmla="*/ 2425 h 3039"/>
              <a:gd name="T10" fmla="*/ 1171 w 3427"/>
              <a:gd name="T11" fmla="*/ 2659 h 3039"/>
              <a:gd name="T12" fmla="*/ 1357 w 3427"/>
              <a:gd name="T13" fmla="*/ 2819 h 3039"/>
              <a:gd name="T14" fmla="*/ 1480 w 3427"/>
              <a:gd name="T15" fmla="*/ 2632 h 3039"/>
              <a:gd name="T16" fmla="*/ 1337 w 3427"/>
              <a:gd name="T17" fmla="*/ 2408 h 3039"/>
              <a:gd name="T18" fmla="*/ 2044 w 3427"/>
              <a:gd name="T19" fmla="*/ 1522 h 3039"/>
              <a:gd name="T20" fmla="*/ 2211 w 3427"/>
              <a:gd name="T21" fmla="*/ 1682 h 3039"/>
              <a:gd name="T22" fmla="*/ 2452 w 3427"/>
              <a:gd name="T23" fmla="*/ 1534 h 3039"/>
              <a:gd name="T24" fmla="*/ 2364 w 3427"/>
              <a:gd name="T25" fmla="*/ 1283 h 3039"/>
              <a:gd name="T26" fmla="*/ 986 w 3427"/>
              <a:gd name="T27" fmla="*/ 1369 h 3039"/>
              <a:gd name="T28" fmla="*/ 1055 w 3427"/>
              <a:gd name="T29" fmla="*/ 1642 h 3039"/>
              <a:gd name="T30" fmla="*/ 1331 w 3427"/>
              <a:gd name="T31" fmla="*/ 1627 h 3039"/>
              <a:gd name="T32" fmla="*/ 1153 w 3427"/>
              <a:gd name="T33" fmla="*/ 1295 h 3039"/>
              <a:gd name="T34" fmla="*/ 3061 w 3427"/>
              <a:gd name="T35" fmla="*/ 43 h 3039"/>
              <a:gd name="T36" fmla="*/ 3322 w 3427"/>
              <a:gd name="T37" fmla="*/ 287 h 3039"/>
              <a:gd name="T38" fmla="*/ 3423 w 3427"/>
              <a:gd name="T39" fmla="*/ 741 h 3039"/>
              <a:gd name="T40" fmla="*/ 3280 w 3427"/>
              <a:gd name="T41" fmla="*/ 1114 h 3039"/>
              <a:gd name="T42" fmla="*/ 3224 w 3427"/>
              <a:gd name="T43" fmla="*/ 1302 h 3039"/>
              <a:gd name="T44" fmla="*/ 3332 w 3427"/>
              <a:gd name="T45" fmla="*/ 1594 h 3039"/>
              <a:gd name="T46" fmla="*/ 3139 w 3427"/>
              <a:gd name="T47" fmla="*/ 1758 h 3039"/>
              <a:gd name="T48" fmla="*/ 2739 w 3427"/>
              <a:gd name="T49" fmla="*/ 1698 h 3039"/>
              <a:gd name="T50" fmla="*/ 2554 w 3427"/>
              <a:gd name="T51" fmla="*/ 1974 h 3039"/>
              <a:gd name="T52" fmla="*/ 2406 w 3427"/>
              <a:gd name="T53" fmla="*/ 2343 h 3039"/>
              <a:gd name="T54" fmla="*/ 2400 w 3427"/>
              <a:gd name="T55" fmla="*/ 2573 h 3039"/>
              <a:gd name="T56" fmla="*/ 2286 w 3427"/>
              <a:gd name="T57" fmla="*/ 2899 h 3039"/>
              <a:gd name="T58" fmla="*/ 1941 w 3427"/>
              <a:gd name="T59" fmla="*/ 3030 h 3039"/>
              <a:gd name="T60" fmla="*/ 1692 w 3427"/>
              <a:gd name="T61" fmla="*/ 3038 h 3039"/>
              <a:gd name="T62" fmla="*/ 1356 w 3427"/>
              <a:gd name="T63" fmla="*/ 3007 h 3039"/>
              <a:gd name="T64" fmla="*/ 1074 w 3427"/>
              <a:gd name="T65" fmla="*/ 2799 h 3039"/>
              <a:gd name="T66" fmla="*/ 1030 w 3427"/>
              <a:gd name="T67" fmla="*/ 2476 h 3039"/>
              <a:gd name="T68" fmla="*/ 986 w 3427"/>
              <a:gd name="T69" fmla="*/ 2234 h 3039"/>
              <a:gd name="T70" fmla="*/ 818 w 3427"/>
              <a:gd name="T71" fmla="*/ 1835 h 3039"/>
              <a:gd name="T72" fmla="*/ 555 w 3427"/>
              <a:gd name="T73" fmla="*/ 1728 h 3039"/>
              <a:gd name="T74" fmla="*/ 193 w 3427"/>
              <a:gd name="T75" fmla="*/ 1732 h 3039"/>
              <a:gd name="T76" fmla="*/ 94 w 3427"/>
              <a:gd name="T77" fmla="*/ 1496 h 3039"/>
              <a:gd name="T78" fmla="*/ 287 w 3427"/>
              <a:gd name="T79" fmla="*/ 1213 h 3039"/>
              <a:gd name="T80" fmla="*/ 84 w 3427"/>
              <a:gd name="T81" fmla="*/ 1024 h 3039"/>
              <a:gd name="T82" fmla="*/ 5 w 3427"/>
              <a:gd name="T83" fmla="*/ 565 h 3039"/>
              <a:gd name="T84" fmla="*/ 186 w 3427"/>
              <a:gd name="T85" fmla="*/ 183 h 3039"/>
              <a:gd name="T86" fmla="*/ 447 w 3427"/>
              <a:gd name="T87" fmla="*/ 5 h 3039"/>
              <a:gd name="T88" fmla="*/ 562 w 3427"/>
              <a:gd name="T89" fmla="*/ 77 h 3039"/>
              <a:gd name="T90" fmla="*/ 511 w 3427"/>
              <a:gd name="T91" fmla="*/ 196 h 3039"/>
              <a:gd name="T92" fmla="*/ 496 w 3427"/>
              <a:gd name="T93" fmla="*/ 470 h 3039"/>
              <a:gd name="T94" fmla="*/ 572 w 3427"/>
              <a:gd name="T95" fmla="*/ 573 h 3039"/>
              <a:gd name="T96" fmla="*/ 810 w 3427"/>
              <a:gd name="T97" fmla="*/ 552 h 3039"/>
              <a:gd name="T98" fmla="*/ 1071 w 3427"/>
              <a:gd name="T99" fmla="*/ 320 h 3039"/>
              <a:gd name="T100" fmla="*/ 1446 w 3427"/>
              <a:gd name="T101" fmla="*/ 381 h 3039"/>
              <a:gd name="T102" fmla="*/ 1738 w 3427"/>
              <a:gd name="T103" fmla="*/ 422 h 3039"/>
              <a:gd name="T104" fmla="*/ 2037 w 3427"/>
              <a:gd name="T105" fmla="*/ 363 h 3039"/>
              <a:gd name="T106" fmla="*/ 2437 w 3427"/>
              <a:gd name="T107" fmla="*/ 349 h 3039"/>
              <a:gd name="T108" fmla="*/ 2641 w 3427"/>
              <a:gd name="T109" fmla="*/ 596 h 3039"/>
              <a:gd name="T110" fmla="*/ 2888 w 3427"/>
              <a:gd name="T111" fmla="*/ 553 h 3039"/>
              <a:gd name="T112" fmla="*/ 2933 w 3427"/>
              <a:gd name="T113" fmla="*/ 452 h 3039"/>
              <a:gd name="T114" fmla="*/ 2905 w 3427"/>
              <a:gd name="T115" fmla="*/ 163 h 3039"/>
              <a:gd name="T116" fmla="*/ 2876 w 3427"/>
              <a:gd name="T117" fmla="*/ 41 h 3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7" h="3039">
                <a:moveTo>
                  <a:pt x="2120" y="2405"/>
                </a:moveTo>
                <a:lnTo>
                  <a:pt x="2093" y="2408"/>
                </a:lnTo>
                <a:lnTo>
                  <a:pt x="2066" y="2417"/>
                </a:lnTo>
                <a:lnTo>
                  <a:pt x="2042" y="2431"/>
                </a:lnTo>
                <a:lnTo>
                  <a:pt x="2020" y="2449"/>
                </a:lnTo>
                <a:lnTo>
                  <a:pt x="2000" y="2473"/>
                </a:lnTo>
                <a:lnTo>
                  <a:pt x="1982" y="2501"/>
                </a:lnTo>
                <a:lnTo>
                  <a:pt x="1969" y="2532"/>
                </a:lnTo>
                <a:lnTo>
                  <a:pt x="1958" y="2567"/>
                </a:lnTo>
                <a:lnTo>
                  <a:pt x="1952" y="2600"/>
                </a:lnTo>
                <a:lnTo>
                  <a:pt x="1950" y="2632"/>
                </a:lnTo>
                <a:lnTo>
                  <a:pt x="1951" y="2663"/>
                </a:lnTo>
                <a:lnTo>
                  <a:pt x="1956" y="2692"/>
                </a:lnTo>
                <a:lnTo>
                  <a:pt x="1964" y="2720"/>
                </a:lnTo>
                <a:lnTo>
                  <a:pt x="1976" y="2745"/>
                </a:lnTo>
                <a:lnTo>
                  <a:pt x="1990" y="2767"/>
                </a:lnTo>
                <a:lnTo>
                  <a:pt x="2007" y="2786"/>
                </a:lnTo>
                <a:lnTo>
                  <a:pt x="2028" y="2801"/>
                </a:lnTo>
                <a:lnTo>
                  <a:pt x="2050" y="2813"/>
                </a:lnTo>
                <a:lnTo>
                  <a:pt x="2073" y="2819"/>
                </a:lnTo>
                <a:lnTo>
                  <a:pt x="2095" y="2821"/>
                </a:lnTo>
                <a:lnTo>
                  <a:pt x="2123" y="2818"/>
                </a:lnTo>
                <a:lnTo>
                  <a:pt x="2149" y="2810"/>
                </a:lnTo>
                <a:lnTo>
                  <a:pt x="2174" y="2795"/>
                </a:lnTo>
                <a:lnTo>
                  <a:pt x="2197" y="2776"/>
                </a:lnTo>
                <a:lnTo>
                  <a:pt x="2217" y="2753"/>
                </a:lnTo>
                <a:lnTo>
                  <a:pt x="2235" y="2726"/>
                </a:lnTo>
                <a:lnTo>
                  <a:pt x="2248" y="2693"/>
                </a:lnTo>
                <a:lnTo>
                  <a:pt x="2259" y="2659"/>
                </a:lnTo>
                <a:lnTo>
                  <a:pt x="2265" y="2626"/>
                </a:lnTo>
                <a:lnTo>
                  <a:pt x="2267" y="2594"/>
                </a:lnTo>
                <a:lnTo>
                  <a:pt x="2265" y="2563"/>
                </a:lnTo>
                <a:lnTo>
                  <a:pt x="2261" y="2533"/>
                </a:lnTo>
                <a:lnTo>
                  <a:pt x="2252" y="2506"/>
                </a:lnTo>
                <a:lnTo>
                  <a:pt x="2241" y="2481"/>
                </a:lnTo>
                <a:lnTo>
                  <a:pt x="2226" y="2459"/>
                </a:lnTo>
                <a:lnTo>
                  <a:pt x="2209" y="2440"/>
                </a:lnTo>
                <a:lnTo>
                  <a:pt x="2189" y="2425"/>
                </a:lnTo>
                <a:lnTo>
                  <a:pt x="2166" y="2414"/>
                </a:lnTo>
                <a:lnTo>
                  <a:pt x="2144" y="2407"/>
                </a:lnTo>
                <a:lnTo>
                  <a:pt x="2120" y="2405"/>
                </a:lnTo>
                <a:close/>
                <a:moveTo>
                  <a:pt x="1309" y="2405"/>
                </a:moveTo>
                <a:lnTo>
                  <a:pt x="1286" y="2407"/>
                </a:lnTo>
                <a:lnTo>
                  <a:pt x="1263" y="2414"/>
                </a:lnTo>
                <a:lnTo>
                  <a:pt x="1241" y="2425"/>
                </a:lnTo>
                <a:lnTo>
                  <a:pt x="1220" y="2440"/>
                </a:lnTo>
                <a:lnTo>
                  <a:pt x="1204" y="2459"/>
                </a:lnTo>
                <a:lnTo>
                  <a:pt x="1189" y="2481"/>
                </a:lnTo>
                <a:lnTo>
                  <a:pt x="1178" y="2506"/>
                </a:lnTo>
                <a:lnTo>
                  <a:pt x="1169" y="2533"/>
                </a:lnTo>
                <a:lnTo>
                  <a:pt x="1164" y="2563"/>
                </a:lnTo>
                <a:lnTo>
                  <a:pt x="1163" y="2594"/>
                </a:lnTo>
                <a:lnTo>
                  <a:pt x="1165" y="2626"/>
                </a:lnTo>
                <a:lnTo>
                  <a:pt x="1171" y="2659"/>
                </a:lnTo>
                <a:lnTo>
                  <a:pt x="1182" y="2693"/>
                </a:lnTo>
                <a:lnTo>
                  <a:pt x="1195" y="2726"/>
                </a:lnTo>
                <a:lnTo>
                  <a:pt x="1213" y="2753"/>
                </a:lnTo>
                <a:lnTo>
                  <a:pt x="1233" y="2776"/>
                </a:lnTo>
                <a:lnTo>
                  <a:pt x="1256" y="2795"/>
                </a:lnTo>
                <a:lnTo>
                  <a:pt x="1279" y="2810"/>
                </a:lnTo>
                <a:lnTo>
                  <a:pt x="1307" y="2818"/>
                </a:lnTo>
                <a:lnTo>
                  <a:pt x="1334" y="2821"/>
                </a:lnTo>
                <a:lnTo>
                  <a:pt x="1357" y="2819"/>
                </a:lnTo>
                <a:lnTo>
                  <a:pt x="1379" y="2813"/>
                </a:lnTo>
                <a:lnTo>
                  <a:pt x="1402" y="2801"/>
                </a:lnTo>
                <a:lnTo>
                  <a:pt x="1422" y="2786"/>
                </a:lnTo>
                <a:lnTo>
                  <a:pt x="1440" y="2767"/>
                </a:lnTo>
                <a:lnTo>
                  <a:pt x="1454" y="2745"/>
                </a:lnTo>
                <a:lnTo>
                  <a:pt x="1466" y="2720"/>
                </a:lnTo>
                <a:lnTo>
                  <a:pt x="1474" y="2692"/>
                </a:lnTo>
                <a:lnTo>
                  <a:pt x="1478" y="2663"/>
                </a:lnTo>
                <a:lnTo>
                  <a:pt x="1480" y="2632"/>
                </a:lnTo>
                <a:lnTo>
                  <a:pt x="1478" y="2600"/>
                </a:lnTo>
                <a:lnTo>
                  <a:pt x="1472" y="2567"/>
                </a:lnTo>
                <a:lnTo>
                  <a:pt x="1461" y="2532"/>
                </a:lnTo>
                <a:lnTo>
                  <a:pt x="1448" y="2501"/>
                </a:lnTo>
                <a:lnTo>
                  <a:pt x="1430" y="2473"/>
                </a:lnTo>
                <a:lnTo>
                  <a:pt x="1410" y="2449"/>
                </a:lnTo>
                <a:lnTo>
                  <a:pt x="1388" y="2431"/>
                </a:lnTo>
                <a:lnTo>
                  <a:pt x="1363" y="2417"/>
                </a:lnTo>
                <a:lnTo>
                  <a:pt x="1337" y="2408"/>
                </a:lnTo>
                <a:lnTo>
                  <a:pt x="1309" y="2405"/>
                </a:lnTo>
                <a:close/>
                <a:moveTo>
                  <a:pt x="2327" y="1276"/>
                </a:moveTo>
                <a:lnTo>
                  <a:pt x="2308" y="1278"/>
                </a:lnTo>
                <a:lnTo>
                  <a:pt x="2291" y="1284"/>
                </a:lnTo>
                <a:lnTo>
                  <a:pt x="2275" y="1295"/>
                </a:lnTo>
                <a:lnTo>
                  <a:pt x="2070" y="1474"/>
                </a:lnTo>
                <a:lnTo>
                  <a:pt x="2058" y="1487"/>
                </a:lnTo>
                <a:lnTo>
                  <a:pt x="2049" y="1504"/>
                </a:lnTo>
                <a:lnTo>
                  <a:pt x="2044" y="1522"/>
                </a:lnTo>
                <a:lnTo>
                  <a:pt x="2043" y="1540"/>
                </a:lnTo>
                <a:lnTo>
                  <a:pt x="2047" y="1559"/>
                </a:lnTo>
                <a:lnTo>
                  <a:pt x="2055" y="1577"/>
                </a:lnTo>
                <a:lnTo>
                  <a:pt x="2074" y="1604"/>
                </a:lnTo>
                <a:lnTo>
                  <a:pt x="2095" y="1627"/>
                </a:lnTo>
                <a:lnTo>
                  <a:pt x="2121" y="1647"/>
                </a:lnTo>
                <a:lnTo>
                  <a:pt x="2149" y="1663"/>
                </a:lnTo>
                <a:lnTo>
                  <a:pt x="2179" y="1674"/>
                </a:lnTo>
                <a:lnTo>
                  <a:pt x="2211" y="1682"/>
                </a:lnTo>
                <a:lnTo>
                  <a:pt x="2243" y="1685"/>
                </a:lnTo>
                <a:lnTo>
                  <a:pt x="2279" y="1682"/>
                </a:lnTo>
                <a:lnTo>
                  <a:pt x="2313" y="1673"/>
                </a:lnTo>
                <a:lnTo>
                  <a:pt x="2344" y="1660"/>
                </a:lnTo>
                <a:lnTo>
                  <a:pt x="2373" y="1642"/>
                </a:lnTo>
                <a:lnTo>
                  <a:pt x="2399" y="1620"/>
                </a:lnTo>
                <a:lnTo>
                  <a:pt x="2421" y="1594"/>
                </a:lnTo>
                <a:lnTo>
                  <a:pt x="2438" y="1565"/>
                </a:lnTo>
                <a:lnTo>
                  <a:pt x="2452" y="1534"/>
                </a:lnTo>
                <a:lnTo>
                  <a:pt x="2460" y="1500"/>
                </a:lnTo>
                <a:lnTo>
                  <a:pt x="2463" y="1465"/>
                </a:lnTo>
                <a:lnTo>
                  <a:pt x="2460" y="1431"/>
                </a:lnTo>
                <a:lnTo>
                  <a:pt x="2453" y="1399"/>
                </a:lnTo>
                <a:lnTo>
                  <a:pt x="2442" y="1369"/>
                </a:lnTo>
                <a:lnTo>
                  <a:pt x="2425" y="1341"/>
                </a:lnTo>
                <a:lnTo>
                  <a:pt x="2404" y="1315"/>
                </a:lnTo>
                <a:lnTo>
                  <a:pt x="2379" y="1293"/>
                </a:lnTo>
                <a:lnTo>
                  <a:pt x="2364" y="1283"/>
                </a:lnTo>
                <a:lnTo>
                  <a:pt x="2345" y="1277"/>
                </a:lnTo>
                <a:lnTo>
                  <a:pt x="2327" y="1276"/>
                </a:lnTo>
                <a:close/>
                <a:moveTo>
                  <a:pt x="1101" y="1276"/>
                </a:moveTo>
                <a:lnTo>
                  <a:pt x="1082" y="1277"/>
                </a:lnTo>
                <a:lnTo>
                  <a:pt x="1064" y="1283"/>
                </a:lnTo>
                <a:lnTo>
                  <a:pt x="1048" y="1293"/>
                </a:lnTo>
                <a:lnTo>
                  <a:pt x="1023" y="1315"/>
                </a:lnTo>
                <a:lnTo>
                  <a:pt x="1003" y="1341"/>
                </a:lnTo>
                <a:lnTo>
                  <a:pt x="986" y="1369"/>
                </a:lnTo>
                <a:lnTo>
                  <a:pt x="974" y="1399"/>
                </a:lnTo>
                <a:lnTo>
                  <a:pt x="967" y="1431"/>
                </a:lnTo>
                <a:lnTo>
                  <a:pt x="965" y="1465"/>
                </a:lnTo>
                <a:lnTo>
                  <a:pt x="968" y="1500"/>
                </a:lnTo>
                <a:lnTo>
                  <a:pt x="976" y="1534"/>
                </a:lnTo>
                <a:lnTo>
                  <a:pt x="990" y="1565"/>
                </a:lnTo>
                <a:lnTo>
                  <a:pt x="1007" y="1594"/>
                </a:lnTo>
                <a:lnTo>
                  <a:pt x="1029" y="1620"/>
                </a:lnTo>
                <a:lnTo>
                  <a:pt x="1055" y="1642"/>
                </a:lnTo>
                <a:lnTo>
                  <a:pt x="1083" y="1660"/>
                </a:lnTo>
                <a:lnTo>
                  <a:pt x="1115" y="1673"/>
                </a:lnTo>
                <a:lnTo>
                  <a:pt x="1149" y="1682"/>
                </a:lnTo>
                <a:lnTo>
                  <a:pt x="1184" y="1685"/>
                </a:lnTo>
                <a:lnTo>
                  <a:pt x="1217" y="1682"/>
                </a:lnTo>
                <a:lnTo>
                  <a:pt x="1248" y="1674"/>
                </a:lnTo>
                <a:lnTo>
                  <a:pt x="1278" y="1663"/>
                </a:lnTo>
                <a:lnTo>
                  <a:pt x="1307" y="1647"/>
                </a:lnTo>
                <a:lnTo>
                  <a:pt x="1331" y="1627"/>
                </a:lnTo>
                <a:lnTo>
                  <a:pt x="1354" y="1604"/>
                </a:lnTo>
                <a:lnTo>
                  <a:pt x="1373" y="1577"/>
                </a:lnTo>
                <a:lnTo>
                  <a:pt x="1380" y="1559"/>
                </a:lnTo>
                <a:lnTo>
                  <a:pt x="1384" y="1540"/>
                </a:lnTo>
                <a:lnTo>
                  <a:pt x="1383" y="1522"/>
                </a:lnTo>
                <a:lnTo>
                  <a:pt x="1378" y="1504"/>
                </a:lnTo>
                <a:lnTo>
                  <a:pt x="1370" y="1487"/>
                </a:lnTo>
                <a:lnTo>
                  <a:pt x="1356" y="1474"/>
                </a:lnTo>
                <a:lnTo>
                  <a:pt x="1153" y="1295"/>
                </a:lnTo>
                <a:lnTo>
                  <a:pt x="1136" y="1284"/>
                </a:lnTo>
                <a:lnTo>
                  <a:pt x="1118" y="1278"/>
                </a:lnTo>
                <a:lnTo>
                  <a:pt x="1101" y="1276"/>
                </a:lnTo>
                <a:close/>
                <a:moveTo>
                  <a:pt x="2946" y="0"/>
                </a:moveTo>
                <a:lnTo>
                  <a:pt x="2963" y="1"/>
                </a:lnTo>
                <a:lnTo>
                  <a:pt x="2980" y="5"/>
                </a:lnTo>
                <a:lnTo>
                  <a:pt x="3006" y="16"/>
                </a:lnTo>
                <a:lnTo>
                  <a:pt x="3033" y="28"/>
                </a:lnTo>
                <a:lnTo>
                  <a:pt x="3061" y="43"/>
                </a:lnTo>
                <a:lnTo>
                  <a:pt x="3091" y="60"/>
                </a:lnTo>
                <a:lnTo>
                  <a:pt x="3121" y="80"/>
                </a:lnTo>
                <a:lnTo>
                  <a:pt x="3151" y="102"/>
                </a:lnTo>
                <a:lnTo>
                  <a:pt x="3182" y="127"/>
                </a:lnTo>
                <a:lnTo>
                  <a:pt x="3212" y="154"/>
                </a:lnTo>
                <a:lnTo>
                  <a:pt x="3241" y="183"/>
                </a:lnTo>
                <a:lnTo>
                  <a:pt x="3270" y="215"/>
                </a:lnTo>
                <a:lnTo>
                  <a:pt x="3297" y="249"/>
                </a:lnTo>
                <a:lnTo>
                  <a:pt x="3322" y="287"/>
                </a:lnTo>
                <a:lnTo>
                  <a:pt x="3346" y="327"/>
                </a:lnTo>
                <a:lnTo>
                  <a:pt x="3367" y="369"/>
                </a:lnTo>
                <a:lnTo>
                  <a:pt x="3385" y="414"/>
                </a:lnTo>
                <a:lnTo>
                  <a:pt x="3401" y="462"/>
                </a:lnTo>
                <a:lnTo>
                  <a:pt x="3413" y="512"/>
                </a:lnTo>
                <a:lnTo>
                  <a:pt x="3422" y="565"/>
                </a:lnTo>
                <a:lnTo>
                  <a:pt x="3427" y="621"/>
                </a:lnTo>
                <a:lnTo>
                  <a:pt x="3427" y="679"/>
                </a:lnTo>
                <a:lnTo>
                  <a:pt x="3423" y="741"/>
                </a:lnTo>
                <a:lnTo>
                  <a:pt x="3415" y="799"/>
                </a:lnTo>
                <a:lnTo>
                  <a:pt x="3405" y="853"/>
                </a:lnTo>
                <a:lnTo>
                  <a:pt x="3393" y="902"/>
                </a:lnTo>
                <a:lnTo>
                  <a:pt x="3378" y="946"/>
                </a:lnTo>
                <a:lnTo>
                  <a:pt x="3361" y="987"/>
                </a:lnTo>
                <a:lnTo>
                  <a:pt x="3344" y="1024"/>
                </a:lnTo>
                <a:lnTo>
                  <a:pt x="3324" y="1057"/>
                </a:lnTo>
                <a:lnTo>
                  <a:pt x="3303" y="1088"/>
                </a:lnTo>
                <a:lnTo>
                  <a:pt x="3280" y="1114"/>
                </a:lnTo>
                <a:lnTo>
                  <a:pt x="3259" y="1137"/>
                </a:lnTo>
                <a:lnTo>
                  <a:pt x="3235" y="1157"/>
                </a:lnTo>
                <a:lnTo>
                  <a:pt x="3211" y="1175"/>
                </a:lnTo>
                <a:lnTo>
                  <a:pt x="3188" y="1190"/>
                </a:lnTo>
                <a:lnTo>
                  <a:pt x="3164" y="1203"/>
                </a:lnTo>
                <a:lnTo>
                  <a:pt x="3140" y="1213"/>
                </a:lnTo>
                <a:lnTo>
                  <a:pt x="3168" y="1241"/>
                </a:lnTo>
                <a:lnTo>
                  <a:pt x="3196" y="1270"/>
                </a:lnTo>
                <a:lnTo>
                  <a:pt x="3224" y="1302"/>
                </a:lnTo>
                <a:lnTo>
                  <a:pt x="3249" y="1333"/>
                </a:lnTo>
                <a:lnTo>
                  <a:pt x="3273" y="1365"/>
                </a:lnTo>
                <a:lnTo>
                  <a:pt x="3294" y="1398"/>
                </a:lnTo>
                <a:lnTo>
                  <a:pt x="3312" y="1431"/>
                </a:lnTo>
                <a:lnTo>
                  <a:pt x="3325" y="1464"/>
                </a:lnTo>
                <a:lnTo>
                  <a:pt x="3334" y="1496"/>
                </a:lnTo>
                <a:lnTo>
                  <a:pt x="3337" y="1528"/>
                </a:lnTo>
                <a:lnTo>
                  <a:pt x="3337" y="1562"/>
                </a:lnTo>
                <a:lnTo>
                  <a:pt x="3332" y="1594"/>
                </a:lnTo>
                <a:lnTo>
                  <a:pt x="3325" y="1624"/>
                </a:lnTo>
                <a:lnTo>
                  <a:pt x="3315" y="1651"/>
                </a:lnTo>
                <a:lnTo>
                  <a:pt x="3300" y="1674"/>
                </a:lnTo>
                <a:lnTo>
                  <a:pt x="3282" y="1696"/>
                </a:lnTo>
                <a:lnTo>
                  <a:pt x="3260" y="1716"/>
                </a:lnTo>
                <a:lnTo>
                  <a:pt x="3235" y="1732"/>
                </a:lnTo>
                <a:lnTo>
                  <a:pt x="3205" y="1744"/>
                </a:lnTo>
                <a:lnTo>
                  <a:pt x="3174" y="1752"/>
                </a:lnTo>
                <a:lnTo>
                  <a:pt x="3139" y="1758"/>
                </a:lnTo>
                <a:lnTo>
                  <a:pt x="3099" y="1760"/>
                </a:lnTo>
                <a:lnTo>
                  <a:pt x="3061" y="1759"/>
                </a:lnTo>
                <a:lnTo>
                  <a:pt x="3017" y="1753"/>
                </a:lnTo>
                <a:lnTo>
                  <a:pt x="2970" y="1747"/>
                </a:lnTo>
                <a:lnTo>
                  <a:pt x="2921" y="1738"/>
                </a:lnTo>
                <a:lnTo>
                  <a:pt x="2872" y="1728"/>
                </a:lnTo>
                <a:lnTo>
                  <a:pt x="2825" y="1718"/>
                </a:lnTo>
                <a:lnTo>
                  <a:pt x="2780" y="1708"/>
                </a:lnTo>
                <a:lnTo>
                  <a:pt x="2739" y="1698"/>
                </a:lnTo>
                <a:lnTo>
                  <a:pt x="2701" y="1688"/>
                </a:lnTo>
                <a:lnTo>
                  <a:pt x="2668" y="1680"/>
                </a:lnTo>
                <a:lnTo>
                  <a:pt x="2656" y="1713"/>
                </a:lnTo>
                <a:lnTo>
                  <a:pt x="2642" y="1750"/>
                </a:lnTo>
                <a:lnTo>
                  <a:pt x="2627" y="1792"/>
                </a:lnTo>
                <a:lnTo>
                  <a:pt x="2609" y="1835"/>
                </a:lnTo>
                <a:lnTo>
                  <a:pt x="2591" y="1881"/>
                </a:lnTo>
                <a:lnTo>
                  <a:pt x="2573" y="1927"/>
                </a:lnTo>
                <a:lnTo>
                  <a:pt x="2554" y="1974"/>
                </a:lnTo>
                <a:lnTo>
                  <a:pt x="2534" y="2018"/>
                </a:lnTo>
                <a:lnTo>
                  <a:pt x="2515" y="2062"/>
                </a:lnTo>
                <a:lnTo>
                  <a:pt x="2497" y="2102"/>
                </a:lnTo>
                <a:lnTo>
                  <a:pt x="2476" y="2148"/>
                </a:lnTo>
                <a:lnTo>
                  <a:pt x="2457" y="2192"/>
                </a:lnTo>
                <a:lnTo>
                  <a:pt x="2442" y="2234"/>
                </a:lnTo>
                <a:lnTo>
                  <a:pt x="2428" y="2274"/>
                </a:lnTo>
                <a:lnTo>
                  <a:pt x="2416" y="2310"/>
                </a:lnTo>
                <a:lnTo>
                  <a:pt x="2406" y="2343"/>
                </a:lnTo>
                <a:lnTo>
                  <a:pt x="2399" y="2371"/>
                </a:lnTo>
                <a:lnTo>
                  <a:pt x="2393" y="2394"/>
                </a:lnTo>
                <a:lnTo>
                  <a:pt x="2389" y="2411"/>
                </a:lnTo>
                <a:lnTo>
                  <a:pt x="2392" y="2429"/>
                </a:lnTo>
                <a:lnTo>
                  <a:pt x="2395" y="2450"/>
                </a:lnTo>
                <a:lnTo>
                  <a:pt x="2397" y="2476"/>
                </a:lnTo>
                <a:lnTo>
                  <a:pt x="2399" y="2506"/>
                </a:lnTo>
                <a:lnTo>
                  <a:pt x="2400" y="2539"/>
                </a:lnTo>
                <a:lnTo>
                  <a:pt x="2400" y="2573"/>
                </a:lnTo>
                <a:lnTo>
                  <a:pt x="2399" y="2609"/>
                </a:lnTo>
                <a:lnTo>
                  <a:pt x="2395" y="2648"/>
                </a:lnTo>
                <a:lnTo>
                  <a:pt x="2389" y="2686"/>
                </a:lnTo>
                <a:lnTo>
                  <a:pt x="2380" y="2725"/>
                </a:lnTo>
                <a:lnTo>
                  <a:pt x="2369" y="2762"/>
                </a:lnTo>
                <a:lnTo>
                  <a:pt x="2354" y="2799"/>
                </a:lnTo>
                <a:lnTo>
                  <a:pt x="2336" y="2835"/>
                </a:lnTo>
                <a:lnTo>
                  <a:pt x="2313" y="2869"/>
                </a:lnTo>
                <a:lnTo>
                  <a:pt x="2286" y="2899"/>
                </a:lnTo>
                <a:lnTo>
                  <a:pt x="2257" y="2924"/>
                </a:lnTo>
                <a:lnTo>
                  <a:pt x="2225" y="2947"/>
                </a:lnTo>
                <a:lnTo>
                  <a:pt x="2190" y="2966"/>
                </a:lnTo>
                <a:lnTo>
                  <a:pt x="2153" y="2982"/>
                </a:lnTo>
                <a:lnTo>
                  <a:pt x="2112" y="2996"/>
                </a:lnTo>
                <a:lnTo>
                  <a:pt x="2070" y="3007"/>
                </a:lnTo>
                <a:lnTo>
                  <a:pt x="2028" y="3016"/>
                </a:lnTo>
                <a:lnTo>
                  <a:pt x="1985" y="3025"/>
                </a:lnTo>
                <a:lnTo>
                  <a:pt x="1941" y="3030"/>
                </a:lnTo>
                <a:lnTo>
                  <a:pt x="1897" y="3034"/>
                </a:lnTo>
                <a:lnTo>
                  <a:pt x="1854" y="3037"/>
                </a:lnTo>
                <a:lnTo>
                  <a:pt x="1813" y="3038"/>
                </a:lnTo>
                <a:lnTo>
                  <a:pt x="1772" y="3039"/>
                </a:lnTo>
                <a:lnTo>
                  <a:pt x="1746" y="3038"/>
                </a:lnTo>
                <a:lnTo>
                  <a:pt x="1726" y="3038"/>
                </a:lnTo>
                <a:lnTo>
                  <a:pt x="1714" y="3037"/>
                </a:lnTo>
                <a:lnTo>
                  <a:pt x="1705" y="3038"/>
                </a:lnTo>
                <a:lnTo>
                  <a:pt x="1692" y="3038"/>
                </a:lnTo>
                <a:lnTo>
                  <a:pt x="1676" y="3038"/>
                </a:lnTo>
                <a:lnTo>
                  <a:pt x="1655" y="3039"/>
                </a:lnTo>
                <a:lnTo>
                  <a:pt x="1615" y="3038"/>
                </a:lnTo>
                <a:lnTo>
                  <a:pt x="1573" y="3037"/>
                </a:lnTo>
                <a:lnTo>
                  <a:pt x="1530" y="3034"/>
                </a:lnTo>
                <a:lnTo>
                  <a:pt x="1486" y="3030"/>
                </a:lnTo>
                <a:lnTo>
                  <a:pt x="1443" y="3025"/>
                </a:lnTo>
                <a:lnTo>
                  <a:pt x="1399" y="3016"/>
                </a:lnTo>
                <a:lnTo>
                  <a:pt x="1356" y="3007"/>
                </a:lnTo>
                <a:lnTo>
                  <a:pt x="1315" y="2996"/>
                </a:lnTo>
                <a:lnTo>
                  <a:pt x="1275" y="2982"/>
                </a:lnTo>
                <a:lnTo>
                  <a:pt x="1238" y="2966"/>
                </a:lnTo>
                <a:lnTo>
                  <a:pt x="1203" y="2947"/>
                </a:lnTo>
                <a:lnTo>
                  <a:pt x="1170" y="2924"/>
                </a:lnTo>
                <a:lnTo>
                  <a:pt x="1142" y="2899"/>
                </a:lnTo>
                <a:lnTo>
                  <a:pt x="1115" y="2869"/>
                </a:lnTo>
                <a:lnTo>
                  <a:pt x="1092" y="2835"/>
                </a:lnTo>
                <a:lnTo>
                  <a:pt x="1074" y="2799"/>
                </a:lnTo>
                <a:lnTo>
                  <a:pt x="1058" y="2762"/>
                </a:lnTo>
                <a:lnTo>
                  <a:pt x="1047" y="2725"/>
                </a:lnTo>
                <a:lnTo>
                  <a:pt x="1038" y="2686"/>
                </a:lnTo>
                <a:lnTo>
                  <a:pt x="1032" y="2648"/>
                </a:lnTo>
                <a:lnTo>
                  <a:pt x="1029" y="2609"/>
                </a:lnTo>
                <a:lnTo>
                  <a:pt x="1027" y="2573"/>
                </a:lnTo>
                <a:lnTo>
                  <a:pt x="1027" y="2539"/>
                </a:lnTo>
                <a:lnTo>
                  <a:pt x="1028" y="2506"/>
                </a:lnTo>
                <a:lnTo>
                  <a:pt x="1030" y="2476"/>
                </a:lnTo>
                <a:lnTo>
                  <a:pt x="1033" y="2450"/>
                </a:lnTo>
                <a:lnTo>
                  <a:pt x="1036" y="2429"/>
                </a:lnTo>
                <a:lnTo>
                  <a:pt x="1038" y="2411"/>
                </a:lnTo>
                <a:lnTo>
                  <a:pt x="1034" y="2394"/>
                </a:lnTo>
                <a:lnTo>
                  <a:pt x="1029" y="2371"/>
                </a:lnTo>
                <a:lnTo>
                  <a:pt x="1021" y="2343"/>
                </a:lnTo>
                <a:lnTo>
                  <a:pt x="1011" y="2310"/>
                </a:lnTo>
                <a:lnTo>
                  <a:pt x="1000" y="2274"/>
                </a:lnTo>
                <a:lnTo>
                  <a:pt x="986" y="2234"/>
                </a:lnTo>
                <a:lnTo>
                  <a:pt x="970" y="2192"/>
                </a:lnTo>
                <a:lnTo>
                  <a:pt x="952" y="2148"/>
                </a:lnTo>
                <a:lnTo>
                  <a:pt x="931" y="2102"/>
                </a:lnTo>
                <a:lnTo>
                  <a:pt x="913" y="2062"/>
                </a:lnTo>
                <a:lnTo>
                  <a:pt x="893" y="2018"/>
                </a:lnTo>
                <a:lnTo>
                  <a:pt x="874" y="1974"/>
                </a:lnTo>
                <a:lnTo>
                  <a:pt x="854" y="1927"/>
                </a:lnTo>
                <a:lnTo>
                  <a:pt x="836" y="1881"/>
                </a:lnTo>
                <a:lnTo>
                  <a:pt x="818" y="1835"/>
                </a:lnTo>
                <a:lnTo>
                  <a:pt x="801" y="1792"/>
                </a:lnTo>
                <a:lnTo>
                  <a:pt x="786" y="1750"/>
                </a:lnTo>
                <a:lnTo>
                  <a:pt x="771" y="1713"/>
                </a:lnTo>
                <a:lnTo>
                  <a:pt x="759" y="1680"/>
                </a:lnTo>
                <a:lnTo>
                  <a:pt x="725" y="1688"/>
                </a:lnTo>
                <a:lnTo>
                  <a:pt x="688" y="1698"/>
                </a:lnTo>
                <a:lnTo>
                  <a:pt x="647" y="1708"/>
                </a:lnTo>
                <a:lnTo>
                  <a:pt x="602" y="1718"/>
                </a:lnTo>
                <a:lnTo>
                  <a:pt x="555" y="1728"/>
                </a:lnTo>
                <a:lnTo>
                  <a:pt x="507" y="1738"/>
                </a:lnTo>
                <a:lnTo>
                  <a:pt x="457" y="1747"/>
                </a:lnTo>
                <a:lnTo>
                  <a:pt x="410" y="1753"/>
                </a:lnTo>
                <a:lnTo>
                  <a:pt x="367" y="1759"/>
                </a:lnTo>
                <a:lnTo>
                  <a:pt x="327" y="1760"/>
                </a:lnTo>
                <a:lnTo>
                  <a:pt x="289" y="1758"/>
                </a:lnTo>
                <a:lnTo>
                  <a:pt x="254" y="1752"/>
                </a:lnTo>
                <a:lnTo>
                  <a:pt x="221" y="1744"/>
                </a:lnTo>
                <a:lnTo>
                  <a:pt x="193" y="1732"/>
                </a:lnTo>
                <a:lnTo>
                  <a:pt x="167" y="1716"/>
                </a:lnTo>
                <a:lnTo>
                  <a:pt x="146" y="1696"/>
                </a:lnTo>
                <a:lnTo>
                  <a:pt x="128" y="1674"/>
                </a:lnTo>
                <a:lnTo>
                  <a:pt x="113" y="1651"/>
                </a:lnTo>
                <a:lnTo>
                  <a:pt x="102" y="1624"/>
                </a:lnTo>
                <a:lnTo>
                  <a:pt x="95" y="1594"/>
                </a:lnTo>
                <a:lnTo>
                  <a:pt x="90" y="1562"/>
                </a:lnTo>
                <a:lnTo>
                  <a:pt x="89" y="1528"/>
                </a:lnTo>
                <a:lnTo>
                  <a:pt x="94" y="1496"/>
                </a:lnTo>
                <a:lnTo>
                  <a:pt x="102" y="1464"/>
                </a:lnTo>
                <a:lnTo>
                  <a:pt x="116" y="1431"/>
                </a:lnTo>
                <a:lnTo>
                  <a:pt x="133" y="1398"/>
                </a:lnTo>
                <a:lnTo>
                  <a:pt x="154" y="1365"/>
                </a:lnTo>
                <a:lnTo>
                  <a:pt x="178" y="1333"/>
                </a:lnTo>
                <a:lnTo>
                  <a:pt x="204" y="1302"/>
                </a:lnTo>
                <a:lnTo>
                  <a:pt x="231" y="1270"/>
                </a:lnTo>
                <a:lnTo>
                  <a:pt x="259" y="1241"/>
                </a:lnTo>
                <a:lnTo>
                  <a:pt x="287" y="1213"/>
                </a:lnTo>
                <a:lnTo>
                  <a:pt x="264" y="1203"/>
                </a:lnTo>
                <a:lnTo>
                  <a:pt x="240" y="1190"/>
                </a:lnTo>
                <a:lnTo>
                  <a:pt x="216" y="1175"/>
                </a:lnTo>
                <a:lnTo>
                  <a:pt x="192" y="1157"/>
                </a:lnTo>
                <a:lnTo>
                  <a:pt x="169" y="1137"/>
                </a:lnTo>
                <a:lnTo>
                  <a:pt x="147" y="1114"/>
                </a:lnTo>
                <a:lnTo>
                  <a:pt x="125" y="1088"/>
                </a:lnTo>
                <a:lnTo>
                  <a:pt x="104" y="1057"/>
                </a:lnTo>
                <a:lnTo>
                  <a:pt x="84" y="1024"/>
                </a:lnTo>
                <a:lnTo>
                  <a:pt x="65" y="987"/>
                </a:lnTo>
                <a:lnTo>
                  <a:pt x="49" y="946"/>
                </a:lnTo>
                <a:lnTo>
                  <a:pt x="34" y="902"/>
                </a:lnTo>
                <a:lnTo>
                  <a:pt x="22" y="852"/>
                </a:lnTo>
                <a:lnTo>
                  <a:pt x="12" y="799"/>
                </a:lnTo>
                <a:lnTo>
                  <a:pt x="4" y="741"/>
                </a:lnTo>
                <a:lnTo>
                  <a:pt x="0" y="679"/>
                </a:lnTo>
                <a:lnTo>
                  <a:pt x="1" y="621"/>
                </a:lnTo>
                <a:lnTo>
                  <a:pt x="5" y="565"/>
                </a:lnTo>
                <a:lnTo>
                  <a:pt x="15" y="512"/>
                </a:lnTo>
                <a:lnTo>
                  <a:pt x="27" y="462"/>
                </a:lnTo>
                <a:lnTo>
                  <a:pt x="43" y="414"/>
                </a:lnTo>
                <a:lnTo>
                  <a:pt x="60" y="369"/>
                </a:lnTo>
                <a:lnTo>
                  <a:pt x="82" y="327"/>
                </a:lnTo>
                <a:lnTo>
                  <a:pt x="105" y="287"/>
                </a:lnTo>
                <a:lnTo>
                  <a:pt x="131" y="249"/>
                </a:lnTo>
                <a:lnTo>
                  <a:pt x="158" y="215"/>
                </a:lnTo>
                <a:lnTo>
                  <a:pt x="186" y="183"/>
                </a:lnTo>
                <a:lnTo>
                  <a:pt x="215" y="154"/>
                </a:lnTo>
                <a:lnTo>
                  <a:pt x="245" y="127"/>
                </a:lnTo>
                <a:lnTo>
                  <a:pt x="275" y="102"/>
                </a:lnTo>
                <a:lnTo>
                  <a:pt x="307" y="80"/>
                </a:lnTo>
                <a:lnTo>
                  <a:pt x="337" y="60"/>
                </a:lnTo>
                <a:lnTo>
                  <a:pt x="366" y="43"/>
                </a:lnTo>
                <a:lnTo>
                  <a:pt x="394" y="28"/>
                </a:lnTo>
                <a:lnTo>
                  <a:pt x="422" y="16"/>
                </a:lnTo>
                <a:lnTo>
                  <a:pt x="447" y="5"/>
                </a:lnTo>
                <a:lnTo>
                  <a:pt x="465" y="1"/>
                </a:lnTo>
                <a:lnTo>
                  <a:pt x="481" y="0"/>
                </a:lnTo>
                <a:lnTo>
                  <a:pt x="499" y="2"/>
                </a:lnTo>
                <a:lnTo>
                  <a:pt x="515" y="7"/>
                </a:lnTo>
                <a:lnTo>
                  <a:pt x="529" y="16"/>
                </a:lnTo>
                <a:lnTo>
                  <a:pt x="543" y="26"/>
                </a:lnTo>
                <a:lnTo>
                  <a:pt x="552" y="41"/>
                </a:lnTo>
                <a:lnTo>
                  <a:pt x="559" y="58"/>
                </a:lnTo>
                <a:lnTo>
                  <a:pt x="562" y="77"/>
                </a:lnTo>
                <a:lnTo>
                  <a:pt x="561" y="95"/>
                </a:lnTo>
                <a:lnTo>
                  <a:pt x="556" y="111"/>
                </a:lnTo>
                <a:lnTo>
                  <a:pt x="547" y="126"/>
                </a:lnTo>
                <a:lnTo>
                  <a:pt x="533" y="139"/>
                </a:lnTo>
                <a:lnTo>
                  <a:pt x="531" y="144"/>
                </a:lnTo>
                <a:lnTo>
                  <a:pt x="527" y="153"/>
                </a:lnTo>
                <a:lnTo>
                  <a:pt x="522" y="163"/>
                </a:lnTo>
                <a:lnTo>
                  <a:pt x="517" y="178"/>
                </a:lnTo>
                <a:lnTo>
                  <a:pt x="511" y="196"/>
                </a:lnTo>
                <a:lnTo>
                  <a:pt x="506" y="219"/>
                </a:lnTo>
                <a:lnTo>
                  <a:pt x="502" y="245"/>
                </a:lnTo>
                <a:lnTo>
                  <a:pt x="498" y="276"/>
                </a:lnTo>
                <a:lnTo>
                  <a:pt x="495" y="313"/>
                </a:lnTo>
                <a:lnTo>
                  <a:pt x="493" y="353"/>
                </a:lnTo>
                <a:lnTo>
                  <a:pt x="493" y="400"/>
                </a:lnTo>
                <a:lnTo>
                  <a:pt x="495" y="452"/>
                </a:lnTo>
                <a:lnTo>
                  <a:pt x="495" y="460"/>
                </a:lnTo>
                <a:lnTo>
                  <a:pt x="496" y="470"/>
                </a:lnTo>
                <a:lnTo>
                  <a:pt x="497" y="480"/>
                </a:lnTo>
                <a:lnTo>
                  <a:pt x="500" y="491"/>
                </a:lnTo>
                <a:lnTo>
                  <a:pt x="504" y="504"/>
                </a:lnTo>
                <a:lnTo>
                  <a:pt x="509" y="516"/>
                </a:lnTo>
                <a:lnTo>
                  <a:pt x="517" y="529"/>
                </a:lnTo>
                <a:lnTo>
                  <a:pt x="527" y="540"/>
                </a:lnTo>
                <a:lnTo>
                  <a:pt x="538" y="553"/>
                </a:lnTo>
                <a:lnTo>
                  <a:pt x="554" y="563"/>
                </a:lnTo>
                <a:lnTo>
                  <a:pt x="572" y="573"/>
                </a:lnTo>
                <a:lnTo>
                  <a:pt x="593" y="582"/>
                </a:lnTo>
                <a:lnTo>
                  <a:pt x="619" y="589"/>
                </a:lnTo>
                <a:lnTo>
                  <a:pt x="649" y="595"/>
                </a:lnTo>
                <a:lnTo>
                  <a:pt x="683" y="598"/>
                </a:lnTo>
                <a:lnTo>
                  <a:pt x="721" y="599"/>
                </a:lnTo>
                <a:lnTo>
                  <a:pt x="756" y="598"/>
                </a:lnTo>
                <a:lnTo>
                  <a:pt x="786" y="596"/>
                </a:lnTo>
                <a:lnTo>
                  <a:pt x="796" y="575"/>
                </a:lnTo>
                <a:lnTo>
                  <a:pt x="810" y="552"/>
                </a:lnTo>
                <a:lnTo>
                  <a:pt x="825" y="526"/>
                </a:lnTo>
                <a:lnTo>
                  <a:pt x="845" y="495"/>
                </a:lnTo>
                <a:lnTo>
                  <a:pt x="867" y="461"/>
                </a:lnTo>
                <a:lnTo>
                  <a:pt x="893" y="427"/>
                </a:lnTo>
                <a:lnTo>
                  <a:pt x="922" y="396"/>
                </a:lnTo>
                <a:lnTo>
                  <a:pt x="955" y="370"/>
                </a:lnTo>
                <a:lnTo>
                  <a:pt x="991" y="349"/>
                </a:lnTo>
                <a:lnTo>
                  <a:pt x="1029" y="332"/>
                </a:lnTo>
                <a:lnTo>
                  <a:pt x="1071" y="320"/>
                </a:lnTo>
                <a:lnTo>
                  <a:pt x="1115" y="313"/>
                </a:lnTo>
                <a:lnTo>
                  <a:pt x="1162" y="311"/>
                </a:lnTo>
                <a:lnTo>
                  <a:pt x="1207" y="313"/>
                </a:lnTo>
                <a:lnTo>
                  <a:pt x="1254" y="319"/>
                </a:lnTo>
                <a:lnTo>
                  <a:pt x="1300" y="329"/>
                </a:lnTo>
                <a:lnTo>
                  <a:pt x="1346" y="344"/>
                </a:lnTo>
                <a:lnTo>
                  <a:pt x="1390" y="363"/>
                </a:lnTo>
                <a:lnTo>
                  <a:pt x="1416" y="372"/>
                </a:lnTo>
                <a:lnTo>
                  <a:pt x="1446" y="381"/>
                </a:lnTo>
                <a:lnTo>
                  <a:pt x="1480" y="391"/>
                </a:lnTo>
                <a:lnTo>
                  <a:pt x="1516" y="398"/>
                </a:lnTo>
                <a:lnTo>
                  <a:pt x="1554" y="404"/>
                </a:lnTo>
                <a:lnTo>
                  <a:pt x="1591" y="410"/>
                </a:lnTo>
                <a:lnTo>
                  <a:pt x="1627" y="416"/>
                </a:lnTo>
                <a:lnTo>
                  <a:pt x="1660" y="419"/>
                </a:lnTo>
                <a:lnTo>
                  <a:pt x="1690" y="422"/>
                </a:lnTo>
                <a:lnTo>
                  <a:pt x="1714" y="425"/>
                </a:lnTo>
                <a:lnTo>
                  <a:pt x="1738" y="422"/>
                </a:lnTo>
                <a:lnTo>
                  <a:pt x="1767" y="419"/>
                </a:lnTo>
                <a:lnTo>
                  <a:pt x="1800" y="416"/>
                </a:lnTo>
                <a:lnTo>
                  <a:pt x="1837" y="410"/>
                </a:lnTo>
                <a:lnTo>
                  <a:pt x="1874" y="404"/>
                </a:lnTo>
                <a:lnTo>
                  <a:pt x="1911" y="398"/>
                </a:lnTo>
                <a:lnTo>
                  <a:pt x="1948" y="391"/>
                </a:lnTo>
                <a:lnTo>
                  <a:pt x="1981" y="381"/>
                </a:lnTo>
                <a:lnTo>
                  <a:pt x="2012" y="372"/>
                </a:lnTo>
                <a:lnTo>
                  <a:pt x="2037" y="363"/>
                </a:lnTo>
                <a:lnTo>
                  <a:pt x="2082" y="344"/>
                </a:lnTo>
                <a:lnTo>
                  <a:pt x="2128" y="329"/>
                </a:lnTo>
                <a:lnTo>
                  <a:pt x="2174" y="319"/>
                </a:lnTo>
                <a:lnTo>
                  <a:pt x="2220" y="313"/>
                </a:lnTo>
                <a:lnTo>
                  <a:pt x="2266" y="311"/>
                </a:lnTo>
                <a:lnTo>
                  <a:pt x="2313" y="313"/>
                </a:lnTo>
                <a:lnTo>
                  <a:pt x="2356" y="320"/>
                </a:lnTo>
                <a:lnTo>
                  <a:pt x="2398" y="332"/>
                </a:lnTo>
                <a:lnTo>
                  <a:pt x="2437" y="349"/>
                </a:lnTo>
                <a:lnTo>
                  <a:pt x="2473" y="370"/>
                </a:lnTo>
                <a:lnTo>
                  <a:pt x="2505" y="396"/>
                </a:lnTo>
                <a:lnTo>
                  <a:pt x="2535" y="427"/>
                </a:lnTo>
                <a:lnTo>
                  <a:pt x="2561" y="461"/>
                </a:lnTo>
                <a:lnTo>
                  <a:pt x="2583" y="495"/>
                </a:lnTo>
                <a:lnTo>
                  <a:pt x="2602" y="526"/>
                </a:lnTo>
                <a:lnTo>
                  <a:pt x="2617" y="552"/>
                </a:lnTo>
                <a:lnTo>
                  <a:pt x="2631" y="575"/>
                </a:lnTo>
                <a:lnTo>
                  <a:pt x="2641" y="596"/>
                </a:lnTo>
                <a:lnTo>
                  <a:pt x="2671" y="598"/>
                </a:lnTo>
                <a:lnTo>
                  <a:pt x="2706" y="599"/>
                </a:lnTo>
                <a:lnTo>
                  <a:pt x="2744" y="598"/>
                </a:lnTo>
                <a:lnTo>
                  <a:pt x="2778" y="595"/>
                </a:lnTo>
                <a:lnTo>
                  <a:pt x="2808" y="589"/>
                </a:lnTo>
                <a:lnTo>
                  <a:pt x="2833" y="582"/>
                </a:lnTo>
                <a:lnTo>
                  <a:pt x="2855" y="573"/>
                </a:lnTo>
                <a:lnTo>
                  <a:pt x="2874" y="563"/>
                </a:lnTo>
                <a:lnTo>
                  <a:pt x="2888" y="553"/>
                </a:lnTo>
                <a:lnTo>
                  <a:pt x="2901" y="540"/>
                </a:lnTo>
                <a:lnTo>
                  <a:pt x="2910" y="529"/>
                </a:lnTo>
                <a:lnTo>
                  <a:pt x="2918" y="516"/>
                </a:lnTo>
                <a:lnTo>
                  <a:pt x="2924" y="504"/>
                </a:lnTo>
                <a:lnTo>
                  <a:pt x="2928" y="491"/>
                </a:lnTo>
                <a:lnTo>
                  <a:pt x="2930" y="480"/>
                </a:lnTo>
                <a:lnTo>
                  <a:pt x="2932" y="470"/>
                </a:lnTo>
                <a:lnTo>
                  <a:pt x="2932" y="460"/>
                </a:lnTo>
                <a:lnTo>
                  <a:pt x="2933" y="452"/>
                </a:lnTo>
                <a:lnTo>
                  <a:pt x="2935" y="400"/>
                </a:lnTo>
                <a:lnTo>
                  <a:pt x="2934" y="353"/>
                </a:lnTo>
                <a:lnTo>
                  <a:pt x="2933" y="313"/>
                </a:lnTo>
                <a:lnTo>
                  <a:pt x="2930" y="276"/>
                </a:lnTo>
                <a:lnTo>
                  <a:pt x="2926" y="245"/>
                </a:lnTo>
                <a:lnTo>
                  <a:pt x="2921" y="219"/>
                </a:lnTo>
                <a:lnTo>
                  <a:pt x="2916" y="196"/>
                </a:lnTo>
                <a:lnTo>
                  <a:pt x="2910" y="178"/>
                </a:lnTo>
                <a:lnTo>
                  <a:pt x="2905" y="163"/>
                </a:lnTo>
                <a:lnTo>
                  <a:pt x="2901" y="153"/>
                </a:lnTo>
                <a:lnTo>
                  <a:pt x="2897" y="144"/>
                </a:lnTo>
                <a:lnTo>
                  <a:pt x="2894" y="139"/>
                </a:lnTo>
                <a:lnTo>
                  <a:pt x="2880" y="126"/>
                </a:lnTo>
                <a:lnTo>
                  <a:pt x="2871" y="111"/>
                </a:lnTo>
                <a:lnTo>
                  <a:pt x="2866" y="95"/>
                </a:lnTo>
                <a:lnTo>
                  <a:pt x="2866" y="77"/>
                </a:lnTo>
                <a:lnTo>
                  <a:pt x="2869" y="58"/>
                </a:lnTo>
                <a:lnTo>
                  <a:pt x="2876" y="41"/>
                </a:lnTo>
                <a:lnTo>
                  <a:pt x="2885" y="26"/>
                </a:lnTo>
                <a:lnTo>
                  <a:pt x="2898" y="16"/>
                </a:lnTo>
                <a:lnTo>
                  <a:pt x="2912" y="7"/>
                </a:lnTo>
                <a:lnTo>
                  <a:pt x="2929" y="2"/>
                </a:lnTo>
                <a:lnTo>
                  <a:pt x="29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Investments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77" name="Freeform 176"/>
          <p:cNvSpPr>
            <a:spLocks/>
          </p:cNvSpPr>
          <p:nvPr/>
        </p:nvSpPr>
        <p:spPr bwMode="auto">
          <a:xfrm>
            <a:off x="1617333" y="3451226"/>
            <a:ext cx="528637" cy="573088"/>
          </a:xfrm>
          <a:custGeom>
            <a:avLst/>
            <a:gdLst>
              <a:gd name="connsiteX0" fmla="*/ 13782 w 528637"/>
              <a:gd name="connsiteY0" fmla="*/ 280987 h 573088"/>
              <a:gd name="connsiteX1" fmla="*/ 138617 w 528637"/>
              <a:gd name="connsiteY1" fmla="*/ 280987 h 573088"/>
              <a:gd name="connsiteX2" fmla="*/ 142261 w 528637"/>
              <a:gd name="connsiteY2" fmla="*/ 281623 h 573088"/>
              <a:gd name="connsiteX3" fmla="*/ 145588 w 528637"/>
              <a:gd name="connsiteY3" fmla="*/ 283054 h 573088"/>
              <a:gd name="connsiteX4" fmla="*/ 148439 w 528637"/>
              <a:gd name="connsiteY4" fmla="*/ 285280 h 573088"/>
              <a:gd name="connsiteX5" fmla="*/ 150657 w 528637"/>
              <a:gd name="connsiteY5" fmla="*/ 288143 h 573088"/>
              <a:gd name="connsiteX6" fmla="*/ 152083 w 528637"/>
              <a:gd name="connsiteY6" fmla="*/ 291164 h 573088"/>
              <a:gd name="connsiteX7" fmla="*/ 152400 w 528637"/>
              <a:gd name="connsiteY7" fmla="*/ 294980 h 573088"/>
              <a:gd name="connsiteX8" fmla="*/ 152400 w 528637"/>
              <a:gd name="connsiteY8" fmla="*/ 559253 h 573088"/>
              <a:gd name="connsiteX9" fmla="*/ 152083 w 528637"/>
              <a:gd name="connsiteY9" fmla="*/ 562911 h 573088"/>
              <a:gd name="connsiteX10" fmla="*/ 150657 w 528637"/>
              <a:gd name="connsiteY10" fmla="*/ 566250 h 573088"/>
              <a:gd name="connsiteX11" fmla="*/ 148439 w 528637"/>
              <a:gd name="connsiteY11" fmla="*/ 569112 h 573088"/>
              <a:gd name="connsiteX12" fmla="*/ 145588 w 528637"/>
              <a:gd name="connsiteY12" fmla="*/ 571179 h 573088"/>
              <a:gd name="connsiteX13" fmla="*/ 142261 w 528637"/>
              <a:gd name="connsiteY13" fmla="*/ 572610 h 573088"/>
              <a:gd name="connsiteX14" fmla="*/ 138617 w 528637"/>
              <a:gd name="connsiteY14" fmla="*/ 573087 h 573088"/>
              <a:gd name="connsiteX15" fmla="*/ 13782 w 528637"/>
              <a:gd name="connsiteY15" fmla="*/ 573087 h 573088"/>
              <a:gd name="connsiteX16" fmla="*/ 10139 w 528637"/>
              <a:gd name="connsiteY16" fmla="*/ 572610 h 573088"/>
              <a:gd name="connsiteX17" fmla="*/ 6970 w 528637"/>
              <a:gd name="connsiteY17" fmla="*/ 571179 h 573088"/>
              <a:gd name="connsiteX18" fmla="*/ 4119 w 528637"/>
              <a:gd name="connsiteY18" fmla="*/ 569112 h 573088"/>
              <a:gd name="connsiteX19" fmla="*/ 1901 w 528637"/>
              <a:gd name="connsiteY19" fmla="*/ 566250 h 573088"/>
              <a:gd name="connsiteX20" fmla="*/ 475 w 528637"/>
              <a:gd name="connsiteY20" fmla="*/ 562911 h 573088"/>
              <a:gd name="connsiteX21" fmla="*/ 0 w 528637"/>
              <a:gd name="connsiteY21" fmla="*/ 559253 h 573088"/>
              <a:gd name="connsiteX22" fmla="*/ 0 w 528637"/>
              <a:gd name="connsiteY22" fmla="*/ 294980 h 573088"/>
              <a:gd name="connsiteX23" fmla="*/ 475 w 528637"/>
              <a:gd name="connsiteY23" fmla="*/ 291164 h 573088"/>
              <a:gd name="connsiteX24" fmla="*/ 1901 w 528637"/>
              <a:gd name="connsiteY24" fmla="*/ 288143 h 573088"/>
              <a:gd name="connsiteX25" fmla="*/ 4119 w 528637"/>
              <a:gd name="connsiteY25" fmla="*/ 285280 h 573088"/>
              <a:gd name="connsiteX26" fmla="*/ 6970 w 528637"/>
              <a:gd name="connsiteY26" fmla="*/ 283054 h 573088"/>
              <a:gd name="connsiteX27" fmla="*/ 10139 w 528637"/>
              <a:gd name="connsiteY27" fmla="*/ 281623 h 573088"/>
              <a:gd name="connsiteX28" fmla="*/ 389056 w 528637"/>
              <a:gd name="connsiteY28" fmla="*/ 204787 h 573088"/>
              <a:gd name="connsiteX29" fmla="*/ 392537 w 528637"/>
              <a:gd name="connsiteY29" fmla="*/ 204946 h 573088"/>
              <a:gd name="connsiteX30" fmla="*/ 395861 w 528637"/>
              <a:gd name="connsiteY30" fmla="*/ 206057 h 573088"/>
              <a:gd name="connsiteX31" fmla="*/ 436216 w 528637"/>
              <a:gd name="connsiteY31" fmla="*/ 224305 h 573088"/>
              <a:gd name="connsiteX32" fmla="*/ 494612 w 528637"/>
              <a:gd name="connsiteY32" fmla="*/ 224305 h 573088"/>
              <a:gd name="connsiteX33" fmla="*/ 498252 w 528637"/>
              <a:gd name="connsiteY33" fmla="*/ 224781 h 573088"/>
              <a:gd name="connsiteX34" fmla="*/ 501417 w 528637"/>
              <a:gd name="connsiteY34" fmla="*/ 226209 h 573088"/>
              <a:gd name="connsiteX35" fmla="*/ 504108 w 528637"/>
              <a:gd name="connsiteY35" fmla="*/ 228272 h 573088"/>
              <a:gd name="connsiteX36" fmla="*/ 506481 w 528637"/>
              <a:gd name="connsiteY36" fmla="*/ 231128 h 573088"/>
              <a:gd name="connsiteX37" fmla="*/ 507906 w 528637"/>
              <a:gd name="connsiteY37" fmla="*/ 234461 h 573088"/>
              <a:gd name="connsiteX38" fmla="*/ 508380 w 528637"/>
              <a:gd name="connsiteY38" fmla="*/ 238110 h 573088"/>
              <a:gd name="connsiteX39" fmla="*/ 508380 w 528637"/>
              <a:gd name="connsiteY39" fmla="*/ 256835 h 573088"/>
              <a:gd name="connsiteX40" fmla="*/ 520408 w 528637"/>
              <a:gd name="connsiteY40" fmla="*/ 262230 h 573088"/>
              <a:gd name="connsiteX41" fmla="*/ 523098 w 528637"/>
              <a:gd name="connsiteY41" fmla="*/ 263975 h 573088"/>
              <a:gd name="connsiteX42" fmla="*/ 525472 w 528637"/>
              <a:gd name="connsiteY42" fmla="*/ 266038 h 573088"/>
              <a:gd name="connsiteX43" fmla="*/ 527213 w 528637"/>
              <a:gd name="connsiteY43" fmla="*/ 268736 h 573088"/>
              <a:gd name="connsiteX44" fmla="*/ 528162 w 528637"/>
              <a:gd name="connsiteY44" fmla="*/ 271751 h 573088"/>
              <a:gd name="connsiteX45" fmla="*/ 528637 w 528637"/>
              <a:gd name="connsiteY45" fmla="*/ 274766 h 573088"/>
              <a:gd name="connsiteX46" fmla="*/ 528637 w 528637"/>
              <a:gd name="connsiteY46" fmla="*/ 559282 h 573088"/>
              <a:gd name="connsiteX47" fmla="*/ 528004 w 528637"/>
              <a:gd name="connsiteY47" fmla="*/ 562932 h 573088"/>
              <a:gd name="connsiteX48" fmla="*/ 526580 w 528637"/>
              <a:gd name="connsiteY48" fmla="*/ 566264 h 573088"/>
              <a:gd name="connsiteX49" fmla="*/ 524522 w 528637"/>
              <a:gd name="connsiteY49" fmla="*/ 569120 h 573088"/>
              <a:gd name="connsiteX50" fmla="*/ 521832 w 528637"/>
              <a:gd name="connsiteY50" fmla="*/ 571183 h 573088"/>
              <a:gd name="connsiteX51" fmla="*/ 518509 w 528637"/>
              <a:gd name="connsiteY51" fmla="*/ 572611 h 573088"/>
              <a:gd name="connsiteX52" fmla="*/ 514869 w 528637"/>
              <a:gd name="connsiteY52" fmla="*/ 573087 h 573088"/>
              <a:gd name="connsiteX53" fmla="*/ 390005 w 528637"/>
              <a:gd name="connsiteY53" fmla="*/ 573087 h 573088"/>
              <a:gd name="connsiteX54" fmla="*/ 386365 w 528637"/>
              <a:gd name="connsiteY54" fmla="*/ 572611 h 573088"/>
              <a:gd name="connsiteX55" fmla="*/ 383042 w 528637"/>
              <a:gd name="connsiteY55" fmla="*/ 571183 h 573088"/>
              <a:gd name="connsiteX56" fmla="*/ 380352 w 528637"/>
              <a:gd name="connsiteY56" fmla="*/ 569120 h 573088"/>
              <a:gd name="connsiteX57" fmla="*/ 378294 w 528637"/>
              <a:gd name="connsiteY57" fmla="*/ 566264 h 573088"/>
              <a:gd name="connsiteX58" fmla="*/ 376870 w 528637"/>
              <a:gd name="connsiteY58" fmla="*/ 562932 h 573088"/>
              <a:gd name="connsiteX59" fmla="*/ 376237 w 528637"/>
              <a:gd name="connsiteY59" fmla="*/ 559282 h 573088"/>
              <a:gd name="connsiteX60" fmla="*/ 376237 w 528637"/>
              <a:gd name="connsiteY60" fmla="*/ 218592 h 573088"/>
              <a:gd name="connsiteX61" fmla="*/ 376870 w 528637"/>
              <a:gd name="connsiteY61" fmla="*/ 215101 h 573088"/>
              <a:gd name="connsiteX62" fmla="*/ 377978 w 528637"/>
              <a:gd name="connsiteY62" fmla="*/ 211928 h 573088"/>
              <a:gd name="connsiteX63" fmla="*/ 380035 w 528637"/>
              <a:gd name="connsiteY63" fmla="*/ 209230 h 573088"/>
              <a:gd name="connsiteX64" fmla="*/ 382567 w 528637"/>
              <a:gd name="connsiteY64" fmla="*/ 206850 h 573088"/>
              <a:gd name="connsiteX65" fmla="*/ 385732 w 528637"/>
              <a:gd name="connsiteY65" fmla="*/ 205581 h 573088"/>
              <a:gd name="connsiteX66" fmla="*/ 264954 w 528637"/>
              <a:gd name="connsiteY66" fmla="*/ 0 h 573088"/>
              <a:gd name="connsiteX67" fmla="*/ 268605 w 528637"/>
              <a:gd name="connsiteY67" fmla="*/ 477 h 573088"/>
              <a:gd name="connsiteX68" fmla="*/ 271939 w 528637"/>
              <a:gd name="connsiteY68" fmla="*/ 1907 h 573088"/>
              <a:gd name="connsiteX69" fmla="*/ 274796 w 528637"/>
              <a:gd name="connsiteY69" fmla="*/ 4132 h 573088"/>
              <a:gd name="connsiteX70" fmla="*/ 277019 w 528637"/>
              <a:gd name="connsiteY70" fmla="*/ 6834 h 573088"/>
              <a:gd name="connsiteX71" fmla="*/ 278448 w 528637"/>
              <a:gd name="connsiteY71" fmla="*/ 10171 h 573088"/>
              <a:gd name="connsiteX72" fmla="*/ 278924 w 528637"/>
              <a:gd name="connsiteY72" fmla="*/ 13827 h 573088"/>
              <a:gd name="connsiteX73" fmla="*/ 278924 w 528637"/>
              <a:gd name="connsiteY73" fmla="*/ 45771 h 573088"/>
              <a:gd name="connsiteX74" fmla="*/ 289719 w 528637"/>
              <a:gd name="connsiteY74" fmla="*/ 45771 h 573088"/>
              <a:gd name="connsiteX75" fmla="*/ 292735 w 528637"/>
              <a:gd name="connsiteY75" fmla="*/ 46089 h 573088"/>
              <a:gd name="connsiteX76" fmla="*/ 295751 w 528637"/>
              <a:gd name="connsiteY76" fmla="*/ 47201 h 573088"/>
              <a:gd name="connsiteX77" fmla="*/ 298291 w 528637"/>
              <a:gd name="connsiteY77" fmla="*/ 48790 h 573088"/>
              <a:gd name="connsiteX78" fmla="*/ 300514 w 528637"/>
              <a:gd name="connsiteY78" fmla="*/ 51015 h 573088"/>
              <a:gd name="connsiteX79" fmla="*/ 302101 w 528637"/>
              <a:gd name="connsiteY79" fmla="*/ 53558 h 573088"/>
              <a:gd name="connsiteX80" fmla="*/ 303054 w 528637"/>
              <a:gd name="connsiteY80" fmla="*/ 56419 h 573088"/>
              <a:gd name="connsiteX81" fmla="*/ 314801 w 528637"/>
              <a:gd name="connsiteY81" fmla="*/ 106957 h 573088"/>
              <a:gd name="connsiteX82" fmla="*/ 319088 w 528637"/>
              <a:gd name="connsiteY82" fmla="*/ 106957 h 573088"/>
              <a:gd name="connsiteX83" fmla="*/ 322739 w 528637"/>
              <a:gd name="connsiteY83" fmla="*/ 107434 h 573088"/>
              <a:gd name="connsiteX84" fmla="*/ 326073 w 528637"/>
              <a:gd name="connsiteY84" fmla="*/ 108865 h 573088"/>
              <a:gd name="connsiteX85" fmla="*/ 328771 w 528637"/>
              <a:gd name="connsiteY85" fmla="*/ 110931 h 573088"/>
              <a:gd name="connsiteX86" fmla="*/ 330835 w 528637"/>
              <a:gd name="connsiteY86" fmla="*/ 113791 h 573088"/>
              <a:gd name="connsiteX87" fmla="*/ 332264 w 528637"/>
              <a:gd name="connsiteY87" fmla="*/ 117129 h 573088"/>
              <a:gd name="connsiteX88" fmla="*/ 332740 w 528637"/>
              <a:gd name="connsiteY88" fmla="*/ 120784 h 573088"/>
              <a:gd name="connsiteX89" fmla="*/ 332740 w 528637"/>
              <a:gd name="connsiteY89" fmla="*/ 144941 h 573088"/>
              <a:gd name="connsiteX90" fmla="*/ 335439 w 528637"/>
              <a:gd name="connsiteY90" fmla="*/ 144941 h 573088"/>
              <a:gd name="connsiteX91" fmla="*/ 339090 w 528637"/>
              <a:gd name="connsiteY91" fmla="*/ 145577 h 573088"/>
              <a:gd name="connsiteX92" fmla="*/ 342424 w 528637"/>
              <a:gd name="connsiteY92" fmla="*/ 146848 h 573088"/>
              <a:gd name="connsiteX93" fmla="*/ 345281 w 528637"/>
              <a:gd name="connsiteY93" fmla="*/ 149073 h 573088"/>
              <a:gd name="connsiteX94" fmla="*/ 347345 w 528637"/>
              <a:gd name="connsiteY94" fmla="*/ 151775 h 573088"/>
              <a:gd name="connsiteX95" fmla="*/ 348774 w 528637"/>
              <a:gd name="connsiteY95" fmla="*/ 155112 h 573088"/>
              <a:gd name="connsiteX96" fmla="*/ 349250 w 528637"/>
              <a:gd name="connsiteY96" fmla="*/ 158767 h 573088"/>
              <a:gd name="connsiteX97" fmla="*/ 349250 w 528637"/>
              <a:gd name="connsiteY97" fmla="*/ 559262 h 573088"/>
              <a:gd name="connsiteX98" fmla="*/ 348774 w 528637"/>
              <a:gd name="connsiteY98" fmla="*/ 562917 h 573088"/>
              <a:gd name="connsiteX99" fmla="*/ 347345 w 528637"/>
              <a:gd name="connsiteY99" fmla="*/ 566254 h 573088"/>
              <a:gd name="connsiteX100" fmla="*/ 345281 w 528637"/>
              <a:gd name="connsiteY100" fmla="*/ 569115 h 573088"/>
              <a:gd name="connsiteX101" fmla="*/ 342424 w 528637"/>
              <a:gd name="connsiteY101" fmla="*/ 571181 h 573088"/>
              <a:gd name="connsiteX102" fmla="*/ 339090 w 528637"/>
              <a:gd name="connsiteY102" fmla="*/ 572611 h 573088"/>
              <a:gd name="connsiteX103" fmla="*/ 335439 w 528637"/>
              <a:gd name="connsiteY103" fmla="*/ 573088 h 573088"/>
              <a:gd name="connsiteX104" fmla="*/ 194786 w 528637"/>
              <a:gd name="connsiteY104" fmla="*/ 573088 h 573088"/>
              <a:gd name="connsiteX105" fmla="*/ 191135 w 528637"/>
              <a:gd name="connsiteY105" fmla="*/ 572611 h 573088"/>
              <a:gd name="connsiteX106" fmla="*/ 187801 w 528637"/>
              <a:gd name="connsiteY106" fmla="*/ 571181 h 573088"/>
              <a:gd name="connsiteX107" fmla="*/ 184944 w 528637"/>
              <a:gd name="connsiteY107" fmla="*/ 569115 h 573088"/>
              <a:gd name="connsiteX108" fmla="*/ 182880 w 528637"/>
              <a:gd name="connsiteY108" fmla="*/ 566254 h 573088"/>
              <a:gd name="connsiteX109" fmla="*/ 181451 w 528637"/>
              <a:gd name="connsiteY109" fmla="*/ 562917 h 573088"/>
              <a:gd name="connsiteX110" fmla="*/ 180975 w 528637"/>
              <a:gd name="connsiteY110" fmla="*/ 559262 h 573088"/>
              <a:gd name="connsiteX111" fmla="*/ 180975 w 528637"/>
              <a:gd name="connsiteY111" fmla="*/ 158767 h 573088"/>
              <a:gd name="connsiteX112" fmla="*/ 181451 w 528637"/>
              <a:gd name="connsiteY112" fmla="*/ 155112 h 573088"/>
              <a:gd name="connsiteX113" fmla="*/ 182880 w 528637"/>
              <a:gd name="connsiteY113" fmla="*/ 151775 h 573088"/>
              <a:gd name="connsiteX114" fmla="*/ 184944 w 528637"/>
              <a:gd name="connsiteY114" fmla="*/ 149073 h 573088"/>
              <a:gd name="connsiteX115" fmla="*/ 187801 w 528637"/>
              <a:gd name="connsiteY115" fmla="*/ 146848 h 573088"/>
              <a:gd name="connsiteX116" fmla="*/ 191135 w 528637"/>
              <a:gd name="connsiteY116" fmla="*/ 145577 h 573088"/>
              <a:gd name="connsiteX117" fmla="*/ 194786 w 528637"/>
              <a:gd name="connsiteY117" fmla="*/ 144941 h 573088"/>
              <a:gd name="connsiteX118" fmla="*/ 197326 w 528637"/>
              <a:gd name="connsiteY118" fmla="*/ 144941 h 573088"/>
              <a:gd name="connsiteX119" fmla="*/ 197326 w 528637"/>
              <a:gd name="connsiteY119" fmla="*/ 120784 h 573088"/>
              <a:gd name="connsiteX120" fmla="*/ 197961 w 528637"/>
              <a:gd name="connsiteY120" fmla="*/ 117129 h 573088"/>
              <a:gd name="connsiteX121" fmla="*/ 199231 w 528637"/>
              <a:gd name="connsiteY121" fmla="*/ 113791 h 573088"/>
              <a:gd name="connsiteX122" fmla="*/ 201454 w 528637"/>
              <a:gd name="connsiteY122" fmla="*/ 110931 h 573088"/>
              <a:gd name="connsiteX123" fmla="*/ 204153 w 528637"/>
              <a:gd name="connsiteY123" fmla="*/ 108706 h 573088"/>
              <a:gd name="connsiteX124" fmla="*/ 207486 w 528637"/>
              <a:gd name="connsiteY124" fmla="*/ 107434 h 573088"/>
              <a:gd name="connsiteX125" fmla="*/ 211138 w 528637"/>
              <a:gd name="connsiteY125" fmla="*/ 106957 h 573088"/>
              <a:gd name="connsiteX126" fmla="*/ 215424 w 528637"/>
              <a:gd name="connsiteY126" fmla="*/ 106957 h 573088"/>
              <a:gd name="connsiteX127" fmla="*/ 227013 w 528637"/>
              <a:gd name="connsiteY127" fmla="*/ 56419 h 573088"/>
              <a:gd name="connsiteX128" fmla="*/ 228124 w 528637"/>
              <a:gd name="connsiteY128" fmla="*/ 53558 h 573088"/>
              <a:gd name="connsiteX129" fmla="*/ 229711 w 528637"/>
              <a:gd name="connsiteY129" fmla="*/ 51015 h 573088"/>
              <a:gd name="connsiteX130" fmla="*/ 231934 w 528637"/>
              <a:gd name="connsiteY130" fmla="*/ 48790 h 573088"/>
              <a:gd name="connsiteX131" fmla="*/ 234474 w 528637"/>
              <a:gd name="connsiteY131" fmla="*/ 47201 h 573088"/>
              <a:gd name="connsiteX132" fmla="*/ 237331 w 528637"/>
              <a:gd name="connsiteY132" fmla="*/ 46089 h 573088"/>
              <a:gd name="connsiteX133" fmla="*/ 240506 w 528637"/>
              <a:gd name="connsiteY133" fmla="*/ 45771 h 573088"/>
              <a:gd name="connsiteX134" fmla="*/ 251143 w 528637"/>
              <a:gd name="connsiteY134" fmla="*/ 45771 h 573088"/>
              <a:gd name="connsiteX135" fmla="*/ 251143 w 528637"/>
              <a:gd name="connsiteY135" fmla="*/ 13827 h 573088"/>
              <a:gd name="connsiteX136" fmla="*/ 251778 w 528637"/>
              <a:gd name="connsiteY136" fmla="*/ 10171 h 573088"/>
              <a:gd name="connsiteX137" fmla="*/ 253048 w 528637"/>
              <a:gd name="connsiteY137" fmla="*/ 6834 h 573088"/>
              <a:gd name="connsiteX138" fmla="*/ 255429 w 528637"/>
              <a:gd name="connsiteY138" fmla="*/ 4132 h 573088"/>
              <a:gd name="connsiteX139" fmla="*/ 258128 w 528637"/>
              <a:gd name="connsiteY139" fmla="*/ 1907 h 573088"/>
              <a:gd name="connsiteX140" fmla="*/ 261303 w 528637"/>
              <a:gd name="connsiteY140" fmla="*/ 477 h 573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637" h="573088">
                <a:moveTo>
                  <a:pt x="13782" y="280987"/>
                </a:moveTo>
                <a:lnTo>
                  <a:pt x="138617" y="280987"/>
                </a:lnTo>
                <a:lnTo>
                  <a:pt x="142261" y="281623"/>
                </a:lnTo>
                <a:lnTo>
                  <a:pt x="145588" y="283054"/>
                </a:lnTo>
                <a:lnTo>
                  <a:pt x="148439" y="285280"/>
                </a:lnTo>
                <a:lnTo>
                  <a:pt x="150657" y="288143"/>
                </a:lnTo>
                <a:lnTo>
                  <a:pt x="152083" y="291164"/>
                </a:lnTo>
                <a:lnTo>
                  <a:pt x="152400" y="294980"/>
                </a:lnTo>
                <a:lnTo>
                  <a:pt x="152400" y="559253"/>
                </a:lnTo>
                <a:lnTo>
                  <a:pt x="152083" y="562911"/>
                </a:lnTo>
                <a:lnTo>
                  <a:pt x="150657" y="566250"/>
                </a:lnTo>
                <a:lnTo>
                  <a:pt x="148439" y="569112"/>
                </a:lnTo>
                <a:lnTo>
                  <a:pt x="145588" y="571179"/>
                </a:lnTo>
                <a:lnTo>
                  <a:pt x="142261" y="572610"/>
                </a:lnTo>
                <a:lnTo>
                  <a:pt x="138617" y="573087"/>
                </a:lnTo>
                <a:lnTo>
                  <a:pt x="13782" y="573087"/>
                </a:lnTo>
                <a:lnTo>
                  <a:pt x="10139" y="572610"/>
                </a:lnTo>
                <a:lnTo>
                  <a:pt x="6970" y="571179"/>
                </a:lnTo>
                <a:lnTo>
                  <a:pt x="4119" y="569112"/>
                </a:lnTo>
                <a:lnTo>
                  <a:pt x="1901" y="566250"/>
                </a:lnTo>
                <a:lnTo>
                  <a:pt x="475" y="562911"/>
                </a:lnTo>
                <a:lnTo>
                  <a:pt x="0" y="559253"/>
                </a:lnTo>
                <a:lnTo>
                  <a:pt x="0" y="294980"/>
                </a:lnTo>
                <a:lnTo>
                  <a:pt x="475" y="291164"/>
                </a:lnTo>
                <a:lnTo>
                  <a:pt x="1901" y="288143"/>
                </a:lnTo>
                <a:lnTo>
                  <a:pt x="4119" y="285280"/>
                </a:lnTo>
                <a:lnTo>
                  <a:pt x="6970" y="283054"/>
                </a:lnTo>
                <a:lnTo>
                  <a:pt x="10139" y="281623"/>
                </a:lnTo>
                <a:close/>
                <a:moveTo>
                  <a:pt x="389056" y="204787"/>
                </a:moveTo>
                <a:lnTo>
                  <a:pt x="392537" y="204946"/>
                </a:lnTo>
                <a:lnTo>
                  <a:pt x="395861" y="206057"/>
                </a:lnTo>
                <a:lnTo>
                  <a:pt x="436216" y="224305"/>
                </a:lnTo>
                <a:lnTo>
                  <a:pt x="494612" y="224305"/>
                </a:lnTo>
                <a:lnTo>
                  <a:pt x="498252" y="224781"/>
                </a:lnTo>
                <a:lnTo>
                  <a:pt x="501417" y="226209"/>
                </a:lnTo>
                <a:lnTo>
                  <a:pt x="504108" y="228272"/>
                </a:lnTo>
                <a:lnTo>
                  <a:pt x="506481" y="231128"/>
                </a:lnTo>
                <a:lnTo>
                  <a:pt x="507906" y="234461"/>
                </a:lnTo>
                <a:lnTo>
                  <a:pt x="508380" y="238110"/>
                </a:lnTo>
                <a:lnTo>
                  <a:pt x="508380" y="256835"/>
                </a:lnTo>
                <a:lnTo>
                  <a:pt x="520408" y="262230"/>
                </a:lnTo>
                <a:lnTo>
                  <a:pt x="523098" y="263975"/>
                </a:lnTo>
                <a:lnTo>
                  <a:pt x="525472" y="266038"/>
                </a:lnTo>
                <a:lnTo>
                  <a:pt x="527213" y="268736"/>
                </a:lnTo>
                <a:lnTo>
                  <a:pt x="528162" y="271751"/>
                </a:lnTo>
                <a:lnTo>
                  <a:pt x="528637" y="274766"/>
                </a:lnTo>
                <a:lnTo>
                  <a:pt x="528637" y="559282"/>
                </a:lnTo>
                <a:lnTo>
                  <a:pt x="528004" y="562932"/>
                </a:lnTo>
                <a:lnTo>
                  <a:pt x="526580" y="566264"/>
                </a:lnTo>
                <a:lnTo>
                  <a:pt x="524522" y="569120"/>
                </a:lnTo>
                <a:lnTo>
                  <a:pt x="521832" y="571183"/>
                </a:lnTo>
                <a:lnTo>
                  <a:pt x="518509" y="572611"/>
                </a:lnTo>
                <a:lnTo>
                  <a:pt x="514869" y="573087"/>
                </a:lnTo>
                <a:lnTo>
                  <a:pt x="390005" y="573087"/>
                </a:lnTo>
                <a:lnTo>
                  <a:pt x="386365" y="572611"/>
                </a:lnTo>
                <a:lnTo>
                  <a:pt x="383042" y="571183"/>
                </a:lnTo>
                <a:lnTo>
                  <a:pt x="380352" y="569120"/>
                </a:lnTo>
                <a:lnTo>
                  <a:pt x="378294" y="566264"/>
                </a:lnTo>
                <a:lnTo>
                  <a:pt x="376870" y="562932"/>
                </a:lnTo>
                <a:lnTo>
                  <a:pt x="376237" y="559282"/>
                </a:lnTo>
                <a:lnTo>
                  <a:pt x="376237" y="218592"/>
                </a:lnTo>
                <a:lnTo>
                  <a:pt x="376870" y="215101"/>
                </a:lnTo>
                <a:lnTo>
                  <a:pt x="377978" y="211928"/>
                </a:lnTo>
                <a:lnTo>
                  <a:pt x="380035" y="209230"/>
                </a:lnTo>
                <a:lnTo>
                  <a:pt x="382567" y="206850"/>
                </a:lnTo>
                <a:lnTo>
                  <a:pt x="385732" y="205581"/>
                </a:lnTo>
                <a:close/>
                <a:moveTo>
                  <a:pt x="264954" y="0"/>
                </a:moveTo>
                <a:lnTo>
                  <a:pt x="268605" y="477"/>
                </a:lnTo>
                <a:lnTo>
                  <a:pt x="271939" y="1907"/>
                </a:lnTo>
                <a:lnTo>
                  <a:pt x="274796" y="4132"/>
                </a:lnTo>
                <a:lnTo>
                  <a:pt x="277019" y="6834"/>
                </a:lnTo>
                <a:lnTo>
                  <a:pt x="278448" y="10171"/>
                </a:lnTo>
                <a:lnTo>
                  <a:pt x="278924" y="13827"/>
                </a:lnTo>
                <a:lnTo>
                  <a:pt x="278924" y="45771"/>
                </a:lnTo>
                <a:lnTo>
                  <a:pt x="289719" y="45771"/>
                </a:lnTo>
                <a:lnTo>
                  <a:pt x="292735" y="46089"/>
                </a:lnTo>
                <a:lnTo>
                  <a:pt x="295751" y="47201"/>
                </a:lnTo>
                <a:lnTo>
                  <a:pt x="298291" y="48790"/>
                </a:lnTo>
                <a:lnTo>
                  <a:pt x="300514" y="51015"/>
                </a:lnTo>
                <a:lnTo>
                  <a:pt x="302101" y="53558"/>
                </a:lnTo>
                <a:lnTo>
                  <a:pt x="303054" y="56419"/>
                </a:lnTo>
                <a:lnTo>
                  <a:pt x="314801" y="106957"/>
                </a:lnTo>
                <a:lnTo>
                  <a:pt x="319088" y="106957"/>
                </a:lnTo>
                <a:lnTo>
                  <a:pt x="322739" y="107434"/>
                </a:lnTo>
                <a:lnTo>
                  <a:pt x="326073" y="108865"/>
                </a:lnTo>
                <a:lnTo>
                  <a:pt x="328771" y="110931"/>
                </a:lnTo>
                <a:lnTo>
                  <a:pt x="330835" y="113791"/>
                </a:lnTo>
                <a:lnTo>
                  <a:pt x="332264" y="117129"/>
                </a:lnTo>
                <a:lnTo>
                  <a:pt x="332740" y="120784"/>
                </a:lnTo>
                <a:lnTo>
                  <a:pt x="332740" y="144941"/>
                </a:lnTo>
                <a:lnTo>
                  <a:pt x="335439" y="144941"/>
                </a:lnTo>
                <a:lnTo>
                  <a:pt x="339090" y="145577"/>
                </a:lnTo>
                <a:lnTo>
                  <a:pt x="342424" y="146848"/>
                </a:lnTo>
                <a:lnTo>
                  <a:pt x="345281" y="149073"/>
                </a:lnTo>
                <a:lnTo>
                  <a:pt x="347345" y="151775"/>
                </a:lnTo>
                <a:lnTo>
                  <a:pt x="348774" y="155112"/>
                </a:lnTo>
                <a:lnTo>
                  <a:pt x="349250" y="158767"/>
                </a:lnTo>
                <a:lnTo>
                  <a:pt x="349250" y="559262"/>
                </a:lnTo>
                <a:lnTo>
                  <a:pt x="348774" y="562917"/>
                </a:lnTo>
                <a:lnTo>
                  <a:pt x="347345" y="566254"/>
                </a:lnTo>
                <a:lnTo>
                  <a:pt x="345281" y="569115"/>
                </a:lnTo>
                <a:lnTo>
                  <a:pt x="342424" y="571181"/>
                </a:lnTo>
                <a:lnTo>
                  <a:pt x="339090" y="572611"/>
                </a:lnTo>
                <a:lnTo>
                  <a:pt x="335439" y="573088"/>
                </a:lnTo>
                <a:lnTo>
                  <a:pt x="194786" y="573088"/>
                </a:lnTo>
                <a:lnTo>
                  <a:pt x="191135" y="572611"/>
                </a:lnTo>
                <a:lnTo>
                  <a:pt x="187801" y="571181"/>
                </a:lnTo>
                <a:lnTo>
                  <a:pt x="184944" y="569115"/>
                </a:lnTo>
                <a:lnTo>
                  <a:pt x="182880" y="566254"/>
                </a:lnTo>
                <a:lnTo>
                  <a:pt x="181451" y="562917"/>
                </a:lnTo>
                <a:lnTo>
                  <a:pt x="180975" y="559262"/>
                </a:lnTo>
                <a:lnTo>
                  <a:pt x="180975" y="158767"/>
                </a:lnTo>
                <a:lnTo>
                  <a:pt x="181451" y="155112"/>
                </a:lnTo>
                <a:lnTo>
                  <a:pt x="182880" y="151775"/>
                </a:lnTo>
                <a:lnTo>
                  <a:pt x="184944" y="149073"/>
                </a:lnTo>
                <a:lnTo>
                  <a:pt x="187801" y="146848"/>
                </a:lnTo>
                <a:lnTo>
                  <a:pt x="191135" y="145577"/>
                </a:lnTo>
                <a:lnTo>
                  <a:pt x="194786" y="144941"/>
                </a:lnTo>
                <a:lnTo>
                  <a:pt x="197326" y="144941"/>
                </a:lnTo>
                <a:lnTo>
                  <a:pt x="197326" y="120784"/>
                </a:lnTo>
                <a:lnTo>
                  <a:pt x="197961" y="117129"/>
                </a:lnTo>
                <a:lnTo>
                  <a:pt x="199231" y="113791"/>
                </a:lnTo>
                <a:lnTo>
                  <a:pt x="201454" y="110931"/>
                </a:lnTo>
                <a:lnTo>
                  <a:pt x="204153" y="108706"/>
                </a:lnTo>
                <a:lnTo>
                  <a:pt x="207486" y="107434"/>
                </a:lnTo>
                <a:lnTo>
                  <a:pt x="211138" y="106957"/>
                </a:lnTo>
                <a:lnTo>
                  <a:pt x="215424" y="106957"/>
                </a:lnTo>
                <a:lnTo>
                  <a:pt x="227013" y="56419"/>
                </a:lnTo>
                <a:lnTo>
                  <a:pt x="228124" y="53558"/>
                </a:lnTo>
                <a:lnTo>
                  <a:pt x="229711" y="51015"/>
                </a:lnTo>
                <a:lnTo>
                  <a:pt x="231934" y="48790"/>
                </a:lnTo>
                <a:lnTo>
                  <a:pt x="234474" y="47201"/>
                </a:lnTo>
                <a:lnTo>
                  <a:pt x="237331" y="46089"/>
                </a:lnTo>
                <a:lnTo>
                  <a:pt x="240506" y="45771"/>
                </a:lnTo>
                <a:lnTo>
                  <a:pt x="251143" y="45771"/>
                </a:lnTo>
                <a:lnTo>
                  <a:pt x="251143" y="13827"/>
                </a:lnTo>
                <a:lnTo>
                  <a:pt x="251778" y="10171"/>
                </a:lnTo>
                <a:lnTo>
                  <a:pt x="253048" y="6834"/>
                </a:lnTo>
                <a:lnTo>
                  <a:pt x="255429" y="4132"/>
                </a:lnTo>
                <a:lnTo>
                  <a:pt x="258128" y="1907"/>
                </a:lnTo>
                <a:lnTo>
                  <a:pt x="261303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4" name="Freeform 6"/>
          <p:cNvSpPr>
            <a:spLocks noEditPoints="1"/>
          </p:cNvSpPr>
          <p:nvPr/>
        </p:nvSpPr>
        <p:spPr bwMode="auto">
          <a:xfrm>
            <a:off x="641357" y="3568700"/>
            <a:ext cx="609600" cy="336550"/>
          </a:xfrm>
          <a:custGeom>
            <a:avLst/>
            <a:gdLst>
              <a:gd name="T0" fmla="*/ 2396 w 3460"/>
              <a:gd name="T1" fmla="*/ 1410 h 1902"/>
              <a:gd name="T2" fmla="*/ 2329 w 3460"/>
              <a:gd name="T3" fmla="*/ 1555 h 1902"/>
              <a:gd name="T4" fmla="*/ 2396 w 3460"/>
              <a:gd name="T5" fmla="*/ 1700 h 1902"/>
              <a:gd name="T6" fmla="*/ 2552 w 3460"/>
              <a:gd name="T7" fmla="*/ 1742 h 1902"/>
              <a:gd name="T8" fmla="*/ 2681 w 3460"/>
              <a:gd name="T9" fmla="*/ 1651 h 1902"/>
              <a:gd name="T10" fmla="*/ 2696 w 3460"/>
              <a:gd name="T11" fmla="*/ 1489 h 1902"/>
              <a:gd name="T12" fmla="*/ 2584 w 3460"/>
              <a:gd name="T13" fmla="*/ 1377 h 1902"/>
              <a:gd name="T14" fmla="*/ 725 w 3460"/>
              <a:gd name="T15" fmla="*/ 1377 h 1902"/>
              <a:gd name="T16" fmla="*/ 615 w 3460"/>
              <a:gd name="T17" fmla="*/ 1489 h 1902"/>
              <a:gd name="T18" fmla="*/ 628 w 3460"/>
              <a:gd name="T19" fmla="*/ 1651 h 1902"/>
              <a:gd name="T20" fmla="*/ 758 w 3460"/>
              <a:gd name="T21" fmla="*/ 1742 h 1902"/>
              <a:gd name="T22" fmla="*/ 914 w 3460"/>
              <a:gd name="T23" fmla="*/ 1700 h 1902"/>
              <a:gd name="T24" fmla="*/ 981 w 3460"/>
              <a:gd name="T25" fmla="*/ 1555 h 1902"/>
              <a:gd name="T26" fmla="*/ 914 w 3460"/>
              <a:gd name="T27" fmla="*/ 1410 h 1902"/>
              <a:gd name="T28" fmla="*/ 2763 w 3460"/>
              <a:gd name="T29" fmla="*/ 246 h 1902"/>
              <a:gd name="T30" fmla="*/ 2632 w 3460"/>
              <a:gd name="T31" fmla="*/ 307 h 1902"/>
              <a:gd name="T32" fmla="*/ 2594 w 3460"/>
              <a:gd name="T33" fmla="*/ 449 h 1902"/>
              <a:gd name="T34" fmla="*/ 2677 w 3460"/>
              <a:gd name="T35" fmla="*/ 567 h 1902"/>
              <a:gd name="T36" fmla="*/ 2823 w 3460"/>
              <a:gd name="T37" fmla="*/ 580 h 1902"/>
              <a:gd name="T38" fmla="*/ 2924 w 3460"/>
              <a:gd name="T39" fmla="*/ 479 h 1902"/>
              <a:gd name="T40" fmla="*/ 2912 w 3460"/>
              <a:gd name="T41" fmla="*/ 331 h 1902"/>
              <a:gd name="T42" fmla="*/ 2795 w 3460"/>
              <a:gd name="T43" fmla="*/ 249 h 1902"/>
              <a:gd name="T44" fmla="*/ 2088 w 3460"/>
              <a:gd name="T45" fmla="*/ 269 h 1902"/>
              <a:gd name="T46" fmla="*/ 2004 w 3460"/>
              <a:gd name="T47" fmla="*/ 387 h 1902"/>
              <a:gd name="T48" fmla="*/ 2042 w 3460"/>
              <a:gd name="T49" fmla="*/ 529 h 1902"/>
              <a:gd name="T50" fmla="*/ 2174 w 3460"/>
              <a:gd name="T51" fmla="*/ 591 h 1902"/>
              <a:gd name="T52" fmla="*/ 2305 w 3460"/>
              <a:gd name="T53" fmla="*/ 529 h 1902"/>
              <a:gd name="T54" fmla="*/ 2343 w 3460"/>
              <a:gd name="T55" fmla="*/ 387 h 1902"/>
              <a:gd name="T56" fmla="*/ 2261 w 3460"/>
              <a:gd name="T57" fmla="*/ 269 h 1902"/>
              <a:gd name="T58" fmla="*/ 1133 w 3460"/>
              <a:gd name="T59" fmla="*/ 236 h 1902"/>
              <a:gd name="T60" fmla="*/ 1522 w 3460"/>
              <a:gd name="T61" fmla="*/ 234 h 1902"/>
              <a:gd name="T62" fmla="*/ 3267 w 3460"/>
              <a:gd name="T63" fmla="*/ 10 h 1902"/>
              <a:gd name="T64" fmla="*/ 3343 w 3460"/>
              <a:gd name="T65" fmla="*/ 104 h 1902"/>
              <a:gd name="T66" fmla="*/ 3421 w 3460"/>
              <a:gd name="T67" fmla="*/ 1142 h 1902"/>
              <a:gd name="T68" fmla="*/ 3460 w 3460"/>
              <a:gd name="T69" fmla="*/ 1503 h 1902"/>
              <a:gd name="T70" fmla="*/ 3402 w 3460"/>
              <a:gd name="T71" fmla="*/ 1611 h 1902"/>
              <a:gd name="T72" fmla="*/ 2843 w 3460"/>
              <a:gd name="T73" fmla="*/ 1674 h 1902"/>
              <a:gd name="T74" fmla="*/ 2718 w 3460"/>
              <a:gd name="T75" fmla="*/ 1838 h 1902"/>
              <a:gd name="T76" fmla="*/ 2518 w 3460"/>
              <a:gd name="T77" fmla="*/ 1902 h 1902"/>
              <a:gd name="T78" fmla="*/ 2318 w 3460"/>
              <a:gd name="T79" fmla="*/ 1838 h 1902"/>
              <a:gd name="T80" fmla="*/ 2193 w 3460"/>
              <a:gd name="T81" fmla="*/ 1674 h 1902"/>
              <a:gd name="T82" fmla="*/ 1079 w 3460"/>
              <a:gd name="T83" fmla="*/ 1749 h 1902"/>
              <a:gd name="T84" fmla="*/ 919 w 3460"/>
              <a:gd name="T85" fmla="*/ 1878 h 1902"/>
              <a:gd name="T86" fmla="*/ 705 w 3460"/>
              <a:gd name="T87" fmla="*/ 1891 h 1902"/>
              <a:gd name="T88" fmla="*/ 531 w 3460"/>
              <a:gd name="T89" fmla="*/ 1782 h 1902"/>
              <a:gd name="T90" fmla="*/ 201 w 3460"/>
              <a:gd name="T91" fmla="*/ 1633 h 1902"/>
              <a:gd name="T92" fmla="*/ 47 w 3460"/>
              <a:gd name="T93" fmla="*/ 1561 h 1902"/>
              <a:gd name="T94" fmla="*/ 0 w 3460"/>
              <a:gd name="T95" fmla="*/ 1210 h 1902"/>
              <a:gd name="T96" fmla="*/ 58 w 3460"/>
              <a:gd name="T97" fmla="*/ 1135 h 1902"/>
              <a:gd name="T98" fmla="*/ 135 w 3460"/>
              <a:gd name="T99" fmla="*/ 676 h 1902"/>
              <a:gd name="T100" fmla="*/ 254 w 3460"/>
              <a:gd name="T101" fmla="*/ 542 h 1902"/>
              <a:gd name="T102" fmla="*/ 905 w 3460"/>
              <a:gd name="T103" fmla="*/ 83 h 1902"/>
              <a:gd name="T104" fmla="*/ 1020 w 3460"/>
              <a:gd name="T105" fmla="*/ 2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60" h="1902">
                <a:moveTo>
                  <a:pt x="2518" y="1365"/>
                </a:moveTo>
                <a:lnTo>
                  <a:pt x="2484" y="1369"/>
                </a:lnTo>
                <a:lnTo>
                  <a:pt x="2452" y="1377"/>
                </a:lnTo>
                <a:lnTo>
                  <a:pt x="2422" y="1391"/>
                </a:lnTo>
                <a:lnTo>
                  <a:pt x="2396" y="1410"/>
                </a:lnTo>
                <a:lnTo>
                  <a:pt x="2374" y="1433"/>
                </a:lnTo>
                <a:lnTo>
                  <a:pt x="2355" y="1459"/>
                </a:lnTo>
                <a:lnTo>
                  <a:pt x="2340" y="1489"/>
                </a:lnTo>
                <a:lnTo>
                  <a:pt x="2332" y="1521"/>
                </a:lnTo>
                <a:lnTo>
                  <a:pt x="2329" y="1555"/>
                </a:lnTo>
                <a:lnTo>
                  <a:pt x="2332" y="1589"/>
                </a:lnTo>
                <a:lnTo>
                  <a:pt x="2340" y="1622"/>
                </a:lnTo>
                <a:lnTo>
                  <a:pt x="2355" y="1651"/>
                </a:lnTo>
                <a:lnTo>
                  <a:pt x="2374" y="1677"/>
                </a:lnTo>
                <a:lnTo>
                  <a:pt x="2396" y="1700"/>
                </a:lnTo>
                <a:lnTo>
                  <a:pt x="2422" y="1719"/>
                </a:lnTo>
                <a:lnTo>
                  <a:pt x="2452" y="1732"/>
                </a:lnTo>
                <a:lnTo>
                  <a:pt x="2484" y="1742"/>
                </a:lnTo>
                <a:lnTo>
                  <a:pt x="2518" y="1745"/>
                </a:lnTo>
                <a:lnTo>
                  <a:pt x="2552" y="1742"/>
                </a:lnTo>
                <a:lnTo>
                  <a:pt x="2584" y="1732"/>
                </a:lnTo>
                <a:lnTo>
                  <a:pt x="2614" y="1719"/>
                </a:lnTo>
                <a:lnTo>
                  <a:pt x="2640" y="1700"/>
                </a:lnTo>
                <a:lnTo>
                  <a:pt x="2663" y="1677"/>
                </a:lnTo>
                <a:lnTo>
                  <a:pt x="2681" y="1651"/>
                </a:lnTo>
                <a:lnTo>
                  <a:pt x="2696" y="1622"/>
                </a:lnTo>
                <a:lnTo>
                  <a:pt x="2704" y="1589"/>
                </a:lnTo>
                <a:lnTo>
                  <a:pt x="2708" y="1555"/>
                </a:lnTo>
                <a:lnTo>
                  <a:pt x="2704" y="1521"/>
                </a:lnTo>
                <a:lnTo>
                  <a:pt x="2696" y="1489"/>
                </a:lnTo>
                <a:lnTo>
                  <a:pt x="2681" y="1459"/>
                </a:lnTo>
                <a:lnTo>
                  <a:pt x="2663" y="1433"/>
                </a:lnTo>
                <a:lnTo>
                  <a:pt x="2640" y="1410"/>
                </a:lnTo>
                <a:lnTo>
                  <a:pt x="2614" y="1391"/>
                </a:lnTo>
                <a:lnTo>
                  <a:pt x="2584" y="1377"/>
                </a:lnTo>
                <a:lnTo>
                  <a:pt x="2552" y="1369"/>
                </a:lnTo>
                <a:lnTo>
                  <a:pt x="2518" y="1365"/>
                </a:lnTo>
                <a:close/>
                <a:moveTo>
                  <a:pt x="792" y="1365"/>
                </a:moveTo>
                <a:lnTo>
                  <a:pt x="758" y="1369"/>
                </a:lnTo>
                <a:lnTo>
                  <a:pt x="725" y="1377"/>
                </a:lnTo>
                <a:lnTo>
                  <a:pt x="696" y="1391"/>
                </a:lnTo>
                <a:lnTo>
                  <a:pt x="670" y="1410"/>
                </a:lnTo>
                <a:lnTo>
                  <a:pt x="647" y="1433"/>
                </a:lnTo>
                <a:lnTo>
                  <a:pt x="628" y="1459"/>
                </a:lnTo>
                <a:lnTo>
                  <a:pt x="615" y="1489"/>
                </a:lnTo>
                <a:lnTo>
                  <a:pt x="605" y="1521"/>
                </a:lnTo>
                <a:lnTo>
                  <a:pt x="602" y="1555"/>
                </a:lnTo>
                <a:lnTo>
                  <a:pt x="605" y="1589"/>
                </a:lnTo>
                <a:lnTo>
                  <a:pt x="615" y="1622"/>
                </a:lnTo>
                <a:lnTo>
                  <a:pt x="628" y="1651"/>
                </a:lnTo>
                <a:lnTo>
                  <a:pt x="647" y="1677"/>
                </a:lnTo>
                <a:lnTo>
                  <a:pt x="670" y="1700"/>
                </a:lnTo>
                <a:lnTo>
                  <a:pt x="696" y="1719"/>
                </a:lnTo>
                <a:lnTo>
                  <a:pt x="725" y="1732"/>
                </a:lnTo>
                <a:lnTo>
                  <a:pt x="758" y="1742"/>
                </a:lnTo>
                <a:lnTo>
                  <a:pt x="792" y="1745"/>
                </a:lnTo>
                <a:lnTo>
                  <a:pt x="825" y="1742"/>
                </a:lnTo>
                <a:lnTo>
                  <a:pt x="858" y="1732"/>
                </a:lnTo>
                <a:lnTo>
                  <a:pt x="887" y="1719"/>
                </a:lnTo>
                <a:lnTo>
                  <a:pt x="914" y="1700"/>
                </a:lnTo>
                <a:lnTo>
                  <a:pt x="937" y="1677"/>
                </a:lnTo>
                <a:lnTo>
                  <a:pt x="956" y="1651"/>
                </a:lnTo>
                <a:lnTo>
                  <a:pt x="970" y="1622"/>
                </a:lnTo>
                <a:lnTo>
                  <a:pt x="978" y="1589"/>
                </a:lnTo>
                <a:lnTo>
                  <a:pt x="981" y="1555"/>
                </a:lnTo>
                <a:lnTo>
                  <a:pt x="978" y="1521"/>
                </a:lnTo>
                <a:lnTo>
                  <a:pt x="970" y="1489"/>
                </a:lnTo>
                <a:lnTo>
                  <a:pt x="956" y="1459"/>
                </a:lnTo>
                <a:lnTo>
                  <a:pt x="937" y="1433"/>
                </a:lnTo>
                <a:lnTo>
                  <a:pt x="914" y="1410"/>
                </a:lnTo>
                <a:lnTo>
                  <a:pt x="887" y="1391"/>
                </a:lnTo>
                <a:lnTo>
                  <a:pt x="858" y="1377"/>
                </a:lnTo>
                <a:lnTo>
                  <a:pt x="825" y="1369"/>
                </a:lnTo>
                <a:lnTo>
                  <a:pt x="792" y="1365"/>
                </a:lnTo>
                <a:close/>
                <a:moveTo>
                  <a:pt x="2763" y="246"/>
                </a:moveTo>
                <a:lnTo>
                  <a:pt x="2733" y="249"/>
                </a:lnTo>
                <a:lnTo>
                  <a:pt x="2703" y="256"/>
                </a:lnTo>
                <a:lnTo>
                  <a:pt x="2677" y="269"/>
                </a:lnTo>
                <a:lnTo>
                  <a:pt x="2653" y="287"/>
                </a:lnTo>
                <a:lnTo>
                  <a:pt x="2632" y="307"/>
                </a:lnTo>
                <a:lnTo>
                  <a:pt x="2615" y="331"/>
                </a:lnTo>
                <a:lnTo>
                  <a:pt x="2602" y="359"/>
                </a:lnTo>
                <a:lnTo>
                  <a:pt x="2594" y="387"/>
                </a:lnTo>
                <a:lnTo>
                  <a:pt x="2592" y="419"/>
                </a:lnTo>
                <a:lnTo>
                  <a:pt x="2594" y="449"/>
                </a:lnTo>
                <a:lnTo>
                  <a:pt x="2602" y="479"/>
                </a:lnTo>
                <a:lnTo>
                  <a:pt x="2615" y="505"/>
                </a:lnTo>
                <a:lnTo>
                  <a:pt x="2632" y="529"/>
                </a:lnTo>
                <a:lnTo>
                  <a:pt x="2653" y="551"/>
                </a:lnTo>
                <a:lnTo>
                  <a:pt x="2677" y="567"/>
                </a:lnTo>
                <a:lnTo>
                  <a:pt x="2703" y="580"/>
                </a:lnTo>
                <a:lnTo>
                  <a:pt x="2733" y="587"/>
                </a:lnTo>
                <a:lnTo>
                  <a:pt x="2763" y="591"/>
                </a:lnTo>
                <a:lnTo>
                  <a:pt x="2795" y="587"/>
                </a:lnTo>
                <a:lnTo>
                  <a:pt x="2823" y="580"/>
                </a:lnTo>
                <a:lnTo>
                  <a:pt x="2851" y="567"/>
                </a:lnTo>
                <a:lnTo>
                  <a:pt x="2874" y="551"/>
                </a:lnTo>
                <a:lnTo>
                  <a:pt x="2895" y="529"/>
                </a:lnTo>
                <a:lnTo>
                  <a:pt x="2912" y="505"/>
                </a:lnTo>
                <a:lnTo>
                  <a:pt x="2924" y="479"/>
                </a:lnTo>
                <a:lnTo>
                  <a:pt x="2933" y="449"/>
                </a:lnTo>
                <a:lnTo>
                  <a:pt x="2936" y="419"/>
                </a:lnTo>
                <a:lnTo>
                  <a:pt x="2933" y="387"/>
                </a:lnTo>
                <a:lnTo>
                  <a:pt x="2924" y="359"/>
                </a:lnTo>
                <a:lnTo>
                  <a:pt x="2912" y="331"/>
                </a:lnTo>
                <a:lnTo>
                  <a:pt x="2895" y="307"/>
                </a:lnTo>
                <a:lnTo>
                  <a:pt x="2874" y="287"/>
                </a:lnTo>
                <a:lnTo>
                  <a:pt x="2851" y="269"/>
                </a:lnTo>
                <a:lnTo>
                  <a:pt x="2823" y="256"/>
                </a:lnTo>
                <a:lnTo>
                  <a:pt x="2795" y="249"/>
                </a:lnTo>
                <a:lnTo>
                  <a:pt x="2763" y="246"/>
                </a:lnTo>
                <a:close/>
                <a:moveTo>
                  <a:pt x="2174" y="246"/>
                </a:moveTo>
                <a:lnTo>
                  <a:pt x="2143" y="249"/>
                </a:lnTo>
                <a:lnTo>
                  <a:pt x="2114" y="256"/>
                </a:lnTo>
                <a:lnTo>
                  <a:pt x="2088" y="269"/>
                </a:lnTo>
                <a:lnTo>
                  <a:pt x="2063" y="287"/>
                </a:lnTo>
                <a:lnTo>
                  <a:pt x="2042" y="307"/>
                </a:lnTo>
                <a:lnTo>
                  <a:pt x="2025" y="331"/>
                </a:lnTo>
                <a:lnTo>
                  <a:pt x="2013" y="359"/>
                </a:lnTo>
                <a:lnTo>
                  <a:pt x="2004" y="387"/>
                </a:lnTo>
                <a:lnTo>
                  <a:pt x="2002" y="419"/>
                </a:lnTo>
                <a:lnTo>
                  <a:pt x="2004" y="449"/>
                </a:lnTo>
                <a:lnTo>
                  <a:pt x="2013" y="479"/>
                </a:lnTo>
                <a:lnTo>
                  <a:pt x="2025" y="505"/>
                </a:lnTo>
                <a:lnTo>
                  <a:pt x="2042" y="529"/>
                </a:lnTo>
                <a:lnTo>
                  <a:pt x="2063" y="551"/>
                </a:lnTo>
                <a:lnTo>
                  <a:pt x="2088" y="567"/>
                </a:lnTo>
                <a:lnTo>
                  <a:pt x="2114" y="580"/>
                </a:lnTo>
                <a:lnTo>
                  <a:pt x="2143" y="587"/>
                </a:lnTo>
                <a:lnTo>
                  <a:pt x="2174" y="591"/>
                </a:lnTo>
                <a:lnTo>
                  <a:pt x="2205" y="587"/>
                </a:lnTo>
                <a:lnTo>
                  <a:pt x="2234" y="580"/>
                </a:lnTo>
                <a:lnTo>
                  <a:pt x="2261" y="567"/>
                </a:lnTo>
                <a:lnTo>
                  <a:pt x="2285" y="551"/>
                </a:lnTo>
                <a:lnTo>
                  <a:pt x="2305" y="529"/>
                </a:lnTo>
                <a:lnTo>
                  <a:pt x="2322" y="505"/>
                </a:lnTo>
                <a:lnTo>
                  <a:pt x="2336" y="479"/>
                </a:lnTo>
                <a:lnTo>
                  <a:pt x="2343" y="449"/>
                </a:lnTo>
                <a:lnTo>
                  <a:pt x="2347" y="419"/>
                </a:lnTo>
                <a:lnTo>
                  <a:pt x="2343" y="387"/>
                </a:lnTo>
                <a:lnTo>
                  <a:pt x="2336" y="359"/>
                </a:lnTo>
                <a:lnTo>
                  <a:pt x="2322" y="331"/>
                </a:lnTo>
                <a:lnTo>
                  <a:pt x="2305" y="307"/>
                </a:lnTo>
                <a:lnTo>
                  <a:pt x="2285" y="287"/>
                </a:lnTo>
                <a:lnTo>
                  <a:pt x="2261" y="269"/>
                </a:lnTo>
                <a:lnTo>
                  <a:pt x="2234" y="256"/>
                </a:lnTo>
                <a:lnTo>
                  <a:pt x="2205" y="249"/>
                </a:lnTo>
                <a:lnTo>
                  <a:pt x="2174" y="246"/>
                </a:lnTo>
                <a:close/>
                <a:moveTo>
                  <a:pt x="1141" y="234"/>
                </a:moveTo>
                <a:lnTo>
                  <a:pt x="1133" y="236"/>
                </a:lnTo>
                <a:lnTo>
                  <a:pt x="1126" y="242"/>
                </a:lnTo>
                <a:lnTo>
                  <a:pt x="1122" y="248"/>
                </a:lnTo>
                <a:lnTo>
                  <a:pt x="1022" y="539"/>
                </a:lnTo>
                <a:lnTo>
                  <a:pt x="1522" y="539"/>
                </a:lnTo>
                <a:lnTo>
                  <a:pt x="1522" y="234"/>
                </a:lnTo>
                <a:lnTo>
                  <a:pt x="1141" y="234"/>
                </a:lnTo>
                <a:close/>
                <a:moveTo>
                  <a:pt x="1050" y="0"/>
                </a:moveTo>
                <a:lnTo>
                  <a:pt x="3216" y="0"/>
                </a:lnTo>
                <a:lnTo>
                  <a:pt x="3242" y="2"/>
                </a:lnTo>
                <a:lnTo>
                  <a:pt x="3267" y="10"/>
                </a:lnTo>
                <a:lnTo>
                  <a:pt x="3289" y="22"/>
                </a:lnTo>
                <a:lnTo>
                  <a:pt x="3308" y="38"/>
                </a:lnTo>
                <a:lnTo>
                  <a:pt x="3323" y="57"/>
                </a:lnTo>
                <a:lnTo>
                  <a:pt x="3336" y="79"/>
                </a:lnTo>
                <a:lnTo>
                  <a:pt x="3343" y="104"/>
                </a:lnTo>
                <a:lnTo>
                  <a:pt x="3346" y="130"/>
                </a:lnTo>
                <a:lnTo>
                  <a:pt x="3346" y="1131"/>
                </a:lnTo>
                <a:lnTo>
                  <a:pt x="3381" y="1131"/>
                </a:lnTo>
                <a:lnTo>
                  <a:pt x="3402" y="1135"/>
                </a:lnTo>
                <a:lnTo>
                  <a:pt x="3421" y="1142"/>
                </a:lnTo>
                <a:lnTo>
                  <a:pt x="3437" y="1155"/>
                </a:lnTo>
                <a:lnTo>
                  <a:pt x="3449" y="1170"/>
                </a:lnTo>
                <a:lnTo>
                  <a:pt x="3457" y="1189"/>
                </a:lnTo>
                <a:lnTo>
                  <a:pt x="3460" y="1210"/>
                </a:lnTo>
                <a:lnTo>
                  <a:pt x="3460" y="1503"/>
                </a:lnTo>
                <a:lnTo>
                  <a:pt x="3457" y="1530"/>
                </a:lnTo>
                <a:lnTo>
                  <a:pt x="3450" y="1554"/>
                </a:lnTo>
                <a:lnTo>
                  <a:pt x="3438" y="1576"/>
                </a:lnTo>
                <a:lnTo>
                  <a:pt x="3421" y="1595"/>
                </a:lnTo>
                <a:lnTo>
                  <a:pt x="3402" y="1611"/>
                </a:lnTo>
                <a:lnTo>
                  <a:pt x="3380" y="1624"/>
                </a:lnTo>
                <a:lnTo>
                  <a:pt x="3356" y="1631"/>
                </a:lnTo>
                <a:lnTo>
                  <a:pt x="3330" y="1633"/>
                </a:lnTo>
                <a:lnTo>
                  <a:pt x="2856" y="1633"/>
                </a:lnTo>
                <a:lnTo>
                  <a:pt x="2843" y="1674"/>
                </a:lnTo>
                <a:lnTo>
                  <a:pt x="2827" y="1713"/>
                </a:lnTo>
                <a:lnTo>
                  <a:pt x="2806" y="1749"/>
                </a:lnTo>
                <a:lnTo>
                  <a:pt x="2780" y="1782"/>
                </a:lnTo>
                <a:lnTo>
                  <a:pt x="2751" y="1811"/>
                </a:lnTo>
                <a:lnTo>
                  <a:pt x="2718" y="1838"/>
                </a:lnTo>
                <a:lnTo>
                  <a:pt x="2683" y="1860"/>
                </a:lnTo>
                <a:lnTo>
                  <a:pt x="2646" y="1878"/>
                </a:lnTo>
                <a:lnTo>
                  <a:pt x="2604" y="1891"/>
                </a:lnTo>
                <a:lnTo>
                  <a:pt x="2562" y="1899"/>
                </a:lnTo>
                <a:lnTo>
                  <a:pt x="2518" y="1902"/>
                </a:lnTo>
                <a:lnTo>
                  <a:pt x="2474" y="1899"/>
                </a:lnTo>
                <a:lnTo>
                  <a:pt x="2432" y="1891"/>
                </a:lnTo>
                <a:lnTo>
                  <a:pt x="2392" y="1878"/>
                </a:lnTo>
                <a:lnTo>
                  <a:pt x="2354" y="1860"/>
                </a:lnTo>
                <a:lnTo>
                  <a:pt x="2318" y="1838"/>
                </a:lnTo>
                <a:lnTo>
                  <a:pt x="2285" y="1811"/>
                </a:lnTo>
                <a:lnTo>
                  <a:pt x="2257" y="1782"/>
                </a:lnTo>
                <a:lnTo>
                  <a:pt x="2232" y="1749"/>
                </a:lnTo>
                <a:lnTo>
                  <a:pt x="2210" y="1713"/>
                </a:lnTo>
                <a:lnTo>
                  <a:pt x="2193" y="1674"/>
                </a:lnTo>
                <a:lnTo>
                  <a:pt x="2181" y="1633"/>
                </a:lnTo>
                <a:lnTo>
                  <a:pt x="1130" y="1633"/>
                </a:lnTo>
                <a:lnTo>
                  <a:pt x="1117" y="1674"/>
                </a:lnTo>
                <a:lnTo>
                  <a:pt x="1100" y="1713"/>
                </a:lnTo>
                <a:lnTo>
                  <a:pt x="1079" y="1749"/>
                </a:lnTo>
                <a:lnTo>
                  <a:pt x="1054" y="1782"/>
                </a:lnTo>
                <a:lnTo>
                  <a:pt x="1024" y="1811"/>
                </a:lnTo>
                <a:lnTo>
                  <a:pt x="992" y="1838"/>
                </a:lnTo>
                <a:lnTo>
                  <a:pt x="957" y="1860"/>
                </a:lnTo>
                <a:lnTo>
                  <a:pt x="919" y="1878"/>
                </a:lnTo>
                <a:lnTo>
                  <a:pt x="878" y="1891"/>
                </a:lnTo>
                <a:lnTo>
                  <a:pt x="836" y="1899"/>
                </a:lnTo>
                <a:lnTo>
                  <a:pt x="792" y="1902"/>
                </a:lnTo>
                <a:lnTo>
                  <a:pt x="747" y="1899"/>
                </a:lnTo>
                <a:lnTo>
                  <a:pt x="705" y="1891"/>
                </a:lnTo>
                <a:lnTo>
                  <a:pt x="665" y="1878"/>
                </a:lnTo>
                <a:lnTo>
                  <a:pt x="627" y="1860"/>
                </a:lnTo>
                <a:lnTo>
                  <a:pt x="592" y="1838"/>
                </a:lnTo>
                <a:lnTo>
                  <a:pt x="559" y="1811"/>
                </a:lnTo>
                <a:lnTo>
                  <a:pt x="531" y="1782"/>
                </a:lnTo>
                <a:lnTo>
                  <a:pt x="505" y="1749"/>
                </a:lnTo>
                <a:lnTo>
                  <a:pt x="483" y="1713"/>
                </a:lnTo>
                <a:lnTo>
                  <a:pt x="466" y="1674"/>
                </a:lnTo>
                <a:lnTo>
                  <a:pt x="455" y="1633"/>
                </a:lnTo>
                <a:lnTo>
                  <a:pt x="201" y="1633"/>
                </a:lnTo>
                <a:lnTo>
                  <a:pt x="165" y="1630"/>
                </a:lnTo>
                <a:lnTo>
                  <a:pt x="131" y="1621"/>
                </a:lnTo>
                <a:lnTo>
                  <a:pt x="100" y="1606"/>
                </a:lnTo>
                <a:lnTo>
                  <a:pt x="72" y="1586"/>
                </a:lnTo>
                <a:lnTo>
                  <a:pt x="47" y="1561"/>
                </a:lnTo>
                <a:lnTo>
                  <a:pt x="27" y="1534"/>
                </a:lnTo>
                <a:lnTo>
                  <a:pt x="13" y="1502"/>
                </a:lnTo>
                <a:lnTo>
                  <a:pt x="3" y="1469"/>
                </a:lnTo>
                <a:lnTo>
                  <a:pt x="0" y="1432"/>
                </a:lnTo>
                <a:lnTo>
                  <a:pt x="0" y="1210"/>
                </a:lnTo>
                <a:lnTo>
                  <a:pt x="3" y="1189"/>
                </a:lnTo>
                <a:lnTo>
                  <a:pt x="11" y="1170"/>
                </a:lnTo>
                <a:lnTo>
                  <a:pt x="23" y="1155"/>
                </a:lnTo>
                <a:lnTo>
                  <a:pt x="39" y="1142"/>
                </a:lnTo>
                <a:lnTo>
                  <a:pt x="58" y="1135"/>
                </a:lnTo>
                <a:lnTo>
                  <a:pt x="79" y="1131"/>
                </a:lnTo>
                <a:lnTo>
                  <a:pt x="122" y="1131"/>
                </a:lnTo>
                <a:lnTo>
                  <a:pt x="122" y="751"/>
                </a:lnTo>
                <a:lnTo>
                  <a:pt x="125" y="713"/>
                </a:lnTo>
                <a:lnTo>
                  <a:pt x="135" y="676"/>
                </a:lnTo>
                <a:lnTo>
                  <a:pt x="149" y="642"/>
                </a:lnTo>
                <a:lnTo>
                  <a:pt x="169" y="612"/>
                </a:lnTo>
                <a:lnTo>
                  <a:pt x="194" y="584"/>
                </a:lnTo>
                <a:lnTo>
                  <a:pt x="222" y="561"/>
                </a:lnTo>
                <a:lnTo>
                  <a:pt x="254" y="542"/>
                </a:lnTo>
                <a:lnTo>
                  <a:pt x="288" y="528"/>
                </a:lnTo>
                <a:lnTo>
                  <a:pt x="326" y="521"/>
                </a:lnTo>
                <a:lnTo>
                  <a:pt x="768" y="468"/>
                </a:lnTo>
                <a:lnTo>
                  <a:pt x="893" y="111"/>
                </a:lnTo>
                <a:lnTo>
                  <a:pt x="905" y="83"/>
                </a:lnTo>
                <a:lnTo>
                  <a:pt x="922" y="60"/>
                </a:lnTo>
                <a:lnTo>
                  <a:pt x="942" y="39"/>
                </a:lnTo>
                <a:lnTo>
                  <a:pt x="965" y="22"/>
                </a:lnTo>
                <a:lnTo>
                  <a:pt x="992" y="10"/>
                </a:lnTo>
                <a:lnTo>
                  <a:pt x="1020" y="2"/>
                </a:lnTo>
                <a:lnTo>
                  <a:pt x="10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Freeform 18"/>
          <p:cNvSpPr>
            <a:spLocks noEditPoints="1"/>
          </p:cNvSpPr>
          <p:nvPr/>
        </p:nvSpPr>
        <p:spPr bwMode="auto">
          <a:xfrm>
            <a:off x="2536951" y="3487738"/>
            <a:ext cx="560388" cy="501650"/>
          </a:xfrm>
          <a:custGeom>
            <a:avLst/>
            <a:gdLst>
              <a:gd name="T0" fmla="*/ 2284 w 3532"/>
              <a:gd name="T1" fmla="*/ 2787 h 3161"/>
              <a:gd name="T2" fmla="*/ 2519 w 3532"/>
              <a:gd name="T3" fmla="*/ 2456 h 3161"/>
              <a:gd name="T4" fmla="*/ 1647 w 3532"/>
              <a:gd name="T5" fmla="*/ 2456 h 3161"/>
              <a:gd name="T6" fmla="*/ 1883 w 3532"/>
              <a:gd name="T7" fmla="*/ 2787 h 3161"/>
              <a:gd name="T8" fmla="*/ 1647 w 3532"/>
              <a:gd name="T9" fmla="*/ 2456 h 3161"/>
              <a:gd name="T10" fmla="*/ 1011 w 3532"/>
              <a:gd name="T11" fmla="*/ 2787 h 3161"/>
              <a:gd name="T12" fmla="*/ 1245 w 3532"/>
              <a:gd name="T13" fmla="*/ 2456 h 3161"/>
              <a:gd name="T14" fmla="*/ 374 w 3532"/>
              <a:gd name="T15" fmla="*/ 2456 h 3161"/>
              <a:gd name="T16" fmla="*/ 609 w 3532"/>
              <a:gd name="T17" fmla="*/ 2787 h 3161"/>
              <a:gd name="T18" fmla="*/ 374 w 3532"/>
              <a:gd name="T19" fmla="*/ 2456 h 3161"/>
              <a:gd name="T20" fmla="*/ 2934 w 3532"/>
              <a:gd name="T21" fmla="*/ 0 h 3161"/>
              <a:gd name="T22" fmla="*/ 2977 w 3532"/>
              <a:gd name="T23" fmla="*/ 11 h 3161"/>
              <a:gd name="T24" fmla="*/ 3008 w 3532"/>
              <a:gd name="T25" fmla="*/ 42 h 3161"/>
              <a:gd name="T26" fmla="*/ 3021 w 3532"/>
              <a:gd name="T27" fmla="*/ 85 h 3161"/>
              <a:gd name="T28" fmla="*/ 3407 w 3532"/>
              <a:gd name="T29" fmla="*/ 1560 h 3161"/>
              <a:gd name="T30" fmla="*/ 3450 w 3532"/>
              <a:gd name="T31" fmla="*/ 1552 h 3161"/>
              <a:gd name="T32" fmla="*/ 3492 w 3532"/>
              <a:gd name="T33" fmla="*/ 1565 h 3161"/>
              <a:gd name="T34" fmla="*/ 3522 w 3532"/>
              <a:gd name="T35" fmla="*/ 1596 h 3161"/>
              <a:gd name="T36" fmla="*/ 3532 w 3532"/>
              <a:gd name="T37" fmla="*/ 1638 h 3161"/>
              <a:gd name="T38" fmla="*/ 3529 w 3532"/>
              <a:gd name="T39" fmla="*/ 3097 h 3161"/>
              <a:gd name="T40" fmla="*/ 3508 w 3532"/>
              <a:gd name="T41" fmla="*/ 3136 h 3161"/>
              <a:gd name="T42" fmla="*/ 3469 w 3532"/>
              <a:gd name="T43" fmla="*/ 3158 h 3161"/>
              <a:gd name="T44" fmla="*/ 87 w 3532"/>
              <a:gd name="T45" fmla="*/ 3161 h 3161"/>
              <a:gd name="T46" fmla="*/ 43 w 3532"/>
              <a:gd name="T47" fmla="*/ 3150 h 3161"/>
              <a:gd name="T48" fmla="*/ 12 w 3532"/>
              <a:gd name="T49" fmla="*/ 3118 h 3161"/>
              <a:gd name="T50" fmla="*/ 0 w 3532"/>
              <a:gd name="T51" fmla="*/ 3074 h 3161"/>
              <a:gd name="T52" fmla="*/ 2 w 3532"/>
              <a:gd name="T53" fmla="*/ 2039 h 3161"/>
              <a:gd name="T54" fmla="*/ 18 w 3532"/>
              <a:gd name="T55" fmla="*/ 2005 h 3161"/>
              <a:gd name="T56" fmla="*/ 48 w 3532"/>
              <a:gd name="T57" fmla="*/ 1980 h 3161"/>
              <a:gd name="T58" fmla="*/ 909 w 3532"/>
              <a:gd name="T59" fmla="*/ 1553 h 3161"/>
              <a:gd name="T60" fmla="*/ 953 w 3532"/>
              <a:gd name="T61" fmla="*/ 1555 h 3161"/>
              <a:gd name="T62" fmla="*/ 989 w 3532"/>
              <a:gd name="T63" fmla="*/ 1579 h 3161"/>
              <a:gd name="T64" fmla="*/ 1011 w 3532"/>
              <a:gd name="T65" fmla="*/ 1616 h 3161"/>
              <a:gd name="T66" fmla="*/ 1014 w 3532"/>
              <a:gd name="T67" fmla="*/ 1917 h 3161"/>
              <a:gd name="T68" fmla="*/ 1528 w 3532"/>
              <a:gd name="T69" fmla="*/ 810 h 3161"/>
              <a:gd name="T70" fmla="*/ 1539 w 3532"/>
              <a:gd name="T71" fmla="*/ 766 h 3161"/>
              <a:gd name="T72" fmla="*/ 1570 w 3532"/>
              <a:gd name="T73" fmla="*/ 735 h 3161"/>
              <a:gd name="T74" fmla="*/ 1614 w 3532"/>
              <a:gd name="T75" fmla="*/ 723 h 3161"/>
              <a:gd name="T76" fmla="*/ 1796 w 3532"/>
              <a:gd name="T77" fmla="*/ 726 h 3161"/>
              <a:gd name="T78" fmla="*/ 1833 w 3532"/>
              <a:gd name="T79" fmla="*/ 749 h 3161"/>
              <a:gd name="T80" fmla="*/ 1856 w 3532"/>
              <a:gd name="T81" fmla="*/ 786 h 3161"/>
              <a:gd name="T82" fmla="*/ 1859 w 3532"/>
              <a:gd name="T83" fmla="*/ 1914 h 3161"/>
              <a:gd name="T84" fmla="*/ 2468 w 3532"/>
              <a:gd name="T85" fmla="*/ 85 h 3161"/>
              <a:gd name="T86" fmla="*/ 2481 w 3532"/>
              <a:gd name="T87" fmla="*/ 42 h 3161"/>
              <a:gd name="T88" fmla="*/ 2512 w 3532"/>
              <a:gd name="T89" fmla="*/ 11 h 3161"/>
              <a:gd name="T90" fmla="*/ 2555 w 3532"/>
              <a:gd name="T91" fmla="*/ 0 h 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32" h="3161">
                <a:moveTo>
                  <a:pt x="2284" y="2456"/>
                </a:moveTo>
                <a:lnTo>
                  <a:pt x="2284" y="2787"/>
                </a:lnTo>
                <a:lnTo>
                  <a:pt x="2519" y="2787"/>
                </a:lnTo>
                <a:lnTo>
                  <a:pt x="2519" y="2456"/>
                </a:lnTo>
                <a:lnTo>
                  <a:pt x="2284" y="2456"/>
                </a:lnTo>
                <a:close/>
                <a:moveTo>
                  <a:pt x="1647" y="2456"/>
                </a:moveTo>
                <a:lnTo>
                  <a:pt x="1647" y="2787"/>
                </a:lnTo>
                <a:lnTo>
                  <a:pt x="1883" y="2787"/>
                </a:lnTo>
                <a:lnTo>
                  <a:pt x="1883" y="2456"/>
                </a:lnTo>
                <a:lnTo>
                  <a:pt x="1647" y="2456"/>
                </a:lnTo>
                <a:close/>
                <a:moveTo>
                  <a:pt x="1011" y="2456"/>
                </a:moveTo>
                <a:lnTo>
                  <a:pt x="1011" y="2787"/>
                </a:lnTo>
                <a:lnTo>
                  <a:pt x="1245" y="2787"/>
                </a:lnTo>
                <a:lnTo>
                  <a:pt x="1245" y="2456"/>
                </a:lnTo>
                <a:lnTo>
                  <a:pt x="1011" y="2456"/>
                </a:lnTo>
                <a:close/>
                <a:moveTo>
                  <a:pt x="374" y="2456"/>
                </a:moveTo>
                <a:lnTo>
                  <a:pt x="374" y="2787"/>
                </a:lnTo>
                <a:lnTo>
                  <a:pt x="609" y="2787"/>
                </a:lnTo>
                <a:lnTo>
                  <a:pt x="609" y="2456"/>
                </a:lnTo>
                <a:lnTo>
                  <a:pt x="374" y="2456"/>
                </a:lnTo>
                <a:close/>
                <a:moveTo>
                  <a:pt x="2555" y="0"/>
                </a:moveTo>
                <a:lnTo>
                  <a:pt x="2934" y="0"/>
                </a:lnTo>
                <a:lnTo>
                  <a:pt x="2956" y="2"/>
                </a:lnTo>
                <a:lnTo>
                  <a:pt x="2977" y="11"/>
                </a:lnTo>
                <a:lnTo>
                  <a:pt x="2995" y="25"/>
                </a:lnTo>
                <a:lnTo>
                  <a:pt x="3008" y="42"/>
                </a:lnTo>
                <a:lnTo>
                  <a:pt x="3018" y="63"/>
                </a:lnTo>
                <a:lnTo>
                  <a:pt x="3021" y="85"/>
                </a:lnTo>
                <a:lnTo>
                  <a:pt x="3058" y="1735"/>
                </a:lnTo>
                <a:lnTo>
                  <a:pt x="3407" y="1560"/>
                </a:lnTo>
                <a:lnTo>
                  <a:pt x="3428" y="1553"/>
                </a:lnTo>
                <a:lnTo>
                  <a:pt x="3450" y="1552"/>
                </a:lnTo>
                <a:lnTo>
                  <a:pt x="3471" y="1555"/>
                </a:lnTo>
                <a:lnTo>
                  <a:pt x="3492" y="1565"/>
                </a:lnTo>
                <a:lnTo>
                  <a:pt x="3509" y="1579"/>
                </a:lnTo>
                <a:lnTo>
                  <a:pt x="3522" y="1596"/>
                </a:lnTo>
                <a:lnTo>
                  <a:pt x="3530" y="1616"/>
                </a:lnTo>
                <a:lnTo>
                  <a:pt x="3532" y="1638"/>
                </a:lnTo>
                <a:lnTo>
                  <a:pt x="3532" y="3074"/>
                </a:lnTo>
                <a:lnTo>
                  <a:pt x="3529" y="3097"/>
                </a:lnTo>
                <a:lnTo>
                  <a:pt x="3521" y="3118"/>
                </a:lnTo>
                <a:lnTo>
                  <a:pt x="3508" y="3136"/>
                </a:lnTo>
                <a:lnTo>
                  <a:pt x="3490" y="3150"/>
                </a:lnTo>
                <a:lnTo>
                  <a:pt x="3469" y="3158"/>
                </a:lnTo>
                <a:lnTo>
                  <a:pt x="3446" y="3161"/>
                </a:lnTo>
                <a:lnTo>
                  <a:pt x="87" y="3161"/>
                </a:lnTo>
                <a:lnTo>
                  <a:pt x="63" y="3158"/>
                </a:lnTo>
                <a:lnTo>
                  <a:pt x="43" y="3150"/>
                </a:lnTo>
                <a:lnTo>
                  <a:pt x="26" y="3136"/>
                </a:lnTo>
                <a:lnTo>
                  <a:pt x="12" y="3118"/>
                </a:lnTo>
                <a:lnTo>
                  <a:pt x="3" y="3097"/>
                </a:lnTo>
                <a:lnTo>
                  <a:pt x="0" y="3074"/>
                </a:lnTo>
                <a:lnTo>
                  <a:pt x="0" y="2058"/>
                </a:lnTo>
                <a:lnTo>
                  <a:pt x="2" y="2039"/>
                </a:lnTo>
                <a:lnTo>
                  <a:pt x="9" y="2021"/>
                </a:lnTo>
                <a:lnTo>
                  <a:pt x="18" y="2005"/>
                </a:lnTo>
                <a:lnTo>
                  <a:pt x="32" y="1991"/>
                </a:lnTo>
                <a:lnTo>
                  <a:pt x="48" y="1980"/>
                </a:lnTo>
                <a:lnTo>
                  <a:pt x="888" y="1560"/>
                </a:lnTo>
                <a:lnTo>
                  <a:pt x="909" y="1553"/>
                </a:lnTo>
                <a:lnTo>
                  <a:pt x="931" y="1552"/>
                </a:lnTo>
                <a:lnTo>
                  <a:pt x="953" y="1555"/>
                </a:lnTo>
                <a:lnTo>
                  <a:pt x="972" y="1565"/>
                </a:lnTo>
                <a:lnTo>
                  <a:pt x="989" y="1579"/>
                </a:lnTo>
                <a:lnTo>
                  <a:pt x="1003" y="1596"/>
                </a:lnTo>
                <a:lnTo>
                  <a:pt x="1011" y="1616"/>
                </a:lnTo>
                <a:lnTo>
                  <a:pt x="1014" y="1638"/>
                </a:lnTo>
                <a:lnTo>
                  <a:pt x="1014" y="1917"/>
                </a:lnTo>
                <a:lnTo>
                  <a:pt x="1528" y="1660"/>
                </a:lnTo>
                <a:lnTo>
                  <a:pt x="1528" y="810"/>
                </a:lnTo>
                <a:lnTo>
                  <a:pt x="1531" y="786"/>
                </a:lnTo>
                <a:lnTo>
                  <a:pt x="1539" y="766"/>
                </a:lnTo>
                <a:lnTo>
                  <a:pt x="1553" y="749"/>
                </a:lnTo>
                <a:lnTo>
                  <a:pt x="1570" y="735"/>
                </a:lnTo>
                <a:lnTo>
                  <a:pt x="1592" y="726"/>
                </a:lnTo>
                <a:lnTo>
                  <a:pt x="1614" y="723"/>
                </a:lnTo>
                <a:lnTo>
                  <a:pt x="1772" y="723"/>
                </a:lnTo>
                <a:lnTo>
                  <a:pt x="1796" y="726"/>
                </a:lnTo>
                <a:lnTo>
                  <a:pt x="1816" y="735"/>
                </a:lnTo>
                <a:lnTo>
                  <a:pt x="1833" y="749"/>
                </a:lnTo>
                <a:lnTo>
                  <a:pt x="1847" y="766"/>
                </a:lnTo>
                <a:lnTo>
                  <a:pt x="1856" y="786"/>
                </a:lnTo>
                <a:lnTo>
                  <a:pt x="1859" y="810"/>
                </a:lnTo>
                <a:lnTo>
                  <a:pt x="1859" y="1914"/>
                </a:lnTo>
                <a:lnTo>
                  <a:pt x="2433" y="1627"/>
                </a:lnTo>
                <a:lnTo>
                  <a:pt x="2468" y="85"/>
                </a:lnTo>
                <a:lnTo>
                  <a:pt x="2472" y="63"/>
                </a:lnTo>
                <a:lnTo>
                  <a:pt x="2481" y="42"/>
                </a:lnTo>
                <a:lnTo>
                  <a:pt x="2494" y="25"/>
                </a:lnTo>
                <a:lnTo>
                  <a:pt x="2512" y="11"/>
                </a:lnTo>
                <a:lnTo>
                  <a:pt x="2533" y="2"/>
                </a:lnTo>
                <a:lnTo>
                  <a:pt x="25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Freeform 23"/>
          <p:cNvSpPr>
            <a:spLocks noEditPoints="1"/>
          </p:cNvSpPr>
          <p:nvPr/>
        </p:nvSpPr>
        <p:spPr bwMode="auto">
          <a:xfrm>
            <a:off x="3477208" y="3506788"/>
            <a:ext cx="550863" cy="463550"/>
          </a:xfrm>
          <a:custGeom>
            <a:avLst/>
            <a:gdLst>
              <a:gd name="T0" fmla="*/ 2945 w 3475"/>
              <a:gd name="T1" fmla="*/ 2359 h 2921"/>
              <a:gd name="T2" fmla="*/ 1295 w 3475"/>
              <a:gd name="T3" fmla="*/ 2447 h 2921"/>
              <a:gd name="T4" fmla="*/ 1369 w 3475"/>
              <a:gd name="T5" fmla="*/ 2184 h 2921"/>
              <a:gd name="T6" fmla="*/ 1617 w 3475"/>
              <a:gd name="T7" fmla="*/ 2445 h 2921"/>
              <a:gd name="T8" fmla="*/ 2492 w 3475"/>
              <a:gd name="T9" fmla="*/ 1984 h 2921"/>
              <a:gd name="T10" fmla="*/ 1543 w 3475"/>
              <a:gd name="T11" fmla="*/ 1550 h 2921"/>
              <a:gd name="T12" fmla="*/ 1608 w 3475"/>
              <a:gd name="T13" fmla="*/ 2014 h 2921"/>
              <a:gd name="T14" fmla="*/ 1024 w 3475"/>
              <a:gd name="T15" fmla="*/ 2073 h 2921"/>
              <a:gd name="T16" fmla="*/ 2689 w 3475"/>
              <a:gd name="T17" fmla="*/ 1516 h 2921"/>
              <a:gd name="T18" fmla="*/ 2423 w 3475"/>
              <a:gd name="T19" fmla="*/ 1675 h 2921"/>
              <a:gd name="T20" fmla="*/ 2339 w 3475"/>
              <a:gd name="T21" fmla="*/ 2069 h 2921"/>
              <a:gd name="T22" fmla="*/ 2357 w 3475"/>
              <a:gd name="T23" fmla="*/ 2425 h 2921"/>
              <a:gd name="T24" fmla="*/ 2380 w 3475"/>
              <a:gd name="T25" fmla="*/ 2596 h 2921"/>
              <a:gd name="T26" fmla="*/ 2773 w 3475"/>
              <a:gd name="T27" fmla="*/ 2708 h 2921"/>
              <a:gd name="T28" fmla="*/ 3060 w 3475"/>
              <a:gd name="T29" fmla="*/ 2498 h 2921"/>
              <a:gd name="T30" fmla="*/ 3032 w 3475"/>
              <a:gd name="T31" fmla="*/ 2096 h 2921"/>
              <a:gd name="T32" fmla="*/ 3105 w 3475"/>
              <a:gd name="T33" fmla="*/ 1778 h 2921"/>
              <a:gd name="T34" fmla="*/ 2799 w 3475"/>
              <a:gd name="T35" fmla="*/ 1601 h 2921"/>
              <a:gd name="T36" fmla="*/ 2978 w 3475"/>
              <a:gd name="T37" fmla="*/ 1408 h 2921"/>
              <a:gd name="T38" fmla="*/ 3447 w 3475"/>
              <a:gd name="T39" fmla="*/ 1920 h 2921"/>
              <a:gd name="T40" fmla="*/ 3294 w 3475"/>
              <a:gd name="T41" fmla="*/ 2615 h 2921"/>
              <a:gd name="T42" fmla="*/ 2643 w 3475"/>
              <a:gd name="T43" fmla="*/ 2883 h 2921"/>
              <a:gd name="T44" fmla="*/ 2054 w 3475"/>
              <a:gd name="T45" fmla="*/ 2508 h 2921"/>
              <a:gd name="T46" fmla="*/ 2023 w 3475"/>
              <a:gd name="T47" fmla="*/ 1796 h 2921"/>
              <a:gd name="T48" fmla="*/ 2575 w 3475"/>
              <a:gd name="T49" fmla="*/ 1373 h 2921"/>
              <a:gd name="T50" fmla="*/ 2080 w 3475"/>
              <a:gd name="T51" fmla="*/ 1376 h 2921"/>
              <a:gd name="T52" fmla="*/ 1009 w 3475"/>
              <a:gd name="T53" fmla="*/ 876 h 2921"/>
              <a:gd name="T54" fmla="*/ 842 w 3475"/>
              <a:gd name="T55" fmla="*/ 1159 h 2921"/>
              <a:gd name="T56" fmla="*/ 1752 w 3475"/>
              <a:gd name="T57" fmla="*/ 609 h 2921"/>
              <a:gd name="T58" fmla="*/ 1369 w 3475"/>
              <a:gd name="T59" fmla="*/ 769 h 2921"/>
              <a:gd name="T60" fmla="*/ 1289 w 3475"/>
              <a:gd name="T61" fmla="*/ 479 h 2921"/>
              <a:gd name="T62" fmla="*/ 2177 w 3475"/>
              <a:gd name="T63" fmla="*/ 190 h 2921"/>
              <a:gd name="T64" fmla="*/ 2820 w 3475"/>
              <a:gd name="T65" fmla="*/ 935 h 2921"/>
              <a:gd name="T66" fmla="*/ 2372 w 3475"/>
              <a:gd name="T67" fmla="*/ 1250 h 2921"/>
              <a:gd name="T68" fmla="*/ 2127 w 3475"/>
              <a:gd name="T69" fmla="*/ 757 h 2921"/>
              <a:gd name="T70" fmla="*/ 2288 w 3475"/>
              <a:gd name="T71" fmla="*/ 545 h 2921"/>
              <a:gd name="T72" fmla="*/ 2146 w 3475"/>
              <a:gd name="T73" fmla="*/ 467 h 2921"/>
              <a:gd name="T74" fmla="*/ 1959 w 3475"/>
              <a:gd name="T75" fmla="*/ 586 h 2921"/>
              <a:gd name="T76" fmla="*/ 1569 w 3475"/>
              <a:gd name="T77" fmla="*/ 230 h 2921"/>
              <a:gd name="T78" fmla="*/ 1465 w 3475"/>
              <a:gd name="T79" fmla="*/ 178 h 2921"/>
              <a:gd name="T80" fmla="*/ 1412 w 3475"/>
              <a:gd name="T81" fmla="*/ 189 h 2921"/>
              <a:gd name="T82" fmla="*/ 1106 w 3475"/>
              <a:gd name="T83" fmla="*/ 407 h 2921"/>
              <a:gd name="T84" fmla="*/ 804 w 3475"/>
              <a:gd name="T85" fmla="*/ 516 h 2921"/>
              <a:gd name="T86" fmla="*/ 653 w 3475"/>
              <a:gd name="T87" fmla="*/ 475 h 2921"/>
              <a:gd name="T88" fmla="*/ 693 w 3475"/>
              <a:gd name="T89" fmla="*/ 659 h 2921"/>
              <a:gd name="T90" fmla="*/ 651 w 3475"/>
              <a:gd name="T91" fmla="*/ 1222 h 2921"/>
              <a:gd name="T92" fmla="*/ 180 w 3475"/>
              <a:gd name="T93" fmla="*/ 1508 h 2921"/>
              <a:gd name="T94" fmla="*/ 733 w 3475"/>
              <a:gd name="T95" fmla="*/ 1993 h 2921"/>
              <a:gd name="T96" fmla="*/ 642 w 3475"/>
              <a:gd name="T97" fmla="*/ 2372 h 2921"/>
              <a:gd name="T98" fmla="*/ 716 w 3475"/>
              <a:gd name="T99" fmla="*/ 2507 h 2921"/>
              <a:gd name="T100" fmla="*/ 863 w 3475"/>
              <a:gd name="T101" fmla="*/ 2364 h 2921"/>
              <a:gd name="T102" fmla="*/ 1260 w 3475"/>
              <a:gd name="T103" fmla="*/ 2640 h 2921"/>
              <a:gd name="T104" fmla="*/ 1428 w 3475"/>
              <a:gd name="T105" fmla="*/ 2741 h 2921"/>
              <a:gd name="T106" fmla="*/ 1482 w 3475"/>
              <a:gd name="T107" fmla="*/ 2743 h 2921"/>
              <a:gd name="T108" fmla="*/ 1658 w 3475"/>
              <a:gd name="T109" fmla="*/ 2633 h 2921"/>
              <a:gd name="T110" fmla="*/ 2057 w 3475"/>
              <a:gd name="T111" fmla="*/ 2792 h 2921"/>
              <a:gd name="T112" fmla="*/ 1071 w 3475"/>
              <a:gd name="T113" fmla="*/ 2868 h 2921"/>
              <a:gd name="T114" fmla="*/ 250 w 3475"/>
              <a:gd name="T115" fmla="*/ 2276 h 2921"/>
              <a:gd name="T116" fmla="*/ 14 w 3475"/>
              <a:gd name="T117" fmla="*/ 1263 h 2921"/>
              <a:gd name="T118" fmla="*/ 496 w 3475"/>
              <a:gd name="T119" fmla="*/ 364 h 2921"/>
              <a:gd name="T120" fmla="*/ 1459 w 3475"/>
              <a:gd name="T121" fmla="*/ 0 h 2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75" h="2921">
                <a:moveTo>
                  <a:pt x="2799" y="2199"/>
                </a:moveTo>
                <a:lnTo>
                  <a:pt x="2845" y="2199"/>
                </a:lnTo>
                <a:lnTo>
                  <a:pt x="2870" y="2202"/>
                </a:lnTo>
                <a:lnTo>
                  <a:pt x="2894" y="2211"/>
                </a:lnTo>
                <a:lnTo>
                  <a:pt x="2915" y="2224"/>
                </a:lnTo>
                <a:lnTo>
                  <a:pt x="2932" y="2241"/>
                </a:lnTo>
                <a:lnTo>
                  <a:pt x="2945" y="2261"/>
                </a:lnTo>
                <a:lnTo>
                  <a:pt x="2954" y="2286"/>
                </a:lnTo>
                <a:lnTo>
                  <a:pt x="2956" y="2311"/>
                </a:lnTo>
                <a:lnTo>
                  <a:pt x="2954" y="2336"/>
                </a:lnTo>
                <a:lnTo>
                  <a:pt x="2945" y="2359"/>
                </a:lnTo>
                <a:lnTo>
                  <a:pt x="2932" y="2381"/>
                </a:lnTo>
                <a:lnTo>
                  <a:pt x="2915" y="2397"/>
                </a:lnTo>
                <a:lnTo>
                  <a:pt x="2894" y="2410"/>
                </a:lnTo>
                <a:lnTo>
                  <a:pt x="2870" y="2419"/>
                </a:lnTo>
                <a:lnTo>
                  <a:pt x="2845" y="2422"/>
                </a:lnTo>
                <a:lnTo>
                  <a:pt x="2799" y="2422"/>
                </a:lnTo>
                <a:lnTo>
                  <a:pt x="2799" y="2199"/>
                </a:lnTo>
                <a:close/>
                <a:moveTo>
                  <a:pt x="1369" y="2184"/>
                </a:moveTo>
                <a:lnTo>
                  <a:pt x="1369" y="2503"/>
                </a:lnTo>
                <a:lnTo>
                  <a:pt x="1333" y="2478"/>
                </a:lnTo>
                <a:lnTo>
                  <a:pt x="1295" y="2447"/>
                </a:lnTo>
                <a:lnTo>
                  <a:pt x="1254" y="2413"/>
                </a:lnTo>
                <a:lnTo>
                  <a:pt x="1212" y="2375"/>
                </a:lnTo>
                <a:lnTo>
                  <a:pt x="1168" y="2333"/>
                </a:lnTo>
                <a:lnTo>
                  <a:pt x="1125" y="2287"/>
                </a:lnTo>
                <a:lnTo>
                  <a:pt x="1083" y="2236"/>
                </a:lnTo>
                <a:lnTo>
                  <a:pt x="1122" y="2224"/>
                </a:lnTo>
                <a:lnTo>
                  <a:pt x="1164" y="2213"/>
                </a:lnTo>
                <a:lnTo>
                  <a:pt x="1211" y="2203"/>
                </a:lnTo>
                <a:lnTo>
                  <a:pt x="1259" y="2195"/>
                </a:lnTo>
                <a:lnTo>
                  <a:pt x="1313" y="2188"/>
                </a:lnTo>
                <a:lnTo>
                  <a:pt x="1369" y="2184"/>
                </a:lnTo>
                <a:close/>
                <a:moveTo>
                  <a:pt x="1543" y="2184"/>
                </a:moveTo>
                <a:lnTo>
                  <a:pt x="1608" y="2188"/>
                </a:lnTo>
                <a:lnTo>
                  <a:pt x="1668" y="2197"/>
                </a:lnTo>
                <a:lnTo>
                  <a:pt x="1724" y="2206"/>
                </a:lnTo>
                <a:lnTo>
                  <a:pt x="1775" y="2218"/>
                </a:lnTo>
                <a:lnTo>
                  <a:pt x="1822" y="2232"/>
                </a:lnTo>
                <a:lnTo>
                  <a:pt x="1780" y="2282"/>
                </a:lnTo>
                <a:lnTo>
                  <a:pt x="1739" y="2329"/>
                </a:lnTo>
                <a:lnTo>
                  <a:pt x="1697" y="2372"/>
                </a:lnTo>
                <a:lnTo>
                  <a:pt x="1656" y="2410"/>
                </a:lnTo>
                <a:lnTo>
                  <a:pt x="1617" y="2445"/>
                </a:lnTo>
                <a:lnTo>
                  <a:pt x="1579" y="2474"/>
                </a:lnTo>
                <a:lnTo>
                  <a:pt x="1543" y="2501"/>
                </a:lnTo>
                <a:lnTo>
                  <a:pt x="1543" y="2184"/>
                </a:lnTo>
                <a:close/>
                <a:moveTo>
                  <a:pt x="2578" y="1803"/>
                </a:moveTo>
                <a:lnTo>
                  <a:pt x="2625" y="1803"/>
                </a:lnTo>
                <a:lnTo>
                  <a:pt x="2625" y="2025"/>
                </a:lnTo>
                <a:lnTo>
                  <a:pt x="2578" y="2025"/>
                </a:lnTo>
                <a:lnTo>
                  <a:pt x="2553" y="2023"/>
                </a:lnTo>
                <a:lnTo>
                  <a:pt x="2530" y="2014"/>
                </a:lnTo>
                <a:lnTo>
                  <a:pt x="2509" y="2001"/>
                </a:lnTo>
                <a:lnTo>
                  <a:pt x="2492" y="1984"/>
                </a:lnTo>
                <a:lnTo>
                  <a:pt x="2479" y="1963"/>
                </a:lnTo>
                <a:lnTo>
                  <a:pt x="2471" y="1939"/>
                </a:lnTo>
                <a:lnTo>
                  <a:pt x="2468" y="1914"/>
                </a:lnTo>
                <a:lnTo>
                  <a:pt x="2471" y="1889"/>
                </a:lnTo>
                <a:lnTo>
                  <a:pt x="2479" y="1866"/>
                </a:lnTo>
                <a:lnTo>
                  <a:pt x="2492" y="1844"/>
                </a:lnTo>
                <a:lnTo>
                  <a:pt x="2509" y="1828"/>
                </a:lnTo>
                <a:lnTo>
                  <a:pt x="2530" y="1814"/>
                </a:lnTo>
                <a:lnTo>
                  <a:pt x="2553" y="1806"/>
                </a:lnTo>
                <a:lnTo>
                  <a:pt x="2578" y="1803"/>
                </a:lnTo>
                <a:close/>
                <a:moveTo>
                  <a:pt x="1543" y="1550"/>
                </a:moveTo>
                <a:lnTo>
                  <a:pt x="1972" y="1550"/>
                </a:lnTo>
                <a:lnTo>
                  <a:pt x="1928" y="1611"/>
                </a:lnTo>
                <a:lnTo>
                  <a:pt x="1890" y="1676"/>
                </a:lnTo>
                <a:lnTo>
                  <a:pt x="1856" y="1743"/>
                </a:lnTo>
                <a:lnTo>
                  <a:pt x="1829" y="1814"/>
                </a:lnTo>
                <a:lnTo>
                  <a:pt x="1805" y="1888"/>
                </a:lnTo>
                <a:lnTo>
                  <a:pt x="1790" y="1963"/>
                </a:lnTo>
                <a:lnTo>
                  <a:pt x="1779" y="2041"/>
                </a:lnTo>
                <a:lnTo>
                  <a:pt x="1725" y="2030"/>
                </a:lnTo>
                <a:lnTo>
                  <a:pt x="1668" y="2021"/>
                </a:lnTo>
                <a:lnTo>
                  <a:pt x="1608" y="2014"/>
                </a:lnTo>
                <a:lnTo>
                  <a:pt x="1543" y="2010"/>
                </a:lnTo>
                <a:lnTo>
                  <a:pt x="1543" y="1550"/>
                </a:lnTo>
                <a:close/>
                <a:moveTo>
                  <a:pt x="808" y="1550"/>
                </a:moveTo>
                <a:lnTo>
                  <a:pt x="1369" y="1550"/>
                </a:lnTo>
                <a:lnTo>
                  <a:pt x="1369" y="2010"/>
                </a:lnTo>
                <a:lnTo>
                  <a:pt x="1301" y="2015"/>
                </a:lnTo>
                <a:lnTo>
                  <a:pt x="1238" y="2023"/>
                </a:lnTo>
                <a:lnTo>
                  <a:pt x="1179" y="2032"/>
                </a:lnTo>
                <a:lnTo>
                  <a:pt x="1124" y="2044"/>
                </a:lnTo>
                <a:lnTo>
                  <a:pt x="1071" y="2058"/>
                </a:lnTo>
                <a:lnTo>
                  <a:pt x="1024" y="2073"/>
                </a:lnTo>
                <a:lnTo>
                  <a:pt x="979" y="2090"/>
                </a:lnTo>
                <a:lnTo>
                  <a:pt x="947" y="2033"/>
                </a:lnTo>
                <a:lnTo>
                  <a:pt x="917" y="1974"/>
                </a:lnTo>
                <a:lnTo>
                  <a:pt x="890" y="1912"/>
                </a:lnTo>
                <a:lnTo>
                  <a:pt x="866" y="1847"/>
                </a:lnTo>
                <a:lnTo>
                  <a:pt x="846" y="1777"/>
                </a:lnTo>
                <a:lnTo>
                  <a:pt x="829" y="1705"/>
                </a:lnTo>
                <a:lnTo>
                  <a:pt x="816" y="1629"/>
                </a:lnTo>
                <a:lnTo>
                  <a:pt x="808" y="1550"/>
                </a:lnTo>
                <a:close/>
                <a:moveTo>
                  <a:pt x="2712" y="1513"/>
                </a:moveTo>
                <a:lnTo>
                  <a:pt x="2689" y="1516"/>
                </a:lnTo>
                <a:lnTo>
                  <a:pt x="2668" y="1526"/>
                </a:lnTo>
                <a:lnTo>
                  <a:pt x="2650" y="1540"/>
                </a:lnTo>
                <a:lnTo>
                  <a:pt x="2636" y="1556"/>
                </a:lnTo>
                <a:lnTo>
                  <a:pt x="2628" y="1577"/>
                </a:lnTo>
                <a:lnTo>
                  <a:pt x="2625" y="1601"/>
                </a:lnTo>
                <a:lnTo>
                  <a:pt x="2625" y="1629"/>
                </a:lnTo>
                <a:lnTo>
                  <a:pt x="2578" y="1629"/>
                </a:lnTo>
                <a:lnTo>
                  <a:pt x="2536" y="1632"/>
                </a:lnTo>
                <a:lnTo>
                  <a:pt x="2496" y="1641"/>
                </a:lnTo>
                <a:lnTo>
                  <a:pt x="2458" y="1656"/>
                </a:lnTo>
                <a:lnTo>
                  <a:pt x="2423" y="1675"/>
                </a:lnTo>
                <a:lnTo>
                  <a:pt x="2392" y="1699"/>
                </a:lnTo>
                <a:lnTo>
                  <a:pt x="2363" y="1727"/>
                </a:lnTo>
                <a:lnTo>
                  <a:pt x="2339" y="1759"/>
                </a:lnTo>
                <a:lnTo>
                  <a:pt x="2320" y="1794"/>
                </a:lnTo>
                <a:lnTo>
                  <a:pt x="2305" y="1832"/>
                </a:lnTo>
                <a:lnTo>
                  <a:pt x="2297" y="1872"/>
                </a:lnTo>
                <a:lnTo>
                  <a:pt x="2294" y="1914"/>
                </a:lnTo>
                <a:lnTo>
                  <a:pt x="2297" y="1956"/>
                </a:lnTo>
                <a:lnTo>
                  <a:pt x="2305" y="1996"/>
                </a:lnTo>
                <a:lnTo>
                  <a:pt x="2320" y="2034"/>
                </a:lnTo>
                <a:lnTo>
                  <a:pt x="2339" y="2069"/>
                </a:lnTo>
                <a:lnTo>
                  <a:pt x="2363" y="2101"/>
                </a:lnTo>
                <a:lnTo>
                  <a:pt x="2392" y="2129"/>
                </a:lnTo>
                <a:lnTo>
                  <a:pt x="2423" y="2154"/>
                </a:lnTo>
                <a:lnTo>
                  <a:pt x="2458" y="2173"/>
                </a:lnTo>
                <a:lnTo>
                  <a:pt x="2496" y="2187"/>
                </a:lnTo>
                <a:lnTo>
                  <a:pt x="2536" y="2196"/>
                </a:lnTo>
                <a:lnTo>
                  <a:pt x="2578" y="2199"/>
                </a:lnTo>
                <a:lnTo>
                  <a:pt x="2625" y="2199"/>
                </a:lnTo>
                <a:lnTo>
                  <a:pt x="2625" y="2422"/>
                </a:lnTo>
                <a:lnTo>
                  <a:pt x="2380" y="2422"/>
                </a:lnTo>
                <a:lnTo>
                  <a:pt x="2357" y="2425"/>
                </a:lnTo>
                <a:lnTo>
                  <a:pt x="2337" y="2433"/>
                </a:lnTo>
                <a:lnTo>
                  <a:pt x="2319" y="2447"/>
                </a:lnTo>
                <a:lnTo>
                  <a:pt x="2305" y="2465"/>
                </a:lnTo>
                <a:lnTo>
                  <a:pt x="2297" y="2486"/>
                </a:lnTo>
                <a:lnTo>
                  <a:pt x="2294" y="2509"/>
                </a:lnTo>
                <a:lnTo>
                  <a:pt x="2297" y="2533"/>
                </a:lnTo>
                <a:lnTo>
                  <a:pt x="2305" y="2553"/>
                </a:lnTo>
                <a:lnTo>
                  <a:pt x="2319" y="2570"/>
                </a:lnTo>
                <a:lnTo>
                  <a:pt x="2337" y="2584"/>
                </a:lnTo>
                <a:lnTo>
                  <a:pt x="2357" y="2593"/>
                </a:lnTo>
                <a:lnTo>
                  <a:pt x="2380" y="2596"/>
                </a:lnTo>
                <a:lnTo>
                  <a:pt x="2625" y="2596"/>
                </a:lnTo>
                <a:lnTo>
                  <a:pt x="2625" y="2645"/>
                </a:lnTo>
                <a:lnTo>
                  <a:pt x="2628" y="2669"/>
                </a:lnTo>
                <a:lnTo>
                  <a:pt x="2636" y="2690"/>
                </a:lnTo>
                <a:lnTo>
                  <a:pt x="2650" y="2708"/>
                </a:lnTo>
                <a:lnTo>
                  <a:pt x="2668" y="2720"/>
                </a:lnTo>
                <a:lnTo>
                  <a:pt x="2689" y="2730"/>
                </a:lnTo>
                <a:lnTo>
                  <a:pt x="2712" y="2733"/>
                </a:lnTo>
                <a:lnTo>
                  <a:pt x="2735" y="2730"/>
                </a:lnTo>
                <a:lnTo>
                  <a:pt x="2756" y="2720"/>
                </a:lnTo>
                <a:lnTo>
                  <a:pt x="2773" y="2708"/>
                </a:lnTo>
                <a:lnTo>
                  <a:pt x="2787" y="2690"/>
                </a:lnTo>
                <a:lnTo>
                  <a:pt x="2796" y="2669"/>
                </a:lnTo>
                <a:lnTo>
                  <a:pt x="2799" y="2645"/>
                </a:lnTo>
                <a:lnTo>
                  <a:pt x="2799" y="2596"/>
                </a:lnTo>
                <a:lnTo>
                  <a:pt x="2845" y="2596"/>
                </a:lnTo>
                <a:lnTo>
                  <a:pt x="2887" y="2593"/>
                </a:lnTo>
                <a:lnTo>
                  <a:pt x="2927" y="2584"/>
                </a:lnTo>
                <a:lnTo>
                  <a:pt x="2965" y="2569"/>
                </a:lnTo>
                <a:lnTo>
                  <a:pt x="3000" y="2549"/>
                </a:lnTo>
                <a:lnTo>
                  <a:pt x="3032" y="2526"/>
                </a:lnTo>
                <a:lnTo>
                  <a:pt x="3060" y="2498"/>
                </a:lnTo>
                <a:lnTo>
                  <a:pt x="3085" y="2466"/>
                </a:lnTo>
                <a:lnTo>
                  <a:pt x="3104" y="2431"/>
                </a:lnTo>
                <a:lnTo>
                  <a:pt x="3118" y="2393"/>
                </a:lnTo>
                <a:lnTo>
                  <a:pt x="3128" y="2353"/>
                </a:lnTo>
                <a:lnTo>
                  <a:pt x="3130" y="2311"/>
                </a:lnTo>
                <a:lnTo>
                  <a:pt x="3128" y="2269"/>
                </a:lnTo>
                <a:lnTo>
                  <a:pt x="3118" y="2229"/>
                </a:lnTo>
                <a:lnTo>
                  <a:pt x="3104" y="2191"/>
                </a:lnTo>
                <a:lnTo>
                  <a:pt x="3085" y="2156"/>
                </a:lnTo>
                <a:lnTo>
                  <a:pt x="3060" y="2124"/>
                </a:lnTo>
                <a:lnTo>
                  <a:pt x="3032" y="2096"/>
                </a:lnTo>
                <a:lnTo>
                  <a:pt x="3000" y="2071"/>
                </a:lnTo>
                <a:lnTo>
                  <a:pt x="2965" y="2052"/>
                </a:lnTo>
                <a:lnTo>
                  <a:pt x="2927" y="2038"/>
                </a:lnTo>
                <a:lnTo>
                  <a:pt x="2887" y="2028"/>
                </a:lnTo>
                <a:lnTo>
                  <a:pt x="2845" y="2025"/>
                </a:lnTo>
                <a:lnTo>
                  <a:pt x="2799" y="2025"/>
                </a:lnTo>
                <a:lnTo>
                  <a:pt x="2799" y="1803"/>
                </a:lnTo>
                <a:lnTo>
                  <a:pt x="3043" y="1803"/>
                </a:lnTo>
                <a:lnTo>
                  <a:pt x="3067" y="1800"/>
                </a:lnTo>
                <a:lnTo>
                  <a:pt x="3088" y="1791"/>
                </a:lnTo>
                <a:lnTo>
                  <a:pt x="3105" y="1778"/>
                </a:lnTo>
                <a:lnTo>
                  <a:pt x="3118" y="1760"/>
                </a:lnTo>
                <a:lnTo>
                  <a:pt x="3128" y="1739"/>
                </a:lnTo>
                <a:lnTo>
                  <a:pt x="3130" y="1716"/>
                </a:lnTo>
                <a:lnTo>
                  <a:pt x="3128" y="1693"/>
                </a:lnTo>
                <a:lnTo>
                  <a:pt x="3118" y="1672"/>
                </a:lnTo>
                <a:lnTo>
                  <a:pt x="3105" y="1655"/>
                </a:lnTo>
                <a:lnTo>
                  <a:pt x="3088" y="1641"/>
                </a:lnTo>
                <a:lnTo>
                  <a:pt x="3067" y="1632"/>
                </a:lnTo>
                <a:lnTo>
                  <a:pt x="3043" y="1629"/>
                </a:lnTo>
                <a:lnTo>
                  <a:pt x="2799" y="1629"/>
                </a:lnTo>
                <a:lnTo>
                  <a:pt x="2799" y="1601"/>
                </a:lnTo>
                <a:lnTo>
                  <a:pt x="2796" y="1577"/>
                </a:lnTo>
                <a:lnTo>
                  <a:pt x="2787" y="1556"/>
                </a:lnTo>
                <a:lnTo>
                  <a:pt x="2773" y="1540"/>
                </a:lnTo>
                <a:lnTo>
                  <a:pt x="2756" y="1526"/>
                </a:lnTo>
                <a:lnTo>
                  <a:pt x="2735" y="1516"/>
                </a:lnTo>
                <a:lnTo>
                  <a:pt x="2712" y="1513"/>
                </a:lnTo>
                <a:close/>
                <a:moveTo>
                  <a:pt x="2712" y="1360"/>
                </a:moveTo>
                <a:lnTo>
                  <a:pt x="2781" y="1363"/>
                </a:lnTo>
                <a:lnTo>
                  <a:pt x="2848" y="1373"/>
                </a:lnTo>
                <a:lnTo>
                  <a:pt x="2915" y="1388"/>
                </a:lnTo>
                <a:lnTo>
                  <a:pt x="2978" y="1408"/>
                </a:lnTo>
                <a:lnTo>
                  <a:pt x="3038" y="1434"/>
                </a:lnTo>
                <a:lnTo>
                  <a:pt x="3096" y="1465"/>
                </a:lnTo>
                <a:lnTo>
                  <a:pt x="3151" y="1500"/>
                </a:lnTo>
                <a:lnTo>
                  <a:pt x="3203" y="1540"/>
                </a:lnTo>
                <a:lnTo>
                  <a:pt x="3251" y="1584"/>
                </a:lnTo>
                <a:lnTo>
                  <a:pt x="3294" y="1632"/>
                </a:lnTo>
                <a:lnTo>
                  <a:pt x="3334" y="1683"/>
                </a:lnTo>
                <a:lnTo>
                  <a:pt x="3370" y="1738"/>
                </a:lnTo>
                <a:lnTo>
                  <a:pt x="3401" y="1796"/>
                </a:lnTo>
                <a:lnTo>
                  <a:pt x="3426" y="1857"/>
                </a:lnTo>
                <a:lnTo>
                  <a:pt x="3447" y="1920"/>
                </a:lnTo>
                <a:lnTo>
                  <a:pt x="3462" y="1986"/>
                </a:lnTo>
                <a:lnTo>
                  <a:pt x="3472" y="2053"/>
                </a:lnTo>
                <a:lnTo>
                  <a:pt x="3475" y="2123"/>
                </a:lnTo>
                <a:lnTo>
                  <a:pt x="3472" y="2193"/>
                </a:lnTo>
                <a:lnTo>
                  <a:pt x="3462" y="2260"/>
                </a:lnTo>
                <a:lnTo>
                  <a:pt x="3447" y="2326"/>
                </a:lnTo>
                <a:lnTo>
                  <a:pt x="3426" y="2389"/>
                </a:lnTo>
                <a:lnTo>
                  <a:pt x="3401" y="2450"/>
                </a:lnTo>
                <a:lnTo>
                  <a:pt x="3370" y="2508"/>
                </a:lnTo>
                <a:lnTo>
                  <a:pt x="3334" y="2563"/>
                </a:lnTo>
                <a:lnTo>
                  <a:pt x="3294" y="2615"/>
                </a:lnTo>
                <a:lnTo>
                  <a:pt x="3251" y="2662"/>
                </a:lnTo>
                <a:lnTo>
                  <a:pt x="3203" y="2707"/>
                </a:lnTo>
                <a:lnTo>
                  <a:pt x="3151" y="2747"/>
                </a:lnTo>
                <a:lnTo>
                  <a:pt x="3096" y="2782"/>
                </a:lnTo>
                <a:lnTo>
                  <a:pt x="3038" y="2812"/>
                </a:lnTo>
                <a:lnTo>
                  <a:pt x="2978" y="2839"/>
                </a:lnTo>
                <a:lnTo>
                  <a:pt x="2915" y="2859"/>
                </a:lnTo>
                <a:lnTo>
                  <a:pt x="2848" y="2873"/>
                </a:lnTo>
                <a:lnTo>
                  <a:pt x="2781" y="2883"/>
                </a:lnTo>
                <a:lnTo>
                  <a:pt x="2712" y="2886"/>
                </a:lnTo>
                <a:lnTo>
                  <a:pt x="2643" y="2883"/>
                </a:lnTo>
                <a:lnTo>
                  <a:pt x="2575" y="2873"/>
                </a:lnTo>
                <a:lnTo>
                  <a:pt x="2510" y="2859"/>
                </a:lnTo>
                <a:lnTo>
                  <a:pt x="2447" y="2839"/>
                </a:lnTo>
                <a:lnTo>
                  <a:pt x="2385" y="2812"/>
                </a:lnTo>
                <a:lnTo>
                  <a:pt x="2327" y="2782"/>
                </a:lnTo>
                <a:lnTo>
                  <a:pt x="2273" y="2747"/>
                </a:lnTo>
                <a:lnTo>
                  <a:pt x="2221" y="2707"/>
                </a:lnTo>
                <a:lnTo>
                  <a:pt x="2173" y="2662"/>
                </a:lnTo>
                <a:lnTo>
                  <a:pt x="2129" y="2615"/>
                </a:lnTo>
                <a:lnTo>
                  <a:pt x="2089" y="2563"/>
                </a:lnTo>
                <a:lnTo>
                  <a:pt x="2054" y="2508"/>
                </a:lnTo>
                <a:lnTo>
                  <a:pt x="2023" y="2450"/>
                </a:lnTo>
                <a:lnTo>
                  <a:pt x="1997" y="2389"/>
                </a:lnTo>
                <a:lnTo>
                  <a:pt x="1977" y="2326"/>
                </a:lnTo>
                <a:lnTo>
                  <a:pt x="1961" y="2260"/>
                </a:lnTo>
                <a:lnTo>
                  <a:pt x="1953" y="2193"/>
                </a:lnTo>
                <a:lnTo>
                  <a:pt x="1950" y="2123"/>
                </a:lnTo>
                <a:lnTo>
                  <a:pt x="1953" y="2053"/>
                </a:lnTo>
                <a:lnTo>
                  <a:pt x="1961" y="1986"/>
                </a:lnTo>
                <a:lnTo>
                  <a:pt x="1977" y="1920"/>
                </a:lnTo>
                <a:lnTo>
                  <a:pt x="1997" y="1857"/>
                </a:lnTo>
                <a:lnTo>
                  <a:pt x="2023" y="1796"/>
                </a:lnTo>
                <a:lnTo>
                  <a:pt x="2054" y="1738"/>
                </a:lnTo>
                <a:lnTo>
                  <a:pt x="2089" y="1683"/>
                </a:lnTo>
                <a:lnTo>
                  <a:pt x="2129" y="1632"/>
                </a:lnTo>
                <a:lnTo>
                  <a:pt x="2173" y="1584"/>
                </a:lnTo>
                <a:lnTo>
                  <a:pt x="2221" y="1540"/>
                </a:lnTo>
                <a:lnTo>
                  <a:pt x="2273" y="1500"/>
                </a:lnTo>
                <a:lnTo>
                  <a:pt x="2327" y="1465"/>
                </a:lnTo>
                <a:lnTo>
                  <a:pt x="2385" y="1434"/>
                </a:lnTo>
                <a:lnTo>
                  <a:pt x="2447" y="1408"/>
                </a:lnTo>
                <a:lnTo>
                  <a:pt x="2510" y="1388"/>
                </a:lnTo>
                <a:lnTo>
                  <a:pt x="2575" y="1373"/>
                </a:lnTo>
                <a:lnTo>
                  <a:pt x="2643" y="1363"/>
                </a:lnTo>
                <a:lnTo>
                  <a:pt x="2712" y="1360"/>
                </a:lnTo>
                <a:close/>
                <a:moveTo>
                  <a:pt x="1935" y="865"/>
                </a:moveTo>
                <a:lnTo>
                  <a:pt x="1963" y="919"/>
                </a:lnTo>
                <a:lnTo>
                  <a:pt x="1988" y="976"/>
                </a:lnTo>
                <a:lnTo>
                  <a:pt x="2011" y="1035"/>
                </a:lnTo>
                <a:lnTo>
                  <a:pt x="2031" y="1097"/>
                </a:lnTo>
                <a:lnTo>
                  <a:pt x="2049" y="1163"/>
                </a:lnTo>
                <a:lnTo>
                  <a:pt x="2063" y="1231"/>
                </a:lnTo>
                <a:lnTo>
                  <a:pt x="2073" y="1302"/>
                </a:lnTo>
                <a:lnTo>
                  <a:pt x="2080" y="1376"/>
                </a:lnTo>
                <a:lnTo>
                  <a:pt x="1543" y="1376"/>
                </a:lnTo>
                <a:lnTo>
                  <a:pt x="1543" y="944"/>
                </a:lnTo>
                <a:lnTo>
                  <a:pt x="1610" y="939"/>
                </a:lnTo>
                <a:lnTo>
                  <a:pt x="1675" y="932"/>
                </a:lnTo>
                <a:lnTo>
                  <a:pt x="1734" y="922"/>
                </a:lnTo>
                <a:lnTo>
                  <a:pt x="1790" y="911"/>
                </a:lnTo>
                <a:lnTo>
                  <a:pt x="1841" y="897"/>
                </a:lnTo>
                <a:lnTo>
                  <a:pt x="1890" y="882"/>
                </a:lnTo>
                <a:lnTo>
                  <a:pt x="1935" y="865"/>
                </a:lnTo>
                <a:close/>
                <a:moveTo>
                  <a:pt x="963" y="857"/>
                </a:moveTo>
                <a:lnTo>
                  <a:pt x="1009" y="876"/>
                </a:lnTo>
                <a:lnTo>
                  <a:pt x="1059" y="892"/>
                </a:lnTo>
                <a:lnTo>
                  <a:pt x="1113" y="906"/>
                </a:lnTo>
                <a:lnTo>
                  <a:pt x="1169" y="920"/>
                </a:lnTo>
                <a:lnTo>
                  <a:pt x="1232" y="931"/>
                </a:lnTo>
                <a:lnTo>
                  <a:pt x="1298" y="938"/>
                </a:lnTo>
                <a:lnTo>
                  <a:pt x="1369" y="943"/>
                </a:lnTo>
                <a:lnTo>
                  <a:pt x="1369" y="1376"/>
                </a:lnTo>
                <a:lnTo>
                  <a:pt x="808" y="1376"/>
                </a:lnTo>
                <a:lnTo>
                  <a:pt x="815" y="1301"/>
                </a:lnTo>
                <a:lnTo>
                  <a:pt x="827" y="1228"/>
                </a:lnTo>
                <a:lnTo>
                  <a:pt x="842" y="1159"/>
                </a:lnTo>
                <a:lnTo>
                  <a:pt x="861" y="1092"/>
                </a:lnTo>
                <a:lnTo>
                  <a:pt x="882" y="1029"/>
                </a:lnTo>
                <a:lnTo>
                  <a:pt x="907" y="969"/>
                </a:lnTo>
                <a:lnTo>
                  <a:pt x="933" y="912"/>
                </a:lnTo>
                <a:lnTo>
                  <a:pt x="963" y="857"/>
                </a:lnTo>
                <a:close/>
                <a:moveTo>
                  <a:pt x="1543" y="422"/>
                </a:moveTo>
                <a:lnTo>
                  <a:pt x="1581" y="450"/>
                </a:lnTo>
                <a:lnTo>
                  <a:pt x="1621" y="483"/>
                </a:lnTo>
                <a:lnTo>
                  <a:pt x="1663" y="520"/>
                </a:lnTo>
                <a:lnTo>
                  <a:pt x="1707" y="562"/>
                </a:lnTo>
                <a:lnTo>
                  <a:pt x="1752" y="609"/>
                </a:lnTo>
                <a:lnTo>
                  <a:pt x="1796" y="660"/>
                </a:lnTo>
                <a:lnTo>
                  <a:pt x="1840" y="716"/>
                </a:lnTo>
                <a:lnTo>
                  <a:pt x="1799" y="729"/>
                </a:lnTo>
                <a:lnTo>
                  <a:pt x="1756" y="741"/>
                </a:lnTo>
                <a:lnTo>
                  <a:pt x="1708" y="750"/>
                </a:lnTo>
                <a:lnTo>
                  <a:pt x="1657" y="759"/>
                </a:lnTo>
                <a:lnTo>
                  <a:pt x="1602" y="765"/>
                </a:lnTo>
                <a:lnTo>
                  <a:pt x="1543" y="769"/>
                </a:lnTo>
                <a:lnTo>
                  <a:pt x="1543" y="422"/>
                </a:lnTo>
                <a:close/>
                <a:moveTo>
                  <a:pt x="1369" y="419"/>
                </a:moveTo>
                <a:lnTo>
                  <a:pt x="1369" y="769"/>
                </a:lnTo>
                <a:lnTo>
                  <a:pt x="1308" y="765"/>
                </a:lnTo>
                <a:lnTo>
                  <a:pt x="1250" y="758"/>
                </a:lnTo>
                <a:lnTo>
                  <a:pt x="1197" y="748"/>
                </a:lnTo>
                <a:lnTo>
                  <a:pt x="1147" y="736"/>
                </a:lnTo>
                <a:lnTo>
                  <a:pt x="1103" y="724"/>
                </a:lnTo>
                <a:lnTo>
                  <a:pt x="1062" y="710"/>
                </a:lnTo>
                <a:lnTo>
                  <a:pt x="1107" y="654"/>
                </a:lnTo>
                <a:lnTo>
                  <a:pt x="1154" y="603"/>
                </a:lnTo>
                <a:lnTo>
                  <a:pt x="1200" y="557"/>
                </a:lnTo>
                <a:lnTo>
                  <a:pt x="1245" y="516"/>
                </a:lnTo>
                <a:lnTo>
                  <a:pt x="1289" y="479"/>
                </a:lnTo>
                <a:lnTo>
                  <a:pt x="1331" y="446"/>
                </a:lnTo>
                <a:lnTo>
                  <a:pt x="1369" y="419"/>
                </a:lnTo>
                <a:close/>
                <a:moveTo>
                  <a:pt x="1459" y="0"/>
                </a:moveTo>
                <a:lnTo>
                  <a:pt x="1557" y="3"/>
                </a:lnTo>
                <a:lnTo>
                  <a:pt x="1651" y="13"/>
                </a:lnTo>
                <a:lnTo>
                  <a:pt x="1745" y="28"/>
                </a:lnTo>
                <a:lnTo>
                  <a:pt x="1836" y="49"/>
                </a:lnTo>
                <a:lnTo>
                  <a:pt x="1926" y="77"/>
                </a:lnTo>
                <a:lnTo>
                  <a:pt x="2012" y="110"/>
                </a:lnTo>
                <a:lnTo>
                  <a:pt x="2096" y="147"/>
                </a:lnTo>
                <a:lnTo>
                  <a:pt x="2177" y="190"/>
                </a:lnTo>
                <a:lnTo>
                  <a:pt x="2255" y="237"/>
                </a:lnTo>
                <a:lnTo>
                  <a:pt x="2329" y="289"/>
                </a:lnTo>
                <a:lnTo>
                  <a:pt x="2401" y="346"/>
                </a:lnTo>
                <a:lnTo>
                  <a:pt x="2469" y="407"/>
                </a:lnTo>
                <a:lnTo>
                  <a:pt x="2532" y="472"/>
                </a:lnTo>
                <a:lnTo>
                  <a:pt x="2591" y="540"/>
                </a:lnTo>
                <a:lnTo>
                  <a:pt x="2646" y="613"/>
                </a:lnTo>
                <a:lnTo>
                  <a:pt x="2698" y="689"/>
                </a:lnTo>
                <a:lnTo>
                  <a:pt x="2743" y="768"/>
                </a:lnTo>
                <a:lnTo>
                  <a:pt x="2784" y="849"/>
                </a:lnTo>
                <a:lnTo>
                  <a:pt x="2820" y="935"/>
                </a:lnTo>
                <a:lnTo>
                  <a:pt x="2850" y="1022"/>
                </a:lnTo>
                <a:lnTo>
                  <a:pt x="2876" y="1112"/>
                </a:lnTo>
                <a:lnTo>
                  <a:pt x="2896" y="1204"/>
                </a:lnTo>
                <a:lnTo>
                  <a:pt x="2836" y="1194"/>
                </a:lnTo>
                <a:lnTo>
                  <a:pt x="2775" y="1188"/>
                </a:lnTo>
                <a:lnTo>
                  <a:pt x="2712" y="1186"/>
                </a:lnTo>
                <a:lnTo>
                  <a:pt x="2641" y="1189"/>
                </a:lnTo>
                <a:lnTo>
                  <a:pt x="2571" y="1197"/>
                </a:lnTo>
                <a:lnTo>
                  <a:pt x="2502" y="1210"/>
                </a:lnTo>
                <a:lnTo>
                  <a:pt x="2436" y="1228"/>
                </a:lnTo>
                <a:lnTo>
                  <a:pt x="2372" y="1250"/>
                </a:lnTo>
                <a:lnTo>
                  <a:pt x="2309" y="1278"/>
                </a:lnTo>
                <a:lnTo>
                  <a:pt x="2249" y="1308"/>
                </a:lnTo>
                <a:lnTo>
                  <a:pt x="2240" y="1233"/>
                </a:lnTo>
                <a:lnTo>
                  <a:pt x="2226" y="1161"/>
                </a:lnTo>
                <a:lnTo>
                  <a:pt x="2210" y="1091"/>
                </a:lnTo>
                <a:lnTo>
                  <a:pt x="2191" y="1025"/>
                </a:lnTo>
                <a:lnTo>
                  <a:pt x="2169" y="960"/>
                </a:lnTo>
                <a:lnTo>
                  <a:pt x="2145" y="899"/>
                </a:lnTo>
                <a:lnTo>
                  <a:pt x="2118" y="840"/>
                </a:lnTo>
                <a:lnTo>
                  <a:pt x="2089" y="784"/>
                </a:lnTo>
                <a:lnTo>
                  <a:pt x="2127" y="757"/>
                </a:lnTo>
                <a:lnTo>
                  <a:pt x="2160" y="729"/>
                </a:lnTo>
                <a:lnTo>
                  <a:pt x="2188" y="703"/>
                </a:lnTo>
                <a:lnTo>
                  <a:pt x="2211" y="676"/>
                </a:lnTo>
                <a:lnTo>
                  <a:pt x="2231" y="652"/>
                </a:lnTo>
                <a:lnTo>
                  <a:pt x="2248" y="630"/>
                </a:lnTo>
                <a:lnTo>
                  <a:pt x="2261" y="610"/>
                </a:lnTo>
                <a:lnTo>
                  <a:pt x="2270" y="593"/>
                </a:lnTo>
                <a:lnTo>
                  <a:pt x="2278" y="579"/>
                </a:lnTo>
                <a:lnTo>
                  <a:pt x="2282" y="570"/>
                </a:lnTo>
                <a:lnTo>
                  <a:pt x="2284" y="566"/>
                </a:lnTo>
                <a:lnTo>
                  <a:pt x="2288" y="545"/>
                </a:lnTo>
                <a:lnTo>
                  <a:pt x="2289" y="526"/>
                </a:lnTo>
                <a:lnTo>
                  <a:pt x="2285" y="507"/>
                </a:lnTo>
                <a:lnTo>
                  <a:pt x="2278" y="490"/>
                </a:lnTo>
                <a:lnTo>
                  <a:pt x="2266" y="474"/>
                </a:lnTo>
                <a:lnTo>
                  <a:pt x="2251" y="461"/>
                </a:lnTo>
                <a:lnTo>
                  <a:pt x="2234" y="453"/>
                </a:lnTo>
                <a:lnTo>
                  <a:pt x="2218" y="447"/>
                </a:lnTo>
                <a:lnTo>
                  <a:pt x="2202" y="446"/>
                </a:lnTo>
                <a:lnTo>
                  <a:pt x="2182" y="448"/>
                </a:lnTo>
                <a:lnTo>
                  <a:pt x="2163" y="456"/>
                </a:lnTo>
                <a:lnTo>
                  <a:pt x="2146" y="467"/>
                </a:lnTo>
                <a:lnTo>
                  <a:pt x="2131" y="483"/>
                </a:lnTo>
                <a:lnTo>
                  <a:pt x="2122" y="502"/>
                </a:lnTo>
                <a:lnTo>
                  <a:pt x="2120" y="506"/>
                </a:lnTo>
                <a:lnTo>
                  <a:pt x="2114" y="516"/>
                </a:lnTo>
                <a:lnTo>
                  <a:pt x="2106" y="530"/>
                </a:lnTo>
                <a:lnTo>
                  <a:pt x="2093" y="548"/>
                </a:lnTo>
                <a:lnTo>
                  <a:pt x="2077" y="568"/>
                </a:lnTo>
                <a:lnTo>
                  <a:pt x="2056" y="590"/>
                </a:lnTo>
                <a:lnTo>
                  <a:pt x="2030" y="613"/>
                </a:lnTo>
                <a:lnTo>
                  <a:pt x="1998" y="637"/>
                </a:lnTo>
                <a:lnTo>
                  <a:pt x="1959" y="586"/>
                </a:lnTo>
                <a:lnTo>
                  <a:pt x="1920" y="538"/>
                </a:lnTo>
                <a:lnTo>
                  <a:pt x="1881" y="493"/>
                </a:lnTo>
                <a:lnTo>
                  <a:pt x="1842" y="452"/>
                </a:lnTo>
                <a:lnTo>
                  <a:pt x="1802" y="412"/>
                </a:lnTo>
                <a:lnTo>
                  <a:pt x="1764" y="378"/>
                </a:lnTo>
                <a:lnTo>
                  <a:pt x="1726" y="345"/>
                </a:lnTo>
                <a:lnTo>
                  <a:pt x="1690" y="316"/>
                </a:lnTo>
                <a:lnTo>
                  <a:pt x="1657" y="290"/>
                </a:lnTo>
                <a:lnTo>
                  <a:pt x="1625" y="267"/>
                </a:lnTo>
                <a:lnTo>
                  <a:pt x="1596" y="247"/>
                </a:lnTo>
                <a:lnTo>
                  <a:pt x="1569" y="230"/>
                </a:lnTo>
                <a:lnTo>
                  <a:pt x="1546" y="215"/>
                </a:lnTo>
                <a:lnTo>
                  <a:pt x="1527" y="204"/>
                </a:lnTo>
                <a:lnTo>
                  <a:pt x="1512" y="195"/>
                </a:lnTo>
                <a:lnTo>
                  <a:pt x="1502" y="190"/>
                </a:lnTo>
                <a:lnTo>
                  <a:pt x="1495" y="187"/>
                </a:lnTo>
                <a:lnTo>
                  <a:pt x="1493" y="186"/>
                </a:lnTo>
                <a:lnTo>
                  <a:pt x="1487" y="183"/>
                </a:lnTo>
                <a:lnTo>
                  <a:pt x="1482" y="181"/>
                </a:lnTo>
                <a:lnTo>
                  <a:pt x="1476" y="179"/>
                </a:lnTo>
                <a:lnTo>
                  <a:pt x="1471" y="178"/>
                </a:lnTo>
                <a:lnTo>
                  <a:pt x="1465" y="178"/>
                </a:lnTo>
                <a:lnTo>
                  <a:pt x="1458" y="177"/>
                </a:lnTo>
                <a:lnTo>
                  <a:pt x="1456" y="177"/>
                </a:lnTo>
                <a:lnTo>
                  <a:pt x="1454" y="177"/>
                </a:lnTo>
                <a:lnTo>
                  <a:pt x="1448" y="178"/>
                </a:lnTo>
                <a:lnTo>
                  <a:pt x="1443" y="178"/>
                </a:lnTo>
                <a:lnTo>
                  <a:pt x="1436" y="179"/>
                </a:lnTo>
                <a:lnTo>
                  <a:pt x="1432" y="181"/>
                </a:lnTo>
                <a:lnTo>
                  <a:pt x="1426" y="182"/>
                </a:lnTo>
                <a:lnTo>
                  <a:pt x="1420" y="186"/>
                </a:lnTo>
                <a:lnTo>
                  <a:pt x="1418" y="186"/>
                </a:lnTo>
                <a:lnTo>
                  <a:pt x="1412" y="189"/>
                </a:lnTo>
                <a:lnTo>
                  <a:pt x="1401" y="195"/>
                </a:lnTo>
                <a:lnTo>
                  <a:pt x="1386" y="204"/>
                </a:lnTo>
                <a:lnTo>
                  <a:pt x="1367" y="214"/>
                </a:lnTo>
                <a:lnTo>
                  <a:pt x="1342" y="228"/>
                </a:lnTo>
                <a:lnTo>
                  <a:pt x="1316" y="245"/>
                </a:lnTo>
                <a:lnTo>
                  <a:pt x="1287" y="265"/>
                </a:lnTo>
                <a:lnTo>
                  <a:pt x="1254" y="287"/>
                </a:lnTo>
                <a:lnTo>
                  <a:pt x="1219" y="312"/>
                </a:lnTo>
                <a:lnTo>
                  <a:pt x="1183" y="341"/>
                </a:lnTo>
                <a:lnTo>
                  <a:pt x="1145" y="372"/>
                </a:lnTo>
                <a:lnTo>
                  <a:pt x="1106" y="407"/>
                </a:lnTo>
                <a:lnTo>
                  <a:pt x="1066" y="445"/>
                </a:lnTo>
                <a:lnTo>
                  <a:pt x="1025" y="485"/>
                </a:lnTo>
                <a:lnTo>
                  <a:pt x="985" y="530"/>
                </a:lnTo>
                <a:lnTo>
                  <a:pt x="945" y="576"/>
                </a:lnTo>
                <a:lnTo>
                  <a:pt x="906" y="627"/>
                </a:lnTo>
                <a:lnTo>
                  <a:pt x="878" y="605"/>
                </a:lnTo>
                <a:lnTo>
                  <a:pt x="855" y="582"/>
                </a:lnTo>
                <a:lnTo>
                  <a:pt x="837" y="562"/>
                </a:lnTo>
                <a:lnTo>
                  <a:pt x="823" y="544"/>
                </a:lnTo>
                <a:lnTo>
                  <a:pt x="811" y="529"/>
                </a:lnTo>
                <a:lnTo>
                  <a:pt x="804" y="516"/>
                </a:lnTo>
                <a:lnTo>
                  <a:pt x="799" y="506"/>
                </a:lnTo>
                <a:lnTo>
                  <a:pt x="797" y="502"/>
                </a:lnTo>
                <a:lnTo>
                  <a:pt x="788" y="484"/>
                </a:lnTo>
                <a:lnTo>
                  <a:pt x="775" y="471"/>
                </a:lnTo>
                <a:lnTo>
                  <a:pt x="759" y="459"/>
                </a:lnTo>
                <a:lnTo>
                  <a:pt x="742" y="452"/>
                </a:lnTo>
                <a:lnTo>
                  <a:pt x="723" y="447"/>
                </a:lnTo>
                <a:lnTo>
                  <a:pt x="704" y="448"/>
                </a:lnTo>
                <a:lnTo>
                  <a:pt x="685" y="453"/>
                </a:lnTo>
                <a:lnTo>
                  <a:pt x="668" y="462"/>
                </a:lnTo>
                <a:lnTo>
                  <a:pt x="653" y="475"/>
                </a:lnTo>
                <a:lnTo>
                  <a:pt x="641" y="490"/>
                </a:lnTo>
                <a:lnTo>
                  <a:pt x="633" y="507"/>
                </a:lnTo>
                <a:lnTo>
                  <a:pt x="630" y="526"/>
                </a:lnTo>
                <a:lnTo>
                  <a:pt x="630" y="545"/>
                </a:lnTo>
                <a:lnTo>
                  <a:pt x="635" y="566"/>
                </a:lnTo>
                <a:lnTo>
                  <a:pt x="637" y="570"/>
                </a:lnTo>
                <a:lnTo>
                  <a:pt x="641" y="580"/>
                </a:lnTo>
                <a:lnTo>
                  <a:pt x="650" y="595"/>
                </a:lnTo>
                <a:lnTo>
                  <a:pt x="660" y="613"/>
                </a:lnTo>
                <a:lnTo>
                  <a:pt x="674" y="635"/>
                </a:lnTo>
                <a:lnTo>
                  <a:pt x="693" y="659"/>
                </a:lnTo>
                <a:lnTo>
                  <a:pt x="715" y="686"/>
                </a:lnTo>
                <a:lnTo>
                  <a:pt x="742" y="714"/>
                </a:lnTo>
                <a:lnTo>
                  <a:pt x="774" y="743"/>
                </a:lnTo>
                <a:lnTo>
                  <a:pt x="811" y="771"/>
                </a:lnTo>
                <a:lnTo>
                  <a:pt x="780" y="827"/>
                </a:lnTo>
                <a:lnTo>
                  <a:pt x="752" y="886"/>
                </a:lnTo>
                <a:lnTo>
                  <a:pt x="727" y="948"/>
                </a:lnTo>
                <a:lnTo>
                  <a:pt x="702" y="1012"/>
                </a:lnTo>
                <a:lnTo>
                  <a:pt x="682" y="1079"/>
                </a:lnTo>
                <a:lnTo>
                  <a:pt x="664" y="1149"/>
                </a:lnTo>
                <a:lnTo>
                  <a:pt x="651" y="1222"/>
                </a:lnTo>
                <a:lnTo>
                  <a:pt x="640" y="1298"/>
                </a:lnTo>
                <a:lnTo>
                  <a:pt x="634" y="1376"/>
                </a:lnTo>
                <a:lnTo>
                  <a:pt x="255" y="1376"/>
                </a:lnTo>
                <a:lnTo>
                  <a:pt x="232" y="1379"/>
                </a:lnTo>
                <a:lnTo>
                  <a:pt x="211" y="1389"/>
                </a:lnTo>
                <a:lnTo>
                  <a:pt x="194" y="1402"/>
                </a:lnTo>
                <a:lnTo>
                  <a:pt x="180" y="1419"/>
                </a:lnTo>
                <a:lnTo>
                  <a:pt x="171" y="1440"/>
                </a:lnTo>
                <a:lnTo>
                  <a:pt x="168" y="1464"/>
                </a:lnTo>
                <a:lnTo>
                  <a:pt x="171" y="1487"/>
                </a:lnTo>
                <a:lnTo>
                  <a:pt x="180" y="1508"/>
                </a:lnTo>
                <a:lnTo>
                  <a:pt x="194" y="1525"/>
                </a:lnTo>
                <a:lnTo>
                  <a:pt x="211" y="1538"/>
                </a:lnTo>
                <a:lnTo>
                  <a:pt x="232" y="1547"/>
                </a:lnTo>
                <a:lnTo>
                  <a:pt x="255" y="1550"/>
                </a:lnTo>
                <a:lnTo>
                  <a:pt x="634" y="1550"/>
                </a:lnTo>
                <a:lnTo>
                  <a:pt x="640" y="1632"/>
                </a:lnTo>
                <a:lnTo>
                  <a:pt x="652" y="1710"/>
                </a:lnTo>
                <a:lnTo>
                  <a:pt x="668" y="1785"/>
                </a:lnTo>
                <a:lnTo>
                  <a:pt x="687" y="1858"/>
                </a:lnTo>
                <a:lnTo>
                  <a:pt x="708" y="1927"/>
                </a:lnTo>
                <a:lnTo>
                  <a:pt x="733" y="1993"/>
                </a:lnTo>
                <a:lnTo>
                  <a:pt x="761" y="2057"/>
                </a:lnTo>
                <a:lnTo>
                  <a:pt x="791" y="2116"/>
                </a:lnTo>
                <a:lnTo>
                  <a:pt x="824" y="2174"/>
                </a:lnTo>
                <a:lnTo>
                  <a:pt x="784" y="2203"/>
                </a:lnTo>
                <a:lnTo>
                  <a:pt x="750" y="2233"/>
                </a:lnTo>
                <a:lnTo>
                  <a:pt x="720" y="2261"/>
                </a:lnTo>
                <a:lnTo>
                  <a:pt x="696" y="2290"/>
                </a:lnTo>
                <a:lnTo>
                  <a:pt x="677" y="2315"/>
                </a:lnTo>
                <a:lnTo>
                  <a:pt x="661" y="2337"/>
                </a:lnTo>
                <a:lnTo>
                  <a:pt x="650" y="2357"/>
                </a:lnTo>
                <a:lnTo>
                  <a:pt x="642" y="2372"/>
                </a:lnTo>
                <a:lnTo>
                  <a:pt x="637" y="2384"/>
                </a:lnTo>
                <a:lnTo>
                  <a:pt x="635" y="2389"/>
                </a:lnTo>
                <a:lnTo>
                  <a:pt x="630" y="2408"/>
                </a:lnTo>
                <a:lnTo>
                  <a:pt x="630" y="2428"/>
                </a:lnTo>
                <a:lnTo>
                  <a:pt x="633" y="2447"/>
                </a:lnTo>
                <a:lnTo>
                  <a:pt x="641" y="2464"/>
                </a:lnTo>
                <a:lnTo>
                  <a:pt x="653" y="2480"/>
                </a:lnTo>
                <a:lnTo>
                  <a:pt x="668" y="2492"/>
                </a:lnTo>
                <a:lnTo>
                  <a:pt x="684" y="2502"/>
                </a:lnTo>
                <a:lnTo>
                  <a:pt x="700" y="2506"/>
                </a:lnTo>
                <a:lnTo>
                  <a:pt x="716" y="2507"/>
                </a:lnTo>
                <a:lnTo>
                  <a:pt x="737" y="2505"/>
                </a:lnTo>
                <a:lnTo>
                  <a:pt x="756" y="2498"/>
                </a:lnTo>
                <a:lnTo>
                  <a:pt x="773" y="2486"/>
                </a:lnTo>
                <a:lnTo>
                  <a:pt x="787" y="2471"/>
                </a:lnTo>
                <a:lnTo>
                  <a:pt x="797" y="2451"/>
                </a:lnTo>
                <a:lnTo>
                  <a:pt x="799" y="2447"/>
                </a:lnTo>
                <a:lnTo>
                  <a:pt x="805" y="2438"/>
                </a:lnTo>
                <a:lnTo>
                  <a:pt x="813" y="2424"/>
                </a:lnTo>
                <a:lnTo>
                  <a:pt x="825" y="2406"/>
                </a:lnTo>
                <a:lnTo>
                  <a:pt x="842" y="2386"/>
                </a:lnTo>
                <a:lnTo>
                  <a:pt x="863" y="2364"/>
                </a:lnTo>
                <a:lnTo>
                  <a:pt x="889" y="2340"/>
                </a:lnTo>
                <a:lnTo>
                  <a:pt x="921" y="2316"/>
                </a:lnTo>
                <a:lnTo>
                  <a:pt x="960" y="2365"/>
                </a:lnTo>
                <a:lnTo>
                  <a:pt x="999" y="2409"/>
                </a:lnTo>
                <a:lnTo>
                  <a:pt x="1038" y="2451"/>
                </a:lnTo>
                <a:lnTo>
                  <a:pt x="1078" y="2490"/>
                </a:lnTo>
                <a:lnTo>
                  <a:pt x="1117" y="2526"/>
                </a:lnTo>
                <a:lnTo>
                  <a:pt x="1155" y="2559"/>
                </a:lnTo>
                <a:lnTo>
                  <a:pt x="1192" y="2588"/>
                </a:lnTo>
                <a:lnTo>
                  <a:pt x="1226" y="2616"/>
                </a:lnTo>
                <a:lnTo>
                  <a:pt x="1260" y="2640"/>
                </a:lnTo>
                <a:lnTo>
                  <a:pt x="1292" y="2662"/>
                </a:lnTo>
                <a:lnTo>
                  <a:pt x="1320" y="2681"/>
                </a:lnTo>
                <a:lnTo>
                  <a:pt x="1346" y="2697"/>
                </a:lnTo>
                <a:lnTo>
                  <a:pt x="1368" y="2711"/>
                </a:lnTo>
                <a:lnTo>
                  <a:pt x="1387" y="2721"/>
                </a:lnTo>
                <a:lnTo>
                  <a:pt x="1401" y="2729"/>
                </a:lnTo>
                <a:lnTo>
                  <a:pt x="1412" y="2735"/>
                </a:lnTo>
                <a:lnTo>
                  <a:pt x="1418" y="2737"/>
                </a:lnTo>
                <a:lnTo>
                  <a:pt x="1420" y="2738"/>
                </a:lnTo>
                <a:lnTo>
                  <a:pt x="1424" y="2740"/>
                </a:lnTo>
                <a:lnTo>
                  <a:pt x="1428" y="2741"/>
                </a:lnTo>
                <a:lnTo>
                  <a:pt x="1431" y="2743"/>
                </a:lnTo>
                <a:lnTo>
                  <a:pt x="1434" y="2744"/>
                </a:lnTo>
                <a:lnTo>
                  <a:pt x="1443" y="2745"/>
                </a:lnTo>
                <a:lnTo>
                  <a:pt x="1445" y="2746"/>
                </a:lnTo>
                <a:lnTo>
                  <a:pt x="1456" y="2747"/>
                </a:lnTo>
                <a:lnTo>
                  <a:pt x="1456" y="2747"/>
                </a:lnTo>
                <a:lnTo>
                  <a:pt x="1467" y="2746"/>
                </a:lnTo>
                <a:lnTo>
                  <a:pt x="1470" y="2745"/>
                </a:lnTo>
                <a:lnTo>
                  <a:pt x="1474" y="2745"/>
                </a:lnTo>
                <a:lnTo>
                  <a:pt x="1478" y="2744"/>
                </a:lnTo>
                <a:lnTo>
                  <a:pt x="1482" y="2743"/>
                </a:lnTo>
                <a:lnTo>
                  <a:pt x="1489" y="2739"/>
                </a:lnTo>
                <a:lnTo>
                  <a:pt x="1493" y="2738"/>
                </a:lnTo>
                <a:lnTo>
                  <a:pt x="1495" y="2737"/>
                </a:lnTo>
                <a:lnTo>
                  <a:pt x="1502" y="2734"/>
                </a:lnTo>
                <a:lnTo>
                  <a:pt x="1512" y="2728"/>
                </a:lnTo>
                <a:lnTo>
                  <a:pt x="1527" y="2719"/>
                </a:lnTo>
                <a:lnTo>
                  <a:pt x="1547" y="2708"/>
                </a:lnTo>
                <a:lnTo>
                  <a:pt x="1569" y="2694"/>
                </a:lnTo>
                <a:lnTo>
                  <a:pt x="1596" y="2676"/>
                </a:lnTo>
                <a:lnTo>
                  <a:pt x="1625" y="2656"/>
                </a:lnTo>
                <a:lnTo>
                  <a:pt x="1658" y="2633"/>
                </a:lnTo>
                <a:lnTo>
                  <a:pt x="1691" y="2606"/>
                </a:lnTo>
                <a:lnTo>
                  <a:pt x="1727" y="2578"/>
                </a:lnTo>
                <a:lnTo>
                  <a:pt x="1765" y="2545"/>
                </a:lnTo>
                <a:lnTo>
                  <a:pt x="1803" y="2509"/>
                </a:lnTo>
                <a:lnTo>
                  <a:pt x="1842" y="2471"/>
                </a:lnTo>
                <a:lnTo>
                  <a:pt x="1870" y="2530"/>
                </a:lnTo>
                <a:lnTo>
                  <a:pt x="1899" y="2588"/>
                </a:lnTo>
                <a:lnTo>
                  <a:pt x="1934" y="2643"/>
                </a:lnTo>
                <a:lnTo>
                  <a:pt x="1971" y="2696"/>
                </a:lnTo>
                <a:lnTo>
                  <a:pt x="2013" y="2746"/>
                </a:lnTo>
                <a:lnTo>
                  <a:pt x="2057" y="2792"/>
                </a:lnTo>
                <a:lnTo>
                  <a:pt x="1977" y="2825"/>
                </a:lnTo>
                <a:lnTo>
                  <a:pt x="1896" y="2853"/>
                </a:lnTo>
                <a:lnTo>
                  <a:pt x="1812" y="2878"/>
                </a:lnTo>
                <a:lnTo>
                  <a:pt x="1726" y="2897"/>
                </a:lnTo>
                <a:lnTo>
                  <a:pt x="1639" y="2909"/>
                </a:lnTo>
                <a:lnTo>
                  <a:pt x="1550" y="2918"/>
                </a:lnTo>
                <a:lnTo>
                  <a:pt x="1459" y="2921"/>
                </a:lnTo>
                <a:lnTo>
                  <a:pt x="1359" y="2918"/>
                </a:lnTo>
                <a:lnTo>
                  <a:pt x="1261" y="2907"/>
                </a:lnTo>
                <a:lnTo>
                  <a:pt x="1165" y="2891"/>
                </a:lnTo>
                <a:lnTo>
                  <a:pt x="1071" y="2868"/>
                </a:lnTo>
                <a:lnTo>
                  <a:pt x="981" y="2840"/>
                </a:lnTo>
                <a:lnTo>
                  <a:pt x="892" y="2806"/>
                </a:lnTo>
                <a:lnTo>
                  <a:pt x="806" y="2766"/>
                </a:lnTo>
                <a:lnTo>
                  <a:pt x="723" y="2721"/>
                </a:lnTo>
                <a:lnTo>
                  <a:pt x="644" y="2671"/>
                </a:lnTo>
                <a:lnTo>
                  <a:pt x="568" y="2616"/>
                </a:lnTo>
                <a:lnTo>
                  <a:pt x="496" y="2557"/>
                </a:lnTo>
                <a:lnTo>
                  <a:pt x="428" y="2492"/>
                </a:lnTo>
                <a:lnTo>
                  <a:pt x="364" y="2425"/>
                </a:lnTo>
                <a:lnTo>
                  <a:pt x="305" y="2352"/>
                </a:lnTo>
                <a:lnTo>
                  <a:pt x="250" y="2276"/>
                </a:lnTo>
                <a:lnTo>
                  <a:pt x="199" y="2197"/>
                </a:lnTo>
                <a:lnTo>
                  <a:pt x="155" y="2115"/>
                </a:lnTo>
                <a:lnTo>
                  <a:pt x="115" y="2028"/>
                </a:lnTo>
                <a:lnTo>
                  <a:pt x="81" y="1939"/>
                </a:lnTo>
                <a:lnTo>
                  <a:pt x="53" y="1849"/>
                </a:lnTo>
                <a:lnTo>
                  <a:pt x="30" y="1755"/>
                </a:lnTo>
                <a:lnTo>
                  <a:pt x="14" y="1659"/>
                </a:lnTo>
                <a:lnTo>
                  <a:pt x="3" y="1561"/>
                </a:lnTo>
                <a:lnTo>
                  <a:pt x="0" y="1460"/>
                </a:lnTo>
                <a:lnTo>
                  <a:pt x="3" y="1361"/>
                </a:lnTo>
                <a:lnTo>
                  <a:pt x="14" y="1263"/>
                </a:lnTo>
                <a:lnTo>
                  <a:pt x="30" y="1167"/>
                </a:lnTo>
                <a:lnTo>
                  <a:pt x="53" y="1073"/>
                </a:lnTo>
                <a:lnTo>
                  <a:pt x="81" y="981"/>
                </a:lnTo>
                <a:lnTo>
                  <a:pt x="115" y="893"/>
                </a:lnTo>
                <a:lnTo>
                  <a:pt x="155" y="807"/>
                </a:lnTo>
                <a:lnTo>
                  <a:pt x="199" y="724"/>
                </a:lnTo>
                <a:lnTo>
                  <a:pt x="250" y="645"/>
                </a:lnTo>
                <a:lnTo>
                  <a:pt x="305" y="569"/>
                </a:lnTo>
                <a:lnTo>
                  <a:pt x="364" y="497"/>
                </a:lnTo>
                <a:lnTo>
                  <a:pt x="428" y="428"/>
                </a:lnTo>
                <a:lnTo>
                  <a:pt x="496" y="364"/>
                </a:lnTo>
                <a:lnTo>
                  <a:pt x="568" y="305"/>
                </a:lnTo>
                <a:lnTo>
                  <a:pt x="644" y="250"/>
                </a:lnTo>
                <a:lnTo>
                  <a:pt x="723" y="200"/>
                </a:lnTo>
                <a:lnTo>
                  <a:pt x="806" y="155"/>
                </a:lnTo>
                <a:lnTo>
                  <a:pt x="892" y="115"/>
                </a:lnTo>
                <a:lnTo>
                  <a:pt x="981" y="81"/>
                </a:lnTo>
                <a:lnTo>
                  <a:pt x="1071" y="53"/>
                </a:lnTo>
                <a:lnTo>
                  <a:pt x="1165" y="29"/>
                </a:lnTo>
                <a:lnTo>
                  <a:pt x="1261" y="14"/>
                </a:lnTo>
                <a:lnTo>
                  <a:pt x="1359" y="4"/>
                </a:lnTo>
                <a:lnTo>
                  <a:pt x="14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7206484" y="2719388"/>
            <a:ext cx="576263" cy="492125"/>
            <a:chOff x="7156450" y="2719388"/>
            <a:chExt cx="57626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" name="Freeform 63"/>
            <p:cNvSpPr>
              <a:spLocks/>
            </p:cNvSpPr>
            <p:nvPr/>
          </p:nvSpPr>
          <p:spPr bwMode="auto">
            <a:xfrm>
              <a:off x="7437438" y="2738438"/>
              <a:ext cx="254000" cy="314325"/>
            </a:xfrm>
            <a:custGeom>
              <a:avLst/>
              <a:gdLst>
                <a:gd name="T0" fmla="*/ 1062 w 1599"/>
                <a:gd name="T1" fmla="*/ 18 h 1981"/>
                <a:gd name="T2" fmla="*/ 1520 w 1599"/>
                <a:gd name="T3" fmla="*/ 477 h 1981"/>
                <a:gd name="T4" fmla="*/ 1461 w 1599"/>
                <a:gd name="T5" fmla="*/ 580 h 1981"/>
                <a:gd name="T6" fmla="*/ 1587 w 1599"/>
                <a:gd name="T7" fmla="*/ 708 h 1981"/>
                <a:gd name="T8" fmla="*/ 1599 w 1599"/>
                <a:gd name="T9" fmla="*/ 750 h 1981"/>
                <a:gd name="T10" fmla="*/ 1595 w 1599"/>
                <a:gd name="T11" fmla="*/ 779 h 1981"/>
                <a:gd name="T12" fmla="*/ 1586 w 1599"/>
                <a:gd name="T13" fmla="*/ 809 h 1981"/>
                <a:gd name="T14" fmla="*/ 1566 w 1599"/>
                <a:gd name="T15" fmla="*/ 861 h 1981"/>
                <a:gd name="T16" fmla="*/ 1534 w 1599"/>
                <a:gd name="T17" fmla="*/ 936 h 1981"/>
                <a:gd name="T18" fmla="*/ 1488 w 1599"/>
                <a:gd name="T19" fmla="*/ 1030 h 1981"/>
                <a:gd name="T20" fmla="*/ 1423 w 1599"/>
                <a:gd name="T21" fmla="*/ 1140 h 1981"/>
                <a:gd name="T22" fmla="*/ 1338 w 1599"/>
                <a:gd name="T23" fmla="*/ 1264 h 1981"/>
                <a:gd name="T24" fmla="*/ 1232 w 1599"/>
                <a:gd name="T25" fmla="*/ 1402 h 1981"/>
                <a:gd name="T26" fmla="*/ 1117 w 1599"/>
                <a:gd name="T27" fmla="*/ 1531 h 1981"/>
                <a:gd name="T28" fmla="*/ 1025 w 1599"/>
                <a:gd name="T29" fmla="*/ 1634 h 1981"/>
                <a:gd name="T30" fmla="*/ 944 w 1599"/>
                <a:gd name="T31" fmla="*/ 1721 h 1981"/>
                <a:gd name="T32" fmla="*/ 878 w 1599"/>
                <a:gd name="T33" fmla="*/ 1791 h 1981"/>
                <a:gd name="T34" fmla="*/ 823 w 1599"/>
                <a:gd name="T35" fmla="*/ 1847 h 1981"/>
                <a:gd name="T36" fmla="*/ 779 w 1599"/>
                <a:gd name="T37" fmla="*/ 1890 h 1981"/>
                <a:gd name="T38" fmla="*/ 746 w 1599"/>
                <a:gd name="T39" fmla="*/ 1922 h 1981"/>
                <a:gd name="T40" fmla="*/ 722 w 1599"/>
                <a:gd name="T41" fmla="*/ 1944 h 1981"/>
                <a:gd name="T42" fmla="*/ 709 w 1599"/>
                <a:gd name="T43" fmla="*/ 1956 h 1981"/>
                <a:gd name="T44" fmla="*/ 704 w 1599"/>
                <a:gd name="T45" fmla="*/ 1962 h 1981"/>
                <a:gd name="T46" fmla="*/ 667 w 1599"/>
                <a:gd name="T47" fmla="*/ 1979 h 1981"/>
                <a:gd name="T48" fmla="*/ 629 w 1599"/>
                <a:gd name="T49" fmla="*/ 1979 h 1981"/>
                <a:gd name="T50" fmla="*/ 594 w 1599"/>
                <a:gd name="T51" fmla="*/ 1964 h 1981"/>
                <a:gd name="T52" fmla="*/ 569 w 1599"/>
                <a:gd name="T53" fmla="*/ 1933 h 1981"/>
                <a:gd name="T54" fmla="*/ 560 w 1599"/>
                <a:gd name="T55" fmla="*/ 1896 h 1981"/>
                <a:gd name="T56" fmla="*/ 568 w 1599"/>
                <a:gd name="T57" fmla="*/ 1859 h 1981"/>
                <a:gd name="T58" fmla="*/ 592 w 1599"/>
                <a:gd name="T59" fmla="*/ 1827 h 1981"/>
                <a:gd name="T60" fmla="*/ 596 w 1599"/>
                <a:gd name="T61" fmla="*/ 1824 h 1981"/>
                <a:gd name="T62" fmla="*/ 609 w 1599"/>
                <a:gd name="T63" fmla="*/ 1812 h 1981"/>
                <a:gd name="T64" fmla="*/ 631 w 1599"/>
                <a:gd name="T65" fmla="*/ 1792 h 1981"/>
                <a:gd name="T66" fmla="*/ 663 w 1599"/>
                <a:gd name="T67" fmla="*/ 1761 h 1981"/>
                <a:gd name="T68" fmla="*/ 705 w 1599"/>
                <a:gd name="T69" fmla="*/ 1718 h 1981"/>
                <a:gd name="T70" fmla="*/ 758 w 1599"/>
                <a:gd name="T71" fmla="*/ 1664 h 1981"/>
                <a:gd name="T72" fmla="*/ 822 w 1599"/>
                <a:gd name="T73" fmla="*/ 1596 h 1981"/>
                <a:gd name="T74" fmla="*/ 899 w 1599"/>
                <a:gd name="T75" fmla="*/ 1513 h 1981"/>
                <a:gd name="T76" fmla="*/ 989 w 1599"/>
                <a:gd name="T77" fmla="*/ 1414 h 1981"/>
                <a:gd name="T78" fmla="*/ 1096 w 1599"/>
                <a:gd name="T79" fmla="*/ 1292 h 1981"/>
                <a:gd name="T80" fmla="*/ 1195 w 1599"/>
                <a:gd name="T81" fmla="*/ 1165 h 1981"/>
                <a:gd name="T82" fmla="*/ 1272 w 1599"/>
                <a:gd name="T83" fmla="*/ 1051 h 1981"/>
                <a:gd name="T84" fmla="*/ 1331 w 1599"/>
                <a:gd name="T85" fmla="*/ 950 h 1981"/>
                <a:gd name="T86" fmla="*/ 1374 w 1599"/>
                <a:gd name="T87" fmla="*/ 867 h 1981"/>
                <a:gd name="T88" fmla="*/ 1403 w 1599"/>
                <a:gd name="T89" fmla="*/ 802 h 1981"/>
                <a:gd name="T90" fmla="*/ 1367 w 1599"/>
                <a:gd name="T91" fmla="*/ 730 h 1981"/>
                <a:gd name="T92" fmla="*/ 1234 w 1599"/>
                <a:gd name="T93" fmla="*/ 919 h 1981"/>
                <a:gd name="T94" fmla="*/ 1081 w 1599"/>
                <a:gd name="T95" fmla="*/ 1114 h 1981"/>
                <a:gd name="T96" fmla="*/ 911 w 1599"/>
                <a:gd name="T97" fmla="*/ 1316 h 1981"/>
                <a:gd name="T98" fmla="*/ 725 w 1599"/>
                <a:gd name="T99" fmla="*/ 1520 h 1981"/>
                <a:gd name="T100" fmla="*/ 82 w 1599"/>
                <a:gd name="T101" fmla="*/ 722 h 1981"/>
                <a:gd name="T102" fmla="*/ 248 w 1599"/>
                <a:gd name="T103" fmla="*/ 574 h 1981"/>
                <a:gd name="T104" fmla="*/ 417 w 1599"/>
                <a:gd name="T105" fmla="*/ 434 h 1981"/>
                <a:gd name="T106" fmla="*/ 583 w 1599"/>
                <a:gd name="T107" fmla="*/ 304 h 1981"/>
                <a:gd name="T108" fmla="*/ 748 w 1599"/>
                <a:gd name="T109" fmla="*/ 186 h 1981"/>
                <a:gd name="T110" fmla="*/ 906 w 1599"/>
                <a:gd name="T111" fmla="*/ 84 h 1981"/>
                <a:gd name="T112" fmla="*/ 1054 w 1599"/>
                <a:gd name="T113" fmla="*/ 0 h 1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9" h="1981">
                  <a:moveTo>
                    <a:pt x="1054" y="0"/>
                  </a:moveTo>
                  <a:lnTo>
                    <a:pt x="1062" y="18"/>
                  </a:lnTo>
                  <a:lnTo>
                    <a:pt x="1074" y="33"/>
                  </a:lnTo>
                  <a:lnTo>
                    <a:pt x="1520" y="477"/>
                  </a:lnTo>
                  <a:lnTo>
                    <a:pt x="1492" y="527"/>
                  </a:lnTo>
                  <a:lnTo>
                    <a:pt x="1461" y="580"/>
                  </a:lnTo>
                  <a:lnTo>
                    <a:pt x="1574" y="691"/>
                  </a:lnTo>
                  <a:lnTo>
                    <a:pt x="1587" y="708"/>
                  </a:lnTo>
                  <a:lnTo>
                    <a:pt x="1596" y="729"/>
                  </a:lnTo>
                  <a:lnTo>
                    <a:pt x="1599" y="750"/>
                  </a:lnTo>
                  <a:lnTo>
                    <a:pt x="1597" y="773"/>
                  </a:lnTo>
                  <a:lnTo>
                    <a:pt x="1595" y="779"/>
                  </a:lnTo>
                  <a:lnTo>
                    <a:pt x="1592" y="791"/>
                  </a:lnTo>
                  <a:lnTo>
                    <a:pt x="1586" y="809"/>
                  </a:lnTo>
                  <a:lnTo>
                    <a:pt x="1577" y="833"/>
                  </a:lnTo>
                  <a:lnTo>
                    <a:pt x="1566" y="861"/>
                  </a:lnTo>
                  <a:lnTo>
                    <a:pt x="1552" y="897"/>
                  </a:lnTo>
                  <a:lnTo>
                    <a:pt x="1534" y="936"/>
                  </a:lnTo>
                  <a:lnTo>
                    <a:pt x="1513" y="980"/>
                  </a:lnTo>
                  <a:lnTo>
                    <a:pt x="1488" y="1030"/>
                  </a:lnTo>
                  <a:lnTo>
                    <a:pt x="1457" y="1082"/>
                  </a:lnTo>
                  <a:lnTo>
                    <a:pt x="1423" y="1140"/>
                  </a:lnTo>
                  <a:lnTo>
                    <a:pt x="1383" y="1200"/>
                  </a:lnTo>
                  <a:lnTo>
                    <a:pt x="1338" y="1264"/>
                  </a:lnTo>
                  <a:lnTo>
                    <a:pt x="1288" y="1331"/>
                  </a:lnTo>
                  <a:lnTo>
                    <a:pt x="1232" y="1402"/>
                  </a:lnTo>
                  <a:lnTo>
                    <a:pt x="1169" y="1473"/>
                  </a:lnTo>
                  <a:lnTo>
                    <a:pt x="1117" y="1531"/>
                  </a:lnTo>
                  <a:lnTo>
                    <a:pt x="1069" y="1585"/>
                  </a:lnTo>
                  <a:lnTo>
                    <a:pt x="1025" y="1634"/>
                  </a:lnTo>
                  <a:lnTo>
                    <a:pt x="983" y="1679"/>
                  </a:lnTo>
                  <a:lnTo>
                    <a:pt x="944" y="1721"/>
                  </a:lnTo>
                  <a:lnTo>
                    <a:pt x="910" y="1757"/>
                  </a:lnTo>
                  <a:lnTo>
                    <a:pt x="878" y="1791"/>
                  </a:lnTo>
                  <a:lnTo>
                    <a:pt x="848" y="1821"/>
                  </a:lnTo>
                  <a:lnTo>
                    <a:pt x="823" y="1847"/>
                  </a:lnTo>
                  <a:lnTo>
                    <a:pt x="800" y="1870"/>
                  </a:lnTo>
                  <a:lnTo>
                    <a:pt x="779" y="1890"/>
                  </a:lnTo>
                  <a:lnTo>
                    <a:pt x="761" y="1908"/>
                  </a:lnTo>
                  <a:lnTo>
                    <a:pt x="746" y="1922"/>
                  </a:lnTo>
                  <a:lnTo>
                    <a:pt x="733" y="1934"/>
                  </a:lnTo>
                  <a:lnTo>
                    <a:pt x="722" y="1944"/>
                  </a:lnTo>
                  <a:lnTo>
                    <a:pt x="715" y="1952"/>
                  </a:lnTo>
                  <a:lnTo>
                    <a:pt x="709" y="1956"/>
                  </a:lnTo>
                  <a:lnTo>
                    <a:pt x="705" y="1959"/>
                  </a:lnTo>
                  <a:lnTo>
                    <a:pt x="704" y="1962"/>
                  </a:lnTo>
                  <a:lnTo>
                    <a:pt x="686" y="1973"/>
                  </a:lnTo>
                  <a:lnTo>
                    <a:pt x="667" y="1979"/>
                  </a:lnTo>
                  <a:lnTo>
                    <a:pt x="647" y="1981"/>
                  </a:lnTo>
                  <a:lnTo>
                    <a:pt x="629" y="1979"/>
                  </a:lnTo>
                  <a:lnTo>
                    <a:pt x="611" y="1974"/>
                  </a:lnTo>
                  <a:lnTo>
                    <a:pt x="594" y="1964"/>
                  </a:lnTo>
                  <a:lnTo>
                    <a:pt x="580" y="1949"/>
                  </a:lnTo>
                  <a:lnTo>
                    <a:pt x="569" y="1933"/>
                  </a:lnTo>
                  <a:lnTo>
                    <a:pt x="562" y="1915"/>
                  </a:lnTo>
                  <a:lnTo>
                    <a:pt x="560" y="1896"/>
                  </a:lnTo>
                  <a:lnTo>
                    <a:pt x="562" y="1877"/>
                  </a:lnTo>
                  <a:lnTo>
                    <a:pt x="568" y="1859"/>
                  </a:lnTo>
                  <a:lnTo>
                    <a:pt x="578" y="1842"/>
                  </a:lnTo>
                  <a:lnTo>
                    <a:pt x="592" y="1827"/>
                  </a:lnTo>
                  <a:lnTo>
                    <a:pt x="593" y="1826"/>
                  </a:lnTo>
                  <a:lnTo>
                    <a:pt x="596" y="1824"/>
                  </a:lnTo>
                  <a:lnTo>
                    <a:pt x="601" y="1819"/>
                  </a:lnTo>
                  <a:lnTo>
                    <a:pt x="609" y="1812"/>
                  </a:lnTo>
                  <a:lnTo>
                    <a:pt x="619" y="1803"/>
                  </a:lnTo>
                  <a:lnTo>
                    <a:pt x="631" y="1792"/>
                  </a:lnTo>
                  <a:lnTo>
                    <a:pt x="645" y="1778"/>
                  </a:lnTo>
                  <a:lnTo>
                    <a:pt x="663" y="1761"/>
                  </a:lnTo>
                  <a:lnTo>
                    <a:pt x="682" y="1741"/>
                  </a:lnTo>
                  <a:lnTo>
                    <a:pt x="705" y="1718"/>
                  </a:lnTo>
                  <a:lnTo>
                    <a:pt x="729" y="1693"/>
                  </a:lnTo>
                  <a:lnTo>
                    <a:pt x="758" y="1664"/>
                  </a:lnTo>
                  <a:lnTo>
                    <a:pt x="789" y="1631"/>
                  </a:lnTo>
                  <a:lnTo>
                    <a:pt x="822" y="1596"/>
                  </a:lnTo>
                  <a:lnTo>
                    <a:pt x="859" y="1557"/>
                  </a:lnTo>
                  <a:lnTo>
                    <a:pt x="899" y="1513"/>
                  </a:lnTo>
                  <a:lnTo>
                    <a:pt x="942" y="1465"/>
                  </a:lnTo>
                  <a:lnTo>
                    <a:pt x="989" y="1414"/>
                  </a:lnTo>
                  <a:lnTo>
                    <a:pt x="1039" y="1359"/>
                  </a:lnTo>
                  <a:lnTo>
                    <a:pt x="1096" y="1292"/>
                  </a:lnTo>
                  <a:lnTo>
                    <a:pt x="1148" y="1227"/>
                  </a:lnTo>
                  <a:lnTo>
                    <a:pt x="1195" y="1165"/>
                  </a:lnTo>
                  <a:lnTo>
                    <a:pt x="1236" y="1107"/>
                  </a:lnTo>
                  <a:lnTo>
                    <a:pt x="1272" y="1051"/>
                  </a:lnTo>
                  <a:lnTo>
                    <a:pt x="1304" y="999"/>
                  </a:lnTo>
                  <a:lnTo>
                    <a:pt x="1331" y="950"/>
                  </a:lnTo>
                  <a:lnTo>
                    <a:pt x="1354" y="906"/>
                  </a:lnTo>
                  <a:lnTo>
                    <a:pt x="1374" y="867"/>
                  </a:lnTo>
                  <a:lnTo>
                    <a:pt x="1390" y="832"/>
                  </a:lnTo>
                  <a:lnTo>
                    <a:pt x="1403" y="802"/>
                  </a:lnTo>
                  <a:lnTo>
                    <a:pt x="1413" y="777"/>
                  </a:lnTo>
                  <a:lnTo>
                    <a:pt x="1367" y="730"/>
                  </a:lnTo>
                  <a:lnTo>
                    <a:pt x="1303" y="823"/>
                  </a:lnTo>
                  <a:lnTo>
                    <a:pt x="1234" y="919"/>
                  </a:lnTo>
                  <a:lnTo>
                    <a:pt x="1160" y="1015"/>
                  </a:lnTo>
                  <a:lnTo>
                    <a:pt x="1081" y="1114"/>
                  </a:lnTo>
                  <a:lnTo>
                    <a:pt x="998" y="1215"/>
                  </a:lnTo>
                  <a:lnTo>
                    <a:pt x="911" y="1316"/>
                  </a:lnTo>
                  <a:lnTo>
                    <a:pt x="820" y="1418"/>
                  </a:lnTo>
                  <a:lnTo>
                    <a:pt x="725" y="1520"/>
                  </a:lnTo>
                  <a:lnTo>
                    <a:pt x="0" y="798"/>
                  </a:lnTo>
                  <a:lnTo>
                    <a:pt x="82" y="722"/>
                  </a:lnTo>
                  <a:lnTo>
                    <a:pt x="165" y="648"/>
                  </a:lnTo>
                  <a:lnTo>
                    <a:pt x="248" y="574"/>
                  </a:lnTo>
                  <a:lnTo>
                    <a:pt x="333" y="504"/>
                  </a:lnTo>
                  <a:lnTo>
                    <a:pt x="417" y="434"/>
                  </a:lnTo>
                  <a:lnTo>
                    <a:pt x="501" y="367"/>
                  </a:lnTo>
                  <a:lnTo>
                    <a:pt x="583" y="304"/>
                  </a:lnTo>
                  <a:lnTo>
                    <a:pt x="666" y="243"/>
                  </a:lnTo>
                  <a:lnTo>
                    <a:pt x="748" y="186"/>
                  </a:lnTo>
                  <a:lnTo>
                    <a:pt x="827" y="133"/>
                  </a:lnTo>
                  <a:lnTo>
                    <a:pt x="906" y="84"/>
                  </a:lnTo>
                  <a:lnTo>
                    <a:pt x="981" y="40"/>
                  </a:lnTo>
                  <a:lnTo>
                    <a:pt x="10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64"/>
            <p:cNvSpPr>
              <a:spLocks noEditPoints="1"/>
            </p:cNvSpPr>
            <p:nvPr/>
          </p:nvSpPr>
          <p:spPr bwMode="auto">
            <a:xfrm>
              <a:off x="7156450" y="2884488"/>
              <a:ext cx="576263" cy="327025"/>
            </a:xfrm>
            <a:custGeom>
              <a:avLst/>
              <a:gdLst>
                <a:gd name="T0" fmla="*/ 603 w 3627"/>
                <a:gd name="T1" fmla="*/ 1886 h 2060"/>
                <a:gd name="T2" fmla="*/ 632 w 3627"/>
                <a:gd name="T3" fmla="*/ 1882 h 2060"/>
                <a:gd name="T4" fmla="*/ 1640 w 3627"/>
                <a:gd name="T5" fmla="*/ 0 h 2060"/>
                <a:gd name="T6" fmla="*/ 2306 w 3627"/>
                <a:gd name="T7" fmla="*/ 793 h 2060"/>
                <a:gd name="T8" fmla="*/ 2173 w 3627"/>
                <a:gd name="T9" fmla="*/ 922 h 2060"/>
                <a:gd name="T10" fmla="*/ 2035 w 3627"/>
                <a:gd name="T11" fmla="*/ 1051 h 2060"/>
                <a:gd name="T12" fmla="*/ 1893 w 3627"/>
                <a:gd name="T13" fmla="*/ 1178 h 2060"/>
                <a:gd name="T14" fmla="*/ 1751 w 3627"/>
                <a:gd name="T15" fmla="*/ 1298 h 2060"/>
                <a:gd name="T16" fmla="*/ 1608 w 3627"/>
                <a:gd name="T17" fmla="*/ 1412 h 2060"/>
                <a:gd name="T18" fmla="*/ 1467 w 3627"/>
                <a:gd name="T19" fmla="*/ 1519 h 2060"/>
                <a:gd name="T20" fmla="*/ 1329 w 3627"/>
                <a:gd name="T21" fmla="*/ 1614 h 2060"/>
                <a:gd name="T22" fmla="*/ 1197 w 3627"/>
                <a:gd name="T23" fmla="*/ 1699 h 2060"/>
                <a:gd name="T24" fmla="*/ 1070 w 3627"/>
                <a:gd name="T25" fmla="*/ 1770 h 2060"/>
                <a:gd name="T26" fmla="*/ 952 w 3627"/>
                <a:gd name="T27" fmla="*/ 1826 h 2060"/>
                <a:gd name="T28" fmla="*/ 844 w 3627"/>
                <a:gd name="T29" fmla="*/ 1865 h 2060"/>
                <a:gd name="T30" fmla="*/ 746 w 3627"/>
                <a:gd name="T31" fmla="*/ 1886 h 2060"/>
                <a:gd name="T32" fmla="*/ 3563 w 3627"/>
                <a:gd name="T33" fmla="*/ 1889 h 2060"/>
                <a:gd name="T34" fmla="*/ 3601 w 3627"/>
                <a:gd name="T35" fmla="*/ 1911 h 2060"/>
                <a:gd name="T36" fmla="*/ 3623 w 3627"/>
                <a:gd name="T37" fmla="*/ 1950 h 2060"/>
                <a:gd name="T38" fmla="*/ 3623 w 3627"/>
                <a:gd name="T39" fmla="*/ 1996 h 2060"/>
                <a:gd name="T40" fmla="*/ 3601 w 3627"/>
                <a:gd name="T41" fmla="*/ 2035 h 2060"/>
                <a:gd name="T42" fmla="*/ 3563 w 3627"/>
                <a:gd name="T43" fmla="*/ 2057 h 2060"/>
                <a:gd name="T44" fmla="*/ 87 w 3627"/>
                <a:gd name="T45" fmla="*/ 2060 h 2060"/>
                <a:gd name="T46" fmla="*/ 43 w 3627"/>
                <a:gd name="T47" fmla="*/ 2048 h 2060"/>
                <a:gd name="T48" fmla="*/ 12 w 3627"/>
                <a:gd name="T49" fmla="*/ 2017 h 2060"/>
                <a:gd name="T50" fmla="*/ 0 w 3627"/>
                <a:gd name="T51" fmla="*/ 1973 h 2060"/>
                <a:gd name="T52" fmla="*/ 12 w 3627"/>
                <a:gd name="T53" fmla="*/ 1929 h 2060"/>
                <a:gd name="T54" fmla="*/ 43 w 3627"/>
                <a:gd name="T55" fmla="*/ 1898 h 2060"/>
                <a:gd name="T56" fmla="*/ 87 w 3627"/>
                <a:gd name="T57" fmla="*/ 1886 h 2060"/>
                <a:gd name="T58" fmla="*/ 372 w 3627"/>
                <a:gd name="T59" fmla="*/ 1873 h 2060"/>
                <a:gd name="T60" fmla="*/ 489 w 3627"/>
                <a:gd name="T61" fmla="*/ 1754 h 2060"/>
                <a:gd name="T62" fmla="*/ 477 w 3627"/>
                <a:gd name="T63" fmla="*/ 1682 h 2060"/>
                <a:gd name="T64" fmla="*/ 483 w 3627"/>
                <a:gd name="T65" fmla="*/ 1596 h 2060"/>
                <a:gd name="T66" fmla="*/ 508 w 3627"/>
                <a:gd name="T67" fmla="*/ 1497 h 2060"/>
                <a:gd name="T68" fmla="*/ 554 w 3627"/>
                <a:gd name="T69" fmla="*/ 1383 h 2060"/>
                <a:gd name="T70" fmla="*/ 619 w 3627"/>
                <a:gd name="T71" fmla="*/ 1257 h 2060"/>
                <a:gd name="T72" fmla="*/ 703 w 3627"/>
                <a:gd name="T73" fmla="*/ 1115 h 2060"/>
                <a:gd name="T74" fmla="*/ 823 w 3627"/>
                <a:gd name="T75" fmla="*/ 938 h 2060"/>
                <a:gd name="T76" fmla="*/ 962 w 3627"/>
                <a:gd name="T77" fmla="*/ 752 h 2060"/>
                <a:gd name="T78" fmla="*/ 1120 w 3627"/>
                <a:gd name="T79" fmla="*/ 558 h 2060"/>
                <a:gd name="T80" fmla="*/ 1292 w 3627"/>
                <a:gd name="T81" fmla="*/ 361 h 2060"/>
                <a:gd name="T82" fmla="*/ 1478 w 3627"/>
                <a:gd name="T83" fmla="*/ 163 h 2060"/>
                <a:gd name="T84" fmla="*/ 1640 w 3627"/>
                <a:gd name="T85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2060">
                  <a:moveTo>
                    <a:pt x="612" y="1876"/>
                  </a:moveTo>
                  <a:lnTo>
                    <a:pt x="603" y="1886"/>
                  </a:lnTo>
                  <a:lnTo>
                    <a:pt x="652" y="1886"/>
                  </a:lnTo>
                  <a:lnTo>
                    <a:pt x="632" y="1882"/>
                  </a:lnTo>
                  <a:lnTo>
                    <a:pt x="612" y="1876"/>
                  </a:lnTo>
                  <a:close/>
                  <a:moveTo>
                    <a:pt x="1640" y="0"/>
                  </a:moveTo>
                  <a:lnTo>
                    <a:pt x="2369" y="729"/>
                  </a:lnTo>
                  <a:lnTo>
                    <a:pt x="2306" y="793"/>
                  </a:lnTo>
                  <a:lnTo>
                    <a:pt x="2240" y="858"/>
                  </a:lnTo>
                  <a:lnTo>
                    <a:pt x="2173" y="922"/>
                  </a:lnTo>
                  <a:lnTo>
                    <a:pt x="2105" y="987"/>
                  </a:lnTo>
                  <a:lnTo>
                    <a:pt x="2035" y="1051"/>
                  </a:lnTo>
                  <a:lnTo>
                    <a:pt x="1964" y="1115"/>
                  </a:lnTo>
                  <a:lnTo>
                    <a:pt x="1893" y="1178"/>
                  </a:lnTo>
                  <a:lnTo>
                    <a:pt x="1822" y="1238"/>
                  </a:lnTo>
                  <a:lnTo>
                    <a:pt x="1751" y="1298"/>
                  </a:lnTo>
                  <a:lnTo>
                    <a:pt x="1679" y="1356"/>
                  </a:lnTo>
                  <a:lnTo>
                    <a:pt x="1608" y="1412"/>
                  </a:lnTo>
                  <a:lnTo>
                    <a:pt x="1537" y="1466"/>
                  </a:lnTo>
                  <a:lnTo>
                    <a:pt x="1467" y="1519"/>
                  </a:lnTo>
                  <a:lnTo>
                    <a:pt x="1398" y="1567"/>
                  </a:lnTo>
                  <a:lnTo>
                    <a:pt x="1329" y="1614"/>
                  </a:lnTo>
                  <a:lnTo>
                    <a:pt x="1262" y="1658"/>
                  </a:lnTo>
                  <a:lnTo>
                    <a:pt x="1197" y="1699"/>
                  </a:lnTo>
                  <a:lnTo>
                    <a:pt x="1133" y="1735"/>
                  </a:lnTo>
                  <a:lnTo>
                    <a:pt x="1070" y="1770"/>
                  </a:lnTo>
                  <a:lnTo>
                    <a:pt x="1010" y="1799"/>
                  </a:lnTo>
                  <a:lnTo>
                    <a:pt x="952" y="1826"/>
                  </a:lnTo>
                  <a:lnTo>
                    <a:pt x="897" y="1848"/>
                  </a:lnTo>
                  <a:lnTo>
                    <a:pt x="844" y="1865"/>
                  </a:lnTo>
                  <a:lnTo>
                    <a:pt x="793" y="1878"/>
                  </a:lnTo>
                  <a:lnTo>
                    <a:pt x="746" y="1886"/>
                  </a:lnTo>
                  <a:lnTo>
                    <a:pt x="3540" y="1886"/>
                  </a:lnTo>
                  <a:lnTo>
                    <a:pt x="3563" y="1889"/>
                  </a:lnTo>
                  <a:lnTo>
                    <a:pt x="3584" y="1898"/>
                  </a:lnTo>
                  <a:lnTo>
                    <a:pt x="3601" y="1911"/>
                  </a:lnTo>
                  <a:lnTo>
                    <a:pt x="3615" y="1929"/>
                  </a:lnTo>
                  <a:lnTo>
                    <a:pt x="3623" y="1950"/>
                  </a:lnTo>
                  <a:lnTo>
                    <a:pt x="3627" y="1973"/>
                  </a:lnTo>
                  <a:lnTo>
                    <a:pt x="3623" y="1996"/>
                  </a:lnTo>
                  <a:lnTo>
                    <a:pt x="3615" y="2017"/>
                  </a:lnTo>
                  <a:lnTo>
                    <a:pt x="3601" y="2035"/>
                  </a:lnTo>
                  <a:lnTo>
                    <a:pt x="3584" y="2048"/>
                  </a:lnTo>
                  <a:lnTo>
                    <a:pt x="3563" y="2057"/>
                  </a:lnTo>
                  <a:lnTo>
                    <a:pt x="3540" y="2060"/>
                  </a:lnTo>
                  <a:lnTo>
                    <a:pt x="87" y="2060"/>
                  </a:lnTo>
                  <a:lnTo>
                    <a:pt x="64" y="2057"/>
                  </a:lnTo>
                  <a:lnTo>
                    <a:pt x="43" y="2048"/>
                  </a:lnTo>
                  <a:lnTo>
                    <a:pt x="25" y="2035"/>
                  </a:lnTo>
                  <a:lnTo>
                    <a:pt x="12" y="2017"/>
                  </a:lnTo>
                  <a:lnTo>
                    <a:pt x="3" y="1996"/>
                  </a:lnTo>
                  <a:lnTo>
                    <a:pt x="0" y="1973"/>
                  </a:lnTo>
                  <a:lnTo>
                    <a:pt x="3" y="1950"/>
                  </a:lnTo>
                  <a:lnTo>
                    <a:pt x="12" y="1929"/>
                  </a:lnTo>
                  <a:lnTo>
                    <a:pt x="25" y="1911"/>
                  </a:lnTo>
                  <a:lnTo>
                    <a:pt x="43" y="1898"/>
                  </a:lnTo>
                  <a:lnTo>
                    <a:pt x="64" y="1889"/>
                  </a:lnTo>
                  <a:lnTo>
                    <a:pt x="87" y="1886"/>
                  </a:lnTo>
                  <a:lnTo>
                    <a:pt x="365" y="1886"/>
                  </a:lnTo>
                  <a:lnTo>
                    <a:pt x="372" y="1873"/>
                  </a:lnTo>
                  <a:lnTo>
                    <a:pt x="383" y="1860"/>
                  </a:lnTo>
                  <a:lnTo>
                    <a:pt x="489" y="1754"/>
                  </a:lnTo>
                  <a:lnTo>
                    <a:pt x="480" y="1720"/>
                  </a:lnTo>
                  <a:lnTo>
                    <a:pt x="477" y="1682"/>
                  </a:lnTo>
                  <a:lnTo>
                    <a:pt x="477" y="1641"/>
                  </a:lnTo>
                  <a:lnTo>
                    <a:pt x="483" y="1596"/>
                  </a:lnTo>
                  <a:lnTo>
                    <a:pt x="493" y="1548"/>
                  </a:lnTo>
                  <a:lnTo>
                    <a:pt x="508" y="1497"/>
                  </a:lnTo>
                  <a:lnTo>
                    <a:pt x="528" y="1442"/>
                  </a:lnTo>
                  <a:lnTo>
                    <a:pt x="554" y="1383"/>
                  </a:lnTo>
                  <a:lnTo>
                    <a:pt x="584" y="1322"/>
                  </a:lnTo>
                  <a:lnTo>
                    <a:pt x="619" y="1257"/>
                  </a:lnTo>
                  <a:lnTo>
                    <a:pt x="659" y="1188"/>
                  </a:lnTo>
                  <a:lnTo>
                    <a:pt x="703" y="1115"/>
                  </a:lnTo>
                  <a:lnTo>
                    <a:pt x="760" y="1028"/>
                  </a:lnTo>
                  <a:lnTo>
                    <a:pt x="823" y="938"/>
                  </a:lnTo>
                  <a:lnTo>
                    <a:pt x="890" y="845"/>
                  </a:lnTo>
                  <a:lnTo>
                    <a:pt x="962" y="752"/>
                  </a:lnTo>
                  <a:lnTo>
                    <a:pt x="1038" y="656"/>
                  </a:lnTo>
                  <a:lnTo>
                    <a:pt x="1120" y="558"/>
                  </a:lnTo>
                  <a:lnTo>
                    <a:pt x="1203" y="460"/>
                  </a:lnTo>
                  <a:lnTo>
                    <a:pt x="1292" y="361"/>
                  </a:lnTo>
                  <a:lnTo>
                    <a:pt x="1383" y="262"/>
                  </a:lnTo>
                  <a:lnTo>
                    <a:pt x="1478" y="163"/>
                  </a:lnTo>
                  <a:lnTo>
                    <a:pt x="1576" y="64"/>
                  </a:lnTo>
                  <a:lnTo>
                    <a:pt x="1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65"/>
            <p:cNvSpPr>
              <a:spLocks/>
            </p:cNvSpPr>
            <p:nvPr/>
          </p:nvSpPr>
          <p:spPr bwMode="auto">
            <a:xfrm>
              <a:off x="7629525" y="2719388"/>
              <a:ext cx="68263" cy="68263"/>
            </a:xfrm>
            <a:custGeom>
              <a:avLst/>
              <a:gdLst>
                <a:gd name="T0" fmla="*/ 205 w 426"/>
                <a:gd name="T1" fmla="*/ 0 h 425"/>
                <a:gd name="T2" fmla="*/ 243 w 426"/>
                <a:gd name="T3" fmla="*/ 4 h 425"/>
                <a:gd name="T4" fmla="*/ 278 w 426"/>
                <a:gd name="T5" fmla="*/ 10 h 425"/>
                <a:gd name="T6" fmla="*/ 312 w 426"/>
                <a:gd name="T7" fmla="*/ 22 h 425"/>
                <a:gd name="T8" fmla="*/ 340 w 426"/>
                <a:gd name="T9" fmla="*/ 39 h 425"/>
                <a:gd name="T10" fmla="*/ 366 w 426"/>
                <a:gd name="T11" fmla="*/ 60 h 425"/>
                <a:gd name="T12" fmla="*/ 388 w 426"/>
                <a:gd name="T13" fmla="*/ 87 h 425"/>
                <a:gd name="T14" fmla="*/ 405 w 426"/>
                <a:gd name="T15" fmla="*/ 117 h 425"/>
                <a:gd name="T16" fmla="*/ 417 w 426"/>
                <a:gd name="T17" fmla="*/ 150 h 425"/>
                <a:gd name="T18" fmla="*/ 424 w 426"/>
                <a:gd name="T19" fmla="*/ 187 h 425"/>
                <a:gd name="T20" fmla="*/ 426 w 426"/>
                <a:gd name="T21" fmla="*/ 227 h 425"/>
                <a:gd name="T22" fmla="*/ 423 w 426"/>
                <a:gd name="T23" fmla="*/ 271 h 425"/>
                <a:gd name="T24" fmla="*/ 414 w 426"/>
                <a:gd name="T25" fmla="*/ 319 h 425"/>
                <a:gd name="T26" fmla="*/ 401 w 426"/>
                <a:gd name="T27" fmla="*/ 370 h 425"/>
                <a:gd name="T28" fmla="*/ 382 w 426"/>
                <a:gd name="T29" fmla="*/ 425 h 425"/>
                <a:gd name="T30" fmla="*/ 0 w 426"/>
                <a:gd name="T31" fmla="*/ 44 h 425"/>
                <a:gd name="T32" fmla="*/ 46 w 426"/>
                <a:gd name="T33" fmla="*/ 29 h 425"/>
                <a:gd name="T34" fmla="*/ 88 w 426"/>
                <a:gd name="T35" fmla="*/ 17 h 425"/>
                <a:gd name="T36" fmla="*/ 130 w 426"/>
                <a:gd name="T37" fmla="*/ 8 h 425"/>
                <a:gd name="T38" fmla="*/ 168 w 426"/>
                <a:gd name="T39" fmla="*/ 3 h 425"/>
                <a:gd name="T40" fmla="*/ 205 w 426"/>
                <a:gd name="T4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6" h="425">
                  <a:moveTo>
                    <a:pt x="205" y="0"/>
                  </a:moveTo>
                  <a:lnTo>
                    <a:pt x="243" y="4"/>
                  </a:lnTo>
                  <a:lnTo>
                    <a:pt x="278" y="10"/>
                  </a:lnTo>
                  <a:lnTo>
                    <a:pt x="312" y="22"/>
                  </a:lnTo>
                  <a:lnTo>
                    <a:pt x="340" y="39"/>
                  </a:lnTo>
                  <a:lnTo>
                    <a:pt x="366" y="60"/>
                  </a:lnTo>
                  <a:lnTo>
                    <a:pt x="388" y="87"/>
                  </a:lnTo>
                  <a:lnTo>
                    <a:pt x="405" y="117"/>
                  </a:lnTo>
                  <a:lnTo>
                    <a:pt x="417" y="150"/>
                  </a:lnTo>
                  <a:lnTo>
                    <a:pt x="424" y="187"/>
                  </a:lnTo>
                  <a:lnTo>
                    <a:pt x="426" y="227"/>
                  </a:lnTo>
                  <a:lnTo>
                    <a:pt x="423" y="271"/>
                  </a:lnTo>
                  <a:lnTo>
                    <a:pt x="414" y="319"/>
                  </a:lnTo>
                  <a:lnTo>
                    <a:pt x="401" y="370"/>
                  </a:lnTo>
                  <a:lnTo>
                    <a:pt x="382" y="425"/>
                  </a:lnTo>
                  <a:lnTo>
                    <a:pt x="0" y="44"/>
                  </a:lnTo>
                  <a:lnTo>
                    <a:pt x="46" y="29"/>
                  </a:lnTo>
                  <a:lnTo>
                    <a:pt x="88" y="17"/>
                  </a:lnTo>
                  <a:lnTo>
                    <a:pt x="130" y="8"/>
                  </a:lnTo>
                  <a:lnTo>
                    <a:pt x="168" y="3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5" name="Freeform 28"/>
          <p:cNvSpPr>
            <a:spLocks noEditPoints="1"/>
          </p:cNvSpPr>
          <p:nvPr/>
        </p:nvSpPr>
        <p:spPr bwMode="auto">
          <a:xfrm>
            <a:off x="686601" y="2674938"/>
            <a:ext cx="519113" cy="579437"/>
          </a:xfrm>
          <a:custGeom>
            <a:avLst/>
            <a:gdLst>
              <a:gd name="T0" fmla="*/ 2654 w 2941"/>
              <a:gd name="T1" fmla="*/ 1650 h 3280"/>
              <a:gd name="T2" fmla="*/ 373 w 2941"/>
              <a:gd name="T3" fmla="*/ 0 h 3280"/>
              <a:gd name="T4" fmla="*/ 496 w 2941"/>
              <a:gd name="T5" fmla="*/ 0 h 3280"/>
              <a:gd name="T6" fmla="*/ 511 w 2941"/>
              <a:gd name="T7" fmla="*/ 4 h 3280"/>
              <a:gd name="T8" fmla="*/ 525 w 2941"/>
              <a:gd name="T9" fmla="*/ 11 h 3280"/>
              <a:gd name="T10" fmla="*/ 537 w 2941"/>
              <a:gd name="T11" fmla="*/ 19 h 3280"/>
              <a:gd name="T12" fmla="*/ 547 w 2941"/>
              <a:gd name="T13" fmla="*/ 30 h 3280"/>
              <a:gd name="T14" fmla="*/ 555 w 2941"/>
              <a:gd name="T15" fmla="*/ 44 h 3280"/>
              <a:gd name="T16" fmla="*/ 2180 w 2941"/>
              <a:gd name="T17" fmla="*/ 487 h 3280"/>
              <a:gd name="T18" fmla="*/ 2388 w 2941"/>
              <a:gd name="T19" fmla="*/ 38 h 3280"/>
              <a:gd name="T20" fmla="*/ 2397 w 2941"/>
              <a:gd name="T21" fmla="*/ 26 h 3280"/>
              <a:gd name="T22" fmla="*/ 2409 w 2941"/>
              <a:gd name="T23" fmla="*/ 15 h 3280"/>
              <a:gd name="T24" fmla="*/ 2421 w 2941"/>
              <a:gd name="T25" fmla="*/ 8 h 3280"/>
              <a:gd name="T26" fmla="*/ 2435 w 2941"/>
              <a:gd name="T27" fmla="*/ 2 h 3280"/>
              <a:gd name="T28" fmla="*/ 2450 w 2941"/>
              <a:gd name="T29" fmla="*/ 0 h 3280"/>
              <a:gd name="T30" fmla="*/ 2588 w 2941"/>
              <a:gd name="T31" fmla="*/ 2 h 3280"/>
              <a:gd name="T32" fmla="*/ 2634 w 2941"/>
              <a:gd name="T33" fmla="*/ 35 h 3280"/>
              <a:gd name="T34" fmla="*/ 2724 w 2941"/>
              <a:gd name="T35" fmla="*/ 307 h 3280"/>
              <a:gd name="T36" fmla="*/ 2710 w 2941"/>
              <a:gd name="T37" fmla="*/ 359 h 3280"/>
              <a:gd name="T38" fmla="*/ 2665 w 2941"/>
              <a:gd name="T39" fmla="*/ 390 h 3280"/>
              <a:gd name="T40" fmla="*/ 2469 w 2941"/>
              <a:gd name="T41" fmla="*/ 390 h 3280"/>
              <a:gd name="T42" fmla="*/ 2426 w 2941"/>
              <a:gd name="T43" fmla="*/ 362 h 3280"/>
              <a:gd name="T44" fmla="*/ 2766 w 2941"/>
              <a:gd name="T45" fmla="*/ 487 h 3280"/>
              <a:gd name="T46" fmla="*/ 2854 w 2941"/>
              <a:gd name="T47" fmla="*/ 511 h 3280"/>
              <a:gd name="T48" fmla="*/ 2917 w 2941"/>
              <a:gd name="T49" fmla="*/ 574 h 3280"/>
              <a:gd name="T50" fmla="*/ 2941 w 2941"/>
              <a:gd name="T51" fmla="*/ 662 h 3280"/>
              <a:gd name="T52" fmla="*/ 2930 w 2941"/>
              <a:gd name="T53" fmla="*/ 1879 h 3280"/>
              <a:gd name="T54" fmla="*/ 2878 w 2941"/>
              <a:gd name="T55" fmla="*/ 1952 h 3280"/>
              <a:gd name="T56" fmla="*/ 2798 w 2941"/>
              <a:gd name="T57" fmla="*/ 1990 h 3280"/>
              <a:gd name="T58" fmla="*/ 1720 w 2941"/>
              <a:gd name="T59" fmla="*/ 3202 h 3280"/>
              <a:gd name="T60" fmla="*/ 1697 w 2941"/>
              <a:gd name="T61" fmla="*/ 3258 h 3280"/>
              <a:gd name="T62" fmla="*/ 1642 w 2941"/>
              <a:gd name="T63" fmla="*/ 3280 h 3280"/>
              <a:gd name="T64" fmla="*/ 1259 w 2941"/>
              <a:gd name="T65" fmla="*/ 3270 h 3280"/>
              <a:gd name="T66" fmla="*/ 1223 w 2941"/>
              <a:gd name="T67" fmla="*/ 3223 h 3280"/>
              <a:gd name="T68" fmla="*/ 174 w 2941"/>
              <a:gd name="T69" fmla="*/ 1993 h 3280"/>
              <a:gd name="T70" fmla="*/ 86 w 2941"/>
              <a:gd name="T71" fmla="*/ 1969 h 3280"/>
              <a:gd name="T72" fmla="*/ 24 w 2941"/>
              <a:gd name="T73" fmla="*/ 1906 h 3280"/>
              <a:gd name="T74" fmla="*/ 0 w 2941"/>
              <a:gd name="T75" fmla="*/ 1818 h 3280"/>
              <a:gd name="T76" fmla="*/ 11 w 2941"/>
              <a:gd name="T77" fmla="*/ 602 h 3280"/>
              <a:gd name="T78" fmla="*/ 62 w 2941"/>
              <a:gd name="T79" fmla="*/ 528 h 3280"/>
              <a:gd name="T80" fmla="*/ 143 w 2941"/>
              <a:gd name="T81" fmla="*/ 490 h 3280"/>
              <a:gd name="T82" fmla="*/ 524 w 2941"/>
              <a:gd name="T83" fmla="*/ 347 h 3280"/>
              <a:gd name="T84" fmla="*/ 488 w 2941"/>
              <a:gd name="T85" fmla="*/ 384 h 3280"/>
              <a:gd name="T86" fmla="*/ 294 w 2941"/>
              <a:gd name="T87" fmla="*/ 392 h 3280"/>
              <a:gd name="T88" fmla="*/ 243 w 2941"/>
              <a:gd name="T89" fmla="*/ 373 h 3280"/>
              <a:gd name="T90" fmla="*/ 217 w 2941"/>
              <a:gd name="T91" fmla="*/ 326 h 3280"/>
              <a:gd name="T92" fmla="*/ 298 w 2941"/>
              <a:gd name="T93" fmla="*/ 53 h 3280"/>
              <a:gd name="T94" fmla="*/ 334 w 2941"/>
              <a:gd name="T95" fmla="*/ 9 h 3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41" h="3280">
                <a:moveTo>
                  <a:pt x="286" y="789"/>
                </a:moveTo>
                <a:lnTo>
                  <a:pt x="286" y="1650"/>
                </a:lnTo>
                <a:lnTo>
                  <a:pt x="2654" y="1650"/>
                </a:lnTo>
                <a:lnTo>
                  <a:pt x="2654" y="789"/>
                </a:lnTo>
                <a:lnTo>
                  <a:pt x="286" y="789"/>
                </a:lnTo>
                <a:close/>
                <a:moveTo>
                  <a:pt x="373" y="0"/>
                </a:moveTo>
                <a:lnTo>
                  <a:pt x="485" y="0"/>
                </a:lnTo>
                <a:lnTo>
                  <a:pt x="491" y="0"/>
                </a:lnTo>
                <a:lnTo>
                  <a:pt x="496" y="0"/>
                </a:lnTo>
                <a:lnTo>
                  <a:pt x="499" y="1"/>
                </a:lnTo>
                <a:lnTo>
                  <a:pt x="505" y="2"/>
                </a:lnTo>
                <a:lnTo>
                  <a:pt x="511" y="4"/>
                </a:lnTo>
                <a:lnTo>
                  <a:pt x="513" y="5"/>
                </a:lnTo>
                <a:lnTo>
                  <a:pt x="519" y="7"/>
                </a:lnTo>
                <a:lnTo>
                  <a:pt x="525" y="11"/>
                </a:lnTo>
                <a:lnTo>
                  <a:pt x="526" y="11"/>
                </a:lnTo>
                <a:lnTo>
                  <a:pt x="532" y="15"/>
                </a:lnTo>
                <a:lnTo>
                  <a:pt x="537" y="19"/>
                </a:lnTo>
                <a:lnTo>
                  <a:pt x="538" y="20"/>
                </a:lnTo>
                <a:lnTo>
                  <a:pt x="544" y="26"/>
                </a:lnTo>
                <a:lnTo>
                  <a:pt x="547" y="30"/>
                </a:lnTo>
                <a:lnTo>
                  <a:pt x="548" y="32"/>
                </a:lnTo>
                <a:lnTo>
                  <a:pt x="552" y="38"/>
                </a:lnTo>
                <a:lnTo>
                  <a:pt x="555" y="44"/>
                </a:lnTo>
                <a:lnTo>
                  <a:pt x="556" y="45"/>
                </a:lnTo>
                <a:lnTo>
                  <a:pt x="761" y="487"/>
                </a:lnTo>
                <a:lnTo>
                  <a:pt x="2180" y="487"/>
                </a:lnTo>
                <a:lnTo>
                  <a:pt x="2384" y="45"/>
                </a:lnTo>
                <a:lnTo>
                  <a:pt x="2385" y="44"/>
                </a:lnTo>
                <a:lnTo>
                  <a:pt x="2388" y="38"/>
                </a:lnTo>
                <a:lnTo>
                  <a:pt x="2392" y="32"/>
                </a:lnTo>
                <a:lnTo>
                  <a:pt x="2393" y="30"/>
                </a:lnTo>
                <a:lnTo>
                  <a:pt x="2397" y="26"/>
                </a:lnTo>
                <a:lnTo>
                  <a:pt x="2403" y="20"/>
                </a:lnTo>
                <a:lnTo>
                  <a:pt x="2403" y="19"/>
                </a:lnTo>
                <a:lnTo>
                  <a:pt x="2409" y="15"/>
                </a:lnTo>
                <a:lnTo>
                  <a:pt x="2414" y="11"/>
                </a:lnTo>
                <a:lnTo>
                  <a:pt x="2415" y="11"/>
                </a:lnTo>
                <a:lnTo>
                  <a:pt x="2421" y="8"/>
                </a:lnTo>
                <a:lnTo>
                  <a:pt x="2427" y="5"/>
                </a:lnTo>
                <a:lnTo>
                  <a:pt x="2429" y="4"/>
                </a:lnTo>
                <a:lnTo>
                  <a:pt x="2435" y="2"/>
                </a:lnTo>
                <a:lnTo>
                  <a:pt x="2442" y="1"/>
                </a:lnTo>
                <a:lnTo>
                  <a:pt x="2444" y="1"/>
                </a:lnTo>
                <a:lnTo>
                  <a:pt x="2450" y="0"/>
                </a:lnTo>
                <a:lnTo>
                  <a:pt x="2455" y="0"/>
                </a:lnTo>
                <a:lnTo>
                  <a:pt x="2567" y="0"/>
                </a:lnTo>
                <a:lnTo>
                  <a:pt x="2588" y="2"/>
                </a:lnTo>
                <a:lnTo>
                  <a:pt x="2606" y="9"/>
                </a:lnTo>
                <a:lnTo>
                  <a:pt x="2621" y="20"/>
                </a:lnTo>
                <a:lnTo>
                  <a:pt x="2634" y="35"/>
                </a:lnTo>
                <a:lnTo>
                  <a:pt x="2642" y="53"/>
                </a:lnTo>
                <a:lnTo>
                  <a:pt x="2721" y="289"/>
                </a:lnTo>
                <a:lnTo>
                  <a:pt x="2724" y="307"/>
                </a:lnTo>
                <a:lnTo>
                  <a:pt x="2724" y="326"/>
                </a:lnTo>
                <a:lnTo>
                  <a:pt x="2719" y="343"/>
                </a:lnTo>
                <a:lnTo>
                  <a:pt x="2710" y="359"/>
                </a:lnTo>
                <a:lnTo>
                  <a:pt x="2697" y="373"/>
                </a:lnTo>
                <a:lnTo>
                  <a:pt x="2682" y="383"/>
                </a:lnTo>
                <a:lnTo>
                  <a:pt x="2665" y="390"/>
                </a:lnTo>
                <a:lnTo>
                  <a:pt x="2646" y="392"/>
                </a:lnTo>
                <a:lnTo>
                  <a:pt x="2487" y="392"/>
                </a:lnTo>
                <a:lnTo>
                  <a:pt x="2469" y="390"/>
                </a:lnTo>
                <a:lnTo>
                  <a:pt x="2452" y="384"/>
                </a:lnTo>
                <a:lnTo>
                  <a:pt x="2438" y="374"/>
                </a:lnTo>
                <a:lnTo>
                  <a:pt x="2426" y="362"/>
                </a:lnTo>
                <a:lnTo>
                  <a:pt x="2416" y="347"/>
                </a:lnTo>
                <a:lnTo>
                  <a:pt x="2352" y="487"/>
                </a:lnTo>
                <a:lnTo>
                  <a:pt x="2766" y="487"/>
                </a:lnTo>
                <a:lnTo>
                  <a:pt x="2798" y="490"/>
                </a:lnTo>
                <a:lnTo>
                  <a:pt x="2827" y="498"/>
                </a:lnTo>
                <a:lnTo>
                  <a:pt x="2854" y="511"/>
                </a:lnTo>
                <a:lnTo>
                  <a:pt x="2878" y="528"/>
                </a:lnTo>
                <a:lnTo>
                  <a:pt x="2899" y="550"/>
                </a:lnTo>
                <a:lnTo>
                  <a:pt x="2917" y="574"/>
                </a:lnTo>
                <a:lnTo>
                  <a:pt x="2930" y="602"/>
                </a:lnTo>
                <a:lnTo>
                  <a:pt x="2938" y="631"/>
                </a:lnTo>
                <a:lnTo>
                  <a:pt x="2941" y="662"/>
                </a:lnTo>
                <a:lnTo>
                  <a:pt x="2941" y="1818"/>
                </a:lnTo>
                <a:lnTo>
                  <a:pt x="2938" y="1850"/>
                </a:lnTo>
                <a:lnTo>
                  <a:pt x="2930" y="1879"/>
                </a:lnTo>
                <a:lnTo>
                  <a:pt x="2917" y="1906"/>
                </a:lnTo>
                <a:lnTo>
                  <a:pt x="2899" y="1931"/>
                </a:lnTo>
                <a:lnTo>
                  <a:pt x="2878" y="1952"/>
                </a:lnTo>
                <a:lnTo>
                  <a:pt x="2854" y="1969"/>
                </a:lnTo>
                <a:lnTo>
                  <a:pt x="2827" y="1982"/>
                </a:lnTo>
                <a:lnTo>
                  <a:pt x="2798" y="1990"/>
                </a:lnTo>
                <a:lnTo>
                  <a:pt x="2766" y="1993"/>
                </a:lnTo>
                <a:lnTo>
                  <a:pt x="1720" y="1993"/>
                </a:lnTo>
                <a:lnTo>
                  <a:pt x="1720" y="3202"/>
                </a:lnTo>
                <a:lnTo>
                  <a:pt x="1717" y="3223"/>
                </a:lnTo>
                <a:lnTo>
                  <a:pt x="1709" y="3242"/>
                </a:lnTo>
                <a:lnTo>
                  <a:pt x="1697" y="3258"/>
                </a:lnTo>
                <a:lnTo>
                  <a:pt x="1681" y="3270"/>
                </a:lnTo>
                <a:lnTo>
                  <a:pt x="1663" y="3278"/>
                </a:lnTo>
                <a:lnTo>
                  <a:pt x="1642" y="3280"/>
                </a:lnTo>
                <a:lnTo>
                  <a:pt x="1298" y="3280"/>
                </a:lnTo>
                <a:lnTo>
                  <a:pt x="1278" y="3278"/>
                </a:lnTo>
                <a:lnTo>
                  <a:pt x="1259" y="3270"/>
                </a:lnTo>
                <a:lnTo>
                  <a:pt x="1243" y="3258"/>
                </a:lnTo>
                <a:lnTo>
                  <a:pt x="1231" y="3242"/>
                </a:lnTo>
                <a:lnTo>
                  <a:pt x="1223" y="3223"/>
                </a:lnTo>
                <a:lnTo>
                  <a:pt x="1220" y="3202"/>
                </a:lnTo>
                <a:lnTo>
                  <a:pt x="1220" y="1993"/>
                </a:lnTo>
                <a:lnTo>
                  <a:pt x="174" y="1993"/>
                </a:lnTo>
                <a:lnTo>
                  <a:pt x="143" y="1990"/>
                </a:lnTo>
                <a:lnTo>
                  <a:pt x="113" y="1982"/>
                </a:lnTo>
                <a:lnTo>
                  <a:pt x="86" y="1969"/>
                </a:lnTo>
                <a:lnTo>
                  <a:pt x="62" y="1952"/>
                </a:lnTo>
                <a:lnTo>
                  <a:pt x="41" y="1931"/>
                </a:lnTo>
                <a:lnTo>
                  <a:pt x="24" y="1906"/>
                </a:lnTo>
                <a:lnTo>
                  <a:pt x="11" y="1879"/>
                </a:lnTo>
                <a:lnTo>
                  <a:pt x="3" y="1850"/>
                </a:lnTo>
                <a:lnTo>
                  <a:pt x="0" y="1818"/>
                </a:lnTo>
                <a:lnTo>
                  <a:pt x="0" y="662"/>
                </a:lnTo>
                <a:lnTo>
                  <a:pt x="3" y="631"/>
                </a:lnTo>
                <a:lnTo>
                  <a:pt x="11" y="602"/>
                </a:lnTo>
                <a:lnTo>
                  <a:pt x="24" y="574"/>
                </a:lnTo>
                <a:lnTo>
                  <a:pt x="41" y="550"/>
                </a:lnTo>
                <a:lnTo>
                  <a:pt x="62" y="528"/>
                </a:lnTo>
                <a:lnTo>
                  <a:pt x="86" y="511"/>
                </a:lnTo>
                <a:lnTo>
                  <a:pt x="113" y="498"/>
                </a:lnTo>
                <a:lnTo>
                  <a:pt x="143" y="490"/>
                </a:lnTo>
                <a:lnTo>
                  <a:pt x="174" y="487"/>
                </a:lnTo>
                <a:lnTo>
                  <a:pt x="589" y="487"/>
                </a:lnTo>
                <a:lnTo>
                  <a:pt x="524" y="347"/>
                </a:lnTo>
                <a:lnTo>
                  <a:pt x="515" y="362"/>
                </a:lnTo>
                <a:lnTo>
                  <a:pt x="503" y="374"/>
                </a:lnTo>
                <a:lnTo>
                  <a:pt x="488" y="384"/>
                </a:lnTo>
                <a:lnTo>
                  <a:pt x="472" y="390"/>
                </a:lnTo>
                <a:lnTo>
                  <a:pt x="454" y="392"/>
                </a:lnTo>
                <a:lnTo>
                  <a:pt x="294" y="392"/>
                </a:lnTo>
                <a:lnTo>
                  <a:pt x="275" y="390"/>
                </a:lnTo>
                <a:lnTo>
                  <a:pt x="258" y="383"/>
                </a:lnTo>
                <a:lnTo>
                  <a:pt x="243" y="373"/>
                </a:lnTo>
                <a:lnTo>
                  <a:pt x="231" y="359"/>
                </a:lnTo>
                <a:lnTo>
                  <a:pt x="222" y="343"/>
                </a:lnTo>
                <a:lnTo>
                  <a:pt x="217" y="326"/>
                </a:lnTo>
                <a:lnTo>
                  <a:pt x="216" y="307"/>
                </a:lnTo>
                <a:lnTo>
                  <a:pt x="220" y="289"/>
                </a:lnTo>
                <a:lnTo>
                  <a:pt x="298" y="53"/>
                </a:lnTo>
                <a:lnTo>
                  <a:pt x="306" y="35"/>
                </a:lnTo>
                <a:lnTo>
                  <a:pt x="319" y="20"/>
                </a:lnTo>
                <a:lnTo>
                  <a:pt x="334" y="9"/>
                </a:lnTo>
                <a:lnTo>
                  <a:pt x="352" y="2"/>
                </a:lnTo>
                <a:lnTo>
                  <a:pt x="3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587964" y="2747963"/>
            <a:ext cx="587375" cy="436562"/>
          </a:xfrm>
          <a:custGeom>
            <a:avLst/>
            <a:gdLst>
              <a:gd name="T0" fmla="*/ 2142 w 3332"/>
              <a:gd name="T1" fmla="*/ 2132 h 2477"/>
              <a:gd name="T2" fmla="*/ 2153 w 3332"/>
              <a:gd name="T3" fmla="*/ 2230 h 2477"/>
              <a:gd name="T4" fmla="*/ 2237 w 3332"/>
              <a:gd name="T5" fmla="*/ 2247 h 2477"/>
              <a:gd name="T6" fmla="*/ 2582 w 3332"/>
              <a:gd name="T7" fmla="*/ 1885 h 2477"/>
              <a:gd name="T8" fmla="*/ 2530 w 3332"/>
              <a:gd name="T9" fmla="*/ 1802 h 2477"/>
              <a:gd name="T10" fmla="*/ 767 w 3332"/>
              <a:gd name="T11" fmla="*/ 1821 h 2477"/>
              <a:gd name="T12" fmla="*/ 451 w 3332"/>
              <a:gd name="T13" fmla="*/ 2199 h 2477"/>
              <a:gd name="T14" fmla="*/ 526 w 3332"/>
              <a:gd name="T15" fmla="*/ 2252 h 2477"/>
              <a:gd name="T16" fmla="*/ 889 w 3332"/>
              <a:gd name="T17" fmla="*/ 1918 h 2477"/>
              <a:gd name="T18" fmla="*/ 878 w 3332"/>
              <a:gd name="T19" fmla="*/ 1821 h 2477"/>
              <a:gd name="T20" fmla="*/ 2207 w 3332"/>
              <a:gd name="T21" fmla="*/ 1690 h 2477"/>
              <a:gd name="T22" fmla="*/ 1979 w 3332"/>
              <a:gd name="T23" fmla="*/ 1931 h 2477"/>
              <a:gd name="T24" fmla="*/ 2028 w 3332"/>
              <a:gd name="T25" fmla="*/ 2012 h 2477"/>
              <a:gd name="T26" fmla="*/ 2112 w 3332"/>
              <a:gd name="T27" fmla="*/ 1995 h 2477"/>
              <a:gd name="T28" fmla="*/ 2306 w 3332"/>
              <a:gd name="T29" fmla="*/ 1739 h 2477"/>
              <a:gd name="T30" fmla="*/ 2224 w 3332"/>
              <a:gd name="T31" fmla="*/ 1686 h 2477"/>
              <a:gd name="T32" fmla="*/ 308 w 3332"/>
              <a:gd name="T33" fmla="*/ 1898 h 2477"/>
              <a:gd name="T34" fmla="*/ 320 w 3332"/>
              <a:gd name="T35" fmla="*/ 1995 h 2477"/>
              <a:gd name="T36" fmla="*/ 404 w 3332"/>
              <a:gd name="T37" fmla="*/ 2012 h 2477"/>
              <a:gd name="T38" fmla="*/ 627 w 3332"/>
              <a:gd name="T39" fmla="*/ 1772 h 2477"/>
              <a:gd name="T40" fmla="*/ 575 w 3332"/>
              <a:gd name="T41" fmla="*/ 1690 h 2477"/>
              <a:gd name="T42" fmla="*/ 407 w 3332"/>
              <a:gd name="T43" fmla="*/ 10 h 2477"/>
              <a:gd name="T44" fmla="*/ 534 w 3332"/>
              <a:gd name="T45" fmla="*/ 66 h 2477"/>
              <a:gd name="T46" fmla="*/ 573 w 3332"/>
              <a:gd name="T47" fmla="*/ 136 h 2477"/>
              <a:gd name="T48" fmla="*/ 511 w 3332"/>
              <a:gd name="T49" fmla="*/ 212 h 2477"/>
              <a:gd name="T50" fmla="*/ 435 w 3332"/>
              <a:gd name="T51" fmla="*/ 189 h 2477"/>
              <a:gd name="T52" fmla="*/ 316 w 3332"/>
              <a:gd name="T53" fmla="*/ 157 h 2477"/>
              <a:gd name="T54" fmla="*/ 189 w 3332"/>
              <a:gd name="T55" fmla="*/ 216 h 2477"/>
              <a:gd name="T56" fmla="*/ 158 w 3332"/>
              <a:gd name="T57" fmla="*/ 324 h 2477"/>
              <a:gd name="T58" fmla="*/ 194 w 3332"/>
              <a:gd name="T59" fmla="*/ 1708 h 2477"/>
              <a:gd name="T60" fmla="*/ 400 w 3332"/>
              <a:gd name="T61" fmla="*/ 1557 h 2477"/>
              <a:gd name="T62" fmla="*/ 1315 w 3332"/>
              <a:gd name="T63" fmla="*/ 1570 h 2477"/>
              <a:gd name="T64" fmla="*/ 1484 w 3332"/>
              <a:gd name="T65" fmla="*/ 1740 h 2477"/>
              <a:gd name="T66" fmla="*/ 1816 w 3332"/>
              <a:gd name="T67" fmla="*/ 1864 h 2477"/>
              <a:gd name="T68" fmla="*/ 1909 w 3332"/>
              <a:gd name="T69" fmla="*/ 1639 h 2477"/>
              <a:gd name="T70" fmla="*/ 2135 w 3332"/>
              <a:gd name="T71" fmla="*/ 1545 h 2477"/>
              <a:gd name="T72" fmla="*/ 3036 w 3332"/>
              <a:gd name="T73" fmla="*/ 1609 h 2477"/>
              <a:gd name="T74" fmla="*/ 3176 w 3332"/>
              <a:gd name="T75" fmla="*/ 1810 h 2477"/>
              <a:gd name="T76" fmla="*/ 3170 w 3332"/>
              <a:gd name="T77" fmla="*/ 292 h 2477"/>
              <a:gd name="T78" fmla="*/ 3118 w 3332"/>
              <a:gd name="T79" fmla="*/ 183 h 2477"/>
              <a:gd name="T80" fmla="*/ 2962 w 3332"/>
              <a:gd name="T81" fmla="*/ 163 h 2477"/>
              <a:gd name="T82" fmla="*/ 2887 w 3332"/>
              <a:gd name="T83" fmla="*/ 195 h 2477"/>
              <a:gd name="T84" fmla="*/ 2790 w 3332"/>
              <a:gd name="T85" fmla="*/ 197 h 2477"/>
              <a:gd name="T86" fmla="*/ 2766 w 3332"/>
              <a:gd name="T87" fmla="*/ 103 h 2477"/>
              <a:gd name="T88" fmla="*/ 2827 w 3332"/>
              <a:gd name="T89" fmla="*/ 49 h 2477"/>
              <a:gd name="T90" fmla="*/ 2994 w 3332"/>
              <a:gd name="T91" fmla="*/ 0 h 2477"/>
              <a:gd name="T92" fmla="*/ 3206 w 3332"/>
              <a:gd name="T93" fmla="*/ 53 h 2477"/>
              <a:gd name="T94" fmla="*/ 3306 w 3332"/>
              <a:gd name="T95" fmla="*/ 197 h 2477"/>
              <a:gd name="T96" fmla="*/ 3332 w 3332"/>
              <a:gd name="T97" fmla="*/ 348 h 2477"/>
              <a:gd name="T98" fmla="*/ 3275 w 3332"/>
              <a:gd name="T99" fmla="*/ 2100 h 2477"/>
              <a:gd name="T100" fmla="*/ 3107 w 3332"/>
              <a:gd name="T101" fmla="*/ 2280 h 2477"/>
              <a:gd name="T102" fmla="*/ 2881 w 3332"/>
              <a:gd name="T103" fmla="*/ 2452 h 2477"/>
              <a:gd name="T104" fmla="*/ 2164 w 3332"/>
              <a:gd name="T105" fmla="*/ 2464 h 2477"/>
              <a:gd name="T106" fmla="*/ 1915 w 3332"/>
              <a:gd name="T107" fmla="*/ 2307 h 2477"/>
              <a:gd name="T108" fmla="*/ 1507 w 3332"/>
              <a:gd name="T109" fmla="*/ 2076 h 2477"/>
              <a:gd name="T110" fmla="*/ 1377 w 3332"/>
              <a:gd name="T111" fmla="*/ 2344 h 2477"/>
              <a:gd name="T112" fmla="*/ 1110 w 3332"/>
              <a:gd name="T113" fmla="*/ 2474 h 2477"/>
              <a:gd name="T114" fmla="*/ 400 w 3332"/>
              <a:gd name="T115" fmla="*/ 2434 h 2477"/>
              <a:gd name="T116" fmla="*/ 194 w 3332"/>
              <a:gd name="T117" fmla="*/ 2240 h 2477"/>
              <a:gd name="T118" fmla="*/ 39 w 3332"/>
              <a:gd name="T119" fmla="*/ 2091 h 2477"/>
              <a:gd name="T120" fmla="*/ 0 w 3332"/>
              <a:gd name="T121" fmla="*/ 347 h 2477"/>
              <a:gd name="T122" fmla="*/ 25 w 3332"/>
              <a:gd name="T123" fmla="*/ 196 h 2477"/>
              <a:gd name="T124" fmla="*/ 126 w 3332"/>
              <a:gd name="T125" fmla="*/ 53 h 2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2" h="2477">
                <a:moveTo>
                  <a:pt x="2496" y="1799"/>
                </a:moveTo>
                <a:lnTo>
                  <a:pt x="2480" y="1802"/>
                </a:lnTo>
                <a:lnTo>
                  <a:pt x="2463" y="1810"/>
                </a:lnTo>
                <a:lnTo>
                  <a:pt x="2449" y="1821"/>
                </a:lnTo>
                <a:lnTo>
                  <a:pt x="2153" y="2118"/>
                </a:lnTo>
                <a:lnTo>
                  <a:pt x="2142" y="2132"/>
                </a:lnTo>
                <a:lnTo>
                  <a:pt x="2134" y="2148"/>
                </a:lnTo>
                <a:lnTo>
                  <a:pt x="2130" y="2166"/>
                </a:lnTo>
                <a:lnTo>
                  <a:pt x="2130" y="2182"/>
                </a:lnTo>
                <a:lnTo>
                  <a:pt x="2134" y="2199"/>
                </a:lnTo>
                <a:lnTo>
                  <a:pt x="2142" y="2215"/>
                </a:lnTo>
                <a:lnTo>
                  <a:pt x="2153" y="2230"/>
                </a:lnTo>
                <a:lnTo>
                  <a:pt x="2165" y="2239"/>
                </a:lnTo>
                <a:lnTo>
                  <a:pt x="2178" y="2247"/>
                </a:lnTo>
                <a:lnTo>
                  <a:pt x="2192" y="2251"/>
                </a:lnTo>
                <a:lnTo>
                  <a:pt x="2208" y="2252"/>
                </a:lnTo>
                <a:lnTo>
                  <a:pt x="2223" y="2251"/>
                </a:lnTo>
                <a:lnTo>
                  <a:pt x="2237" y="2247"/>
                </a:lnTo>
                <a:lnTo>
                  <a:pt x="2251" y="2239"/>
                </a:lnTo>
                <a:lnTo>
                  <a:pt x="2263" y="2230"/>
                </a:lnTo>
                <a:lnTo>
                  <a:pt x="2560" y="1932"/>
                </a:lnTo>
                <a:lnTo>
                  <a:pt x="2571" y="1918"/>
                </a:lnTo>
                <a:lnTo>
                  <a:pt x="2579" y="1901"/>
                </a:lnTo>
                <a:lnTo>
                  <a:pt x="2582" y="1885"/>
                </a:lnTo>
                <a:lnTo>
                  <a:pt x="2582" y="1868"/>
                </a:lnTo>
                <a:lnTo>
                  <a:pt x="2579" y="1850"/>
                </a:lnTo>
                <a:lnTo>
                  <a:pt x="2571" y="1835"/>
                </a:lnTo>
                <a:lnTo>
                  <a:pt x="2560" y="1821"/>
                </a:lnTo>
                <a:lnTo>
                  <a:pt x="2545" y="1810"/>
                </a:lnTo>
                <a:lnTo>
                  <a:pt x="2530" y="1802"/>
                </a:lnTo>
                <a:lnTo>
                  <a:pt x="2513" y="1799"/>
                </a:lnTo>
                <a:lnTo>
                  <a:pt x="2496" y="1799"/>
                </a:lnTo>
                <a:close/>
                <a:moveTo>
                  <a:pt x="814" y="1799"/>
                </a:moveTo>
                <a:lnTo>
                  <a:pt x="796" y="1802"/>
                </a:lnTo>
                <a:lnTo>
                  <a:pt x="781" y="1810"/>
                </a:lnTo>
                <a:lnTo>
                  <a:pt x="767" y="1821"/>
                </a:lnTo>
                <a:lnTo>
                  <a:pt x="470" y="2118"/>
                </a:lnTo>
                <a:lnTo>
                  <a:pt x="459" y="2132"/>
                </a:lnTo>
                <a:lnTo>
                  <a:pt x="451" y="2148"/>
                </a:lnTo>
                <a:lnTo>
                  <a:pt x="447" y="2166"/>
                </a:lnTo>
                <a:lnTo>
                  <a:pt x="447" y="2182"/>
                </a:lnTo>
                <a:lnTo>
                  <a:pt x="451" y="2199"/>
                </a:lnTo>
                <a:lnTo>
                  <a:pt x="459" y="2215"/>
                </a:lnTo>
                <a:lnTo>
                  <a:pt x="470" y="2230"/>
                </a:lnTo>
                <a:lnTo>
                  <a:pt x="482" y="2239"/>
                </a:lnTo>
                <a:lnTo>
                  <a:pt x="496" y="2247"/>
                </a:lnTo>
                <a:lnTo>
                  <a:pt x="510" y="2251"/>
                </a:lnTo>
                <a:lnTo>
                  <a:pt x="526" y="2252"/>
                </a:lnTo>
                <a:lnTo>
                  <a:pt x="540" y="2251"/>
                </a:lnTo>
                <a:lnTo>
                  <a:pt x="555" y="2247"/>
                </a:lnTo>
                <a:lnTo>
                  <a:pt x="568" y="2239"/>
                </a:lnTo>
                <a:lnTo>
                  <a:pt x="580" y="2230"/>
                </a:lnTo>
                <a:lnTo>
                  <a:pt x="878" y="1932"/>
                </a:lnTo>
                <a:lnTo>
                  <a:pt x="889" y="1918"/>
                </a:lnTo>
                <a:lnTo>
                  <a:pt x="896" y="1901"/>
                </a:lnTo>
                <a:lnTo>
                  <a:pt x="900" y="1885"/>
                </a:lnTo>
                <a:lnTo>
                  <a:pt x="900" y="1868"/>
                </a:lnTo>
                <a:lnTo>
                  <a:pt x="896" y="1850"/>
                </a:lnTo>
                <a:lnTo>
                  <a:pt x="889" y="1835"/>
                </a:lnTo>
                <a:lnTo>
                  <a:pt x="878" y="1821"/>
                </a:lnTo>
                <a:lnTo>
                  <a:pt x="863" y="1810"/>
                </a:lnTo>
                <a:lnTo>
                  <a:pt x="847" y="1802"/>
                </a:lnTo>
                <a:lnTo>
                  <a:pt x="831" y="1799"/>
                </a:lnTo>
                <a:lnTo>
                  <a:pt x="814" y="1799"/>
                </a:lnTo>
                <a:close/>
                <a:moveTo>
                  <a:pt x="2224" y="1686"/>
                </a:moveTo>
                <a:lnTo>
                  <a:pt x="2207" y="1690"/>
                </a:lnTo>
                <a:lnTo>
                  <a:pt x="2190" y="1697"/>
                </a:lnTo>
                <a:lnTo>
                  <a:pt x="2176" y="1708"/>
                </a:lnTo>
                <a:lnTo>
                  <a:pt x="2002" y="1884"/>
                </a:lnTo>
                <a:lnTo>
                  <a:pt x="1991" y="1898"/>
                </a:lnTo>
                <a:lnTo>
                  <a:pt x="1983" y="1913"/>
                </a:lnTo>
                <a:lnTo>
                  <a:pt x="1979" y="1931"/>
                </a:lnTo>
                <a:lnTo>
                  <a:pt x="1979" y="1948"/>
                </a:lnTo>
                <a:lnTo>
                  <a:pt x="1983" y="1964"/>
                </a:lnTo>
                <a:lnTo>
                  <a:pt x="1991" y="1981"/>
                </a:lnTo>
                <a:lnTo>
                  <a:pt x="2002" y="1995"/>
                </a:lnTo>
                <a:lnTo>
                  <a:pt x="2014" y="2005"/>
                </a:lnTo>
                <a:lnTo>
                  <a:pt x="2028" y="2012"/>
                </a:lnTo>
                <a:lnTo>
                  <a:pt x="2042" y="2016"/>
                </a:lnTo>
                <a:lnTo>
                  <a:pt x="2057" y="2017"/>
                </a:lnTo>
                <a:lnTo>
                  <a:pt x="2072" y="2016"/>
                </a:lnTo>
                <a:lnTo>
                  <a:pt x="2087" y="2012"/>
                </a:lnTo>
                <a:lnTo>
                  <a:pt x="2100" y="2005"/>
                </a:lnTo>
                <a:lnTo>
                  <a:pt x="2112" y="1995"/>
                </a:lnTo>
                <a:lnTo>
                  <a:pt x="2288" y="1819"/>
                </a:lnTo>
                <a:lnTo>
                  <a:pt x="2299" y="1805"/>
                </a:lnTo>
                <a:lnTo>
                  <a:pt x="2306" y="1789"/>
                </a:lnTo>
                <a:lnTo>
                  <a:pt x="2310" y="1772"/>
                </a:lnTo>
                <a:lnTo>
                  <a:pt x="2310" y="1755"/>
                </a:lnTo>
                <a:lnTo>
                  <a:pt x="2306" y="1739"/>
                </a:lnTo>
                <a:lnTo>
                  <a:pt x="2299" y="1722"/>
                </a:lnTo>
                <a:lnTo>
                  <a:pt x="2288" y="1708"/>
                </a:lnTo>
                <a:lnTo>
                  <a:pt x="2274" y="1697"/>
                </a:lnTo>
                <a:lnTo>
                  <a:pt x="2257" y="1690"/>
                </a:lnTo>
                <a:lnTo>
                  <a:pt x="2240" y="1686"/>
                </a:lnTo>
                <a:lnTo>
                  <a:pt x="2224" y="1686"/>
                </a:lnTo>
                <a:close/>
                <a:moveTo>
                  <a:pt x="541" y="1686"/>
                </a:moveTo>
                <a:lnTo>
                  <a:pt x="525" y="1690"/>
                </a:lnTo>
                <a:lnTo>
                  <a:pt x="508" y="1697"/>
                </a:lnTo>
                <a:lnTo>
                  <a:pt x="494" y="1708"/>
                </a:lnTo>
                <a:lnTo>
                  <a:pt x="320" y="1884"/>
                </a:lnTo>
                <a:lnTo>
                  <a:pt x="308" y="1898"/>
                </a:lnTo>
                <a:lnTo>
                  <a:pt x="300" y="1913"/>
                </a:lnTo>
                <a:lnTo>
                  <a:pt x="296" y="1931"/>
                </a:lnTo>
                <a:lnTo>
                  <a:pt x="296" y="1948"/>
                </a:lnTo>
                <a:lnTo>
                  <a:pt x="300" y="1964"/>
                </a:lnTo>
                <a:lnTo>
                  <a:pt x="308" y="1981"/>
                </a:lnTo>
                <a:lnTo>
                  <a:pt x="320" y="1995"/>
                </a:lnTo>
                <a:lnTo>
                  <a:pt x="332" y="2005"/>
                </a:lnTo>
                <a:lnTo>
                  <a:pt x="345" y="2012"/>
                </a:lnTo>
                <a:lnTo>
                  <a:pt x="359" y="2016"/>
                </a:lnTo>
                <a:lnTo>
                  <a:pt x="374" y="2017"/>
                </a:lnTo>
                <a:lnTo>
                  <a:pt x="390" y="2016"/>
                </a:lnTo>
                <a:lnTo>
                  <a:pt x="404" y="2012"/>
                </a:lnTo>
                <a:lnTo>
                  <a:pt x="418" y="2005"/>
                </a:lnTo>
                <a:lnTo>
                  <a:pt x="430" y="1995"/>
                </a:lnTo>
                <a:lnTo>
                  <a:pt x="605" y="1819"/>
                </a:lnTo>
                <a:lnTo>
                  <a:pt x="616" y="1805"/>
                </a:lnTo>
                <a:lnTo>
                  <a:pt x="624" y="1789"/>
                </a:lnTo>
                <a:lnTo>
                  <a:pt x="627" y="1772"/>
                </a:lnTo>
                <a:lnTo>
                  <a:pt x="627" y="1755"/>
                </a:lnTo>
                <a:lnTo>
                  <a:pt x="624" y="1739"/>
                </a:lnTo>
                <a:lnTo>
                  <a:pt x="616" y="1722"/>
                </a:lnTo>
                <a:lnTo>
                  <a:pt x="605" y="1708"/>
                </a:lnTo>
                <a:lnTo>
                  <a:pt x="590" y="1697"/>
                </a:lnTo>
                <a:lnTo>
                  <a:pt x="575" y="1690"/>
                </a:lnTo>
                <a:lnTo>
                  <a:pt x="558" y="1686"/>
                </a:lnTo>
                <a:lnTo>
                  <a:pt x="541" y="1686"/>
                </a:lnTo>
                <a:close/>
                <a:moveTo>
                  <a:pt x="299" y="0"/>
                </a:moveTo>
                <a:lnTo>
                  <a:pt x="338" y="0"/>
                </a:lnTo>
                <a:lnTo>
                  <a:pt x="373" y="4"/>
                </a:lnTo>
                <a:lnTo>
                  <a:pt x="407" y="10"/>
                </a:lnTo>
                <a:lnTo>
                  <a:pt x="436" y="19"/>
                </a:lnTo>
                <a:lnTo>
                  <a:pt x="464" y="29"/>
                </a:lnTo>
                <a:lnTo>
                  <a:pt x="486" y="39"/>
                </a:lnTo>
                <a:lnTo>
                  <a:pt x="506" y="49"/>
                </a:lnTo>
                <a:lnTo>
                  <a:pt x="521" y="58"/>
                </a:lnTo>
                <a:lnTo>
                  <a:pt x="534" y="66"/>
                </a:lnTo>
                <a:lnTo>
                  <a:pt x="542" y="72"/>
                </a:lnTo>
                <a:lnTo>
                  <a:pt x="545" y="74"/>
                </a:lnTo>
                <a:lnTo>
                  <a:pt x="558" y="88"/>
                </a:lnTo>
                <a:lnTo>
                  <a:pt x="566" y="103"/>
                </a:lnTo>
                <a:lnTo>
                  <a:pt x="572" y="119"/>
                </a:lnTo>
                <a:lnTo>
                  <a:pt x="573" y="136"/>
                </a:lnTo>
                <a:lnTo>
                  <a:pt x="571" y="154"/>
                </a:lnTo>
                <a:lnTo>
                  <a:pt x="565" y="170"/>
                </a:lnTo>
                <a:lnTo>
                  <a:pt x="556" y="185"/>
                </a:lnTo>
                <a:lnTo>
                  <a:pt x="543" y="197"/>
                </a:lnTo>
                <a:lnTo>
                  <a:pt x="528" y="207"/>
                </a:lnTo>
                <a:lnTo>
                  <a:pt x="511" y="212"/>
                </a:lnTo>
                <a:lnTo>
                  <a:pt x="494" y="214"/>
                </a:lnTo>
                <a:lnTo>
                  <a:pt x="478" y="212"/>
                </a:lnTo>
                <a:lnTo>
                  <a:pt x="461" y="206"/>
                </a:lnTo>
                <a:lnTo>
                  <a:pt x="445" y="196"/>
                </a:lnTo>
                <a:lnTo>
                  <a:pt x="442" y="193"/>
                </a:lnTo>
                <a:lnTo>
                  <a:pt x="435" y="189"/>
                </a:lnTo>
                <a:lnTo>
                  <a:pt x="423" y="182"/>
                </a:lnTo>
                <a:lnTo>
                  <a:pt x="409" y="175"/>
                </a:lnTo>
                <a:lnTo>
                  <a:pt x="390" y="168"/>
                </a:lnTo>
                <a:lnTo>
                  <a:pt x="368" y="162"/>
                </a:lnTo>
                <a:lnTo>
                  <a:pt x="343" y="158"/>
                </a:lnTo>
                <a:lnTo>
                  <a:pt x="316" y="157"/>
                </a:lnTo>
                <a:lnTo>
                  <a:pt x="285" y="158"/>
                </a:lnTo>
                <a:lnTo>
                  <a:pt x="253" y="164"/>
                </a:lnTo>
                <a:lnTo>
                  <a:pt x="232" y="172"/>
                </a:lnTo>
                <a:lnTo>
                  <a:pt x="215" y="183"/>
                </a:lnTo>
                <a:lnTo>
                  <a:pt x="201" y="198"/>
                </a:lnTo>
                <a:lnTo>
                  <a:pt x="189" y="216"/>
                </a:lnTo>
                <a:lnTo>
                  <a:pt x="180" y="234"/>
                </a:lnTo>
                <a:lnTo>
                  <a:pt x="171" y="253"/>
                </a:lnTo>
                <a:lnTo>
                  <a:pt x="166" y="274"/>
                </a:lnTo>
                <a:lnTo>
                  <a:pt x="162" y="292"/>
                </a:lnTo>
                <a:lnTo>
                  <a:pt x="159" y="309"/>
                </a:lnTo>
                <a:lnTo>
                  <a:pt x="158" y="324"/>
                </a:lnTo>
                <a:lnTo>
                  <a:pt x="157" y="336"/>
                </a:lnTo>
                <a:lnTo>
                  <a:pt x="156" y="343"/>
                </a:lnTo>
                <a:lnTo>
                  <a:pt x="156" y="346"/>
                </a:lnTo>
                <a:lnTo>
                  <a:pt x="156" y="1787"/>
                </a:lnTo>
                <a:lnTo>
                  <a:pt x="172" y="1747"/>
                </a:lnTo>
                <a:lnTo>
                  <a:pt x="194" y="1708"/>
                </a:lnTo>
                <a:lnTo>
                  <a:pt x="219" y="1674"/>
                </a:lnTo>
                <a:lnTo>
                  <a:pt x="249" y="1641"/>
                </a:lnTo>
                <a:lnTo>
                  <a:pt x="282" y="1614"/>
                </a:lnTo>
                <a:lnTo>
                  <a:pt x="319" y="1590"/>
                </a:lnTo>
                <a:lnTo>
                  <a:pt x="358" y="1571"/>
                </a:lnTo>
                <a:lnTo>
                  <a:pt x="400" y="1557"/>
                </a:lnTo>
                <a:lnTo>
                  <a:pt x="444" y="1549"/>
                </a:lnTo>
                <a:lnTo>
                  <a:pt x="490" y="1545"/>
                </a:lnTo>
                <a:lnTo>
                  <a:pt x="1191" y="1545"/>
                </a:lnTo>
                <a:lnTo>
                  <a:pt x="1235" y="1549"/>
                </a:lnTo>
                <a:lnTo>
                  <a:pt x="1276" y="1557"/>
                </a:lnTo>
                <a:lnTo>
                  <a:pt x="1315" y="1570"/>
                </a:lnTo>
                <a:lnTo>
                  <a:pt x="1351" y="1589"/>
                </a:lnTo>
                <a:lnTo>
                  <a:pt x="1386" y="1612"/>
                </a:lnTo>
                <a:lnTo>
                  <a:pt x="1416" y="1639"/>
                </a:lnTo>
                <a:lnTo>
                  <a:pt x="1443" y="1670"/>
                </a:lnTo>
                <a:lnTo>
                  <a:pt x="1466" y="1703"/>
                </a:lnTo>
                <a:lnTo>
                  <a:pt x="1484" y="1740"/>
                </a:lnTo>
                <a:lnTo>
                  <a:pt x="1498" y="1779"/>
                </a:lnTo>
                <a:lnTo>
                  <a:pt x="1507" y="1821"/>
                </a:lnTo>
                <a:lnTo>
                  <a:pt x="1510" y="1864"/>
                </a:lnTo>
                <a:lnTo>
                  <a:pt x="1510" y="1920"/>
                </a:lnTo>
                <a:lnTo>
                  <a:pt x="1816" y="1920"/>
                </a:lnTo>
                <a:lnTo>
                  <a:pt x="1816" y="1864"/>
                </a:lnTo>
                <a:lnTo>
                  <a:pt x="1819" y="1821"/>
                </a:lnTo>
                <a:lnTo>
                  <a:pt x="1828" y="1779"/>
                </a:lnTo>
                <a:lnTo>
                  <a:pt x="1841" y="1740"/>
                </a:lnTo>
                <a:lnTo>
                  <a:pt x="1860" y="1703"/>
                </a:lnTo>
                <a:lnTo>
                  <a:pt x="1883" y="1670"/>
                </a:lnTo>
                <a:lnTo>
                  <a:pt x="1909" y="1639"/>
                </a:lnTo>
                <a:lnTo>
                  <a:pt x="1940" y="1612"/>
                </a:lnTo>
                <a:lnTo>
                  <a:pt x="1974" y="1589"/>
                </a:lnTo>
                <a:lnTo>
                  <a:pt x="2011" y="1570"/>
                </a:lnTo>
                <a:lnTo>
                  <a:pt x="2049" y="1557"/>
                </a:lnTo>
                <a:lnTo>
                  <a:pt x="2091" y="1549"/>
                </a:lnTo>
                <a:lnTo>
                  <a:pt x="2135" y="1545"/>
                </a:lnTo>
                <a:lnTo>
                  <a:pt x="2836" y="1545"/>
                </a:lnTo>
                <a:lnTo>
                  <a:pt x="2879" y="1548"/>
                </a:lnTo>
                <a:lnTo>
                  <a:pt x="2922" y="1556"/>
                </a:lnTo>
                <a:lnTo>
                  <a:pt x="2962" y="1569"/>
                </a:lnTo>
                <a:lnTo>
                  <a:pt x="3000" y="1586"/>
                </a:lnTo>
                <a:lnTo>
                  <a:pt x="3036" y="1609"/>
                </a:lnTo>
                <a:lnTo>
                  <a:pt x="3068" y="1634"/>
                </a:lnTo>
                <a:lnTo>
                  <a:pt x="3097" y="1663"/>
                </a:lnTo>
                <a:lnTo>
                  <a:pt x="3124" y="1696"/>
                </a:lnTo>
                <a:lnTo>
                  <a:pt x="3145" y="1732"/>
                </a:lnTo>
                <a:lnTo>
                  <a:pt x="3162" y="1769"/>
                </a:lnTo>
                <a:lnTo>
                  <a:pt x="3176" y="1810"/>
                </a:lnTo>
                <a:lnTo>
                  <a:pt x="3176" y="347"/>
                </a:lnTo>
                <a:lnTo>
                  <a:pt x="3176" y="344"/>
                </a:lnTo>
                <a:lnTo>
                  <a:pt x="3176" y="337"/>
                </a:lnTo>
                <a:lnTo>
                  <a:pt x="3175" y="325"/>
                </a:lnTo>
                <a:lnTo>
                  <a:pt x="3172" y="309"/>
                </a:lnTo>
                <a:lnTo>
                  <a:pt x="3170" y="292"/>
                </a:lnTo>
                <a:lnTo>
                  <a:pt x="3166" y="274"/>
                </a:lnTo>
                <a:lnTo>
                  <a:pt x="3160" y="254"/>
                </a:lnTo>
                <a:lnTo>
                  <a:pt x="3153" y="234"/>
                </a:lnTo>
                <a:lnTo>
                  <a:pt x="3144" y="216"/>
                </a:lnTo>
                <a:lnTo>
                  <a:pt x="3132" y="198"/>
                </a:lnTo>
                <a:lnTo>
                  <a:pt x="3118" y="183"/>
                </a:lnTo>
                <a:lnTo>
                  <a:pt x="3100" y="172"/>
                </a:lnTo>
                <a:lnTo>
                  <a:pt x="3080" y="164"/>
                </a:lnTo>
                <a:lnTo>
                  <a:pt x="3047" y="158"/>
                </a:lnTo>
                <a:lnTo>
                  <a:pt x="3015" y="157"/>
                </a:lnTo>
                <a:lnTo>
                  <a:pt x="2987" y="158"/>
                </a:lnTo>
                <a:lnTo>
                  <a:pt x="2962" y="163"/>
                </a:lnTo>
                <a:lnTo>
                  <a:pt x="2940" y="169"/>
                </a:lnTo>
                <a:lnTo>
                  <a:pt x="2922" y="176"/>
                </a:lnTo>
                <a:lnTo>
                  <a:pt x="2907" y="183"/>
                </a:lnTo>
                <a:lnTo>
                  <a:pt x="2897" y="189"/>
                </a:lnTo>
                <a:lnTo>
                  <a:pt x="2889" y="194"/>
                </a:lnTo>
                <a:lnTo>
                  <a:pt x="2887" y="195"/>
                </a:lnTo>
                <a:lnTo>
                  <a:pt x="2872" y="206"/>
                </a:lnTo>
                <a:lnTo>
                  <a:pt x="2855" y="212"/>
                </a:lnTo>
                <a:lnTo>
                  <a:pt x="2839" y="214"/>
                </a:lnTo>
                <a:lnTo>
                  <a:pt x="2821" y="213"/>
                </a:lnTo>
                <a:lnTo>
                  <a:pt x="2805" y="207"/>
                </a:lnTo>
                <a:lnTo>
                  <a:pt x="2790" y="197"/>
                </a:lnTo>
                <a:lnTo>
                  <a:pt x="2777" y="185"/>
                </a:lnTo>
                <a:lnTo>
                  <a:pt x="2767" y="170"/>
                </a:lnTo>
                <a:lnTo>
                  <a:pt x="2761" y="154"/>
                </a:lnTo>
                <a:lnTo>
                  <a:pt x="2759" y="136"/>
                </a:lnTo>
                <a:lnTo>
                  <a:pt x="2761" y="119"/>
                </a:lnTo>
                <a:lnTo>
                  <a:pt x="2766" y="103"/>
                </a:lnTo>
                <a:lnTo>
                  <a:pt x="2775" y="88"/>
                </a:lnTo>
                <a:lnTo>
                  <a:pt x="2787" y="74"/>
                </a:lnTo>
                <a:lnTo>
                  <a:pt x="2791" y="72"/>
                </a:lnTo>
                <a:lnTo>
                  <a:pt x="2798" y="66"/>
                </a:lnTo>
                <a:lnTo>
                  <a:pt x="2810" y="58"/>
                </a:lnTo>
                <a:lnTo>
                  <a:pt x="2827" y="49"/>
                </a:lnTo>
                <a:lnTo>
                  <a:pt x="2846" y="39"/>
                </a:lnTo>
                <a:lnTo>
                  <a:pt x="2869" y="29"/>
                </a:lnTo>
                <a:lnTo>
                  <a:pt x="2896" y="19"/>
                </a:lnTo>
                <a:lnTo>
                  <a:pt x="2926" y="10"/>
                </a:lnTo>
                <a:lnTo>
                  <a:pt x="2958" y="4"/>
                </a:lnTo>
                <a:lnTo>
                  <a:pt x="2994" y="0"/>
                </a:lnTo>
                <a:lnTo>
                  <a:pt x="3033" y="0"/>
                </a:lnTo>
                <a:lnTo>
                  <a:pt x="3074" y="3"/>
                </a:lnTo>
                <a:lnTo>
                  <a:pt x="3118" y="12"/>
                </a:lnTo>
                <a:lnTo>
                  <a:pt x="3150" y="23"/>
                </a:lnTo>
                <a:lnTo>
                  <a:pt x="3180" y="37"/>
                </a:lnTo>
                <a:lnTo>
                  <a:pt x="3206" y="53"/>
                </a:lnTo>
                <a:lnTo>
                  <a:pt x="3229" y="73"/>
                </a:lnTo>
                <a:lnTo>
                  <a:pt x="3251" y="95"/>
                </a:lnTo>
                <a:lnTo>
                  <a:pt x="3268" y="119"/>
                </a:lnTo>
                <a:lnTo>
                  <a:pt x="3283" y="144"/>
                </a:lnTo>
                <a:lnTo>
                  <a:pt x="3296" y="170"/>
                </a:lnTo>
                <a:lnTo>
                  <a:pt x="3306" y="197"/>
                </a:lnTo>
                <a:lnTo>
                  <a:pt x="3316" y="224"/>
                </a:lnTo>
                <a:lnTo>
                  <a:pt x="3322" y="251"/>
                </a:lnTo>
                <a:lnTo>
                  <a:pt x="3327" y="277"/>
                </a:lnTo>
                <a:lnTo>
                  <a:pt x="3330" y="302"/>
                </a:lnTo>
                <a:lnTo>
                  <a:pt x="3332" y="327"/>
                </a:lnTo>
                <a:lnTo>
                  <a:pt x="3332" y="348"/>
                </a:lnTo>
                <a:lnTo>
                  <a:pt x="3332" y="2024"/>
                </a:lnTo>
                <a:lnTo>
                  <a:pt x="3330" y="2045"/>
                </a:lnTo>
                <a:lnTo>
                  <a:pt x="3322" y="2064"/>
                </a:lnTo>
                <a:lnTo>
                  <a:pt x="3309" y="2079"/>
                </a:lnTo>
                <a:lnTo>
                  <a:pt x="3293" y="2091"/>
                </a:lnTo>
                <a:lnTo>
                  <a:pt x="3275" y="2100"/>
                </a:lnTo>
                <a:lnTo>
                  <a:pt x="3254" y="2103"/>
                </a:lnTo>
                <a:lnTo>
                  <a:pt x="3180" y="2103"/>
                </a:lnTo>
                <a:lnTo>
                  <a:pt x="3168" y="2150"/>
                </a:lnTo>
                <a:lnTo>
                  <a:pt x="3152" y="2196"/>
                </a:lnTo>
                <a:lnTo>
                  <a:pt x="3132" y="2240"/>
                </a:lnTo>
                <a:lnTo>
                  <a:pt x="3107" y="2280"/>
                </a:lnTo>
                <a:lnTo>
                  <a:pt x="3077" y="2318"/>
                </a:lnTo>
                <a:lnTo>
                  <a:pt x="3045" y="2353"/>
                </a:lnTo>
                <a:lnTo>
                  <a:pt x="3008" y="2384"/>
                </a:lnTo>
                <a:lnTo>
                  <a:pt x="2969" y="2411"/>
                </a:lnTo>
                <a:lnTo>
                  <a:pt x="2926" y="2434"/>
                </a:lnTo>
                <a:lnTo>
                  <a:pt x="2881" y="2452"/>
                </a:lnTo>
                <a:lnTo>
                  <a:pt x="2835" y="2466"/>
                </a:lnTo>
                <a:lnTo>
                  <a:pt x="2786" y="2474"/>
                </a:lnTo>
                <a:lnTo>
                  <a:pt x="2735" y="2477"/>
                </a:lnTo>
                <a:lnTo>
                  <a:pt x="2269" y="2477"/>
                </a:lnTo>
                <a:lnTo>
                  <a:pt x="2216" y="2474"/>
                </a:lnTo>
                <a:lnTo>
                  <a:pt x="2164" y="2464"/>
                </a:lnTo>
                <a:lnTo>
                  <a:pt x="2115" y="2450"/>
                </a:lnTo>
                <a:lnTo>
                  <a:pt x="2070" y="2430"/>
                </a:lnTo>
                <a:lnTo>
                  <a:pt x="2026" y="2406"/>
                </a:lnTo>
                <a:lnTo>
                  <a:pt x="1985" y="2377"/>
                </a:lnTo>
                <a:lnTo>
                  <a:pt x="1949" y="2344"/>
                </a:lnTo>
                <a:lnTo>
                  <a:pt x="1915" y="2307"/>
                </a:lnTo>
                <a:lnTo>
                  <a:pt x="1887" y="2266"/>
                </a:lnTo>
                <a:lnTo>
                  <a:pt x="1863" y="2223"/>
                </a:lnTo>
                <a:lnTo>
                  <a:pt x="1842" y="2176"/>
                </a:lnTo>
                <a:lnTo>
                  <a:pt x="1828" y="2127"/>
                </a:lnTo>
                <a:lnTo>
                  <a:pt x="1819" y="2076"/>
                </a:lnTo>
                <a:lnTo>
                  <a:pt x="1507" y="2076"/>
                </a:lnTo>
                <a:lnTo>
                  <a:pt x="1497" y="2127"/>
                </a:lnTo>
                <a:lnTo>
                  <a:pt x="1483" y="2176"/>
                </a:lnTo>
                <a:lnTo>
                  <a:pt x="1463" y="2223"/>
                </a:lnTo>
                <a:lnTo>
                  <a:pt x="1439" y="2266"/>
                </a:lnTo>
                <a:lnTo>
                  <a:pt x="1410" y="2307"/>
                </a:lnTo>
                <a:lnTo>
                  <a:pt x="1377" y="2344"/>
                </a:lnTo>
                <a:lnTo>
                  <a:pt x="1340" y="2377"/>
                </a:lnTo>
                <a:lnTo>
                  <a:pt x="1300" y="2406"/>
                </a:lnTo>
                <a:lnTo>
                  <a:pt x="1256" y="2430"/>
                </a:lnTo>
                <a:lnTo>
                  <a:pt x="1210" y="2450"/>
                </a:lnTo>
                <a:lnTo>
                  <a:pt x="1162" y="2464"/>
                </a:lnTo>
                <a:lnTo>
                  <a:pt x="1110" y="2474"/>
                </a:lnTo>
                <a:lnTo>
                  <a:pt x="1058" y="2477"/>
                </a:lnTo>
                <a:lnTo>
                  <a:pt x="590" y="2477"/>
                </a:lnTo>
                <a:lnTo>
                  <a:pt x="541" y="2474"/>
                </a:lnTo>
                <a:lnTo>
                  <a:pt x="491" y="2466"/>
                </a:lnTo>
                <a:lnTo>
                  <a:pt x="444" y="2452"/>
                </a:lnTo>
                <a:lnTo>
                  <a:pt x="400" y="2434"/>
                </a:lnTo>
                <a:lnTo>
                  <a:pt x="357" y="2411"/>
                </a:lnTo>
                <a:lnTo>
                  <a:pt x="318" y="2384"/>
                </a:lnTo>
                <a:lnTo>
                  <a:pt x="281" y="2353"/>
                </a:lnTo>
                <a:lnTo>
                  <a:pt x="249" y="2319"/>
                </a:lnTo>
                <a:lnTo>
                  <a:pt x="219" y="2280"/>
                </a:lnTo>
                <a:lnTo>
                  <a:pt x="194" y="2240"/>
                </a:lnTo>
                <a:lnTo>
                  <a:pt x="173" y="2196"/>
                </a:lnTo>
                <a:lnTo>
                  <a:pt x="157" y="2150"/>
                </a:lnTo>
                <a:lnTo>
                  <a:pt x="146" y="2103"/>
                </a:lnTo>
                <a:lnTo>
                  <a:pt x="78" y="2103"/>
                </a:lnTo>
                <a:lnTo>
                  <a:pt x="58" y="2100"/>
                </a:lnTo>
                <a:lnTo>
                  <a:pt x="39" y="2091"/>
                </a:lnTo>
                <a:lnTo>
                  <a:pt x="23" y="2079"/>
                </a:lnTo>
                <a:lnTo>
                  <a:pt x="11" y="2064"/>
                </a:lnTo>
                <a:lnTo>
                  <a:pt x="3" y="2045"/>
                </a:lnTo>
                <a:lnTo>
                  <a:pt x="0" y="2024"/>
                </a:lnTo>
                <a:lnTo>
                  <a:pt x="0" y="1243"/>
                </a:lnTo>
                <a:lnTo>
                  <a:pt x="0" y="347"/>
                </a:lnTo>
                <a:lnTo>
                  <a:pt x="0" y="326"/>
                </a:lnTo>
                <a:lnTo>
                  <a:pt x="2" y="302"/>
                </a:lnTo>
                <a:lnTo>
                  <a:pt x="5" y="277"/>
                </a:lnTo>
                <a:lnTo>
                  <a:pt x="10" y="250"/>
                </a:lnTo>
                <a:lnTo>
                  <a:pt x="17" y="224"/>
                </a:lnTo>
                <a:lnTo>
                  <a:pt x="25" y="196"/>
                </a:lnTo>
                <a:lnTo>
                  <a:pt x="37" y="170"/>
                </a:lnTo>
                <a:lnTo>
                  <a:pt x="49" y="144"/>
                </a:lnTo>
                <a:lnTo>
                  <a:pt x="64" y="118"/>
                </a:lnTo>
                <a:lnTo>
                  <a:pt x="82" y="95"/>
                </a:lnTo>
                <a:lnTo>
                  <a:pt x="102" y="73"/>
                </a:lnTo>
                <a:lnTo>
                  <a:pt x="126" y="53"/>
                </a:lnTo>
                <a:lnTo>
                  <a:pt x="152" y="37"/>
                </a:lnTo>
                <a:lnTo>
                  <a:pt x="182" y="23"/>
                </a:lnTo>
                <a:lnTo>
                  <a:pt x="214" y="12"/>
                </a:lnTo>
                <a:lnTo>
                  <a:pt x="258" y="3"/>
                </a:lnTo>
                <a:lnTo>
                  <a:pt x="2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38"/>
          <p:cNvSpPr>
            <a:spLocks noEditPoints="1"/>
          </p:cNvSpPr>
          <p:nvPr/>
        </p:nvSpPr>
        <p:spPr bwMode="auto">
          <a:xfrm>
            <a:off x="2540126" y="2722563"/>
            <a:ext cx="554038" cy="487362"/>
          </a:xfrm>
          <a:custGeom>
            <a:avLst/>
            <a:gdLst>
              <a:gd name="T0" fmla="*/ 2765 w 3489"/>
              <a:gd name="T1" fmla="*/ 1907 h 3070"/>
              <a:gd name="T2" fmla="*/ 2100 w 3489"/>
              <a:gd name="T3" fmla="*/ 1740 h 3070"/>
              <a:gd name="T4" fmla="*/ 2323 w 3489"/>
              <a:gd name="T5" fmla="*/ 1740 h 3070"/>
              <a:gd name="T6" fmla="*/ 1658 w 3489"/>
              <a:gd name="T7" fmla="*/ 1907 h 3070"/>
              <a:gd name="T8" fmla="*/ 1658 w 3489"/>
              <a:gd name="T9" fmla="*/ 1740 h 3070"/>
              <a:gd name="T10" fmla="*/ 2765 w 3489"/>
              <a:gd name="T11" fmla="*/ 1511 h 3070"/>
              <a:gd name="T12" fmla="*/ 2100 w 3489"/>
              <a:gd name="T13" fmla="*/ 1344 h 3070"/>
              <a:gd name="T14" fmla="*/ 2323 w 3489"/>
              <a:gd name="T15" fmla="*/ 1344 h 3070"/>
              <a:gd name="T16" fmla="*/ 1658 w 3489"/>
              <a:gd name="T17" fmla="*/ 1511 h 3070"/>
              <a:gd name="T18" fmla="*/ 1658 w 3489"/>
              <a:gd name="T19" fmla="*/ 1344 h 3070"/>
              <a:gd name="T20" fmla="*/ 2765 w 3489"/>
              <a:gd name="T21" fmla="*/ 1115 h 3070"/>
              <a:gd name="T22" fmla="*/ 2100 w 3489"/>
              <a:gd name="T23" fmla="*/ 949 h 3070"/>
              <a:gd name="T24" fmla="*/ 2323 w 3489"/>
              <a:gd name="T25" fmla="*/ 949 h 3070"/>
              <a:gd name="T26" fmla="*/ 1658 w 3489"/>
              <a:gd name="T27" fmla="*/ 1115 h 3070"/>
              <a:gd name="T28" fmla="*/ 1658 w 3489"/>
              <a:gd name="T29" fmla="*/ 949 h 3070"/>
              <a:gd name="T30" fmla="*/ 3058 w 3489"/>
              <a:gd name="T31" fmla="*/ 2419 h 3070"/>
              <a:gd name="T32" fmla="*/ 345 w 3489"/>
              <a:gd name="T33" fmla="*/ 262 h 3070"/>
              <a:gd name="T34" fmla="*/ 283 w 3489"/>
              <a:gd name="T35" fmla="*/ 288 h 3070"/>
              <a:gd name="T36" fmla="*/ 258 w 3489"/>
              <a:gd name="T37" fmla="*/ 349 h 3070"/>
              <a:gd name="T38" fmla="*/ 269 w 3489"/>
              <a:gd name="T39" fmla="*/ 2551 h 3070"/>
              <a:gd name="T40" fmla="*/ 321 w 3489"/>
              <a:gd name="T41" fmla="*/ 2590 h 3070"/>
              <a:gd name="T42" fmla="*/ 3168 w 3489"/>
              <a:gd name="T43" fmla="*/ 2590 h 3070"/>
              <a:gd name="T44" fmla="*/ 3220 w 3489"/>
              <a:gd name="T45" fmla="*/ 2551 h 3070"/>
              <a:gd name="T46" fmla="*/ 3232 w 3489"/>
              <a:gd name="T47" fmla="*/ 349 h 3070"/>
              <a:gd name="T48" fmla="*/ 3206 w 3489"/>
              <a:gd name="T49" fmla="*/ 288 h 3070"/>
              <a:gd name="T50" fmla="*/ 3145 w 3489"/>
              <a:gd name="T51" fmla="*/ 262 h 3070"/>
              <a:gd name="T52" fmla="*/ 3402 w 3489"/>
              <a:gd name="T53" fmla="*/ 0 h 3070"/>
              <a:gd name="T54" fmla="*/ 3464 w 3489"/>
              <a:gd name="T55" fmla="*/ 26 h 3070"/>
              <a:gd name="T56" fmla="*/ 3489 w 3489"/>
              <a:gd name="T57" fmla="*/ 87 h 3070"/>
              <a:gd name="T58" fmla="*/ 3478 w 3489"/>
              <a:gd name="T59" fmla="*/ 2812 h 3070"/>
              <a:gd name="T60" fmla="*/ 3426 w 3489"/>
              <a:gd name="T61" fmla="*/ 2852 h 3070"/>
              <a:gd name="T62" fmla="*/ 3232 w 3489"/>
              <a:gd name="T63" fmla="*/ 2983 h 3070"/>
              <a:gd name="T64" fmla="*/ 3206 w 3489"/>
              <a:gd name="T65" fmla="*/ 3044 h 3070"/>
              <a:gd name="T66" fmla="*/ 3145 w 3489"/>
              <a:gd name="T67" fmla="*/ 3070 h 3070"/>
              <a:gd name="T68" fmla="*/ 2819 w 3489"/>
              <a:gd name="T69" fmla="*/ 3058 h 3070"/>
              <a:gd name="T70" fmla="*/ 2779 w 3489"/>
              <a:gd name="T71" fmla="*/ 3006 h 3070"/>
              <a:gd name="T72" fmla="*/ 714 w 3489"/>
              <a:gd name="T73" fmla="*/ 2855 h 3070"/>
              <a:gd name="T74" fmla="*/ 702 w 3489"/>
              <a:gd name="T75" fmla="*/ 3026 h 3070"/>
              <a:gd name="T76" fmla="*/ 650 w 3489"/>
              <a:gd name="T77" fmla="*/ 3067 h 3070"/>
              <a:gd name="T78" fmla="*/ 321 w 3489"/>
              <a:gd name="T79" fmla="*/ 3067 h 3070"/>
              <a:gd name="T80" fmla="*/ 269 w 3489"/>
              <a:gd name="T81" fmla="*/ 3026 h 3070"/>
              <a:gd name="T82" fmla="*/ 258 w 3489"/>
              <a:gd name="T83" fmla="*/ 2855 h 3070"/>
              <a:gd name="T84" fmla="*/ 43 w 3489"/>
              <a:gd name="T85" fmla="*/ 2843 h 3070"/>
              <a:gd name="T86" fmla="*/ 3 w 3489"/>
              <a:gd name="T87" fmla="*/ 2791 h 3070"/>
              <a:gd name="T88" fmla="*/ 3 w 3489"/>
              <a:gd name="T89" fmla="*/ 64 h 3070"/>
              <a:gd name="T90" fmla="*/ 43 w 3489"/>
              <a:gd name="T91" fmla="*/ 12 h 3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9" h="3070">
                <a:moveTo>
                  <a:pt x="2541" y="1740"/>
                </a:moveTo>
                <a:lnTo>
                  <a:pt x="2541" y="1907"/>
                </a:lnTo>
                <a:lnTo>
                  <a:pt x="2765" y="1907"/>
                </a:lnTo>
                <a:lnTo>
                  <a:pt x="2765" y="1740"/>
                </a:lnTo>
                <a:lnTo>
                  <a:pt x="2541" y="1740"/>
                </a:lnTo>
                <a:close/>
                <a:moveTo>
                  <a:pt x="2100" y="1740"/>
                </a:moveTo>
                <a:lnTo>
                  <a:pt x="2100" y="1907"/>
                </a:lnTo>
                <a:lnTo>
                  <a:pt x="2323" y="1907"/>
                </a:lnTo>
                <a:lnTo>
                  <a:pt x="2323" y="1740"/>
                </a:lnTo>
                <a:lnTo>
                  <a:pt x="2100" y="1740"/>
                </a:lnTo>
                <a:close/>
                <a:moveTo>
                  <a:pt x="1658" y="1740"/>
                </a:moveTo>
                <a:lnTo>
                  <a:pt x="1658" y="1907"/>
                </a:lnTo>
                <a:lnTo>
                  <a:pt x="1882" y="1907"/>
                </a:lnTo>
                <a:lnTo>
                  <a:pt x="1882" y="1740"/>
                </a:lnTo>
                <a:lnTo>
                  <a:pt x="1658" y="1740"/>
                </a:lnTo>
                <a:close/>
                <a:moveTo>
                  <a:pt x="2541" y="1344"/>
                </a:moveTo>
                <a:lnTo>
                  <a:pt x="2541" y="1511"/>
                </a:lnTo>
                <a:lnTo>
                  <a:pt x="2765" y="1511"/>
                </a:lnTo>
                <a:lnTo>
                  <a:pt x="2765" y="1344"/>
                </a:lnTo>
                <a:lnTo>
                  <a:pt x="2541" y="1344"/>
                </a:lnTo>
                <a:close/>
                <a:moveTo>
                  <a:pt x="2100" y="1344"/>
                </a:moveTo>
                <a:lnTo>
                  <a:pt x="2100" y="1511"/>
                </a:lnTo>
                <a:lnTo>
                  <a:pt x="2323" y="1511"/>
                </a:lnTo>
                <a:lnTo>
                  <a:pt x="2323" y="1344"/>
                </a:lnTo>
                <a:lnTo>
                  <a:pt x="2100" y="1344"/>
                </a:lnTo>
                <a:close/>
                <a:moveTo>
                  <a:pt x="1658" y="1344"/>
                </a:moveTo>
                <a:lnTo>
                  <a:pt x="1658" y="1511"/>
                </a:lnTo>
                <a:lnTo>
                  <a:pt x="1882" y="1511"/>
                </a:lnTo>
                <a:lnTo>
                  <a:pt x="1882" y="1344"/>
                </a:lnTo>
                <a:lnTo>
                  <a:pt x="1658" y="1344"/>
                </a:lnTo>
                <a:close/>
                <a:moveTo>
                  <a:pt x="2541" y="949"/>
                </a:moveTo>
                <a:lnTo>
                  <a:pt x="2541" y="1115"/>
                </a:lnTo>
                <a:lnTo>
                  <a:pt x="2765" y="1115"/>
                </a:lnTo>
                <a:lnTo>
                  <a:pt x="2765" y="949"/>
                </a:lnTo>
                <a:lnTo>
                  <a:pt x="2541" y="949"/>
                </a:lnTo>
                <a:close/>
                <a:moveTo>
                  <a:pt x="2100" y="949"/>
                </a:moveTo>
                <a:lnTo>
                  <a:pt x="2100" y="1115"/>
                </a:lnTo>
                <a:lnTo>
                  <a:pt x="2323" y="1115"/>
                </a:lnTo>
                <a:lnTo>
                  <a:pt x="2323" y="949"/>
                </a:lnTo>
                <a:lnTo>
                  <a:pt x="2100" y="949"/>
                </a:lnTo>
                <a:close/>
                <a:moveTo>
                  <a:pt x="1658" y="949"/>
                </a:moveTo>
                <a:lnTo>
                  <a:pt x="1658" y="1115"/>
                </a:lnTo>
                <a:lnTo>
                  <a:pt x="1882" y="1115"/>
                </a:lnTo>
                <a:lnTo>
                  <a:pt x="1882" y="949"/>
                </a:lnTo>
                <a:lnTo>
                  <a:pt x="1658" y="949"/>
                </a:lnTo>
                <a:close/>
                <a:moveTo>
                  <a:pt x="432" y="436"/>
                </a:moveTo>
                <a:lnTo>
                  <a:pt x="3058" y="436"/>
                </a:lnTo>
                <a:lnTo>
                  <a:pt x="3058" y="2419"/>
                </a:lnTo>
                <a:lnTo>
                  <a:pt x="432" y="2419"/>
                </a:lnTo>
                <a:lnTo>
                  <a:pt x="432" y="436"/>
                </a:lnTo>
                <a:close/>
                <a:moveTo>
                  <a:pt x="345" y="262"/>
                </a:moveTo>
                <a:lnTo>
                  <a:pt x="321" y="265"/>
                </a:lnTo>
                <a:lnTo>
                  <a:pt x="301" y="274"/>
                </a:lnTo>
                <a:lnTo>
                  <a:pt x="283" y="288"/>
                </a:lnTo>
                <a:lnTo>
                  <a:pt x="269" y="305"/>
                </a:lnTo>
                <a:lnTo>
                  <a:pt x="261" y="326"/>
                </a:lnTo>
                <a:lnTo>
                  <a:pt x="258" y="349"/>
                </a:lnTo>
                <a:lnTo>
                  <a:pt x="258" y="2506"/>
                </a:lnTo>
                <a:lnTo>
                  <a:pt x="261" y="2530"/>
                </a:lnTo>
                <a:lnTo>
                  <a:pt x="269" y="2551"/>
                </a:lnTo>
                <a:lnTo>
                  <a:pt x="283" y="2568"/>
                </a:lnTo>
                <a:lnTo>
                  <a:pt x="301" y="2582"/>
                </a:lnTo>
                <a:lnTo>
                  <a:pt x="321" y="2590"/>
                </a:lnTo>
                <a:lnTo>
                  <a:pt x="345" y="2593"/>
                </a:lnTo>
                <a:lnTo>
                  <a:pt x="3145" y="2593"/>
                </a:lnTo>
                <a:lnTo>
                  <a:pt x="3168" y="2590"/>
                </a:lnTo>
                <a:lnTo>
                  <a:pt x="3189" y="2582"/>
                </a:lnTo>
                <a:lnTo>
                  <a:pt x="3206" y="2568"/>
                </a:lnTo>
                <a:lnTo>
                  <a:pt x="3220" y="2551"/>
                </a:lnTo>
                <a:lnTo>
                  <a:pt x="3228" y="2530"/>
                </a:lnTo>
                <a:lnTo>
                  <a:pt x="3232" y="2506"/>
                </a:lnTo>
                <a:lnTo>
                  <a:pt x="3232" y="349"/>
                </a:lnTo>
                <a:lnTo>
                  <a:pt x="3228" y="326"/>
                </a:lnTo>
                <a:lnTo>
                  <a:pt x="3220" y="305"/>
                </a:lnTo>
                <a:lnTo>
                  <a:pt x="3206" y="288"/>
                </a:lnTo>
                <a:lnTo>
                  <a:pt x="3189" y="274"/>
                </a:lnTo>
                <a:lnTo>
                  <a:pt x="3168" y="265"/>
                </a:lnTo>
                <a:lnTo>
                  <a:pt x="3145" y="262"/>
                </a:lnTo>
                <a:lnTo>
                  <a:pt x="345" y="262"/>
                </a:lnTo>
                <a:close/>
                <a:moveTo>
                  <a:pt x="87" y="0"/>
                </a:moveTo>
                <a:lnTo>
                  <a:pt x="3402" y="0"/>
                </a:lnTo>
                <a:lnTo>
                  <a:pt x="3426" y="3"/>
                </a:lnTo>
                <a:lnTo>
                  <a:pt x="3447" y="12"/>
                </a:lnTo>
                <a:lnTo>
                  <a:pt x="3464" y="26"/>
                </a:lnTo>
                <a:lnTo>
                  <a:pt x="3478" y="44"/>
                </a:lnTo>
                <a:lnTo>
                  <a:pt x="3487" y="64"/>
                </a:lnTo>
                <a:lnTo>
                  <a:pt x="3489" y="87"/>
                </a:lnTo>
                <a:lnTo>
                  <a:pt x="3489" y="2768"/>
                </a:lnTo>
                <a:lnTo>
                  <a:pt x="3487" y="2791"/>
                </a:lnTo>
                <a:lnTo>
                  <a:pt x="3478" y="2812"/>
                </a:lnTo>
                <a:lnTo>
                  <a:pt x="3464" y="2830"/>
                </a:lnTo>
                <a:lnTo>
                  <a:pt x="3447" y="2843"/>
                </a:lnTo>
                <a:lnTo>
                  <a:pt x="3426" y="2852"/>
                </a:lnTo>
                <a:lnTo>
                  <a:pt x="3402" y="2855"/>
                </a:lnTo>
                <a:lnTo>
                  <a:pt x="3232" y="2855"/>
                </a:lnTo>
                <a:lnTo>
                  <a:pt x="3232" y="2983"/>
                </a:lnTo>
                <a:lnTo>
                  <a:pt x="3228" y="3006"/>
                </a:lnTo>
                <a:lnTo>
                  <a:pt x="3220" y="3026"/>
                </a:lnTo>
                <a:lnTo>
                  <a:pt x="3206" y="3044"/>
                </a:lnTo>
                <a:lnTo>
                  <a:pt x="3189" y="3058"/>
                </a:lnTo>
                <a:lnTo>
                  <a:pt x="3168" y="3067"/>
                </a:lnTo>
                <a:lnTo>
                  <a:pt x="3145" y="3070"/>
                </a:lnTo>
                <a:lnTo>
                  <a:pt x="2863" y="3070"/>
                </a:lnTo>
                <a:lnTo>
                  <a:pt x="2840" y="3067"/>
                </a:lnTo>
                <a:lnTo>
                  <a:pt x="2819" y="3058"/>
                </a:lnTo>
                <a:lnTo>
                  <a:pt x="2801" y="3044"/>
                </a:lnTo>
                <a:lnTo>
                  <a:pt x="2788" y="3026"/>
                </a:lnTo>
                <a:lnTo>
                  <a:pt x="2779" y="3006"/>
                </a:lnTo>
                <a:lnTo>
                  <a:pt x="2776" y="2983"/>
                </a:lnTo>
                <a:lnTo>
                  <a:pt x="2776" y="2855"/>
                </a:lnTo>
                <a:lnTo>
                  <a:pt x="714" y="2855"/>
                </a:lnTo>
                <a:lnTo>
                  <a:pt x="714" y="2983"/>
                </a:lnTo>
                <a:lnTo>
                  <a:pt x="711" y="3006"/>
                </a:lnTo>
                <a:lnTo>
                  <a:pt x="702" y="3026"/>
                </a:lnTo>
                <a:lnTo>
                  <a:pt x="688" y="3044"/>
                </a:lnTo>
                <a:lnTo>
                  <a:pt x="671" y="3058"/>
                </a:lnTo>
                <a:lnTo>
                  <a:pt x="650" y="3067"/>
                </a:lnTo>
                <a:lnTo>
                  <a:pt x="627" y="3070"/>
                </a:lnTo>
                <a:lnTo>
                  <a:pt x="345" y="3070"/>
                </a:lnTo>
                <a:lnTo>
                  <a:pt x="321" y="3067"/>
                </a:lnTo>
                <a:lnTo>
                  <a:pt x="301" y="3058"/>
                </a:lnTo>
                <a:lnTo>
                  <a:pt x="283" y="3044"/>
                </a:lnTo>
                <a:lnTo>
                  <a:pt x="269" y="3026"/>
                </a:lnTo>
                <a:lnTo>
                  <a:pt x="261" y="3006"/>
                </a:lnTo>
                <a:lnTo>
                  <a:pt x="258" y="2983"/>
                </a:lnTo>
                <a:lnTo>
                  <a:pt x="258" y="2855"/>
                </a:lnTo>
                <a:lnTo>
                  <a:pt x="87" y="2855"/>
                </a:lnTo>
                <a:lnTo>
                  <a:pt x="64" y="2852"/>
                </a:lnTo>
                <a:lnTo>
                  <a:pt x="43" y="2843"/>
                </a:lnTo>
                <a:lnTo>
                  <a:pt x="25" y="2830"/>
                </a:lnTo>
                <a:lnTo>
                  <a:pt x="12" y="2812"/>
                </a:lnTo>
                <a:lnTo>
                  <a:pt x="3" y="2791"/>
                </a:lnTo>
                <a:lnTo>
                  <a:pt x="0" y="2768"/>
                </a:lnTo>
                <a:lnTo>
                  <a:pt x="0" y="87"/>
                </a:lnTo>
                <a:lnTo>
                  <a:pt x="3" y="64"/>
                </a:lnTo>
                <a:lnTo>
                  <a:pt x="12" y="44"/>
                </a:lnTo>
                <a:lnTo>
                  <a:pt x="25" y="26"/>
                </a:lnTo>
                <a:lnTo>
                  <a:pt x="43" y="12"/>
                </a:lnTo>
                <a:lnTo>
                  <a:pt x="64" y="3"/>
                </a:lnTo>
                <a:lnTo>
                  <a:pt x="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43"/>
          <p:cNvSpPr>
            <a:spLocks noEditPoints="1"/>
          </p:cNvSpPr>
          <p:nvPr/>
        </p:nvSpPr>
        <p:spPr bwMode="auto">
          <a:xfrm>
            <a:off x="3521658" y="2722563"/>
            <a:ext cx="461963" cy="485775"/>
          </a:xfrm>
          <a:custGeom>
            <a:avLst/>
            <a:gdLst>
              <a:gd name="T0" fmla="*/ 2318 w 3203"/>
              <a:gd name="T1" fmla="*/ 1934 h 3367"/>
              <a:gd name="T2" fmla="*/ 2500 w 3203"/>
              <a:gd name="T3" fmla="*/ 1997 h 3367"/>
              <a:gd name="T4" fmla="*/ 2518 w 3203"/>
              <a:gd name="T5" fmla="*/ 1837 h 3367"/>
              <a:gd name="T6" fmla="*/ 2010 w 3203"/>
              <a:gd name="T7" fmla="*/ 1852 h 3367"/>
              <a:gd name="T8" fmla="*/ 2063 w 3203"/>
              <a:gd name="T9" fmla="*/ 2005 h 3367"/>
              <a:gd name="T10" fmla="*/ 2228 w 3203"/>
              <a:gd name="T11" fmla="*/ 1912 h 3367"/>
              <a:gd name="T12" fmla="*/ 1760 w 3203"/>
              <a:gd name="T13" fmla="*/ 1816 h 3367"/>
              <a:gd name="T14" fmla="*/ 1673 w 3203"/>
              <a:gd name="T15" fmla="*/ 1954 h 3367"/>
              <a:gd name="T16" fmla="*/ 1866 w 3203"/>
              <a:gd name="T17" fmla="*/ 1986 h 3367"/>
              <a:gd name="T18" fmla="*/ 1848 w 3203"/>
              <a:gd name="T19" fmla="*/ 1825 h 3367"/>
              <a:gd name="T20" fmla="*/ 2325 w 3203"/>
              <a:gd name="T21" fmla="*/ 1557 h 3367"/>
              <a:gd name="T22" fmla="*/ 2412 w 3203"/>
              <a:gd name="T23" fmla="*/ 1695 h 3367"/>
              <a:gd name="T24" fmla="*/ 2552 w 3203"/>
              <a:gd name="T25" fmla="*/ 1577 h 3367"/>
              <a:gd name="T26" fmla="*/ 2063 w 3203"/>
              <a:gd name="T27" fmla="*/ 1506 h 3367"/>
              <a:gd name="T28" fmla="*/ 2010 w 3203"/>
              <a:gd name="T29" fmla="*/ 1659 h 3367"/>
              <a:gd name="T30" fmla="*/ 2206 w 3203"/>
              <a:gd name="T31" fmla="*/ 1659 h 3367"/>
              <a:gd name="T32" fmla="*/ 2154 w 3203"/>
              <a:gd name="T33" fmla="*/ 1506 h 3367"/>
              <a:gd name="T34" fmla="*/ 1666 w 3203"/>
              <a:gd name="T35" fmla="*/ 1577 h 3367"/>
              <a:gd name="T36" fmla="*/ 1806 w 3203"/>
              <a:gd name="T37" fmla="*/ 1695 h 3367"/>
              <a:gd name="T38" fmla="*/ 1892 w 3203"/>
              <a:gd name="T39" fmla="*/ 1557 h 3367"/>
              <a:gd name="T40" fmla="*/ 1116 w 3203"/>
              <a:gd name="T41" fmla="*/ 1386 h 3367"/>
              <a:gd name="T42" fmla="*/ 1264 w 3203"/>
              <a:gd name="T43" fmla="*/ 1630 h 3367"/>
              <a:gd name="T44" fmla="*/ 1046 w 3203"/>
              <a:gd name="T45" fmla="*/ 1814 h 3367"/>
              <a:gd name="T46" fmla="*/ 828 w 3203"/>
              <a:gd name="T47" fmla="*/ 1630 h 3367"/>
              <a:gd name="T48" fmla="*/ 977 w 3203"/>
              <a:gd name="T49" fmla="*/ 1386 h 3367"/>
              <a:gd name="T50" fmla="*/ 2318 w 3203"/>
              <a:gd name="T51" fmla="*/ 1264 h 3367"/>
              <a:gd name="T52" fmla="*/ 2458 w 3203"/>
              <a:gd name="T53" fmla="*/ 1381 h 3367"/>
              <a:gd name="T54" fmla="*/ 2545 w 3203"/>
              <a:gd name="T55" fmla="*/ 1244 h 3367"/>
              <a:gd name="T56" fmla="*/ 2043 w 3203"/>
              <a:gd name="T57" fmla="*/ 1200 h 3367"/>
              <a:gd name="T58" fmla="*/ 2026 w 3203"/>
              <a:gd name="T59" fmla="*/ 1361 h 3367"/>
              <a:gd name="T60" fmla="*/ 2218 w 3203"/>
              <a:gd name="T61" fmla="*/ 1328 h 3367"/>
              <a:gd name="T62" fmla="*/ 2132 w 3203"/>
              <a:gd name="T63" fmla="*/ 1191 h 3367"/>
              <a:gd name="T64" fmla="*/ 1664 w 3203"/>
              <a:gd name="T65" fmla="*/ 1286 h 3367"/>
              <a:gd name="T66" fmla="*/ 1828 w 3203"/>
              <a:gd name="T67" fmla="*/ 1379 h 3367"/>
              <a:gd name="T68" fmla="*/ 1880 w 3203"/>
              <a:gd name="T69" fmla="*/ 1226 h 3367"/>
              <a:gd name="T70" fmla="*/ 897 w 3203"/>
              <a:gd name="T71" fmla="*/ 1210 h 3367"/>
              <a:gd name="T72" fmla="*/ 636 w 3203"/>
              <a:gd name="T73" fmla="*/ 1542 h 3367"/>
              <a:gd name="T74" fmla="*/ 811 w 3203"/>
              <a:gd name="T75" fmla="*/ 1933 h 3367"/>
              <a:gd name="T76" fmla="*/ 1240 w 3203"/>
              <a:gd name="T77" fmla="*/ 1957 h 3367"/>
              <a:gd name="T78" fmla="*/ 1458 w 3203"/>
              <a:gd name="T79" fmla="*/ 1595 h 3367"/>
              <a:gd name="T80" fmla="*/ 1240 w 3203"/>
              <a:gd name="T81" fmla="*/ 1231 h 3367"/>
              <a:gd name="T82" fmla="*/ 2715 w 3203"/>
              <a:gd name="T83" fmla="*/ 468 h 3367"/>
              <a:gd name="T84" fmla="*/ 2670 w 3203"/>
              <a:gd name="T85" fmla="*/ 2729 h 3367"/>
              <a:gd name="T86" fmla="*/ 450 w 3203"/>
              <a:gd name="T87" fmla="*/ 481 h 3367"/>
              <a:gd name="T88" fmla="*/ 365 w 3203"/>
              <a:gd name="T89" fmla="*/ 299 h 3367"/>
              <a:gd name="T90" fmla="*/ 252 w 3203"/>
              <a:gd name="T91" fmla="*/ 2704 h 3367"/>
              <a:gd name="T92" fmla="*/ 466 w 3203"/>
              <a:gd name="T93" fmla="*/ 2917 h 3367"/>
              <a:gd name="T94" fmla="*/ 2883 w 3203"/>
              <a:gd name="T95" fmla="*/ 2805 h 3367"/>
              <a:gd name="T96" fmla="*/ 2883 w 3203"/>
              <a:gd name="T97" fmla="*/ 374 h 3367"/>
              <a:gd name="T98" fmla="*/ 268 w 3203"/>
              <a:gd name="T99" fmla="*/ 0 h 3367"/>
              <a:gd name="T100" fmla="*/ 3178 w 3203"/>
              <a:gd name="T101" fmla="*/ 155 h 3367"/>
              <a:gd name="T102" fmla="*/ 3137 w 3203"/>
              <a:gd name="T103" fmla="*/ 3106 h 3367"/>
              <a:gd name="T104" fmla="*/ 2922 w 3203"/>
              <a:gd name="T105" fmla="*/ 3293 h 3367"/>
              <a:gd name="T106" fmla="*/ 2515 w 3203"/>
              <a:gd name="T107" fmla="*/ 3357 h 3367"/>
              <a:gd name="T108" fmla="*/ 711 w 3203"/>
              <a:gd name="T109" fmla="*/ 3293 h 3367"/>
              <a:gd name="T110" fmla="*/ 303 w 3203"/>
              <a:gd name="T111" fmla="*/ 3357 h 3367"/>
              <a:gd name="T112" fmla="*/ 134 w 3203"/>
              <a:gd name="T113" fmla="*/ 3161 h 3367"/>
              <a:gd name="T114" fmla="*/ 3 w 3203"/>
              <a:gd name="T115" fmla="*/ 229 h 3367"/>
              <a:gd name="T116" fmla="*/ 229 w 3203"/>
              <a:gd name="T117" fmla="*/ 3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03" h="3367">
                <a:moveTo>
                  <a:pt x="2412" y="1816"/>
                </a:moveTo>
                <a:lnTo>
                  <a:pt x="2390" y="1818"/>
                </a:lnTo>
                <a:lnTo>
                  <a:pt x="2369" y="1825"/>
                </a:lnTo>
                <a:lnTo>
                  <a:pt x="2352" y="1837"/>
                </a:lnTo>
                <a:lnTo>
                  <a:pt x="2336" y="1852"/>
                </a:lnTo>
                <a:lnTo>
                  <a:pt x="2325" y="1870"/>
                </a:lnTo>
                <a:lnTo>
                  <a:pt x="2318" y="1889"/>
                </a:lnTo>
                <a:lnTo>
                  <a:pt x="2316" y="1912"/>
                </a:lnTo>
                <a:lnTo>
                  <a:pt x="2318" y="1934"/>
                </a:lnTo>
                <a:lnTo>
                  <a:pt x="2325" y="1954"/>
                </a:lnTo>
                <a:lnTo>
                  <a:pt x="2336" y="1972"/>
                </a:lnTo>
                <a:lnTo>
                  <a:pt x="2352" y="1986"/>
                </a:lnTo>
                <a:lnTo>
                  <a:pt x="2369" y="1997"/>
                </a:lnTo>
                <a:lnTo>
                  <a:pt x="2390" y="2005"/>
                </a:lnTo>
                <a:lnTo>
                  <a:pt x="2412" y="2008"/>
                </a:lnTo>
                <a:lnTo>
                  <a:pt x="2458" y="2008"/>
                </a:lnTo>
                <a:lnTo>
                  <a:pt x="2480" y="2005"/>
                </a:lnTo>
                <a:lnTo>
                  <a:pt x="2500" y="1997"/>
                </a:lnTo>
                <a:lnTo>
                  <a:pt x="2518" y="1986"/>
                </a:lnTo>
                <a:lnTo>
                  <a:pt x="2533" y="1972"/>
                </a:lnTo>
                <a:lnTo>
                  <a:pt x="2545" y="1954"/>
                </a:lnTo>
                <a:lnTo>
                  <a:pt x="2552" y="1934"/>
                </a:lnTo>
                <a:lnTo>
                  <a:pt x="2554" y="1912"/>
                </a:lnTo>
                <a:lnTo>
                  <a:pt x="2552" y="1889"/>
                </a:lnTo>
                <a:lnTo>
                  <a:pt x="2545" y="1870"/>
                </a:lnTo>
                <a:lnTo>
                  <a:pt x="2533" y="1852"/>
                </a:lnTo>
                <a:lnTo>
                  <a:pt x="2518" y="1837"/>
                </a:lnTo>
                <a:lnTo>
                  <a:pt x="2500" y="1825"/>
                </a:lnTo>
                <a:lnTo>
                  <a:pt x="2480" y="1818"/>
                </a:lnTo>
                <a:lnTo>
                  <a:pt x="2458" y="1816"/>
                </a:lnTo>
                <a:lnTo>
                  <a:pt x="2412" y="1816"/>
                </a:lnTo>
                <a:close/>
                <a:moveTo>
                  <a:pt x="2086" y="1816"/>
                </a:moveTo>
                <a:lnTo>
                  <a:pt x="2063" y="1818"/>
                </a:lnTo>
                <a:lnTo>
                  <a:pt x="2043" y="1825"/>
                </a:lnTo>
                <a:lnTo>
                  <a:pt x="2026" y="1837"/>
                </a:lnTo>
                <a:lnTo>
                  <a:pt x="2010" y="1852"/>
                </a:lnTo>
                <a:lnTo>
                  <a:pt x="1999" y="1870"/>
                </a:lnTo>
                <a:lnTo>
                  <a:pt x="1992" y="1889"/>
                </a:lnTo>
                <a:lnTo>
                  <a:pt x="1990" y="1912"/>
                </a:lnTo>
                <a:lnTo>
                  <a:pt x="1992" y="1934"/>
                </a:lnTo>
                <a:lnTo>
                  <a:pt x="1999" y="1954"/>
                </a:lnTo>
                <a:lnTo>
                  <a:pt x="2010" y="1972"/>
                </a:lnTo>
                <a:lnTo>
                  <a:pt x="2026" y="1986"/>
                </a:lnTo>
                <a:lnTo>
                  <a:pt x="2043" y="1997"/>
                </a:lnTo>
                <a:lnTo>
                  <a:pt x="2063" y="2005"/>
                </a:lnTo>
                <a:lnTo>
                  <a:pt x="2086" y="2008"/>
                </a:lnTo>
                <a:lnTo>
                  <a:pt x="2132" y="2008"/>
                </a:lnTo>
                <a:lnTo>
                  <a:pt x="2154" y="2005"/>
                </a:lnTo>
                <a:lnTo>
                  <a:pt x="2174" y="1997"/>
                </a:lnTo>
                <a:lnTo>
                  <a:pt x="2192" y="1986"/>
                </a:lnTo>
                <a:lnTo>
                  <a:pt x="2206" y="1972"/>
                </a:lnTo>
                <a:lnTo>
                  <a:pt x="2218" y="1954"/>
                </a:lnTo>
                <a:lnTo>
                  <a:pt x="2225" y="1934"/>
                </a:lnTo>
                <a:lnTo>
                  <a:pt x="2228" y="1912"/>
                </a:lnTo>
                <a:lnTo>
                  <a:pt x="2225" y="1889"/>
                </a:lnTo>
                <a:lnTo>
                  <a:pt x="2218" y="1870"/>
                </a:lnTo>
                <a:lnTo>
                  <a:pt x="2206" y="1852"/>
                </a:lnTo>
                <a:lnTo>
                  <a:pt x="2192" y="1837"/>
                </a:lnTo>
                <a:lnTo>
                  <a:pt x="2174" y="1825"/>
                </a:lnTo>
                <a:lnTo>
                  <a:pt x="2154" y="1818"/>
                </a:lnTo>
                <a:lnTo>
                  <a:pt x="2132" y="1816"/>
                </a:lnTo>
                <a:lnTo>
                  <a:pt x="2086" y="1816"/>
                </a:lnTo>
                <a:close/>
                <a:moveTo>
                  <a:pt x="1760" y="1816"/>
                </a:moveTo>
                <a:lnTo>
                  <a:pt x="1737" y="1818"/>
                </a:lnTo>
                <a:lnTo>
                  <a:pt x="1717" y="1825"/>
                </a:lnTo>
                <a:lnTo>
                  <a:pt x="1700" y="1837"/>
                </a:lnTo>
                <a:lnTo>
                  <a:pt x="1684" y="1852"/>
                </a:lnTo>
                <a:lnTo>
                  <a:pt x="1673" y="1870"/>
                </a:lnTo>
                <a:lnTo>
                  <a:pt x="1666" y="1889"/>
                </a:lnTo>
                <a:lnTo>
                  <a:pt x="1664" y="1912"/>
                </a:lnTo>
                <a:lnTo>
                  <a:pt x="1666" y="1934"/>
                </a:lnTo>
                <a:lnTo>
                  <a:pt x="1673" y="1954"/>
                </a:lnTo>
                <a:lnTo>
                  <a:pt x="1684" y="1972"/>
                </a:lnTo>
                <a:lnTo>
                  <a:pt x="1700" y="1986"/>
                </a:lnTo>
                <a:lnTo>
                  <a:pt x="1717" y="1997"/>
                </a:lnTo>
                <a:lnTo>
                  <a:pt x="1737" y="2005"/>
                </a:lnTo>
                <a:lnTo>
                  <a:pt x="1760" y="2008"/>
                </a:lnTo>
                <a:lnTo>
                  <a:pt x="1806" y="2008"/>
                </a:lnTo>
                <a:lnTo>
                  <a:pt x="1828" y="2005"/>
                </a:lnTo>
                <a:lnTo>
                  <a:pt x="1848" y="1997"/>
                </a:lnTo>
                <a:lnTo>
                  <a:pt x="1866" y="1986"/>
                </a:lnTo>
                <a:lnTo>
                  <a:pt x="1880" y="1972"/>
                </a:lnTo>
                <a:lnTo>
                  <a:pt x="1892" y="1954"/>
                </a:lnTo>
                <a:lnTo>
                  <a:pt x="1899" y="1934"/>
                </a:lnTo>
                <a:lnTo>
                  <a:pt x="1902" y="1912"/>
                </a:lnTo>
                <a:lnTo>
                  <a:pt x="1899" y="1889"/>
                </a:lnTo>
                <a:lnTo>
                  <a:pt x="1892" y="1870"/>
                </a:lnTo>
                <a:lnTo>
                  <a:pt x="1880" y="1852"/>
                </a:lnTo>
                <a:lnTo>
                  <a:pt x="1866" y="1837"/>
                </a:lnTo>
                <a:lnTo>
                  <a:pt x="1848" y="1825"/>
                </a:lnTo>
                <a:lnTo>
                  <a:pt x="1828" y="1818"/>
                </a:lnTo>
                <a:lnTo>
                  <a:pt x="1806" y="1816"/>
                </a:lnTo>
                <a:lnTo>
                  <a:pt x="1760" y="1816"/>
                </a:lnTo>
                <a:close/>
                <a:moveTo>
                  <a:pt x="2412" y="1503"/>
                </a:moveTo>
                <a:lnTo>
                  <a:pt x="2390" y="1506"/>
                </a:lnTo>
                <a:lnTo>
                  <a:pt x="2369" y="1513"/>
                </a:lnTo>
                <a:lnTo>
                  <a:pt x="2352" y="1525"/>
                </a:lnTo>
                <a:lnTo>
                  <a:pt x="2336" y="1539"/>
                </a:lnTo>
                <a:lnTo>
                  <a:pt x="2325" y="1557"/>
                </a:lnTo>
                <a:lnTo>
                  <a:pt x="2318" y="1577"/>
                </a:lnTo>
                <a:lnTo>
                  <a:pt x="2316" y="1599"/>
                </a:lnTo>
                <a:lnTo>
                  <a:pt x="2318" y="1620"/>
                </a:lnTo>
                <a:lnTo>
                  <a:pt x="2325" y="1641"/>
                </a:lnTo>
                <a:lnTo>
                  <a:pt x="2336" y="1659"/>
                </a:lnTo>
                <a:lnTo>
                  <a:pt x="2352" y="1674"/>
                </a:lnTo>
                <a:lnTo>
                  <a:pt x="2369" y="1685"/>
                </a:lnTo>
                <a:lnTo>
                  <a:pt x="2390" y="1693"/>
                </a:lnTo>
                <a:lnTo>
                  <a:pt x="2412" y="1695"/>
                </a:lnTo>
                <a:lnTo>
                  <a:pt x="2458" y="1695"/>
                </a:lnTo>
                <a:lnTo>
                  <a:pt x="2480" y="1693"/>
                </a:lnTo>
                <a:lnTo>
                  <a:pt x="2500" y="1685"/>
                </a:lnTo>
                <a:lnTo>
                  <a:pt x="2518" y="1674"/>
                </a:lnTo>
                <a:lnTo>
                  <a:pt x="2533" y="1659"/>
                </a:lnTo>
                <a:lnTo>
                  <a:pt x="2545" y="1641"/>
                </a:lnTo>
                <a:lnTo>
                  <a:pt x="2552" y="1620"/>
                </a:lnTo>
                <a:lnTo>
                  <a:pt x="2554" y="1599"/>
                </a:lnTo>
                <a:lnTo>
                  <a:pt x="2552" y="1577"/>
                </a:lnTo>
                <a:lnTo>
                  <a:pt x="2545" y="1557"/>
                </a:lnTo>
                <a:lnTo>
                  <a:pt x="2533" y="1539"/>
                </a:lnTo>
                <a:lnTo>
                  <a:pt x="2518" y="1525"/>
                </a:lnTo>
                <a:lnTo>
                  <a:pt x="2500" y="1513"/>
                </a:lnTo>
                <a:lnTo>
                  <a:pt x="2480" y="1506"/>
                </a:lnTo>
                <a:lnTo>
                  <a:pt x="2458" y="1503"/>
                </a:lnTo>
                <a:lnTo>
                  <a:pt x="2412" y="1503"/>
                </a:lnTo>
                <a:close/>
                <a:moveTo>
                  <a:pt x="2086" y="1503"/>
                </a:moveTo>
                <a:lnTo>
                  <a:pt x="2063" y="1506"/>
                </a:lnTo>
                <a:lnTo>
                  <a:pt x="2043" y="1513"/>
                </a:lnTo>
                <a:lnTo>
                  <a:pt x="2026" y="1525"/>
                </a:lnTo>
                <a:lnTo>
                  <a:pt x="2010" y="1539"/>
                </a:lnTo>
                <a:lnTo>
                  <a:pt x="1999" y="1557"/>
                </a:lnTo>
                <a:lnTo>
                  <a:pt x="1992" y="1577"/>
                </a:lnTo>
                <a:lnTo>
                  <a:pt x="1990" y="1599"/>
                </a:lnTo>
                <a:lnTo>
                  <a:pt x="1992" y="1620"/>
                </a:lnTo>
                <a:lnTo>
                  <a:pt x="1999" y="1641"/>
                </a:lnTo>
                <a:lnTo>
                  <a:pt x="2010" y="1659"/>
                </a:lnTo>
                <a:lnTo>
                  <a:pt x="2026" y="1674"/>
                </a:lnTo>
                <a:lnTo>
                  <a:pt x="2043" y="1685"/>
                </a:lnTo>
                <a:lnTo>
                  <a:pt x="2063" y="1693"/>
                </a:lnTo>
                <a:lnTo>
                  <a:pt x="2086" y="1695"/>
                </a:lnTo>
                <a:lnTo>
                  <a:pt x="2132" y="1695"/>
                </a:lnTo>
                <a:lnTo>
                  <a:pt x="2154" y="1693"/>
                </a:lnTo>
                <a:lnTo>
                  <a:pt x="2174" y="1685"/>
                </a:lnTo>
                <a:lnTo>
                  <a:pt x="2192" y="1674"/>
                </a:lnTo>
                <a:lnTo>
                  <a:pt x="2206" y="1659"/>
                </a:lnTo>
                <a:lnTo>
                  <a:pt x="2218" y="1641"/>
                </a:lnTo>
                <a:lnTo>
                  <a:pt x="2225" y="1620"/>
                </a:lnTo>
                <a:lnTo>
                  <a:pt x="2228" y="1599"/>
                </a:lnTo>
                <a:lnTo>
                  <a:pt x="2225" y="1577"/>
                </a:lnTo>
                <a:lnTo>
                  <a:pt x="2218" y="1557"/>
                </a:lnTo>
                <a:lnTo>
                  <a:pt x="2206" y="1539"/>
                </a:lnTo>
                <a:lnTo>
                  <a:pt x="2192" y="1525"/>
                </a:lnTo>
                <a:lnTo>
                  <a:pt x="2174" y="1513"/>
                </a:lnTo>
                <a:lnTo>
                  <a:pt x="2154" y="1506"/>
                </a:lnTo>
                <a:lnTo>
                  <a:pt x="2132" y="1503"/>
                </a:lnTo>
                <a:lnTo>
                  <a:pt x="2086" y="1503"/>
                </a:lnTo>
                <a:close/>
                <a:moveTo>
                  <a:pt x="1760" y="1503"/>
                </a:moveTo>
                <a:lnTo>
                  <a:pt x="1737" y="1506"/>
                </a:lnTo>
                <a:lnTo>
                  <a:pt x="1717" y="1513"/>
                </a:lnTo>
                <a:lnTo>
                  <a:pt x="1700" y="1525"/>
                </a:lnTo>
                <a:lnTo>
                  <a:pt x="1684" y="1539"/>
                </a:lnTo>
                <a:lnTo>
                  <a:pt x="1673" y="1557"/>
                </a:lnTo>
                <a:lnTo>
                  <a:pt x="1666" y="1577"/>
                </a:lnTo>
                <a:lnTo>
                  <a:pt x="1664" y="1599"/>
                </a:lnTo>
                <a:lnTo>
                  <a:pt x="1666" y="1620"/>
                </a:lnTo>
                <a:lnTo>
                  <a:pt x="1673" y="1641"/>
                </a:lnTo>
                <a:lnTo>
                  <a:pt x="1684" y="1659"/>
                </a:lnTo>
                <a:lnTo>
                  <a:pt x="1700" y="1674"/>
                </a:lnTo>
                <a:lnTo>
                  <a:pt x="1717" y="1685"/>
                </a:lnTo>
                <a:lnTo>
                  <a:pt x="1737" y="1693"/>
                </a:lnTo>
                <a:lnTo>
                  <a:pt x="1760" y="1695"/>
                </a:lnTo>
                <a:lnTo>
                  <a:pt x="1806" y="1695"/>
                </a:lnTo>
                <a:lnTo>
                  <a:pt x="1828" y="1693"/>
                </a:lnTo>
                <a:lnTo>
                  <a:pt x="1848" y="1685"/>
                </a:lnTo>
                <a:lnTo>
                  <a:pt x="1866" y="1674"/>
                </a:lnTo>
                <a:lnTo>
                  <a:pt x="1880" y="1659"/>
                </a:lnTo>
                <a:lnTo>
                  <a:pt x="1892" y="1641"/>
                </a:lnTo>
                <a:lnTo>
                  <a:pt x="1899" y="1620"/>
                </a:lnTo>
                <a:lnTo>
                  <a:pt x="1902" y="1599"/>
                </a:lnTo>
                <a:lnTo>
                  <a:pt x="1899" y="1577"/>
                </a:lnTo>
                <a:lnTo>
                  <a:pt x="1892" y="1557"/>
                </a:lnTo>
                <a:lnTo>
                  <a:pt x="1880" y="1539"/>
                </a:lnTo>
                <a:lnTo>
                  <a:pt x="1866" y="1525"/>
                </a:lnTo>
                <a:lnTo>
                  <a:pt x="1848" y="1513"/>
                </a:lnTo>
                <a:lnTo>
                  <a:pt x="1828" y="1506"/>
                </a:lnTo>
                <a:lnTo>
                  <a:pt x="1806" y="1503"/>
                </a:lnTo>
                <a:lnTo>
                  <a:pt x="1760" y="1503"/>
                </a:lnTo>
                <a:close/>
                <a:moveTo>
                  <a:pt x="1046" y="1374"/>
                </a:moveTo>
                <a:lnTo>
                  <a:pt x="1082" y="1376"/>
                </a:lnTo>
                <a:lnTo>
                  <a:pt x="1116" y="1386"/>
                </a:lnTo>
                <a:lnTo>
                  <a:pt x="1147" y="1399"/>
                </a:lnTo>
                <a:lnTo>
                  <a:pt x="1176" y="1416"/>
                </a:lnTo>
                <a:lnTo>
                  <a:pt x="1202" y="1438"/>
                </a:lnTo>
                <a:lnTo>
                  <a:pt x="1224" y="1464"/>
                </a:lnTo>
                <a:lnTo>
                  <a:pt x="1242" y="1493"/>
                </a:lnTo>
                <a:lnTo>
                  <a:pt x="1255" y="1525"/>
                </a:lnTo>
                <a:lnTo>
                  <a:pt x="1264" y="1559"/>
                </a:lnTo>
                <a:lnTo>
                  <a:pt x="1267" y="1595"/>
                </a:lnTo>
                <a:lnTo>
                  <a:pt x="1264" y="1630"/>
                </a:lnTo>
                <a:lnTo>
                  <a:pt x="1255" y="1664"/>
                </a:lnTo>
                <a:lnTo>
                  <a:pt x="1242" y="1696"/>
                </a:lnTo>
                <a:lnTo>
                  <a:pt x="1224" y="1724"/>
                </a:lnTo>
                <a:lnTo>
                  <a:pt x="1202" y="1750"/>
                </a:lnTo>
                <a:lnTo>
                  <a:pt x="1176" y="1772"/>
                </a:lnTo>
                <a:lnTo>
                  <a:pt x="1147" y="1789"/>
                </a:lnTo>
                <a:lnTo>
                  <a:pt x="1116" y="1803"/>
                </a:lnTo>
                <a:lnTo>
                  <a:pt x="1082" y="1812"/>
                </a:lnTo>
                <a:lnTo>
                  <a:pt x="1046" y="1814"/>
                </a:lnTo>
                <a:lnTo>
                  <a:pt x="1010" y="1812"/>
                </a:lnTo>
                <a:lnTo>
                  <a:pt x="977" y="1803"/>
                </a:lnTo>
                <a:lnTo>
                  <a:pt x="945" y="1789"/>
                </a:lnTo>
                <a:lnTo>
                  <a:pt x="916" y="1772"/>
                </a:lnTo>
                <a:lnTo>
                  <a:pt x="890" y="1750"/>
                </a:lnTo>
                <a:lnTo>
                  <a:pt x="868" y="1724"/>
                </a:lnTo>
                <a:lnTo>
                  <a:pt x="850" y="1696"/>
                </a:lnTo>
                <a:lnTo>
                  <a:pt x="837" y="1664"/>
                </a:lnTo>
                <a:lnTo>
                  <a:pt x="828" y="1630"/>
                </a:lnTo>
                <a:lnTo>
                  <a:pt x="825" y="1595"/>
                </a:lnTo>
                <a:lnTo>
                  <a:pt x="828" y="1559"/>
                </a:lnTo>
                <a:lnTo>
                  <a:pt x="837" y="1525"/>
                </a:lnTo>
                <a:lnTo>
                  <a:pt x="850" y="1493"/>
                </a:lnTo>
                <a:lnTo>
                  <a:pt x="868" y="1464"/>
                </a:lnTo>
                <a:lnTo>
                  <a:pt x="890" y="1438"/>
                </a:lnTo>
                <a:lnTo>
                  <a:pt x="916" y="1416"/>
                </a:lnTo>
                <a:lnTo>
                  <a:pt x="945" y="1399"/>
                </a:lnTo>
                <a:lnTo>
                  <a:pt x="977" y="1386"/>
                </a:lnTo>
                <a:lnTo>
                  <a:pt x="1010" y="1376"/>
                </a:lnTo>
                <a:lnTo>
                  <a:pt x="1046" y="1374"/>
                </a:lnTo>
                <a:close/>
                <a:moveTo>
                  <a:pt x="2412" y="1191"/>
                </a:moveTo>
                <a:lnTo>
                  <a:pt x="2390" y="1193"/>
                </a:lnTo>
                <a:lnTo>
                  <a:pt x="2369" y="1200"/>
                </a:lnTo>
                <a:lnTo>
                  <a:pt x="2352" y="1212"/>
                </a:lnTo>
                <a:lnTo>
                  <a:pt x="2336" y="1226"/>
                </a:lnTo>
                <a:lnTo>
                  <a:pt x="2325" y="1244"/>
                </a:lnTo>
                <a:lnTo>
                  <a:pt x="2318" y="1264"/>
                </a:lnTo>
                <a:lnTo>
                  <a:pt x="2316" y="1286"/>
                </a:lnTo>
                <a:lnTo>
                  <a:pt x="2318" y="1308"/>
                </a:lnTo>
                <a:lnTo>
                  <a:pt x="2325" y="1328"/>
                </a:lnTo>
                <a:lnTo>
                  <a:pt x="2336" y="1346"/>
                </a:lnTo>
                <a:lnTo>
                  <a:pt x="2352" y="1361"/>
                </a:lnTo>
                <a:lnTo>
                  <a:pt x="2369" y="1372"/>
                </a:lnTo>
                <a:lnTo>
                  <a:pt x="2390" y="1379"/>
                </a:lnTo>
                <a:lnTo>
                  <a:pt x="2412" y="1381"/>
                </a:lnTo>
                <a:lnTo>
                  <a:pt x="2458" y="1381"/>
                </a:lnTo>
                <a:lnTo>
                  <a:pt x="2480" y="1379"/>
                </a:lnTo>
                <a:lnTo>
                  <a:pt x="2500" y="1372"/>
                </a:lnTo>
                <a:lnTo>
                  <a:pt x="2518" y="1361"/>
                </a:lnTo>
                <a:lnTo>
                  <a:pt x="2533" y="1346"/>
                </a:lnTo>
                <a:lnTo>
                  <a:pt x="2545" y="1328"/>
                </a:lnTo>
                <a:lnTo>
                  <a:pt x="2552" y="1308"/>
                </a:lnTo>
                <a:lnTo>
                  <a:pt x="2554" y="1286"/>
                </a:lnTo>
                <a:lnTo>
                  <a:pt x="2552" y="1264"/>
                </a:lnTo>
                <a:lnTo>
                  <a:pt x="2545" y="1244"/>
                </a:lnTo>
                <a:lnTo>
                  <a:pt x="2533" y="1226"/>
                </a:lnTo>
                <a:lnTo>
                  <a:pt x="2518" y="1212"/>
                </a:lnTo>
                <a:lnTo>
                  <a:pt x="2500" y="1200"/>
                </a:lnTo>
                <a:lnTo>
                  <a:pt x="2480" y="1193"/>
                </a:lnTo>
                <a:lnTo>
                  <a:pt x="2458" y="1191"/>
                </a:lnTo>
                <a:lnTo>
                  <a:pt x="2412" y="1191"/>
                </a:lnTo>
                <a:close/>
                <a:moveTo>
                  <a:pt x="2086" y="1191"/>
                </a:moveTo>
                <a:lnTo>
                  <a:pt x="2063" y="1193"/>
                </a:lnTo>
                <a:lnTo>
                  <a:pt x="2043" y="1200"/>
                </a:lnTo>
                <a:lnTo>
                  <a:pt x="2026" y="1212"/>
                </a:lnTo>
                <a:lnTo>
                  <a:pt x="2010" y="1226"/>
                </a:lnTo>
                <a:lnTo>
                  <a:pt x="1999" y="1244"/>
                </a:lnTo>
                <a:lnTo>
                  <a:pt x="1992" y="1264"/>
                </a:lnTo>
                <a:lnTo>
                  <a:pt x="1990" y="1286"/>
                </a:lnTo>
                <a:lnTo>
                  <a:pt x="1992" y="1308"/>
                </a:lnTo>
                <a:lnTo>
                  <a:pt x="1999" y="1328"/>
                </a:lnTo>
                <a:lnTo>
                  <a:pt x="2010" y="1346"/>
                </a:lnTo>
                <a:lnTo>
                  <a:pt x="2026" y="1361"/>
                </a:lnTo>
                <a:lnTo>
                  <a:pt x="2043" y="1372"/>
                </a:lnTo>
                <a:lnTo>
                  <a:pt x="2063" y="1379"/>
                </a:lnTo>
                <a:lnTo>
                  <a:pt x="2086" y="1381"/>
                </a:lnTo>
                <a:lnTo>
                  <a:pt x="2132" y="1381"/>
                </a:lnTo>
                <a:lnTo>
                  <a:pt x="2154" y="1379"/>
                </a:lnTo>
                <a:lnTo>
                  <a:pt x="2174" y="1372"/>
                </a:lnTo>
                <a:lnTo>
                  <a:pt x="2192" y="1361"/>
                </a:lnTo>
                <a:lnTo>
                  <a:pt x="2206" y="1346"/>
                </a:lnTo>
                <a:lnTo>
                  <a:pt x="2218" y="1328"/>
                </a:lnTo>
                <a:lnTo>
                  <a:pt x="2225" y="1308"/>
                </a:lnTo>
                <a:lnTo>
                  <a:pt x="2228" y="1286"/>
                </a:lnTo>
                <a:lnTo>
                  <a:pt x="2225" y="1264"/>
                </a:lnTo>
                <a:lnTo>
                  <a:pt x="2218" y="1244"/>
                </a:lnTo>
                <a:lnTo>
                  <a:pt x="2206" y="1226"/>
                </a:lnTo>
                <a:lnTo>
                  <a:pt x="2192" y="1212"/>
                </a:lnTo>
                <a:lnTo>
                  <a:pt x="2174" y="1200"/>
                </a:lnTo>
                <a:lnTo>
                  <a:pt x="2154" y="1193"/>
                </a:lnTo>
                <a:lnTo>
                  <a:pt x="2132" y="1191"/>
                </a:lnTo>
                <a:lnTo>
                  <a:pt x="2086" y="1191"/>
                </a:lnTo>
                <a:close/>
                <a:moveTo>
                  <a:pt x="1760" y="1191"/>
                </a:moveTo>
                <a:lnTo>
                  <a:pt x="1737" y="1193"/>
                </a:lnTo>
                <a:lnTo>
                  <a:pt x="1717" y="1200"/>
                </a:lnTo>
                <a:lnTo>
                  <a:pt x="1700" y="1212"/>
                </a:lnTo>
                <a:lnTo>
                  <a:pt x="1684" y="1226"/>
                </a:lnTo>
                <a:lnTo>
                  <a:pt x="1673" y="1244"/>
                </a:lnTo>
                <a:lnTo>
                  <a:pt x="1666" y="1264"/>
                </a:lnTo>
                <a:lnTo>
                  <a:pt x="1664" y="1286"/>
                </a:lnTo>
                <a:lnTo>
                  <a:pt x="1666" y="1308"/>
                </a:lnTo>
                <a:lnTo>
                  <a:pt x="1673" y="1328"/>
                </a:lnTo>
                <a:lnTo>
                  <a:pt x="1684" y="1346"/>
                </a:lnTo>
                <a:lnTo>
                  <a:pt x="1700" y="1361"/>
                </a:lnTo>
                <a:lnTo>
                  <a:pt x="1717" y="1372"/>
                </a:lnTo>
                <a:lnTo>
                  <a:pt x="1737" y="1379"/>
                </a:lnTo>
                <a:lnTo>
                  <a:pt x="1760" y="1381"/>
                </a:lnTo>
                <a:lnTo>
                  <a:pt x="1806" y="1381"/>
                </a:lnTo>
                <a:lnTo>
                  <a:pt x="1828" y="1379"/>
                </a:lnTo>
                <a:lnTo>
                  <a:pt x="1848" y="1372"/>
                </a:lnTo>
                <a:lnTo>
                  <a:pt x="1866" y="1361"/>
                </a:lnTo>
                <a:lnTo>
                  <a:pt x="1880" y="1346"/>
                </a:lnTo>
                <a:lnTo>
                  <a:pt x="1892" y="1328"/>
                </a:lnTo>
                <a:lnTo>
                  <a:pt x="1899" y="1308"/>
                </a:lnTo>
                <a:lnTo>
                  <a:pt x="1902" y="1286"/>
                </a:lnTo>
                <a:lnTo>
                  <a:pt x="1899" y="1264"/>
                </a:lnTo>
                <a:lnTo>
                  <a:pt x="1892" y="1244"/>
                </a:lnTo>
                <a:lnTo>
                  <a:pt x="1880" y="1226"/>
                </a:lnTo>
                <a:lnTo>
                  <a:pt x="1866" y="1212"/>
                </a:lnTo>
                <a:lnTo>
                  <a:pt x="1848" y="1200"/>
                </a:lnTo>
                <a:lnTo>
                  <a:pt x="1828" y="1193"/>
                </a:lnTo>
                <a:lnTo>
                  <a:pt x="1806" y="1191"/>
                </a:lnTo>
                <a:lnTo>
                  <a:pt x="1760" y="1191"/>
                </a:lnTo>
                <a:close/>
                <a:moveTo>
                  <a:pt x="1046" y="1183"/>
                </a:moveTo>
                <a:lnTo>
                  <a:pt x="994" y="1186"/>
                </a:lnTo>
                <a:lnTo>
                  <a:pt x="945" y="1195"/>
                </a:lnTo>
                <a:lnTo>
                  <a:pt x="897" y="1210"/>
                </a:lnTo>
                <a:lnTo>
                  <a:pt x="852" y="1231"/>
                </a:lnTo>
                <a:lnTo>
                  <a:pt x="811" y="1256"/>
                </a:lnTo>
                <a:lnTo>
                  <a:pt x="773" y="1287"/>
                </a:lnTo>
                <a:lnTo>
                  <a:pt x="738" y="1321"/>
                </a:lnTo>
                <a:lnTo>
                  <a:pt x="708" y="1359"/>
                </a:lnTo>
                <a:lnTo>
                  <a:pt x="682" y="1401"/>
                </a:lnTo>
                <a:lnTo>
                  <a:pt x="661" y="1445"/>
                </a:lnTo>
                <a:lnTo>
                  <a:pt x="647" y="1493"/>
                </a:lnTo>
                <a:lnTo>
                  <a:pt x="636" y="1542"/>
                </a:lnTo>
                <a:lnTo>
                  <a:pt x="633" y="1595"/>
                </a:lnTo>
                <a:lnTo>
                  <a:pt x="636" y="1646"/>
                </a:lnTo>
                <a:lnTo>
                  <a:pt x="647" y="1696"/>
                </a:lnTo>
                <a:lnTo>
                  <a:pt x="661" y="1743"/>
                </a:lnTo>
                <a:lnTo>
                  <a:pt x="682" y="1787"/>
                </a:lnTo>
                <a:lnTo>
                  <a:pt x="708" y="1830"/>
                </a:lnTo>
                <a:lnTo>
                  <a:pt x="738" y="1868"/>
                </a:lnTo>
                <a:lnTo>
                  <a:pt x="773" y="1902"/>
                </a:lnTo>
                <a:lnTo>
                  <a:pt x="811" y="1933"/>
                </a:lnTo>
                <a:lnTo>
                  <a:pt x="852" y="1957"/>
                </a:lnTo>
                <a:lnTo>
                  <a:pt x="897" y="1978"/>
                </a:lnTo>
                <a:lnTo>
                  <a:pt x="945" y="1993"/>
                </a:lnTo>
                <a:lnTo>
                  <a:pt x="994" y="2003"/>
                </a:lnTo>
                <a:lnTo>
                  <a:pt x="1046" y="2006"/>
                </a:lnTo>
                <a:lnTo>
                  <a:pt x="1097" y="2003"/>
                </a:lnTo>
                <a:lnTo>
                  <a:pt x="1147" y="1993"/>
                </a:lnTo>
                <a:lnTo>
                  <a:pt x="1194" y="1978"/>
                </a:lnTo>
                <a:lnTo>
                  <a:pt x="1240" y="1957"/>
                </a:lnTo>
                <a:lnTo>
                  <a:pt x="1281" y="1933"/>
                </a:lnTo>
                <a:lnTo>
                  <a:pt x="1319" y="1902"/>
                </a:lnTo>
                <a:lnTo>
                  <a:pt x="1354" y="1868"/>
                </a:lnTo>
                <a:lnTo>
                  <a:pt x="1384" y="1830"/>
                </a:lnTo>
                <a:lnTo>
                  <a:pt x="1410" y="1787"/>
                </a:lnTo>
                <a:lnTo>
                  <a:pt x="1431" y="1743"/>
                </a:lnTo>
                <a:lnTo>
                  <a:pt x="1446" y="1696"/>
                </a:lnTo>
                <a:lnTo>
                  <a:pt x="1455" y="1646"/>
                </a:lnTo>
                <a:lnTo>
                  <a:pt x="1458" y="1595"/>
                </a:lnTo>
                <a:lnTo>
                  <a:pt x="1455" y="1542"/>
                </a:lnTo>
                <a:lnTo>
                  <a:pt x="1446" y="1493"/>
                </a:lnTo>
                <a:lnTo>
                  <a:pt x="1431" y="1445"/>
                </a:lnTo>
                <a:lnTo>
                  <a:pt x="1410" y="1401"/>
                </a:lnTo>
                <a:lnTo>
                  <a:pt x="1384" y="1359"/>
                </a:lnTo>
                <a:lnTo>
                  <a:pt x="1354" y="1321"/>
                </a:lnTo>
                <a:lnTo>
                  <a:pt x="1319" y="1287"/>
                </a:lnTo>
                <a:lnTo>
                  <a:pt x="1281" y="1256"/>
                </a:lnTo>
                <a:lnTo>
                  <a:pt x="1240" y="1231"/>
                </a:lnTo>
                <a:lnTo>
                  <a:pt x="1194" y="1210"/>
                </a:lnTo>
                <a:lnTo>
                  <a:pt x="1147" y="1195"/>
                </a:lnTo>
                <a:lnTo>
                  <a:pt x="1097" y="1186"/>
                </a:lnTo>
                <a:lnTo>
                  <a:pt x="1046" y="1183"/>
                </a:lnTo>
                <a:close/>
                <a:moveTo>
                  <a:pt x="503" y="450"/>
                </a:moveTo>
                <a:lnTo>
                  <a:pt x="2670" y="450"/>
                </a:lnTo>
                <a:lnTo>
                  <a:pt x="2687" y="452"/>
                </a:lnTo>
                <a:lnTo>
                  <a:pt x="2701" y="459"/>
                </a:lnTo>
                <a:lnTo>
                  <a:pt x="2715" y="468"/>
                </a:lnTo>
                <a:lnTo>
                  <a:pt x="2724" y="481"/>
                </a:lnTo>
                <a:lnTo>
                  <a:pt x="2730" y="496"/>
                </a:lnTo>
                <a:lnTo>
                  <a:pt x="2732" y="512"/>
                </a:lnTo>
                <a:lnTo>
                  <a:pt x="2732" y="2667"/>
                </a:lnTo>
                <a:lnTo>
                  <a:pt x="2729" y="2686"/>
                </a:lnTo>
                <a:lnTo>
                  <a:pt x="2721" y="2703"/>
                </a:lnTo>
                <a:lnTo>
                  <a:pt x="2707" y="2716"/>
                </a:lnTo>
                <a:lnTo>
                  <a:pt x="2690" y="2726"/>
                </a:lnTo>
                <a:lnTo>
                  <a:pt x="2670" y="2729"/>
                </a:lnTo>
                <a:lnTo>
                  <a:pt x="503" y="2729"/>
                </a:lnTo>
                <a:lnTo>
                  <a:pt x="484" y="2726"/>
                </a:lnTo>
                <a:lnTo>
                  <a:pt x="466" y="2716"/>
                </a:lnTo>
                <a:lnTo>
                  <a:pt x="453" y="2703"/>
                </a:lnTo>
                <a:lnTo>
                  <a:pt x="445" y="2686"/>
                </a:lnTo>
                <a:lnTo>
                  <a:pt x="441" y="2667"/>
                </a:lnTo>
                <a:lnTo>
                  <a:pt x="441" y="512"/>
                </a:lnTo>
                <a:lnTo>
                  <a:pt x="444" y="496"/>
                </a:lnTo>
                <a:lnTo>
                  <a:pt x="450" y="481"/>
                </a:lnTo>
                <a:lnTo>
                  <a:pt x="459" y="468"/>
                </a:lnTo>
                <a:lnTo>
                  <a:pt x="471" y="459"/>
                </a:lnTo>
                <a:lnTo>
                  <a:pt x="487" y="452"/>
                </a:lnTo>
                <a:lnTo>
                  <a:pt x="503" y="450"/>
                </a:lnTo>
                <a:close/>
                <a:moveTo>
                  <a:pt x="503" y="259"/>
                </a:moveTo>
                <a:lnTo>
                  <a:pt x="466" y="261"/>
                </a:lnTo>
                <a:lnTo>
                  <a:pt x="430" y="269"/>
                </a:lnTo>
                <a:lnTo>
                  <a:pt x="396" y="282"/>
                </a:lnTo>
                <a:lnTo>
                  <a:pt x="365" y="299"/>
                </a:lnTo>
                <a:lnTo>
                  <a:pt x="336" y="321"/>
                </a:lnTo>
                <a:lnTo>
                  <a:pt x="312" y="346"/>
                </a:lnTo>
                <a:lnTo>
                  <a:pt x="290" y="374"/>
                </a:lnTo>
                <a:lnTo>
                  <a:pt x="273" y="405"/>
                </a:lnTo>
                <a:lnTo>
                  <a:pt x="260" y="439"/>
                </a:lnTo>
                <a:lnTo>
                  <a:pt x="252" y="475"/>
                </a:lnTo>
                <a:lnTo>
                  <a:pt x="250" y="512"/>
                </a:lnTo>
                <a:lnTo>
                  <a:pt x="250" y="2667"/>
                </a:lnTo>
                <a:lnTo>
                  <a:pt x="252" y="2704"/>
                </a:lnTo>
                <a:lnTo>
                  <a:pt x="260" y="2740"/>
                </a:lnTo>
                <a:lnTo>
                  <a:pt x="273" y="2773"/>
                </a:lnTo>
                <a:lnTo>
                  <a:pt x="290" y="2805"/>
                </a:lnTo>
                <a:lnTo>
                  <a:pt x="312" y="2833"/>
                </a:lnTo>
                <a:lnTo>
                  <a:pt x="336" y="2857"/>
                </a:lnTo>
                <a:lnTo>
                  <a:pt x="365" y="2879"/>
                </a:lnTo>
                <a:lnTo>
                  <a:pt x="396" y="2897"/>
                </a:lnTo>
                <a:lnTo>
                  <a:pt x="430" y="2910"/>
                </a:lnTo>
                <a:lnTo>
                  <a:pt x="466" y="2917"/>
                </a:lnTo>
                <a:lnTo>
                  <a:pt x="503" y="2920"/>
                </a:lnTo>
                <a:lnTo>
                  <a:pt x="2670" y="2920"/>
                </a:lnTo>
                <a:lnTo>
                  <a:pt x="2708" y="2917"/>
                </a:lnTo>
                <a:lnTo>
                  <a:pt x="2744" y="2910"/>
                </a:lnTo>
                <a:lnTo>
                  <a:pt x="2778" y="2897"/>
                </a:lnTo>
                <a:lnTo>
                  <a:pt x="2809" y="2879"/>
                </a:lnTo>
                <a:lnTo>
                  <a:pt x="2837" y="2857"/>
                </a:lnTo>
                <a:lnTo>
                  <a:pt x="2862" y="2833"/>
                </a:lnTo>
                <a:lnTo>
                  <a:pt x="2883" y="2805"/>
                </a:lnTo>
                <a:lnTo>
                  <a:pt x="2900" y="2773"/>
                </a:lnTo>
                <a:lnTo>
                  <a:pt x="2914" y="2740"/>
                </a:lnTo>
                <a:lnTo>
                  <a:pt x="2921" y="2704"/>
                </a:lnTo>
                <a:lnTo>
                  <a:pt x="2924" y="2667"/>
                </a:lnTo>
                <a:lnTo>
                  <a:pt x="2924" y="512"/>
                </a:lnTo>
                <a:lnTo>
                  <a:pt x="2921" y="475"/>
                </a:lnTo>
                <a:lnTo>
                  <a:pt x="2914" y="439"/>
                </a:lnTo>
                <a:lnTo>
                  <a:pt x="2900" y="405"/>
                </a:lnTo>
                <a:lnTo>
                  <a:pt x="2883" y="374"/>
                </a:lnTo>
                <a:lnTo>
                  <a:pt x="2862" y="346"/>
                </a:lnTo>
                <a:lnTo>
                  <a:pt x="2837" y="321"/>
                </a:lnTo>
                <a:lnTo>
                  <a:pt x="2809" y="299"/>
                </a:lnTo>
                <a:lnTo>
                  <a:pt x="2778" y="282"/>
                </a:lnTo>
                <a:lnTo>
                  <a:pt x="2744" y="269"/>
                </a:lnTo>
                <a:lnTo>
                  <a:pt x="2708" y="261"/>
                </a:lnTo>
                <a:lnTo>
                  <a:pt x="2670" y="259"/>
                </a:lnTo>
                <a:lnTo>
                  <a:pt x="503" y="259"/>
                </a:lnTo>
                <a:close/>
                <a:moveTo>
                  <a:pt x="268" y="0"/>
                </a:moveTo>
                <a:lnTo>
                  <a:pt x="2934" y="0"/>
                </a:lnTo>
                <a:lnTo>
                  <a:pt x="2974" y="3"/>
                </a:lnTo>
                <a:lnTo>
                  <a:pt x="3012" y="12"/>
                </a:lnTo>
                <a:lnTo>
                  <a:pt x="3047" y="25"/>
                </a:lnTo>
                <a:lnTo>
                  <a:pt x="3080" y="44"/>
                </a:lnTo>
                <a:lnTo>
                  <a:pt x="3110" y="66"/>
                </a:lnTo>
                <a:lnTo>
                  <a:pt x="3137" y="92"/>
                </a:lnTo>
                <a:lnTo>
                  <a:pt x="3159" y="122"/>
                </a:lnTo>
                <a:lnTo>
                  <a:pt x="3178" y="155"/>
                </a:lnTo>
                <a:lnTo>
                  <a:pt x="3191" y="191"/>
                </a:lnTo>
                <a:lnTo>
                  <a:pt x="3200" y="229"/>
                </a:lnTo>
                <a:lnTo>
                  <a:pt x="3203" y="268"/>
                </a:lnTo>
                <a:lnTo>
                  <a:pt x="3203" y="2930"/>
                </a:lnTo>
                <a:lnTo>
                  <a:pt x="3200" y="2970"/>
                </a:lnTo>
                <a:lnTo>
                  <a:pt x="3191" y="3007"/>
                </a:lnTo>
                <a:lnTo>
                  <a:pt x="3178" y="3043"/>
                </a:lnTo>
                <a:lnTo>
                  <a:pt x="3159" y="3076"/>
                </a:lnTo>
                <a:lnTo>
                  <a:pt x="3137" y="3106"/>
                </a:lnTo>
                <a:lnTo>
                  <a:pt x="3110" y="3132"/>
                </a:lnTo>
                <a:lnTo>
                  <a:pt x="3080" y="3155"/>
                </a:lnTo>
                <a:lnTo>
                  <a:pt x="3047" y="3173"/>
                </a:lnTo>
                <a:lnTo>
                  <a:pt x="3012" y="3187"/>
                </a:lnTo>
                <a:lnTo>
                  <a:pt x="2974" y="3195"/>
                </a:lnTo>
                <a:lnTo>
                  <a:pt x="2935" y="3198"/>
                </a:lnTo>
                <a:lnTo>
                  <a:pt x="2924" y="3198"/>
                </a:lnTo>
                <a:lnTo>
                  <a:pt x="2924" y="3272"/>
                </a:lnTo>
                <a:lnTo>
                  <a:pt x="2922" y="3293"/>
                </a:lnTo>
                <a:lnTo>
                  <a:pt x="2915" y="3314"/>
                </a:lnTo>
                <a:lnTo>
                  <a:pt x="2904" y="3331"/>
                </a:lnTo>
                <a:lnTo>
                  <a:pt x="2888" y="3346"/>
                </a:lnTo>
                <a:lnTo>
                  <a:pt x="2871" y="3357"/>
                </a:lnTo>
                <a:lnTo>
                  <a:pt x="2851" y="3364"/>
                </a:lnTo>
                <a:lnTo>
                  <a:pt x="2828" y="3367"/>
                </a:lnTo>
                <a:lnTo>
                  <a:pt x="2557" y="3367"/>
                </a:lnTo>
                <a:lnTo>
                  <a:pt x="2535" y="3364"/>
                </a:lnTo>
                <a:lnTo>
                  <a:pt x="2515" y="3357"/>
                </a:lnTo>
                <a:lnTo>
                  <a:pt x="2497" y="3346"/>
                </a:lnTo>
                <a:lnTo>
                  <a:pt x="2482" y="3331"/>
                </a:lnTo>
                <a:lnTo>
                  <a:pt x="2470" y="3314"/>
                </a:lnTo>
                <a:lnTo>
                  <a:pt x="2463" y="3293"/>
                </a:lnTo>
                <a:lnTo>
                  <a:pt x="2461" y="3272"/>
                </a:lnTo>
                <a:lnTo>
                  <a:pt x="2461" y="3198"/>
                </a:lnTo>
                <a:lnTo>
                  <a:pt x="713" y="3198"/>
                </a:lnTo>
                <a:lnTo>
                  <a:pt x="713" y="3272"/>
                </a:lnTo>
                <a:lnTo>
                  <a:pt x="711" y="3293"/>
                </a:lnTo>
                <a:lnTo>
                  <a:pt x="703" y="3314"/>
                </a:lnTo>
                <a:lnTo>
                  <a:pt x="692" y="3331"/>
                </a:lnTo>
                <a:lnTo>
                  <a:pt x="677" y="3346"/>
                </a:lnTo>
                <a:lnTo>
                  <a:pt x="659" y="3357"/>
                </a:lnTo>
                <a:lnTo>
                  <a:pt x="638" y="3364"/>
                </a:lnTo>
                <a:lnTo>
                  <a:pt x="617" y="3367"/>
                </a:lnTo>
                <a:lnTo>
                  <a:pt x="346" y="3367"/>
                </a:lnTo>
                <a:lnTo>
                  <a:pt x="323" y="3364"/>
                </a:lnTo>
                <a:lnTo>
                  <a:pt x="303" y="3357"/>
                </a:lnTo>
                <a:lnTo>
                  <a:pt x="285" y="3346"/>
                </a:lnTo>
                <a:lnTo>
                  <a:pt x="270" y="3331"/>
                </a:lnTo>
                <a:lnTo>
                  <a:pt x="259" y="3314"/>
                </a:lnTo>
                <a:lnTo>
                  <a:pt x="252" y="3293"/>
                </a:lnTo>
                <a:lnTo>
                  <a:pt x="250" y="3272"/>
                </a:lnTo>
                <a:lnTo>
                  <a:pt x="250" y="3197"/>
                </a:lnTo>
                <a:lnTo>
                  <a:pt x="208" y="3191"/>
                </a:lnTo>
                <a:lnTo>
                  <a:pt x="170" y="3179"/>
                </a:lnTo>
                <a:lnTo>
                  <a:pt x="134" y="3161"/>
                </a:lnTo>
                <a:lnTo>
                  <a:pt x="101" y="3140"/>
                </a:lnTo>
                <a:lnTo>
                  <a:pt x="72" y="3113"/>
                </a:lnTo>
                <a:lnTo>
                  <a:pt x="47" y="3082"/>
                </a:lnTo>
                <a:lnTo>
                  <a:pt x="28" y="3048"/>
                </a:lnTo>
                <a:lnTo>
                  <a:pt x="12" y="3011"/>
                </a:lnTo>
                <a:lnTo>
                  <a:pt x="3" y="2972"/>
                </a:lnTo>
                <a:lnTo>
                  <a:pt x="0" y="2930"/>
                </a:lnTo>
                <a:lnTo>
                  <a:pt x="0" y="268"/>
                </a:lnTo>
                <a:lnTo>
                  <a:pt x="3" y="229"/>
                </a:lnTo>
                <a:lnTo>
                  <a:pt x="11" y="191"/>
                </a:lnTo>
                <a:lnTo>
                  <a:pt x="25" y="155"/>
                </a:lnTo>
                <a:lnTo>
                  <a:pt x="43" y="122"/>
                </a:lnTo>
                <a:lnTo>
                  <a:pt x="66" y="92"/>
                </a:lnTo>
                <a:lnTo>
                  <a:pt x="93" y="66"/>
                </a:lnTo>
                <a:lnTo>
                  <a:pt x="123" y="44"/>
                </a:lnTo>
                <a:lnTo>
                  <a:pt x="156" y="25"/>
                </a:lnTo>
                <a:lnTo>
                  <a:pt x="191" y="12"/>
                </a:lnTo>
                <a:lnTo>
                  <a:pt x="229" y="3"/>
                </a:lnTo>
                <a:lnTo>
                  <a:pt x="2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48"/>
          <p:cNvSpPr>
            <a:spLocks noEditPoints="1"/>
          </p:cNvSpPr>
          <p:nvPr/>
        </p:nvSpPr>
        <p:spPr bwMode="auto">
          <a:xfrm>
            <a:off x="4454771" y="2684463"/>
            <a:ext cx="466725" cy="563562"/>
          </a:xfrm>
          <a:custGeom>
            <a:avLst/>
            <a:gdLst>
              <a:gd name="T0" fmla="*/ 1745 w 2939"/>
              <a:gd name="T1" fmla="*/ 2548 h 3546"/>
              <a:gd name="T2" fmla="*/ 1827 w 2939"/>
              <a:gd name="T3" fmla="*/ 2664 h 3546"/>
              <a:gd name="T4" fmla="*/ 1790 w 2939"/>
              <a:gd name="T5" fmla="*/ 2804 h 3546"/>
              <a:gd name="T6" fmla="*/ 1661 w 2939"/>
              <a:gd name="T7" fmla="*/ 2864 h 3546"/>
              <a:gd name="T8" fmla="*/ 1399 w 2939"/>
              <a:gd name="T9" fmla="*/ 2350 h 3546"/>
              <a:gd name="T10" fmla="*/ 1186 w 2939"/>
              <a:gd name="T11" fmla="*/ 2310 h 3546"/>
              <a:gd name="T12" fmla="*/ 1126 w 2939"/>
              <a:gd name="T13" fmla="*/ 2180 h 3546"/>
              <a:gd name="T14" fmla="*/ 1186 w 2939"/>
              <a:gd name="T15" fmla="*/ 2049 h 3546"/>
              <a:gd name="T16" fmla="*/ 1486 w 2939"/>
              <a:gd name="T17" fmla="*/ 1686 h 3546"/>
              <a:gd name="T18" fmla="*/ 1402 w 2939"/>
              <a:gd name="T19" fmla="*/ 1750 h 3546"/>
              <a:gd name="T20" fmla="*/ 1204 w 2939"/>
              <a:gd name="T21" fmla="*/ 1848 h 3546"/>
              <a:gd name="T22" fmla="*/ 1024 w 2939"/>
              <a:gd name="T23" fmla="*/ 1970 h 3546"/>
              <a:gd name="T24" fmla="*/ 952 w 2939"/>
              <a:gd name="T25" fmla="*/ 2180 h 3546"/>
              <a:gd name="T26" fmla="*/ 1024 w 2939"/>
              <a:gd name="T27" fmla="*/ 2390 h 3546"/>
              <a:gd name="T28" fmla="*/ 1204 w 2939"/>
              <a:gd name="T29" fmla="*/ 2512 h 3546"/>
              <a:gd name="T30" fmla="*/ 1056 w 2939"/>
              <a:gd name="T31" fmla="*/ 2864 h 3546"/>
              <a:gd name="T32" fmla="*/ 972 w 2939"/>
              <a:gd name="T33" fmla="*/ 2928 h 3546"/>
              <a:gd name="T34" fmla="*/ 1012 w 2939"/>
              <a:gd name="T35" fmla="*/ 3027 h 3546"/>
              <a:gd name="T36" fmla="*/ 1402 w 2939"/>
              <a:gd name="T37" fmla="*/ 3152 h 3546"/>
              <a:gd name="T38" fmla="*/ 1486 w 2939"/>
              <a:gd name="T39" fmla="*/ 3217 h 3546"/>
              <a:gd name="T40" fmla="*/ 1570 w 2939"/>
              <a:gd name="T41" fmla="*/ 3152 h 3546"/>
              <a:gd name="T42" fmla="*/ 1752 w 2939"/>
              <a:gd name="T43" fmla="*/ 3026 h 3546"/>
              <a:gd name="T44" fmla="*/ 1933 w 2939"/>
              <a:gd name="T45" fmla="*/ 2904 h 3546"/>
              <a:gd name="T46" fmla="*/ 2005 w 2939"/>
              <a:gd name="T47" fmla="*/ 2694 h 3546"/>
              <a:gd name="T48" fmla="*/ 1933 w 2939"/>
              <a:gd name="T49" fmla="*/ 2484 h 3546"/>
              <a:gd name="T50" fmla="*/ 1752 w 2939"/>
              <a:gd name="T51" fmla="*/ 2363 h 3546"/>
              <a:gd name="T52" fmla="*/ 1900 w 2939"/>
              <a:gd name="T53" fmla="*/ 2009 h 3546"/>
              <a:gd name="T54" fmla="*/ 1984 w 2939"/>
              <a:gd name="T55" fmla="*/ 1946 h 3546"/>
              <a:gd name="T56" fmla="*/ 1944 w 2939"/>
              <a:gd name="T57" fmla="*/ 1847 h 3546"/>
              <a:gd name="T58" fmla="*/ 1570 w 2939"/>
              <a:gd name="T59" fmla="*/ 1750 h 3546"/>
              <a:gd name="T60" fmla="*/ 1486 w 2939"/>
              <a:gd name="T61" fmla="*/ 1686 h 3546"/>
              <a:gd name="T62" fmla="*/ 1168 w 2939"/>
              <a:gd name="T63" fmla="*/ 223 h 3546"/>
              <a:gd name="T64" fmla="*/ 849 w 2939"/>
              <a:gd name="T65" fmla="*/ 403 h 3546"/>
              <a:gd name="T66" fmla="*/ 622 w 2939"/>
              <a:gd name="T67" fmla="*/ 689 h 3546"/>
              <a:gd name="T68" fmla="*/ 518 w 2939"/>
              <a:gd name="T69" fmla="*/ 1048 h 3546"/>
              <a:gd name="T70" fmla="*/ 2420 w 2939"/>
              <a:gd name="T71" fmla="*/ 1048 h 3546"/>
              <a:gd name="T72" fmla="*/ 2316 w 2939"/>
              <a:gd name="T73" fmla="*/ 689 h 3546"/>
              <a:gd name="T74" fmla="*/ 2090 w 2939"/>
              <a:gd name="T75" fmla="*/ 403 h 3546"/>
              <a:gd name="T76" fmla="*/ 1771 w 2939"/>
              <a:gd name="T77" fmla="*/ 223 h 3546"/>
              <a:gd name="T78" fmla="*/ 1469 w 2939"/>
              <a:gd name="T79" fmla="*/ 0 h 3546"/>
              <a:gd name="T80" fmla="*/ 1888 w 2939"/>
              <a:gd name="T81" fmla="*/ 80 h 3546"/>
              <a:gd name="T82" fmla="*/ 2237 w 2939"/>
              <a:gd name="T83" fmla="*/ 301 h 3546"/>
              <a:gd name="T84" fmla="*/ 2483 w 2939"/>
              <a:gd name="T85" fmla="*/ 632 h 3546"/>
              <a:gd name="T86" fmla="*/ 2594 w 2939"/>
              <a:gd name="T87" fmla="*/ 1039 h 3546"/>
              <a:gd name="T88" fmla="*/ 2765 w 2939"/>
              <a:gd name="T89" fmla="*/ 1413 h 3546"/>
              <a:gd name="T90" fmla="*/ 2911 w 2939"/>
              <a:gd name="T91" fmla="*/ 1537 h 3546"/>
              <a:gd name="T92" fmla="*/ 2936 w 2939"/>
              <a:gd name="T93" fmla="*/ 3334 h 3546"/>
              <a:gd name="T94" fmla="*/ 2834 w 2939"/>
              <a:gd name="T95" fmla="*/ 3497 h 3546"/>
              <a:gd name="T96" fmla="*/ 254 w 2939"/>
              <a:gd name="T97" fmla="*/ 3546 h 3546"/>
              <a:gd name="T98" fmla="*/ 74 w 2939"/>
              <a:gd name="T99" fmla="*/ 3472 h 3546"/>
              <a:gd name="T100" fmla="*/ 0 w 2939"/>
              <a:gd name="T101" fmla="*/ 3293 h 3546"/>
              <a:gd name="T102" fmla="*/ 49 w 2939"/>
              <a:gd name="T103" fmla="*/ 1504 h 3546"/>
              <a:gd name="T104" fmla="*/ 212 w 2939"/>
              <a:gd name="T105" fmla="*/ 1404 h 3546"/>
              <a:gd name="T106" fmla="*/ 355 w 2939"/>
              <a:gd name="T107" fmla="*/ 953 h 3546"/>
              <a:gd name="T108" fmla="*/ 495 w 2939"/>
              <a:gd name="T109" fmla="*/ 558 h 3546"/>
              <a:gd name="T110" fmla="*/ 764 w 2939"/>
              <a:gd name="T111" fmla="*/ 248 h 3546"/>
              <a:gd name="T112" fmla="*/ 1129 w 2939"/>
              <a:gd name="T113" fmla="*/ 52 h 3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39" h="3546">
                <a:moveTo>
                  <a:pt x="1573" y="2524"/>
                </a:moveTo>
                <a:lnTo>
                  <a:pt x="1661" y="2524"/>
                </a:lnTo>
                <a:lnTo>
                  <a:pt x="1691" y="2527"/>
                </a:lnTo>
                <a:lnTo>
                  <a:pt x="1719" y="2535"/>
                </a:lnTo>
                <a:lnTo>
                  <a:pt x="1745" y="2548"/>
                </a:lnTo>
                <a:lnTo>
                  <a:pt x="1769" y="2564"/>
                </a:lnTo>
                <a:lnTo>
                  <a:pt x="1790" y="2585"/>
                </a:lnTo>
                <a:lnTo>
                  <a:pt x="1808" y="2608"/>
                </a:lnTo>
                <a:lnTo>
                  <a:pt x="1820" y="2635"/>
                </a:lnTo>
                <a:lnTo>
                  <a:pt x="1827" y="2664"/>
                </a:lnTo>
                <a:lnTo>
                  <a:pt x="1830" y="2694"/>
                </a:lnTo>
                <a:lnTo>
                  <a:pt x="1827" y="2725"/>
                </a:lnTo>
                <a:lnTo>
                  <a:pt x="1820" y="2753"/>
                </a:lnTo>
                <a:lnTo>
                  <a:pt x="1808" y="2780"/>
                </a:lnTo>
                <a:lnTo>
                  <a:pt x="1790" y="2804"/>
                </a:lnTo>
                <a:lnTo>
                  <a:pt x="1769" y="2825"/>
                </a:lnTo>
                <a:lnTo>
                  <a:pt x="1745" y="2841"/>
                </a:lnTo>
                <a:lnTo>
                  <a:pt x="1719" y="2854"/>
                </a:lnTo>
                <a:lnTo>
                  <a:pt x="1691" y="2862"/>
                </a:lnTo>
                <a:lnTo>
                  <a:pt x="1661" y="2864"/>
                </a:lnTo>
                <a:lnTo>
                  <a:pt x="1573" y="2864"/>
                </a:lnTo>
                <a:lnTo>
                  <a:pt x="1573" y="2524"/>
                </a:lnTo>
                <a:close/>
                <a:moveTo>
                  <a:pt x="1296" y="2009"/>
                </a:moveTo>
                <a:lnTo>
                  <a:pt x="1399" y="2009"/>
                </a:lnTo>
                <a:lnTo>
                  <a:pt x="1399" y="2350"/>
                </a:lnTo>
                <a:lnTo>
                  <a:pt x="1296" y="2350"/>
                </a:lnTo>
                <a:lnTo>
                  <a:pt x="1265" y="2347"/>
                </a:lnTo>
                <a:lnTo>
                  <a:pt x="1237" y="2340"/>
                </a:lnTo>
                <a:lnTo>
                  <a:pt x="1210" y="2327"/>
                </a:lnTo>
                <a:lnTo>
                  <a:pt x="1186" y="2310"/>
                </a:lnTo>
                <a:lnTo>
                  <a:pt x="1166" y="2290"/>
                </a:lnTo>
                <a:lnTo>
                  <a:pt x="1149" y="2266"/>
                </a:lnTo>
                <a:lnTo>
                  <a:pt x="1136" y="2240"/>
                </a:lnTo>
                <a:lnTo>
                  <a:pt x="1128" y="2210"/>
                </a:lnTo>
                <a:lnTo>
                  <a:pt x="1126" y="2180"/>
                </a:lnTo>
                <a:lnTo>
                  <a:pt x="1128" y="2149"/>
                </a:lnTo>
                <a:lnTo>
                  <a:pt x="1136" y="2120"/>
                </a:lnTo>
                <a:lnTo>
                  <a:pt x="1149" y="2094"/>
                </a:lnTo>
                <a:lnTo>
                  <a:pt x="1166" y="2070"/>
                </a:lnTo>
                <a:lnTo>
                  <a:pt x="1186" y="2049"/>
                </a:lnTo>
                <a:lnTo>
                  <a:pt x="1210" y="2033"/>
                </a:lnTo>
                <a:lnTo>
                  <a:pt x="1237" y="2020"/>
                </a:lnTo>
                <a:lnTo>
                  <a:pt x="1265" y="2012"/>
                </a:lnTo>
                <a:lnTo>
                  <a:pt x="1296" y="2009"/>
                </a:lnTo>
                <a:close/>
                <a:moveTo>
                  <a:pt x="1486" y="1686"/>
                </a:moveTo>
                <a:lnTo>
                  <a:pt x="1463" y="1689"/>
                </a:lnTo>
                <a:lnTo>
                  <a:pt x="1443" y="1698"/>
                </a:lnTo>
                <a:lnTo>
                  <a:pt x="1425" y="1711"/>
                </a:lnTo>
                <a:lnTo>
                  <a:pt x="1411" y="1729"/>
                </a:lnTo>
                <a:lnTo>
                  <a:pt x="1402" y="1750"/>
                </a:lnTo>
                <a:lnTo>
                  <a:pt x="1399" y="1772"/>
                </a:lnTo>
                <a:lnTo>
                  <a:pt x="1399" y="1835"/>
                </a:lnTo>
                <a:lnTo>
                  <a:pt x="1296" y="1835"/>
                </a:lnTo>
                <a:lnTo>
                  <a:pt x="1249" y="1838"/>
                </a:lnTo>
                <a:lnTo>
                  <a:pt x="1204" y="1848"/>
                </a:lnTo>
                <a:lnTo>
                  <a:pt x="1162" y="1862"/>
                </a:lnTo>
                <a:lnTo>
                  <a:pt x="1123" y="1883"/>
                </a:lnTo>
                <a:lnTo>
                  <a:pt x="1086" y="1908"/>
                </a:lnTo>
                <a:lnTo>
                  <a:pt x="1052" y="1936"/>
                </a:lnTo>
                <a:lnTo>
                  <a:pt x="1024" y="1970"/>
                </a:lnTo>
                <a:lnTo>
                  <a:pt x="999" y="2006"/>
                </a:lnTo>
                <a:lnTo>
                  <a:pt x="979" y="2046"/>
                </a:lnTo>
                <a:lnTo>
                  <a:pt x="964" y="2088"/>
                </a:lnTo>
                <a:lnTo>
                  <a:pt x="955" y="2133"/>
                </a:lnTo>
                <a:lnTo>
                  <a:pt x="952" y="2180"/>
                </a:lnTo>
                <a:lnTo>
                  <a:pt x="955" y="2227"/>
                </a:lnTo>
                <a:lnTo>
                  <a:pt x="964" y="2271"/>
                </a:lnTo>
                <a:lnTo>
                  <a:pt x="979" y="2314"/>
                </a:lnTo>
                <a:lnTo>
                  <a:pt x="999" y="2354"/>
                </a:lnTo>
                <a:lnTo>
                  <a:pt x="1024" y="2390"/>
                </a:lnTo>
                <a:lnTo>
                  <a:pt x="1052" y="2424"/>
                </a:lnTo>
                <a:lnTo>
                  <a:pt x="1086" y="2452"/>
                </a:lnTo>
                <a:lnTo>
                  <a:pt x="1123" y="2477"/>
                </a:lnTo>
                <a:lnTo>
                  <a:pt x="1162" y="2498"/>
                </a:lnTo>
                <a:lnTo>
                  <a:pt x="1204" y="2512"/>
                </a:lnTo>
                <a:lnTo>
                  <a:pt x="1249" y="2521"/>
                </a:lnTo>
                <a:lnTo>
                  <a:pt x="1296" y="2524"/>
                </a:lnTo>
                <a:lnTo>
                  <a:pt x="1399" y="2524"/>
                </a:lnTo>
                <a:lnTo>
                  <a:pt x="1399" y="2864"/>
                </a:lnTo>
                <a:lnTo>
                  <a:pt x="1056" y="2864"/>
                </a:lnTo>
                <a:lnTo>
                  <a:pt x="1032" y="2867"/>
                </a:lnTo>
                <a:lnTo>
                  <a:pt x="1012" y="2876"/>
                </a:lnTo>
                <a:lnTo>
                  <a:pt x="994" y="2890"/>
                </a:lnTo>
                <a:lnTo>
                  <a:pt x="981" y="2908"/>
                </a:lnTo>
                <a:lnTo>
                  <a:pt x="972" y="2928"/>
                </a:lnTo>
                <a:lnTo>
                  <a:pt x="969" y="2951"/>
                </a:lnTo>
                <a:lnTo>
                  <a:pt x="972" y="2975"/>
                </a:lnTo>
                <a:lnTo>
                  <a:pt x="981" y="2996"/>
                </a:lnTo>
                <a:lnTo>
                  <a:pt x="994" y="3013"/>
                </a:lnTo>
                <a:lnTo>
                  <a:pt x="1012" y="3027"/>
                </a:lnTo>
                <a:lnTo>
                  <a:pt x="1032" y="3036"/>
                </a:lnTo>
                <a:lnTo>
                  <a:pt x="1056" y="3038"/>
                </a:lnTo>
                <a:lnTo>
                  <a:pt x="1399" y="3038"/>
                </a:lnTo>
                <a:lnTo>
                  <a:pt x="1399" y="3130"/>
                </a:lnTo>
                <a:lnTo>
                  <a:pt x="1402" y="3152"/>
                </a:lnTo>
                <a:lnTo>
                  <a:pt x="1411" y="3173"/>
                </a:lnTo>
                <a:lnTo>
                  <a:pt x="1425" y="3191"/>
                </a:lnTo>
                <a:lnTo>
                  <a:pt x="1443" y="3205"/>
                </a:lnTo>
                <a:lnTo>
                  <a:pt x="1463" y="3213"/>
                </a:lnTo>
                <a:lnTo>
                  <a:pt x="1486" y="3217"/>
                </a:lnTo>
                <a:lnTo>
                  <a:pt x="1510" y="3213"/>
                </a:lnTo>
                <a:lnTo>
                  <a:pt x="1531" y="3205"/>
                </a:lnTo>
                <a:lnTo>
                  <a:pt x="1548" y="3191"/>
                </a:lnTo>
                <a:lnTo>
                  <a:pt x="1561" y="3173"/>
                </a:lnTo>
                <a:lnTo>
                  <a:pt x="1570" y="3152"/>
                </a:lnTo>
                <a:lnTo>
                  <a:pt x="1573" y="3130"/>
                </a:lnTo>
                <a:lnTo>
                  <a:pt x="1573" y="3038"/>
                </a:lnTo>
                <a:lnTo>
                  <a:pt x="1661" y="3038"/>
                </a:lnTo>
                <a:lnTo>
                  <a:pt x="1706" y="3036"/>
                </a:lnTo>
                <a:lnTo>
                  <a:pt x="1752" y="3026"/>
                </a:lnTo>
                <a:lnTo>
                  <a:pt x="1794" y="3012"/>
                </a:lnTo>
                <a:lnTo>
                  <a:pt x="1834" y="2991"/>
                </a:lnTo>
                <a:lnTo>
                  <a:pt x="1871" y="2966"/>
                </a:lnTo>
                <a:lnTo>
                  <a:pt x="1903" y="2938"/>
                </a:lnTo>
                <a:lnTo>
                  <a:pt x="1933" y="2904"/>
                </a:lnTo>
                <a:lnTo>
                  <a:pt x="1958" y="2868"/>
                </a:lnTo>
                <a:lnTo>
                  <a:pt x="1977" y="2828"/>
                </a:lnTo>
                <a:lnTo>
                  <a:pt x="1993" y="2786"/>
                </a:lnTo>
                <a:lnTo>
                  <a:pt x="2001" y="2741"/>
                </a:lnTo>
                <a:lnTo>
                  <a:pt x="2005" y="2694"/>
                </a:lnTo>
                <a:lnTo>
                  <a:pt x="2001" y="2648"/>
                </a:lnTo>
                <a:lnTo>
                  <a:pt x="1993" y="2603"/>
                </a:lnTo>
                <a:lnTo>
                  <a:pt x="1977" y="2561"/>
                </a:lnTo>
                <a:lnTo>
                  <a:pt x="1958" y="2520"/>
                </a:lnTo>
                <a:lnTo>
                  <a:pt x="1933" y="2484"/>
                </a:lnTo>
                <a:lnTo>
                  <a:pt x="1903" y="2451"/>
                </a:lnTo>
                <a:lnTo>
                  <a:pt x="1871" y="2421"/>
                </a:lnTo>
                <a:lnTo>
                  <a:pt x="1834" y="2397"/>
                </a:lnTo>
                <a:lnTo>
                  <a:pt x="1794" y="2377"/>
                </a:lnTo>
                <a:lnTo>
                  <a:pt x="1752" y="2363"/>
                </a:lnTo>
                <a:lnTo>
                  <a:pt x="1706" y="2353"/>
                </a:lnTo>
                <a:lnTo>
                  <a:pt x="1661" y="2350"/>
                </a:lnTo>
                <a:lnTo>
                  <a:pt x="1573" y="2350"/>
                </a:lnTo>
                <a:lnTo>
                  <a:pt x="1573" y="2009"/>
                </a:lnTo>
                <a:lnTo>
                  <a:pt x="1900" y="2009"/>
                </a:lnTo>
                <a:lnTo>
                  <a:pt x="1923" y="2007"/>
                </a:lnTo>
                <a:lnTo>
                  <a:pt x="1944" y="1998"/>
                </a:lnTo>
                <a:lnTo>
                  <a:pt x="1962" y="1984"/>
                </a:lnTo>
                <a:lnTo>
                  <a:pt x="1975" y="1967"/>
                </a:lnTo>
                <a:lnTo>
                  <a:pt x="1984" y="1946"/>
                </a:lnTo>
                <a:lnTo>
                  <a:pt x="1987" y="1923"/>
                </a:lnTo>
                <a:lnTo>
                  <a:pt x="1984" y="1899"/>
                </a:lnTo>
                <a:lnTo>
                  <a:pt x="1975" y="1879"/>
                </a:lnTo>
                <a:lnTo>
                  <a:pt x="1962" y="1861"/>
                </a:lnTo>
                <a:lnTo>
                  <a:pt x="1944" y="1847"/>
                </a:lnTo>
                <a:lnTo>
                  <a:pt x="1923" y="1838"/>
                </a:lnTo>
                <a:lnTo>
                  <a:pt x="1900" y="1835"/>
                </a:lnTo>
                <a:lnTo>
                  <a:pt x="1573" y="1835"/>
                </a:lnTo>
                <a:lnTo>
                  <a:pt x="1573" y="1772"/>
                </a:lnTo>
                <a:lnTo>
                  <a:pt x="1570" y="1750"/>
                </a:lnTo>
                <a:lnTo>
                  <a:pt x="1561" y="1729"/>
                </a:lnTo>
                <a:lnTo>
                  <a:pt x="1548" y="1711"/>
                </a:lnTo>
                <a:lnTo>
                  <a:pt x="1531" y="1698"/>
                </a:lnTo>
                <a:lnTo>
                  <a:pt x="1510" y="1689"/>
                </a:lnTo>
                <a:lnTo>
                  <a:pt x="1486" y="1686"/>
                </a:lnTo>
                <a:close/>
                <a:moveTo>
                  <a:pt x="1469" y="174"/>
                </a:moveTo>
                <a:lnTo>
                  <a:pt x="1392" y="177"/>
                </a:lnTo>
                <a:lnTo>
                  <a:pt x="1314" y="186"/>
                </a:lnTo>
                <a:lnTo>
                  <a:pt x="1240" y="201"/>
                </a:lnTo>
                <a:lnTo>
                  <a:pt x="1168" y="223"/>
                </a:lnTo>
                <a:lnTo>
                  <a:pt x="1099" y="249"/>
                </a:lnTo>
                <a:lnTo>
                  <a:pt x="1031" y="280"/>
                </a:lnTo>
                <a:lnTo>
                  <a:pt x="967" y="316"/>
                </a:lnTo>
                <a:lnTo>
                  <a:pt x="906" y="358"/>
                </a:lnTo>
                <a:lnTo>
                  <a:pt x="849" y="403"/>
                </a:lnTo>
                <a:lnTo>
                  <a:pt x="795" y="453"/>
                </a:lnTo>
                <a:lnTo>
                  <a:pt x="745" y="507"/>
                </a:lnTo>
                <a:lnTo>
                  <a:pt x="700" y="564"/>
                </a:lnTo>
                <a:lnTo>
                  <a:pt x="659" y="625"/>
                </a:lnTo>
                <a:lnTo>
                  <a:pt x="622" y="689"/>
                </a:lnTo>
                <a:lnTo>
                  <a:pt x="590" y="756"/>
                </a:lnTo>
                <a:lnTo>
                  <a:pt x="564" y="825"/>
                </a:lnTo>
                <a:lnTo>
                  <a:pt x="543" y="898"/>
                </a:lnTo>
                <a:lnTo>
                  <a:pt x="528" y="972"/>
                </a:lnTo>
                <a:lnTo>
                  <a:pt x="518" y="1048"/>
                </a:lnTo>
                <a:lnTo>
                  <a:pt x="515" y="1127"/>
                </a:lnTo>
                <a:lnTo>
                  <a:pt x="515" y="1401"/>
                </a:lnTo>
                <a:lnTo>
                  <a:pt x="2423" y="1401"/>
                </a:lnTo>
                <a:lnTo>
                  <a:pt x="2423" y="1127"/>
                </a:lnTo>
                <a:lnTo>
                  <a:pt x="2420" y="1048"/>
                </a:lnTo>
                <a:lnTo>
                  <a:pt x="2411" y="972"/>
                </a:lnTo>
                <a:lnTo>
                  <a:pt x="2396" y="898"/>
                </a:lnTo>
                <a:lnTo>
                  <a:pt x="2375" y="825"/>
                </a:lnTo>
                <a:lnTo>
                  <a:pt x="2348" y="756"/>
                </a:lnTo>
                <a:lnTo>
                  <a:pt x="2316" y="689"/>
                </a:lnTo>
                <a:lnTo>
                  <a:pt x="2280" y="625"/>
                </a:lnTo>
                <a:lnTo>
                  <a:pt x="2239" y="564"/>
                </a:lnTo>
                <a:lnTo>
                  <a:pt x="2193" y="507"/>
                </a:lnTo>
                <a:lnTo>
                  <a:pt x="2144" y="453"/>
                </a:lnTo>
                <a:lnTo>
                  <a:pt x="2090" y="403"/>
                </a:lnTo>
                <a:lnTo>
                  <a:pt x="2032" y="358"/>
                </a:lnTo>
                <a:lnTo>
                  <a:pt x="1971" y="316"/>
                </a:lnTo>
                <a:lnTo>
                  <a:pt x="1908" y="280"/>
                </a:lnTo>
                <a:lnTo>
                  <a:pt x="1840" y="249"/>
                </a:lnTo>
                <a:lnTo>
                  <a:pt x="1771" y="223"/>
                </a:lnTo>
                <a:lnTo>
                  <a:pt x="1699" y="201"/>
                </a:lnTo>
                <a:lnTo>
                  <a:pt x="1624" y="186"/>
                </a:lnTo>
                <a:lnTo>
                  <a:pt x="1547" y="177"/>
                </a:lnTo>
                <a:lnTo>
                  <a:pt x="1469" y="174"/>
                </a:lnTo>
                <a:close/>
                <a:moveTo>
                  <a:pt x="1469" y="0"/>
                </a:moveTo>
                <a:lnTo>
                  <a:pt x="1557" y="3"/>
                </a:lnTo>
                <a:lnTo>
                  <a:pt x="1643" y="13"/>
                </a:lnTo>
                <a:lnTo>
                  <a:pt x="1728" y="29"/>
                </a:lnTo>
                <a:lnTo>
                  <a:pt x="1810" y="52"/>
                </a:lnTo>
                <a:lnTo>
                  <a:pt x="1888" y="80"/>
                </a:lnTo>
                <a:lnTo>
                  <a:pt x="1965" y="114"/>
                </a:lnTo>
                <a:lnTo>
                  <a:pt x="2038" y="153"/>
                </a:lnTo>
                <a:lnTo>
                  <a:pt x="2108" y="198"/>
                </a:lnTo>
                <a:lnTo>
                  <a:pt x="2175" y="248"/>
                </a:lnTo>
                <a:lnTo>
                  <a:pt x="2237" y="301"/>
                </a:lnTo>
                <a:lnTo>
                  <a:pt x="2295" y="360"/>
                </a:lnTo>
                <a:lnTo>
                  <a:pt x="2349" y="422"/>
                </a:lnTo>
                <a:lnTo>
                  <a:pt x="2399" y="488"/>
                </a:lnTo>
                <a:lnTo>
                  <a:pt x="2443" y="558"/>
                </a:lnTo>
                <a:lnTo>
                  <a:pt x="2483" y="632"/>
                </a:lnTo>
                <a:lnTo>
                  <a:pt x="2516" y="708"/>
                </a:lnTo>
                <a:lnTo>
                  <a:pt x="2545" y="787"/>
                </a:lnTo>
                <a:lnTo>
                  <a:pt x="2568" y="869"/>
                </a:lnTo>
                <a:lnTo>
                  <a:pt x="2584" y="953"/>
                </a:lnTo>
                <a:lnTo>
                  <a:pt x="2594" y="1039"/>
                </a:lnTo>
                <a:lnTo>
                  <a:pt x="2597" y="1127"/>
                </a:lnTo>
                <a:lnTo>
                  <a:pt x="2597" y="1401"/>
                </a:lnTo>
                <a:lnTo>
                  <a:pt x="2685" y="1401"/>
                </a:lnTo>
                <a:lnTo>
                  <a:pt x="2727" y="1404"/>
                </a:lnTo>
                <a:lnTo>
                  <a:pt x="2765" y="1413"/>
                </a:lnTo>
                <a:lnTo>
                  <a:pt x="2802" y="1429"/>
                </a:lnTo>
                <a:lnTo>
                  <a:pt x="2834" y="1450"/>
                </a:lnTo>
                <a:lnTo>
                  <a:pt x="2864" y="1475"/>
                </a:lnTo>
                <a:lnTo>
                  <a:pt x="2890" y="1504"/>
                </a:lnTo>
                <a:lnTo>
                  <a:pt x="2911" y="1537"/>
                </a:lnTo>
                <a:lnTo>
                  <a:pt x="2926" y="1574"/>
                </a:lnTo>
                <a:lnTo>
                  <a:pt x="2936" y="1613"/>
                </a:lnTo>
                <a:lnTo>
                  <a:pt x="2939" y="1653"/>
                </a:lnTo>
                <a:lnTo>
                  <a:pt x="2939" y="3293"/>
                </a:lnTo>
                <a:lnTo>
                  <a:pt x="2936" y="3334"/>
                </a:lnTo>
                <a:lnTo>
                  <a:pt x="2926" y="3373"/>
                </a:lnTo>
                <a:lnTo>
                  <a:pt x="2911" y="3409"/>
                </a:lnTo>
                <a:lnTo>
                  <a:pt x="2890" y="3443"/>
                </a:lnTo>
                <a:lnTo>
                  <a:pt x="2864" y="3472"/>
                </a:lnTo>
                <a:lnTo>
                  <a:pt x="2834" y="3497"/>
                </a:lnTo>
                <a:lnTo>
                  <a:pt x="2802" y="3518"/>
                </a:lnTo>
                <a:lnTo>
                  <a:pt x="2765" y="3533"/>
                </a:lnTo>
                <a:lnTo>
                  <a:pt x="2727" y="3543"/>
                </a:lnTo>
                <a:lnTo>
                  <a:pt x="2685" y="3546"/>
                </a:lnTo>
                <a:lnTo>
                  <a:pt x="254" y="3546"/>
                </a:lnTo>
                <a:lnTo>
                  <a:pt x="212" y="3543"/>
                </a:lnTo>
                <a:lnTo>
                  <a:pt x="173" y="3533"/>
                </a:lnTo>
                <a:lnTo>
                  <a:pt x="137" y="3518"/>
                </a:lnTo>
                <a:lnTo>
                  <a:pt x="103" y="3497"/>
                </a:lnTo>
                <a:lnTo>
                  <a:pt x="74" y="3472"/>
                </a:lnTo>
                <a:lnTo>
                  <a:pt x="49" y="3443"/>
                </a:lnTo>
                <a:lnTo>
                  <a:pt x="28" y="3409"/>
                </a:lnTo>
                <a:lnTo>
                  <a:pt x="13" y="3373"/>
                </a:lnTo>
                <a:lnTo>
                  <a:pt x="3" y="3334"/>
                </a:lnTo>
                <a:lnTo>
                  <a:pt x="0" y="3293"/>
                </a:lnTo>
                <a:lnTo>
                  <a:pt x="0" y="1653"/>
                </a:lnTo>
                <a:lnTo>
                  <a:pt x="3" y="1613"/>
                </a:lnTo>
                <a:lnTo>
                  <a:pt x="13" y="1574"/>
                </a:lnTo>
                <a:lnTo>
                  <a:pt x="28" y="1537"/>
                </a:lnTo>
                <a:lnTo>
                  <a:pt x="49" y="1504"/>
                </a:lnTo>
                <a:lnTo>
                  <a:pt x="74" y="1475"/>
                </a:lnTo>
                <a:lnTo>
                  <a:pt x="103" y="1450"/>
                </a:lnTo>
                <a:lnTo>
                  <a:pt x="137" y="1429"/>
                </a:lnTo>
                <a:lnTo>
                  <a:pt x="173" y="1413"/>
                </a:lnTo>
                <a:lnTo>
                  <a:pt x="212" y="1404"/>
                </a:lnTo>
                <a:lnTo>
                  <a:pt x="254" y="1401"/>
                </a:lnTo>
                <a:lnTo>
                  <a:pt x="341" y="1401"/>
                </a:lnTo>
                <a:lnTo>
                  <a:pt x="341" y="1127"/>
                </a:lnTo>
                <a:lnTo>
                  <a:pt x="344" y="1039"/>
                </a:lnTo>
                <a:lnTo>
                  <a:pt x="355" y="953"/>
                </a:lnTo>
                <a:lnTo>
                  <a:pt x="371" y="869"/>
                </a:lnTo>
                <a:lnTo>
                  <a:pt x="393" y="787"/>
                </a:lnTo>
                <a:lnTo>
                  <a:pt x="421" y="708"/>
                </a:lnTo>
                <a:lnTo>
                  <a:pt x="456" y="632"/>
                </a:lnTo>
                <a:lnTo>
                  <a:pt x="495" y="558"/>
                </a:lnTo>
                <a:lnTo>
                  <a:pt x="540" y="488"/>
                </a:lnTo>
                <a:lnTo>
                  <a:pt x="589" y="422"/>
                </a:lnTo>
                <a:lnTo>
                  <a:pt x="644" y="360"/>
                </a:lnTo>
                <a:lnTo>
                  <a:pt x="701" y="301"/>
                </a:lnTo>
                <a:lnTo>
                  <a:pt x="764" y="248"/>
                </a:lnTo>
                <a:lnTo>
                  <a:pt x="831" y="198"/>
                </a:lnTo>
                <a:lnTo>
                  <a:pt x="901" y="153"/>
                </a:lnTo>
                <a:lnTo>
                  <a:pt x="973" y="114"/>
                </a:lnTo>
                <a:lnTo>
                  <a:pt x="1050" y="80"/>
                </a:lnTo>
                <a:lnTo>
                  <a:pt x="1129" y="52"/>
                </a:lnTo>
                <a:lnTo>
                  <a:pt x="1211" y="29"/>
                </a:lnTo>
                <a:lnTo>
                  <a:pt x="1295" y="13"/>
                </a:lnTo>
                <a:lnTo>
                  <a:pt x="1381" y="3"/>
                </a:lnTo>
                <a:lnTo>
                  <a:pt x="14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53"/>
          <p:cNvSpPr>
            <a:spLocks noEditPoints="1"/>
          </p:cNvSpPr>
          <p:nvPr/>
        </p:nvSpPr>
        <p:spPr bwMode="auto">
          <a:xfrm>
            <a:off x="5322796" y="2693988"/>
            <a:ext cx="601663" cy="544512"/>
          </a:xfrm>
          <a:custGeom>
            <a:avLst/>
            <a:gdLst>
              <a:gd name="T0" fmla="*/ 1872 w 3411"/>
              <a:gd name="T1" fmla="*/ 2160 h 3086"/>
              <a:gd name="T2" fmla="*/ 1327 w 3411"/>
              <a:gd name="T3" fmla="*/ 1592 h 3086"/>
              <a:gd name="T4" fmla="*/ 2483 w 3411"/>
              <a:gd name="T5" fmla="*/ 830 h 3086"/>
              <a:gd name="T6" fmla="*/ 2476 w 3411"/>
              <a:gd name="T7" fmla="*/ 801 h 3086"/>
              <a:gd name="T8" fmla="*/ 1900 w 3411"/>
              <a:gd name="T9" fmla="*/ 800 h 3086"/>
              <a:gd name="T10" fmla="*/ 2602 w 3411"/>
              <a:gd name="T11" fmla="*/ 704 h 3086"/>
              <a:gd name="T12" fmla="*/ 2632 w 3411"/>
              <a:gd name="T13" fmla="*/ 880 h 3086"/>
              <a:gd name="T14" fmla="*/ 2472 w 3411"/>
              <a:gd name="T15" fmla="*/ 992 h 3086"/>
              <a:gd name="T16" fmla="*/ 2338 w 3411"/>
              <a:gd name="T17" fmla="*/ 1182 h 3086"/>
              <a:gd name="T18" fmla="*/ 2240 w 3411"/>
              <a:gd name="T19" fmla="*/ 1106 h 3086"/>
              <a:gd name="T20" fmla="*/ 2317 w 3411"/>
              <a:gd name="T21" fmla="*/ 643 h 3086"/>
              <a:gd name="T22" fmla="*/ 2146 w 3411"/>
              <a:gd name="T23" fmla="*/ 709 h 3086"/>
              <a:gd name="T24" fmla="*/ 2146 w 3411"/>
              <a:gd name="T25" fmla="*/ 1120 h 3086"/>
              <a:gd name="T26" fmla="*/ 1861 w 3411"/>
              <a:gd name="T27" fmla="*/ 1181 h 3086"/>
              <a:gd name="T28" fmla="*/ 1743 w 3411"/>
              <a:gd name="T29" fmla="*/ 1037 h 3086"/>
              <a:gd name="T30" fmla="*/ 1833 w 3411"/>
              <a:gd name="T31" fmla="*/ 656 h 3086"/>
              <a:gd name="T32" fmla="*/ 1405 w 3411"/>
              <a:gd name="T33" fmla="*/ 683 h 3086"/>
              <a:gd name="T34" fmla="*/ 1517 w 3411"/>
              <a:gd name="T35" fmla="*/ 683 h 3086"/>
              <a:gd name="T36" fmla="*/ 1641 w 3411"/>
              <a:gd name="T37" fmla="*/ 666 h 3086"/>
              <a:gd name="T38" fmla="*/ 1641 w 3411"/>
              <a:gd name="T39" fmla="*/ 1161 h 3086"/>
              <a:gd name="T40" fmla="*/ 1517 w 3411"/>
              <a:gd name="T41" fmla="*/ 1145 h 3086"/>
              <a:gd name="T42" fmla="*/ 1405 w 3411"/>
              <a:gd name="T43" fmla="*/ 1145 h 3086"/>
              <a:gd name="T44" fmla="*/ 1283 w 3411"/>
              <a:gd name="T45" fmla="*/ 1161 h 3086"/>
              <a:gd name="T46" fmla="*/ 1283 w 3411"/>
              <a:gd name="T47" fmla="*/ 666 h 3086"/>
              <a:gd name="T48" fmla="*/ 1148 w 3411"/>
              <a:gd name="T49" fmla="*/ 655 h 3086"/>
              <a:gd name="T50" fmla="*/ 1164 w 3411"/>
              <a:gd name="T51" fmla="*/ 777 h 3086"/>
              <a:gd name="T52" fmla="*/ 953 w 3411"/>
              <a:gd name="T53" fmla="*/ 806 h 3086"/>
              <a:gd name="T54" fmla="*/ 966 w 3411"/>
              <a:gd name="T55" fmla="*/ 831 h 3086"/>
              <a:gd name="T56" fmla="*/ 1164 w 3411"/>
              <a:gd name="T57" fmla="*/ 916 h 3086"/>
              <a:gd name="T58" fmla="*/ 1164 w 3411"/>
              <a:gd name="T59" fmla="*/ 1099 h 3086"/>
              <a:gd name="T60" fmla="*/ 873 w 3411"/>
              <a:gd name="T61" fmla="*/ 1184 h 3086"/>
              <a:gd name="T62" fmla="*/ 797 w 3411"/>
              <a:gd name="T63" fmla="*/ 1085 h 3086"/>
              <a:gd name="T64" fmla="*/ 1020 w 3411"/>
              <a:gd name="T65" fmla="*/ 1027 h 3086"/>
              <a:gd name="T66" fmla="*/ 1027 w 3411"/>
              <a:gd name="T67" fmla="*/ 993 h 3086"/>
              <a:gd name="T68" fmla="*/ 879 w 3411"/>
              <a:gd name="T69" fmla="*/ 963 h 3086"/>
              <a:gd name="T70" fmla="*/ 797 w 3411"/>
              <a:gd name="T71" fmla="*/ 784 h 3086"/>
              <a:gd name="T72" fmla="*/ 935 w 3411"/>
              <a:gd name="T73" fmla="*/ 647 h 3086"/>
              <a:gd name="T74" fmla="*/ 156 w 3411"/>
              <a:gd name="T75" fmla="*/ 156 h 3086"/>
              <a:gd name="T76" fmla="*/ 232 w 3411"/>
              <a:gd name="T77" fmla="*/ 1114 h 3086"/>
              <a:gd name="T78" fmla="*/ 345 w 3411"/>
              <a:gd name="T79" fmla="*/ 1065 h 3086"/>
              <a:gd name="T80" fmla="*/ 458 w 3411"/>
              <a:gd name="T81" fmla="*/ 1114 h 3086"/>
              <a:gd name="T82" fmla="*/ 522 w 3411"/>
              <a:gd name="T83" fmla="*/ 422 h 3086"/>
              <a:gd name="T84" fmla="*/ 2895 w 3411"/>
              <a:gd name="T85" fmla="*/ 422 h 3086"/>
              <a:gd name="T86" fmla="*/ 2973 w 3411"/>
              <a:gd name="T87" fmla="*/ 1111 h 3086"/>
              <a:gd name="T88" fmla="*/ 3082 w 3411"/>
              <a:gd name="T89" fmla="*/ 1066 h 3086"/>
              <a:gd name="T90" fmla="*/ 3199 w 3411"/>
              <a:gd name="T91" fmla="*/ 1112 h 3086"/>
              <a:gd name="T92" fmla="*/ 156 w 3411"/>
              <a:gd name="T93" fmla="*/ 156 h 3086"/>
              <a:gd name="T94" fmla="*/ 3408 w 3411"/>
              <a:gd name="T95" fmla="*/ 56 h 3086"/>
              <a:gd name="T96" fmla="*/ 3343 w 3411"/>
              <a:gd name="T97" fmla="*/ 1203 h 3086"/>
              <a:gd name="T98" fmla="*/ 3123 w 3411"/>
              <a:gd name="T99" fmla="*/ 1263 h 3086"/>
              <a:gd name="T100" fmla="*/ 3182 w 3411"/>
              <a:gd name="T101" fmla="*/ 2714 h 3086"/>
              <a:gd name="T102" fmla="*/ 3153 w 3411"/>
              <a:gd name="T103" fmla="*/ 3075 h 3086"/>
              <a:gd name="T104" fmla="*/ 206 w 3411"/>
              <a:gd name="T105" fmla="*/ 3047 h 3086"/>
              <a:gd name="T106" fmla="*/ 234 w 3411"/>
              <a:gd name="T107" fmla="*/ 2686 h 3086"/>
              <a:gd name="T108" fmla="*/ 194 w 3411"/>
              <a:gd name="T109" fmla="*/ 1268 h 3086"/>
              <a:gd name="T110" fmla="*/ 11 w 3411"/>
              <a:gd name="T111" fmla="*/ 1112 h 3086"/>
              <a:gd name="T112" fmla="*/ 38 w 3411"/>
              <a:gd name="T113" fmla="*/ 10 h 3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11" h="3086">
                <a:moveTo>
                  <a:pt x="351" y="2831"/>
                </a:moveTo>
                <a:lnTo>
                  <a:pt x="351" y="2930"/>
                </a:lnTo>
                <a:lnTo>
                  <a:pt x="3036" y="2930"/>
                </a:lnTo>
                <a:lnTo>
                  <a:pt x="3036" y="2831"/>
                </a:lnTo>
                <a:lnTo>
                  <a:pt x="351" y="2831"/>
                </a:lnTo>
                <a:close/>
                <a:moveTo>
                  <a:pt x="1872" y="1592"/>
                </a:moveTo>
                <a:lnTo>
                  <a:pt x="1872" y="2160"/>
                </a:lnTo>
                <a:lnTo>
                  <a:pt x="2595" y="2160"/>
                </a:lnTo>
                <a:lnTo>
                  <a:pt x="2595" y="1592"/>
                </a:lnTo>
                <a:lnTo>
                  <a:pt x="1872" y="1592"/>
                </a:lnTo>
                <a:close/>
                <a:moveTo>
                  <a:pt x="735" y="1592"/>
                </a:moveTo>
                <a:lnTo>
                  <a:pt x="735" y="2675"/>
                </a:lnTo>
                <a:lnTo>
                  <a:pt x="1327" y="2675"/>
                </a:lnTo>
                <a:lnTo>
                  <a:pt x="1327" y="1592"/>
                </a:lnTo>
                <a:lnTo>
                  <a:pt x="735" y="1592"/>
                </a:lnTo>
                <a:close/>
                <a:moveTo>
                  <a:pt x="2396" y="800"/>
                </a:moveTo>
                <a:lnTo>
                  <a:pt x="2396" y="836"/>
                </a:lnTo>
                <a:lnTo>
                  <a:pt x="2472" y="836"/>
                </a:lnTo>
                <a:lnTo>
                  <a:pt x="2476" y="835"/>
                </a:lnTo>
                <a:lnTo>
                  <a:pt x="2480" y="833"/>
                </a:lnTo>
                <a:lnTo>
                  <a:pt x="2483" y="830"/>
                </a:lnTo>
                <a:lnTo>
                  <a:pt x="2486" y="826"/>
                </a:lnTo>
                <a:lnTo>
                  <a:pt x="2486" y="820"/>
                </a:lnTo>
                <a:lnTo>
                  <a:pt x="2486" y="815"/>
                </a:lnTo>
                <a:lnTo>
                  <a:pt x="2486" y="810"/>
                </a:lnTo>
                <a:lnTo>
                  <a:pt x="2483" y="806"/>
                </a:lnTo>
                <a:lnTo>
                  <a:pt x="2480" y="803"/>
                </a:lnTo>
                <a:lnTo>
                  <a:pt x="2476" y="801"/>
                </a:lnTo>
                <a:lnTo>
                  <a:pt x="2472" y="800"/>
                </a:lnTo>
                <a:lnTo>
                  <a:pt x="2396" y="800"/>
                </a:lnTo>
                <a:close/>
                <a:moveTo>
                  <a:pt x="1900" y="800"/>
                </a:moveTo>
                <a:lnTo>
                  <a:pt x="1900" y="1027"/>
                </a:lnTo>
                <a:lnTo>
                  <a:pt x="2016" y="1027"/>
                </a:lnTo>
                <a:lnTo>
                  <a:pt x="2016" y="800"/>
                </a:lnTo>
                <a:lnTo>
                  <a:pt x="1900" y="800"/>
                </a:lnTo>
                <a:close/>
                <a:moveTo>
                  <a:pt x="2317" y="643"/>
                </a:moveTo>
                <a:lnTo>
                  <a:pt x="2472" y="643"/>
                </a:lnTo>
                <a:lnTo>
                  <a:pt x="2502" y="647"/>
                </a:lnTo>
                <a:lnTo>
                  <a:pt x="2531" y="655"/>
                </a:lnTo>
                <a:lnTo>
                  <a:pt x="2558" y="667"/>
                </a:lnTo>
                <a:lnTo>
                  <a:pt x="2582" y="684"/>
                </a:lnTo>
                <a:lnTo>
                  <a:pt x="2602" y="704"/>
                </a:lnTo>
                <a:lnTo>
                  <a:pt x="2620" y="728"/>
                </a:lnTo>
                <a:lnTo>
                  <a:pt x="2632" y="755"/>
                </a:lnTo>
                <a:lnTo>
                  <a:pt x="2641" y="784"/>
                </a:lnTo>
                <a:lnTo>
                  <a:pt x="2643" y="815"/>
                </a:lnTo>
                <a:lnTo>
                  <a:pt x="2643" y="820"/>
                </a:lnTo>
                <a:lnTo>
                  <a:pt x="2641" y="851"/>
                </a:lnTo>
                <a:lnTo>
                  <a:pt x="2632" y="880"/>
                </a:lnTo>
                <a:lnTo>
                  <a:pt x="2620" y="907"/>
                </a:lnTo>
                <a:lnTo>
                  <a:pt x="2602" y="931"/>
                </a:lnTo>
                <a:lnTo>
                  <a:pt x="2582" y="952"/>
                </a:lnTo>
                <a:lnTo>
                  <a:pt x="2558" y="968"/>
                </a:lnTo>
                <a:lnTo>
                  <a:pt x="2531" y="981"/>
                </a:lnTo>
                <a:lnTo>
                  <a:pt x="2502" y="989"/>
                </a:lnTo>
                <a:lnTo>
                  <a:pt x="2472" y="992"/>
                </a:lnTo>
                <a:lnTo>
                  <a:pt x="2396" y="992"/>
                </a:lnTo>
                <a:lnTo>
                  <a:pt x="2396" y="1106"/>
                </a:lnTo>
                <a:lnTo>
                  <a:pt x="2393" y="1127"/>
                </a:lnTo>
                <a:lnTo>
                  <a:pt x="2386" y="1145"/>
                </a:lnTo>
                <a:lnTo>
                  <a:pt x="2373" y="1161"/>
                </a:lnTo>
                <a:lnTo>
                  <a:pt x="2358" y="1173"/>
                </a:lnTo>
                <a:lnTo>
                  <a:pt x="2338" y="1182"/>
                </a:lnTo>
                <a:lnTo>
                  <a:pt x="2317" y="1184"/>
                </a:lnTo>
                <a:lnTo>
                  <a:pt x="2297" y="1182"/>
                </a:lnTo>
                <a:lnTo>
                  <a:pt x="2278" y="1173"/>
                </a:lnTo>
                <a:lnTo>
                  <a:pt x="2262" y="1161"/>
                </a:lnTo>
                <a:lnTo>
                  <a:pt x="2250" y="1145"/>
                </a:lnTo>
                <a:lnTo>
                  <a:pt x="2243" y="1127"/>
                </a:lnTo>
                <a:lnTo>
                  <a:pt x="2240" y="1106"/>
                </a:lnTo>
                <a:lnTo>
                  <a:pt x="2240" y="722"/>
                </a:lnTo>
                <a:lnTo>
                  <a:pt x="2243" y="701"/>
                </a:lnTo>
                <a:lnTo>
                  <a:pt x="2250" y="683"/>
                </a:lnTo>
                <a:lnTo>
                  <a:pt x="2262" y="666"/>
                </a:lnTo>
                <a:lnTo>
                  <a:pt x="2278" y="655"/>
                </a:lnTo>
                <a:lnTo>
                  <a:pt x="2297" y="647"/>
                </a:lnTo>
                <a:lnTo>
                  <a:pt x="2317" y="643"/>
                </a:lnTo>
                <a:close/>
                <a:moveTo>
                  <a:pt x="1891" y="643"/>
                </a:moveTo>
                <a:lnTo>
                  <a:pt x="2024" y="643"/>
                </a:lnTo>
                <a:lnTo>
                  <a:pt x="2054" y="647"/>
                </a:lnTo>
                <a:lnTo>
                  <a:pt x="2082" y="656"/>
                </a:lnTo>
                <a:lnTo>
                  <a:pt x="2107" y="669"/>
                </a:lnTo>
                <a:lnTo>
                  <a:pt x="2129" y="687"/>
                </a:lnTo>
                <a:lnTo>
                  <a:pt x="2146" y="709"/>
                </a:lnTo>
                <a:lnTo>
                  <a:pt x="2160" y="733"/>
                </a:lnTo>
                <a:lnTo>
                  <a:pt x="2169" y="761"/>
                </a:lnTo>
                <a:lnTo>
                  <a:pt x="2172" y="790"/>
                </a:lnTo>
                <a:lnTo>
                  <a:pt x="2172" y="1037"/>
                </a:lnTo>
                <a:lnTo>
                  <a:pt x="2169" y="1067"/>
                </a:lnTo>
                <a:lnTo>
                  <a:pt x="2160" y="1095"/>
                </a:lnTo>
                <a:lnTo>
                  <a:pt x="2146" y="1120"/>
                </a:lnTo>
                <a:lnTo>
                  <a:pt x="2129" y="1141"/>
                </a:lnTo>
                <a:lnTo>
                  <a:pt x="2107" y="1159"/>
                </a:lnTo>
                <a:lnTo>
                  <a:pt x="2082" y="1172"/>
                </a:lnTo>
                <a:lnTo>
                  <a:pt x="2054" y="1181"/>
                </a:lnTo>
                <a:lnTo>
                  <a:pt x="2024" y="1184"/>
                </a:lnTo>
                <a:lnTo>
                  <a:pt x="1891" y="1184"/>
                </a:lnTo>
                <a:lnTo>
                  <a:pt x="1861" y="1181"/>
                </a:lnTo>
                <a:lnTo>
                  <a:pt x="1833" y="1172"/>
                </a:lnTo>
                <a:lnTo>
                  <a:pt x="1808" y="1159"/>
                </a:lnTo>
                <a:lnTo>
                  <a:pt x="1787" y="1141"/>
                </a:lnTo>
                <a:lnTo>
                  <a:pt x="1769" y="1120"/>
                </a:lnTo>
                <a:lnTo>
                  <a:pt x="1756" y="1095"/>
                </a:lnTo>
                <a:lnTo>
                  <a:pt x="1746" y="1067"/>
                </a:lnTo>
                <a:lnTo>
                  <a:pt x="1743" y="1037"/>
                </a:lnTo>
                <a:lnTo>
                  <a:pt x="1743" y="790"/>
                </a:lnTo>
                <a:lnTo>
                  <a:pt x="1746" y="761"/>
                </a:lnTo>
                <a:lnTo>
                  <a:pt x="1756" y="733"/>
                </a:lnTo>
                <a:lnTo>
                  <a:pt x="1769" y="709"/>
                </a:lnTo>
                <a:lnTo>
                  <a:pt x="1787" y="687"/>
                </a:lnTo>
                <a:lnTo>
                  <a:pt x="1808" y="669"/>
                </a:lnTo>
                <a:lnTo>
                  <a:pt x="1833" y="656"/>
                </a:lnTo>
                <a:lnTo>
                  <a:pt x="1861" y="647"/>
                </a:lnTo>
                <a:lnTo>
                  <a:pt x="1891" y="643"/>
                </a:lnTo>
                <a:close/>
                <a:moveTo>
                  <a:pt x="1338" y="643"/>
                </a:moveTo>
                <a:lnTo>
                  <a:pt x="1359" y="647"/>
                </a:lnTo>
                <a:lnTo>
                  <a:pt x="1377" y="655"/>
                </a:lnTo>
                <a:lnTo>
                  <a:pt x="1394" y="666"/>
                </a:lnTo>
                <a:lnTo>
                  <a:pt x="1405" y="683"/>
                </a:lnTo>
                <a:lnTo>
                  <a:pt x="1414" y="701"/>
                </a:lnTo>
                <a:lnTo>
                  <a:pt x="1417" y="722"/>
                </a:lnTo>
                <a:lnTo>
                  <a:pt x="1417" y="836"/>
                </a:lnTo>
                <a:lnTo>
                  <a:pt x="1507" y="836"/>
                </a:lnTo>
                <a:lnTo>
                  <a:pt x="1507" y="722"/>
                </a:lnTo>
                <a:lnTo>
                  <a:pt x="1510" y="701"/>
                </a:lnTo>
                <a:lnTo>
                  <a:pt x="1517" y="683"/>
                </a:lnTo>
                <a:lnTo>
                  <a:pt x="1530" y="666"/>
                </a:lnTo>
                <a:lnTo>
                  <a:pt x="1546" y="655"/>
                </a:lnTo>
                <a:lnTo>
                  <a:pt x="1565" y="647"/>
                </a:lnTo>
                <a:lnTo>
                  <a:pt x="1586" y="643"/>
                </a:lnTo>
                <a:lnTo>
                  <a:pt x="1606" y="647"/>
                </a:lnTo>
                <a:lnTo>
                  <a:pt x="1625" y="655"/>
                </a:lnTo>
                <a:lnTo>
                  <a:pt x="1641" y="666"/>
                </a:lnTo>
                <a:lnTo>
                  <a:pt x="1653" y="683"/>
                </a:lnTo>
                <a:lnTo>
                  <a:pt x="1660" y="701"/>
                </a:lnTo>
                <a:lnTo>
                  <a:pt x="1663" y="722"/>
                </a:lnTo>
                <a:lnTo>
                  <a:pt x="1663" y="1106"/>
                </a:lnTo>
                <a:lnTo>
                  <a:pt x="1660" y="1127"/>
                </a:lnTo>
                <a:lnTo>
                  <a:pt x="1653" y="1145"/>
                </a:lnTo>
                <a:lnTo>
                  <a:pt x="1641" y="1161"/>
                </a:lnTo>
                <a:lnTo>
                  <a:pt x="1625" y="1173"/>
                </a:lnTo>
                <a:lnTo>
                  <a:pt x="1606" y="1182"/>
                </a:lnTo>
                <a:lnTo>
                  <a:pt x="1586" y="1184"/>
                </a:lnTo>
                <a:lnTo>
                  <a:pt x="1565" y="1182"/>
                </a:lnTo>
                <a:lnTo>
                  <a:pt x="1546" y="1173"/>
                </a:lnTo>
                <a:lnTo>
                  <a:pt x="1530" y="1161"/>
                </a:lnTo>
                <a:lnTo>
                  <a:pt x="1517" y="1145"/>
                </a:lnTo>
                <a:lnTo>
                  <a:pt x="1510" y="1127"/>
                </a:lnTo>
                <a:lnTo>
                  <a:pt x="1507" y="1106"/>
                </a:lnTo>
                <a:lnTo>
                  <a:pt x="1507" y="992"/>
                </a:lnTo>
                <a:lnTo>
                  <a:pt x="1417" y="992"/>
                </a:lnTo>
                <a:lnTo>
                  <a:pt x="1417" y="1106"/>
                </a:lnTo>
                <a:lnTo>
                  <a:pt x="1414" y="1127"/>
                </a:lnTo>
                <a:lnTo>
                  <a:pt x="1405" y="1145"/>
                </a:lnTo>
                <a:lnTo>
                  <a:pt x="1394" y="1161"/>
                </a:lnTo>
                <a:lnTo>
                  <a:pt x="1377" y="1173"/>
                </a:lnTo>
                <a:lnTo>
                  <a:pt x="1359" y="1182"/>
                </a:lnTo>
                <a:lnTo>
                  <a:pt x="1338" y="1184"/>
                </a:lnTo>
                <a:lnTo>
                  <a:pt x="1317" y="1182"/>
                </a:lnTo>
                <a:lnTo>
                  <a:pt x="1299" y="1173"/>
                </a:lnTo>
                <a:lnTo>
                  <a:pt x="1283" y="1161"/>
                </a:lnTo>
                <a:lnTo>
                  <a:pt x="1271" y="1145"/>
                </a:lnTo>
                <a:lnTo>
                  <a:pt x="1263" y="1127"/>
                </a:lnTo>
                <a:lnTo>
                  <a:pt x="1260" y="1106"/>
                </a:lnTo>
                <a:lnTo>
                  <a:pt x="1260" y="722"/>
                </a:lnTo>
                <a:lnTo>
                  <a:pt x="1263" y="701"/>
                </a:lnTo>
                <a:lnTo>
                  <a:pt x="1271" y="683"/>
                </a:lnTo>
                <a:lnTo>
                  <a:pt x="1283" y="666"/>
                </a:lnTo>
                <a:lnTo>
                  <a:pt x="1299" y="655"/>
                </a:lnTo>
                <a:lnTo>
                  <a:pt x="1317" y="647"/>
                </a:lnTo>
                <a:lnTo>
                  <a:pt x="1338" y="643"/>
                </a:lnTo>
                <a:close/>
                <a:moveTo>
                  <a:pt x="966" y="643"/>
                </a:moveTo>
                <a:lnTo>
                  <a:pt x="1109" y="643"/>
                </a:lnTo>
                <a:lnTo>
                  <a:pt x="1130" y="647"/>
                </a:lnTo>
                <a:lnTo>
                  <a:pt x="1148" y="655"/>
                </a:lnTo>
                <a:lnTo>
                  <a:pt x="1164" y="666"/>
                </a:lnTo>
                <a:lnTo>
                  <a:pt x="1176" y="683"/>
                </a:lnTo>
                <a:lnTo>
                  <a:pt x="1184" y="701"/>
                </a:lnTo>
                <a:lnTo>
                  <a:pt x="1187" y="722"/>
                </a:lnTo>
                <a:lnTo>
                  <a:pt x="1184" y="743"/>
                </a:lnTo>
                <a:lnTo>
                  <a:pt x="1176" y="761"/>
                </a:lnTo>
                <a:lnTo>
                  <a:pt x="1164" y="777"/>
                </a:lnTo>
                <a:lnTo>
                  <a:pt x="1148" y="789"/>
                </a:lnTo>
                <a:lnTo>
                  <a:pt x="1130" y="798"/>
                </a:lnTo>
                <a:lnTo>
                  <a:pt x="1109" y="800"/>
                </a:lnTo>
                <a:lnTo>
                  <a:pt x="966" y="800"/>
                </a:lnTo>
                <a:lnTo>
                  <a:pt x="961" y="801"/>
                </a:lnTo>
                <a:lnTo>
                  <a:pt x="957" y="803"/>
                </a:lnTo>
                <a:lnTo>
                  <a:pt x="953" y="806"/>
                </a:lnTo>
                <a:lnTo>
                  <a:pt x="951" y="810"/>
                </a:lnTo>
                <a:lnTo>
                  <a:pt x="950" y="815"/>
                </a:lnTo>
                <a:lnTo>
                  <a:pt x="951" y="820"/>
                </a:lnTo>
                <a:lnTo>
                  <a:pt x="953" y="825"/>
                </a:lnTo>
                <a:lnTo>
                  <a:pt x="957" y="828"/>
                </a:lnTo>
                <a:lnTo>
                  <a:pt x="961" y="830"/>
                </a:lnTo>
                <a:lnTo>
                  <a:pt x="966" y="831"/>
                </a:lnTo>
                <a:lnTo>
                  <a:pt x="1016" y="831"/>
                </a:lnTo>
                <a:lnTo>
                  <a:pt x="1046" y="834"/>
                </a:lnTo>
                <a:lnTo>
                  <a:pt x="1075" y="841"/>
                </a:lnTo>
                <a:lnTo>
                  <a:pt x="1102" y="854"/>
                </a:lnTo>
                <a:lnTo>
                  <a:pt x="1125" y="871"/>
                </a:lnTo>
                <a:lnTo>
                  <a:pt x="1146" y="892"/>
                </a:lnTo>
                <a:lnTo>
                  <a:pt x="1164" y="916"/>
                </a:lnTo>
                <a:lnTo>
                  <a:pt x="1176" y="943"/>
                </a:lnTo>
                <a:lnTo>
                  <a:pt x="1185" y="972"/>
                </a:lnTo>
                <a:lnTo>
                  <a:pt x="1187" y="1003"/>
                </a:lnTo>
                <a:lnTo>
                  <a:pt x="1187" y="1013"/>
                </a:lnTo>
                <a:lnTo>
                  <a:pt x="1185" y="1043"/>
                </a:lnTo>
                <a:lnTo>
                  <a:pt x="1176" y="1072"/>
                </a:lnTo>
                <a:lnTo>
                  <a:pt x="1164" y="1099"/>
                </a:lnTo>
                <a:lnTo>
                  <a:pt x="1146" y="1123"/>
                </a:lnTo>
                <a:lnTo>
                  <a:pt x="1125" y="1143"/>
                </a:lnTo>
                <a:lnTo>
                  <a:pt x="1102" y="1161"/>
                </a:lnTo>
                <a:lnTo>
                  <a:pt x="1075" y="1173"/>
                </a:lnTo>
                <a:lnTo>
                  <a:pt x="1046" y="1182"/>
                </a:lnTo>
                <a:lnTo>
                  <a:pt x="1016" y="1184"/>
                </a:lnTo>
                <a:lnTo>
                  <a:pt x="873" y="1184"/>
                </a:lnTo>
                <a:lnTo>
                  <a:pt x="852" y="1182"/>
                </a:lnTo>
                <a:lnTo>
                  <a:pt x="833" y="1173"/>
                </a:lnTo>
                <a:lnTo>
                  <a:pt x="817" y="1161"/>
                </a:lnTo>
                <a:lnTo>
                  <a:pt x="805" y="1145"/>
                </a:lnTo>
                <a:lnTo>
                  <a:pt x="797" y="1127"/>
                </a:lnTo>
                <a:lnTo>
                  <a:pt x="794" y="1106"/>
                </a:lnTo>
                <a:lnTo>
                  <a:pt x="797" y="1085"/>
                </a:lnTo>
                <a:lnTo>
                  <a:pt x="805" y="1067"/>
                </a:lnTo>
                <a:lnTo>
                  <a:pt x="817" y="1051"/>
                </a:lnTo>
                <a:lnTo>
                  <a:pt x="833" y="1039"/>
                </a:lnTo>
                <a:lnTo>
                  <a:pt x="852" y="1031"/>
                </a:lnTo>
                <a:lnTo>
                  <a:pt x="873" y="1027"/>
                </a:lnTo>
                <a:lnTo>
                  <a:pt x="1016" y="1027"/>
                </a:lnTo>
                <a:lnTo>
                  <a:pt x="1020" y="1027"/>
                </a:lnTo>
                <a:lnTo>
                  <a:pt x="1024" y="1025"/>
                </a:lnTo>
                <a:lnTo>
                  <a:pt x="1027" y="1021"/>
                </a:lnTo>
                <a:lnTo>
                  <a:pt x="1030" y="1017"/>
                </a:lnTo>
                <a:lnTo>
                  <a:pt x="1030" y="1013"/>
                </a:lnTo>
                <a:lnTo>
                  <a:pt x="1030" y="1003"/>
                </a:lnTo>
                <a:lnTo>
                  <a:pt x="1030" y="997"/>
                </a:lnTo>
                <a:lnTo>
                  <a:pt x="1027" y="993"/>
                </a:lnTo>
                <a:lnTo>
                  <a:pt x="1024" y="990"/>
                </a:lnTo>
                <a:lnTo>
                  <a:pt x="1020" y="987"/>
                </a:lnTo>
                <a:lnTo>
                  <a:pt x="1016" y="987"/>
                </a:lnTo>
                <a:lnTo>
                  <a:pt x="966" y="987"/>
                </a:lnTo>
                <a:lnTo>
                  <a:pt x="935" y="984"/>
                </a:lnTo>
                <a:lnTo>
                  <a:pt x="906" y="976"/>
                </a:lnTo>
                <a:lnTo>
                  <a:pt x="879" y="963"/>
                </a:lnTo>
                <a:lnTo>
                  <a:pt x="855" y="947"/>
                </a:lnTo>
                <a:lnTo>
                  <a:pt x="834" y="926"/>
                </a:lnTo>
                <a:lnTo>
                  <a:pt x="818" y="902"/>
                </a:lnTo>
                <a:lnTo>
                  <a:pt x="805" y="875"/>
                </a:lnTo>
                <a:lnTo>
                  <a:pt x="797" y="846"/>
                </a:lnTo>
                <a:lnTo>
                  <a:pt x="794" y="815"/>
                </a:lnTo>
                <a:lnTo>
                  <a:pt x="797" y="784"/>
                </a:lnTo>
                <a:lnTo>
                  <a:pt x="805" y="755"/>
                </a:lnTo>
                <a:lnTo>
                  <a:pt x="818" y="728"/>
                </a:lnTo>
                <a:lnTo>
                  <a:pt x="834" y="704"/>
                </a:lnTo>
                <a:lnTo>
                  <a:pt x="855" y="684"/>
                </a:lnTo>
                <a:lnTo>
                  <a:pt x="879" y="667"/>
                </a:lnTo>
                <a:lnTo>
                  <a:pt x="906" y="655"/>
                </a:lnTo>
                <a:lnTo>
                  <a:pt x="935" y="647"/>
                </a:lnTo>
                <a:lnTo>
                  <a:pt x="966" y="643"/>
                </a:lnTo>
                <a:close/>
                <a:moveTo>
                  <a:pt x="656" y="555"/>
                </a:moveTo>
                <a:lnTo>
                  <a:pt x="656" y="1269"/>
                </a:lnTo>
                <a:lnTo>
                  <a:pt x="2762" y="1269"/>
                </a:lnTo>
                <a:lnTo>
                  <a:pt x="2762" y="555"/>
                </a:lnTo>
                <a:lnTo>
                  <a:pt x="656" y="555"/>
                </a:lnTo>
                <a:close/>
                <a:moveTo>
                  <a:pt x="156" y="156"/>
                </a:moveTo>
                <a:lnTo>
                  <a:pt x="156" y="1039"/>
                </a:lnTo>
                <a:lnTo>
                  <a:pt x="159" y="1060"/>
                </a:lnTo>
                <a:lnTo>
                  <a:pt x="167" y="1077"/>
                </a:lnTo>
                <a:lnTo>
                  <a:pt x="178" y="1093"/>
                </a:lnTo>
                <a:lnTo>
                  <a:pt x="194" y="1104"/>
                </a:lnTo>
                <a:lnTo>
                  <a:pt x="211" y="1112"/>
                </a:lnTo>
                <a:lnTo>
                  <a:pt x="232" y="1114"/>
                </a:lnTo>
                <a:lnTo>
                  <a:pt x="253" y="1111"/>
                </a:lnTo>
                <a:lnTo>
                  <a:pt x="272" y="1103"/>
                </a:lnTo>
                <a:lnTo>
                  <a:pt x="287" y="1090"/>
                </a:lnTo>
                <a:lnTo>
                  <a:pt x="300" y="1079"/>
                </a:lnTo>
                <a:lnTo>
                  <a:pt x="314" y="1071"/>
                </a:lnTo>
                <a:lnTo>
                  <a:pt x="329" y="1066"/>
                </a:lnTo>
                <a:lnTo>
                  <a:pt x="345" y="1065"/>
                </a:lnTo>
                <a:lnTo>
                  <a:pt x="362" y="1066"/>
                </a:lnTo>
                <a:lnTo>
                  <a:pt x="376" y="1071"/>
                </a:lnTo>
                <a:lnTo>
                  <a:pt x="391" y="1079"/>
                </a:lnTo>
                <a:lnTo>
                  <a:pt x="403" y="1090"/>
                </a:lnTo>
                <a:lnTo>
                  <a:pt x="419" y="1103"/>
                </a:lnTo>
                <a:lnTo>
                  <a:pt x="437" y="1111"/>
                </a:lnTo>
                <a:lnTo>
                  <a:pt x="458" y="1114"/>
                </a:lnTo>
                <a:lnTo>
                  <a:pt x="474" y="1113"/>
                </a:lnTo>
                <a:lnTo>
                  <a:pt x="487" y="1109"/>
                </a:lnTo>
                <a:lnTo>
                  <a:pt x="500" y="1102"/>
                </a:lnTo>
                <a:lnTo>
                  <a:pt x="500" y="477"/>
                </a:lnTo>
                <a:lnTo>
                  <a:pt x="503" y="456"/>
                </a:lnTo>
                <a:lnTo>
                  <a:pt x="511" y="437"/>
                </a:lnTo>
                <a:lnTo>
                  <a:pt x="522" y="422"/>
                </a:lnTo>
                <a:lnTo>
                  <a:pt x="539" y="409"/>
                </a:lnTo>
                <a:lnTo>
                  <a:pt x="558" y="401"/>
                </a:lnTo>
                <a:lnTo>
                  <a:pt x="578" y="399"/>
                </a:lnTo>
                <a:lnTo>
                  <a:pt x="2840" y="399"/>
                </a:lnTo>
                <a:lnTo>
                  <a:pt x="2860" y="401"/>
                </a:lnTo>
                <a:lnTo>
                  <a:pt x="2879" y="409"/>
                </a:lnTo>
                <a:lnTo>
                  <a:pt x="2895" y="422"/>
                </a:lnTo>
                <a:lnTo>
                  <a:pt x="2907" y="437"/>
                </a:lnTo>
                <a:lnTo>
                  <a:pt x="2915" y="456"/>
                </a:lnTo>
                <a:lnTo>
                  <a:pt x="2917" y="477"/>
                </a:lnTo>
                <a:lnTo>
                  <a:pt x="2917" y="1106"/>
                </a:lnTo>
                <a:lnTo>
                  <a:pt x="2934" y="1112"/>
                </a:lnTo>
                <a:lnTo>
                  <a:pt x="2953" y="1114"/>
                </a:lnTo>
                <a:lnTo>
                  <a:pt x="2973" y="1111"/>
                </a:lnTo>
                <a:lnTo>
                  <a:pt x="2992" y="1103"/>
                </a:lnTo>
                <a:lnTo>
                  <a:pt x="3008" y="1090"/>
                </a:lnTo>
                <a:lnTo>
                  <a:pt x="3020" y="1079"/>
                </a:lnTo>
                <a:lnTo>
                  <a:pt x="3034" y="1071"/>
                </a:lnTo>
                <a:lnTo>
                  <a:pt x="3049" y="1066"/>
                </a:lnTo>
                <a:lnTo>
                  <a:pt x="3066" y="1065"/>
                </a:lnTo>
                <a:lnTo>
                  <a:pt x="3082" y="1066"/>
                </a:lnTo>
                <a:lnTo>
                  <a:pt x="3097" y="1071"/>
                </a:lnTo>
                <a:lnTo>
                  <a:pt x="3111" y="1079"/>
                </a:lnTo>
                <a:lnTo>
                  <a:pt x="3124" y="1090"/>
                </a:lnTo>
                <a:lnTo>
                  <a:pt x="3139" y="1103"/>
                </a:lnTo>
                <a:lnTo>
                  <a:pt x="3158" y="1111"/>
                </a:lnTo>
                <a:lnTo>
                  <a:pt x="3179" y="1114"/>
                </a:lnTo>
                <a:lnTo>
                  <a:pt x="3199" y="1112"/>
                </a:lnTo>
                <a:lnTo>
                  <a:pt x="3217" y="1104"/>
                </a:lnTo>
                <a:lnTo>
                  <a:pt x="3232" y="1093"/>
                </a:lnTo>
                <a:lnTo>
                  <a:pt x="3244" y="1077"/>
                </a:lnTo>
                <a:lnTo>
                  <a:pt x="3252" y="1060"/>
                </a:lnTo>
                <a:lnTo>
                  <a:pt x="3254" y="1039"/>
                </a:lnTo>
                <a:lnTo>
                  <a:pt x="3254" y="156"/>
                </a:lnTo>
                <a:lnTo>
                  <a:pt x="156" y="156"/>
                </a:lnTo>
                <a:close/>
                <a:moveTo>
                  <a:pt x="78" y="0"/>
                </a:moveTo>
                <a:lnTo>
                  <a:pt x="3333" y="0"/>
                </a:lnTo>
                <a:lnTo>
                  <a:pt x="3354" y="2"/>
                </a:lnTo>
                <a:lnTo>
                  <a:pt x="3372" y="10"/>
                </a:lnTo>
                <a:lnTo>
                  <a:pt x="3388" y="22"/>
                </a:lnTo>
                <a:lnTo>
                  <a:pt x="3400" y="38"/>
                </a:lnTo>
                <a:lnTo>
                  <a:pt x="3408" y="56"/>
                </a:lnTo>
                <a:lnTo>
                  <a:pt x="3411" y="77"/>
                </a:lnTo>
                <a:lnTo>
                  <a:pt x="3411" y="1039"/>
                </a:lnTo>
                <a:lnTo>
                  <a:pt x="3408" y="1077"/>
                </a:lnTo>
                <a:lnTo>
                  <a:pt x="3399" y="1112"/>
                </a:lnTo>
                <a:lnTo>
                  <a:pt x="3385" y="1145"/>
                </a:lnTo>
                <a:lnTo>
                  <a:pt x="3366" y="1175"/>
                </a:lnTo>
                <a:lnTo>
                  <a:pt x="3343" y="1203"/>
                </a:lnTo>
                <a:lnTo>
                  <a:pt x="3315" y="1226"/>
                </a:lnTo>
                <a:lnTo>
                  <a:pt x="3285" y="1245"/>
                </a:lnTo>
                <a:lnTo>
                  <a:pt x="3252" y="1259"/>
                </a:lnTo>
                <a:lnTo>
                  <a:pt x="3217" y="1268"/>
                </a:lnTo>
                <a:lnTo>
                  <a:pt x="3179" y="1271"/>
                </a:lnTo>
                <a:lnTo>
                  <a:pt x="3151" y="1269"/>
                </a:lnTo>
                <a:lnTo>
                  <a:pt x="3123" y="1263"/>
                </a:lnTo>
                <a:lnTo>
                  <a:pt x="3096" y="1255"/>
                </a:lnTo>
                <a:lnTo>
                  <a:pt x="3096" y="2675"/>
                </a:lnTo>
                <a:lnTo>
                  <a:pt x="3113" y="2675"/>
                </a:lnTo>
                <a:lnTo>
                  <a:pt x="3134" y="2677"/>
                </a:lnTo>
                <a:lnTo>
                  <a:pt x="3153" y="2686"/>
                </a:lnTo>
                <a:lnTo>
                  <a:pt x="3169" y="2698"/>
                </a:lnTo>
                <a:lnTo>
                  <a:pt x="3182" y="2714"/>
                </a:lnTo>
                <a:lnTo>
                  <a:pt x="3189" y="2732"/>
                </a:lnTo>
                <a:lnTo>
                  <a:pt x="3192" y="2753"/>
                </a:lnTo>
                <a:lnTo>
                  <a:pt x="3192" y="3008"/>
                </a:lnTo>
                <a:lnTo>
                  <a:pt x="3189" y="3028"/>
                </a:lnTo>
                <a:lnTo>
                  <a:pt x="3182" y="3047"/>
                </a:lnTo>
                <a:lnTo>
                  <a:pt x="3169" y="3064"/>
                </a:lnTo>
                <a:lnTo>
                  <a:pt x="3153" y="3075"/>
                </a:lnTo>
                <a:lnTo>
                  <a:pt x="3134" y="3083"/>
                </a:lnTo>
                <a:lnTo>
                  <a:pt x="3113" y="3086"/>
                </a:lnTo>
                <a:lnTo>
                  <a:pt x="274" y="3086"/>
                </a:lnTo>
                <a:lnTo>
                  <a:pt x="253" y="3083"/>
                </a:lnTo>
                <a:lnTo>
                  <a:pt x="234" y="3075"/>
                </a:lnTo>
                <a:lnTo>
                  <a:pt x="219" y="3064"/>
                </a:lnTo>
                <a:lnTo>
                  <a:pt x="206" y="3047"/>
                </a:lnTo>
                <a:lnTo>
                  <a:pt x="198" y="3028"/>
                </a:lnTo>
                <a:lnTo>
                  <a:pt x="196" y="3008"/>
                </a:lnTo>
                <a:lnTo>
                  <a:pt x="196" y="2753"/>
                </a:lnTo>
                <a:lnTo>
                  <a:pt x="198" y="2732"/>
                </a:lnTo>
                <a:lnTo>
                  <a:pt x="206" y="2714"/>
                </a:lnTo>
                <a:lnTo>
                  <a:pt x="219" y="2698"/>
                </a:lnTo>
                <a:lnTo>
                  <a:pt x="234" y="2686"/>
                </a:lnTo>
                <a:lnTo>
                  <a:pt x="253" y="2677"/>
                </a:lnTo>
                <a:lnTo>
                  <a:pt x="274" y="2675"/>
                </a:lnTo>
                <a:lnTo>
                  <a:pt x="291" y="2675"/>
                </a:lnTo>
                <a:lnTo>
                  <a:pt x="291" y="1262"/>
                </a:lnTo>
                <a:lnTo>
                  <a:pt x="262" y="1269"/>
                </a:lnTo>
                <a:lnTo>
                  <a:pt x="232" y="1271"/>
                </a:lnTo>
                <a:lnTo>
                  <a:pt x="194" y="1268"/>
                </a:lnTo>
                <a:lnTo>
                  <a:pt x="159" y="1259"/>
                </a:lnTo>
                <a:lnTo>
                  <a:pt x="125" y="1245"/>
                </a:lnTo>
                <a:lnTo>
                  <a:pt x="95" y="1226"/>
                </a:lnTo>
                <a:lnTo>
                  <a:pt x="68" y="1203"/>
                </a:lnTo>
                <a:lnTo>
                  <a:pt x="45" y="1175"/>
                </a:lnTo>
                <a:lnTo>
                  <a:pt x="26" y="1145"/>
                </a:lnTo>
                <a:lnTo>
                  <a:pt x="11" y="1112"/>
                </a:lnTo>
                <a:lnTo>
                  <a:pt x="3" y="1077"/>
                </a:lnTo>
                <a:lnTo>
                  <a:pt x="0" y="1039"/>
                </a:lnTo>
                <a:lnTo>
                  <a:pt x="0" y="77"/>
                </a:lnTo>
                <a:lnTo>
                  <a:pt x="3" y="56"/>
                </a:lnTo>
                <a:lnTo>
                  <a:pt x="10" y="38"/>
                </a:lnTo>
                <a:lnTo>
                  <a:pt x="23" y="22"/>
                </a:lnTo>
                <a:lnTo>
                  <a:pt x="38" y="10"/>
                </a:lnTo>
                <a:lnTo>
                  <a:pt x="57" y="2"/>
                </a:lnTo>
                <a:lnTo>
                  <a:pt x="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Freeform 58"/>
          <p:cNvSpPr>
            <a:spLocks noEditPoints="1"/>
          </p:cNvSpPr>
          <p:nvPr/>
        </p:nvSpPr>
        <p:spPr bwMode="auto">
          <a:xfrm>
            <a:off x="6302740" y="2711450"/>
            <a:ext cx="512763" cy="509588"/>
          </a:xfrm>
          <a:custGeom>
            <a:avLst/>
            <a:gdLst>
              <a:gd name="T0" fmla="*/ 3030 w 3556"/>
              <a:gd name="T1" fmla="*/ 3025 h 3529"/>
              <a:gd name="T2" fmla="*/ 3131 w 3556"/>
              <a:gd name="T3" fmla="*/ 3088 h 3529"/>
              <a:gd name="T4" fmla="*/ 3194 w 3556"/>
              <a:gd name="T5" fmla="*/ 3189 h 3529"/>
              <a:gd name="T6" fmla="*/ 3203 w 3556"/>
              <a:gd name="T7" fmla="*/ 3313 h 3529"/>
              <a:gd name="T8" fmla="*/ 3157 w 3556"/>
              <a:gd name="T9" fmla="*/ 3423 h 3529"/>
              <a:gd name="T10" fmla="*/ 3067 w 3556"/>
              <a:gd name="T11" fmla="*/ 3500 h 3529"/>
              <a:gd name="T12" fmla="*/ 2949 w 3556"/>
              <a:gd name="T13" fmla="*/ 3529 h 3529"/>
              <a:gd name="T14" fmla="*/ 2831 w 3556"/>
              <a:gd name="T15" fmla="*/ 3500 h 3529"/>
              <a:gd name="T16" fmla="*/ 2741 w 3556"/>
              <a:gd name="T17" fmla="*/ 3423 h 3529"/>
              <a:gd name="T18" fmla="*/ 2696 w 3556"/>
              <a:gd name="T19" fmla="*/ 3313 h 3529"/>
              <a:gd name="T20" fmla="*/ 2705 w 3556"/>
              <a:gd name="T21" fmla="*/ 3189 h 3529"/>
              <a:gd name="T22" fmla="*/ 2767 w 3556"/>
              <a:gd name="T23" fmla="*/ 3088 h 3529"/>
              <a:gd name="T24" fmla="*/ 2867 w 3556"/>
              <a:gd name="T25" fmla="*/ 3025 h 3529"/>
              <a:gd name="T26" fmla="*/ 1388 w 3556"/>
              <a:gd name="T27" fmla="*/ 3012 h 3529"/>
              <a:gd name="T28" fmla="*/ 1506 w 3556"/>
              <a:gd name="T29" fmla="*/ 3042 h 3529"/>
              <a:gd name="T30" fmla="*/ 1595 w 3556"/>
              <a:gd name="T31" fmla="*/ 3119 h 3529"/>
              <a:gd name="T32" fmla="*/ 1642 w 3556"/>
              <a:gd name="T33" fmla="*/ 3229 h 3529"/>
              <a:gd name="T34" fmla="*/ 1632 w 3556"/>
              <a:gd name="T35" fmla="*/ 3353 h 3529"/>
              <a:gd name="T36" fmla="*/ 1569 w 3556"/>
              <a:gd name="T37" fmla="*/ 3453 h 3529"/>
              <a:gd name="T38" fmla="*/ 1469 w 3556"/>
              <a:gd name="T39" fmla="*/ 3516 h 3529"/>
              <a:gd name="T40" fmla="*/ 1346 w 3556"/>
              <a:gd name="T41" fmla="*/ 3526 h 3529"/>
              <a:gd name="T42" fmla="*/ 1236 w 3556"/>
              <a:gd name="T43" fmla="*/ 3479 h 3529"/>
              <a:gd name="T44" fmla="*/ 1159 w 3556"/>
              <a:gd name="T45" fmla="*/ 3389 h 3529"/>
              <a:gd name="T46" fmla="*/ 1130 w 3556"/>
              <a:gd name="T47" fmla="*/ 3271 h 3529"/>
              <a:gd name="T48" fmla="*/ 1159 w 3556"/>
              <a:gd name="T49" fmla="*/ 3152 h 3529"/>
              <a:gd name="T50" fmla="*/ 1236 w 3556"/>
              <a:gd name="T51" fmla="*/ 3062 h 3529"/>
              <a:gd name="T52" fmla="*/ 1346 w 3556"/>
              <a:gd name="T53" fmla="*/ 3016 h 3529"/>
              <a:gd name="T54" fmla="*/ 1495 w 3556"/>
              <a:gd name="T55" fmla="*/ 796 h 3529"/>
              <a:gd name="T56" fmla="*/ 1774 w 3556"/>
              <a:gd name="T57" fmla="*/ 515 h 3529"/>
              <a:gd name="T58" fmla="*/ 2807 w 3556"/>
              <a:gd name="T59" fmla="*/ 797 h 3529"/>
              <a:gd name="T60" fmla="*/ 510 w 3556"/>
              <a:gd name="T61" fmla="*/ 0 h 3529"/>
              <a:gd name="T62" fmla="*/ 569 w 3556"/>
              <a:gd name="T63" fmla="*/ 20 h 3529"/>
              <a:gd name="T64" fmla="*/ 603 w 3556"/>
              <a:gd name="T65" fmla="*/ 72 h 3529"/>
              <a:gd name="T66" fmla="*/ 1706 w 3556"/>
              <a:gd name="T67" fmla="*/ 312 h 3529"/>
              <a:gd name="T68" fmla="*/ 1755 w 3556"/>
              <a:gd name="T69" fmla="*/ 286 h 3529"/>
              <a:gd name="T70" fmla="*/ 1811 w 3556"/>
              <a:gd name="T71" fmla="*/ 291 h 3529"/>
              <a:gd name="T72" fmla="*/ 2080 w 3556"/>
              <a:gd name="T73" fmla="*/ 550 h 3529"/>
              <a:gd name="T74" fmla="*/ 2420 w 3556"/>
              <a:gd name="T75" fmla="*/ 222 h 3529"/>
              <a:gd name="T76" fmla="*/ 2482 w 3556"/>
              <a:gd name="T77" fmla="*/ 222 h 3529"/>
              <a:gd name="T78" fmla="*/ 3080 w 3556"/>
              <a:gd name="T79" fmla="*/ 798 h 3529"/>
              <a:gd name="T80" fmla="*/ 3502 w 3556"/>
              <a:gd name="T81" fmla="*/ 807 h 3529"/>
              <a:gd name="T82" fmla="*/ 3547 w 3556"/>
              <a:gd name="T83" fmla="*/ 850 h 3529"/>
              <a:gd name="T84" fmla="*/ 3555 w 3556"/>
              <a:gd name="T85" fmla="*/ 912 h 3529"/>
              <a:gd name="T86" fmla="*/ 3289 w 3556"/>
              <a:gd name="T87" fmla="*/ 2316 h 3529"/>
              <a:gd name="T88" fmla="*/ 3235 w 3556"/>
              <a:gd name="T89" fmla="*/ 2351 h 3529"/>
              <a:gd name="T90" fmla="*/ 1212 w 3556"/>
              <a:gd name="T91" fmla="*/ 2603 h 3529"/>
              <a:gd name="T92" fmla="*/ 1250 w 3556"/>
              <a:gd name="T93" fmla="*/ 2671 h 3529"/>
              <a:gd name="T94" fmla="*/ 1317 w 3556"/>
              <a:gd name="T95" fmla="*/ 2708 h 3529"/>
              <a:gd name="T96" fmla="*/ 3102 w 3556"/>
              <a:gd name="T97" fmla="*/ 2713 h 3529"/>
              <a:gd name="T98" fmla="*/ 3155 w 3556"/>
              <a:gd name="T99" fmla="*/ 2746 h 3529"/>
              <a:gd name="T100" fmla="*/ 3175 w 3556"/>
              <a:gd name="T101" fmla="*/ 2807 h 3529"/>
              <a:gd name="T102" fmla="*/ 3155 w 3556"/>
              <a:gd name="T103" fmla="*/ 2866 h 3529"/>
              <a:gd name="T104" fmla="*/ 3102 w 3556"/>
              <a:gd name="T105" fmla="*/ 2900 h 3529"/>
              <a:gd name="T106" fmla="*/ 1298 w 3556"/>
              <a:gd name="T107" fmla="*/ 2900 h 3529"/>
              <a:gd name="T108" fmla="*/ 1174 w 3556"/>
              <a:gd name="T109" fmla="*/ 2854 h 3529"/>
              <a:gd name="T110" fmla="*/ 1079 w 3556"/>
              <a:gd name="T111" fmla="*/ 2765 h 3529"/>
              <a:gd name="T112" fmla="*/ 1025 w 3556"/>
              <a:gd name="T113" fmla="*/ 2643 h 3529"/>
              <a:gd name="T114" fmla="*/ 96 w 3556"/>
              <a:gd name="T115" fmla="*/ 191 h 3529"/>
              <a:gd name="T116" fmla="*/ 36 w 3556"/>
              <a:gd name="T117" fmla="*/ 171 h 3529"/>
              <a:gd name="T118" fmla="*/ 2 w 3556"/>
              <a:gd name="T119" fmla="*/ 118 h 3529"/>
              <a:gd name="T120" fmla="*/ 10 w 3556"/>
              <a:gd name="T121" fmla="*/ 54 h 3529"/>
              <a:gd name="T122" fmla="*/ 54 w 3556"/>
              <a:gd name="T123" fmla="*/ 9 h 3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6" h="3529">
                <a:moveTo>
                  <a:pt x="2949" y="3012"/>
                </a:moveTo>
                <a:lnTo>
                  <a:pt x="2991" y="3016"/>
                </a:lnTo>
                <a:lnTo>
                  <a:pt x="3030" y="3025"/>
                </a:lnTo>
                <a:lnTo>
                  <a:pt x="3067" y="3042"/>
                </a:lnTo>
                <a:lnTo>
                  <a:pt x="3101" y="3062"/>
                </a:lnTo>
                <a:lnTo>
                  <a:pt x="3131" y="3088"/>
                </a:lnTo>
                <a:lnTo>
                  <a:pt x="3157" y="3119"/>
                </a:lnTo>
                <a:lnTo>
                  <a:pt x="3177" y="3152"/>
                </a:lnTo>
                <a:lnTo>
                  <a:pt x="3194" y="3189"/>
                </a:lnTo>
                <a:lnTo>
                  <a:pt x="3203" y="3229"/>
                </a:lnTo>
                <a:lnTo>
                  <a:pt x="3207" y="3271"/>
                </a:lnTo>
                <a:lnTo>
                  <a:pt x="3203" y="3313"/>
                </a:lnTo>
                <a:lnTo>
                  <a:pt x="3194" y="3353"/>
                </a:lnTo>
                <a:lnTo>
                  <a:pt x="3177" y="3389"/>
                </a:lnTo>
                <a:lnTo>
                  <a:pt x="3157" y="3423"/>
                </a:lnTo>
                <a:lnTo>
                  <a:pt x="3131" y="3453"/>
                </a:lnTo>
                <a:lnTo>
                  <a:pt x="3101" y="3479"/>
                </a:lnTo>
                <a:lnTo>
                  <a:pt x="3067" y="3500"/>
                </a:lnTo>
                <a:lnTo>
                  <a:pt x="3030" y="3516"/>
                </a:lnTo>
                <a:lnTo>
                  <a:pt x="2991" y="3526"/>
                </a:lnTo>
                <a:lnTo>
                  <a:pt x="2949" y="3529"/>
                </a:lnTo>
                <a:lnTo>
                  <a:pt x="2907" y="3526"/>
                </a:lnTo>
                <a:lnTo>
                  <a:pt x="2867" y="3516"/>
                </a:lnTo>
                <a:lnTo>
                  <a:pt x="2831" y="3500"/>
                </a:lnTo>
                <a:lnTo>
                  <a:pt x="2797" y="3479"/>
                </a:lnTo>
                <a:lnTo>
                  <a:pt x="2767" y="3453"/>
                </a:lnTo>
                <a:lnTo>
                  <a:pt x="2741" y="3423"/>
                </a:lnTo>
                <a:lnTo>
                  <a:pt x="2721" y="3389"/>
                </a:lnTo>
                <a:lnTo>
                  <a:pt x="2705" y="3353"/>
                </a:lnTo>
                <a:lnTo>
                  <a:pt x="2696" y="3313"/>
                </a:lnTo>
                <a:lnTo>
                  <a:pt x="2691" y="3271"/>
                </a:lnTo>
                <a:lnTo>
                  <a:pt x="2696" y="3229"/>
                </a:lnTo>
                <a:lnTo>
                  <a:pt x="2705" y="3189"/>
                </a:lnTo>
                <a:lnTo>
                  <a:pt x="2721" y="3152"/>
                </a:lnTo>
                <a:lnTo>
                  <a:pt x="2741" y="3119"/>
                </a:lnTo>
                <a:lnTo>
                  <a:pt x="2767" y="3088"/>
                </a:lnTo>
                <a:lnTo>
                  <a:pt x="2797" y="3062"/>
                </a:lnTo>
                <a:lnTo>
                  <a:pt x="2831" y="3042"/>
                </a:lnTo>
                <a:lnTo>
                  <a:pt x="2867" y="3025"/>
                </a:lnTo>
                <a:lnTo>
                  <a:pt x="2907" y="3016"/>
                </a:lnTo>
                <a:lnTo>
                  <a:pt x="2949" y="3012"/>
                </a:lnTo>
                <a:close/>
                <a:moveTo>
                  <a:pt x="1388" y="3012"/>
                </a:moveTo>
                <a:lnTo>
                  <a:pt x="1429" y="3016"/>
                </a:lnTo>
                <a:lnTo>
                  <a:pt x="1469" y="3025"/>
                </a:lnTo>
                <a:lnTo>
                  <a:pt x="1506" y="3042"/>
                </a:lnTo>
                <a:lnTo>
                  <a:pt x="1539" y="3062"/>
                </a:lnTo>
                <a:lnTo>
                  <a:pt x="1569" y="3088"/>
                </a:lnTo>
                <a:lnTo>
                  <a:pt x="1595" y="3119"/>
                </a:lnTo>
                <a:lnTo>
                  <a:pt x="1616" y="3152"/>
                </a:lnTo>
                <a:lnTo>
                  <a:pt x="1632" y="3189"/>
                </a:lnTo>
                <a:lnTo>
                  <a:pt x="1642" y="3229"/>
                </a:lnTo>
                <a:lnTo>
                  <a:pt x="1645" y="3271"/>
                </a:lnTo>
                <a:lnTo>
                  <a:pt x="1642" y="3313"/>
                </a:lnTo>
                <a:lnTo>
                  <a:pt x="1632" y="3353"/>
                </a:lnTo>
                <a:lnTo>
                  <a:pt x="1616" y="3389"/>
                </a:lnTo>
                <a:lnTo>
                  <a:pt x="1595" y="3423"/>
                </a:lnTo>
                <a:lnTo>
                  <a:pt x="1569" y="3453"/>
                </a:lnTo>
                <a:lnTo>
                  <a:pt x="1539" y="3479"/>
                </a:lnTo>
                <a:lnTo>
                  <a:pt x="1506" y="3500"/>
                </a:lnTo>
                <a:lnTo>
                  <a:pt x="1469" y="3516"/>
                </a:lnTo>
                <a:lnTo>
                  <a:pt x="1429" y="3526"/>
                </a:lnTo>
                <a:lnTo>
                  <a:pt x="1388" y="3529"/>
                </a:lnTo>
                <a:lnTo>
                  <a:pt x="1346" y="3526"/>
                </a:lnTo>
                <a:lnTo>
                  <a:pt x="1306" y="3516"/>
                </a:lnTo>
                <a:lnTo>
                  <a:pt x="1269" y="3500"/>
                </a:lnTo>
                <a:lnTo>
                  <a:pt x="1236" y="3479"/>
                </a:lnTo>
                <a:lnTo>
                  <a:pt x="1205" y="3453"/>
                </a:lnTo>
                <a:lnTo>
                  <a:pt x="1179" y="3423"/>
                </a:lnTo>
                <a:lnTo>
                  <a:pt x="1159" y="3389"/>
                </a:lnTo>
                <a:lnTo>
                  <a:pt x="1143" y="3353"/>
                </a:lnTo>
                <a:lnTo>
                  <a:pt x="1133" y="3313"/>
                </a:lnTo>
                <a:lnTo>
                  <a:pt x="1130" y="3271"/>
                </a:lnTo>
                <a:lnTo>
                  <a:pt x="1133" y="3229"/>
                </a:lnTo>
                <a:lnTo>
                  <a:pt x="1143" y="3189"/>
                </a:lnTo>
                <a:lnTo>
                  <a:pt x="1159" y="3152"/>
                </a:lnTo>
                <a:lnTo>
                  <a:pt x="1179" y="3119"/>
                </a:lnTo>
                <a:lnTo>
                  <a:pt x="1205" y="3088"/>
                </a:lnTo>
                <a:lnTo>
                  <a:pt x="1236" y="3062"/>
                </a:lnTo>
                <a:lnTo>
                  <a:pt x="1269" y="3042"/>
                </a:lnTo>
                <a:lnTo>
                  <a:pt x="1306" y="3025"/>
                </a:lnTo>
                <a:lnTo>
                  <a:pt x="1346" y="3016"/>
                </a:lnTo>
                <a:lnTo>
                  <a:pt x="1388" y="3012"/>
                </a:lnTo>
                <a:close/>
                <a:moveTo>
                  <a:pt x="1774" y="515"/>
                </a:moveTo>
                <a:lnTo>
                  <a:pt x="1495" y="796"/>
                </a:lnTo>
                <a:lnTo>
                  <a:pt x="1834" y="796"/>
                </a:lnTo>
                <a:lnTo>
                  <a:pt x="1944" y="685"/>
                </a:lnTo>
                <a:lnTo>
                  <a:pt x="1774" y="515"/>
                </a:lnTo>
                <a:close/>
                <a:moveTo>
                  <a:pt x="2453" y="448"/>
                </a:moveTo>
                <a:lnTo>
                  <a:pt x="2105" y="797"/>
                </a:lnTo>
                <a:lnTo>
                  <a:pt x="2807" y="797"/>
                </a:lnTo>
                <a:lnTo>
                  <a:pt x="2453" y="448"/>
                </a:lnTo>
                <a:close/>
                <a:moveTo>
                  <a:pt x="96" y="0"/>
                </a:moveTo>
                <a:lnTo>
                  <a:pt x="510" y="0"/>
                </a:lnTo>
                <a:lnTo>
                  <a:pt x="531" y="2"/>
                </a:lnTo>
                <a:lnTo>
                  <a:pt x="552" y="9"/>
                </a:lnTo>
                <a:lnTo>
                  <a:pt x="569" y="20"/>
                </a:lnTo>
                <a:lnTo>
                  <a:pt x="584" y="34"/>
                </a:lnTo>
                <a:lnTo>
                  <a:pt x="595" y="53"/>
                </a:lnTo>
                <a:lnTo>
                  <a:pt x="603" y="72"/>
                </a:lnTo>
                <a:lnTo>
                  <a:pt x="781" y="795"/>
                </a:lnTo>
                <a:lnTo>
                  <a:pt x="1224" y="796"/>
                </a:lnTo>
                <a:lnTo>
                  <a:pt x="1706" y="312"/>
                </a:lnTo>
                <a:lnTo>
                  <a:pt x="1722" y="300"/>
                </a:lnTo>
                <a:lnTo>
                  <a:pt x="1738" y="291"/>
                </a:lnTo>
                <a:lnTo>
                  <a:pt x="1755" y="286"/>
                </a:lnTo>
                <a:lnTo>
                  <a:pt x="1774" y="284"/>
                </a:lnTo>
                <a:lnTo>
                  <a:pt x="1793" y="286"/>
                </a:lnTo>
                <a:lnTo>
                  <a:pt x="1811" y="291"/>
                </a:lnTo>
                <a:lnTo>
                  <a:pt x="1827" y="300"/>
                </a:lnTo>
                <a:lnTo>
                  <a:pt x="1841" y="312"/>
                </a:lnTo>
                <a:lnTo>
                  <a:pt x="2080" y="550"/>
                </a:lnTo>
                <a:lnTo>
                  <a:pt x="2384" y="245"/>
                </a:lnTo>
                <a:lnTo>
                  <a:pt x="2401" y="232"/>
                </a:lnTo>
                <a:lnTo>
                  <a:pt x="2420" y="222"/>
                </a:lnTo>
                <a:lnTo>
                  <a:pt x="2441" y="217"/>
                </a:lnTo>
                <a:lnTo>
                  <a:pt x="2461" y="217"/>
                </a:lnTo>
                <a:lnTo>
                  <a:pt x="2482" y="222"/>
                </a:lnTo>
                <a:lnTo>
                  <a:pt x="2501" y="230"/>
                </a:lnTo>
                <a:lnTo>
                  <a:pt x="2519" y="245"/>
                </a:lnTo>
                <a:lnTo>
                  <a:pt x="3080" y="798"/>
                </a:lnTo>
                <a:lnTo>
                  <a:pt x="3461" y="798"/>
                </a:lnTo>
                <a:lnTo>
                  <a:pt x="3482" y="800"/>
                </a:lnTo>
                <a:lnTo>
                  <a:pt x="3502" y="807"/>
                </a:lnTo>
                <a:lnTo>
                  <a:pt x="3520" y="818"/>
                </a:lnTo>
                <a:lnTo>
                  <a:pt x="3535" y="833"/>
                </a:lnTo>
                <a:lnTo>
                  <a:pt x="3547" y="850"/>
                </a:lnTo>
                <a:lnTo>
                  <a:pt x="3554" y="870"/>
                </a:lnTo>
                <a:lnTo>
                  <a:pt x="3556" y="890"/>
                </a:lnTo>
                <a:lnTo>
                  <a:pt x="3555" y="912"/>
                </a:lnTo>
                <a:lnTo>
                  <a:pt x="3307" y="2275"/>
                </a:lnTo>
                <a:lnTo>
                  <a:pt x="3300" y="2296"/>
                </a:lnTo>
                <a:lnTo>
                  <a:pt x="3289" y="2316"/>
                </a:lnTo>
                <a:lnTo>
                  <a:pt x="3273" y="2331"/>
                </a:lnTo>
                <a:lnTo>
                  <a:pt x="3256" y="2343"/>
                </a:lnTo>
                <a:lnTo>
                  <a:pt x="3235" y="2351"/>
                </a:lnTo>
                <a:lnTo>
                  <a:pt x="3213" y="2354"/>
                </a:lnTo>
                <a:lnTo>
                  <a:pt x="1159" y="2354"/>
                </a:lnTo>
                <a:lnTo>
                  <a:pt x="1212" y="2603"/>
                </a:lnTo>
                <a:lnTo>
                  <a:pt x="1219" y="2629"/>
                </a:lnTo>
                <a:lnTo>
                  <a:pt x="1232" y="2652"/>
                </a:lnTo>
                <a:lnTo>
                  <a:pt x="1250" y="2671"/>
                </a:lnTo>
                <a:lnTo>
                  <a:pt x="1269" y="2687"/>
                </a:lnTo>
                <a:lnTo>
                  <a:pt x="1292" y="2700"/>
                </a:lnTo>
                <a:lnTo>
                  <a:pt x="1317" y="2708"/>
                </a:lnTo>
                <a:lnTo>
                  <a:pt x="1344" y="2710"/>
                </a:lnTo>
                <a:lnTo>
                  <a:pt x="3080" y="2710"/>
                </a:lnTo>
                <a:lnTo>
                  <a:pt x="3102" y="2713"/>
                </a:lnTo>
                <a:lnTo>
                  <a:pt x="3122" y="2720"/>
                </a:lnTo>
                <a:lnTo>
                  <a:pt x="3140" y="2732"/>
                </a:lnTo>
                <a:lnTo>
                  <a:pt x="3155" y="2746"/>
                </a:lnTo>
                <a:lnTo>
                  <a:pt x="3165" y="2764"/>
                </a:lnTo>
                <a:lnTo>
                  <a:pt x="3173" y="2785"/>
                </a:lnTo>
                <a:lnTo>
                  <a:pt x="3175" y="2807"/>
                </a:lnTo>
                <a:lnTo>
                  <a:pt x="3173" y="2828"/>
                </a:lnTo>
                <a:lnTo>
                  <a:pt x="3165" y="2849"/>
                </a:lnTo>
                <a:lnTo>
                  <a:pt x="3155" y="2866"/>
                </a:lnTo>
                <a:lnTo>
                  <a:pt x="3140" y="2881"/>
                </a:lnTo>
                <a:lnTo>
                  <a:pt x="3122" y="2892"/>
                </a:lnTo>
                <a:lnTo>
                  <a:pt x="3102" y="2900"/>
                </a:lnTo>
                <a:lnTo>
                  <a:pt x="3080" y="2902"/>
                </a:lnTo>
                <a:lnTo>
                  <a:pt x="1344" y="2902"/>
                </a:lnTo>
                <a:lnTo>
                  <a:pt x="1298" y="2900"/>
                </a:lnTo>
                <a:lnTo>
                  <a:pt x="1255" y="2890"/>
                </a:lnTo>
                <a:lnTo>
                  <a:pt x="1213" y="2875"/>
                </a:lnTo>
                <a:lnTo>
                  <a:pt x="1174" y="2854"/>
                </a:lnTo>
                <a:lnTo>
                  <a:pt x="1138" y="2829"/>
                </a:lnTo>
                <a:lnTo>
                  <a:pt x="1106" y="2799"/>
                </a:lnTo>
                <a:lnTo>
                  <a:pt x="1079" y="2765"/>
                </a:lnTo>
                <a:lnTo>
                  <a:pt x="1055" y="2728"/>
                </a:lnTo>
                <a:lnTo>
                  <a:pt x="1037" y="2687"/>
                </a:lnTo>
                <a:lnTo>
                  <a:pt x="1025" y="2643"/>
                </a:lnTo>
                <a:lnTo>
                  <a:pt x="947" y="2279"/>
                </a:lnTo>
                <a:lnTo>
                  <a:pt x="435" y="191"/>
                </a:lnTo>
                <a:lnTo>
                  <a:pt x="96" y="191"/>
                </a:lnTo>
                <a:lnTo>
                  <a:pt x="73" y="189"/>
                </a:lnTo>
                <a:lnTo>
                  <a:pt x="54" y="182"/>
                </a:lnTo>
                <a:lnTo>
                  <a:pt x="36" y="171"/>
                </a:lnTo>
                <a:lnTo>
                  <a:pt x="21" y="156"/>
                </a:lnTo>
                <a:lnTo>
                  <a:pt x="10" y="138"/>
                </a:lnTo>
                <a:lnTo>
                  <a:pt x="2" y="118"/>
                </a:lnTo>
                <a:lnTo>
                  <a:pt x="0" y="96"/>
                </a:lnTo>
                <a:lnTo>
                  <a:pt x="2" y="73"/>
                </a:lnTo>
                <a:lnTo>
                  <a:pt x="10" y="54"/>
                </a:lnTo>
                <a:lnTo>
                  <a:pt x="21" y="35"/>
                </a:lnTo>
                <a:lnTo>
                  <a:pt x="36" y="21"/>
                </a:lnTo>
                <a:lnTo>
                  <a:pt x="54" y="9"/>
                </a:lnTo>
                <a:lnTo>
                  <a:pt x="73" y="2"/>
                </a:lnTo>
                <a:lnTo>
                  <a:pt x="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70"/>
          <p:cNvSpPr>
            <a:spLocks noEditPoints="1"/>
          </p:cNvSpPr>
          <p:nvPr/>
        </p:nvSpPr>
        <p:spPr bwMode="auto">
          <a:xfrm>
            <a:off x="8223734" y="2681288"/>
            <a:ext cx="412750" cy="568325"/>
          </a:xfrm>
          <a:custGeom>
            <a:avLst/>
            <a:gdLst>
              <a:gd name="T0" fmla="*/ 510 w 2606"/>
              <a:gd name="T1" fmla="*/ 1156 h 3577"/>
              <a:gd name="T2" fmla="*/ 550 w 2606"/>
              <a:gd name="T3" fmla="*/ 1231 h 3577"/>
              <a:gd name="T4" fmla="*/ 476 w 2606"/>
              <a:gd name="T5" fmla="*/ 1589 h 3577"/>
              <a:gd name="T6" fmla="*/ 500 w 2606"/>
              <a:gd name="T7" fmla="*/ 1668 h 3577"/>
              <a:gd name="T8" fmla="*/ 1248 w 2606"/>
              <a:gd name="T9" fmla="*/ 2409 h 3577"/>
              <a:gd name="T10" fmla="*/ 1269 w 2606"/>
              <a:gd name="T11" fmla="*/ 2422 h 3577"/>
              <a:gd name="T12" fmla="*/ 1283 w 2606"/>
              <a:gd name="T13" fmla="*/ 2426 h 3577"/>
              <a:gd name="T14" fmla="*/ 1303 w 2606"/>
              <a:gd name="T15" fmla="*/ 2428 h 3577"/>
              <a:gd name="T16" fmla="*/ 1322 w 2606"/>
              <a:gd name="T17" fmla="*/ 2426 h 3577"/>
              <a:gd name="T18" fmla="*/ 1337 w 2606"/>
              <a:gd name="T19" fmla="*/ 2422 h 3577"/>
              <a:gd name="T20" fmla="*/ 1357 w 2606"/>
              <a:gd name="T21" fmla="*/ 2409 h 3577"/>
              <a:gd name="T22" fmla="*/ 2106 w 2606"/>
              <a:gd name="T23" fmla="*/ 1668 h 3577"/>
              <a:gd name="T24" fmla="*/ 2130 w 2606"/>
              <a:gd name="T25" fmla="*/ 1589 h 3577"/>
              <a:gd name="T26" fmla="*/ 2056 w 2606"/>
              <a:gd name="T27" fmla="*/ 1231 h 3577"/>
              <a:gd name="T28" fmla="*/ 2096 w 2606"/>
              <a:gd name="T29" fmla="*/ 1156 h 3577"/>
              <a:gd name="T30" fmla="*/ 2032 w 2606"/>
              <a:gd name="T31" fmla="*/ 668 h 3577"/>
              <a:gd name="T32" fmla="*/ 2276 w 2606"/>
              <a:gd name="T33" fmla="*/ 796 h 3577"/>
              <a:gd name="T34" fmla="*/ 2463 w 2606"/>
              <a:gd name="T35" fmla="*/ 995 h 3577"/>
              <a:gd name="T36" fmla="*/ 2577 w 2606"/>
              <a:gd name="T37" fmla="*/ 1247 h 3577"/>
              <a:gd name="T38" fmla="*/ 2606 w 2606"/>
              <a:gd name="T39" fmla="*/ 3014 h 3577"/>
              <a:gd name="T40" fmla="*/ 2562 w 2606"/>
              <a:gd name="T41" fmla="*/ 3089 h 3577"/>
              <a:gd name="T42" fmla="*/ 2245 w 2606"/>
              <a:gd name="T43" fmla="*/ 3491 h 3577"/>
              <a:gd name="T44" fmla="*/ 2203 w 2606"/>
              <a:gd name="T45" fmla="*/ 3565 h 3577"/>
              <a:gd name="T46" fmla="*/ 418 w 2606"/>
              <a:gd name="T47" fmla="*/ 3574 h 3577"/>
              <a:gd name="T48" fmla="*/ 358 w 2606"/>
              <a:gd name="T49" fmla="*/ 3514 h 3577"/>
              <a:gd name="T50" fmla="*/ 64 w 2606"/>
              <a:gd name="T51" fmla="*/ 3098 h 3577"/>
              <a:gd name="T52" fmla="*/ 3 w 2606"/>
              <a:gd name="T53" fmla="*/ 3037 h 3577"/>
              <a:gd name="T54" fmla="*/ 13 w 2606"/>
              <a:gd name="T55" fmla="*/ 1317 h 3577"/>
              <a:gd name="T56" fmla="*/ 107 w 2606"/>
              <a:gd name="T57" fmla="*/ 1053 h 3577"/>
              <a:gd name="T58" fmla="*/ 278 w 2606"/>
              <a:gd name="T59" fmla="*/ 840 h 3577"/>
              <a:gd name="T60" fmla="*/ 509 w 2606"/>
              <a:gd name="T61" fmla="*/ 692 h 3577"/>
              <a:gd name="T62" fmla="*/ 1368 w 2606"/>
              <a:gd name="T63" fmla="*/ 0 h 3577"/>
              <a:gd name="T64" fmla="*/ 1499 w 2606"/>
              <a:gd name="T65" fmla="*/ 44 h 3577"/>
              <a:gd name="T66" fmla="*/ 1578 w 2606"/>
              <a:gd name="T67" fmla="*/ 153 h 3577"/>
              <a:gd name="T68" fmla="*/ 1577 w 2606"/>
              <a:gd name="T69" fmla="*/ 267 h 3577"/>
              <a:gd name="T70" fmla="*/ 1503 w 2606"/>
              <a:gd name="T71" fmla="*/ 311 h 3577"/>
              <a:gd name="T72" fmla="*/ 1428 w 2606"/>
              <a:gd name="T73" fmla="*/ 267 h 3577"/>
              <a:gd name="T74" fmla="*/ 1406 w 2606"/>
              <a:gd name="T75" fmla="*/ 195 h 3577"/>
              <a:gd name="T76" fmla="*/ 1232 w 2606"/>
              <a:gd name="T77" fmla="*/ 174 h 3577"/>
              <a:gd name="T78" fmla="*/ 1186 w 2606"/>
              <a:gd name="T79" fmla="*/ 208 h 3577"/>
              <a:gd name="T80" fmla="*/ 1194 w 2606"/>
              <a:gd name="T81" fmla="*/ 378 h 3577"/>
              <a:gd name="T82" fmla="*/ 1329 w 2606"/>
              <a:gd name="T83" fmla="*/ 399 h 3577"/>
              <a:gd name="T84" fmla="*/ 1403 w 2606"/>
              <a:gd name="T85" fmla="*/ 442 h 3577"/>
              <a:gd name="T86" fmla="*/ 1706 w 2606"/>
              <a:gd name="T87" fmla="*/ 814 h 3577"/>
              <a:gd name="T88" fmla="*/ 1910 w 2606"/>
              <a:gd name="T89" fmla="*/ 1117 h 3577"/>
              <a:gd name="T90" fmla="*/ 1708 w 2606"/>
              <a:gd name="T91" fmla="*/ 1263 h 3577"/>
              <a:gd name="T92" fmla="*/ 1712 w 2606"/>
              <a:gd name="T93" fmla="*/ 1336 h 3577"/>
              <a:gd name="T94" fmla="*/ 1390 w 2606"/>
              <a:gd name="T95" fmla="*/ 1572 h 3577"/>
              <a:gd name="T96" fmla="*/ 1217 w 2606"/>
              <a:gd name="T97" fmla="*/ 1572 h 3577"/>
              <a:gd name="T98" fmla="*/ 893 w 2606"/>
              <a:gd name="T99" fmla="*/ 1336 h 3577"/>
              <a:gd name="T100" fmla="*/ 898 w 2606"/>
              <a:gd name="T101" fmla="*/ 1263 h 3577"/>
              <a:gd name="T102" fmla="*/ 697 w 2606"/>
              <a:gd name="T103" fmla="*/ 1117 h 3577"/>
              <a:gd name="T104" fmla="*/ 902 w 2606"/>
              <a:gd name="T105" fmla="*/ 817 h 3577"/>
              <a:gd name="T106" fmla="*/ 1197 w 2606"/>
              <a:gd name="T107" fmla="*/ 570 h 3577"/>
              <a:gd name="T108" fmla="*/ 1076 w 2606"/>
              <a:gd name="T109" fmla="*/ 508 h 3577"/>
              <a:gd name="T110" fmla="*/ 1014 w 2606"/>
              <a:gd name="T111" fmla="*/ 386 h 3577"/>
              <a:gd name="T112" fmla="*/ 1022 w 2606"/>
              <a:gd name="T113" fmla="*/ 153 h 3577"/>
              <a:gd name="T114" fmla="*/ 1101 w 2606"/>
              <a:gd name="T115" fmla="*/ 44 h 3577"/>
              <a:gd name="T116" fmla="*/ 1232 w 2606"/>
              <a:gd name="T117" fmla="*/ 0 h 3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06" h="3577">
                <a:moveTo>
                  <a:pt x="642" y="649"/>
                </a:moveTo>
                <a:lnTo>
                  <a:pt x="630" y="701"/>
                </a:lnTo>
                <a:lnTo>
                  <a:pt x="513" y="1134"/>
                </a:lnTo>
                <a:lnTo>
                  <a:pt x="510" y="1156"/>
                </a:lnTo>
                <a:lnTo>
                  <a:pt x="512" y="1178"/>
                </a:lnTo>
                <a:lnTo>
                  <a:pt x="521" y="1199"/>
                </a:lnTo>
                <a:lnTo>
                  <a:pt x="533" y="1216"/>
                </a:lnTo>
                <a:lnTo>
                  <a:pt x="550" y="1231"/>
                </a:lnTo>
                <a:lnTo>
                  <a:pt x="687" y="1317"/>
                </a:lnTo>
                <a:lnTo>
                  <a:pt x="494" y="1551"/>
                </a:lnTo>
                <a:lnTo>
                  <a:pt x="483" y="1570"/>
                </a:lnTo>
                <a:lnTo>
                  <a:pt x="476" y="1589"/>
                </a:lnTo>
                <a:lnTo>
                  <a:pt x="475" y="1611"/>
                </a:lnTo>
                <a:lnTo>
                  <a:pt x="478" y="1632"/>
                </a:lnTo>
                <a:lnTo>
                  <a:pt x="487" y="1651"/>
                </a:lnTo>
                <a:lnTo>
                  <a:pt x="500" y="1668"/>
                </a:lnTo>
                <a:lnTo>
                  <a:pt x="1242" y="2403"/>
                </a:lnTo>
                <a:lnTo>
                  <a:pt x="1243" y="2404"/>
                </a:lnTo>
                <a:lnTo>
                  <a:pt x="1244" y="2406"/>
                </a:lnTo>
                <a:lnTo>
                  <a:pt x="1248" y="2409"/>
                </a:lnTo>
                <a:lnTo>
                  <a:pt x="1253" y="2413"/>
                </a:lnTo>
                <a:lnTo>
                  <a:pt x="1256" y="2415"/>
                </a:lnTo>
                <a:lnTo>
                  <a:pt x="1263" y="2419"/>
                </a:lnTo>
                <a:lnTo>
                  <a:pt x="1269" y="2422"/>
                </a:lnTo>
                <a:lnTo>
                  <a:pt x="1270" y="2422"/>
                </a:lnTo>
                <a:lnTo>
                  <a:pt x="1276" y="2424"/>
                </a:lnTo>
                <a:lnTo>
                  <a:pt x="1281" y="2425"/>
                </a:lnTo>
                <a:lnTo>
                  <a:pt x="1283" y="2426"/>
                </a:lnTo>
                <a:lnTo>
                  <a:pt x="1286" y="2427"/>
                </a:lnTo>
                <a:lnTo>
                  <a:pt x="1293" y="2428"/>
                </a:lnTo>
                <a:lnTo>
                  <a:pt x="1301" y="2428"/>
                </a:lnTo>
                <a:lnTo>
                  <a:pt x="1303" y="2428"/>
                </a:lnTo>
                <a:lnTo>
                  <a:pt x="1305" y="2428"/>
                </a:lnTo>
                <a:lnTo>
                  <a:pt x="1313" y="2428"/>
                </a:lnTo>
                <a:lnTo>
                  <a:pt x="1319" y="2427"/>
                </a:lnTo>
                <a:lnTo>
                  <a:pt x="1322" y="2426"/>
                </a:lnTo>
                <a:lnTo>
                  <a:pt x="1325" y="2425"/>
                </a:lnTo>
                <a:lnTo>
                  <a:pt x="1330" y="2424"/>
                </a:lnTo>
                <a:lnTo>
                  <a:pt x="1336" y="2422"/>
                </a:lnTo>
                <a:lnTo>
                  <a:pt x="1337" y="2422"/>
                </a:lnTo>
                <a:lnTo>
                  <a:pt x="1343" y="2419"/>
                </a:lnTo>
                <a:lnTo>
                  <a:pt x="1350" y="2415"/>
                </a:lnTo>
                <a:lnTo>
                  <a:pt x="1353" y="2413"/>
                </a:lnTo>
                <a:lnTo>
                  <a:pt x="1357" y="2409"/>
                </a:lnTo>
                <a:lnTo>
                  <a:pt x="1362" y="2406"/>
                </a:lnTo>
                <a:lnTo>
                  <a:pt x="1363" y="2404"/>
                </a:lnTo>
                <a:lnTo>
                  <a:pt x="1364" y="2403"/>
                </a:lnTo>
                <a:lnTo>
                  <a:pt x="2106" y="1668"/>
                </a:lnTo>
                <a:lnTo>
                  <a:pt x="2119" y="1651"/>
                </a:lnTo>
                <a:lnTo>
                  <a:pt x="2128" y="1632"/>
                </a:lnTo>
                <a:lnTo>
                  <a:pt x="2131" y="1611"/>
                </a:lnTo>
                <a:lnTo>
                  <a:pt x="2130" y="1589"/>
                </a:lnTo>
                <a:lnTo>
                  <a:pt x="2123" y="1570"/>
                </a:lnTo>
                <a:lnTo>
                  <a:pt x="2111" y="1551"/>
                </a:lnTo>
                <a:lnTo>
                  <a:pt x="1918" y="1317"/>
                </a:lnTo>
                <a:lnTo>
                  <a:pt x="2056" y="1231"/>
                </a:lnTo>
                <a:lnTo>
                  <a:pt x="2073" y="1216"/>
                </a:lnTo>
                <a:lnTo>
                  <a:pt x="2086" y="1199"/>
                </a:lnTo>
                <a:lnTo>
                  <a:pt x="2094" y="1178"/>
                </a:lnTo>
                <a:lnTo>
                  <a:pt x="2096" y="1156"/>
                </a:lnTo>
                <a:lnTo>
                  <a:pt x="2093" y="1134"/>
                </a:lnTo>
                <a:lnTo>
                  <a:pt x="1976" y="701"/>
                </a:lnTo>
                <a:lnTo>
                  <a:pt x="1964" y="649"/>
                </a:lnTo>
                <a:lnTo>
                  <a:pt x="2032" y="668"/>
                </a:lnTo>
                <a:lnTo>
                  <a:pt x="2097" y="692"/>
                </a:lnTo>
                <a:lnTo>
                  <a:pt x="2159" y="722"/>
                </a:lnTo>
                <a:lnTo>
                  <a:pt x="2219" y="757"/>
                </a:lnTo>
                <a:lnTo>
                  <a:pt x="2276" y="796"/>
                </a:lnTo>
                <a:lnTo>
                  <a:pt x="2328" y="840"/>
                </a:lnTo>
                <a:lnTo>
                  <a:pt x="2377" y="888"/>
                </a:lnTo>
                <a:lnTo>
                  <a:pt x="2423" y="940"/>
                </a:lnTo>
                <a:lnTo>
                  <a:pt x="2463" y="995"/>
                </a:lnTo>
                <a:lnTo>
                  <a:pt x="2499" y="1053"/>
                </a:lnTo>
                <a:lnTo>
                  <a:pt x="2531" y="1116"/>
                </a:lnTo>
                <a:lnTo>
                  <a:pt x="2557" y="1180"/>
                </a:lnTo>
                <a:lnTo>
                  <a:pt x="2577" y="1247"/>
                </a:lnTo>
                <a:lnTo>
                  <a:pt x="2593" y="1317"/>
                </a:lnTo>
                <a:lnTo>
                  <a:pt x="2602" y="1388"/>
                </a:lnTo>
                <a:lnTo>
                  <a:pt x="2606" y="1461"/>
                </a:lnTo>
                <a:lnTo>
                  <a:pt x="2606" y="3014"/>
                </a:lnTo>
                <a:lnTo>
                  <a:pt x="2602" y="3037"/>
                </a:lnTo>
                <a:lnTo>
                  <a:pt x="2594" y="3058"/>
                </a:lnTo>
                <a:lnTo>
                  <a:pt x="2581" y="3075"/>
                </a:lnTo>
                <a:lnTo>
                  <a:pt x="2562" y="3089"/>
                </a:lnTo>
                <a:lnTo>
                  <a:pt x="2541" y="3098"/>
                </a:lnTo>
                <a:lnTo>
                  <a:pt x="2519" y="3100"/>
                </a:lnTo>
                <a:lnTo>
                  <a:pt x="2245" y="3100"/>
                </a:lnTo>
                <a:lnTo>
                  <a:pt x="2245" y="3491"/>
                </a:lnTo>
                <a:lnTo>
                  <a:pt x="2242" y="3514"/>
                </a:lnTo>
                <a:lnTo>
                  <a:pt x="2233" y="3534"/>
                </a:lnTo>
                <a:lnTo>
                  <a:pt x="2220" y="3552"/>
                </a:lnTo>
                <a:lnTo>
                  <a:pt x="2203" y="3565"/>
                </a:lnTo>
                <a:lnTo>
                  <a:pt x="2182" y="3574"/>
                </a:lnTo>
                <a:lnTo>
                  <a:pt x="2158" y="3577"/>
                </a:lnTo>
                <a:lnTo>
                  <a:pt x="442" y="3577"/>
                </a:lnTo>
                <a:lnTo>
                  <a:pt x="418" y="3574"/>
                </a:lnTo>
                <a:lnTo>
                  <a:pt x="398" y="3565"/>
                </a:lnTo>
                <a:lnTo>
                  <a:pt x="380" y="3552"/>
                </a:lnTo>
                <a:lnTo>
                  <a:pt x="367" y="3534"/>
                </a:lnTo>
                <a:lnTo>
                  <a:pt x="358" y="3514"/>
                </a:lnTo>
                <a:lnTo>
                  <a:pt x="355" y="3491"/>
                </a:lnTo>
                <a:lnTo>
                  <a:pt x="355" y="3100"/>
                </a:lnTo>
                <a:lnTo>
                  <a:pt x="87" y="3100"/>
                </a:lnTo>
                <a:lnTo>
                  <a:pt x="64" y="3098"/>
                </a:lnTo>
                <a:lnTo>
                  <a:pt x="43" y="3089"/>
                </a:lnTo>
                <a:lnTo>
                  <a:pt x="26" y="3075"/>
                </a:lnTo>
                <a:lnTo>
                  <a:pt x="12" y="3058"/>
                </a:lnTo>
                <a:lnTo>
                  <a:pt x="3" y="3037"/>
                </a:lnTo>
                <a:lnTo>
                  <a:pt x="0" y="3014"/>
                </a:lnTo>
                <a:lnTo>
                  <a:pt x="0" y="1461"/>
                </a:lnTo>
                <a:lnTo>
                  <a:pt x="3" y="1388"/>
                </a:lnTo>
                <a:lnTo>
                  <a:pt x="13" y="1317"/>
                </a:lnTo>
                <a:lnTo>
                  <a:pt x="28" y="1247"/>
                </a:lnTo>
                <a:lnTo>
                  <a:pt x="49" y="1180"/>
                </a:lnTo>
                <a:lnTo>
                  <a:pt x="75" y="1116"/>
                </a:lnTo>
                <a:lnTo>
                  <a:pt x="107" y="1053"/>
                </a:lnTo>
                <a:lnTo>
                  <a:pt x="143" y="995"/>
                </a:lnTo>
                <a:lnTo>
                  <a:pt x="183" y="940"/>
                </a:lnTo>
                <a:lnTo>
                  <a:pt x="229" y="888"/>
                </a:lnTo>
                <a:lnTo>
                  <a:pt x="278" y="840"/>
                </a:lnTo>
                <a:lnTo>
                  <a:pt x="330" y="796"/>
                </a:lnTo>
                <a:lnTo>
                  <a:pt x="387" y="757"/>
                </a:lnTo>
                <a:lnTo>
                  <a:pt x="447" y="722"/>
                </a:lnTo>
                <a:lnTo>
                  <a:pt x="509" y="692"/>
                </a:lnTo>
                <a:lnTo>
                  <a:pt x="574" y="668"/>
                </a:lnTo>
                <a:lnTo>
                  <a:pt x="642" y="649"/>
                </a:lnTo>
                <a:close/>
                <a:moveTo>
                  <a:pt x="1232" y="0"/>
                </a:moveTo>
                <a:lnTo>
                  <a:pt x="1368" y="0"/>
                </a:lnTo>
                <a:lnTo>
                  <a:pt x="1403" y="3"/>
                </a:lnTo>
                <a:lnTo>
                  <a:pt x="1438" y="12"/>
                </a:lnTo>
                <a:lnTo>
                  <a:pt x="1470" y="25"/>
                </a:lnTo>
                <a:lnTo>
                  <a:pt x="1499" y="44"/>
                </a:lnTo>
                <a:lnTo>
                  <a:pt x="1524" y="66"/>
                </a:lnTo>
                <a:lnTo>
                  <a:pt x="1547" y="92"/>
                </a:lnTo>
                <a:lnTo>
                  <a:pt x="1564" y="121"/>
                </a:lnTo>
                <a:lnTo>
                  <a:pt x="1578" y="153"/>
                </a:lnTo>
                <a:lnTo>
                  <a:pt x="1586" y="187"/>
                </a:lnTo>
                <a:lnTo>
                  <a:pt x="1589" y="223"/>
                </a:lnTo>
                <a:lnTo>
                  <a:pt x="1586" y="246"/>
                </a:lnTo>
                <a:lnTo>
                  <a:pt x="1577" y="267"/>
                </a:lnTo>
                <a:lnTo>
                  <a:pt x="1564" y="284"/>
                </a:lnTo>
                <a:lnTo>
                  <a:pt x="1547" y="299"/>
                </a:lnTo>
                <a:lnTo>
                  <a:pt x="1526" y="307"/>
                </a:lnTo>
                <a:lnTo>
                  <a:pt x="1503" y="311"/>
                </a:lnTo>
                <a:lnTo>
                  <a:pt x="1479" y="307"/>
                </a:lnTo>
                <a:lnTo>
                  <a:pt x="1459" y="299"/>
                </a:lnTo>
                <a:lnTo>
                  <a:pt x="1441" y="284"/>
                </a:lnTo>
                <a:lnTo>
                  <a:pt x="1428" y="267"/>
                </a:lnTo>
                <a:lnTo>
                  <a:pt x="1419" y="246"/>
                </a:lnTo>
                <a:lnTo>
                  <a:pt x="1416" y="223"/>
                </a:lnTo>
                <a:lnTo>
                  <a:pt x="1414" y="208"/>
                </a:lnTo>
                <a:lnTo>
                  <a:pt x="1406" y="195"/>
                </a:lnTo>
                <a:lnTo>
                  <a:pt x="1397" y="184"/>
                </a:lnTo>
                <a:lnTo>
                  <a:pt x="1383" y="177"/>
                </a:lnTo>
                <a:lnTo>
                  <a:pt x="1368" y="174"/>
                </a:lnTo>
                <a:lnTo>
                  <a:pt x="1232" y="174"/>
                </a:lnTo>
                <a:lnTo>
                  <a:pt x="1217" y="177"/>
                </a:lnTo>
                <a:lnTo>
                  <a:pt x="1204" y="184"/>
                </a:lnTo>
                <a:lnTo>
                  <a:pt x="1194" y="195"/>
                </a:lnTo>
                <a:lnTo>
                  <a:pt x="1186" y="208"/>
                </a:lnTo>
                <a:lnTo>
                  <a:pt x="1184" y="223"/>
                </a:lnTo>
                <a:lnTo>
                  <a:pt x="1184" y="350"/>
                </a:lnTo>
                <a:lnTo>
                  <a:pt x="1186" y="365"/>
                </a:lnTo>
                <a:lnTo>
                  <a:pt x="1194" y="378"/>
                </a:lnTo>
                <a:lnTo>
                  <a:pt x="1204" y="389"/>
                </a:lnTo>
                <a:lnTo>
                  <a:pt x="1217" y="396"/>
                </a:lnTo>
                <a:lnTo>
                  <a:pt x="1232" y="399"/>
                </a:lnTo>
                <a:lnTo>
                  <a:pt x="1329" y="399"/>
                </a:lnTo>
                <a:lnTo>
                  <a:pt x="1352" y="401"/>
                </a:lnTo>
                <a:lnTo>
                  <a:pt x="1373" y="410"/>
                </a:lnTo>
                <a:lnTo>
                  <a:pt x="1390" y="424"/>
                </a:lnTo>
                <a:lnTo>
                  <a:pt x="1403" y="442"/>
                </a:lnTo>
                <a:lnTo>
                  <a:pt x="1412" y="463"/>
                </a:lnTo>
                <a:lnTo>
                  <a:pt x="1415" y="486"/>
                </a:lnTo>
                <a:lnTo>
                  <a:pt x="1415" y="676"/>
                </a:lnTo>
                <a:lnTo>
                  <a:pt x="1706" y="814"/>
                </a:lnTo>
                <a:lnTo>
                  <a:pt x="1782" y="631"/>
                </a:lnTo>
                <a:lnTo>
                  <a:pt x="1807" y="742"/>
                </a:lnTo>
                <a:lnTo>
                  <a:pt x="1808" y="746"/>
                </a:lnTo>
                <a:lnTo>
                  <a:pt x="1910" y="1117"/>
                </a:lnTo>
                <a:lnTo>
                  <a:pt x="1743" y="1222"/>
                </a:lnTo>
                <a:lnTo>
                  <a:pt x="1729" y="1233"/>
                </a:lnTo>
                <a:lnTo>
                  <a:pt x="1717" y="1247"/>
                </a:lnTo>
                <a:lnTo>
                  <a:pt x="1708" y="1263"/>
                </a:lnTo>
                <a:lnTo>
                  <a:pt x="1704" y="1282"/>
                </a:lnTo>
                <a:lnTo>
                  <a:pt x="1703" y="1301"/>
                </a:lnTo>
                <a:lnTo>
                  <a:pt x="1706" y="1318"/>
                </a:lnTo>
                <a:lnTo>
                  <a:pt x="1712" y="1336"/>
                </a:lnTo>
                <a:lnTo>
                  <a:pt x="1722" y="1351"/>
                </a:lnTo>
                <a:lnTo>
                  <a:pt x="1927" y="1600"/>
                </a:lnTo>
                <a:lnTo>
                  <a:pt x="1390" y="2133"/>
                </a:lnTo>
                <a:lnTo>
                  <a:pt x="1390" y="1572"/>
                </a:lnTo>
                <a:lnTo>
                  <a:pt x="1639" y="975"/>
                </a:lnTo>
                <a:lnTo>
                  <a:pt x="1326" y="826"/>
                </a:lnTo>
                <a:lnTo>
                  <a:pt x="968" y="978"/>
                </a:lnTo>
                <a:lnTo>
                  <a:pt x="1217" y="1572"/>
                </a:lnTo>
                <a:lnTo>
                  <a:pt x="1217" y="2133"/>
                </a:lnTo>
                <a:lnTo>
                  <a:pt x="679" y="1600"/>
                </a:lnTo>
                <a:lnTo>
                  <a:pt x="883" y="1351"/>
                </a:lnTo>
                <a:lnTo>
                  <a:pt x="893" y="1336"/>
                </a:lnTo>
                <a:lnTo>
                  <a:pt x="901" y="1318"/>
                </a:lnTo>
                <a:lnTo>
                  <a:pt x="903" y="1301"/>
                </a:lnTo>
                <a:lnTo>
                  <a:pt x="902" y="1282"/>
                </a:lnTo>
                <a:lnTo>
                  <a:pt x="898" y="1263"/>
                </a:lnTo>
                <a:lnTo>
                  <a:pt x="889" y="1247"/>
                </a:lnTo>
                <a:lnTo>
                  <a:pt x="877" y="1233"/>
                </a:lnTo>
                <a:lnTo>
                  <a:pt x="863" y="1222"/>
                </a:lnTo>
                <a:lnTo>
                  <a:pt x="697" y="1117"/>
                </a:lnTo>
                <a:lnTo>
                  <a:pt x="797" y="746"/>
                </a:lnTo>
                <a:lnTo>
                  <a:pt x="798" y="742"/>
                </a:lnTo>
                <a:lnTo>
                  <a:pt x="823" y="631"/>
                </a:lnTo>
                <a:lnTo>
                  <a:pt x="902" y="817"/>
                </a:lnTo>
                <a:lnTo>
                  <a:pt x="1242" y="673"/>
                </a:lnTo>
                <a:lnTo>
                  <a:pt x="1242" y="573"/>
                </a:lnTo>
                <a:lnTo>
                  <a:pt x="1232" y="573"/>
                </a:lnTo>
                <a:lnTo>
                  <a:pt x="1197" y="570"/>
                </a:lnTo>
                <a:lnTo>
                  <a:pt x="1162" y="561"/>
                </a:lnTo>
                <a:lnTo>
                  <a:pt x="1131" y="548"/>
                </a:lnTo>
                <a:lnTo>
                  <a:pt x="1101" y="529"/>
                </a:lnTo>
                <a:lnTo>
                  <a:pt x="1076" y="508"/>
                </a:lnTo>
                <a:lnTo>
                  <a:pt x="1053" y="481"/>
                </a:lnTo>
                <a:lnTo>
                  <a:pt x="1036" y="452"/>
                </a:lnTo>
                <a:lnTo>
                  <a:pt x="1022" y="420"/>
                </a:lnTo>
                <a:lnTo>
                  <a:pt x="1014" y="386"/>
                </a:lnTo>
                <a:lnTo>
                  <a:pt x="1011" y="350"/>
                </a:lnTo>
                <a:lnTo>
                  <a:pt x="1011" y="223"/>
                </a:lnTo>
                <a:lnTo>
                  <a:pt x="1014" y="187"/>
                </a:lnTo>
                <a:lnTo>
                  <a:pt x="1022" y="153"/>
                </a:lnTo>
                <a:lnTo>
                  <a:pt x="1036" y="121"/>
                </a:lnTo>
                <a:lnTo>
                  <a:pt x="1053" y="92"/>
                </a:lnTo>
                <a:lnTo>
                  <a:pt x="1076" y="66"/>
                </a:lnTo>
                <a:lnTo>
                  <a:pt x="1101" y="44"/>
                </a:lnTo>
                <a:lnTo>
                  <a:pt x="1131" y="25"/>
                </a:lnTo>
                <a:lnTo>
                  <a:pt x="1162" y="12"/>
                </a:lnTo>
                <a:lnTo>
                  <a:pt x="1197" y="3"/>
                </a:lnTo>
                <a:lnTo>
                  <a:pt x="12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Freeform 75"/>
          <p:cNvSpPr>
            <a:spLocks noEditPoints="1"/>
          </p:cNvSpPr>
          <p:nvPr/>
        </p:nvSpPr>
        <p:spPr bwMode="auto">
          <a:xfrm>
            <a:off x="9102078" y="2719388"/>
            <a:ext cx="527050" cy="492125"/>
          </a:xfrm>
          <a:custGeom>
            <a:avLst/>
            <a:gdLst>
              <a:gd name="T0" fmla="*/ 1931 w 3319"/>
              <a:gd name="T1" fmla="*/ 198 h 3098"/>
              <a:gd name="T2" fmla="*/ 1890 w 3319"/>
              <a:gd name="T3" fmla="*/ 284 h 3098"/>
              <a:gd name="T4" fmla="*/ 1931 w 3319"/>
              <a:gd name="T5" fmla="*/ 369 h 3098"/>
              <a:gd name="T6" fmla="*/ 2024 w 3319"/>
              <a:gd name="T7" fmla="*/ 391 h 3098"/>
              <a:gd name="T8" fmla="*/ 2097 w 3319"/>
              <a:gd name="T9" fmla="*/ 332 h 3098"/>
              <a:gd name="T10" fmla="*/ 2097 w 3319"/>
              <a:gd name="T11" fmla="*/ 236 h 3098"/>
              <a:gd name="T12" fmla="*/ 2024 w 3319"/>
              <a:gd name="T13" fmla="*/ 177 h 3098"/>
              <a:gd name="T14" fmla="*/ 1265 w 3319"/>
              <a:gd name="T15" fmla="*/ 186 h 3098"/>
              <a:gd name="T16" fmla="*/ 1206 w 3319"/>
              <a:gd name="T17" fmla="*/ 259 h 3098"/>
              <a:gd name="T18" fmla="*/ 1228 w 3319"/>
              <a:gd name="T19" fmla="*/ 352 h 3098"/>
              <a:gd name="T20" fmla="*/ 1314 w 3319"/>
              <a:gd name="T21" fmla="*/ 394 h 3098"/>
              <a:gd name="T22" fmla="*/ 1399 w 3319"/>
              <a:gd name="T23" fmla="*/ 352 h 3098"/>
              <a:gd name="T24" fmla="*/ 1420 w 3319"/>
              <a:gd name="T25" fmla="*/ 259 h 3098"/>
              <a:gd name="T26" fmla="*/ 1361 w 3319"/>
              <a:gd name="T27" fmla="*/ 186 h 3098"/>
              <a:gd name="T28" fmla="*/ 1355 w 3319"/>
              <a:gd name="T29" fmla="*/ 3 h 3098"/>
              <a:gd name="T30" fmla="*/ 1499 w 3319"/>
              <a:gd name="T31" fmla="*/ 70 h 3098"/>
              <a:gd name="T32" fmla="*/ 1584 w 3319"/>
              <a:gd name="T33" fmla="*/ 202 h 3098"/>
              <a:gd name="T34" fmla="*/ 1585 w 3319"/>
              <a:gd name="T35" fmla="*/ 362 h 3098"/>
              <a:gd name="T36" fmla="*/ 1507 w 3319"/>
              <a:gd name="T37" fmla="*/ 490 h 3098"/>
              <a:gd name="T38" fmla="*/ 1374 w 3319"/>
              <a:gd name="T39" fmla="*/ 561 h 3098"/>
              <a:gd name="T40" fmla="*/ 1983 w 3319"/>
              <a:gd name="T41" fmla="*/ 567 h 3098"/>
              <a:gd name="T42" fmla="*/ 1837 w 3319"/>
              <a:gd name="T43" fmla="*/ 517 h 3098"/>
              <a:gd name="T44" fmla="*/ 1741 w 3319"/>
              <a:gd name="T45" fmla="*/ 400 h 3098"/>
              <a:gd name="T46" fmla="*/ 1720 w 3319"/>
              <a:gd name="T47" fmla="*/ 243 h 3098"/>
              <a:gd name="T48" fmla="*/ 1785 w 3319"/>
              <a:gd name="T49" fmla="*/ 98 h 3098"/>
              <a:gd name="T50" fmla="*/ 1918 w 3319"/>
              <a:gd name="T51" fmla="*/ 12 h 3098"/>
              <a:gd name="T52" fmla="*/ 2081 w 3319"/>
              <a:gd name="T53" fmla="*/ 12 h 3098"/>
              <a:gd name="T54" fmla="*/ 2212 w 3319"/>
              <a:gd name="T55" fmla="*/ 98 h 3098"/>
              <a:gd name="T56" fmla="*/ 2279 w 3319"/>
              <a:gd name="T57" fmla="*/ 243 h 3098"/>
              <a:gd name="T58" fmla="*/ 2256 w 3319"/>
              <a:gd name="T59" fmla="*/ 404 h 3098"/>
              <a:gd name="T60" fmla="*/ 2153 w 3319"/>
              <a:gd name="T61" fmla="*/ 523 h 3098"/>
              <a:gd name="T62" fmla="*/ 3276 w 3319"/>
              <a:gd name="T63" fmla="*/ 1403 h 3098"/>
              <a:gd name="T64" fmla="*/ 3319 w 3319"/>
              <a:gd name="T65" fmla="*/ 1478 h 3098"/>
              <a:gd name="T66" fmla="*/ 3293 w 3319"/>
              <a:gd name="T67" fmla="*/ 1810 h 3098"/>
              <a:gd name="T68" fmla="*/ 3161 w 3319"/>
              <a:gd name="T69" fmla="*/ 1836 h 3098"/>
              <a:gd name="T70" fmla="*/ 2997 w 3319"/>
              <a:gd name="T71" fmla="*/ 2977 h 3098"/>
              <a:gd name="T72" fmla="*/ 2888 w 3319"/>
              <a:gd name="T73" fmla="*/ 3073 h 3098"/>
              <a:gd name="T74" fmla="*/ 541 w 3319"/>
              <a:gd name="T75" fmla="*/ 3098 h 3098"/>
              <a:gd name="T76" fmla="*/ 399 w 3319"/>
              <a:gd name="T77" fmla="*/ 3055 h 3098"/>
              <a:gd name="T78" fmla="*/ 305 w 3319"/>
              <a:gd name="T79" fmla="*/ 2943 h 3098"/>
              <a:gd name="T80" fmla="*/ 87 w 3319"/>
              <a:gd name="T81" fmla="*/ 1836 h 3098"/>
              <a:gd name="T82" fmla="*/ 12 w 3319"/>
              <a:gd name="T83" fmla="*/ 1793 h 3098"/>
              <a:gd name="T84" fmla="*/ 3 w 3319"/>
              <a:gd name="T85" fmla="*/ 1455 h 3098"/>
              <a:gd name="T86" fmla="*/ 64 w 3319"/>
              <a:gd name="T87" fmla="*/ 1394 h 3098"/>
              <a:gd name="T88" fmla="*/ 1136 w 3319"/>
              <a:gd name="T89" fmla="*/ 504 h 3098"/>
              <a:gd name="T90" fmla="*/ 1052 w 3319"/>
              <a:gd name="T91" fmla="*/ 392 h 3098"/>
              <a:gd name="T92" fmla="*/ 1033 w 3319"/>
              <a:gd name="T93" fmla="*/ 243 h 3098"/>
              <a:gd name="T94" fmla="*/ 1100 w 3319"/>
              <a:gd name="T95" fmla="*/ 98 h 3098"/>
              <a:gd name="T96" fmla="*/ 1232 w 3319"/>
              <a:gd name="T97" fmla="*/ 12 h 3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19" h="3098">
                <a:moveTo>
                  <a:pt x="1999" y="175"/>
                </a:moveTo>
                <a:lnTo>
                  <a:pt x="1974" y="177"/>
                </a:lnTo>
                <a:lnTo>
                  <a:pt x="1951" y="186"/>
                </a:lnTo>
                <a:lnTo>
                  <a:pt x="1931" y="198"/>
                </a:lnTo>
                <a:lnTo>
                  <a:pt x="1914" y="215"/>
                </a:lnTo>
                <a:lnTo>
                  <a:pt x="1901" y="236"/>
                </a:lnTo>
                <a:lnTo>
                  <a:pt x="1893" y="259"/>
                </a:lnTo>
                <a:lnTo>
                  <a:pt x="1890" y="284"/>
                </a:lnTo>
                <a:lnTo>
                  <a:pt x="1893" y="310"/>
                </a:lnTo>
                <a:lnTo>
                  <a:pt x="1901" y="332"/>
                </a:lnTo>
                <a:lnTo>
                  <a:pt x="1914" y="353"/>
                </a:lnTo>
                <a:lnTo>
                  <a:pt x="1931" y="369"/>
                </a:lnTo>
                <a:lnTo>
                  <a:pt x="1951" y="383"/>
                </a:lnTo>
                <a:lnTo>
                  <a:pt x="1974" y="391"/>
                </a:lnTo>
                <a:lnTo>
                  <a:pt x="1999" y="394"/>
                </a:lnTo>
                <a:lnTo>
                  <a:pt x="2024" y="391"/>
                </a:lnTo>
                <a:lnTo>
                  <a:pt x="2048" y="383"/>
                </a:lnTo>
                <a:lnTo>
                  <a:pt x="2068" y="369"/>
                </a:lnTo>
                <a:lnTo>
                  <a:pt x="2085" y="353"/>
                </a:lnTo>
                <a:lnTo>
                  <a:pt x="2097" y="332"/>
                </a:lnTo>
                <a:lnTo>
                  <a:pt x="2106" y="310"/>
                </a:lnTo>
                <a:lnTo>
                  <a:pt x="2108" y="284"/>
                </a:lnTo>
                <a:lnTo>
                  <a:pt x="2106" y="259"/>
                </a:lnTo>
                <a:lnTo>
                  <a:pt x="2097" y="236"/>
                </a:lnTo>
                <a:lnTo>
                  <a:pt x="2085" y="215"/>
                </a:lnTo>
                <a:lnTo>
                  <a:pt x="2068" y="198"/>
                </a:lnTo>
                <a:lnTo>
                  <a:pt x="2048" y="186"/>
                </a:lnTo>
                <a:lnTo>
                  <a:pt x="2024" y="177"/>
                </a:lnTo>
                <a:lnTo>
                  <a:pt x="1999" y="175"/>
                </a:lnTo>
                <a:close/>
                <a:moveTo>
                  <a:pt x="1314" y="175"/>
                </a:moveTo>
                <a:lnTo>
                  <a:pt x="1288" y="177"/>
                </a:lnTo>
                <a:lnTo>
                  <a:pt x="1265" y="186"/>
                </a:lnTo>
                <a:lnTo>
                  <a:pt x="1245" y="198"/>
                </a:lnTo>
                <a:lnTo>
                  <a:pt x="1228" y="215"/>
                </a:lnTo>
                <a:lnTo>
                  <a:pt x="1215" y="236"/>
                </a:lnTo>
                <a:lnTo>
                  <a:pt x="1206" y="259"/>
                </a:lnTo>
                <a:lnTo>
                  <a:pt x="1203" y="284"/>
                </a:lnTo>
                <a:lnTo>
                  <a:pt x="1206" y="310"/>
                </a:lnTo>
                <a:lnTo>
                  <a:pt x="1215" y="332"/>
                </a:lnTo>
                <a:lnTo>
                  <a:pt x="1228" y="352"/>
                </a:lnTo>
                <a:lnTo>
                  <a:pt x="1245" y="369"/>
                </a:lnTo>
                <a:lnTo>
                  <a:pt x="1265" y="383"/>
                </a:lnTo>
                <a:lnTo>
                  <a:pt x="1288" y="391"/>
                </a:lnTo>
                <a:lnTo>
                  <a:pt x="1314" y="394"/>
                </a:lnTo>
                <a:lnTo>
                  <a:pt x="1338" y="391"/>
                </a:lnTo>
                <a:lnTo>
                  <a:pt x="1361" y="383"/>
                </a:lnTo>
                <a:lnTo>
                  <a:pt x="1382" y="369"/>
                </a:lnTo>
                <a:lnTo>
                  <a:pt x="1399" y="352"/>
                </a:lnTo>
                <a:lnTo>
                  <a:pt x="1412" y="332"/>
                </a:lnTo>
                <a:lnTo>
                  <a:pt x="1420" y="310"/>
                </a:lnTo>
                <a:lnTo>
                  <a:pt x="1423" y="284"/>
                </a:lnTo>
                <a:lnTo>
                  <a:pt x="1420" y="259"/>
                </a:lnTo>
                <a:lnTo>
                  <a:pt x="1412" y="236"/>
                </a:lnTo>
                <a:lnTo>
                  <a:pt x="1399" y="215"/>
                </a:lnTo>
                <a:lnTo>
                  <a:pt x="1382" y="198"/>
                </a:lnTo>
                <a:lnTo>
                  <a:pt x="1361" y="186"/>
                </a:lnTo>
                <a:lnTo>
                  <a:pt x="1338" y="177"/>
                </a:lnTo>
                <a:lnTo>
                  <a:pt x="1314" y="175"/>
                </a:lnTo>
                <a:close/>
                <a:moveTo>
                  <a:pt x="1314" y="0"/>
                </a:moveTo>
                <a:lnTo>
                  <a:pt x="1355" y="3"/>
                </a:lnTo>
                <a:lnTo>
                  <a:pt x="1395" y="12"/>
                </a:lnTo>
                <a:lnTo>
                  <a:pt x="1432" y="27"/>
                </a:lnTo>
                <a:lnTo>
                  <a:pt x="1468" y="46"/>
                </a:lnTo>
                <a:lnTo>
                  <a:pt x="1499" y="70"/>
                </a:lnTo>
                <a:lnTo>
                  <a:pt x="1527" y="98"/>
                </a:lnTo>
                <a:lnTo>
                  <a:pt x="1551" y="130"/>
                </a:lnTo>
                <a:lnTo>
                  <a:pt x="1570" y="165"/>
                </a:lnTo>
                <a:lnTo>
                  <a:pt x="1584" y="202"/>
                </a:lnTo>
                <a:lnTo>
                  <a:pt x="1593" y="243"/>
                </a:lnTo>
                <a:lnTo>
                  <a:pt x="1596" y="284"/>
                </a:lnTo>
                <a:lnTo>
                  <a:pt x="1593" y="324"/>
                </a:lnTo>
                <a:lnTo>
                  <a:pt x="1585" y="362"/>
                </a:lnTo>
                <a:lnTo>
                  <a:pt x="1573" y="398"/>
                </a:lnTo>
                <a:lnTo>
                  <a:pt x="1555" y="431"/>
                </a:lnTo>
                <a:lnTo>
                  <a:pt x="1533" y="463"/>
                </a:lnTo>
                <a:lnTo>
                  <a:pt x="1507" y="490"/>
                </a:lnTo>
                <a:lnTo>
                  <a:pt x="1479" y="515"/>
                </a:lnTo>
                <a:lnTo>
                  <a:pt x="1446" y="534"/>
                </a:lnTo>
                <a:lnTo>
                  <a:pt x="1412" y="550"/>
                </a:lnTo>
                <a:lnTo>
                  <a:pt x="1374" y="561"/>
                </a:lnTo>
                <a:lnTo>
                  <a:pt x="1336" y="566"/>
                </a:lnTo>
                <a:lnTo>
                  <a:pt x="987" y="1391"/>
                </a:lnTo>
                <a:lnTo>
                  <a:pt x="2332" y="1391"/>
                </a:lnTo>
                <a:lnTo>
                  <a:pt x="1983" y="567"/>
                </a:lnTo>
                <a:lnTo>
                  <a:pt x="1943" y="562"/>
                </a:lnTo>
                <a:lnTo>
                  <a:pt x="1906" y="551"/>
                </a:lnTo>
                <a:lnTo>
                  <a:pt x="1870" y="536"/>
                </a:lnTo>
                <a:lnTo>
                  <a:pt x="1837" y="517"/>
                </a:lnTo>
                <a:lnTo>
                  <a:pt x="1808" y="492"/>
                </a:lnTo>
                <a:lnTo>
                  <a:pt x="1781" y="465"/>
                </a:lnTo>
                <a:lnTo>
                  <a:pt x="1759" y="433"/>
                </a:lnTo>
                <a:lnTo>
                  <a:pt x="1741" y="400"/>
                </a:lnTo>
                <a:lnTo>
                  <a:pt x="1728" y="363"/>
                </a:lnTo>
                <a:lnTo>
                  <a:pt x="1719" y="325"/>
                </a:lnTo>
                <a:lnTo>
                  <a:pt x="1717" y="284"/>
                </a:lnTo>
                <a:lnTo>
                  <a:pt x="1720" y="243"/>
                </a:lnTo>
                <a:lnTo>
                  <a:pt x="1728" y="202"/>
                </a:lnTo>
                <a:lnTo>
                  <a:pt x="1743" y="165"/>
                </a:lnTo>
                <a:lnTo>
                  <a:pt x="1762" y="130"/>
                </a:lnTo>
                <a:lnTo>
                  <a:pt x="1785" y="98"/>
                </a:lnTo>
                <a:lnTo>
                  <a:pt x="1814" y="70"/>
                </a:lnTo>
                <a:lnTo>
                  <a:pt x="1845" y="46"/>
                </a:lnTo>
                <a:lnTo>
                  <a:pt x="1880" y="27"/>
                </a:lnTo>
                <a:lnTo>
                  <a:pt x="1918" y="12"/>
                </a:lnTo>
                <a:lnTo>
                  <a:pt x="1957" y="3"/>
                </a:lnTo>
                <a:lnTo>
                  <a:pt x="1999" y="0"/>
                </a:lnTo>
                <a:lnTo>
                  <a:pt x="2041" y="3"/>
                </a:lnTo>
                <a:lnTo>
                  <a:pt x="2081" y="12"/>
                </a:lnTo>
                <a:lnTo>
                  <a:pt x="2118" y="27"/>
                </a:lnTo>
                <a:lnTo>
                  <a:pt x="2154" y="46"/>
                </a:lnTo>
                <a:lnTo>
                  <a:pt x="2185" y="70"/>
                </a:lnTo>
                <a:lnTo>
                  <a:pt x="2212" y="98"/>
                </a:lnTo>
                <a:lnTo>
                  <a:pt x="2237" y="130"/>
                </a:lnTo>
                <a:lnTo>
                  <a:pt x="2256" y="165"/>
                </a:lnTo>
                <a:lnTo>
                  <a:pt x="2270" y="202"/>
                </a:lnTo>
                <a:lnTo>
                  <a:pt x="2279" y="243"/>
                </a:lnTo>
                <a:lnTo>
                  <a:pt x="2282" y="284"/>
                </a:lnTo>
                <a:lnTo>
                  <a:pt x="2279" y="326"/>
                </a:lnTo>
                <a:lnTo>
                  <a:pt x="2270" y="366"/>
                </a:lnTo>
                <a:lnTo>
                  <a:pt x="2256" y="404"/>
                </a:lnTo>
                <a:lnTo>
                  <a:pt x="2237" y="438"/>
                </a:lnTo>
                <a:lnTo>
                  <a:pt x="2212" y="470"/>
                </a:lnTo>
                <a:lnTo>
                  <a:pt x="2184" y="498"/>
                </a:lnTo>
                <a:lnTo>
                  <a:pt x="2153" y="523"/>
                </a:lnTo>
                <a:lnTo>
                  <a:pt x="2520" y="1391"/>
                </a:lnTo>
                <a:lnTo>
                  <a:pt x="3232" y="1391"/>
                </a:lnTo>
                <a:lnTo>
                  <a:pt x="3255" y="1394"/>
                </a:lnTo>
                <a:lnTo>
                  <a:pt x="3276" y="1403"/>
                </a:lnTo>
                <a:lnTo>
                  <a:pt x="3293" y="1417"/>
                </a:lnTo>
                <a:lnTo>
                  <a:pt x="3307" y="1435"/>
                </a:lnTo>
                <a:lnTo>
                  <a:pt x="3316" y="1455"/>
                </a:lnTo>
                <a:lnTo>
                  <a:pt x="3319" y="1478"/>
                </a:lnTo>
                <a:lnTo>
                  <a:pt x="3319" y="1748"/>
                </a:lnTo>
                <a:lnTo>
                  <a:pt x="3316" y="1772"/>
                </a:lnTo>
                <a:lnTo>
                  <a:pt x="3307" y="1793"/>
                </a:lnTo>
                <a:lnTo>
                  <a:pt x="3293" y="1810"/>
                </a:lnTo>
                <a:lnTo>
                  <a:pt x="3276" y="1823"/>
                </a:lnTo>
                <a:lnTo>
                  <a:pt x="3255" y="1832"/>
                </a:lnTo>
                <a:lnTo>
                  <a:pt x="3232" y="1836"/>
                </a:lnTo>
                <a:lnTo>
                  <a:pt x="3161" y="1836"/>
                </a:lnTo>
                <a:lnTo>
                  <a:pt x="3034" y="2870"/>
                </a:lnTo>
                <a:lnTo>
                  <a:pt x="3027" y="2908"/>
                </a:lnTo>
                <a:lnTo>
                  <a:pt x="3014" y="2943"/>
                </a:lnTo>
                <a:lnTo>
                  <a:pt x="2997" y="2977"/>
                </a:lnTo>
                <a:lnTo>
                  <a:pt x="2975" y="3006"/>
                </a:lnTo>
                <a:lnTo>
                  <a:pt x="2949" y="3033"/>
                </a:lnTo>
                <a:lnTo>
                  <a:pt x="2920" y="3055"/>
                </a:lnTo>
                <a:lnTo>
                  <a:pt x="2888" y="3073"/>
                </a:lnTo>
                <a:lnTo>
                  <a:pt x="2853" y="3087"/>
                </a:lnTo>
                <a:lnTo>
                  <a:pt x="2816" y="3096"/>
                </a:lnTo>
                <a:lnTo>
                  <a:pt x="2777" y="3098"/>
                </a:lnTo>
                <a:lnTo>
                  <a:pt x="541" y="3098"/>
                </a:lnTo>
                <a:lnTo>
                  <a:pt x="503" y="3096"/>
                </a:lnTo>
                <a:lnTo>
                  <a:pt x="466" y="3087"/>
                </a:lnTo>
                <a:lnTo>
                  <a:pt x="431" y="3073"/>
                </a:lnTo>
                <a:lnTo>
                  <a:pt x="399" y="3055"/>
                </a:lnTo>
                <a:lnTo>
                  <a:pt x="369" y="3033"/>
                </a:lnTo>
                <a:lnTo>
                  <a:pt x="344" y="3006"/>
                </a:lnTo>
                <a:lnTo>
                  <a:pt x="322" y="2977"/>
                </a:lnTo>
                <a:lnTo>
                  <a:pt x="305" y="2943"/>
                </a:lnTo>
                <a:lnTo>
                  <a:pt x="293" y="2908"/>
                </a:lnTo>
                <a:lnTo>
                  <a:pt x="284" y="2870"/>
                </a:lnTo>
                <a:lnTo>
                  <a:pt x="158" y="1836"/>
                </a:lnTo>
                <a:lnTo>
                  <a:pt x="87" y="1836"/>
                </a:lnTo>
                <a:lnTo>
                  <a:pt x="64" y="1832"/>
                </a:lnTo>
                <a:lnTo>
                  <a:pt x="43" y="1823"/>
                </a:lnTo>
                <a:lnTo>
                  <a:pt x="25" y="1810"/>
                </a:lnTo>
                <a:lnTo>
                  <a:pt x="12" y="1793"/>
                </a:lnTo>
                <a:lnTo>
                  <a:pt x="3" y="1772"/>
                </a:lnTo>
                <a:lnTo>
                  <a:pt x="0" y="1748"/>
                </a:lnTo>
                <a:lnTo>
                  <a:pt x="0" y="1478"/>
                </a:lnTo>
                <a:lnTo>
                  <a:pt x="3" y="1455"/>
                </a:lnTo>
                <a:lnTo>
                  <a:pt x="12" y="1435"/>
                </a:lnTo>
                <a:lnTo>
                  <a:pt x="25" y="1417"/>
                </a:lnTo>
                <a:lnTo>
                  <a:pt x="43" y="1403"/>
                </a:lnTo>
                <a:lnTo>
                  <a:pt x="64" y="1394"/>
                </a:lnTo>
                <a:lnTo>
                  <a:pt x="87" y="1391"/>
                </a:lnTo>
                <a:lnTo>
                  <a:pt x="799" y="1391"/>
                </a:lnTo>
                <a:lnTo>
                  <a:pt x="1165" y="526"/>
                </a:lnTo>
                <a:lnTo>
                  <a:pt x="1136" y="504"/>
                </a:lnTo>
                <a:lnTo>
                  <a:pt x="1110" y="481"/>
                </a:lnTo>
                <a:lnTo>
                  <a:pt x="1087" y="454"/>
                </a:lnTo>
                <a:lnTo>
                  <a:pt x="1068" y="424"/>
                </a:lnTo>
                <a:lnTo>
                  <a:pt x="1052" y="392"/>
                </a:lnTo>
                <a:lnTo>
                  <a:pt x="1039" y="357"/>
                </a:lnTo>
                <a:lnTo>
                  <a:pt x="1032" y="322"/>
                </a:lnTo>
                <a:lnTo>
                  <a:pt x="1030" y="284"/>
                </a:lnTo>
                <a:lnTo>
                  <a:pt x="1033" y="243"/>
                </a:lnTo>
                <a:lnTo>
                  <a:pt x="1042" y="202"/>
                </a:lnTo>
                <a:lnTo>
                  <a:pt x="1057" y="165"/>
                </a:lnTo>
                <a:lnTo>
                  <a:pt x="1076" y="130"/>
                </a:lnTo>
                <a:lnTo>
                  <a:pt x="1100" y="98"/>
                </a:lnTo>
                <a:lnTo>
                  <a:pt x="1128" y="70"/>
                </a:lnTo>
                <a:lnTo>
                  <a:pt x="1159" y="46"/>
                </a:lnTo>
                <a:lnTo>
                  <a:pt x="1194" y="27"/>
                </a:lnTo>
                <a:lnTo>
                  <a:pt x="1232" y="12"/>
                </a:lnTo>
                <a:lnTo>
                  <a:pt x="1271" y="3"/>
                </a:lnTo>
                <a:lnTo>
                  <a:pt x="13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80"/>
          <p:cNvSpPr>
            <a:spLocks noEditPoints="1"/>
          </p:cNvSpPr>
          <p:nvPr/>
        </p:nvSpPr>
        <p:spPr bwMode="auto">
          <a:xfrm>
            <a:off x="10012966" y="2755900"/>
            <a:ext cx="576263" cy="420688"/>
          </a:xfrm>
          <a:custGeom>
            <a:avLst/>
            <a:gdLst>
              <a:gd name="T0" fmla="*/ 3180 w 3628"/>
              <a:gd name="T1" fmla="*/ 2093 h 2647"/>
              <a:gd name="T2" fmla="*/ 3117 w 3628"/>
              <a:gd name="T3" fmla="*/ 2203 h 2647"/>
              <a:gd name="T4" fmla="*/ 3006 w 3628"/>
              <a:gd name="T5" fmla="*/ 2141 h 2647"/>
              <a:gd name="T6" fmla="*/ 3069 w 3628"/>
              <a:gd name="T7" fmla="*/ 2030 h 2647"/>
              <a:gd name="T8" fmla="*/ 2005 w 3628"/>
              <a:gd name="T9" fmla="*/ 2071 h 2647"/>
              <a:gd name="T10" fmla="*/ 1972 w 3628"/>
              <a:gd name="T11" fmla="*/ 2195 h 2647"/>
              <a:gd name="T12" fmla="*/ 1849 w 3628"/>
              <a:gd name="T13" fmla="*/ 2162 h 2647"/>
              <a:gd name="T14" fmla="*/ 1881 w 3628"/>
              <a:gd name="T15" fmla="*/ 2039 h 2647"/>
              <a:gd name="T16" fmla="*/ 657 w 3628"/>
              <a:gd name="T17" fmla="*/ 1958 h 2647"/>
              <a:gd name="T18" fmla="*/ 686 w 3628"/>
              <a:gd name="T19" fmla="*/ 2071 h 2647"/>
              <a:gd name="T20" fmla="*/ 586 w 3628"/>
              <a:gd name="T21" fmla="*/ 2120 h 2647"/>
              <a:gd name="T22" fmla="*/ 514 w 3628"/>
              <a:gd name="T23" fmla="*/ 2033 h 2647"/>
              <a:gd name="T24" fmla="*/ 585 w 3628"/>
              <a:gd name="T25" fmla="*/ 1944 h 2647"/>
              <a:gd name="T26" fmla="*/ 2936 w 3628"/>
              <a:gd name="T27" fmla="*/ 1904 h 2647"/>
              <a:gd name="T28" fmla="*/ 2828 w 3628"/>
              <a:gd name="T29" fmla="*/ 2117 h 2647"/>
              <a:gd name="T30" fmla="*/ 2936 w 3628"/>
              <a:gd name="T31" fmla="*/ 2330 h 2647"/>
              <a:gd name="T32" fmla="*/ 3177 w 3628"/>
              <a:gd name="T33" fmla="*/ 2367 h 2647"/>
              <a:gd name="T34" fmla="*/ 3344 w 3628"/>
              <a:gd name="T35" fmla="*/ 2200 h 2647"/>
              <a:gd name="T36" fmla="*/ 3307 w 3628"/>
              <a:gd name="T37" fmla="*/ 1961 h 2647"/>
              <a:gd name="T38" fmla="*/ 3093 w 3628"/>
              <a:gd name="T39" fmla="*/ 1853 h 2647"/>
              <a:gd name="T40" fmla="*/ 1739 w 3628"/>
              <a:gd name="T41" fmla="*/ 1930 h 2647"/>
              <a:gd name="T42" fmla="*/ 1666 w 3628"/>
              <a:gd name="T43" fmla="*/ 2160 h 2647"/>
              <a:gd name="T44" fmla="*/ 1805 w 3628"/>
              <a:gd name="T45" fmla="*/ 2351 h 2647"/>
              <a:gd name="T46" fmla="*/ 2048 w 3628"/>
              <a:gd name="T47" fmla="*/ 2351 h 2647"/>
              <a:gd name="T48" fmla="*/ 2188 w 3628"/>
              <a:gd name="T49" fmla="*/ 2160 h 2647"/>
              <a:gd name="T50" fmla="*/ 2115 w 3628"/>
              <a:gd name="T51" fmla="*/ 1930 h 2647"/>
              <a:gd name="T52" fmla="*/ 604 w 3628"/>
              <a:gd name="T53" fmla="*/ 1768 h 2647"/>
              <a:gd name="T54" fmla="*/ 398 w 3628"/>
              <a:gd name="T55" fmla="*/ 1867 h 2647"/>
              <a:gd name="T56" fmla="*/ 346 w 3628"/>
              <a:gd name="T57" fmla="*/ 2088 h 2647"/>
              <a:gd name="T58" fmla="*/ 475 w 3628"/>
              <a:gd name="T59" fmla="*/ 2262 h 2647"/>
              <a:gd name="T60" fmla="*/ 645 w 3628"/>
              <a:gd name="T61" fmla="*/ 2292 h 2647"/>
              <a:gd name="T62" fmla="*/ 834 w 3628"/>
              <a:gd name="T63" fmla="*/ 2164 h 2647"/>
              <a:gd name="T64" fmla="*/ 858 w 3628"/>
              <a:gd name="T65" fmla="*/ 1953 h 2647"/>
              <a:gd name="T66" fmla="*/ 728 w 3628"/>
              <a:gd name="T67" fmla="*/ 1798 h 2647"/>
              <a:gd name="T68" fmla="*/ 2901 w 3628"/>
              <a:gd name="T69" fmla="*/ 1448 h 2647"/>
              <a:gd name="T70" fmla="*/ 2128 w 3628"/>
              <a:gd name="T71" fmla="*/ 1448 h 2647"/>
              <a:gd name="T72" fmla="*/ 1133 w 3628"/>
              <a:gd name="T73" fmla="*/ 595 h 2647"/>
              <a:gd name="T74" fmla="*/ 3568 w 3628"/>
              <a:gd name="T75" fmla="*/ 148 h 2647"/>
              <a:gd name="T76" fmla="*/ 3628 w 3628"/>
              <a:gd name="T77" fmla="*/ 2513 h 2647"/>
              <a:gd name="T78" fmla="*/ 3545 w 3628"/>
              <a:gd name="T79" fmla="*/ 2637 h 2647"/>
              <a:gd name="T80" fmla="*/ 2633 w 3628"/>
              <a:gd name="T81" fmla="*/ 2624 h 2647"/>
              <a:gd name="T82" fmla="*/ 2573 w 3628"/>
              <a:gd name="T83" fmla="*/ 260 h 2647"/>
              <a:gd name="T84" fmla="*/ 2655 w 3628"/>
              <a:gd name="T85" fmla="*/ 136 h 2647"/>
              <a:gd name="T86" fmla="*/ 1430 w 3628"/>
              <a:gd name="T87" fmla="*/ 176 h 2647"/>
              <a:gd name="T88" fmla="*/ 2320 w 3628"/>
              <a:gd name="T89" fmla="*/ 125 h 2647"/>
              <a:gd name="T90" fmla="*/ 2443 w 3628"/>
              <a:gd name="T91" fmla="*/ 207 h 2647"/>
              <a:gd name="T92" fmla="*/ 2431 w 3628"/>
              <a:gd name="T93" fmla="*/ 2588 h 2647"/>
              <a:gd name="T94" fmla="*/ 1534 w 3628"/>
              <a:gd name="T95" fmla="*/ 2647 h 2647"/>
              <a:gd name="T96" fmla="*/ 1410 w 3628"/>
              <a:gd name="T97" fmla="*/ 2566 h 2647"/>
              <a:gd name="T98" fmla="*/ 1013 w 3628"/>
              <a:gd name="T99" fmla="*/ 2581 h 2647"/>
              <a:gd name="T100" fmla="*/ 872 w 3628"/>
              <a:gd name="T101" fmla="*/ 2635 h 2647"/>
              <a:gd name="T102" fmla="*/ 9 w 3628"/>
              <a:gd name="T103" fmla="*/ 2382 h 2647"/>
              <a:gd name="T104" fmla="*/ 517 w 3628"/>
              <a:gd name="T105" fmla="*/ 57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28" h="2647">
                <a:moveTo>
                  <a:pt x="3093" y="2027"/>
                </a:moveTo>
                <a:lnTo>
                  <a:pt x="3117" y="2030"/>
                </a:lnTo>
                <a:lnTo>
                  <a:pt x="3138" y="2039"/>
                </a:lnTo>
                <a:lnTo>
                  <a:pt x="3157" y="2053"/>
                </a:lnTo>
                <a:lnTo>
                  <a:pt x="3171" y="2071"/>
                </a:lnTo>
                <a:lnTo>
                  <a:pt x="3180" y="2093"/>
                </a:lnTo>
                <a:lnTo>
                  <a:pt x="3183" y="2117"/>
                </a:lnTo>
                <a:lnTo>
                  <a:pt x="3180" y="2141"/>
                </a:lnTo>
                <a:lnTo>
                  <a:pt x="3171" y="2162"/>
                </a:lnTo>
                <a:lnTo>
                  <a:pt x="3157" y="2180"/>
                </a:lnTo>
                <a:lnTo>
                  <a:pt x="3138" y="2195"/>
                </a:lnTo>
                <a:lnTo>
                  <a:pt x="3117" y="2203"/>
                </a:lnTo>
                <a:lnTo>
                  <a:pt x="3093" y="2207"/>
                </a:lnTo>
                <a:lnTo>
                  <a:pt x="3069" y="2203"/>
                </a:lnTo>
                <a:lnTo>
                  <a:pt x="3047" y="2195"/>
                </a:lnTo>
                <a:lnTo>
                  <a:pt x="3029" y="2180"/>
                </a:lnTo>
                <a:lnTo>
                  <a:pt x="3015" y="2162"/>
                </a:lnTo>
                <a:lnTo>
                  <a:pt x="3006" y="2141"/>
                </a:lnTo>
                <a:lnTo>
                  <a:pt x="3002" y="2117"/>
                </a:lnTo>
                <a:lnTo>
                  <a:pt x="3006" y="2093"/>
                </a:lnTo>
                <a:lnTo>
                  <a:pt x="3015" y="2071"/>
                </a:lnTo>
                <a:lnTo>
                  <a:pt x="3029" y="2053"/>
                </a:lnTo>
                <a:lnTo>
                  <a:pt x="3047" y="2039"/>
                </a:lnTo>
                <a:lnTo>
                  <a:pt x="3069" y="2030"/>
                </a:lnTo>
                <a:lnTo>
                  <a:pt x="3093" y="2027"/>
                </a:lnTo>
                <a:close/>
                <a:moveTo>
                  <a:pt x="1927" y="2027"/>
                </a:moveTo>
                <a:lnTo>
                  <a:pt x="1951" y="2030"/>
                </a:lnTo>
                <a:lnTo>
                  <a:pt x="1972" y="2039"/>
                </a:lnTo>
                <a:lnTo>
                  <a:pt x="1991" y="2053"/>
                </a:lnTo>
                <a:lnTo>
                  <a:pt x="2005" y="2071"/>
                </a:lnTo>
                <a:lnTo>
                  <a:pt x="2014" y="2093"/>
                </a:lnTo>
                <a:lnTo>
                  <a:pt x="2017" y="2117"/>
                </a:lnTo>
                <a:lnTo>
                  <a:pt x="2014" y="2141"/>
                </a:lnTo>
                <a:lnTo>
                  <a:pt x="2005" y="2162"/>
                </a:lnTo>
                <a:lnTo>
                  <a:pt x="1991" y="2180"/>
                </a:lnTo>
                <a:lnTo>
                  <a:pt x="1972" y="2195"/>
                </a:lnTo>
                <a:lnTo>
                  <a:pt x="1951" y="2203"/>
                </a:lnTo>
                <a:lnTo>
                  <a:pt x="1927" y="2207"/>
                </a:lnTo>
                <a:lnTo>
                  <a:pt x="1903" y="2203"/>
                </a:lnTo>
                <a:lnTo>
                  <a:pt x="1881" y="2195"/>
                </a:lnTo>
                <a:lnTo>
                  <a:pt x="1863" y="2180"/>
                </a:lnTo>
                <a:lnTo>
                  <a:pt x="1849" y="2162"/>
                </a:lnTo>
                <a:lnTo>
                  <a:pt x="1840" y="2141"/>
                </a:lnTo>
                <a:lnTo>
                  <a:pt x="1837" y="2117"/>
                </a:lnTo>
                <a:lnTo>
                  <a:pt x="1840" y="2093"/>
                </a:lnTo>
                <a:lnTo>
                  <a:pt x="1849" y="2071"/>
                </a:lnTo>
                <a:lnTo>
                  <a:pt x="1863" y="2053"/>
                </a:lnTo>
                <a:lnTo>
                  <a:pt x="1881" y="2039"/>
                </a:lnTo>
                <a:lnTo>
                  <a:pt x="1903" y="2030"/>
                </a:lnTo>
                <a:lnTo>
                  <a:pt x="1927" y="2027"/>
                </a:lnTo>
                <a:close/>
                <a:moveTo>
                  <a:pt x="604" y="1942"/>
                </a:moveTo>
                <a:lnTo>
                  <a:pt x="624" y="1944"/>
                </a:lnTo>
                <a:lnTo>
                  <a:pt x="642" y="1950"/>
                </a:lnTo>
                <a:lnTo>
                  <a:pt x="657" y="1958"/>
                </a:lnTo>
                <a:lnTo>
                  <a:pt x="671" y="1970"/>
                </a:lnTo>
                <a:lnTo>
                  <a:pt x="682" y="1984"/>
                </a:lnTo>
                <a:lnTo>
                  <a:pt x="692" y="2005"/>
                </a:lnTo>
                <a:lnTo>
                  <a:pt x="695" y="2028"/>
                </a:lnTo>
                <a:lnTo>
                  <a:pt x="694" y="2052"/>
                </a:lnTo>
                <a:lnTo>
                  <a:pt x="686" y="2071"/>
                </a:lnTo>
                <a:lnTo>
                  <a:pt x="676" y="2088"/>
                </a:lnTo>
                <a:lnTo>
                  <a:pt x="662" y="2102"/>
                </a:lnTo>
                <a:lnTo>
                  <a:pt x="644" y="2112"/>
                </a:lnTo>
                <a:lnTo>
                  <a:pt x="625" y="2120"/>
                </a:lnTo>
                <a:lnTo>
                  <a:pt x="606" y="2122"/>
                </a:lnTo>
                <a:lnTo>
                  <a:pt x="586" y="2120"/>
                </a:lnTo>
                <a:lnTo>
                  <a:pt x="566" y="2113"/>
                </a:lnTo>
                <a:lnTo>
                  <a:pt x="548" y="2102"/>
                </a:lnTo>
                <a:lnTo>
                  <a:pt x="534" y="2088"/>
                </a:lnTo>
                <a:lnTo>
                  <a:pt x="524" y="2072"/>
                </a:lnTo>
                <a:lnTo>
                  <a:pt x="517" y="2053"/>
                </a:lnTo>
                <a:lnTo>
                  <a:pt x="514" y="2033"/>
                </a:lnTo>
                <a:lnTo>
                  <a:pt x="516" y="2012"/>
                </a:lnTo>
                <a:lnTo>
                  <a:pt x="523" y="1993"/>
                </a:lnTo>
                <a:lnTo>
                  <a:pt x="534" y="1976"/>
                </a:lnTo>
                <a:lnTo>
                  <a:pt x="548" y="1962"/>
                </a:lnTo>
                <a:lnTo>
                  <a:pt x="565" y="1951"/>
                </a:lnTo>
                <a:lnTo>
                  <a:pt x="585" y="1944"/>
                </a:lnTo>
                <a:lnTo>
                  <a:pt x="604" y="1942"/>
                </a:lnTo>
                <a:close/>
                <a:moveTo>
                  <a:pt x="3093" y="1853"/>
                </a:moveTo>
                <a:lnTo>
                  <a:pt x="3050" y="1857"/>
                </a:lnTo>
                <a:lnTo>
                  <a:pt x="3009" y="1866"/>
                </a:lnTo>
                <a:lnTo>
                  <a:pt x="2972" y="1883"/>
                </a:lnTo>
                <a:lnTo>
                  <a:pt x="2936" y="1904"/>
                </a:lnTo>
                <a:lnTo>
                  <a:pt x="2905" y="1930"/>
                </a:lnTo>
                <a:lnTo>
                  <a:pt x="2879" y="1961"/>
                </a:lnTo>
                <a:lnTo>
                  <a:pt x="2858" y="1996"/>
                </a:lnTo>
                <a:lnTo>
                  <a:pt x="2841" y="2033"/>
                </a:lnTo>
                <a:lnTo>
                  <a:pt x="2831" y="2074"/>
                </a:lnTo>
                <a:lnTo>
                  <a:pt x="2828" y="2117"/>
                </a:lnTo>
                <a:lnTo>
                  <a:pt x="2831" y="2160"/>
                </a:lnTo>
                <a:lnTo>
                  <a:pt x="2841" y="2200"/>
                </a:lnTo>
                <a:lnTo>
                  <a:pt x="2858" y="2238"/>
                </a:lnTo>
                <a:lnTo>
                  <a:pt x="2879" y="2273"/>
                </a:lnTo>
                <a:lnTo>
                  <a:pt x="2905" y="2303"/>
                </a:lnTo>
                <a:lnTo>
                  <a:pt x="2936" y="2330"/>
                </a:lnTo>
                <a:lnTo>
                  <a:pt x="2972" y="2351"/>
                </a:lnTo>
                <a:lnTo>
                  <a:pt x="3009" y="2367"/>
                </a:lnTo>
                <a:lnTo>
                  <a:pt x="3050" y="2377"/>
                </a:lnTo>
                <a:lnTo>
                  <a:pt x="3093" y="2380"/>
                </a:lnTo>
                <a:lnTo>
                  <a:pt x="3136" y="2377"/>
                </a:lnTo>
                <a:lnTo>
                  <a:pt x="3177" y="2367"/>
                </a:lnTo>
                <a:lnTo>
                  <a:pt x="3214" y="2351"/>
                </a:lnTo>
                <a:lnTo>
                  <a:pt x="3250" y="2330"/>
                </a:lnTo>
                <a:lnTo>
                  <a:pt x="3280" y="2303"/>
                </a:lnTo>
                <a:lnTo>
                  <a:pt x="3307" y="2273"/>
                </a:lnTo>
                <a:lnTo>
                  <a:pt x="3328" y="2238"/>
                </a:lnTo>
                <a:lnTo>
                  <a:pt x="3344" y="2200"/>
                </a:lnTo>
                <a:lnTo>
                  <a:pt x="3354" y="2160"/>
                </a:lnTo>
                <a:lnTo>
                  <a:pt x="3358" y="2117"/>
                </a:lnTo>
                <a:lnTo>
                  <a:pt x="3354" y="2074"/>
                </a:lnTo>
                <a:lnTo>
                  <a:pt x="3344" y="2033"/>
                </a:lnTo>
                <a:lnTo>
                  <a:pt x="3328" y="1996"/>
                </a:lnTo>
                <a:lnTo>
                  <a:pt x="3307" y="1961"/>
                </a:lnTo>
                <a:lnTo>
                  <a:pt x="3280" y="1930"/>
                </a:lnTo>
                <a:lnTo>
                  <a:pt x="3250" y="1904"/>
                </a:lnTo>
                <a:lnTo>
                  <a:pt x="3214" y="1883"/>
                </a:lnTo>
                <a:lnTo>
                  <a:pt x="3177" y="1866"/>
                </a:lnTo>
                <a:lnTo>
                  <a:pt x="3136" y="1857"/>
                </a:lnTo>
                <a:lnTo>
                  <a:pt x="3093" y="1853"/>
                </a:lnTo>
                <a:close/>
                <a:moveTo>
                  <a:pt x="1927" y="1853"/>
                </a:moveTo>
                <a:lnTo>
                  <a:pt x="1884" y="1857"/>
                </a:lnTo>
                <a:lnTo>
                  <a:pt x="1843" y="1866"/>
                </a:lnTo>
                <a:lnTo>
                  <a:pt x="1805" y="1883"/>
                </a:lnTo>
                <a:lnTo>
                  <a:pt x="1770" y="1904"/>
                </a:lnTo>
                <a:lnTo>
                  <a:pt x="1739" y="1930"/>
                </a:lnTo>
                <a:lnTo>
                  <a:pt x="1713" y="1961"/>
                </a:lnTo>
                <a:lnTo>
                  <a:pt x="1691" y="1996"/>
                </a:lnTo>
                <a:lnTo>
                  <a:pt x="1676" y="2033"/>
                </a:lnTo>
                <a:lnTo>
                  <a:pt x="1666" y="2074"/>
                </a:lnTo>
                <a:lnTo>
                  <a:pt x="1661" y="2117"/>
                </a:lnTo>
                <a:lnTo>
                  <a:pt x="1666" y="2160"/>
                </a:lnTo>
                <a:lnTo>
                  <a:pt x="1676" y="2200"/>
                </a:lnTo>
                <a:lnTo>
                  <a:pt x="1691" y="2238"/>
                </a:lnTo>
                <a:lnTo>
                  <a:pt x="1713" y="2273"/>
                </a:lnTo>
                <a:lnTo>
                  <a:pt x="1739" y="2303"/>
                </a:lnTo>
                <a:lnTo>
                  <a:pt x="1770" y="2330"/>
                </a:lnTo>
                <a:lnTo>
                  <a:pt x="1805" y="2351"/>
                </a:lnTo>
                <a:lnTo>
                  <a:pt x="1843" y="2367"/>
                </a:lnTo>
                <a:lnTo>
                  <a:pt x="1884" y="2377"/>
                </a:lnTo>
                <a:lnTo>
                  <a:pt x="1927" y="2380"/>
                </a:lnTo>
                <a:lnTo>
                  <a:pt x="1970" y="2377"/>
                </a:lnTo>
                <a:lnTo>
                  <a:pt x="2011" y="2367"/>
                </a:lnTo>
                <a:lnTo>
                  <a:pt x="2048" y="2351"/>
                </a:lnTo>
                <a:lnTo>
                  <a:pt x="2084" y="2330"/>
                </a:lnTo>
                <a:lnTo>
                  <a:pt x="2115" y="2303"/>
                </a:lnTo>
                <a:lnTo>
                  <a:pt x="2141" y="2273"/>
                </a:lnTo>
                <a:lnTo>
                  <a:pt x="2162" y="2238"/>
                </a:lnTo>
                <a:lnTo>
                  <a:pt x="2178" y="2200"/>
                </a:lnTo>
                <a:lnTo>
                  <a:pt x="2188" y="2160"/>
                </a:lnTo>
                <a:lnTo>
                  <a:pt x="2192" y="2117"/>
                </a:lnTo>
                <a:lnTo>
                  <a:pt x="2188" y="2074"/>
                </a:lnTo>
                <a:lnTo>
                  <a:pt x="2178" y="2033"/>
                </a:lnTo>
                <a:lnTo>
                  <a:pt x="2162" y="1996"/>
                </a:lnTo>
                <a:lnTo>
                  <a:pt x="2141" y="1961"/>
                </a:lnTo>
                <a:lnTo>
                  <a:pt x="2115" y="1930"/>
                </a:lnTo>
                <a:lnTo>
                  <a:pt x="2084" y="1904"/>
                </a:lnTo>
                <a:lnTo>
                  <a:pt x="2048" y="1883"/>
                </a:lnTo>
                <a:lnTo>
                  <a:pt x="2011" y="1866"/>
                </a:lnTo>
                <a:lnTo>
                  <a:pt x="1970" y="1857"/>
                </a:lnTo>
                <a:lnTo>
                  <a:pt x="1927" y="1853"/>
                </a:lnTo>
                <a:close/>
                <a:moveTo>
                  <a:pt x="604" y="1768"/>
                </a:moveTo>
                <a:lnTo>
                  <a:pt x="565" y="1771"/>
                </a:lnTo>
                <a:lnTo>
                  <a:pt x="526" y="1781"/>
                </a:lnTo>
                <a:lnTo>
                  <a:pt x="489" y="1795"/>
                </a:lnTo>
                <a:lnTo>
                  <a:pt x="456" y="1815"/>
                </a:lnTo>
                <a:lnTo>
                  <a:pt x="425" y="1839"/>
                </a:lnTo>
                <a:lnTo>
                  <a:pt x="398" y="1867"/>
                </a:lnTo>
                <a:lnTo>
                  <a:pt x="376" y="1900"/>
                </a:lnTo>
                <a:lnTo>
                  <a:pt x="358" y="1936"/>
                </a:lnTo>
                <a:lnTo>
                  <a:pt x="346" y="1974"/>
                </a:lnTo>
                <a:lnTo>
                  <a:pt x="341" y="2014"/>
                </a:lnTo>
                <a:lnTo>
                  <a:pt x="341" y="2051"/>
                </a:lnTo>
                <a:lnTo>
                  <a:pt x="346" y="2088"/>
                </a:lnTo>
                <a:lnTo>
                  <a:pt x="356" y="2123"/>
                </a:lnTo>
                <a:lnTo>
                  <a:pt x="372" y="2157"/>
                </a:lnTo>
                <a:lnTo>
                  <a:pt x="392" y="2188"/>
                </a:lnTo>
                <a:lnTo>
                  <a:pt x="416" y="2217"/>
                </a:lnTo>
                <a:lnTo>
                  <a:pt x="443" y="2241"/>
                </a:lnTo>
                <a:lnTo>
                  <a:pt x="475" y="2262"/>
                </a:lnTo>
                <a:lnTo>
                  <a:pt x="510" y="2278"/>
                </a:lnTo>
                <a:lnTo>
                  <a:pt x="547" y="2289"/>
                </a:lnTo>
                <a:lnTo>
                  <a:pt x="576" y="2293"/>
                </a:lnTo>
                <a:lnTo>
                  <a:pt x="606" y="2296"/>
                </a:lnTo>
                <a:lnTo>
                  <a:pt x="606" y="2296"/>
                </a:lnTo>
                <a:lnTo>
                  <a:pt x="645" y="2292"/>
                </a:lnTo>
                <a:lnTo>
                  <a:pt x="684" y="2284"/>
                </a:lnTo>
                <a:lnTo>
                  <a:pt x="720" y="2268"/>
                </a:lnTo>
                <a:lnTo>
                  <a:pt x="754" y="2248"/>
                </a:lnTo>
                <a:lnTo>
                  <a:pt x="785" y="2224"/>
                </a:lnTo>
                <a:lnTo>
                  <a:pt x="812" y="2196"/>
                </a:lnTo>
                <a:lnTo>
                  <a:pt x="834" y="2164"/>
                </a:lnTo>
                <a:lnTo>
                  <a:pt x="852" y="2128"/>
                </a:lnTo>
                <a:lnTo>
                  <a:pt x="864" y="2089"/>
                </a:lnTo>
                <a:lnTo>
                  <a:pt x="869" y="2055"/>
                </a:lnTo>
                <a:lnTo>
                  <a:pt x="869" y="2020"/>
                </a:lnTo>
                <a:lnTo>
                  <a:pt x="866" y="1986"/>
                </a:lnTo>
                <a:lnTo>
                  <a:pt x="858" y="1953"/>
                </a:lnTo>
                <a:lnTo>
                  <a:pt x="845" y="1921"/>
                </a:lnTo>
                <a:lnTo>
                  <a:pt x="828" y="1891"/>
                </a:lnTo>
                <a:lnTo>
                  <a:pt x="807" y="1862"/>
                </a:lnTo>
                <a:lnTo>
                  <a:pt x="784" y="1838"/>
                </a:lnTo>
                <a:lnTo>
                  <a:pt x="757" y="1816"/>
                </a:lnTo>
                <a:lnTo>
                  <a:pt x="728" y="1798"/>
                </a:lnTo>
                <a:lnTo>
                  <a:pt x="696" y="1784"/>
                </a:lnTo>
                <a:lnTo>
                  <a:pt x="663" y="1774"/>
                </a:lnTo>
                <a:lnTo>
                  <a:pt x="634" y="1770"/>
                </a:lnTo>
                <a:lnTo>
                  <a:pt x="604" y="1768"/>
                </a:lnTo>
                <a:close/>
                <a:moveTo>
                  <a:pt x="2901" y="599"/>
                </a:moveTo>
                <a:lnTo>
                  <a:pt x="2901" y="1448"/>
                </a:lnTo>
                <a:lnTo>
                  <a:pt x="3302" y="1448"/>
                </a:lnTo>
                <a:lnTo>
                  <a:pt x="3302" y="599"/>
                </a:lnTo>
                <a:lnTo>
                  <a:pt x="2901" y="599"/>
                </a:lnTo>
                <a:close/>
                <a:moveTo>
                  <a:pt x="1725" y="599"/>
                </a:moveTo>
                <a:lnTo>
                  <a:pt x="1725" y="1448"/>
                </a:lnTo>
                <a:lnTo>
                  <a:pt x="2128" y="1448"/>
                </a:lnTo>
                <a:lnTo>
                  <a:pt x="2128" y="599"/>
                </a:lnTo>
                <a:lnTo>
                  <a:pt x="1725" y="599"/>
                </a:lnTo>
                <a:close/>
                <a:moveTo>
                  <a:pt x="740" y="507"/>
                </a:moveTo>
                <a:lnTo>
                  <a:pt x="555" y="1336"/>
                </a:lnTo>
                <a:lnTo>
                  <a:pt x="948" y="1423"/>
                </a:lnTo>
                <a:lnTo>
                  <a:pt x="1133" y="595"/>
                </a:lnTo>
                <a:lnTo>
                  <a:pt x="740" y="507"/>
                </a:lnTo>
                <a:close/>
                <a:moveTo>
                  <a:pt x="2708" y="125"/>
                </a:moveTo>
                <a:lnTo>
                  <a:pt x="3493" y="125"/>
                </a:lnTo>
                <a:lnTo>
                  <a:pt x="3520" y="128"/>
                </a:lnTo>
                <a:lnTo>
                  <a:pt x="3545" y="136"/>
                </a:lnTo>
                <a:lnTo>
                  <a:pt x="3568" y="148"/>
                </a:lnTo>
                <a:lnTo>
                  <a:pt x="3588" y="165"/>
                </a:lnTo>
                <a:lnTo>
                  <a:pt x="3605" y="184"/>
                </a:lnTo>
                <a:lnTo>
                  <a:pt x="3617" y="207"/>
                </a:lnTo>
                <a:lnTo>
                  <a:pt x="3626" y="233"/>
                </a:lnTo>
                <a:lnTo>
                  <a:pt x="3628" y="260"/>
                </a:lnTo>
                <a:lnTo>
                  <a:pt x="3628" y="2513"/>
                </a:lnTo>
                <a:lnTo>
                  <a:pt x="3626" y="2541"/>
                </a:lnTo>
                <a:lnTo>
                  <a:pt x="3617" y="2566"/>
                </a:lnTo>
                <a:lnTo>
                  <a:pt x="3605" y="2588"/>
                </a:lnTo>
                <a:lnTo>
                  <a:pt x="3588" y="2609"/>
                </a:lnTo>
                <a:lnTo>
                  <a:pt x="3568" y="2624"/>
                </a:lnTo>
                <a:lnTo>
                  <a:pt x="3545" y="2637"/>
                </a:lnTo>
                <a:lnTo>
                  <a:pt x="3520" y="2645"/>
                </a:lnTo>
                <a:lnTo>
                  <a:pt x="3493" y="2647"/>
                </a:lnTo>
                <a:lnTo>
                  <a:pt x="2708" y="2647"/>
                </a:lnTo>
                <a:lnTo>
                  <a:pt x="2680" y="2645"/>
                </a:lnTo>
                <a:lnTo>
                  <a:pt x="2655" y="2637"/>
                </a:lnTo>
                <a:lnTo>
                  <a:pt x="2633" y="2624"/>
                </a:lnTo>
                <a:lnTo>
                  <a:pt x="2612" y="2609"/>
                </a:lnTo>
                <a:lnTo>
                  <a:pt x="2595" y="2588"/>
                </a:lnTo>
                <a:lnTo>
                  <a:pt x="2583" y="2566"/>
                </a:lnTo>
                <a:lnTo>
                  <a:pt x="2576" y="2541"/>
                </a:lnTo>
                <a:lnTo>
                  <a:pt x="2573" y="2513"/>
                </a:lnTo>
                <a:lnTo>
                  <a:pt x="2573" y="260"/>
                </a:lnTo>
                <a:lnTo>
                  <a:pt x="2576" y="233"/>
                </a:lnTo>
                <a:lnTo>
                  <a:pt x="2583" y="207"/>
                </a:lnTo>
                <a:lnTo>
                  <a:pt x="2595" y="184"/>
                </a:lnTo>
                <a:lnTo>
                  <a:pt x="2612" y="165"/>
                </a:lnTo>
                <a:lnTo>
                  <a:pt x="2633" y="148"/>
                </a:lnTo>
                <a:lnTo>
                  <a:pt x="2655" y="136"/>
                </a:lnTo>
                <a:lnTo>
                  <a:pt x="2680" y="128"/>
                </a:lnTo>
                <a:lnTo>
                  <a:pt x="2708" y="125"/>
                </a:lnTo>
                <a:close/>
                <a:moveTo>
                  <a:pt x="628" y="0"/>
                </a:moveTo>
                <a:lnTo>
                  <a:pt x="657" y="3"/>
                </a:lnTo>
                <a:lnTo>
                  <a:pt x="1424" y="173"/>
                </a:lnTo>
                <a:lnTo>
                  <a:pt x="1430" y="176"/>
                </a:lnTo>
                <a:lnTo>
                  <a:pt x="1446" y="158"/>
                </a:lnTo>
                <a:lnTo>
                  <a:pt x="1465" y="145"/>
                </a:lnTo>
                <a:lnTo>
                  <a:pt x="1486" y="134"/>
                </a:lnTo>
                <a:lnTo>
                  <a:pt x="1509" y="127"/>
                </a:lnTo>
                <a:lnTo>
                  <a:pt x="1534" y="125"/>
                </a:lnTo>
                <a:lnTo>
                  <a:pt x="2320" y="125"/>
                </a:lnTo>
                <a:lnTo>
                  <a:pt x="2346" y="128"/>
                </a:lnTo>
                <a:lnTo>
                  <a:pt x="2372" y="136"/>
                </a:lnTo>
                <a:lnTo>
                  <a:pt x="2395" y="148"/>
                </a:lnTo>
                <a:lnTo>
                  <a:pt x="2415" y="165"/>
                </a:lnTo>
                <a:lnTo>
                  <a:pt x="2431" y="184"/>
                </a:lnTo>
                <a:lnTo>
                  <a:pt x="2443" y="207"/>
                </a:lnTo>
                <a:lnTo>
                  <a:pt x="2452" y="233"/>
                </a:lnTo>
                <a:lnTo>
                  <a:pt x="2454" y="260"/>
                </a:lnTo>
                <a:lnTo>
                  <a:pt x="2454" y="2513"/>
                </a:lnTo>
                <a:lnTo>
                  <a:pt x="2452" y="2541"/>
                </a:lnTo>
                <a:lnTo>
                  <a:pt x="2443" y="2566"/>
                </a:lnTo>
                <a:lnTo>
                  <a:pt x="2431" y="2588"/>
                </a:lnTo>
                <a:lnTo>
                  <a:pt x="2415" y="2609"/>
                </a:lnTo>
                <a:lnTo>
                  <a:pt x="2395" y="2624"/>
                </a:lnTo>
                <a:lnTo>
                  <a:pt x="2372" y="2637"/>
                </a:lnTo>
                <a:lnTo>
                  <a:pt x="2346" y="2645"/>
                </a:lnTo>
                <a:lnTo>
                  <a:pt x="2320" y="2647"/>
                </a:lnTo>
                <a:lnTo>
                  <a:pt x="1534" y="2647"/>
                </a:lnTo>
                <a:lnTo>
                  <a:pt x="1507" y="2645"/>
                </a:lnTo>
                <a:lnTo>
                  <a:pt x="1481" y="2637"/>
                </a:lnTo>
                <a:lnTo>
                  <a:pt x="1458" y="2624"/>
                </a:lnTo>
                <a:lnTo>
                  <a:pt x="1438" y="2609"/>
                </a:lnTo>
                <a:lnTo>
                  <a:pt x="1422" y="2588"/>
                </a:lnTo>
                <a:lnTo>
                  <a:pt x="1410" y="2566"/>
                </a:lnTo>
                <a:lnTo>
                  <a:pt x="1402" y="2541"/>
                </a:lnTo>
                <a:lnTo>
                  <a:pt x="1399" y="2513"/>
                </a:lnTo>
                <a:lnTo>
                  <a:pt x="1399" y="899"/>
                </a:lnTo>
                <a:lnTo>
                  <a:pt x="1034" y="2533"/>
                </a:lnTo>
                <a:lnTo>
                  <a:pt x="1025" y="2558"/>
                </a:lnTo>
                <a:lnTo>
                  <a:pt x="1013" y="2581"/>
                </a:lnTo>
                <a:lnTo>
                  <a:pt x="996" y="2601"/>
                </a:lnTo>
                <a:lnTo>
                  <a:pt x="976" y="2616"/>
                </a:lnTo>
                <a:lnTo>
                  <a:pt x="953" y="2628"/>
                </a:lnTo>
                <a:lnTo>
                  <a:pt x="928" y="2636"/>
                </a:lnTo>
                <a:lnTo>
                  <a:pt x="901" y="2638"/>
                </a:lnTo>
                <a:lnTo>
                  <a:pt x="872" y="2635"/>
                </a:lnTo>
                <a:lnTo>
                  <a:pt x="106" y="2465"/>
                </a:lnTo>
                <a:lnTo>
                  <a:pt x="81" y="2457"/>
                </a:lnTo>
                <a:lnTo>
                  <a:pt x="57" y="2444"/>
                </a:lnTo>
                <a:lnTo>
                  <a:pt x="38" y="2426"/>
                </a:lnTo>
                <a:lnTo>
                  <a:pt x="21" y="2405"/>
                </a:lnTo>
                <a:lnTo>
                  <a:pt x="9" y="2382"/>
                </a:lnTo>
                <a:lnTo>
                  <a:pt x="2" y="2357"/>
                </a:lnTo>
                <a:lnTo>
                  <a:pt x="0" y="2331"/>
                </a:lnTo>
                <a:lnTo>
                  <a:pt x="3" y="2304"/>
                </a:lnTo>
                <a:lnTo>
                  <a:pt x="496" y="105"/>
                </a:lnTo>
                <a:lnTo>
                  <a:pt x="504" y="80"/>
                </a:lnTo>
                <a:lnTo>
                  <a:pt x="517" y="57"/>
                </a:lnTo>
                <a:lnTo>
                  <a:pt x="534" y="38"/>
                </a:lnTo>
                <a:lnTo>
                  <a:pt x="554" y="22"/>
                </a:lnTo>
                <a:lnTo>
                  <a:pt x="576" y="10"/>
                </a:lnTo>
                <a:lnTo>
                  <a:pt x="601" y="3"/>
                </a:lnTo>
                <a:lnTo>
                  <a:pt x="6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85"/>
          <p:cNvSpPr>
            <a:spLocks noEditPoints="1"/>
          </p:cNvSpPr>
          <p:nvPr/>
        </p:nvSpPr>
        <p:spPr bwMode="auto">
          <a:xfrm>
            <a:off x="10931796" y="2762250"/>
            <a:ext cx="609600" cy="404813"/>
          </a:xfrm>
          <a:custGeom>
            <a:avLst/>
            <a:gdLst>
              <a:gd name="T0" fmla="*/ 3398 w 3456"/>
              <a:gd name="T1" fmla="*/ 1947 h 2291"/>
              <a:gd name="T2" fmla="*/ 3446 w 3456"/>
              <a:gd name="T3" fmla="*/ 1984 h 2291"/>
              <a:gd name="T4" fmla="*/ 3456 w 3456"/>
              <a:gd name="T5" fmla="*/ 2117 h 2291"/>
              <a:gd name="T6" fmla="*/ 3432 w 3456"/>
              <a:gd name="T7" fmla="*/ 2204 h 2291"/>
              <a:gd name="T8" fmla="*/ 3369 w 3456"/>
              <a:gd name="T9" fmla="*/ 2267 h 2291"/>
              <a:gd name="T10" fmla="*/ 3281 w 3456"/>
              <a:gd name="T11" fmla="*/ 2291 h 2291"/>
              <a:gd name="T12" fmla="*/ 114 w 3456"/>
              <a:gd name="T13" fmla="*/ 2280 h 2291"/>
              <a:gd name="T14" fmla="*/ 41 w 3456"/>
              <a:gd name="T15" fmla="*/ 2228 h 2291"/>
              <a:gd name="T16" fmla="*/ 3 w 3456"/>
              <a:gd name="T17" fmla="*/ 2148 h 2291"/>
              <a:gd name="T18" fmla="*/ 3 w 3456"/>
              <a:gd name="T19" fmla="*/ 2003 h 2291"/>
              <a:gd name="T20" fmla="*/ 39 w 3456"/>
              <a:gd name="T21" fmla="*/ 1956 h 2291"/>
              <a:gd name="T22" fmla="*/ 2484 w 3456"/>
              <a:gd name="T23" fmla="*/ 548 h 2291"/>
              <a:gd name="T24" fmla="*/ 2476 w 3456"/>
              <a:gd name="T25" fmla="*/ 908 h 2291"/>
              <a:gd name="T26" fmla="*/ 2270 w 3456"/>
              <a:gd name="T27" fmla="*/ 1194 h 2291"/>
              <a:gd name="T28" fmla="*/ 2378 w 3456"/>
              <a:gd name="T29" fmla="*/ 1212 h 2291"/>
              <a:gd name="T30" fmla="*/ 2511 w 3456"/>
              <a:gd name="T31" fmla="*/ 1185 h 2291"/>
              <a:gd name="T32" fmla="*/ 2619 w 3456"/>
              <a:gd name="T33" fmla="*/ 1112 h 2291"/>
              <a:gd name="T34" fmla="*/ 2693 w 3456"/>
              <a:gd name="T35" fmla="*/ 1004 h 2291"/>
              <a:gd name="T36" fmla="*/ 2720 w 3456"/>
              <a:gd name="T37" fmla="*/ 871 h 2291"/>
              <a:gd name="T38" fmla="*/ 2695 w 3456"/>
              <a:gd name="T39" fmla="*/ 744 h 2291"/>
              <a:gd name="T40" fmla="*/ 2627 w 3456"/>
              <a:gd name="T41" fmla="*/ 638 h 2291"/>
              <a:gd name="T42" fmla="*/ 2524 w 3456"/>
              <a:gd name="T43" fmla="*/ 564 h 2291"/>
              <a:gd name="T44" fmla="*/ 1156 w 3456"/>
              <a:gd name="T45" fmla="*/ 793 h 2291"/>
              <a:gd name="T46" fmla="*/ 1379 w 3456"/>
              <a:gd name="T47" fmla="*/ 714 h 2291"/>
              <a:gd name="T48" fmla="*/ 1303 w 3456"/>
              <a:gd name="T49" fmla="*/ 616 h 2291"/>
              <a:gd name="T50" fmla="*/ 1196 w 3456"/>
              <a:gd name="T51" fmla="*/ 552 h 2291"/>
              <a:gd name="T52" fmla="*/ 955 w 3456"/>
              <a:gd name="T53" fmla="*/ 553 h 2291"/>
              <a:gd name="T54" fmla="*/ 841 w 3456"/>
              <a:gd name="T55" fmla="*/ 625 h 2291"/>
              <a:gd name="T56" fmla="*/ 765 w 3456"/>
              <a:gd name="T57" fmla="*/ 735 h 2291"/>
              <a:gd name="T58" fmla="*/ 736 w 3456"/>
              <a:gd name="T59" fmla="*/ 871 h 2291"/>
              <a:gd name="T60" fmla="*/ 763 w 3456"/>
              <a:gd name="T61" fmla="*/ 1004 h 2291"/>
              <a:gd name="T62" fmla="*/ 837 w 3456"/>
              <a:gd name="T63" fmla="*/ 1112 h 2291"/>
              <a:gd name="T64" fmla="*/ 945 w 3456"/>
              <a:gd name="T65" fmla="*/ 1185 h 2291"/>
              <a:gd name="T66" fmla="*/ 1078 w 3456"/>
              <a:gd name="T67" fmla="*/ 1212 h 2291"/>
              <a:gd name="T68" fmla="*/ 1213 w 3456"/>
              <a:gd name="T69" fmla="*/ 1184 h 2291"/>
              <a:gd name="T70" fmla="*/ 1324 w 3456"/>
              <a:gd name="T71" fmla="*/ 1106 h 2291"/>
              <a:gd name="T72" fmla="*/ 1395 w 3456"/>
              <a:gd name="T73" fmla="*/ 994 h 2291"/>
              <a:gd name="T74" fmla="*/ 1057 w 3456"/>
              <a:gd name="T75" fmla="*/ 946 h 2291"/>
              <a:gd name="T76" fmla="*/ 1010 w 3456"/>
              <a:gd name="T77" fmla="*/ 911 h 2291"/>
              <a:gd name="T78" fmla="*/ 999 w 3456"/>
              <a:gd name="T79" fmla="*/ 540 h 2291"/>
              <a:gd name="T80" fmla="*/ 2242 w 3456"/>
              <a:gd name="T81" fmla="*/ 560 h 2291"/>
              <a:gd name="T82" fmla="*/ 2135 w 3456"/>
              <a:gd name="T83" fmla="*/ 633 h 2291"/>
              <a:gd name="T84" fmla="*/ 2064 w 3456"/>
              <a:gd name="T85" fmla="*/ 740 h 2291"/>
              <a:gd name="T86" fmla="*/ 2038 w 3456"/>
              <a:gd name="T87" fmla="*/ 871 h 2291"/>
              <a:gd name="T88" fmla="*/ 2066 w 3456"/>
              <a:gd name="T89" fmla="*/ 1007 h 2291"/>
              <a:gd name="T90" fmla="*/ 2327 w 3456"/>
              <a:gd name="T91" fmla="*/ 842 h 2291"/>
              <a:gd name="T92" fmla="*/ 3010 w 3456"/>
              <a:gd name="T93" fmla="*/ 0 h 2291"/>
              <a:gd name="T94" fmla="*/ 3101 w 3456"/>
              <a:gd name="T95" fmla="*/ 25 h 2291"/>
              <a:gd name="T96" fmla="*/ 3166 w 3456"/>
              <a:gd name="T97" fmla="*/ 90 h 2291"/>
              <a:gd name="T98" fmla="*/ 3191 w 3456"/>
              <a:gd name="T99" fmla="*/ 181 h 2291"/>
              <a:gd name="T100" fmla="*/ 3180 w 3456"/>
              <a:gd name="T101" fmla="*/ 1801 h 2291"/>
              <a:gd name="T102" fmla="*/ 3133 w 3456"/>
              <a:gd name="T103" fmla="*/ 1836 h 2291"/>
              <a:gd name="T104" fmla="*/ 323 w 3456"/>
              <a:gd name="T105" fmla="*/ 1836 h 2291"/>
              <a:gd name="T106" fmla="*/ 275 w 3456"/>
              <a:gd name="T107" fmla="*/ 1801 h 2291"/>
              <a:gd name="T108" fmla="*/ 265 w 3456"/>
              <a:gd name="T109" fmla="*/ 181 h 2291"/>
              <a:gd name="T110" fmla="*/ 290 w 3456"/>
              <a:gd name="T111" fmla="*/ 90 h 2291"/>
              <a:gd name="T112" fmla="*/ 355 w 3456"/>
              <a:gd name="T113" fmla="*/ 25 h 2291"/>
              <a:gd name="T114" fmla="*/ 446 w 3456"/>
              <a:gd name="T115" fmla="*/ 0 h 2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2291">
                <a:moveTo>
                  <a:pt x="79" y="1944"/>
                </a:moveTo>
                <a:lnTo>
                  <a:pt x="3377" y="1944"/>
                </a:lnTo>
                <a:lnTo>
                  <a:pt x="3398" y="1947"/>
                </a:lnTo>
                <a:lnTo>
                  <a:pt x="3417" y="1956"/>
                </a:lnTo>
                <a:lnTo>
                  <a:pt x="3433" y="1967"/>
                </a:lnTo>
                <a:lnTo>
                  <a:pt x="3446" y="1984"/>
                </a:lnTo>
                <a:lnTo>
                  <a:pt x="3453" y="2003"/>
                </a:lnTo>
                <a:lnTo>
                  <a:pt x="3456" y="2022"/>
                </a:lnTo>
                <a:lnTo>
                  <a:pt x="3456" y="2117"/>
                </a:lnTo>
                <a:lnTo>
                  <a:pt x="3453" y="2148"/>
                </a:lnTo>
                <a:lnTo>
                  <a:pt x="3444" y="2177"/>
                </a:lnTo>
                <a:lnTo>
                  <a:pt x="3432" y="2204"/>
                </a:lnTo>
                <a:lnTo>
                  <a:pt x="3414" y="2228"/>
                </a:lnTo>
                <a:lnTo>
                  <a:pt x="3393" y="2249"/>
                </a:lnTo>
                <a:lnTo>
                  <a:pt x="3369" y="2267"/>
                </a:lnTo>
                <a:lnTo>
                  <a:pt x="3342" y="2280"/>
                </a:lnTo>
                <a:lnTo>
                  <a:pt x="3313" y="2288"/>
                </a:lnTo>
                <a:lnTo>
                  <a:pt x="3281" y="2291"/>
                </a:lnTo>
                <a:lnTo>
                  <a:pt x="175" y="2291"/>
                </a:lnTo>
                <a:lnTo>
                  <a:pt x="143" y="2288"/>
                </a:lnTo>
                <a:lnTo>
                  <a:pt x="114" y="2280"/>
                </a:lnTo>
                <a:lnTo>
                  <a:pt x="87" y="2267"/>
                </a:lnTo>
                <a:lnTo>
                  <a:pt x="62" y="2249"/>
                </a:lnTo>
                <a:lnTo>
                  <a:pt x="41" y="2228"/>
                </a:lnTo>
                <a:lnTo>
                  <a:pt x="24" y="2204"/>
                </a:lnTo>
                <a:lnTo>
                  <a:pt x="10" y="2177"/>
                </a:lnTo>
                <a:lnTo>
                  <a:pt x="3" y="2148"/>
                </a:lnTo>
                <a:lnTo>
                  <a:pt x="0" y="2117"/>
                </a:lnTo>
                <a:lnTo>
                  <a:pt x="0" y="2022"/>
                </a:lnTo>
                <a:lnTo>
                  <a:pt x="3" y="2003"/>
                </a:lnTo>
                <a:lnTo>
                  <a:pt x="10" y="1984"/>
                </a:lnTo>
                <a:lnTo>
                  <a:pt x="23" y="1967"/>
                </a:lnTo>
                <a:lnTo>
                  <a:pt x="39" y="1956"/>
                </a:lnTo>
                <a:lnTo>
                  <a:pt x="58" y="1947"/>
                </a:lnTo>
                <a:lnTo>
                  <a:pt x="79" y="1944"/>
                </a:lnTo>
                <a:close/>
                <a:moveTo>
                  <a:pt x="2484" y="548"/>
                </a:moveTo>
                <a:lnTo>
                  <a:pt x="2484" y="871"/>
                </a:lnTo>
                <a:lnTo>
                  <a:pt x="2482" y="890"/>
                </a:lnTo>
                <a:lnTo>
                  <a:pt x="2476" y="908"/>
                </a:lnTo>
                <a:lnTo>
                  <a:pt x="2465" y="923"/>
                </a:lnTo>
                <a:lnTo>
                  <a:pt x="2237" y="1181"/>
                </a:lnTo>
                <a:lnTo>
                  <a:pt x="2270" y="1194"/>
                </a:lnTo>
                <a:lnTo>
                  <a:pt x="2305" y="1204"/>
                </a:lnTo>
                <a:lnTo>
                  <a:pt x="2341" y="1210"/>
                </a:lnTo>
                <a:lnTo>
                  <a:pt x="2378" y="1212"/>
                </a:lnTo>
                <a:lnTo>
                  <a:pt x="2424" y="1209"/>
                </a:lnTo>
                <a:lnTo>
                  <a:pt x="2469" y="1200"/>
                </a:lnTo>
                <a:lnTo>
                  <a:pt x="2511" y="1185"/>
                </a:lnTo>
                <a:lnTo>
                  <a:pt x="2550" y="1165"/>
                </a:lnTo>
                <a:lnTo>
                  <a:pt x="2587" y="1141"/>
                </a:lnTo>
                <a:lnTo>
                  <a:pt x="2619" y="1112"/>
                </a:lnTo>
                <a:lnTo>
                  <a:pt x="2649" y="1079"/>
                </a:lnTo>
                <a:lnTo>
                  <a:pt x="2673" y="1043"/>
                </a:lnTo>
                <a:lnTo>
                  <a:pt x="2693" y="1004"/>
                </a:lnTo>
                <a:lnTo>
                  <a:pt x="2707" y="962"/>
                </a:lnTo>
                <a:lnTo>
                  <a:pt x="2717" y="917"/>
                </a:lnTo>
                <a:lnTo>
                  <a:pt x="2720" y="871"/>
                </a:lnTo>
                <a:lnTo>
                  <a:pt x="2717" y="827"/>
                </a:lnTo>
                <a:lnTo>
                  <a:pt x="2708" y="784"/>
                </a:lnTo>
                <a:lnTo>
                  <a:pt x="2695" y="744"/>
                </a:lnTo>
                <a:lnTo>
                  <a:pt x="2676" y="705"/>
                </a:lnTo>
                <a:lnTo>
                  <a:pt x="2653" y="669"/>
                </a:lnTo>
                <a:lnTo>
                  <a:pt x="2627" y="638"/>
                </a:lnTo>
                <a:lnTo>
                  <a:pt x="2595" y="609"/>
                </a:lnTo>
                <a:lnTo>
                  <a:pt x="2562" y="584"/>
                </a:lnTo>
                <a:lnTo>
                  <a:pt x="2524" y="564"/>
                </a:lnTo>
                <a:lnTo>
                  <a:pt x="2484" y="548"/>
                </a:lnTo>
                <a:close/>
                <a:moveTo>
                  <a:pt x="1156" y="540"/>
                </a:moveTo>
                <a:lnTo>
                  <a:pt x="1156" y="793"/>
                </a:lnTo>
                <a:lnTo>
                  <a:pt x="1409" y="793"/>
                </a:lnTo>
                <a:lnTo>
                  <a:pt x="1397" y="752"/>
                </a:lnTo>
                <a:lnTo>
                  <a:pt x="1379" y="714"/>
                </a:lnTo>
                <a:lnTo>
                  <a:pt x="1358" y="679"/>
                </a:lnTo>
                <a:lnTo>
                  <a:pt x="1332" y="645"/>
                </a:lnTo>
                <a:lnTo>
                  <a:pt x="1303" y="616"/>
                </a:lnTo>
                <a:lnTo>
                  <a:pt x="1270" y="591"/>
                </a:lnTo>
                <a:lnTo>
                  <a:pt x="1235" y="569"/>
                </a:lnTo>
                <a:lnTo>
                  <a:pt x="1196" y="552"/>
                </a:lnTo>
                <a:lnTo>
                  <a:pt x="1156" y="540"/>
                </a:lnTo>
                <a:close/>
                <a:moveTo>
                  <a:pt x="999" y="540"/>
                </a:moveTo>
                <a:lnTo>
                  <a:pt x="955" y="553"/>
                </a:lnTo>
                <a:lnTo>
                  <a:pt x="913" y="573"/>
                </a:lnTo>
                <a:lnTo>
                  <a:pt x="876" y="597"/>
                </a:lnTo>
                <a:lnTo>
                  <a:pt x="841" y="625"/>
                </a:lnTo>
                <a:lnTo>
                  <a:pt x="812" y="659"/>
                </a:lnTo>
                <a:lnTo>
                  <a:pt x="785" y="696"/>
                </a:lnTo>
                <a:lnTo>
                  <a:pt x="765" y="735"/>
                </a:lnTo>
                <a:lnTo>
                  <a:pt x="749" y="778"/>
                </a:lnTo>
                <a:lnTo>
                  <a:pt x="739" y="824"/>
                </a:lnTo>
                <a:lnTo>
                  <a:pt x="736" y="871"/>
                </a:lnTo>
                <a:lnTo>
                  <a:pt x="739" y="917"/>
                </a:lnTo>
                <a:lnTo>
                  <a:pt x="749" y="962"/>
                </a:lnTo>
                <a:lnTo>
                  <a:pt x="763" y="1004"/>
                </a:lnTo>
                <a:lnTo>
                  <a:pt x="783" y="1043"/>
                </a:lnTo>
                <a:lnTo>
                  <a:pt x="807" y="1079"/>
                </a:lnTo>
                <a:lnTo>
                  <a:pt x="837" y="1112"/>
                </a:lnTo>
                <a:lnTo>
                  <a:pt x="869" y="1141"/>
                </a:lnTo>
                <a:lnTo>
                  <a:pt x="905" y="1165"/>
                </a:lnTo>
                <a:lnTo>
                  <a:pt x="945" y="1185"/>
                </a:lnTo>
                <a:lnTo>
                  <a:pt x="987" y="1200"/>
                </a:lnTo>
                <a:lnTo>
                  <a:pt x="1031" y="1209"/>
                </a:lnTo>
                <a:lnTo>
                  <a:pt x="1078" y="1212"/>
                </a:lnTo>
                <a:lnTo>
                  <a:pt x="1125" y="1209"/>
                </a:lnTo>
                <a:lnTo>
                  <a:pt x="1170" y="1198"/>
                </a:lnTo>
                <a:lnTo>
                  <a:pt x="1213" y="1184"/>
                </a:lnTo>
                <a:lnTo>
                  <a:pt x="1254" y="1163"/>
                </a:lnTo>
                <a:lnTo>
                  <a:pt x="1290" y="1137"/>
                </a:lnTo>
                <a:lnTo>
                  <a:pt x="1324" y="1106"/>
                </a:lnTo>
                <a:lnTo>
                  <a:pt x="1352" y="1073"/>
                </a:lnTo>
                <a:lnTo>
                  <a:pt x="1376" y="1034"/>
                </a:lnTo>
                <a:lnTo>
                  <a:pt x="1395" y="994"/>
                </a:lnTo>
                <a:lnTo>
                  <a:pt x="1409" y="950"/>
                </a:lnTo>
                <a:lnTo>
                  <a:pt x="1078" y="950"/>
                </a:lnTo>
                <a:lnTo>
                  <a:pt x="1057" y="946"/>
                </a:lnTo>
                <a:lnTo>
                  <a:pt x="1038" y="939"/>
                </a:lnTo>
                <a:lnTo>
                  <a:pt x="1022" y="927"/>
                </a:lnTo>
                <a:lnTo>
                  <a:pt x="1010" y="911"/>
                </a:lnTo>
                <a:lnTo>
                  <a:pt x="1001" y="892"/>
                </a:lnTo>
                <a:lnTo>
                  <a:pt x="999" y="871"/>
                </a:lnTo>
                <a:lnTo>
                  <a:pt x="999" y="540"/>
                </a:lnTo>
                <a:close/>
                <a:moveTo>
                  <a:pt x="2327" y="534"/>
                </a:moveTo>
                <a:lnTo>
                  <a:pt x="2284" y="544"/>
                </a:lnTo>
                <a:lnTo>
                  <a:pt x="2242" y="560"/>
                </a:lnTo>
                <a:lnTo>
                  <a:pt x="2203" y="579"/>
                </a:lnTo>
                <a:lnTo>
                  <a:pt x="2168" y="603"/>
                </a:lnTo>
                <a:lnTo>
                  <a:pt x="2135" y="633"/>
                </a:lnTo>
                <a:lnTo>
                  <a:pt x="2107" y="665"/>
                </a:lnTo>
                <a:lnTo>
                  <a:pt x="2083" y="701"/>
                </a:lnTo>
                <a:lnTo>
                  <a:pt x="2064" y="740"/>
                </a:lnTo>
                <a:lnTo>
                  <a:pt x="2050" y="781"/>
                </a:lnTo>
                <a:lnTo>
                  <a:pt x="2041" y="825"/>
                </a:lnTo>
                <a:lnTo>
                  <a:pt x="2038" y="871"/>
                </a:lnTo>
                <a:lnTo>
                  <a:pt x="2041" y="919"/>
                </a:lnTo>
                <a:lnTo>
                  <a:pt x="2051" y="964"/>
                </a:lnTo>
                <a:lnTo>
                  <a:pt x="2066" y="1007"/>
                </a:lnTo>
                <a:lnTo>
                  <a:pt x="2087" y="1048"/>
                </a:lnTo>
                <a:lnTo>
                  <a:pt x="2112" y="1084"/>
                </a:lnTo>
                <a:lnTo>
                  <a:pt x="2327" y="842"/>
                </a:lnTo>
                <a:lnTo>
                  <a:pt x="2327" y="534"/>
                </a:lnTo>
                <a:close/>
                <a:moveTo>
                  <a:pt x="446" y="0"/>
                </a:moveTo>
                <a:lnTo>
                  <a:pt x="3010" y="0"/>
                </a:lnTo>
                <a:lnTo>
                  <a:pt x="3042" y="3"/>
                </a:lnTo>
                <a:lnTo>
                  <a:pt x="3073" y="12"/>
                </a:lnTo>
                <a:lnTo>
                  <a:pt x="3101" y="25"/>
                </a:lnTo>
                <a:lnTo>
                  <a:pt x="3126" y="43"/>
                </a:lnTo>
                <a:lnTo>
                  <a:pt x="3148" y="65"/>
                </a:lnTo>
                <a:lnTo>
                  <a:pt x="3166" y="90"/>
                </a:lnTo>
                <a:lnTo>
                  <a:pt x="3180" y="118"/>
                </a:lnTo>
                <a:lnTo>
                  <a:pt x="3188" y="149"/>
                </a:lnTo>
                <a:lnTo>
                  <a:pt x="3191" y="181"/>
                </a:lnTo>
                <a:lnTo>
                  <a:pt x="3191" y="1761"/>
                </a:lnTo>
                <a:lnTo>
                  <a:pt x="3188" y="1782"/>
                </a:lnTo>
                <a:lnTo>
                  <a:pt x="3180" y="1801"/>
                </a:lnTo>
                <a:lnTo>
                  <a:pt x="3168" y="1816"/>
                </a:lnTo>
                <a:lnTo>
                  <a:pt x="3151" y="1829"/>
                </a:lnTo>
                <a:lnTo>
                  <a:pt x="3133" y="1836"/>
                </a:lnTo>
                <a:lnTo>
                  <a:pt x="3112" y="1839"/>
                </a:lnTo>
                <a:lnTo>
                  <a:pt x="344" y="1839"/>
                </a:lnTo>
                <a:lnTo>
                  <a:pt x="323" y="1836"/>
                </a:lnTo>
                <a:lnTo>
                  <a:pt x="304" y="1829"/>
                </a:lnTo>
                <a:lnTo>
                  <a:pt x="288" y="1816"/>
                </a:lnTo>
                <a:lnTo>
                  <a:pt x="275" y="1801"/>
                </a:lnTo>
                <a:lnTo>
                  <a:pt x="268" y="1782"/>
                </a:lnTo>
                <a:lnTo>
                  <a:pt x="265" y="1761"/>
                </a:lnTo>
                <a:lnTo>
                  <a:pt x="265" y="181"/>
                </a:lnTo>
                <a:lnTo>
                  <a:pt x="268" y="149"/>
                </a:lnTo>
                <a:lnTo>
                  <a:pt x="276" y="118"/>
                </a:lnTo>
                <a:lnTo>
                  <a:pt x="290" y="90"/>
                </a:lnTo>
                <a:lnTo>
                  <a:pt x="308" y="65"/>
                </a:lnTo>
                <a:lnTo>
                  <a:pt x="330" y="43"/>
                </a:lnTo>
                <a:lnTo>
                  <a:pt x="355" y="25"/>
                </a:lnTo>
                <a:lnTo>
                  <a:pt x="383" y="12"/>
                </a:lnTo>
                <a:lnTo>
                  <a:pt x="414" y="3"/>
                </a:lnTo>
                <a:lnTo>
                  <a:pt x="4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1" name="Group 780"/>
          <p:cNvGrpSpPr/>
          <p:nvPr/>
        </p:nvGrpSpPr>
        <p:grpSpPr>
          <a:xfrm>
            <a:off x="9113984" y="1955800"/>
            <a:ext cx="503238" cy="473075"/>
            <a:chOff x="9067800" y="1955800"/>
            <a:chExt cx="503238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1" name="Rectangle 135"/>
            <p:cNvSpPr>
              <a:spLocks noChangeArrowheads="1"/>
            </p:cNvSpPr>
            <p:nvPr/>
          </p:nvSpPr>
          <p:spPr bwMode="auto">
            <a:xfrm>
              <a:off x="9161463" y="2371725"/>
              <a:ext cx="3159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36"/>
            <p:cNvSpPr>
              <a:spLocks noEditPoints="1"/>
            </p:cNvSpPr>
            <p:nvPr/>
          </p:nvSpPr>
          <p:spPr bwMode="auto">
            <a:xfrm>
              <a:off x="9067800" y="1955800"/>
              <a:ext cx="503238" cy="473075"/>
            </a:xfrm>
            <a:custGeom>
              <a:avLst/>
              <a:gdLst>
                <a:gd name="T0" fmla="*/ 2837 w 3491"/>
                <a:gd name="T1" fmla="*/ 2482 h 3272"/>
                <a:gd name="T2" fmla="*/ 732 w 3491"/>
                <a:gd name="T3" fmla="*/ 1749 h 3272"/>
                <a:gd name="T4" fmla="*/ 640 w 3491"/>
                <a:gd name="T5" fmla="*/ 1826 h 3272"/>
                <a:gd name="T6" fmla="*/ 619 w 3491"/>
                <a:gd name="T7" fmla="*/ 1947 h 3272"/>
                <a:gd name="T8" fmla="*/ 679 w 3491"/>
                <a:gd name="T9" fmla="*/ 2050 h 3272"/>
                <a:gd name="T10" fmla="*/ 793 w 3491"/>
                <a:gd name="T11" fmla="*/ 2093 h 3272"/>
                <a:gd name="T12" fmla="*/ 907 w 3491"/>
                <a:gd name="T13" fmla="*/ 2050 h 3272"/>
                <a:gd name="T14" fmla="*/ 967 w 3491"/>
                <a:gd name="T15" fmla="*/ 1947 h 3272"/>
                <a:gd name="T16" fmla="*/ 945 w 3491"/>
                <a:gd name="T17" fmla="*/ 1826 h 3272"/>
                <a:gd name="T18" fmla="*/ 855 w 3491"/>
                <a:gd name="T19" fmla="*/ 1749 h 3272"/>
                <a:gd name="T20" fmla="*/ 2098 w 3491"/>
                <a:gd name="T21" fmla="*/ 942 h 3272"/>
                <a:gd name="T22" fmla="*/ 2172 w 3491"/>
                <a:gd name="T23" fmla="*/ 977 h 3272"/>
                <a:gd name="T24" fmla="*/ 2190 w 3491"/>
                <a:gd name="T25" fmla="*/ 1059 h 3272"/>
                <a:gd name="T26" fmla="*/ 2139 w 3491"/>
                <a:gd name="T27" fmla="*/ 1123 h 3272"/>
                <a:gd name="T28" fmla="*/ 1226 w 3491"/>
                <a:gd name="T29" fmla="*/ 1131 h 3272"/>
                <a:gd name="T30" fmla="*/ 1162 w 3491"/>
                <a:gd name="T31" fmla="*/ 1080 h 3272"/>
                <a:gd name="T32" fmla="*/ 1162 w 3491"/>
                <a:gd name="T33" fmla="*/ 996 h 3272"/>
                <a:gd name="T34" fmla="*/ 1226 w 3491"/>
                <a:gd name="T35" fmla="*/ 944 h 3272"/>
                <a:gd name="T36" fmla="*/ 2301 w 3491"/>
                <a:gd name="T37" fmla="*/ 628 h 3272"/>
                <a:gd name="T38" fmla="*/ 2365 w 3491"/>
                <a:gd name="T39" fmla="*/ 679 h 3272"/>
                <a:gd name="T40" fmla="*/ 2365 w 3491"/>
                <a:gd name="T41" fmla="*/ 763 h 3272"/>
                <a:gd name="T42" fmla="*/ 2301 w 3491"/>
                <a:gd name="T43" fmla="*/ 814 h 3272"/>
                <a:gd name="T44" fmla="*/ 1207 w 3491"/>
                <a:gd name="T45" fmla="*/ 807 h 3272"/>
                <a:gd name="T46" fmla="*/ 1156 w 3491"/>
                <a:gd name="T47" fmla="*/ 743 h 3272"/>
                <a:gd name="T48" fmla="*/ 1174 w 3491"/>
                <a:gd name="T49" fmla="*/ 661 h 3272"/>
                <a:gd name="T50" fmla="*/ 1248 w 3491"/>
                <a:gd name="T51" fmla="*/ 625 h 3272"/>
                <a:gd name="T52" fmla="*/ 2321 w 3491"/>
                <a:gd name="T53" fmla="*/ 318 h 3272"/>
                <a:gd name="T54" fmla="*/ 2372 w 3491"/>
                <a:gd name="T55" fmla="*/ 382 h 3272"/>
                <a:gd name="T56" fmla="*/ 2354 w 3491"/>
                <a:gd name="T57" fmla="*/ 464 h 3272"/>
                <a:gd name="T58" fmla="*/ 2280 w 3491"/>
                <a:gd name="T59" fmla="*/ 500 h 3272"/>
                <a:gd name="T60" fmla="*/ 1189 w 3491"/>
                <a:gd name="T61" fmla="*/ 479 h 3272"/>
                <a:gd name="T62" fmla="*/ 1153 w 3491"/>
                <a:gd name="T63" fmla="*/ 404 h 3272"/>
                <a:gd name="T64" fmla="*/ 1189 w 3491"/>
                <a:gd name="T65" fmla="*/ 330 h 3272"/>
                <a:gd name="T66" fmla="*/ 973 w 3491"/>
                <a:gd name="T67" fmla="*/ 191 h 3272"/>
                <a:gd name="T68" fmla="*/ 973 w 3491"/>
                <a:gd name="T69" fmla="*/ 191 h 3272"/>
                <a:gd name="T70" fmla="*/ 2655 w 3491"/>
                <a:gd name="T71" fmla="*/ 10 h 3272"/>
                <a:gd name="T72" fmla="*/ 2706 w 3491"/>
                <a:gd name="T73" fmla="*/ 74 h 3272"/>
                <a:gd name="T74" fmla="*/ 2941 w 3491"/>
                <a:gd name="T75" fmla="*/ 498 h 3272"/>
                <a:gd name="T76" fmla="*/ 3006 w 3491"/>
                <a:gd name="T77" fmla="*/ 549 h 3272"/>
                <a:gd name="T78" fmla="*/ 3072 w 3491"/>
                <a:gd name="T79" fmla="*/ 1270 h 3272"/>
                <a:gd name="T80" fmla="*/ 3272 w 3491"/>
                <a:gd name="T81" fmla="*/ 1360 h 3272"/>
                <a:gd name="T82" fmla="*/ 3418 w 3491"/>
                <a:gd name="T83" fmla="*/ 1520 h 3272"/>
                <a:gd name="T84" fmla="*/ 3488 w 3491"/>
                <a:gd name="T85" fmla="*/ 1731 h 3272"/>
                <a:gd name="T86" fmla="*/ 3481 w 3491"/>
                <a:gd name="T87" fmla="*/ 3217 h 3272"/>
                <a:gd name="T88" fmla="*/ 3418 w 3491"/>
                <a:gd name="T89" fmla="*/ 3268 h 3272"/>
                <a:gd name="T90" fmla="*/ 53 w 3491"/>
                <a:gd name="T91" fmla="*/ 3261 h 3272"/>
                <a:gd name="T92" fmla="*/ 2 w 3491"/>
                <a:gd name="T93" fmla="*/ 3197 h 3272"/>
                <a:gd name="T94" fmla="*/ 12 w 3491"/>
                <a:gd name="T95" fmla="*/ 1676 h 3272"/>
                <a:gd name="T96" fmla="*/ 100 w 3491"/>
                <a:gd name="T97" fmla="*/ 1478 h 3272"/>
                <a:gd name="T98" fmla="*/ 257 w 3491"/>
                <a:gd name="T99" fmla="*/ 1334 h 3272"/>
                <a:gd name="T100" fmla="*/ 463 w 3491"/>
                <a:gd name="T101" fmla="*/ 1263 h 3272"/>
                <a:gd name="T102" fmla="*/ 484 w 3491"/>
                <a:gd name="T103" fmla="*/ 531 h 3272"/>
                <a:gd name="T104" fmla="*/ 558 w 3491"/>
                <a:gd name="T105" fmla="*/ 496 h 3272"/>
                <a:gd name="T106" fmla="*/ 791 w 3491"/>
                <a:gd name="T107" fmla="*/ 54 h 3272"/>
                <a:gd name="T108" fmla="*/ 855 w 3491"/>
                <a:gd name="T109" fmla="*/ 2 h 3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91" h="3272">
                  <a:moveTo>
                    <a:pt x="654" y="2482"/>
                  </a:moveTo>
                  <a:lnTo>
                    <a:pt x="654" y="2686"/>
                  </a:lnTo>
                  <a:lnTo>
                    <a:pt x="2837" y="2686"/>
                  </a:lnTo>
                  <a:lnTo>
                    <a:pt x="2837" y="2482"/>
                  </a:lnTo>
                  <a:lnTo>
                    <a:pt x="654" y="2482"/>
                  </a:lnTo>
                  <a:close/>
                  <a:moveTo>
                    <a:pt x="793" y="1738"/>
                  </a:moveTo>
                  <a:lnTo>
                    <a:pt x="761" y="1741"/>
                  </a:lnTo>
                  <a:lnTo>
                    <a:pt x="732" y="1749"/>
                  </a:lnTo>
                  <a:lnTo>
                    <a:pt x="704" y="1763"/>
                  </a:lnTo>
                  <a:lnTo>
                    <a:pt x="679" y="1780"/>
                  </a:lnTo>
                  <a:lnTo>
                    <a:pt x="658" y="1801"/>
                  </a:lnTo>
                  <a:lnTo>
                    <a:pt x="640" y="1826"/>
                  </a:lnTo>
                  <a:lnTo>
                    <a:pt x="627" y="1853"/>
                  </a:lnTo>
                  <a:lnTo>
                    <a:pt x="619" y="1883"/>
                  </a:lnTo>
                  <a:lnTo>
                    <a:pt x="616" y="1915"/>
                  </a:lnTo>
                  <a:lnTo>
                    <a:pt x="619" y="1947"/>
                  </a:lnTo>
                  <a:lnTo>
                    <a:pt x="627" y="1977"/>
                  </a:lnTo>
                  <a:lnTo>
                    <a:pt x="640" y="2005"/>
                  </a:lnTo>
                  <a:lnTo>
                    <a:pt x="658" y="2029"/>
                  </a:lnTo>
                  <a:lnTo>
                    <a:pt x="679" y="2050"/>
                  </a:lnTo>
                  <a:lnTo>
                    <a:pt x="704" y="2069"/>
                  </a:lnTo>
                  <a:lnTo>
                    <a:pt x="732" y="2081"/>
                  </a:lnTo>
                  <a:lnTo>
                    <a:pt x="761" y="2090"/>
                  </a:lnTo>
                  <a:lnTo>
                    <a:pt x="793" y="2093"/>
                  </a:lnTo>
                  <a:lnTo>
                    <a:pt x="825" y="2090"/>
                  </a:lnTo>
                  <a:lnTo>
                    <a:pt x="855" y="2081"/>
                  </a:lnTo>
                  <a:lnTo>
                    <a:pt x="883" y="2069"/>
                  </a:lnTo>
                  <a:lnTo>
                    <a:pt x="907" y="2050"/>
                  </a:lnTo>
                  <a:lnTo>
                    <a:pt x="928" y="2029"/>
                  </a:lnTo>
                  <a:lnTo>
                    <a:pt x="945" y="2005"/>
                  </a:lnTo>
                  <a:lnTo>
                    <a:pt x="959" y="1977"/>
                  </a:lnTo>
                  <a:lnTo>
                    <a:pt x="967" y="1947"/>
                  </a:lnTo>
                  <a:lnTo>
                    <a:pt x="970" y="1915"/>
                  </a:lnTo>
                  <a:lnTo>
                    <a:pt x="967" y="1883"/>
                  </a:lnTo>
                  <a:lnTo>
                    <a:pt x="959" y="1853"/>
                  </a:lnTo>
                  <a:lnTo>
                    <a:pt x="945" y="1826"/>
                  </a:lnTo>
                  <a:lnTo>
                    <a:pt x="928" y="1801"/>
                  </a:lnTo>
                  <a:lnTo>
                    <a:pt x="907" y="1780"/>
                  </a:lnTo>
                  <a:lnTo>
                    <a:pt x="883" y="1763"/>
                  </a:lnTo>
                  <a:lnTo>
                    <a:pt x="855" y="1749"/>
                  </a:lnTo>
                  <a:lnTo>
                    <a:pt x="825" y="1741"/>
                  </a:lnTo>
                  <a:lnTo>
                    <a:pt x="793" y="1738"/>
                  </a:lnTo>
                  <a:close/>
                  <a:moveTo>
                    <a:pt x="1248" y="942"/>
                  </a:moveTo>
                  <a:lnTo>
                    <a:pt x="2098" y="942"/>
                  </a:lnTo>
                  <a:lnTo>
                    <a:pt x="2119" y="944"/>
                  </a:lnTo>
                  <a:lnTo>
                    <a:pt x="2139" y="952"/>
                  </a:lnTo>
                  <a:lnTo>
                    <a:pt x="2158" y="963"/>
                  </a:lnTo>
                  <a:lnTo>
                    <a:pt x="2172" y="977"/>
                  </a:lnTo>
                  <a:lnTo>
                    <a:pt x="2184" y="996"/>
                  </a:lnTo>
                  <a:lnTo>
                    <a:pt x="2190" y="1016"/>
                  </a:lnTo>
                  <a:lnTo>
                    <a:pt x="2194" y="1037"/>
                  </a:lnTo>
                  <a:lnTo>
                    <a:pt x="2190" y="1059"/>
                  </a:lnTo>
                  <a:lnTo>
                    <a:pt x="2184" y="1080"/>
                  </a:lnTo>
                  <a:lnTo>
                    <a:pt x="2172" y="1098"/>
                  </a:lnTo>
                  <a:lnTo>
                    <a:pt x="2158" y="1112"/>
                  </a:lnTo>
                  <a:lnTo>
                    <a:pt x="2139" y="1123"/>
                  </a:lnTo>
                  <a:lnTo>
                    <a:pt x="2119" y="1131"/>
                  </a:lnTo>
                  <a:lnTo>
                    <a:pt x="2098" y="1133"/>
                  </a:lnTo>
                  <a:lnTo>
                    <a:pt x="1248" y="1133"/>
                  </a:lnTo>
                  <a:lnTo>
                    <a:pt x="1226" y="1131"/>
                  </a:lnTo>
                  <a:lnTo>
                    <a:pt x="1207" y="1123"/>
                  </a:lnTo>
                  <a:lnTo>
                    <a:pt x="1189" y="1112"/>
                  </a:lnTo>
                  <a:lnTo>
                    <a:pt x="1174" y="1098"/>
                  </a:lnTo>
                  <a:lnTo>
                    <a:pt x="1162" y="1080"/>
                  </a:lnTo>
                  <a:lnTo>
                    <a:pt x="1156" y="1059"/>
                  </a:lnTo>
                  <a:lnTo>
                    <a:pt x="1153" y="1037"/>
                  </a:lnTo>
                  <a:lnTo>
                    <a:pt x="1156" y="1016"/>
                  </a:lnTo>
                  <a:lnTo>
                    <a:pt x="1162" y="996"/>
                  </a:lnTo>
                  <a:lnTo>
                    <a:pt x="1174" y="977"/>
                  </a:lnTo>
                  <a:lnTo>
                    <a:pt x="1189" y="963"/>
                  </a:lnTo>
                  <a:lnTo>
                    <a:pt x="1207" y="952"/>
                  </a:lnTo>
                  <a:lnTo>
                    <a:pt x="1226" y="944"/>
                  </a:lnTo>
                  <a:lnTo>
                    <a:pt x="1248" y="942"/>
                  </a:lnTo>
                  <a:close/>
                  <a:moveTo>
                    <a:pt x="1248" y="625"/>
                  </a:moveTo>
                  <a:lnTo>
                    <a:pt x="2280" y="625"/>
                  </a:lnTo>
                  <a:lnTo>
                    <a:pt x="2301" y="628"/>
                  </a:lnTo>
                  <a:lnTo>
                    <a:pt x="2321" y="635"/>
                  </a:lnTo>
                  <a:lnTo>
                    <a:pt x="2339" y="646"/>
                  </a:lnTo>
                  <a:lnTo>
                    <a:pt x="2354" y="661"/>
                  </a:lnTo>
                  <a:lnTo>
                    <a:pt x="2365" y="679"/>
                  </a:lnTo>
                  <a:lnTo>
                    <a:pt x="2372" y="699"/>
                  </a:lnTo>
                  <a:lnTo>
                    <a:pt x="2375" y="721"/>
                  </a:lnTo>
                  <a:lnTo>
                    <a:pt x="2372" y="743"/>
                  </a:lnTo>
                  <a:lnTo>
                    <a:pt x="2365" y="763"/>
                  </a:lnTo>
                  <a:lnTo>
                    <a:pt x="2354" y="780"/>
                  </a:lnTo>
                  <a:lnTo>
                    <a:pt x="2339" y="795"/>
                  </a:lnTo>
                  <a:lnTo>
                    <a:pt x="2321" y="807"/>
                  </a:lnTo>
                  <a:lnTo>
                    <a:pt x="2301" y="814"/>
                  </a:lnTo>
                  <a:lnTo>
                    <a:pt x="2280" y="817"/>
                  </a:lnTo>
                  <a:lnTo>
                    <a:pt x="1248" y="817"/>
                  </a:lnTo>
                  <a:lnTo>
                    <a:pt x="1226" y="814"/>
                  </a:lnTo>
                  <a:lnTo>
                    <a:pt x="1207" y="807"/>
                  </a:lnTo>
                  <a:lnTo>
                    <a:pt x="1189" y="795"/>
                  </a:lnTo>
                  <a:lnTo>
                    <a:pt x="1174" y="780"/>
                  </a:lnTo>
                  <a:lnTo>
                    <a:pt x="1162" y="763"/>
                  </a:lnTo>
                  <a:lnTo>
                    <a:pt x="1156" y="743"/>
                  </a:lnTo>
                  <a:lnTo>
                    <a:pt x="1153" y="721"/>
                  </a:lnTo>
                  <a:lnTo>
                    <a:pt x="1156" y="699"/>
                  </a:lnTo>
                  <a:lnTo>
                    <a:pt x="1162" y="679"/>
                  </a:lnTo>
                  <a:lnTo>
                    <a:pt x="1174" y="661"/>
                  </a:lnTo>
                  <a:lnTo>
                    <a:pt x="1189" y="646"/>
                  </a:lnTo>
                  <a:lnTo>
                    <a:pt x="1207" y="635"/>
                  </a:lnTo>
                  <a:lnTo>
                    <a:pt x="1226" y="628"/>
                  </a:lnTo>
                  <a:lnTo>
                    <a:pt x="1248" y="625"/>
                  </a:lnTo>
                  <a:close/>
                  <a:moveTo>
                    <a:pt x="1248" y="308"/>
                  </a:moveTo>
                  <a:lnTo>
                    <a:pt x="2280" y="308"/>
                  </a:lnTo>
                  <a:lnTo>
                    <a:pt x="2301" y="310"/>
                  </a:lnTo>
                  <a:lnTo>
                    <a:pt x="2321" y="318"/>
                  </a:lnTo>
                  <a:lnTo>
                    <a:pt x="2339" y="330"/>
                  </a:lnTo>
                  <a:lnTo>
                    <a:pt x="2354" y="344"/>
                  </a:lnTo>
                  <a:lnTo>
                    <a:pt x="2365" y="362"/>
                  </a:lnTo>
                  <a:lnTo>
                    <a:pt x="2372" y="382"/>
                  </a:lnTo>
                  <a:lnTo>
                    <a:pt x="2375" y="404"/>
                  </a:lnTo>
                  <a:lnTo>
                    <a:pt x="2372" y="425"/>
                  </a:lnTo>
                  <a:lnTo>
                    <a:pt x="2365" y="446"/>
                  </a:lnTo>
                  <a:lnTo>
                    <a:pt x="2354" y="464"/>
                  </a:lnTo>
                  <a:lnTo>
                    <a:pt x="2339" y="479"/>
                  </a:lnTo>
                  <a:lnTo>
                    <a:pt x="2321" y="490"/>
                  </a:lnTo>
                  <a:lnTo>
                    <a:pt x="2301" y="497"/>
                  </a:lnTo>
                  <a:lnTo>
                    <a:pt x="2280" y="500"/>
                  </a:lnTo>
                  <a:lnTo>
                    <a:pt x="1248" y="500"/>
                  </a:lnTo>
                  <a:lnTo>
                    <a:pt x="1226" y="497"/>
                  </a:lnTo>
                  <a:lnTo>
                    <a:pt x="1207" y="490"/>
                  </a:lnTo>
                  <a:lnTo>
                    <a:pt x="1189" y="479"/>
                  </a:lnTo>
                  <a:lnTo>
                    <a:pt x="1174" y="464"/>
                  </a:lnTo>
                  <a:lnTo>
                    <a:pt x="1162" y="446"/>
                  </a:lnTo>
                  <a:lnTo>
                    <a:pt x="1156" y="425"/>
                  </a:lnTo>
                  <a:lnTo>
                    <a:pt x="1153" y="404"/>
                  </a:lnTo>
                  <a:lnTo>
                    <a:pt x="1156" y="382"/>
                  </a:lnTo>
                  <a:lnTo>
                    <a:pt x="1162" y="362"/>
                  </a:lnTo>
                  <a:lnTo>
                    <a:pt x="1174" y="344"/>
                  </a:lnTo>
                  <a:lnTo>
                    <a:pt x="1189" y="330"/>
                  </a:lnTo>
                  <a:lnTo>
                    <a:pt x="1207" y="318"/>
                  </a:lnTo>
                  <a:lnTo>
                    <a:pt x="1226" y="310"/>
                  </a:lnTo>
                  <a:lnTo>
                    <a:pt x="1248" y="308"/>
                  </a:lnTo>
                  <a:close/>
                  <a:moveTo>
                    <a:pt x="973" y="191"/>
                  </a:moveTo>
                  <a:lnTo>
                    <a:pt x="973" y="1259"/>
                  </a:lnTo>
                  <a:lnTo>
                    <a:pt x="2518" y="1259"/>
                  </a:lnTo>
                  <a:lnTo>
                    <a:pt x="2518" y="191"/>
                  </a:lnTo>
                  <a:lnTo>
                    <a:pt x="973" y="191"/>
                  </a:lnTo>
                  <a:close/>
                  <a:moveTo>
                    <a:pt x="877" y="0"/>
                  </a:moveTo>
                  <a:lnTo>
                    <a:pt x="2614" y="0"/>
                  </a:lnTo>
                  <a:lnTo>
                    <a:pt x="2635" y="2"/>
                  </a:lnTo>
                  <a:lnTo>
                    <a:pt x="2655" y="10"/>
                  </a:lnTo>
                  <a:lnTo>
                    <a:pt x="2673" y="21"/>
                  </a:lnTo>
                  <a:lnTo>
                    <a:pt x="2688" y="35"/>
                  </a:lnTo>
                  <a:lnTo>
                    <a:pt x="2699" y="54"/>
                  </a:lnTo>
                  <a:lnTo>
                    <a:pt x="2706" y="74"/>
                  </a:lnTo>
                  <a:lnTo>
                    <a:pt x="2709" y="96"/>
                  </a:lnTo>
                  <a:lnTo>
                    <a:pt x="2709" y="496"/>
                  </a:lnTo>
                  <a:lnTo>
                    <a:pt x="2920" y="496"/>
                  </a:lnTo>
                  <a:lnTo>
                    <a:pt x="2941" y="498"/>
                  </a:lnTo>
                  <a:lnTo>
                    <a:pt x="2961" y="505"/>
                  </a:lnTo>
                  <a:lnTo>
                    <a:pt x="2979" y="516"/>
                  </a:lnTo>
                  <a:lnTo>
                    <a:pt x="2994" y="531"/>
                  </a:lnTo>
                  <a:lnTo>
                    <a:pt x="3006" y="549"/>
                  </a:lnTo>
                  <a:lnTo>
                    <a:pt x="3012" y="569"/>
                  </a:lnTo>
                  <a:lnTo>
                    <a:pt x="3016" y="592"/>
                  </a:lnTo>
                  <a:lnTo>
                    <a:pt x="3016" y="1262"/>
                  </a:lnTo>
                  <a:lnTo>
                    <a:pt x="3072" y="1270"/>
                  </a:lnTo>
                  <a:lnTo>
                    <a:pt x="3125" y="1285"/>
                  </a:lnTo>
                  <a:lnTo>
                    <a:pt x="3177" y="1305"/>
                  </a:lnTo>
                  <a:lnTo>
                    <a:pt x="3226" y="1330"/>
                  </a:lnTo>
                  <a:lnTo>
                    <a:pt x="3272" y="1360"/>
                  </a:lnTo>
                  <a:lnTo>
                    <a:pt x="3314" y="1394"/>
                  </a:lnTo>
                  <a:lnTo>
                    <a:pt x="3353" y="1432"/>
                  </a:lnTo>
                  <a:lnTo>
                    <a:pt x="3388" y="1475"/>
                  </a:lnTo>
                  <a:lnTo>
                    <a:pt x="3418" y="1520"/>
                  </a:lnTo>
                  <a:lnTo>
                    <a:pt x="3443" y="1569"/>
                  </a:lnTo>
                  <a:lnTo>
                    <a:pt x="3463" y="1620"/>
                  </a:lnTo>
                  <a:lnTo>
                    <a:pt x="3478" y="1674"/>
                  </a:lnTo>
                  <a:lnTo>
                    <a:pt x="3488" y="1731"/>
                  </a:lnTo>
                  <a:lnTo>
                    <a:pt x="3491" y="1788"/>
                  </a:lnTo>
                  <a:lnTo>
                    <a:pt x="3491" y="3176"/>
                  </a:lnTo>
                  <a:lnTo>
                    <a:pt x="3488" y="3197"/>
                  </a:lnTo>
                  <a:lnTo>
                    <a:pt x="3481" y="3217"/>
                  </a:lnTo>
                  <a:lnTo>
                    <a:pt x="3470" y="3235"/>
                  </a:lnTo>
                  <a:lnTo>
                    <a:pt x="3455" y="3250"/>
                  </a:lnTo>
                  <a:lnTo>
                    <a:pt x="3437" y="3261"/>
                  </a:lnTo>
                  <a:lnTo>
                    <a:pt x="3418" y="3268"/>
                  </a:lnTo>
                  <a:lnTo>
                    <a:pt x="3395" y="3272"/>
                  </a:lnTo>
                  <a:lnTo>
                    <a:pt x="96" y="3272"/>
                  </a:lnTo>
                  <a:lnTo>
                    <a:pt x="73" y="3268"/>
                  </a:lnTo>
                  <a:lnTo>
                    <a:pt x="53" y="3261"/>
                  </a:lnTo>
                  <a:lnTo>
                    <a:pt x="36" y="3250"/>
                  </a:lnTo>
                  <a:lnTo>
                    <a:pt x="21" y="3235"/>
                  </a:lnTo>
                  <a:lnTo>
                    <a:pt x="10" y="3217"/>
                  </a:lnTo>
                  <a:lnTo>
                    <a:pt x="2" y="3197"/>
                  </a:lnTo>
                  <a:lnTo>
                    <a:pt x="0" y="3176"/>
                  </a:lnTo>
                  <a:lnTo>
                    <a:pt x="0" y="1788"/>
                  </a:lnTo>
                  <a:lnTo>
                    <a:pt x="3" y="1732"/>
                  </a:lnTo>
                  <a:lnTo>
                    <a:pt x="12" y="1676"/>
                  </a:lnTo>
                  <a:lnTo>
                    <a:pt x="27" y="1623"/>
                  </a:lnTo>
                  <a:lnTo>
                    <a:pt x="46" y="1572"/>
                  </a:lnTo>
                  <a:lnTo>
                    <a:pt x="71" y="1524"/>
                  </a:lnTo>
                  <a:lnTo>
                    <a:pt x="100" y="1478"/>
                  </a:lnTo>
                  <a:lnTo>
                    <a:pt x="134" y="1437"/>
                  </a:lnTo>
                  <a:lnTo>
                    <a:pt x="171" y="1398"/>
                  </a:lnTo>
                  <a:lnTo>
                    <a:pt x="213" y="1364"/>
                  </a:lnTo>
                  <a:lnTo>
                    <a:pt x="257" y="1334"/>
                  </a:lnTo>
                  <a:lnTo>
                    <a:pt x="305" y="1309"/>
                  </a:lnTo>
                  <a:lnTo>
                    <a:pt x="355" y="1289"/>
                  </a:lnTo>
                  <a:lnTo>
                    <a:pt x="408" y="1273"/>
                  </a:lnTo>
                  <a:lnTo>
                    <a:pt x="463" y="1263"/>
                  </a:lnTo>
                  <a:lnTo>
                    <a:pt x="463" y="592"/>
                  </a:lnTo>
                  <a:lnTo>
                    <a:pt x="466" y="569"/>
                  </a:lnTo>
                  <a:lnTo>
                    <a:pt x="473" y="549"/>
                  </a:lnTo>
                  <a:lnTo>
                    <a:pt x="484" y="531"/>
                  </a:lnTo>
                  <a:lnTo>
                    <a:pt x="499" y="516"/>
                  </a:lnTo>
                  <a:lnTo>
                    <a:pt x="517" y="505"/>
                  </a:lnTo>
                  <a:lnTo>
                    <a:pt x="537" y="498"/>
                  </a:lnTo>
                  <a:lnTo>
                    <a:pt x="558" y="496"/>
                  </a:lnTo>
                  <a:lnTo>
                    <a:pt x="782" y="496"/>
                  </a:lnTo>
                  <a:lnTo>
                    <a:pt x="782" y="96"/>
                  </a:lnTo>
                  <a:lnTo>
                    <a:pt x="784" y="74"/>
                  </a:lnTo>
                  <a:lnTo>
                    <a:pt x="791" y="54"/>
                  </a:lnTo>
                  <a:lnTo>
                    <a:pt x="803" y="35"/>
                  </a:lnTo>
                  <a:lnTo>
                    <a:pt x="818" y="21"/>
                  </a:lnTo>
                  <a:lnTo>
                    <a:pt x="835" y="10"/>
                  </a:lnTo>
                  <a:lnTo>
                    <a:pt x="855" y="2"/>
                  </a:lnTo>
                  <a:lnTo>
                    <a:pt x="8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5" name="Freeform 90"/>
          <p:cNvSpPr>
            <a:spLocks noEditPoints="1"/>
          </p:cNvSpPr>
          <p:nvPr/>
        </p:nvSpPr>
        <p:spPr bwMode="auto">
          <a:xfrm>
            <a:off x="646914" y="1998663"/>
            <a:ext cx="598487" cy="387350"/>
          </a:xfrm>
          <a:custGeom>
            <a:avLst/>
            <a:gdLst>
              <a:gd name="T0" fmla="*/ 2385 w 3392"/>
              <a:gd name="T1" fmla="*/ 996 h 2192"/>
              <a:gd name="T2" fmla="*/ 2359 w 3392"/>
              <a:gd name="T3" fmla="*/ 1034 h 2192"/>
              <a:gd name="T4" fmla="*/ 2552 w 3392"/>
              <a:gd name="T5" fmla="*/ 1308 h 2192"/>
              <a:gd name="T6" fmla="*/ 2801 w 3392"/>
              <a:gd name="T7" fmla="*/ 1165 h 2192"/>
              <a:gd name="T8" fmla="*/ 2648 w 3392"/>
              <a:gd name="T9" fmla="*/ 1008 h 2192"/>
              <a:gd name="T10" fmla="*/ 1904 w 3392"/>
              <a:gd name="T11" fmla="*/ 1007 h 2192"/>
              <a:gd name="T12" fmla="*/ 1884 w 3392"/>
              <a:gd name="T13" fmla="*/ 1209 h 2192"/>
              <a:gd name="T14" fmla="*/ 2079 w 3392"/>
              <a:gd name="T15" fmla="*/ 1267 h 2192"/>
              <a:gd name="T16" fmla="*/ 2174 w 3392"/>
              <a:gd name="T17" fmla="*/ 1088 h 2192"/>
              <a:gd name="T18" fmla="*/ 2017 w 3392"/>
              <a:gd name="T19" fmla="*/ 960 h 2192"/>
              <a:gd name="T20" fmla="*/ 1392 w 3392"/>
              <a:gd name="T21" fmla="*/ 1058 h 2192"/>
              <a:gd name="T22" fmla="*/ 1437 w 3392"/>
              <a:gd name="T23" fmla="*/ 1242 h 2192"/>
              <a:gd name="T24" fmla="*/ 1629 w 3392"/>
              <a:gd name="T25" fmla="*/ 1252 h 2192"/>
              <a:gd name="T26" fmla="*/ 1690 w 3392"/>
              <a:gd name="T27" fmla="*/ 1064 h 2192"/>
              <a:gd name="T28" fmla="*/ 1540 w 3392"/>
              <a:gd name="T29" fmla="*/ 960 h 2192"/>
              <a:gd name="T30" fmla="*/ 449 w 3392"/>
              <a:gd name="T31" fmla="*/ 779 h 2192"/>
              <a:gd name="T32" fmla="*/ 371 w 3392"/>
              <a:gd name="T33" fmla="*/ 904 h 2192"/>
              <a:gd name="T34" fmla="*/ 246 w 3392"/>
              <a:gd name="T35" fmla="*/ 827 h 2192"/>
              <a:gd name="T36" fmla="*/ 324 w 3392"/>
              <a:gd name="T37" fmla="*/ 702 h 2192"/>
              <a:gd name="T38" fmla="*/ 262 w 3392"/>
              <a:gd name="T39" fmla="*/ 633 h 2192"/>
              <a:gd name="T40" fmla="*/ 159 w 3392"/>
              <a:gd name="T41" fmla="*/ 772 h 2192"/>
              <a:gd name="T42" fmla="*/ 251 w 3392"/>
              <a:gd name="T43" fmla="*/ 967 h 2192"/>
              <a:gd name="T44" fmla="*/ 471 w 3392"/>
              <a:gd name="T45" fmla="*/ 947 h 2192"/>
              <a:gd name="T46" fmla="*/ 518 w 3392"/>
              <a:gd name="T47" fmla="*/ 890 h 2192"/>
              <a:gd name="T48" fmla="*/ 535 w 3392"/>
              <a:gd name="T49" fmla="*/ 839 h 2192"/>
              <a:gd name="T50" fmla="*/ 537 w 3392"/>
              <a:gd name="T51" fmla="*/ 783 h 2192"/>
              <a:gd name="T52" fmla="*/ 445 w 3392"/>
              <a:gd name="T53" fmla="*/ 640 h 2192"/>
              <a:gd name="T54" fmla="*/ 3354 w 3392"/>
              <a:gd name="T55" fmla="*/ 11 h 2192"/>
              <a:gd name="T56" fmla="*/ 3370 w 3392"/>
              <a:gd name="T57" fmla="*/ 134 h 2192"/>
              <a:gd name="T58" fmla="*/ 2082 w 3392"/>
              <a:gd name="T59" fmla="*/ 443 h 2192"/>
              <a:gd name="T60" fmla="*/ 2218 w 3392"/>
              <a:gd name="T61" fmla="*/ 580 h 2192"/>
              <a:gd name="T62" fmla="*/ 2439 w 3392"/>
              <a:gd name="T63" fmla="*/ 726 h 2192"/>
              <a:gd name="T64" fmla="*/ 2706 w 3392"/>
              <a:gd name="T65" fmla="*/ 855 h 2192"/>
              <a:gd name="T66" fmla="*/ 2854 w 3392"/>
              <a:gd name="T67" fmla="*/ 984 h 2192"/>
              <a:gd name="T68" fmla="*/ 3046 w 3392"/>
              <a:gd name="T69" fmla="*/ 1295 h 2192"/>
              <a:gd name="T70" fmla="*/ 3098 w 3392"/>
              <a:gd name="T71" fmla="*/ 1498 h 2192"/>
              <a:gd name="T72" fmla="*/ 3065 w 3392"/>
              <a:gd name="T73" fmla="*/ 1776 h 2192"/>
              <a:gd name="T74" fmla="*/ 2953 w 3392"/>
              <a:gd name="T75" fmla="*/ 2030 h 2192"/>
              <a:gd name="T76" fmla="*/ 3180 w 3392"/>
              <a:gd name="T77" fmla="*/ 2093 h 2192"/>
              <a:gd name="T78" fmla="*/ 3105 w 3392"/>
              <a:gd name="T79" fmla="*/ 2192 h 2192"/>
              <a:gd name="T80" fmla="*/ 1650 w 3392"/>
              <a:gd name="T81" fmla="*/ 2114 h 2192"/>
              <a:gd name="T82" fmla="*/ 1900 w 3392"/>
              <a:gd name="T83" fmla="*/ 2035 h 2192"/>
              <a:gd name="T84" fmla="*/ 1632 w 3392"/>
              <a:gd name="T85" fmla="*/ 1797 h 2192"/>
              <a:gd name="T86" fmla="*/ 1223 w 3392"/>
              <a:gd name="T87" fmla="*/ 1449 h 2192"/>
              <a:gd name="T88" fmla="*/ 512 w 3392"/>
              <a:gd name="T89" fmla="*/ 1109 h 2192"/>
              <a:gd name="T90" fmla="*/ 213 w 3392"/>
              <a:gd name="T91" fmla="*/ 1123 h 2192"/>
              <a:gd name="T92" fmla="*/ 12 w 3392"/>
              <a:gd name="T93" fmla="*/ 895 h 2192"/>
              <a:gd name="T94" fmla="*/ 73 w 3392"/>
              <a:gd name="T95" fmla="*/ 590 h 2192"/>
              <a:gd name="T96" fmla="*/ 65 w 3392"/>
              <a:gd name="T97" fmla="*/ 256 h 2192"/>
              <a:gd name="T98" fmla="*/ 295 w 3392"/>
              <a:gd name="T99" fmla="*/ 256 h 2192"/>
              <a:gd name="T100" fmla="*/ 550 w 3392"/>
              <a:gd name="T101" fmla="*/ 521 h 2192"/>
              <a:gd name="T102" fmla="*/ 1072 w 3392"/>
              <a:gd name="T103" fmla="*/ 682 h 2192"/>
              <a:gd name="T104" fmla="*/ 1132 w 3392"/>
              <a:gd name="T105" fmla="*/ 480 h 2192"/>
              <a:gd name="T106" fmla="*/ 226 w 3392"/>
              <a:gd name="T107" fmla="*/ 157 h 2192"/>
              <a:gd name="T108" fmla="*/ 151 w 3392"/>
              <a:gd name="T109" fmla="*/ 58 h 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2" h="2192">
                <a:moveTo>
                  <a:pt x="2087" y="1905"/>
                </a:moveTo>
                <a:lnTo>
                  <a:pt x="2059" y="2035"/>
                </a:lnTo>
                <a:lnTo>
                  <a:pt x="2794" y="2035"/>
                </a:lnTo>
                <a:lnTo>
                  <a:pt x="2766" y="1906"/>
                </a:lnTo>
                <a:lnTo>
                  <a:pt x="2103" y="1906"/>
                </a:lnTo>
                <a:lnTo>
                  <a:pt x="2087" y="1905"/>
                </a:lnTo>
                <a:close/>
                <a:moveTo>
                  <a:pt x="2385" y="996"/>
                </a:moveTo>
                <a:lnTo>
                  <a:pt x="2375" y="998"/>
                </a:lnTo>
                <a:lnTo>
                  <a:pt x="2369" y="1001"/>
                </a:lnTo>
                <a:lnTo>
                  <a:pt x="2364" y="1004"/>
                </a:lnTo>
                <a:lnTo>
                  <a:pt x="2361" y="1008"/>
                </a:lnTo>
                <a:lnTo>
                  <a:pt x="2358" y="1015"/>
                </a:lnTo>
                <a:lnTo>
                  <a:pt x="2357" y="1024"/>
                </a:lnTo>
                <a:lnTo>
                  <a:pt x="2359" y="1034"/>
                </a:lnTo>
                <a:lnTo>
                  <a:pt x="2420" y="1187"/>
                </a:lnTo>
                <a:lnTo>
                  <a:pt x="2434" y="1215"/>
                </a:lnTo>
                <a:lnTo>
                  <a:pt x="2452" y="1241"/>
                </a:lnTo>
                <a:lnTo>
                  <a:pt x="2472" y="1263"/>
                </a:lnTo>
                <a:lnTo>
                  <a:pt x="2496" y="1282"/>
                </a:lnTo>
                <a:lnTo>
                  <a:pt x="2523" y="1297"/>
                </a:lnTo>
                <a:lnTo>
                  <a:pt x="2552" y="1308"/>
                </a:lnTo>
                <a:lnTo>
                  <a:pt x="2582" y="1315"/>
                </a:lnTo>
                <a:lnTo>
                  <a:pt x="2613" y="1317"/>
                </a:lnTo>
                <a:lnTo>
                  <a:pt x="2883" y="1317"/>
                </a:lnTo>
                <a:lnTo>
                  <a:pt x="2866" y="1279"/>
                </a:lnTo>
                <a:lnTo>
                  <a:pt x="2847" y="1240"/>
                </a:lnTo>
                <a:lnTo>
                  <a:pt x="2825" y="1202"/>
                </a:lnTo>
                <a:lnTo>
                  <a:pt x="2801" y="1165"/>
                </a:lnTo>
                <a:lnTo>
                  <a:pt x="2780" y="1139"/>
                </a:lnTo>
                <a:lnTo>
                  <a:pt x="2759" y="1112"/>
                </a:lnTo>
                <a:lnTo>
                  <a:pt x="2735" y="1087"/>
                </a:lnTo>
                <a:lnTo>
                  <a:pt x="2711" y="1064"/>
                </a:lnTo>
                <a:lnTo>
                  <a:pt x="2688" y="1044"/>
                </a:lnTo>
                <a:lnTo>
                  <a:pt x="2667" y="1025"/>
                </a:lnTo>
                <a:lnTo>
                  <a:pt x="2648" y="1008"/>
                </a:lnTo>
                <a:lnTo>
                  <a:pt x="2633" y="996"/>
                </a:lnTo>
                <a:lnTo>
                  <a:pt x="2385" y="996"/>
                </a:lnTo>
                <a:close/>
                <a:moveTo>
                  <a:pt x="2017" y="960"/>
                </a:moveTo>
                <a:lnTo>
                  <a:pt x="1985" y="964"/>
                </a:lnTo>
                <a:lnTo>
                  <a:pt x="1955" y="973"/>
                </a:lnTo>
                <a:lnTo>
                  <a:pt x="1928" y="988"/>
                </a:lnTo>
                <a:lnTo>
                  <a:pt x="1904" y="1007"/>
                </a:lnTo>
                <a:lnTo>
                  <a:pt x="1884" y="1031"/>
                </a:lnTo>
                <a:lnTo>
                  <a:pt x="1870" y="1058"/>
                </a:lnTo>
                <a:lnTo>
                  <a:pt x="1861" y="1088"/>
                </a:lnTo>
                <a:lnTo>
                  <a:pt x="1857" y="1120"/>
                </a:lnTo>
                <a:lnTo>
                  <a:pt x="1861" y="1152"/>
                </a:lnTo>
                <a:lnTo>
                  <a:pt x="1870" y="1182"/>
                </a:lnTo>
                <a:lnTo>
                  <a:pt x="1884" y="1209"/>
                </a:lnTo>
                <a:lnTo>
                  <a:pt x="1904" y="1233"/>
                </a:lnTo>
                <a:lnTo>
                  <a:pt x="1928" y="1252"/>
                </a:lnTo>
                <a:lnTo>
                  <a:pt x="1955" y="1267"/>
                </a:lnTo>
                <a:lnTo>
                  <a:pt x="1985" y="1276"/>
                </a:lnTo>
                <a:lnTo>
                  <a:pt x="2017" y="1280"/>
                </a:lnTo>
                <a:lnTo>
                  <a:pt x="2049" y="1276"/>
                </a:lnTo>
                <a:lnTo>
                  <a:pt x="2079" y="1267"/>
                </a:lnTo>
                <a:lnTo>
                  <a:pt x="2107" y="1252"/>
                </a:lnTo>
                <a:lnTo>
                  <a:pt x="2130" y="1233"/>
                </a:lnTo>
                <a:lnTo>
                  <a:pt x="2149" y="1209"/>
                </a:lnTo>
                <a:lnTo>
                  <a:pt x="2164" y="1182"/>
                </a:lnTo>
                <a:lnTo>
                  <a:pt x="2174" y="1152"/>
                </a:lnTo>
                <a:lnTo>
                  <a:pt x="2177" y="1120"/>
                </a:lnTo>
                <a:lnTo>
                  <a:pt x="2174" y="1088"/>
                </a:lnTo>
                <a:lnTo>
                  <a:pt x="2164" y="1058"/>
                </a:lnTo>
                <a:lnTo>
                  <a:pt x="2149" y="1031"/>
                </a:lnTo>
                <a:lnTo>
                  <a:pt x="2130" y="1007"/>
                </a:lnTo>
                <a:lnTo>
                  <a:pt x="2107" y="988"/>
                </a:lnTo>
                <a:lnTo>
                  <a:pt x="2079" y="973"/>
                </a:lnTo>
                <a:lnTo>
                  <a:pt x="2049" y="964"/>
                </a:lnTo>
                <a:lnTo>
                  <a:pt x="2017" y="960"/>
                </a:lnTo>
                <a:close/>
                <a:moveTo>
                  <a:pt x="1540" y="960"/>
                </a:moveTo>
                <a:lnTo>
                  <a:pt x="1508" y="964"/>
                </a:lnTo>
                <a:lnTo>
                  <a:pt x="1478" y="973"/>
                </a:lnTo>
                <a:lnTo>
                  <a:pt x="1450" y="988"/>
                </a:lnTo>
                <a:lnTo>
                  <a:pt x="1426" y="1007"/>
                </a:lnTo>
                <a:lnTo>
                  <a:pt x="1408" y="1031"/>
                </a:lnTo>
                <a:lnTo>
                  <a:pt x="1392" y="1058"/>
                </a:lnTo>
                <a:lnTo>
                  <a:pt x="1383" y="1088"/>
                </a:lnTo>
                <a:lnTo>
                  <a:pt x="1380" y="1120"/>
                </a:lnTo>
                <a:lnTo>
                  <a:pt x="1383" y="1149"/>
                </a:lnTo>
                <a:lnTo>
                  <a:pt x="1390" y="1176"/>
                </a:lnTo>
                <a:lnTo>
                  <a:pt x="1402" y="1201"/>
                </a:lnTo>
                <a:lnTo>
                  <a:pt x="1417" y="1223"/>
                </a:lnTo>
                <a:lnTo>
                  <a:pt x="1437" y="1242"/>
                </a:lnTo>
                <a:lnTo>
                  <a:pt x="1459" y="1258"/>
                </a:lnTo>
                <a:lnTo>
                  <a:pt x="1484" y="1270"/>
                </a:lnTo>
                <a:lnTo>
                  <a:pt x="1511" y="1277"/>
                </a:lnTo>
                <a:lnTo>
                  <a:pt x="1540" y="1280"/>
                </a:lnTo>
                <a:lnTo>
                  <a:pt x="1572" y="1277"/>
                </a:lnTo>
                <a:lnTo>
                  <a:pt x="1602" y="1268"/>
                </a:lnTo>
                <a:lnTo>
                  <a:pt x="1629" y="1252"/>
                </a:lnTo>
                <a:lnTo>
                  <a:pt x="1653" y="1233"/>
                </a:lnTo>
                <a:lnTo>
                  <a:pt x="1672" y="1209"/>
                </a:lnTo>
                <a:lnTo>
                  <a:pt x="1687" y="1182"/>
                </a:lnTo>
                <a:lnTo>
                  <a:pt x="1696" y="1152"/>
                </a:lnTo>
                <a:lnTo>
                  <a:pt x="1699" y="1120"/>
                </a:lnTo>
                <a:lnTo>
                  <a:pt x="1697" y="1091"/>
                </a:lnTo>
                <a:lnTo>
                  <a:pt x="1690" y="1064"/>
                </a:lnTo>
                <a:lnTo>
                  <a:pt x="1678" y="1039"/>
                </a:lnTo>
                <a:lnTo>
                  <a:pt x="1662" y="1017"/>
                </a:lnTo>
                <a:lnTo>
                  <a:pt x="1642" y="998"/>
                </a:lnTo>
                <a:lnTo>
                  <a:pt x="1621" y="983"/>
                </a:lnTo>
                <a:lnTo>
                  <a:pt x="1596" y="970"/>
                </a:lnTo>
                <a:lnTo>
                  <a:pt x="1568" y="963"/>
                </a:lnTo>
                <a:lnTo>
                  <a:pt x="1540" y="960"/>
                </a:lnTo>
                <a:close/>
                <a:moveTo>
                  <a:pt x="347" y="698"/>
                </a:moveTo>
                <a:lnTo>
                  <a:pt x="371" y="702"/>
                </a:lnTo>
                <a:lnTo>
                  <a:pt x="394" y="709"/>
                </a:lnTo>
                <a:lnTo>
                  <a:pt x="412" y="721"/>
                </a:lnTo>
                <a:lnTo>
                  <a:pt x="429" y="738"/>
                </a:lnTo>
                <a:lnTo>
                  <a:pt x="441" y="757"/>
                </a:lnTo>
                <a:lnTo>
                  <a:pt x="449" y="779"/>
                </a:lnTo>
                <a:lnTo>
                  <a:pt x="452" y="803"/>
                </a:lnTo>
                <a:lnTo>
                  <a:pt x="449" y="827"/>
                </a:lnTo>
                <a:lnTo>
                  <a:pt x="441" y="848"/>
                </a:lnTo>
                <a:lnTo>
                  <a:pt x="429" y="868"/>
                </a:lnTo>
                <a:lnTo>
                  <a:pt x="412" y="884"/>
                </a:lnTo>
                <a:lnTo>
                  <a:pt x="394" y="896"/>
                </a:lnTo>
                <a:lnTo>
                  <a:pt x="371" y="904"/>
                </a:lnTo>
                <a:lnTo>
                  <a:pt x="347" y="907"/>
                </a:lnTo>
                <a:lnTo>
                  <a:pt x="324" y="904"/>
                </a:lnTo>
                <a:lnTo>
                  <a:pt x="302" y="896"/>
                </a:lnTo>
                <a:lnTo>
                  <a:pt x="282" y="884"/>
                </a:lnTo>
                <a:lnTo>
                  <a:pt x="267" y="868"/>
                </a:lnTo>
                <a:lnTo>
                  <a:pt x="254" y="848"/>
                </a:lnTo>
                <a:lnTo>
                  <a:pt x="246" y="827"/>
                </a:lnTo>
                <a:lnTo>
                  <a:pt x="244" y="803"/>
                </a:lnTo>
                <a:lnTo>
                  <a:pt x="246" y="779"/>
                </a:lnTo>
                <a:lnTo>
                  <a:pt x="254" y="757"/>
                </a:lnTo>
                <a:lnTo>
                  <a:pt x="267" y="738"/>
                </a:lnTo>
                <a:lnTo>
                  <a:pt x="282" y="721"/>
                </a:lnTo>
                <a:lnTo>
                  <a:pt x="302" y="709"/>
                </a:lnTo>
                <a:lnTo>
                  <a:pt x="324" y="702"/>
                </a:lnTo>
                <a:lnTo>
                  <a:pt x="347" y="698"/>
                </a:lnTo>
                <a:close/>
                <a:moveTo>
                  <a:pt x="347" y="612"/>
                </a:moveTo>
                <a:lnTo>
                  <a:pt x="345" y="612"/>
                </a:lnTo>
                <a:lnTo>
                  <a:pt x="340" y="613"/>
                </a:lnTo>
                <a:lnTo>
                  <a:pt x="313" y="616"/>
                </a:lnTo>
                <a:lnTo>
                  <a:pt x="286" y="622"/>
                </a:lnTo>
                <a:lnTo>
                  <a:pt x="262" y="633"/>
                </a:lnTo>
                <a:lnTo>
                  <a:pt x="238" y="648"/>
                </a:lnTo>
                <a:lnTo>
                  <a:pt x="237" y="648"/>
                </a:lnTo>
                <a:lnTo>
                  <a:pt x="214" y="667"/>
                </a:lnTo>
                <a:lnTo>
                  <a:pt x="194" y="689"/>
                </a:lnTo>
                <a:lnTo>
                  <a:pt x="179" y="714"/>
                </a:lnTo>
                <a:lnTo>
                  <a:pt x="166" y="742"/>
                </a:lnTo>
                <a:lnTo>
                  <a:pt x="159" y="772"/>
                </a:lnTo>
                <a:lnTo>
                  <a:pt x="157" y="803"/>
                </a:lnTo>
                <a:lnTo>
                  <a:pt x="160" y="837"/>
                </a:lnTo>
                <a:lnTo>
                  <a:pt x="168" y="869"/>
                </a:lnTo>
                <a:lnTo>
                  <a:pt x="183" y="899"/>
                </a:lnTo>
                <a:lnTo>
                  <a:pt x="202" y="926"/>
                </a:lnTo>
                <a:lnTo>
                  <a:pt x="224" y="948"/>
                </a:lnTo>
                <a:lnTo>
                  <a:pt x="251" y="967"/>
                </a:lnTo>
                <a:lnTo>
                  <a:pt x="281" y="982"/>
                </a:lnTo>
                <a:lnTo>
                  <a:pt x="313" y="991"/>
                </a:lnTo>
                <a:lnTo>
                  <a:pt x="347" y="993"/>
                </a:lnTo>
                <a:lnTo>
                  <a:pt x="382" y="990"/>
                </a:lnTo>
                <a:lnTo>
                  <a:pt x="414" y="982"/>
                </a:lnTo>
                <a:lnTo>
                  <a:pt x="444" y="967"/>
                </a:lnTo>
                <a:lnTo>
                  <a:pt x="471" y="947"/>
                </a:lnTo>
                <a:lnTo>
                  <a:pt x="495" y="924"/>
                </a:lnTo>
                <a:lnTo>
                  <a:pt x="495" y="923"/>
                </a:lnTo>
                <a:lnTo>
                  <a:pt x="500" y="916"/>
                </a:lnTo>
                <a:lnTo>
                  <a:pt x="505" y="910"/>
                </a:lnTo>
                <a:lnTo>
                  <a:pt x="508" y="906"/>
                </a:lnTo>
                <a:lnTo>
                  <a:pt x="515" y="896"/>
                </a:lnTo>
                <a:lnTo>
                  <a:pt x="518" y="890"/>
                </a:lnTo>
                <a:lnTo>
                  <a:pt x="520" y="884"/>
                </a:lnTo>
                <a:lnTo>
                  <a:pt x="522" y="880"/>
                </a:lnTo>
                <a:lnTo>
                  <a:pt x="525" y="873"/>
                </a:lnTo>
                <a:lnTo>
                  <a:pt x="528" y="864"/>
                </a:lnTo>
                <a:lnTo>
                  <a:pt x="530" y="855"/>
                </a:lnTo>
                <a:lnTo>
                  <a:pt x="533" y="846"/>
                </a:lnTo>
                <a:lnTo>
                  <a:pt x="535" y="839"/>
                </a:lnTo>
                <a:lnTo>
                  <a:pt x="536" y="828"/>
                </a:lnTo>
                <a:lnTo>
                  <a:pt x="537" y="821"/>
                </a:lnTo>
                <a:lnTo>
                  <a:pt x="539" y="803"/>
                </a:lnTo>
                <a:lnTo>
                  <a:pt x="539" y="802"/>
                </a:lnTo>
                <a:lnTo>
                  <a:pt x="539" y="796"/>
                </a:lnTo>
                <a:lnTo>
                  <a:pt x="537" y="789"/>
                </a:lnTo>
                <a:lnTo>
                  <a:pt x="537" y="783"/>
                </a:lnTo>
                <a:lnTo>
                  <a:pt x="536" y="777"/>
                </a:lnTo>
                <a:lnTo>
                  <a:pt x="536" y="775"/>
                </a:lnTo>
                <a:lnTo>
                  <a:pt x="528" y="742"/>
                </a:lnTo>
                <a:lnTo>
                  <a:pt x="515" y="711"/>
                </a:lnTo>
                <a:lnTo>
                  <a:pt x="496" y="683"/>
                </a:lnTo>
                <a:lnTo>
                  <a:pt x="472" y="659"/>
                </a:lnTo>
                <a:lnTo>
                  <a:pt x="445" y="640"/>
                </a:lnTo>
                <a:lnTo>
                  <a:pt x="416" y="624"/>
                </a:lnTo>
                <a:lnTo>
                  <a:pt x="382" y="615"/>
                </a:lnTo>
                <a:lnTo>
                  <a:pt x="347" y="612"/>
                </a:lnTo>
                <a:close/>
                <a:moveTo>
                  <a:pt x="226" y="0"/>
                </a:moveTo>
                <a:lnTo>
                  <a:pt x="3314" y="0"/>
                </a:lnTo>
                <a:lnTo>
                  <a:pt x="3335" y="3"/>
                </a:lnTo>
                <a:lnTo>
                  <a:pt x="3354" y="11"/>
                </a:lnTo>
                <a:lnTo>
                  <a:pt x="3370" y="24"/>
                </a:lnTo>
                <a:lnTo>
                  <a:pt x="3382" y="39"/>
                </a:lnTo>
                <a:lnTo>
                  <a:pt x="3389" y="58"/>
                </a:lnTo>
                <a:lnTo>
                  <a:pt x="3392" y="79"/>
                </a:lnTo>
                <a:lnTo>
                  <a:pt x="3389" y="99"/>
                </a:lnTo>
                <a:lnTo>
                  <a:pt x="3382" y="119"/>
                </a:lnTo>
                <a:lnTo>
                  <a:pt x="3370" y="134"/>
                </a:lnTo>
                <a:lnTo>
                  <a:pt x="3354" y="147"/>
                </a:lnTo>
                <a:lnTo>
                  <a:pt x="3335" y="154"/>
                </a:lnTo>
                <a:lnTo>
                  <a:pt x="3314" y="157"/>
                </a:lnTo>
                <a:lnTo>
                  <a:pt x="1926" y="157"/>
                </a:lnTo>
                <a:lnTo>
                  <a:pt x="1926" y="441"/>
                </a:lnTo>
                <a:lnTo>
                  <a:pt x="2052" y="441"/>
                </a:lnTo>
                <a:lnTo>
                  <a:pt x="2082" y="443"/>
                </a:lnTo>
                <a:lnTo>
                  <a:pt x="2111" y="452"/>
                </a:lnTo>
                <a:lnTo>
                  <a:pt x="2137" y="464"/>
                </a:lnTo>
                <a:lnTo>
                  <a:pt x="2160" y="480"/>
                </a:lnTo>
                <a:lnTo>
                  <a:pt x="2181" y="501"/>
                </a:lnTo>
                <a:lnTo>
                  <a:pt x="2198" y="525"/>
                </a:lnTo>
                <a:lnTo>
                  <a:pt x="2210" y="551"/>
                </a:lnTo>
                <a:lnTo>
                  <a:pt x="2218" y="580"/>
                </a:lnTo>
                <a:lnTo>
                  <a:pt x="2220" y="610"/>
                </a:lnTo>
                <a:lnTo>
                  <a:pt x="2220" y="676"/>
                </a:lnTo>
                <a:lnTo>
                  <a:pt x="2220" y="682"/>
                </a:lnTo>
                <a:lnTo>
                  <a:pt x="2220" y="688"/>
                </a:lnTo>
                <a:lnTo>
                  <a:pt x="2295" y="695"/>
                </a:lnTo>
                <a:lnTo>
                  <a:pt x="2368" y="708"/>
                </a:lnTo>
                <a:lnTo>
                  <a:pt x="2439" y="726"/>
                </a:lnTo>
                <a:lnTo>
                  <a:pt x="2509" y="750"/>
                </a:lnTo>
                <a:lnTo>
                  <a:pt x="2575" y="779"/>
                </a:lnTo>
                <a:lnTo>
                  <a:pt x="2638" y="812"/>
                </a:lnTo>
                <a:lnTo>
                  <a:pt x="2699" y="850"/>
                </a:lnTo>
                <a:lnTo>
                  <a:pt x="2702" y="852"/>
                </a:lnTo>
                <a:lnTo>
                  <a:pt x="2705" y="854"/>
                </a:lnTo>
                <a:lnTo>
                  <a:pt x="2706" y="855"/>
                </a:lnTo>
                <a:lnTo>
                  <a:pt x="2709" y="857"/>
                </a:lnTo>
                <a:lnTo>
                  <a:pt x="2712" y="860"/>
                </a:lnTo>
                <a:lnTo>
                  <a:pt x="2716" y="863"/>
                </a:lnTo>
                <a:lnTo>
                  <a:pt x="2722" y="867"/>
                </a:lnTo>
                <a:lnTo>
                  <a:pt x="2768" y="903"/>
                </a:lnTo>
                <a:lnTo>
                  <a:pt x="2813" y="942"/>
                </a:lnTo>
                <a:lnTo>
                  <a:pt x="2854" y="984"/>
                </a:lnTo>
                <a:lnTo>
                  <a:pt x="2893" y="1028"/>
                </a:lnTo>
                <a:lnTo>
                  <a:pt x="2912" y="1051"/>
                </a:lnTo>
                <a:lnTo>
                  <a:pt x="2929" y="1075"/>
                </a:lnTo>
                <a:lnTo>
                  <a:pt x="2945" y="1097"/>
                </a:lnTo>
                <a:lnTo>
                  <a:pt x="2984" y="1160"/>
                </a:lnTo>
                <a:lnTo>
                  <a:pt x="3018" y="1225"/>
                </a:lnTo>
                <a:lnTo>
                  <a:pt x="3046" y="1295"/>
                </a:lnTo>
                <a:lnTo>
                  <a:pt x="3070" y="1366"/>
                </a:lnTo>
                <a:lnTo>
                  <a:pt x="3071" y="1368"/>
                </a:lnTo>
                <a:lnTo>
                  <a:pt x="3072" y="1370"/>
                </a:lnTo>
                <a:lnTo>
                  <a:pt x="3072" y="1371"/>
                </a:lnTo>
                <a:lnTo>
                  <a:pt x="3074" y="1381"/>
                </a:lnTo>
                <a:lnTo>
                  <a:pt x="3087" y="1439"/>
                </a:lnTo>
                <a:lnTo>
                  <a:pt x="3098" y="1498"/>
                </a:lnTo>
                <a:lnTo>
                  <a:pt x="3104" y="1559"/>
                </a:lnTo>
                <a:lnTo>
                  <a:pt x="3106" y="1620"/>
                </a:lnTo>
                <a:lnTo>
                  <a:pt x="3106" y="1632"/>
                </a:lnTo>
                <a:lnTo>
                  <a:pt x="3103" y="1672"/>
                </a:lnTo>
                <a:lnTo>
                  <a:pt x="3095" y="1709"/>
                </a:lnTo>
                <a:lnTo>
                  <a:pt x="3082" y="1744"/>
                </a:lnTo>
                <a:lnTo>
                  <a:pt x="3065" y="1776"/>
                </a:lnTo>
                <a:lnTo>
                  <a:pt x="3043" y="1806"/>
                </a:lnTo>
                <a:lnTo>
                  <a:pt x="3017" y="1833"/>
                </a:lnTo>
                <a:lnTo>
                  <a:pt x="2989" y="1856"/>
                </a:lnTo>
                <a:lnTo>
                  <a:pt x="2957" y="1875"/>
                </a:lnTo>
                <a:lnTo>
                  <a:pt x="2923" y="1890"/>
                </a:lnTo>
                <a:lnTo>
                  <a:pt x="2952" y="2024"/>
                </a:lnTo>
                <a:lnTo>
                  <a:pt x="2953" y="2030"/>
                </a:lnTo>
                <a:lnTo>
                  <a:pt x="2953" y="2035"/>
                </a:lnTo>
                <a:lnTo>
                  <a:pt x="3105" y="2035"/>
                </a:lnTo>
                <a:lnTo>
                  <a:pt x="3126" y="2038"/>
                </a:lnTo>
                <a:lnTo>
                  <a:pt x="3145" y="2046"/>
                </a:lnTo>
                <a:lnTo>
                  <a:pt x="3161" y="2058"/>
                </a:lnTo>
                <a:lnTo>
                  <a:pt x="3173" y="2074"/>
                </a:lnTo>
                <a:lnTo>
                  <a:pt x="3180" y="2093"/>
                </a:lnTo>
                <a:lnTo>
                  <a:pt x="3184" y="2114"/>
                </a:lnTo>
                <a:lnTo>
                  <a:pt x="3180" y="2135"/>
                </a:lnTo>
                <a:lnTo>
                  <a:pt x="3173" y="2153"/>
                </a:lnTo>
                <a:lnTo>
                  <a:pt x="3161" y="2169"/>
                </a:lnTo>
                <a:lnTo>
                  <a:pt x="3145" y="2181"/>
                </a:lnTo>
                <a:lnTo>
                  <a:pt x="3126" y="2189"/>
                </a:lnTo>
                <a:lnTo>
                  <a:pt x="3105" y="2192"/>
                </a:lnTo>
                <a:lnTo>
                  <a:pt x="1728" y="2192"/>
                </a:lnTo>
                <a:lnTo>
                  <a:pt x="1707" y="2189"/>
                </a:lnTo>
                <a:lnTo>
                  <a:pt x="1688" y="2181"/>
                </a:lnTo>
                <a:lnTo>
                  <a:pt x="1672" y="2169"/>
                </a:lnTo>
                <a:lnTo>
                  <a:pt x="1660" y="2153"/>
                </a:lnTo>
                <a:lnTo>
                  <a:pt x="1652" y="2135"/>
                </a:lnTo>
                <a:lnTo>
                  <a:pt x="1650" y="2114"/>
                </a:lnTo>
                <a:lnTo>
                  <a:pt x="1652" y="2093"/>
                </a:lnTo>
                <a:lnTo>
                  <a:pt x="1660" y="2074"/>
                </a:lnTo>
                <a:lnTo>
                  <a:pt x="1672" y="2058"/>
                </a:lnTo>
                <a:lnTo>
                  <a:pt x="1688" y="2046"/>
                </a:lnTo>
                <a:lnTo>
                  <a:pt x="1707" y="2038"/>
                </a:lnTo>
                <a:lnTo>
                  <a:pt x="1728" y="2035"/>
                </a:lnTo>
                <a:lnTo>
                  <a:pt x="1900" y="2035"/>
                </a:lnTo>
                <a:lnTo>
                  <a:pt x="1900" y="2030"/>
                </a:lnTo>
                <a:lnTo>
                  <a:pt x="1901" y="2024"/>
                </a:lnTo>
                <a:lnTo>
                  <a:pt x="1930" y="1892"/>
                </a:lnTo>
                <a:lnTo>
                  <a:pt x="1852" y="1876"/>
                </a:lnTo>
                <a:lnTo>
                  <a:pt x="1777" y="1855"/>
                </a:lnTo>
                <a:lnTo>
                  <a:pt x="1703" y="1828"/>
                </a:lnTo>
                <a:lnTo>
                  <a:pt x="1632" y="1797"/>
                </a:lnTo>
                <a:lnTo>
                  <a:pt x="1564" y="1759"/>
                </a:lnTo>
                <a:lnTo>
                  <a:pt x="1499" y="1719"/>
                </a:lnTo>
                <a:lnTo>
                  <a:pt x="1436" y="1673"/>
                </a:lnTo>
                <a:lnTo>
                  <a:pt x="1377" y="1623"/>
                </a:lnTo>
                <a:lnTo>
                  <a:pt x="1322" y="1568"/>
                </a:lnTo>
                <a:lnTo>
                  <a:pt x="1270" y="1511"/>
                </a:lnTo>
                <a:lnTo>
                  <a:pt x="1223" y="1449"/>
                </a:lnTo>
                <a:lnTo>
                  <a:pt x="1180" y="1383"/>
                </a:lnTo>
                <a:lnTo>
                  <a:pt x="1142" y="1314"/>
                </a:lnTo>
                <a:lnTo>
                  <a:pt x="1109" y="1243"/>
                </a:lnTo>
                <a:lnTo>
                  <a:pt x="1081" y="1168"/>
                </a:lnTo>
                <a:lnTo>
                  <a:pt x="579" y="1062"/>
                </a:lnTo>
                <a:lnTo>
                  <a:pt x="547" y="1087"/>
                </a:lnTo>
                <a:lnTo>
                  <a:pt x="512" y="1109"/>
                </a:lnTo>
                <a:lnTo>
                  <a:pt x="473" y="1126"/>
                </a:lnTo>
                <a:lnTo>
                  <a:pt x="433" y="1140"/>
                </a:lnTo>
                <a:lnTo>
                  <a:pt x="392" y="1148"/>
                </a:lnTo>
                <a:lnTo>
                  <a:pt x="347" y="1150"/>
                </a:lnTo>
                <a:lnTo>
                  <a:pt x="301" y="1147"/>
                </a:lnTo>
                <a:lnTo>
                  <a:pt x="255" y="1138"/>
                </a:lnTo>
                <a:lnTo>
                  <a:pt x="213" y="1123"/>
                </a:lnTo>
                <a:lnTo>
                  <a:pt x="173" y="1102"/>
                </a:lnTo>
                <a:lnTo>
                  <a:pt x="135" y="1078"/>
                </a:lnTo>
                <a:lnTo>
                  <a:pt x="102" y="1049"/>
                </a:lnTo>
                <a:lnTo>
                  <a:pt x="72" y="1015"/>
                </a:lnTo>
                <a:lnTo>
                  <a:pt x="48" y="978"/>
                </a:lnTo>
                <a:lnTo>
                  <a:pt x="27" y="938"/>
                </a:lnTo>
                <a:lnTo>
                  <a:pt x="12" y="895"/>
                </a:lnTo>
                <a:lnTo>
                  <a:pt x="3" y="850"/>
                </a:lnTo>
                <a:lnTo>
                  <a:pt x="0" y="803"/>
                </a:lnTo>
                <a:lnTo>
                  <a:pt x="3" y="755"/>
                </a:lnTo>
                <a:lnTo>
                  <a:pt x="12" y="710"/>
                </a:lnTo>
                <a:lnTo>
                  <a:pt x="28" y="667"/>
                </a:lnTo>
                <a:lnTo>
                  <a:pt x="48" y="627"/>
                </a:lnTo>
                <a:lnTo>
                  <a:pt x="73" y="590"/>
                </a:lnTo>
                <a:lnTo>
                  <a:pt x="102" y="557"/>
                </a:lnTo>
                <a:lnTo>
                  <a:pt x="40" y="338"/>
                </a:lnTo>
                <a:lnTo>
                  <a:pt x="37" y="320"/>
                </a:lnTo>
                <a:lnTo>
                  <a:pt x="38" y="303"/>
                </a:lnTo>
                <a:lnTo>
                  <a:pt x="43" y="285"/>
                </a:lnTo>
                <a:lnTo>
                  <a:pt x="53" y="270"/>
                </a:lnTo>
                <a:lnTo>
                  <a:pt x="65" y="256"/>
                </a:lnTo>
                <a:lnTo>
                  <a:pt x="81" y="247"/>
                </a:lnTo>
                <a:lnTo>
                  <a:pt x="97" y="241"/>
                </a:lnTo>
                <a:lnTo>
                  <a:pt x="115" y="239"/>
                </a:lnTo>
                <a:lnTo>
                  <a:pt x="245" y="239"/>
                </a:lnTo>
                <a:lnTo>
                  <a:pt x="263" y="241"/>
                </a:lnTo>
                <a:lnTo>
                  <a:pt x="280" y="247"/>
                </a:lnTo>
                <a:lnTo>
                  <a:pt x="295" y="256"/>
                </a:lnTo>
                <a:lnTo>
                  <a:pt x="307" y="270"/>
                </a:lnTo>
                <a:lnTo>
                  <a:pt x="316" y="286"/>
                </a:lnTo>
                <a:lnTo>
                  <a:pt x="391" y="458"/>
                </a:lnTo>
                <a:lnTo>
                  <a:pt x="434" y="466"/>
                </a:lnTo>
                <a:lnTo>
                  <a:pt x="474" y="479"/>
                </a:lnTo>
                <a:lnTo>
                  <a:pt x="514" y="498"/>
                </a:lnTo>
                <a:lnTo>
                  <a:pt x="550" y="521"/>
                </a:lnTo>
                <a:lnTo>
                  <a:pt x="583" y="547"/>
                </a:lnTo>
                <a:lnTo>
                  <a:pt x="612" y="578"/>
                </a:lnTo>
                <a:lnTo>
                  <a:pt x="638" y="611"/>
                </a:lnTo>
                <a:lnTo>
                  <a:pt x="658" y="648"/>
                </a:lnTo>
                <a:lnTo>
                  <a:pt x="676" y="687"/>
                </a:lnTo>
                <a:lnTo>
                  <a:pt x="1072" y="687"/>
                </a:lnTo>
                <a:lnTo>
                  <a:pt x="1072" y="682"/>
                </a:lnTo>
                <a:lnTo>
                  <a:pt x="1072" y="676"/>
                </a:lnTo>
                <a:lnTo>
                  <a:pt x="1072" y="610"/>
                </a:lnTo>
                <a:lnTo>
                  <a:pt x="1074" y="580"/>
                </a:lnTo>
                <a:lnTo>
                  <a:pt x="1082" y="551"/>
                </a:lnTo>
                <a:lnTo>
                  <a:pt x="1095" y="525"/>
                </a:lnTo>
                <a:lnTo>
                  <a:pt x="1111" y="501"/>
                </a:lnTo>
                <a:lnTo>
                  <a:pt x="1132" y="480"/>
                </a:lnTo>
                <a:lnTo>
                  <a:pt x="1156" y="464"/>
                </a:lnTo>
                <a:lnTo>
                  <a:pt x="1181" y="452"/>
                </a:lnTo>
                <a:lnTo>
                  <a:pt x="1210" y="443"/>
                </a:lnTo>
                <a:lnTo>
                  <a:pt x="1240" y="441"/>
                </a:lnTo>
                <a:lnTo>
                  <a:pt x="1616" y="441"/>
                </a:lnTo>
                <a:lnTo>
                  <a:pt x="1616" y="157"/>
                </a:lnTo>
                <a:lnTo>
                  <a:pt x="226" y="157"/>
                </a:lnTo>
                <a:lnTo>
                  <a:pt x="206" y="154"/>
                </a:lnTo>
                <a:lnTo>
                  <a:pt x="187" y="147"/>
                </a:lnTo>
                <a:lnTo>
                  <a:pt x="172" y="134"/>
                </a:lnTo>
                <a:lnTo>
                  <a:pt x="159" y="119"/>
                </a:lnTo>
                <a:lnTo>
                  <a:pt x="151" y="99"/>
                </a:lnTo>
                <a:lnTo>
                  <a:pt x="148" y="79"/>
                </a:lnTo>
                <a:lnTo>
                  <a:pt x="151" y="58"/>
                </a:lnTo>
                <a:lnTo>
                  <a:pt x="159" y="39"/>
                </a:lnTo>
                <a:lnTo>
                  <a:pt x="172" y="24"/>
                </a:lnTo>
                <a:lnTo>
                  <a:pt x="187" y="11"/>
                </a:lnTo>
                <a:lnTo>
                  <a:pt x="206" y="3"/>
                </a:lnTo>
                <a:lnTo>
                  <a:pt x="2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Freeform 95"/>
          <p:cNvSpPr>
            <a:spLocks noEditPoints="1"/>
          </p:cNvSpPr>
          <p:nvPr/>
        </p:nvSpPr>
        <p:spPr bwMode="auto">
          <a:xfrm>
            <a:off x="1706232" y="1917700"/>
            <a:ext cx="350838" cy="549275"/>
          </a:xfrm>
          <a:custGeom>
            <a:avLst/>
            <a:gdLst>
              <a:gd name="T0" fmla="*/ 513 w 2213"/>
              <a:gd name="T1" fmla="*/ 2793 h 3454"/>
              <a:gd name="T2" fmla="*/ 503 w 2213"/>
              <a:gd name="T3" fmla="*/ 2824 h 3454"/>
              <a:gd name="T4" fmla="*/ 488 w 2213"/>
              <a:gd name="T5" fmla="*/ 2937 h 3454"/>
              <a:gd name="T6" fmla="*/ 1726 w 2213"/>
              <a:gd name="T7" fmla="*/ 3011 h 3454"/>
              <a:gd name="T8" fmla="*/ 1714 w 2213"/>
              <a:gd name="T9" fmla="*/ 2878 h 3454"/>
              <a:gd name="T10" fmla="*/ 1703 w 2213"/>
              <a:gd name="T11" fmla="*/ 2796 h 3454"/>
              <a:gd name="T12" fmla="*/ 1132 w 2213"/>
              <a:gd name="T13" fmla="*/ 2615 h 3454"/>
              <a:gd name="T14" fmla="*/ 1346 w 2213"/>
              <a:gd name="T15" fmla="*/ 1284 h 3454"/>
              <a:gd name="T16" fmla="*/ 1025 w 2213"/>
              <a:gd name="T17" fmla="*/ 1302 h 3454"/>
              <a:gd name="T18" fmla="*/ 737 w 2213"/>
              <a:gd name="T19" fmla="*/ 1257 h 3454"/>
              <a:gd name="T20" fmla="*/ 859 w 2213"/>
              <a:gd name="T21" fmla="*/ 1384 h 3454"/>
              <a:gd name="T22" fmla="*/ 990 w 2213"/>
              <a:gd name="T23" fmla="*/ 1461 h 3454"/>
              <a:gd name="T24" fmla="*/ 1114 w 2213"/>
              <a:gd name="T25" fmla="*/ 1480 h 3454"/>
              <a:gd name="T26" fmla="*/ 1253 w 2213"/>
              <a:gd name="T27" fmla="*/ 1454 h 3454"/>
              <a:gd name="T28" fmla="*/ 1380 w 2213"/>
              <a:gd name="T29" fmla="*/ 1365 h 3454"/>
              <a:gd name="T30" fmla="*/ 86 w 2213"/>
              <a:gd name="T31" fmla="*/ 0 h 3454"/>
              <a:gd name="T32" fmla="*/ 2188 w 2213"/>
              <a:gd name="T33" fmla="*/ 26 h 3454"/>
              <a:gd name="T34" fmla="*/ 2213 w 2213"/>
              <a:gd name="T35" fmla="*/ 291 h 3454"/>
              <a:gd name="T36" fmla="*/ 2170 w 2213"/>
              <a:gd name="T37" fmla="*/ 366 h 3454"/>
              <a:gd name="T38" fmla="*/ 1974 w 2213"/>
              <a:gd name="T39" fmla="*/ 474 h 3454"/>
              <a:gd name="T40" fmla="*/ 1916 w 2213"/>
              <a:gd name="T41" fmla="*/ 835 h 3454"/>
              <a:gd name="T42" fmla="*/ 1805 w 2213"/>
              <a:gd name="T43" fmla="*/ 1156 h 3454"/>
              <a:gd name="T44" fmla="*/ 1647 w 2213"/>
              <a:gd name="T45" fmla="*/ 1419 h 3454"/>
              <a:gd name="T46" fmla="*/ 1451 w 2213"/>
              <a:gd name="T47" fmla="*/ 1607 h 3454"/>
              <a:gd name="T48" fmla="*/ 1313 w 2213"/>
              <a:gd name="T49" fmla="*/ 1694 h 3454"/>
              <a:gd name="T50" fmla="*/ 1313 w 2213"/>
              <a:gd name="T51" fmla="*/ 1761 h 3454"/>
              <a:gd name="T52" fmla="*/ 1451 w 2213"/>
              <a:gd name="T53" fmla="*/ 1847 h 3454"/>
              <a:gd name="T54" fmla="*/ 1647 w 2213"/>
              <a:gd name="T55" fmla="*/ 2037 h 3454"/>
              <a:gd name="T56" fmla="*/ 1805 w 2213"/>
              <a:gd name="T57" fmla="*/ 2299 h 3454"/>
              <a:gd name="T58" fmla="*/ 1916 w 2213"/>
              <a:gd name="T59" fmla="*/ 2620 h 3454"/>
              <a:gd name="T60" fmla="*/ 1974 w 2213"/>
              <a:gd name="T61" fmla="*/ 2981 h 3454"/>
              <a:gd name="T62" fmla="*/ 2170 w 2213"/>
              <a:gd name="T63" fmla="*/ 3088 h 3454"/>
              <a:gd name="T64" fmla="*/ 2213 w 2213"/>
              <a:gd name="T65" fmla="*/ 3163 h 3454"/>
              <a:gd name="T66" fmla="*/ 2188 w 2213"/>
              <a:gd name="T67" fmla="*/ 3429 h 3454"/>
              <a:gd name="T68" fmla="*/ 86 w 2213"/>
              <a:gd name="T69" fmla="*/ 3454 h 3454"/>
              <a:gd name="T70" fmla="*/ 12 w 2213"/>
              <a:gd name="T71" fmla="*/ 3411 h 3454"/>
              <a:gd name="T72" fmla="*/ 3 w 2213"/>
              <a:gd name="T73" fmla="*/ 3140 h 3454"/>
              <a:gd name="T74" fmla="*/ 63 w 2213"/>
              <a:gd name="T75" fmla="*/ 3079 h 3454"/>
              <a:gd name="T76" fmla="*/ 248 w 2213"/>
              <a:gd name="T77" fmla="*/ 2888 h 3454"/>
              <a:gd name="T78" fmla="*/ 320 w 2213"/>
              <a:gd name="T79" fmla="*/ 2534 h 3454"/>
              <a:gd name="T80" fmla="*/ 444 w 2213"/>
              <a:gd name="T81" fmla="*/ 2227 h 3454"/>
              <a:gd name="T82" fmla="*/ 611 w 2213"/>
              <a:gd name="T83" fmla="*/ 1982 h 3454"/>
              <a:gd name="T84" fmla="*/ 816 w 2213"/>
              <a:gd name="T85" fmla="*/ 1813 h 3454"/>
              <a:gd name="T86" fmla="*/ 907 w 2213"/>
              <a:gd name="T87" fmla="*/ 1745 h 3454"/>
              <a:gd name="T88" fmla="*/ 887 w 2213"/>
              <a:gd name="T89" fmla="*/ 1680 h 3454"/>
              <a:gd name="T90" fmla="*/ 709 w 2213"/>
              <a:gd name="T91" fmla="*/ 1568 h 3454"/>
              <a:gd name="T92" fmla="*/ 523 w 2213"/>
              <a:gd name="T93" fmla="*/ 1358 h 3454"/>
              <a:gd name="T94" fmla="*/ 376 w 2213"/>
              <a:gd name="T95" fmla="*/ 1080 h 3454"/>
              <a:gd name="T96" fmla="*/ 277 w 2213"/>
              <a:gd name="T97" fmla="*/ 748 h 3454"/>
              <a:gd name="T98" fmla="*/ 233 w 2213"/>
              <a:gd name="T99" fmla="*/ 379 h 3454"/>
              <a:gd name="T100" fmla="*/ 25 w 2213"/>
              <a:gd name="T101" fmla="*/ 353 h 3454"/>
              <a:gd name="T102" fmla="*/ 0 w 2213"/>
              <a:gd name="T103" fmla="*/ 88 h 3454"/>
              <a:gd name="T104" fmla="*/ 43 w 2213"/>
              <a:gd name="T105" fmla="*/ 13 h 3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13" h="3454">
                <a:moveTo>
                  <a:pt x="1107" y="2613"/>
                </a:moveTo>
                <a:lnTo>
                  <a:pt x="1081" y="2615"/>
                </a:lnTo>
                <a:lnTo>
                  <a:pt x="1056" y="2621"/>
                </a:lnTo>
                <a:lnTo>
                  <a:pt x="513" y="2793"/>
                </a:lnTo>
                <a:lnTo>
                  <a:pt x="510" y="2794"/>
                </a:lnTo>
                <a:lnTo>
                  <a:pt x="508" y="2796"/>
                </a:lnTo>
                <a:lnTo>
                  <a:pt x="507" y="2799"/>
                </a:lnTo>
                <a:lnTo>
                  <a:pt x="503" y="2824"/>
                </a:lnTo>
                <a:lnTo>
                  <a:pt x="499" y="2853"/>
                </a:lnTo>
                <a:lnTo>
                  <a:pt x="495" y="2881"/>
                </a:lnTo>
                <a:lnTo>
                  <a:pt x="491" y="2910"/>
                </a:lnTo>
                <a:lnTo>
                  <a:pt x="488" y="2937"/>
                </a:lnTo>
                <a:lnTo>
                  <a:pt x="486" y="2961"/>
                </a:lnTo>
                <a:lnTo>
                  <a:pt x="485" y="2981"/>
                </a:lnTo>
                <a:lnTo>
                  <a:pt x="484" y="3011"/>
                </a:lnTo>
                <a:lnTo>
                  <a:pt x="1726" y="3011"/>
                </a:lnTo>
                <a:lnTo>
                  <a:pt x="1725" y="2979"/>
                </a:lnTo>
                <a:lnTo>
                  <a:pt x="1723" y="2946"/>
                </a:lnTo>
                <a:lnTo>
                  <a:pt x="1719" y="2911"/>
                </a:lnTo>
                <a:lnTo>
                  <a:pt x="1714" y="2878"/>
                </a:lnTo>
                <a:lnTo>
                  <a:pt x="1710" y="2847"/>
                </a:lnTo>
                <a:lnTo>
                  <a:pt x="1707" y="2821"/>
                </a:lnTo>
                <a:lnTo>
                  <a:pt x="1704" y="2799"/>
                </a:lnTo>
                <a:lnTo>
                  <a:pt x="1703" y="2796"/>
                </a:lnTo>
                <a:lnTo>
                  <a:pt x="1701" y="2794"/>
                </a:lnTo>
                <a:lnTo>
                  <a:pt x="1698" y="2792"/>
                </a:lnTo>
                <a:lnTo>
                  <a:pt x="1156" y="2621"/>
                </a:lnTo>
                <a:lnTo>
                  <a:pt x="1132" y="2615"/>
                </a:lnTo>
                <a:lnTo>
                  <a:pt x="1107" y="2613"/>
                </a:lnTo>
                <a:close/>
                <a:moveTo>
                  <a:pt x="1487" y="1254"/>
                </a:moveTo>
                <a:lnTo>
                  <a:pt x="1418" y="1270"/>
                </a:lnTo>
                <a:lnTo>
                  <a:pt x="1346" y="1284"/>
                </a:lnTo>
                <a:lnTo>
                  <a:pt x="1269" y="1294"/>
                </a:lnTo>
                <a:lnTo>
                  <a:pt x="1188" y="1300"/>
                </a:lnTo>
                <a:lnTo>
                  <a:pt x="1106" y="1304"/>
                </a:lnTo>
                <a:lnTo>
                  <a:pt x="1025" y="1302"/>
                </a:lnTo>
                <a:lnTo>
                  <a:pt x="947" y="1294"/>
                </a:lnTo>
                <a:lnTo>
                  <a:pt x="872" y="1285"/>
                </a:lnTo>
                <a:lnTo>
                  <a:pt x="802" y="1272"/>
                </a:lnTo>
                <a:lnTo>
                  <a:pt x="737" y="1257"/>
                </a:lnTo>
                <a:lnTo>
                  <a:pt x="766" y="1292"/>
                </a:lnTo>
                <a:lnTo>
                  <a:pt x="797" y="1325"/>
                </a:lnTo>
                <a:lnTo>
                  <a:pt x="827" y="1356"/>
                </a:lnTo>
                <a:lnTo>
                  <a:pt x="859" y="1384"/>
                </a:lnTo>
                <a:lnTo>
                  <a:pt x="889" y="1408"/>
                </a:lnTo>
                <a:lnTo>
                  <a:pt x="918" y="1428"/>
                </a:lnTo>
                <a:lnTo>
                  <a:pt x="954" y="1447"/>
                </a:lnTo>
                <a:lnTo>
                  <a:pt x="990" y="1461"/>
                </a:lnTo>
                <a:lnTo>
                  <a:pt x="1025" y="1470"/>
                </a:lnTo>
                <a:lnTo>
                  <a:pt x="1057" y="1476"/>
                </a:lnTo>
                <a:lnTo>
                  <a:pt x="1088" y="1479"/>
                </a:lnTo>
                <a:lnTo>
                  <a:pt x="1114" y="1480"/>
                </a:lnTo>
                <a:lnTo>
                  <a:pt x="1154" y="1478"/>
                </a:lnTo>
                <a:lnTo>
                  <a:pt x="1192" y="1472"/>
                </a:lnTo>
                <a:lnTo>
                  <a:pt x="1224" y="1464"/>
                </a:lnTo>
                <a:lnTo>
                  <a:pt x="1253" y="1454"/>
                </a:lnTo>
                <a:lnTo>
                  <a:pt x="1276" y="1444"/>
                </a:lnTo>
                <a:lnTo>
                  <a:pt x="1295" y="1433"/>
                </a:lnTo>
                <a:lnTo>
                  <a:pt x="1339" y="1400"/>
                </a:lnTo>
                <a:lnTo>
                  <a:pt x="1380" y="1365"/>
                </a:lnTo>
                <a:lnTo>
                  <a:pt x="1418" y="1328"/>
                </a:lnTo>
                <a:lnTo>
                  <a:pt x="1453" y="1291"/>
                </a:lnTo>
                <a:lnTo>
                  <a:pt x="1487" y="1254"/>
                </a:lnTo>
                <a:close/>
                <a:moveTo>
                  <a:pt x="86" y="0"/>
                </a:moveTo>
                <a:lnTo>
                  <a:pt x="2126" y="0"/>
                </a:lnTo>
                <a:lnTo>
                  <a:pt x="2149" y="3"/>
                </a:lnTo>
                <a:lnTo>
                  <a:pt x="2170" y="13"/>
                </a:lnTo>
                <a:lnTo>
                  <a:pt x="2188" y="26"/>
                </a:lnTo>
                <a:lnTo>
                  <a:pt x="2201" y="43"/>
                </a:lnTo>
                <a:lnTo>
                  <a:pt x="2210" y="65"/>
                </a:lnTo>
                <a:lnTo>
                  <a:pt x="2213" y="88"/>
                </a:lnTo>
                <a:lnTo>
                  <a:pt x="2213" y="291"/>
                </a:lnTo>
                <a:lnTo>
                  <a:pt x="2210" y="314"/>
                </a:lnTo>
                <a:lnTo>
                  <a:pt x="2201" y="336"/>
                </a:lnTo>
                <a:lnTo>
                  <a:pt x="2188" y="353"/>
                </a:lnTo>
                <a:lnTo>
                  <a:pt x="2170" y="366"/>
                </a:lnTo>
                <a:lnTo>
                  <a:pt x="2149" y="376"/>
                </a:lnTo>
                <a:lnTo>
                  <a:pt x="2126" y="379"/>
                </a:lnTo>
                <a:lnTo>
                  <a:pt x="1980" y="379"/>
                </a:lnTo>
                <a:lnTo>
                  <a:pt x="1974" y="474"/>
                </a:lnTo>
                <a:lnTo>
                  <a:pt x="1965" y="568"/>
                </a:lnTo>
                <a:lnTo>
                  <a:pt x="1952" y="659"/>
                </a:lnTo>
                <a:lnTo>
                  <a:pt x="1936" y="748"/>
                </a:lnTo>
                <a:lnTo>
                  <a:pt x="1916" y="835"/>
                </a:lnTo>
                <a:lnTo>
                  <a:pt x="1893" y="920"/>
                </a:lnTo>
                <a:lnTo>
                  <a:pt x="1867" y="1002"/>
                </a:lnTo>
                <a:lnTo>
                  <a:pt x="1836" y="1080"/>
                </a:lnTo>
                <a:lnTo>
                  <a:pt x="1805" y="1156"/>
                </a:lnTo>
                <a:lnTo>
                  <a:pt x="1769" y="1228"/>
                </a:lnTo>
                <a:lnTo>
                  <a:pt x="1731" y="1295"/>
                </a:lnTo>
                <a:lnTo>
                  <a:pt x="1690" y="1358"/>
                </a:lnTo>
                <a:lnTo>
                  <a:pt x="1647" y="1419"/>
                </a:lnTo>
                <a:lnTo>
                  <a:pt x="1601" y="1473"/>
                </a:lnTo>
                <a:lnTo>
                  <a:pt x="1554" y="1523"/>
                </a:lnTo>
                <a:lnTo>
                  <a:pt x="1503" y="1568"/>
                </a:lnTo>
                <a:lnTo>
                  <a:pt x="1451" y="1607"/>
                </a:lnTo>
                <a:lnTo>
                  <a:pt x="1397" y="1641"/>
                </a:lnTo>
                <a:lnTo>
                  <a:pt x="1342" y="1670"/>
                </a:lnTo>
                <a:lnTo>
                  <a:pt x="1325" y="1680"/>
                </a:lnTo>
                <a:lnTo>
                  <a:pt x="1313" y="1694"/>
                </a:lnTo>
                <a:lnTo>
                  <a:pt x="1305" y="1710"/>
                </a:lnTo>
                <a:lnTo>
                  <a:pt x="1302" y="1728"/>
                </a:lnTo>
                <a:lnTo>
                  <a:pt x="1305" y="1745"/>
                </a:lnTo>
                <a:lnTo>
                  <a:pt x="1313" y="1761"/>
                </a:lnTo>
                <a:lnTo>
                  <a:pt x="1325" y="1775"/>
                </a:lnTo>
                <a:lnTo>
                  <a:pt x="1342" y="1785"/>
                </a:lnTo>
                <a:lnTo>
                  <a:pt x="1397" y="1813"/>
                </a:lnTo>
                <a:lnTo>
                  <a:pt x="1451" y="1847"/>
                </a:lnTo>
                <a:lnTo>
                  <a:pt x="1503" y="1887"/>
                </a:lnTo>
                <a:lnTo>
                  <a:pt x="1554" y="1932"/>
                </a:lnTo>
                <a:lnTo>
                  <a:pt x="1601" y="1982"/>
                </a:lnTo>
                <a:lnTo>
                  <a:pt x="1647" y="2037"/>
                </a:lnTo>
                <a:lnTo>
                  <a:pt x="1690" y="2096"/>
                </a:lnTo>
                <a:lnTo>
                  <a:pt x="1731" y="2160"/>
                </a:lnTo>
                <a:lnTo>
                  <a:pt x="1769" y="2227"/>
                </a:lnTo>
                <a:lnTo>
                  <a:pt x="1805" y="2299"/>
                </a:lnTo>
                <a:lnTo>
                  <a:pt x="1836" y="2374"/>
                </a:lnTo>
                <a:lnTo>
                  <a:pt x="1867" y="2453"/>
                </a:lnTo>
                <a:lnTo>
                  <a:pt x="1893" y="2534"/>
                </a:lnTo>
                <a:lnTo>
                  <a:pt x="1916" y="2620"/>
                </a:lnTo>
                <a:lnTo>
                  <a:pt x="1936" y="2706"/>
                </a:lnTo>
                <a:lnTo>
                  <a:pt x="1952" y="2796"/>
                </a:lnTo>
                <a:lnTo>
                  <a:pt x="1965" y="2888"/>
                </a:lnTo>
                <a:lnTo>
                  <a:pt x="1974" y="2981"/>
                </a:lnTo>
                <a:lnTo>
                  <a:pt x="1980" y="3076"/>
                </a:lnTo>
                <a:lnTo>
                  <a:pt x="2126" y="3076"/>
                </a:lnTo>
                <a:lnTo>
                  <a:pt x="2149" y="3079"/>
                </a:lnTo>
                <a:lnTo>
                  <a:pt x="2170" y="3088"/>
                </a:lnTo>
                <a:lnTo>
                  <a:pt x="2188" y="3102"/>
                </a:lnTo>
                <a:lnTo>
                  <a:pt x="2201" y="3120"/>
                </a:lnTo>
                <a:lnTo>
                  <a:pt x="2210" y="3140"/>
                </a:lnTo>
                <a:lnTo>
                  <a:pt x="2213" y="3163"/>
                </a:lnTo>
                <a:lnTo>
                  <a:pt x="2213" y="3367"/>
                </a:lnTo>
                <a:lnTo>
                  <a:pt x="2210" y="3391"/>
                </a:lnTo>
                <a:lnTo>
                  <a:pt x="2201" y="3411"/>
                </a:lnTo>
                <a:lnTo>
                  <a:pt x="2188" y="3429"/>
                </a:lnTo>
                <a:lnTo>
                  <a:pt x="2170" y="3442"/>
                </a:lnTo>
                <a:lnTo>
                  <a:pt x="2149" y="3451"/>
                </a:lnTo>
                <a:lnTo>
                  <a:pt x="2126" y="3454"/>
                </a:lnTo>
                <a:lnTo>
                  <a:pt x="86" y="3454"/>
                </a:lnTo>
                <a:lnTo>
                  <a:pt x="63" y="3451"/>
                </a:lnTo>
                <a:lnTo>
                  <a:pt x="43" y="3442"/>
                </a:lnTo>
                <a:lnTo>
                  <a:pt x="25" y="3429"/>
                </a:lnTo>
                <a:lnTo>
                  <a:pt x="12" y="3411"/>
                </a:lnTo>
                <a:lnTo>
                  <a:pt x="3" y="3391"/>
                </a:lnTo>
                <a:lnTo>
                  <a:pt x="0" y="3367"/>
                </a:lnTo>
                <a:lnTo>
                  <a:pt x="0" y="3163"/>
                </a:lnTo>
                <a:lnTo>
                  <a:pt x="3" y="3140"/>
                </a:lnTo>
                <a:lnTo>
                  <a:pt x="12" y="3120"/>
                </a:lnTo>
                <a:lnTo>
                  <a:pt x="25" y="3102"/>
                </a:lnTo>
                <a:lnTo>
                  <a:pt x="43" y="3088"/>
                </a:lnTo>
                <a:lnTo>
                  <a:pt x="63" y="3079"/>
                </a:lnTo>
                <a:lnTo>
                  <a:pt x="86" y="3076"/>
                </a:lnTo>
                <a:lnTo>
                  <a:pt x="233" y="3076"/>
                </a:lnTo>
                <a:lnTo>
                  <a:pt x="238" y="2981"/>
                </a:lnTo>
                <a:lnTo>
                  <a:pt x="248" y="2888"/>
                </a:lnTo>
                <a:lnTo>
                  <a:pt x="260" y="2796"/>
                </a:lnTo>
                <a:lnTo>
                  <a:pt x="277" y="2706"/>
                </a:lnTo>
                <a:lnTo>
                  <a:pt x="297" y="2620"/>
                </a:lnTo>
                <a:lnTo>
                  <a:pt x="320" y="2534"/>
                </a:lnTo>
                <a:lnTo>
                  <a:pt x="346" y="2453"/>
                </a:lnTo>
                <a:lnTo>
                  <a:pt x="376" y="2374"/>
                </a:lnTo>
                <a:lnTo>
                  <a:pt x="408" y="2299"/>
                </a:lnTo>
                <a:lnTo>
                  <a:pt x="444" y="2227"/>
                </a:lnTo>
                <a:lnTo>
                  <a:pt x="482" y="2160"/>
                </a:lnTo>
                <a:lnTo>
                  <a:pt x="523" y="2096"/>
                </a:lnTo>
                <a:lnTo>
                  <a:pt x="566" y="2037"/>
                </a:lnTo>
                <a:lnTo>
                  <a:pt x="611" y="1982"/>
                </a:lnTo>
                <a:lnTo>
                  <a:pt x="659" y="1932"/>
                </a:lnTo>
                <a:lnTo>
                  <a:pt x="709" y="1887"/>
                </a:lnTo>
                <a:lnTo>
                  <a:pt x="761" y="1847"/>
                </a:lnTo>
                <a:lnTo>
                  <a:pt x="816" y="1813"/>
                </a:lnTo>
                <a:lnTo>
                  <a:pt x="871" y="1785"/>
                </a:lnTo>
                <a:lnTo>
                  <a:pt x="887" y="1775"/>
                </a:lnTo>
                <a:lnTo>
                  <a:pt x="900" y="1761"/>
                </a:lnTo>
                <a:lnTo>
                  <a:pt x="907" y="1745"/>
                </a:lnTo>
                <a:lnTo>
                  <a:pt x="910" y="1728"/>
                </a:lnTo>
                <a:lnTo>
                  <a:pt x="907" y="1710"/>
                </a:lnTo>
                <a:lnTo>
                  <a:pt x="900" y="1694"/>
                </a:lnTo>
                <a:lnTo>
                  <a:pt x="887" y="1680"/>
                </a:lnTo>
                <a:lnTo>
                  <a:pt x="871" y="1670"/>
                </a:lnTo>
                <a:lnTo>
                  <a:pt x="816" y="1641"/>
                </a:lnTo>
                <a:lnTo>
                  <a:pt x="761" y="1607"/>
                </a:lnTo>
                <a:lnTo>
                  <a:pt x="709" y="1568"/>
                </a:lnTo>
                <a:lnTo>
                  <a:pt x="659" y="1523"/>
                </a:lnTo>
                <a:lnTo>
                  <a:pt x="611" y="1473"/>
                </a:lnTo>
                <a:lnTo>
                  <a:pt x="566" y="1419"/>
                </a:lnTo>
                <a:lnTo>
                  <a:pt x="523" y="1358"/>
                </a:lnTo>
                <a:lnTo>
                  <a:pt x="482" y="1295"/>
                </a:lnTo>
                <a:lnTo>
                  <a:pt x="444" y="1228"/>
                </a:lnTo>
                <a:lnTo>
                  <a:pt x="408" y="1156"/>
                </a:lnTo>
                <a:lnTo>
                  <a:pt x="376" y="1080"/>
                </a:lnTo>
                <a:lnTo>
                  <a:pt x="346" y="1002"/>
                </a:lnTo>
                <a:lnTo>
                  <a:pt x="320" y="920"/>
                </a:lnTo>
                <a:lnTo>
                  <a:pt x="297" y="835"/>
                </a:lnTo>
                <a:lnTo>
                  <a:pt x="277" y="748"/>
                </a:lnTo>
                <a:lnTo>
                  <a:pt x="260" y="659"/>
                </a:lnTo>
                <a:lnTo>
                  <a:pt x="248" y="568"/>
                </a:lnTo>
                <a:lnTo>
                  <a:pt x="238" y="474"/>
                </a:lnTo>
                <a:lnTo>
                  <a:pt x="233" y="379"/>
                </a:lnTo>
                <a:lnTo>
                  <a:pt x="86" y="379"/>
                </a:lnTo>
                <a:lnTo>
                  <a:pt x="63" y="376"/>
                </a:lnTo>
                <a:lnTo>
                  <a:pt x="43" y="366"/>
                </a:lnTo>
                <a:lnTo>
                  <a:pt x="25" y="353"/>
                </a:lnTo>
                <a:lnTo>
                  <a:pt x="12" y="336"/>
                </a:lnTo>
                <a:lnTo>
                  <a:pt x="3" y="314"/>
                </a:lnTo>
                <a:lnTo>
                  <a:pt x="0" y="291"/>
                </a:lnTo>
                <a:lnTo>
                  <a:pt x="0" y="88"/>
                </a:lnTo>
                <a:lnTo>
                  <a:pt x="3" y="65"/>
                </a:lnTo>
                <a:lnTo>
                  <a:pt x="12" y="43"/>
                </a:lnTo>
                <a:lnTo>
                  <a:pt x="25" y="26"/>
                </a:lnTo>
                <a:lnTo>
                  <a:pt x="43" y="13"/>
                </a:lnTo>
                <a:lnTo>
                  <a:pt x="63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" name="Freeform 100"/>
          <p:cNvSpPr>
            <a:spLocks noEditPoints="1"/>
          </p:cNvSpPr>
          <p:nvPr/>
        </p:nvSpPr>
        <p:spPr bwMode="auto">
          <a:xfrm>
            <a:off x="2543301" y="2008188"/>
            <a:ext cx="547688" cy="369887"/>
          </a:xfrm>
          <a:custGeom>
            <a:avLst/>
            <a:gdLst>
              <a:gd name="T0" fmla="*/ 3336 w 3448"/>
              <a:gd name="T1" fmla="*/ 647 h 2329"/>
              <a:gd name="T2" fmla="*/ 3386 w 3448"/>
              <a:gd name="T3" fmla="*/ 658 h 2329"/>
              <a:gd name="T4" fmla="*/ 3423 w 3448"/>
              <a:gd name="T5" fmla="*/ 689 h 2329"/>
              <a:gd name="T6" fmla="*/ 3445 w 3448"/>
              <a:gd name="T7" fmla="*/ 732 h 2329"/>
              <a:gd name="T8" fmla="*/ 3446 w 3448"/>
              <a:gd name="T9" fmla="*/ 782 h 2329"/>
              <a:gd name="T10" fmla="*/ 3158 w 3448"/>
              <a:gd name="T11" fmla="*/ 2183 h 2329"/>
              <a:gd name="T12" fmla="*/ 3124 w 3448"/>
              <a:gd name="T13" fmla="*/ 2243 h 2329"/>
              <a:gd name="T14" fmla="*/ 3076 w 3448"/>
              <a:gd name="T15" fmla="*/ 2289 h 2329"/>
              <a:gd name="T16" fmla="*/ 3015 w 3448"/>
              <a:gd name="T17" fmla="*/ 2318 h 2329"/>
              <a:gd name="T18" fmla="*/ 2947 w 3448"/>
              <a:gd name="T19" fmla="*/ 2329 h 2329"/>
              <a:gd name="T20" fmla="*/ 313 w 3448"/>
              <a:gd name="T21" fmla="*/ 2326 h 2329"/>
              <a:gd name="T22" fmla="*/ 245 w 3448"/>
              <a:gd name="T23" fmla="*/ 2303 h 2329"/>
              <a:gd name="T24" fmla="*/ 190 w 3448"/>
              <a:gd name="T25" fmla="*/ 2260 h 2329"/>
              <a:gd name="T26" fmla="*/ 150 w 3448"/>
              <a:gd name="T27" fmla="*/ 2202 h 2329"/>
              <a:gd name="T28" fmla="*/ 130 w 3448"/>
              <a:gd name="T29" fmla="*/ 2134 h 2329"/>
              <a:gd name="T30" fmla="*/ 132 w 3448"/>
              <a:gd name="T31" fmla="*/ 2061 h 2329"/>
              <a:gd name="T32" fmla="*/ 392 w 3448"/>
              <a:gd name="T33" fmla="*/ 801 h 2329"/>
              <a:gd name="T34" fmla="*/ 427 w 3448"/>
              <a:gd name="T35" fmla="*/ 738 h 2329"/>
              <a:gd name="T36" fmla="*/ 478 w 3448"/>
              <a:gd name="T37" fmla="*/ 690 h 2329"/>
              <a:gd name="T38" fmla="*/ 542 w 3448"/>
              <a:gd name="T39" fmla="*/ 658 h 2329"/>
              <a:gd name="T40" fmla="*/ 613 w 3448"/>
              <a:gd name="T41" fmla="*/ 647 h 2329"/>
              <a:gd name="T42" fmla="*/ 1301 w 3448"/>
              <a:gd name="T43" fmla="*/ 0 h 2329"/>
              <a:gd name="T44" fmla="*/ 1393 w 3448"/>
              <a:gd name="T45" fmla="*/ 13 h 2329"/>
              <a:gd name="T46" fmla="*/ 1476 w 3448"/>
              <a:gd name="T47" fmla="*/ 47 h 2329"/>
              <a:gd name="T48" fmla="*/ 1548 w 3448"/>
              <a:gd name="T49" fmla="*/ 101 h 2329"/>
              <a:gd name="T50" fmla="*/ 1603 w 3448"/>
              <a:gd name="T51" fmla="*/ 170 h 2329"/>
              <a:gd name="T52" fmla="*/ 1640 w 3448"/>
              <a:gd name="T53" fmla="*/ 252 h 2329"/>
              <a:gd name="T54" fmla="*/ 3029 w 3448"/>
              <a:gd name="T55" fmla="*/ 296 h 2329"/>
              <a:gd name="T56" fmla="*/ 3094 w 3448"/>
              <a:gd name="T57" fmla="*/ 307 h 2329"/>
              <a:gd name="T58" fmla="*/ 3150 w 3448"/>
              <a:gd name="T59" fmla="*/ 338 h 2329"/>
              <a:gd name="T60" fmla="*/ 3193 w 3448"/>
              <a:gd name="T61" fmla="*/ 383 h 2329"/>
              <a:gd name="T62" fmla="*/ 3220 w 3448"/>
              <a:gd name="T63" fmla="*/ 441 h 2329"/>
              <a:gd name="T64" fmla="*/ 613 w 3448"/>
              <a:gd name="T65" fmla="*/ 473 h 2329"/>
              <a:gd name="T66" fmla="*/ 519 w 3448"/>
              <a:gd name="T67" fmla="*/ 484 h 2329"/>
              <a:gd name="T68" fmla="*/ 432 w 3448"/>
              <a:gd name="T69" fmla="*/ 516 h 2329"/>
              <a:gd name="T70" fmla="*/ 354 w 3448"/>
              <a:gd name="T71" fmla="*/ 566 h 2329"/>
              <a:gd name="T72" fmla="*/ 289 w 3448"/>
              <a:gd name="T73" fmla="*/ 632 h 2329"/>
              <a:gd name="T74" fmla="*/ 241 w 3448"/>
              <a:gd name="T75" fmla="*/ 711 h 2329"/>
              <a:gd name="T76" fmla="*/ 212 w 3448"/>
              <a:gd name="T77" fmla="*/ 802 h 2329"/>
              <a:gd name="T78" fmla="*/ 0 w 3448"/>
              <a:gd name="T79" fmla="*/ 233 h 2329"/>
              <a:gd name="T80" fmla="*/ 12 w 3448"/>
              <a:gd name="T81" fmla="*/ 159 h 2329"/>
              <a:gd name="T82" fmla="*/ 45 w 3448"/>
              <a:gd name="T83" fmla="*/ 95 h 2329"/>
              <a:gd name="T84" fmla="*/ 95 w 3448"/>
              <a:gd name="T85" fmla="*/ 45 h 2329"/>
              <a:gd name="T86" fmla="*/ 159 w 3448"/>
              <a:gd name="T87" fmla="*/ 13 h 2329"/>
              <a:gd name="T88" fmla="*/ 233 w 3448"/>
              <a:gd name="T89" fmla="*/ 0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48" h="2329">
                <a:moveTo>
                  <a:pt x="613" y="647"/>
                </a:moveTo>
                <a:lnTo>
                  <a:pt x="3336" y="647"/>
                </a:lnTo>
                <a:lnTo>
                  <a:pt x="3361" y="650"/>
                </a:lnTo>
                <a:lnTo>
                  <a:pt x="3386" y="658"/>
                </a:lnTo>
                <a:lnTo>
                  <a:pt x="3405" y="672"/>
                </a:lnTo>
                <a:lnTo>
                  <a:pt x="3423" y="689"/>
                </a:lnTo>
                <a:lnTo>
                  <a:pt x="3436" y="709"/>
                </a:lnTo>
                <a:lnTo>
                  <a:pt x="3445" y="732"/>
                </a:lnTo>
                <a:lnTo>
                  <a:pt x="3448" y="757"/>
                </a:lnTo>
                <a:lnTo>
                  <a:pt x="3446" y="782"/>
                </a:lnTo>
                <a:lnTo>
                  <a:pt x="3167" y="2150"/>
                </a:lnTo>
                <a:lnTo>
                  <a:pt x="3158" y="2183"/>
                </a:lnTo>
                <a:lnTo>
                  <a:pt x="3143" y="2215"/>
                </a:lnTo>
                <a:lnTo>
                  <a:pt x="3124" y="2243"/>
                </a:lnTo>
                <a:lnTo>
                  <a:pt x="3101" y="2267"/>
                </a:lnTo>
                <a:lnTo>
                  <a:pt x="3076" y="2289"/>
                </a:lnTo>
                <a:lnTo>
                  <a:pt x="3047" y="2306"/>
                </a:lnTo>
                <a:lnTo>
                  <a:pt x="3015" y="2318"/>
                </a:lnTo>
                <a:lnTo>
                  <a:pt x="2983" y="2326"/>
                </a:lnTo>
                <a:lnTo>
                  <a:pt x="2947" y="2329"/>
                </a:lnTo>
                <a:lnTo>
                  <a:pt x="351" y="2329"/>
                </a:lnTo>
                <a:lnTo>
                  <a:pt x="313" y="2326"/>
                </a:lnTo>
                <a:lnTo>
                  <a:pt x="279" y="2316"/>
                </a:lnTo>
                <a:lnTo>
                  <a:pt x="245" y="2303"/>
                </a:lnTo>
                <a:lnTo>
                  <a:pt x="216" y="2283"/>
                </a:lnTo>
                <a:lnTo>
                  <a:pt x="190" y="2260"/>
                </a:lnTo>
                <a:lnTo>
                  <a:pt x="168" y="2233"/>
                </a:lnTo>
                <a:lnTo>
                  <a:pt x="150" y="2202"/>
                </a:lnTo>
                <a:lnTo>
                  <a:pt x="137" y="2170"/>
                </a:lnTo>
                <a:lnTo>
                  <a:pt x="130" y="2134"/>
                </a:lnTo>
                <a:lnTo>
                  <a:pt x="128" y="2098"/>
                </a:lnTo>
                <a:lnTo>
                  <a:pt x="132" y="2061"/>
                </a:lnTo>
                <a:lnTo>
                  <a:pt x="382" y="837"/>
                </a:lnTo>
                <a:lnTo>
                  <a:pt x="392" y="801"/>
                </a:lnTo>
                <a:lnTo>
                  <a:pt x="407" y="769"/>
                </a:lnTo>
                <a:lnTo>
                  <a:pt x="427" y="738"/>
                </a:lnTo>
                <a:lnTo>
                  <a:pt x="451" y="712"/>
                </a:lnTo>
                <a:lnTo>
                  <a:pt x="478" y="690"/>
                </a:lnTo>
                <a:lnTo>
                  <a:pt x="509" y="672"/>
                </a:lnTo>
                <a:lnTo>
                  <a:pt x="542" y="658"/>
                </a:lnTo>
                <a:lnTo>
                  <a:pt x="577" y="650"/>
                </a:lnTo>
                <a:lnTo>
                  <a:pt x="613" y="647"/>
                </a:lnTo>
                <a:close/>
                <a:moveTo>
                  <a:pt x="233" y="0"/>
                </a:moveTo>
                <a:lnTo>
                  <a:pt x="1301" y="0"/>
                </a:lnTo>
                <a:lnTo>
                  <a:pt x="1348" y="3"/>
                </a:lnTo>
                <a:lnTo>
                  <a:pt x="1393" y="13"/>
                </a:lnTo>
                <a:lnTo>
                  <a:pt x="1436" y="27"/>
                </a:lnTo>
                <a:lnTo>
                  <a:pt x="1476" y="47"/>
                </a:lnTo>
                <a:lnTo>
                  <a:pt x="1514" y="71"/>
                </a:lnTo>
                <a:lnTo>
                  <a:pt x="1548" y="101"/>
                </a:lnTo>
                <a:lnTo>
                  <a:pt x="1578" y="133"/>
                </a:lnTo>
                <a:lnTo>
                  <a:pt x="1603" y="170"/>
                </a:lnTo>
                <a:lnTo>
                  <a:pt x="1624" y="209"/>
                </a:lnTo>
                <a:lnTo>
                  <a:pt x="1640" y="252"/>
                </a:lnTo>
                <a:lnTo>
                  <a:pt x="1650" y="296"/>
                </a:lnTo>
                <a:lnTo>
                  <a:pt x="3029" y="296"/>
                </a:lnTo>
                <a:lnTo>
                  <a:pt x="3063" y="299"/>
                </a:lnTo>
                <a:lnTo>
                  <a:pt x="3094" y="307"/>
                </a:lnTo>
                <a:lnTo>
                  <a:pt x="3123" y="320"/>
                </a:lnTo>
                <a:lnTo>
                  <a:pt x="3150" y="338"/>
                </a:lnTo>
                <a:lnTo>
                  <a:pt x="3174" y="359"/>
                </a:lnTo>
                <a:lnTo>
                  <a:pt x="3193" y="383"/>
                </a:lnTo>
                <a:lnTo>
                  <a:pt x="3208" y="411"/>
                </a:lnTo>
                <a:lnTo>
                  <a:pt x="3220" y="441"/>
                </a:lnTo>
                <a:lnTo>
                  <a:pt x="3226" y="473"/>
                </a:lnTo>
                <a:lnTo>
                  <a:pt x="613" y="473"/>
                </a:lnTo>
                <a:lnTo>
                  <a:pt x="565" y="476"/>
                </a:lnTo>
                <a:lnTo>
                  <a:pt x="519" y="484"/>
                </a:lnTo>
                <a:lnTo>
                  <a:pt x="474" y="498"/>
                </a:lnTo>
                <a:lnTo>
                  <a:pt x="432" y="516"/>
                </a:lnTo>
                <a:lnTo>
                  <a:pt x="391" y="539"/>
                </a:lnTo>
                <a:lnTo>
                  <a:pt x="354" y="566"/>
                </a:lnTo>
                <a:lnTo>
                  <a:pt x="320" y="598"/>
                </a:lnTo>
                <a:lnTo>
                  <a:pt x="289" y="632"/>
                </a:lnTo>
                <a:lnTo>
                  <a:pt x="263" y="670"/>
                </a:lnTo>
                <a:lnTo>
                  <a:pt x="241" y="711"/>
                </a:lnTo>
                <a:lnTo>
                  <a:pt x="223" y="755"/>
                </a:lnTo>
                <a:lnTo>
                  <a:pt x="212" y="802"/>
                </a:lnTo>
                <a:lnTo>
                  <a:pt x="0" y="1838"/>
                </a:lnTo>
                <a:lnTo>
                  <a:pt x="0" y="233"/>
                </a:lnTo>
                <a:lnTo>
                  <a:pt x="3" y="195"/>
                </a:lnTo>
                <a:lnTo>
                  <a:pt x="12" y="159"/>
                </a:lnTo>
                <a:lnTo>
                  <a:pt x="26" y="126"/>
                </a:lnTo>
                <a:lnTo>
                  <a:pt x="45" y="95"/>
                </a:lnTo>
                <a:lnTo>
                  <a:pt x="68" y="68"/>
                </a:lnTo>
                <a:lnTo>
                  <a:pt x="95" y="45"/>
                </a:lnTo>
                <a:lnTo>
                  <a:pt x="126" y="26"/>
                </a:lnTo>
                <a:lnTo>
                  <a:pt x="159" y="13"/>
                </a:lnTo>
                <a:lnTo>
                  <a:pt x="195" y="3"/>
                </a:lnTo>
                <a:lnTo>
                  <a:pt x="2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8" name="Freeform 105"/>
          <p:cNvSpPr>
            <a:spLocks/>
          </p:cNvSpPr>
          <p:nvPr/>
        </p:nvSpPr>
        <p:spPr bwMode="auto">
          <a:xfrm>
            <a:off x="3478795" y="1911350"/>
            <a:ext cx="547688" cy="565150"/>
          </a:xfrm>
          <a:custGeom>
            <a:avLst/>
            <a:gdLst>
              <a:gd name="T0" fmla="*/ 1792 w 3452"/>
              <a:gd name="T1" fmla="*/ 26 h 3556"/>
              <a:gd name="T2" fmla="*/ 1818 w 3452"/>
              <a:gd name="T3" fmla="*/ 305 h 3556"/>
              <a:gd name="T4" fmla="*/ 2252 w 3452"/>
              <a:gd name="T5" fmla="*/ 354 h 3556"/>
              <a:gd name="T6" fmla="*/ 2645 w 3452"/>
              <a:gd name="T7" fmla="*/ 463 h 3556"/>
              <a:gd name="T8" fmla="*/ 2980 w 3452"/>
              <a:gd name="T9" fmla="*/ 630 h 3556"/>
              <a:gd name="T10" fmla="*/ 3243 w 3452"/>
              <a:gd name="T11" fmla="*/ 843 h 3556"/>
              <a:gd name="T12" fmla="*/ 3420 w 3452"/>
              <a:gd name="T13" fmla="*/ 1095 h 3556"/>
              <a:gd name="T14" fmla="*/ 3448 w 3452"/>
              <a:gd name="T15" fmla="*/ 1224 h 3556"/>
              <a:gd name="T16" fmla="*/ 3390 w 3452"/>
              <a:gd name="T17" fmla="*/ 1277 h 3556"/>
              <a:gd name="T18" fmla="*/ 3328 w 3452"/>
              <a:gd name="T19" fmla="*/ 1273 h 3556"/>
              <a:gd name="T20" fmla="*/ 3270 w 3452"/>
              <a:gd name="T21" fmla="*/ 1261 h 3556"/>
              <a:gd name="T22" fmla="*/ 3112 w 3452"/>
              <a:gd name="T23" fmla="*/ 1265 h 3556"/>
              <a:gd name="T24" fmla="*/ 2895 w 3452"/>
              <a:gd name="T25" fmla="*/ 1321 h 3556"/>
              <a:gd name="T26" fmla="*/ 2745 w 3452"/>
              <a:gd name="T27" fmla="*/ 1385 h 3556"/>
              <a:gd name="T28" fmla="*/ 2673 w 3452"/>
              <a:gd name="T29" fmla="*/ 1428 h 3556"/>
              <a:gd name="T30" fmla="*/ 2629 w 3452"/>
              <a:gd name="T31" fmla="*/ 1454 h 3556"/>
              <a:gd name="T32" fmla="*/ 2574 w 3452"/>
              <a:gd name="T33" fmla="*/ 1450 h 3556"/>
              <a:gd name="T34" fmla="*/ 2509 w 3452"/>
              <a:gd name="T35" fmla="*/ 1428 h 3556"/>
              <a:gd name="T36" fmla="*/ 2386 w 3452"/>
              <a:gd name="T37" fmla="*/ 1397 h 3556"/>
              <a:gd name="T38" fmla="*/ 2233 w 3452"/>
              <a:gd name="T39" fmla="*/ 1371 h 3556"/>
              <a:gd name="T40" fmla="*/ 2092 w 3452"/>
              <a:gd name="T41" fmla="*/ 1367 h 3556"/>
              <a:gd name="T42" fmla="*/ 1893 w 3452"/>
              <a:gd name="T43" fmla="*/ 1403 h 3556"/>
              <a:gd name="T44" fmla="*/ 1856 w 3452"/>
              <a:gd name="T45" fmla="*/ 2808 h 3556"/>
              <a:gd name="T46" fmla="*/ 1931 w 3452"/>
              <a:gd name="T47" fmla="*/ 2851 h 3556"/>
              <a:gd name="T48" fmla="*/ 1940 w 3452"/>
              <a:gd name="T49" fmla="*/ 3017 h 3556"/>
              <a:gd name="T50" fmla="*/ 1879 w 3452"/>
              <a:gd name="T51" fmla="*/ 3078 h 3556"/>
              <a:gd name="T52" fmla="*/ 1815 w 3452"/>
              <a:gd name="T53" fmla="*/ 3345 h 3556"/>
              <a:gd name="T54" fmla="*/ 1744 w 3452"/>
              <a:gd name="T55" fmla="*/ 3482 h 3556"/>
              <a:gd name="T56" fmla="*/ 1607 w 3452"/>
              <a:gd name="T57" fmla="*/ 3553 h 3556"/>
              <a:gd name="T58" fmla="*/ 1450 w 3452"/>
              <a:gd name="T59" fmla="*/ 3528 h 3556"/>
              <a:gd name="T60" fmla="*/ 1343 w 3452"/>
              <a:gd name="T61" fmla="*/ 3420 h 3556"/>
              <a:gd name="T62" fmla="*/ 1314 w 3452"/>
              <a:gd name="T63" fmla="*/ 3239 h 3556"/>
              <a:gd name="T64" fmla="*/ 1357 w 3452"/>
              <a:gd name="T65" fmla="*/ 3164 h 3556"/>
              <a:gd name="T66" fmla="*/ 1445 w 3452"/>
              <a:gd name="T67" fmla="*/ 3164 h 3556"/>
              <a:gd name="T68" fmla="*/ 1488 w 3452"/>
              <a:gd name="T69" fmla="*/ 3239 h 3556"/>
              <a:gd name="T70" fmla="*/ 1511 w 3452"/>
              <a:gd name="T71" fmla="*/ 3359 h 3556"/>
              <a:gd name="T72" fmla="*/ 1586 w 3452"/>
              <a:gd name="T73" fmla="*/ 3379 h 3556"/>
              <a:gd name="T74" fmla="*/ 1641 w 3452"/>
              <a:gd name="T75" fmla="*/ 3326 h 3556"/>
              <a:gd name="T76" fmla="*/ 1579 w 3452"/>
              <a:gd name="T77" fmla="*/ 1409 h 3556"/>
              <a:gd name="T78" fmla="*/ 1405 w 3452"/>
              <a:gd name="T79" fmla="*/ 1372 h 3556"/>
              <a:gd name="T80" fmla="*/ 1260 w 3452"/>
              <a:gd name="T81" fmla="*/ 1367 h 3556"/>
              <a:gd name="T82" fmla="*/ 1103 w 3452"/>
              <a:gd name="T83" fmla="*/ 1389 h 3556"/>
              <a:gd name="T84" fmla="*/ 969 w 3452"/>
              <a:gd name="T85" fmla="*/ 1422 h 3556"/>
              <a:gd name="T86" fmla="*/ 888 w 3452"/>
              <a:gd name="T87" fmla="*/ 1447 h 3556"/>
              <a:gd name="T88" fmla="*/ 838 w 3452"/>
              <a:gd name="T89" fmla="*/ 1456 h 3556"/>
              <a:gd name="T90" fmla="*/ 786 w 3452"/>
              <a:gd name="T91" fmla="*/ 1433 h 3556"/>
              <a:gd name="T92" fmla="*/ 733 w 3452"/>
              <a:gd name="T93" fmla="*/ 1399 h 3556"/>
              <a:gd name="T94" fmla="*/ 604 w 3452"/>
              <a:gd name="T95" fmla="*/ 1338 h 3556"/>
              <a:gd name="T96" fmla="*/ 395 w 3452"/>
              <a:gd name="T97" fmla="*/ 1275 h 3556"/>
              <a:gd name="T98" fmla="*/ 210 w 3452"/>
              <a:gd name="T99" fmla="*/ 1259 h 3556"/>
              <a:gd name="T100" fmla="*/ 132 w 3452"/>
              <a:gd name="T101" fmla="*/ 1271 h 3556"/>
              <a:gd name="T102" fmla="*/ 82 w 3452"/>
              <a:gd name="T103" fmla="*/ 1281 h 3556"/>
              <a:gd name="T104" fmla="*/ 14 w 3452"/>
              <a:gd name="T105" fmla="*/ 1242 h 3556"/>
              <a:gd name="T106" fmla="*/ 5 w 3452"/>
              <a:gd name="T107" fmla="*/ 1164 h 3556"/>
              <a:gd name="T108" fmla="*/ 158 w 3452"/>
              <a:gd name="T109" fmla="*/ 902 h 3556"/>
              <a:gd name="T110" fmla="*/ 401 w 3452"/>
              <a:gd name="T111" fmla="*/ 678 h 3556"/>
              <a:gd name="T112" fmla="*/ 722 w 3452"/>
              <a:gd name="T113" fmla="*/ 499 h 3556"/>
              <a:gd name="T114" fmla="*/ 1103 w 3452"/>
              <a:gd name="T115" fmla="*/ 374 h 3556"/>
              <a:gd name="T116" fmla="*/ 1531 w 3452"/>
              <a:gd name="T117" fmla="*/ 310 h 3556"/>
              <a:gd name="T118" fmla="*/ 1655 w 3452"/>
              <a:gd name="T119" fmla="*/ 43 h 3556"/>
              <a:gd name="T120" fmla="*/ 1731 w 3452"/>
              <a:gd name="T121" fmla="*/ 0 h 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52" h="3556">
                <a:moveTo>
                  <a:pt x="1731" y="0"/>
                </a:moveTo>
                <a:lnTo>
                  <a:pt x="1754" y="3"/>
                </a:lnTo>
                <a:lnTo>
                  <a:pt x="1775" y="12"/>
                </a:lnTo>
                <a:lnTo>
                  <a:pt x="1792" y="26"/>
                </a:lnTo>
                <a:lnTo>
                  <a:pt x="1806" y="43"/>
                </a:lnTo>
                <a:lnTo>
                  <a:pt x="1815" y="64"/>
                </a:lnTo>
                <a:lnTo>
                  <a:pt x="1818" y="87"/>
                </a:lnTo>
                <a:lnTo>
                  <a:pt x="1818" y="305"/>
                </a:lnTo>
                <a:lnTo>
                  <a:pt x="1929" y="310"/>
                </a:lnTo>
                <a:lnTo>
                  <a:pt x="2039" y="321"/>
                </a:lnTo>
                <a:lnTo>
                  <a:pt x="2147" y="335"/>
                </a:lnTo>
                <a:lnTo>
                  <a:pt x="2252" y="354"/>
                </a:lnTo>
                <a:lnTo>
                  <a:pt x="2356" y="375"/>
                </a:lnTo>
                <a:lnTo>
                  <a:pt x="2455" y="401"/>
                </a:lnTo>
                <a:lnTo>
                  <a:pt x="2551" y="431"/>
                </a:lnTo>
                <a:lnTo>
                  <a:pt x="2645" y="463"/>
                </a:lnTo>
                <a:lnTo>
                  <a:pt x="2735" y="500"/>
                </a:lnTo>
                <a:lnTo>
                  <a:pt x="2821" y="541"/>
                </a:lnTo>
                <a:lnTo>
                  <a:pt x="2903" y="583"/>
                </a:lnTo>
                <a:lnTo>
                  <a:pt x="2980" y="630"/>
                </a:lnTo>
                <a:lnTo>
                  <a:pt x="3053" y="679"/>
                </a:lnTo>
                <a:lnTo>
                  <a:pt x="3122" y="731"/>
                </a:lnTo>
                <a:lnTo>
                  <a:pt x="3185" y="785"/>
                </a:lnTo>
                <a:lnTo>
                  <a:pt x="3243" y="843"/>
                </a:lnTo>
                <a:lnTo>
                  <a:pt x="3296" y="903"/>
                </a:lnTo>
                <a:lnTo>
                  <a:pt x="3344" y="965"/>
                </a:lnTo>
                <a:lnTo>
                  <a:pt x="3384" y="1029"/>
                </a:lnTo>
                <a:lnTo>
                  <a:pt x="3420" y="1095"/>
                </a:lnTo>
                <a:lnTo>
                  <a:pt x="3448" y="1164"/>
                </a:lnTo>
                <a:lnTo>
                  <a:pt x="3452" y="1185"/>
                </a:lnTo>
                <a:lnTo>
                  <a:pt x="3452" y="1204"/>
                </a:lnTo>
                <a:lnTo>
                  <a:pt x="3448" y="1224"/>
                </a:lnTo>
                <a:lnTo>
                  <a:pt x="3438" y="1242"/>
                </a:lnTo>
                <a:lnTo>
                  <a:pt x="3425" y="1258"/>
                </a:lnTo>
                <a:lnTo>
                  <a:pt x="3409" y="1270"/>
                </a:lnTo>
                <a:lnTo>
                  <a:pt x="3390" y="1277"/>
                </a:lnTo>
                <a:lnTo>
                  <a:pt x="3371" y="1280"/>
                </a:lnTo>
                <a:lnTo>
                  <a:pt x="3350" y="1279"/>
                </a:lnTo>
                <a:lnTo>
                  <a:pt x="3331" y="1274"/>
                </a:lnTo>
                <a:lnTo>
                  <a:pt x="3328" y="1273"/>
                </a:lnTo>
                <a:lnTo>
                  <a:pt x="3321" y="1271"/>
                </a:lnTo>
                <a:lnTo>
                  <a:pt x="3309" y="1267"/>
                </a:lnTo>
                <a:lnTo>
                  <a:pt x="3291" y="1264"/>
                </a:lnTo>
                <a:lnTo>
                  <a:pt x="3270" y="1261"/>
                </a:lnTo>
                <a:lnTo>
                  <a:pt x="3242" y="1259"/>
                </a:lnTo>
                <a:lnTo>
                  <a:pt x="3212" y="1258"/>
                </a:lnTo>
                <a:lnTo>
                  <a:pt x="3163" y="1260"/>
                </a:lnTo>
                <a:lnTo>
                  <a:pt x="3112" y="1265"/>
                </a:lnTo>
                <a:lnTo>
                  <a:pt x="3059" y="1275"/>
                </a:lnTo>
                <a:lnTo>
                  <a:pt x="3003" y="1288"/>
                </a:lnTo>
                <a:lnTo>
                  <a:pt x="2946" y="1304"/>
                </a:lnTo>
                <a:lnTo>
                  <a:pt x="2895" y="1321"/>
                </a:lnTo>
                <a:lnTo>
                  <a:pt x="2850" y="1338"/>
                </a:lnTo>
                <a:lnTo>
                  <a:pt x="2809" y="1354"/>
                </a:lnTo>
                <a:lnTo>
                  <a:pt x="2775" y="1371"/>
                </a:lnTo>
                <a:lnTo>
                  <a:pt x="2745" y="1385"/>
                </a:lnTo>
                <a:lnTo>
                  <a:pt x="2720" y="1399"/>
                </a:lnTo>
                <a:lnTo>
                  <a:pt x="2699" y="1411"/>
                </a:lnTo>
                <a:lnTo>
                  <a:pt x="2684" y="1421"/>
                </a:lnTo>
                <a:lnTo>
                  <a:pt x="2673" y="1428"/>
                </a:lnTo>
                <a:lnTo>
                  <a:pt x="2667" y="1433"/>
                </a:lnTo>
                <a:lnTo>
                  <a:pt x="2665" y="1435"/>
                </a:lnTo>
                <a:lnTo>
                  <a:pt x="2647" y="1447"/>
                </a:lnTo>
                <a:lnTo>
                  <a:pt x="2629" y="1454"/>
                </a:lnTo>
                <a:lnTo>
                  <a:pt x="2608" y="1457"/>
                </a:lnTo>
                <a:lnTo>
                  <a:pt x="2593" y="1456"/>
                </a:lnTo>
                <a:lnTo>
                  <a:pt x="2578" y="1451"/>
                </a:lnTo>
                <a:lnTo>
                  <a:pt x="2574" y="1450"/>
                </a:lnTo>
                <a:lnTo>
                  <a:pt x="2566" y="1447"/>
                </a:lnTo>
                <a:lnTo>
                  <a:pt x="2551" y="1441"/>
                </a:lnTo>
                <a:lnTo>
                  <a:pt x="2532" y="1436"/>
                </a:lnTo>
                <a:lnTo>
                  <a:pt x="2509" y="1428"/>
                </a:lnTo>
                <a:lnTo>
                  <a:pt x="2483" y="1421"/>
                </a:lnTo>
                <a:lnTo>
                  <a:pt x="2454" y="1413"/>
                </a:lnTo>
                <a:lnTo>
                  <a:pt x="2421" y="1404"/>
                </a:lnTo>
                <a:lnTo>
                  <a:pt x="2386" y="1397"/>
                </a:lnTo>
                <a:lnTo>
                  <a:pt x="2349" y="1388"/>
                </a:lnTo>
                <a:lnTo>
                  <a:pt x="2311" y="1382"/>
                </a:lnTo>
                <a:lnTo>
                  <a:pt x="2273" y="1375"/>
                </a:lnTo>
                <a:lnTo>
                  <a:pt x="2233" y="1371"/>
                </a:lnTo>
                <a:lnTo>
                  <a:pt x="2194" y="1367"/>
                </a:lnTo>
                <a:lnTo>
                  <a:pt x="2154" y="1365"/>
                </a:lnTo>
                <a:lnTo>
                  <a:pt x="2146" y="1365"/>
                </a:lnTo>
                <a:lnTo>
                  <a:pt x="2092" y="1367"/>
                </a:lnTo>
                <a:lnTo>
                  <a:pt x="2039" y="1373"/>
                </a:lnTo>
                <a:lnTo>
                  <a:pt x="1987" y="1382"/>
                </a:lnTo>
                <a:lnTo>
                  <a:pt x="1938" y="1392"/>
                </a:lnTo>
                <a:lnTo>
                  <a:pt x="1893" y="1403"/>
                </a:lnTo>
                <a:lnTo>
                  <a:pt x="1852" y="1415"/>
                </a:lnTo>
                <a:lnTo>
                  <a:pt x="1818" y="1427"/>
                </a:lnTo>
                <a:lnTo>
                  <a:pt x="1818" y="2808"/>
                </a:lnTo>
                <a:lnTo>
                  <a:pt x="1856" y="2808"/>
                </a:lnTo>
                <a:lnTo>
                  <a:pt x="1879" y="2811"/>
                </a:lnTo>
                <a:lnTo>
                  <a:pt x="1901" y="2820"/>
                </a:lnTo>
                <a:lnTo>
                  <a:pt x="1918" y="2834"/>
                </a:lnTo>
                <a:lnTo>
                  <a:pt x="1931" y="2851"/>
                </a:lnTo>
                <a:lnTo>
                  <a:pt x="1940" y="2872"/>
                </a:lnTo>
                <a:lnTo>
                  <a:pt x="1943" y="2895"/>
                </a:lnTo>
                <a:lnTo>
                  <a:pt x="1943" y="2993"/>
                </a:lnTo>
                <a:lnTo>
                  <a:pt x="1940" y="3017"/>
                </a:lnTo>
                <a:lnTo>
                  <a:pt x="1931" y="3037"/>
                </a:lnTo>
                <a:lnTo>
                  <a:pt x="1918" y="3055"/>
                </a:lnTo>
                <a:lnTo>
                  <a:pt x="1901" y="3069"/>
                </a:lnTo>
                <a:lnTo>
                  <a:pt x="1879" y="3078"/>
                </a:lnTo>
                <a:lnTo>
                  <a:pt x="1856" y="3080"/>
                </a:lnTo>
                <a:lnTo>
                  <a:pt x="1818" y="3080"/>
                </a:lnTo>
                <a:lnTo>
                  <a:pt x="1818" y="3305"/>
                </a:lnTo>
                <a:lnTo>
                  <a:pt x="1815" y="3345"/>
                </a:lnTo>
                <a:lnTo>
                  <a:pt x="1805" y="3384"/>
                </a:lnTo>
                <a:lnTo>
                  <a:pt x="1790" y="3420"/>
                </a:lnTo>
                <a:lnTo>
                  <a:pt x="1769" y="3453"/>
                </a:lnTo>
                <a:lnTo>
                  <a:pt x="1744" y="3482"/>
                </a:lnTo>
                <a:lnTo>
                  <a:pt x="1715" y="3507"/>
                </a:lnTo>
                <a:lnTo>
                  <a:pt x="1681" y="3528"/>
                </a:lnTo>
                <a:lnTo>
                  <a:pt x="1645" y="3543"/>
                </a:lnTo>
                <a:lnTo>
                  <a:pt x="1607" y="3553"/>
                </a:lnTo>
                <a:lnTo>
                  <a:pt x="1566" y="3556"/>
                </a:lnTo>
                <a:lnTo>
                  <a:pt x="1525" y="3553"/>
                </a:lnTo>
                <a:lnTo>
                  <a:pt x="1486" y="3543"/>
                </a:lnTo>
                <a:lnTo>
                  <a:pt x="1450" y="3528"/>
                </a:lnTo>
                <a:lnTo>
                  <a:pt x="1417" y="3507"/>
                </a:lnTo>
                <a:lnTo>
                  <a:pt x="1388" y="3482"/>
                </a:lnTo>
                <a:lnTo>
                  <a:pt x="1362" y="3453"/>
                </a:lnTo>
                <a:lnTo>
                  <a:pt x="1343" y="3420"/>
                </a:lnTo>
                <a:lnTo>
                  <a:pt x="1326" y="3384"/>
                </a:lnTo>
                <a:lnTo>
                  <a:pt x="1318" y="3345"/>
                </a:lnTo>
                <a:lnTo>
                  <a:pt x="1314" y="3305"/>
                </a:lnTo>
                <a:lnTo>
                  <a:pt x="1314" y="3239"/>
                </a:lnTo>
                <a:lnTo>
                  <a:pt x="1318" y="3216"/>
                </a:lnTo>
                <a:lnTo>
                  <a:pt x="1326" y="3195"/>
                </a:lnTo>
                <a:lnTo>
                  <a:pt x="1339" y="3177"/>
                </a:lnTo>
                <a:lnTo>
                  <a:pt x="1357" y="3164"/>
                </a:lnTo>
                <a:lnTo>
                  <a:pt x="1377" y="3155"/>
                </a:lnTo>
                <a:lnTo>
                  <a:pt x="1401" y="3152"/>
                </a:lnTo>
                <a:lnTo>
                  <a:pt x="1424" y="3155"/>
                </a:lnTo>
                <a:lnTo>
                  <a:pt x="1445" y="3164"/>
                </a:lnTo>
                <a:lnTo>
                  <a:pt x="1462" y="3177"/>
                </a:lnTo>
                <a:lnTo>
                  <a:pt x="1476" y="3195"/>
                </a:lnTo>
                <a:lnTo>
                  <a:pt x="1485" y="3216"/>
                </a:lnTo>
                <a:lnTo>
                  <a:pt x="1488" y="3239"/>
                </a:lnTo>
                <a:lnTo>
                  <a:pt x="1488" y="3305"/>
                </a:lnTo>
                <a:lnTo>
                  <a:pt x="1491" y="3326"/>
                </a:lnTo>
                <a:lnTo>
                  <a:pt x="1498" y="3344"/>
                </a:lnTo>
                <a:lnTo>
                  <a:pt x="1511" y="3359"/>
                </a:lnTo>
                <a:lnTo>
                  <a:pt x="1527" y="3371"/>
                </a:lnTo>
                <a:lnTo>
                  <a:pt x="1545" y="3379"/>
                </a:lnTo>
                <a:lnTo>
                  <a:pt x="1566" y="3382"/>
                </a:lnTo>
                <a:lnTo>
                  <a:pt x="1586" y="3379"/>
                </a:lnTo>
                <a:lnTo>
                  <a:pt x="1605" y="3371"/>
                </a:lnTo>
                <a:lnTo>
                  <a:pt x="1621" y="3359"/>
                </a:lnTo>
                <a:lnTo>
                  <a:pt x="1633" y="3344"/>
                </a:lnTo>
                <a:lnTo>
                  <a:pt x="1641" y="3326"/>
                </a:lnTo>
                <a:lnTo>
                  <a:pt x="1644" y="3305"/>
                </a:lnTo>
                <a:lnTo>
                  <a:pt x="1644" y="1429"/>
                </a:lnTo>
                <a:lnTo>
                  <a:pt x="1614" y="1420"/>
                </a:lnTo>
                <a:lnTo>
                  <a:pt x="1579" y="1409"/>
                </a:lnTo>
                <a:lnTo>
                  <a:pt x="1540" y="1398"/>
                </a:lnTo>
                <a:lnTo>
                  <a:pt x="1497" y="1388"/>
                </a:lnTo>
                <a:lnTo>
                  <a:pt x="1451" y="1379"/>
                </a:lnTo>
                <a:lnTo>
                  <a:pt x="1405" y="1372"/>
                </a:lnTo>
                <a:lnTo>
                  <a:pt x="1356" y="1367"/>
                </a:lnTo>
                <a:lnTo>
                  <a:pt x="1308" y="1365"/>
                </a:lnTo>
                <a:lnTo>
                  <a:pt x="1298" y="1365"/>
                </a:lnTo>
                <a:lnTo>
                  <a:pt x="1260" y="1367"/>
                </a:lnTo>
                <a:lnTo>
                  <a:pt x="1220" y="1371"/>
                </a:lnTo>
                <a:lnTo>
                  <a:pt x="1181" y="1375"/>
                </a:lnTo>
                <a:lnTo>
                  <a:pt x="1141" y="1382"/>
                </a:lnTo>
                <a:lnTo>
                  <a:pt x="1103" y="1389"/>
                </a:lnTo>
                <a:lnTo>
                  <a:pt x="1066" y="1397"/>
                </a:lnTo>
                <a:lnTo>
                  <a:pt x="1031" y="1404"/>
                </a:lnTo>
                <a:lnTo>
                  <a:pt x="999" y="1413"/>
                </a:lnTo>
                <a:lnTo>
                  <a:pt x="969" y="1422"/>
                </a:lnTo>
                <a:lnTo>
                  <a:pt x="943" y="1429"/>
                </a:lnTo>
                <a:lnTo>
                  <a:pt x="920" y="1436"/>
                </a:lnTo>
                <a:lnTo>
                  <a:pt x="902" y="1442"/>
                </a:lnTo>
                <a:lnTo>
                  <a:pt x="888" y="1447"/>
                </a:lnTo>
                <a:lnTo>
                  <a:pt x="878" y="1450"/>
                </a:lnTo>
                <a:lnTo>
                  <a:pt x="875" y="1451"/>
                </a:lnTo>
                <a:lnTo>
                  <a:pt x="856" y="1456"/>
                </a:lnTo>
                <a:lnTo>
                  <a:pt x="838" y="1456"/>
                </a:lnTo>
                <a:lnTo>
                  <a:pt x="820" y="1452"/>
                </a:lnTo>
                <a:lnTo>
                  <a:pt x="803" y="1446"/>
                </a:lnTo>
                <a:lnTo>
                  <a:pt x="788" y="1434"/>
                </a:lnTo>
                <a:lnTo>
                  <a:pt x="786" y="1433"/>
                </a:lnTo>
                <a:lnTo>
                  <a:pt x="779" y="1427"/>
                </a:lnTo>
                <a:lnTo>
                  <a:pt x="768" y="1421"/>
                </a:lnTo>
                <a:lnTo>
                  <a:pt x="753" y="1411"/>
                </a:lnTo>
                <a:lnTo>
                  <a:pt x="733" y="1399"/>
                </a:lnTo>
                <a:lnTo>
                  <a:pt x="708" y="1385"/>
                </a:lnTo>
                <a:lnTo>
                  <a:pt x="679" y="1371"/>
                </a:lnTo>
                <a:lnTo>
                  <a:pt x="644" y="1354"/>
                </a:lnTo>
                <a:lnTo>
                  <a:pt x="604" y="1338"/>
                </a:lnTo>
                <a:lnTo>
                  <a:pt x="558" y="1321"/>
                </a:lnTo>
                <a:lnTo>
                  <a:pt x="507" y="1304"/>
                </a:lnTo>
                <a:lnTo>
                  <a:pt x="450" y="1288"/>
                </a:lnTo>
                <a:lnTo>
                  <a:pt x="395" y="1275"/>
                </a:lnTo>
                <a:lnTo>
                  <a:pt x="342" y="1265"/>
                </a:lnTo>
                <a:lnTo>
                  <a:pt x="291" y="1260"/>
                </a:lnTo>
                <a:lnTo>
                  <a:pt x="242" y="1258"/>
                </a:lnTo>
                <a:lnTo>
                  <a:pt x="210" y="1259"/>
                </a:lnTo>
                <a:lnTo>
                  <a:pt x="183" y="1261"/>
                </a:lnTo>
                <a:lnTo>
                  <a:pt x="161" y="1264"/>
                </a:lnTo>
                <a:lnTo>
                  <a:pt x="144" y="1267"/>
                </a:lnTo>
                <a:lnTo>
                  <a:pt x="132" y="1271"/>
                </a:lnTo>
                <a:lnTo>
                  <a:pt x="124" y="1273"/>
                </a:lnTo>
                <a:lnTo>
                  <a:pt x="121" y="1274"/>
                </a:lnTo>
                <a:lnTo>
                  <a:pt x="101" y="1280"/>
                </a:lnTo>
                <a:lnTo>
                  <a:pt x="82" y="1281"/>
                </a:lnTo>
                <a:lnTo>
                  <a:pt x="62" y="1278"/>
                </a:lnTo>
                <a:lnTo>
                  <a:pt x="44" y="1270"/>
                </a:lnTo>
                <a:lnTo>
                  <a:pt x="27" y="1258"/>
                </a:lnTo>
                <a:lnTo>
                  <a:pt x="14" y="1242"/>
                </a:lnTo>
                <a:lnTo>
                  <a:pt x="5" y="1224"/>
                </a:lnTo>
                <a:lnTo>
                  <a:pt x="0" y="1204"/>
                </a:lnTo>
                <a:lnTo>
                  <a:pt x="1" y="1185"/>
                </a:lnTo>
                <a:lnTo>
                  <a:pt x="5" y="1164"/>
                </a:lnTo>
                <a:lnTo>
                  <a:pt x="34" y="1095"/>
                </a:lnTo>
                <a:lnTo>
                  <a:pt x="70" y="1029"/>
                </a:lnTo>
                <a:lnTo>
                  <a:pt x="111" y="964"/>
                </a:lnTo>
                <a:lnTo>
                  <a:pt x="158" y="902"/>
                </a:lnTo>
                <a:lnTo>
                  <a:pt x="211" y="842"/>
                </a:lnTo>
                <a:lnTo>
                  <a:pt x="270" y="784"/>
                </a:lnTo>
                <a:lnTo>
                  <a:pt x="333" y="730"/>
                </a:lnTo>
                <a:lnTo>
                  <a:pt x="401" y="678"/>
                </a:lnTo>
                <a:lnTo>
                  <a:pt x="475" y="628"/>
                </a:lnTo>
                <a:lnTo>
                  <a:pt x="553" y="582"/>
                </a:lnTo>
                <a:lnTo>
                  <a:pt x="635" y="538"/>
                </a:lnTo>
                <a:lnTo>
                  <a:pt x="722" y="499"/>
                </a:lnTo>
                <a:lnTo>
                  <a:pt x="812" y="462"/>
                </a:lnTo>
                <a:lnTo>
                  <a:pt x="906" y="430"/>
                </a:lnTo>
                <a:lnTo>
                  <a:pt x="1003" y="399"/>
                </a:lnTo>
                <a:lnTo>
                  <a:pt x="1103" y="374"/>
                </a:lnTo>
                <a:lnTo>
                  <a:pt x="1207" y="351"/>
                </a:lnTo>
                <a:lnTo>
                  <a:pt x="1312" y="334"/>
                </a:lnTo>
                <a:lnTo>
                  <a:pt x="1421" y="320"/>
                </a:lnTo>
                <a:lnTo>
                  <a:pt x="1531" y="310"/>
                </a:lnTo>
                <a:lnTo>
                  <a:pt x="1644" y="305"/>
                </a:lnTo>
                <a:lnTo>
                  <a:pt x="1644" y="87"/>
                </a:lnTo>
                <a:lnTo>
                  <a:pt x="1646" y="64"/>
                </a:lnTo>
                <a:lnTo>
                  <a:pt x="1655" y="43"/>
                </a:lnTo>
                <a:lnTo>
                  <a:pt x="1669" y="26"/>
                </a:lnTo>
                <a:lnTo>
                  <a:pt x="1686" y="12"/>
                </a:lnTo>
                <a:lnTo>
                  <a:pt x="1707" y="3"/>
                </a:lnTo>
                <a:lnTo>
                  <a:pt x="17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Freeform 110"/>
          <p:cNvSpPr>
            <a:spLocks noEditPoints="1"/>
          </p:cNvSpPr>
          <p:nvPr/>
        </p:nvSpPr>
        <p:spPr bwMode="auto">
          <a:xfrm>
            <a:off x="4477789" y="1930400"/>
            <a:ext cx="420688" cy="525463"/>
          </a:xfrm>
          <a:custGeom>
            <a:avLst/>
            <a:gdLst>
              <a:gd name="T0" fmla="*/ 293 w 2650"/>
              <a:gd name="T1" fmla="*/ 2316 h 3308"/>
              <a:gd name="T2" fmla="*/ 293 w 2650"/>
              <a:gd name="T3" fmla="*/ 3107 h 3308"/>
              <a:gd name="T4" fmla="*/ 391 w 2650"/>
              <a:gd name="T5" fmla="*/ 3147 h 3308"/>
              <a:gd name="T6" fmla="*/ 456 w 2650"/>
              <a:gd name="T7" fmla="*/ 3064 h 3308"/>
              <a:gd name="T8" fmla="*/ 412 w 2650"/>
              <a:gd name="T9" fmla="*/ 2285 h 3308"/>
              <a:gd name="T10" fmla="*/ 325 w 2650"/>
              <a:gd name="T11" fmla="*/ 1220 h 3308"/>
              <a:gd name="T12" fmla="*/ 281 w 2650"/>
              <a:gd name="T13" fmla="*/ 1972 h 3308"/>
              <a:gd name="T14" fmla="*/ 345 w 2650"/>
              <a:gd name="T15" fmla="*/ 2057 h 3308"/>
              <a:gd name="T16" fmla="*/ 444 w 2650"/>
              <a:gd name="T17" fmla="*/ 2016 h 3308"/>
              <a:gd name="T18" fmla="*/ 444 w 2650"/>
              <a:gd name="T19" fmla="*/ 1251 h 3308"/>
              <a:gd name="T20" fmla="*/ 1324 w 2650"/>
              <a:gd name="T21" fmla="*/ 1184 h 3308"/>
              <a:gd name="T22" fmla="*/ 1394 w 2650"/>
              <a:gd name="T23" fmla="*/ 1219 h 3308"/>
              <a:gd name="T24" fmla="*/ 1633 w 2650"/>
              <a:gd name="T25" fmla="*/ 1794 h 3308"/>
              <a:gd name="T26" fmla="*/ 1592 w 2650"/>
              <a:gd name="T27" fmla="*/ 1986 h 3308"/>
              <a:gd name="T28" fmla="*/ 1446 w 2650"/>
              <a:gd name="T29" fmla="*/ 2114 h 3308"/>
              <a:gd name="T30" fmla="*/ 1243 w 2650"/>
              <a:gd name="T31" fmla="*/ 2128 h 3308"/>
              <a:gd name="T32" fmla="*/ 1080 w 2650"/>
              <a:gd name="T33" fmla="*/ 2018 h 3308"/>
              <a:gd name="T34" fmla="*/ 1015 w 2650"/>
              <a:gd name="T35" fmla="*/ 1829 h 3308"/>
              <a:gd name="T36" fmla="*/ 1245 w 2650"/>
              <a:gd name="T37" fmla="*/ 1236 h 3308"/>
              <a:gd name="T38" fmla="*/ 1324 w 2650"/>
              <a:gd name="T39" fmla="*/ 1184 h 3308"/>
              <a:gd name="T40" fmla="*/ 1077 w 2650"/>
              <a:gd name="T41" fmla="*/ 1039 h 3308"/>
              <a:gd name="T42" fmla="*/ 828 w 2650"/>
              <a:gd name="T43" fmla="*/ 1211 h 3308"/>
              <a:gd name="T44" fmla="*/ 678 w 2650"/>
              <a:gd name="T45" fmla="*/ 1476 h 3308"/>
              <a:gd name="T46" fmla="*/ 663 w 2650"/>
              <a:gd name="T47" fmla="*/ 1792 h 3308"/>
              <a:gd name="T48" fmla="*/ 789 w 2650"/>
              <a:gd name="T49" fmla="*/ 2072 h 3308"/>
              <a:gd name="T50" fmla="*/ 1021 w 2650"/>
              <a:gd name="T51" fmla="*/ 2264 h 3308"/>
              <a:gd name="T52" fmla="*/ 1324 w 2650"/>
              <a:gd name="T53" fmla="*/ 2337 h 3308"/>
              <a:gd name="T54" fmla="*/ 1629 w 2650"/>
              <a:gd name="T55" fmla="*/ 2264 h 3308"/>
              <a:gd name="T56" fmla="*/ 1861 w 2650"/>
              <a:gd name="T57" fmla="*/ 2072 h 3308"/>
              <a:gd name="T58" fmla="*/ 1987 w 2650"/>
              <a:gd name="T59" fmla="*/ 1792 h 3308"/>
              <a:gd name="T60" fmla="*/ 1971 w 2650"/>
              <a:gd name="T61" fmla="*/ 1476 h 3308"/>
              <a:gd name="T62" fmla="*/ 1822 w 2650"/>
              <a:gd name="T63" fmla="*/ 1211 h 3308"/>
              <a:gd name="T64" fmla="*/ 1572 w 2650"/>
              <a:gd name="T65" fmla="*/ 1039 h 3308"/>
              <a:gd name="T66" fmla="*/ 368 w 2650"/>
              <a:gd name="T67" fmla="*/ 151 h 3308"/>
              <a:gd name="T68" fmla="*/ 284 w 2650"/>
              <a:gd name="T69" fmla="*/ 215 h 3308"/>
              <a:gd name="T70" fmla="*/ 306 w 2650"/>
              <a:gd name="T71" fmla="*/ 976 h 3308"/>
              <a:gd name="T72" fmla="*/ 412 w 2650"/>
              <a:gd name="T73" fmla="*/ 990 h 3308"/>
              <a:gd name="T74" fmla="*/ 456 w 2650"/>
              <a:gd name="T75" fmla="*/ 238 h 3308"/>
              <a:gd name="T76" fmla="*/ 391 w 2650"/>
              <a:gd name="T77" fmla="*/ 154 h 3308"/>
              <a:gd name="T78" fmla="*/ 2606 w 2650"/>
              <a:gd name="T79" fmla="*/ 12 h 3308"/>
              <a:gd name="T80" fmla="*/ 2646 w 2650"/>
              <a:gd name="T81" fmla="*/ 111 h 3308"/>
              <a:gd name="T82" fmla="*/ 2562 w 2650"/>
              <a:gd name="T83" fmla="*/ 175 h 3308"/>
              <a:gd name="T84" fmla="*/ 2575 w 2650"/>
              <a:gd name="T85" fmla="*/ 1074 h 3308"/>
              <a:gd name="T86" fmla="*/ 2587 w 2650"/>
              <a:gd name="T87" fmla="*/ 1174 h 3308"/>
              <a:gd name="T88" fmla="*/ 2518 w 2650"/>
              <a:gd name="T89" fmla="*/ 2091 h 3308"/>
              <a:gd name="T90" fmla="*/ 2595 w 2650"/>
              <a:gd name="T91" fmla="*/ 2154 h 3308"/>
              <a:gd name="T92" fmla="*/ 2559 w 2650"/>
              <a:gd name="T93" fmla="*/ 2249 h 3308"/>
              <a:gd name="T94" fmla="*/ 2585 w 2650"/>
              <a:gd name="T95" fmla="*/ 3137 h 3308"/>
              <a:gd name="T96" fmla="*/ 2650 w 2650"/>
              <a:gd name="T97" fmla="*/ 3221 h 3308"/>
              <a:gd name="T98" fmla="*/ 2585 w 2650"/>
              <a:gd name="T99" fmla="*/ 3305 h 3308"/>
              <a:gd name="T100" fmla="*/ 26 w 2650"/>
              <a:gd name="T101" fmla="*/ 3283 h 3308"/>
              <a:gd name="T102" fmla="*/ 12 w 2650"/>
              <a:gd name="T103" fmla="*/ 3178 h 3308"/>
              <a:gd name="T104" fmla="*/ 131 w 2650"/>
              <a:gd name="T105" fmla="*/ 3134 h 3308"/>
              <a:gd name="T106" fmla="*/ 63 w 2650"/>
              <a:gd name="T107" fmla="*/ 2218 h 3308"/>
              <a:gd name="T108" fmla="*/ 75 w 2650"/>
              <a:gd name="T109" fmla="*/ 2118 h 3308"/>
              <a:gd name="T110" fmla="*/ 110 w 2650"/>
              <a:gd name="T111" fmla="*/ 1214 h 3308"/>
              <a:gd name="T112" fmla="*/ 52 w 2650"/>
              <a:gd name="T113" fmla="*/ 1132 h 3308"/>
              <a:gd name="T114" fmla="*/ 110 w 2650"/>
              <a:gd name="T115" fmla="*/ 1050 h 3308"/>
              <a:gd name="T116" fmla="*/ 43 w 2650"/>
              <a:gd name="T117" fmla="*/ 162 h 3308"/>
              <a:gd name="T118" fmla="*/ 3 w 2650"/>
              <a:gd name="T119" fmla="*/ 65 h 3308"/>
              <a:gd name="T120" fmla="*/ 88 w 2650"/>
              <a:gd name="T121" fmla="*/ 0 h 3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50" h="3308">
                <a:moveTo>
                  <a:pt x="368" y="2272"/>
                </a:moveTo>
                <a:lnTo>
                  <a:pt x="345" y="2276"/>
                </a:lnTo>
                <a:lnTo>
                  <a:pt x="325" y="2285"/>
                </a:lnTo>
                <a:lnTo>
                  <a:pt x="306" y="2298"/>
                </a:lnTo>
                <a:lnTo>
                  <a:pt x="293" y="2316"/>
                </a:lnTo>
                <a:lnTo>
                  <a:pt x="284" y="2336"/>
                </a:lnTo>
                <a:lnTo>
                  <a:pt x="281" y="2359"/>
                </a:lnTo>
                <a:lnTo>
                  <a:pt x="281" y="3064"/>
                </a:lnTo>
                <a:lnTo>
                  <a:pt x="284" y="3087"/>
                </a:lnTo>
                <a:lnTo>
                  <a:pt x="293" y="3107"/>
                </a:lnTo>
                <a:lnTo>
                  <a:pt x="306" y="3125"/>
                </a:lnTo>
                <a:lnTo>
                  <a:pt x="325" y="3138"/>
                </a:lnTo>
                <a:lnTo>
                  <a:pt x="345" y="3147"/>
                </a:lnTo>
                <a:lnTo>
                  <a:pt x="368" y="3150"/>
                </a:lnTo>
                <a:lnTo>
                  <a:pt x="391" y="3147"/>
                </a:lnTo>
                <a:lnTo>
                  <a:pt x="412" y="3138"/>
                </a:lnTo>
                <a:lnTo>
                  <a:pt x="430" y="3125"/>
                </a:lnTo>
                <a:lnTo>
                  <a:pt x="444" y="3107"/>
                </a:lnTo>
                <a:lnTo>
                  <a:pt x="452" y="3087"/>
                </a:lnTo>
                <a:lnTo>
                  <a:pt x="456" y="3064"/>
                </a:lnTo>
                <a:lnTo>
                  <a:pt x="456" y="2359"/>
                </a:lnTo>
                <a:lnTo>
                  <a:pt x="452" y="2336"/>
                </a:lnTo>
                <a:lnTo>
                  <a:pt x="444" y="2316"/>
                </a:lnTo>
                <a:lnTo>
                  <a:pt x="430" y="2298"/>
                </a:lnTo>
                <a:lnTo>
                  <a:pt x="412" y="2285"/>
                </a:lnTo>
                <a:lnTo>
                  <a:pt x="391" y="2276"/>
                </a:lnTo>
                <a:lnTo>
                  <a:pt x="368" y="2272"/>
                </a:lnTo>
                <a:close/>
                <a:moveTo>
                  <a:pt x="368" y="1208"/>
                </a:moveTo>
                <a:lnTo>
                  <a:pt x="345" y="1211"/>
                </a:lnTo>
                <a:lnTo>
                  <a:pt x="325" y="1220"/>
                </a:lnTo>
                <a:lnTo>
                  <a:pt x="306" y="1233"/>
                </a:lnTo>
                <a:lnTo>
                  <a:pt x="293" y="1251"/>
                </a:lnTo>
                <a:lnTo>
                  <a:pt x="284" y="1271"/>
                </a:lnTo>
                <a:lnTo>
                  <a:pt x="281" y="1295"/>
                </a:lnTo>
                <a:lnTo>
                  <a:pt x="281" y="1972"/>
                </a:lnTo>
                <a:lnTo>
                  <a:pt x="284" y="1995"/>
                </a:lnTo>
                <a:lnTo>
                  <a:pt x="293" y="2016"/>
                </a:lnTo>
                <a:lnTo>
                  <a:pt x="306" y="2033"/>
                </a:lnTo>
                <a:lnTo>
                  <a:pt x="325" y="2047"/>
                </a:lnTo>
                <a:lnTo>
                  <a:pt x="345" y="2057"/>
                </a:lnTo>
                <a:lnTo>
                  <a:pt x="368" y="2060"/>
                </a:lnTo>
                <a:lnTo>
                  <a:pt x="391" y="2057"/>
                </a:lnTo>
                <a:lnTo>
                  <a:pt x="412" y="2047"/>
                </a:lnTo>
                <a:lnTo>
                  <a:pt x="430" y="2033"/>
                </a:lnTo>
                <a:lnTo>
                  <a:pt x="444" y="2016"/>
                </a:lnTo>
                <a:lnTo>
                  <a:pt x="452" y="1995"/>
                </a:lnTo>
                <a:lnTo>
                  <a:pt x="456" y="1972"/>
                </a:lnTo>
                <a:lnTo>
                  <a:pt x="456" y="1295"/>
                </a:lnTo>
                <a:lnTo>
                  <a:pt x="452" y="1271"/>
                </a:lnTo>
                <a:lnTo>
                  <a:pt x="444" y="1251"/>
                </a:lnTo>
                <a:lnTo>
                  <a:pt x="430" y="1233"/>
                </a:lnTo>
                <a:lnTo>
                  <a:pt x="412" y="1220"/>
                </a:lnTo>
                <a:lnTo>
                  <a:pt x="391" y="1211"/>
                </a:lnTo>
                <a:lnTo>
                  <a:pt x="368" y="1208"/>
                </a:lnTo>
                <a:close/>
                <a:moveTo>
                  <a:pt x="1324" y="1184"/>
                </a:moveTo>
                <a:lnTo>
                  <a:pt x="1325" y="1184"/>
                </a:lnTo>
                <a:lnTo>
                  <a:pt x="1346" y="1187"/>
                </a:lnTo>
                <a:lnTo>
                  <a:pt x="1364" y="1193"/>
                </a:lnTo>
                <a:lnTo>
                  <a:pt x="1381" y="1204"/>
                </a:lnTo>
                <a:lnTo>
                  <a:pt x="1394" y="1219"/>
                </a:lnTo>
                <a:lnTo>
                  <a:pt x="1405" y="1236"/>
                </a:lnTo>
                <a:lnTo>
                  <a:pt x="1615" y="1721"/>
                </a:lnTo>
                <a:lnTo>
                  <a:pt x="1617" y="1726"/>
                </a:lnTo>
                <a:lnTo>
                  <a:pt x="1627" y="1760"/>
                </a:lnTo>
                <a:lnTo>
                  <a:pt x="1633" y="1794"/>
                </a:lnTo>
                <a:lnTo>
                  <a:pt x="1635" y="1829"/>
                </a:lnTo>
                <a:lnTo>
                  <a:pt x="1632" y="1871"/>
                </a:lnTo>
                <a:lnTo>
                  <a:pt x="1624" y="1911"/>
                </a:lnTo>
                <a:lnTo>
                  <a:pt x="1611" y="1950"/>
                </a:lnTo>
                <a:lnTo>
                  <a:pt x="1592" y="1986"/>
                </a:lnTo>
                <a:lnTo>
                  <a:pt x="1570" y="2018"/>
                </a:lnTo>
                <a:lnTo>
                  <a:pt x="1544" y="2048"/>
                </a:lnTo>
                <a:lnTo>
                  <a:pt x="1515" y="2075"/>
                </a:lnTo>
                <a:lnTo>
                  <a:pt x="1481" y="2097"/>
                </a:lnTo>
                <a:lnTo>
                  <a:pt x="1446" y="2114"/>
                </a:lnTo>
                <a:lnTo>
                  <a:pt x="1407" y="2128"/>
                </a:lnTo>
                <a:lnTo>
                  <a:pt x="1367" y="2136"/>
                </a:lnTo>
                <a:lnTo>
                  <a:pt x="1324" y="2139"/>
                </a:lnTo>
                <a:lnTo>
                  <a:pt x="1283" y="2136"/>
                </a:lnTo>
                <a:lnTo>
                  <a:pt x="1243" y="2128"/>
                </a:lnTo>
                <a:lnTo>
                  <a:pt x="1204" y="2114"/>
                </a:lnTo>
                <a:lnTo>
                  <a:pt x="1169" y="2097"/>
                </a:lnTo>
                <a:lnTo>
                  <a:pt x="1135" y="2075"/>
                </a:lnTo>
                <a:lnTo>
                  <a:pt x="1106" y="2048"/>
                </a:lnTo>
                <a:lnTo>
                  <a:pt x="1080" y="2018"/>
                </a:lnTo>
                <a:lnTo>
                  <a:pt x="1058" y="1986"/>
                </a:lnTo>
                <a:lnTo>
                  <a:pt x="1039" y="1950"/>
                </a:lnTo>
                <a:lnTo>
                  <a:pt x="1026" y="1911"/>
                </a:lnTo>
                <a:lnTo>
                  <a:pt x="1018" y="1871"/>
                </a:lnTo>
                <a:lnTo>
                  <a:pt x="1015" y="1829"/>
                </a:lnTo>
                <a:lnTo>
                  <a:pt x="1017" y="1789"/>
                </a:lnTo>
                <a:lnTo>
                  <a:pt x="1025" y="1751"/>
                </a:lnTo>
                <a:lnTo>
                  <a:pt x="1038" y="1712"/>
                </a:lnTo>
                <a:lnTo>
                  <a:pt x="1038" y="1710"/>
                </a:lnTo>
                <a:lnTo>
                  <a:pt x="1245" y="1236"/>
                </a:lnTo>
                <a:lnTo>
                  <a:pt x="1255" y="1219"/>
                </a:lnTo>
                <a:lnTo>
                  <a:pt x="1269" y="1204"/>
                </a:lnTo>
                <a:lnTo>
                  <a:pt x="1286" y="1193"/>
                </a:lnTo>
                <a:lnTo>
                  <a:pt x="1304" y="1187"/>
                </a:lnTo>
                <a:lnTo>
                  <a:pt x="1324" y="1184"/>
                </a:lnTo>
                <a:close/>
                <a:moveTo>
                  <a:pt x="1324" y="992"/>
                </a:moveTo>
                <a:lnTo>
                  <a:pt x="1260" y="995"/>
                </a:lnTo>
                <a:lnTo>
                  <a:pt x="1197" y="1004"/>
                </a:lnTo>
                <a:lnTo>
                  <a:pt x="1136" y="1019"/>
                </a:lnTo>
                <a:lnTo>
                  <a:pt x="1077" y="1039"/>
                </a:lnTo>
                <a:lnTo>
                  <a:pt x="1021" y="1065"/>
                </a:lnTo>
                <a:lnTo>
                  <a:pt x="968" y="1095"/>
                </a:lnTo>
                <a:lnTo>
                  <a:pt x="917" y="1129"/>
                </a:lnTo>
                <a:lnTo>
                  <a:pt x="870" y="1169"/>
                </a:lnTo>
                <a:lnTo>
                  <a:pt x="828" y="1211"/>
                </a:lnTo>
                <a:lnTo>
                  <a:pt x="789" y="1258"/>
                </a:lnTo>
                <a:lnTo>
                  <a:pt x="754" y="1308"/>
                </a:lnTo>
                <a:lnTo>
                  <a:pt x="724" y="1361"/>
                </a:lnTo>
                <a:lnTo>
                  <a:pt x="699" y="1418"/>
                </a:lnTo>
                <a:lnTo>
                  <a:pt x="678" y="1476"/>
                </a:lnTo>
                <a:lnTo>
                  <a:pt x="663" y="1537"/>
                </a:lnTo>
                <a:lnTo>
                  <a:pt x="654" y="1599"/>
                </a:lnTo>
                <a:lnTo>
                  <a:pt x="651" y="1664"/>
                </a:lnTo>
                <a:lnTo>
                  <a:pt x="654" y="1730"/>
                </a:lnTo>
                <a:lnTo>
                  <a:pt x="663" y="1792"/>
                </a:lnTo>
                <a:lnTo>
                  <a:pt x="678" y="1853"/>
                </a:lnTo>
                <a:lnTo>
                  <a:pt x="699" y="1912"/>
                </a:lnTo>
                <a:lnTo>
                  <a:pt x="724" y="1968"/>
                </a:lnTo>
                <a:lnTo>
                  <a:pt x="754" y="2021"/>
                </a:lnTo>
                <a:lnTo>
                  <a:pt x="789" y="2072"/>
                </a:lnTo>
                <a:lnTo>
                  <a:pt x="828" y="2118"/>
                </a:lnTo>
                <a:lnTo>
                  <a:pt x="870" y="2160"/>
                </a:lnTo>
                <a:lnTo>
                  <a:pt x="917" y="2200"/>
                </a:lnTo>
                <a:lnTo>
                  <a:pt x="968" y="2234"/>
                </a:lnTo>
                <a:lnTo>
                  <a:pt x="1021" y="2264"/>
                </a:lnTo>
                <a:lnTo>
                  <a:pt x="1077" y="2290"/>
                </a:lnTo>
                <a:lnTo>
                  <a:pt x="1136" y="2310"/>
                </a:lnTo>
                <a:lnTo>
                  <a:pt x="1197" y="2325"/>
                </a:lnTo>
                <a:lnTo>
                  <a:pt x="1260" y="2334"/>
                </a:lnTo>
                <a:lnTo>
                  <a:pt x="1324" y="2337"/>
                </a:lnTo>
                <a:lnTo>
                  <a:pt x="1390" y="2334"/>
                </a:lnTo>
                <a:lnTo>
                  <a:pt x="1453" y="2325"/>
                </a:lnTo>
                <a:lnTo>
                  <a:pt x="1513" y="2310"/>
                </a:lnTo>
                <a:lnTo>
                  <a:pt x="1572" y="2290"/>
                </a:lnTo>
                <a:lnTo>
                  <a:pt x="1629" y="2264"/>
                </a:lnTo>
                <a:lnTo>
                  <a:pt x="1682" y="2234"/>
                </a:lnTo>
                <a:lnTo>
                  <a:pt x="1732" y="2200"/>
                </a:lnTo>
                <a:lnTo>
                  <a:pt x="1779" y="2160"/>
                </a:lnTo>
                <a:lnTo>
                  <a:pt x="1822" y="2118"/>
                </a:lnTo>
                <a:lnTo>
                  <a:pt x="1861" y="2072"/>
                </a:lnTo>
                <a:lnTo>
                  <a:pt x="1896" y="2021"/>
                </a:lnTo>
                <a:lnTo>
                  <a:pt x="1926" y="1968"/>
                </a:lnTo>
                <a:lnTo>
                  <a:pt x="1951" y="1912"/>
                </a:lnTo>
                <a:lnTo>
                  <a:pt x="1971" y="1853"/>
                </a:lnTo>
                <a:lnTo>
                  <a:pt x="1987" y="1792"/>
                </a:lnTo>
                <a:lnTo>
                  <a:pt x="1996" y="1730"/>
                </a:lnTo>
                <a:lnTo>
                  <a:pt x="1999" y="1664"/>
                </a:lnTo>
                <a:lnTo>
                  <a:pt x="1996" y="1599"/>
                </a:lnTo>
                <a:lnTo>
                  <a:pt x="1987" y="1537"/>
                </a:lnTo>
                <a:lnTo>
                  <a:pt x="1971" y="1476"/>
                </a:lnTo>
                <a:lnTo>
                  <a:pt x="1951" y="1418"/>
                </a:lnTo>
                <a:lnTo>
                  <a:pt x="1926" y="1361"/>
                </a:lnTo>
                <a:lnTo>
                  <a:pt x="1896" y="1308"/>
                </a:lnTo>
                <a:lnTo>
                  <a:pt x="1861" y="1258"/>
                </a:lnTo>
                <a:lnTo>
                  <a:pt x="1822" y="1211"/>
                </a:lnTo>
                <a:lnTo>
                  <a:pt x="1779" y="1169"/>
                </a:lnTo>
                <a:lnTo>
                  <a:pt x="1732" y="1129"/>
                </a:lnTo>
                <a:lnTo>
                  <a:pt x="1682" y="1095"/>
                </a:lnTo>
                <a:lnTo>
                  <a:pt x="1629" y="1065"/>
                </a:lnTo>
                <a:lnTo>
                  <a:pt x="1572" y="1039"/>
                </a:lnTo>
                <a:lnTo>
                  <a:pt x="1513" y="1019"/>
                </a:lnTo>
                <a:lnTo>
                  <a:pt x="1453" y="1004"/>
                </a:lnTo>
                <a:lnTo>
                  <a:pt x="1390" y="995"/>
                </a:lnTo>
                <a:lnTo>
                  <a:pt x="1324" y="992"/>
                </a:lnTo>
                <a:close/>
                <a:moveTo>
                  <a:pt x="368" y="151"/>
                </a:moveTo>
                <a:lnTo>
                  <a:pt x="345" y="154"/>
                </a:lnTo>
                <a:lnTo>
                  <a:pt x="325" y="163"/>
                </a:lnTo>
                <a:lnTo>
                  <a:pt x="306" y="177"/>
                </a:lnTo>
                <a:lnTo>
                  <a:pt x="293" y="195"/>
                </a:lnTo>
                <a:lnTo>
                  <a:pt x="284" y="215"/>
                </a:lnTo>
                <a:lnTo>
                  <a:pt x="281" y="238"/>
                </a:lnTo>
                <a:lnTo>
                  <a:pt x="281" y="914"/>
                </a:lnTo>
                <a:lnTo>
                  <a:pt x="284" y="937"/>
                </a:lnTo>
                <a:lnTo>
                  <a:pt x="293" y="959"/>
                </a:lnTo>
                <a:lnTo>
                  <a:pt x="306" y="976"/>
                </a:lnTo>
                <a:lnTo>
                  <a:pt x="325" y="990"/>
                </a:lnTo>
                <a:lnTo>
                  <a:pt x="345" y="998"/>
                </a:lnTo>
                <a:lnTo>
                  <a:pt x="368" y="1001"/>
                </a:lnTo>
                <a:lnTo>
                  <a:pt x="391" y="998"/>
                </a:lnTo>
                <a:lnTo>
                  <a:pt x="412" y="990"/>
                </a:lnTo>
                <a:lnTo>
                  <a:pt x="430" y="976"/>
                </a:lnTo>
                <a:lnTo>
                  <a:pt x="444" y="959"/>
                </a:lnTo>
                <a:lnTo>
                  <a:pt x="452" y="937"/>
                </a:lnTo>
                <a:lnTo>
                  <a:pt x="456" y="914"/>
                </a:lnTo>
                <a:lnTo>
                  <a:pt x="456" y="238"/>
                </a:lnTo>
                <a:lnTo>
                  <a:pt x="452" y="215"/>
                </a:lnTo>
                <a:lnTo>
                  <a:pt x="444" y="195"/>
                </a:lnTo>
                <a:lnTo>
                  <a:pt x="430" y="177"/>
                </a:lnTo>
                <a:lnTo>
                  <a:pt x="412" y="163"/>
                </a:lnTo>
                <a:lnTo>
                  <a:pt x="391" y="154"/>
                </a:lnTo>
                <a:lnTo>
                  <a:pt x="368" y="151"/>
                </a:lnTo>
                <a:close/>
                <a:moveTo>
                  <a:pt x="88" y="0"/>
                </a:moveTo>
                <a:lnTo>
                  <a:pt x="2562" y="0"/>
                </a:lnTo>
                <a:lnTo>
                  <a:pt x="2585" y="3"/>
                </a:lnTo>
                <a:lnTo>
                  <a:pt x="2606" y="12"/>
                </a:lnTo>
                <a:lnTo>
                  <a:pt x="2624" y="26"/>
                </a:lnTo>
                <a:lnTo>
                  <a:pt x="2638" y="43"/>
                </a:lnTo>
                <a:lnTo>
                  <a:pt x="2646" y="65"/>
                </a:lnTo>
                <a:lnTo>
                  <a:pt x="2650" y="88"/>
                </a:lnTo>
                <a:lnTo>
                  <a:pt x="2646" y="111"/>
                </a:lnTo>
                <a:lnTo>
                  <a:pt x="2638" y="131"/>
                </a:lnTo>
                <a:lnTo>
                  <a:pt x="2624" y="149"/>
                </a:lnTo>
                <a:lnTo>
                  <a:pt x="2606" y="162"/>
                </a:lnTo>
                <a:lnTo>
                  <a:pt x="2585" y="172"/>
                </a:lnTo>
                <a:lnTo>
                  <a:pt x="2562" y="175"/>
                </a:lnTo>
                <a:lnTo>
                  <a:pt x="2518" y="175"/>
                </a:lnTo>
                <a:lnTo>
                  <a:pt x="2518" y="1045"/>
                </a:lnTo>
                <a:lnTo>
                  <a:pt x="2540" y="1050"/>
                </a:lnTo>
                <a:lnTo>
                  <a:pt x="2559" y="1060"/>
                </a:lnTo>
                <a:lnTo>
                  <a:pt x="2575" y="1074"/>
                </a:lnTo>
                <a:lnTo>
                  <a:pt x="2587" y="1090"/>
                </a:lnTo>
                <a:lnTo>
                  <a:pt x="2595" y="1110"/>
                </a:lnTo>
                <a:lnTo>
                  <a:pt x="2598" y="1132"/>
                </a:lnTo>
                <a:lnTo>
                  <a:pt x="2595" y="1154"/>
                </a:lnTo>
                <a:lnTo>
                  <a:pt x="2587" y="1174"/>
                </a:lnTo>
                <a:lnTo>
                  <a:pt x="2575" y="1191"/>
                </a:lnTo>
                <a:lnTo>
                  <a:pt x="2559" y="1204"/>
                </a:lnTo>
                <a:lnTo>
                  <a:pt x="2540" y="1214"/>
                </a:lnTo>
                <a:lnTo>
                  <a:pt x="2518" y="1218"/>
                </a:lnTo>
                <a:lnTo>
                  <a:pt x="2518" y="2091"/>
                </a:lnTo>
                <a:lnTo>
                  <a:pt x="2540" y="2095"/>
                </a:lnTo>
                <a:lnTo>
                  <a:pt x="2559" y="2104"/>
                </a:lnTo>
                <a:lnTo>
                  <a:pt x="2575" y="2118"/>
                </a:lnTo>
                <a:lnTo>
                  <a:pt x="2587" y="2135"/>
                </a:lnTo>
                <a:lnTo>
                  <a:pt x="2595" y="2154"/>
                </a:lnTo>
                <a:lnTo>
                  <a:pt x="2598" y="2177"/>
                </a:lnTo>
                <a:lnTo>
                  <a:pt x="2595" y="2199"/>
                </a:lnTo>
                <a:lnTo>
                  <a:pt x="2587" y="2218"/>
                </a:lnTo>
                <a:lnTo>
                  <a:pt x="2575" y="2235"/>
                </a:lnTo>
                <a:lnTo>
                  <a:pt x="2559" y="2249"/>
                </a:lnTo>
                <a:lnTo>
                  <a:pt x="2540" y="2258"/>
                </a:lnTo>
                <a:lnTo>
                  <a:pt x="2518" y="2263"/>
                </a:lnTo>
                <a:lnTo>
                  <a:pt x="2518" y="3134"/>
                </a:lnTo>
                <a:lnTo>
                  <a:pt x="2562" y="3134"/>
                </a:lnTo>
                <a:lnTo>
                  <a:pt x="2585" y="3137"/>
                </a:lnTo>
                <a:lnTo>
                  <a:pt x="2606" y="3146"/>
                </a:lnTo>
                <a:lnTo>
                  <a:pt x="2624" y="3159"/>
                </a:lnTo>
                <a:lnTo>
                  <a:pt x="2638" y="3178"/>
                </a:lnTo>
                <a:lnTo>
                  <a:pt x="2646" y="3198"/>
                </a:lnTo>
                <a:lnTo>
                  <a:pt x="2650" y="3221"/>
                </a:lnTo>
                <a:lnTo>
                  <a:pt x="2646" y="3244"/>
                </a:lnTo>
                <a:lnTo>
                  <a:pt x="2638" y="3265"/>
                </a:lnTo>
                <a:lnTo>
                  <a:pt x="2624" y="3283"/>
                </a:lnTo>
                <a:lnTo>
                  <a:pt x="2606" y="3297"/>
                </a:lnTo>
                <a:lnTo>
                  <a:pt x="2585" y="3305"/>
                </a:lnTo>
                <a:lnTo>
                  <a:pt x="2562" y="3308"/>
                </a:lnTo>
                <a:lnTo>
                  <a:pt x="88" y="3308"/>
                </a:lnTo>
                <a:lnTo>
                  <a:pt x="65" y="3305"/>
                </a:lnTo>
                <a:lnTo>
                  <a:pt x="43" y="3297"/>
                </a:lnTo>
                <a:lnTo>
                  <a:pt x="26" y="3283"/>
                </a:lnTo>
                <a:lnTo>
                  <a:pt x="12" y="3265"/>
                </a:lnTo>
                <a:lnTo>
                  <a:pt x="3" y="3244"/>
                </a:lnTo>
                <a:lnTo>
                  <a:pt x="0" y="3221"/>
                </a:lnTo>
                <a:lnTo>
                  <a:pt x="3" y="3198"/>
                </a:lnTo>
                <a:lnTo>
                  <a:pt x="12" y="3178"/>
                </a:lnTo>
                <a:lnTo>
                  <a:pt x="26" y="3159"/>
                </a:lnTo>
                <a:lnTo>
                  <a:pt x="43" y="3146"/>
                </a:lnTo>
                <a:lnTo>
                  <a:pt x="65" y="3137"/>
                </a:lnTo>
                <a:lnTo>
                  <a:pt x="88" y="3134"/>
                </a:lnTo>
                <a:lnTo>
                  <a:pt x="131" y="3134"/>
                </a:lnTo>
                <a:lnTo>
                  <a:pt x="131" y="2263"/>
                </a:lnTo>
                <a:lnTo>
                  <a:pt x="110" y="2258"/>
                </a:lnTo>
                <a:lnTo>
                  <a:pt x="91" y="2249"/>
                </a:lnTo>
                <a:lnTo>
                  <a:pt x="75" y="2235"/>
                </a:lnTo>
                <a:lnTo>
                  <a:pt x="63" y="2218"/>
                </a:lnTo>
                <a:lnTo>
                  <a:pt x="55" y="2199"/>
                </a:lnTo>
                <a:lnTo>
                  <a:pt x="52" y="2177"/>
                </a:lnTo>
                <a:lnTo>
                  <a:pt x="55" y="2154"/>
                </a:lnTo>
                <a:lnTo>
                  <a:pt x="63" y="2135"/>
                </a:lnTo>
                <a:lnTo>
                  <a:pt x="75" y="2118"/>
                </a:lnTo>
                <a:lnTo>
                  <a:pt x="91" y="2104"/>
                </a:lnTo>
                <a:lnTo>
                  <a:pt x="110" y="2095"/>
                </a:lnTo>
                <a:lnTo>
                  <a:pt x="131" y="2091"/>
                </a:lnTo>
                <a:lnTo>
                  <a:pt x="131" y="1218"/>
                </a:lnTo>
                <a:lnTo>
                  <a:pt x="110" y="1214"/>
                </a:lnTo>
                <a:lnTo>
                  <a:pt x="91" y="1204"/>
                </a:lnTo>
                <a:lnTo>
                  <a:pt x="75" y="1191"/>
                </a:lnTo>
                <a:lnTo>
                  <a:pt x="63" y="1174"/>
                </a:lnTo>
                <a:lnTo>
                  <a:pt x="55" y="1154"/>
                </a:lnTo>
                <a:lnTo>
                  <a:pt x="52" y="1132"/>
                </a:lnTo>
                <a:lnTo>
                  <a:pt x="55" y="1110"/>
                </a:lnTo>
                <a:lnTo>
                  <a:pt x="63" y="1091"/>
                </a:lnTo>
                <a:lnTo>
                  <a:pt x="75" y="1074"/>
                </a:lnTo>
                <a:lnTo>
                  <a:pt x="91" y="1060"/>
                </a:lnTo>
                <a:lnTo>
                  <a:pt x="110" y="1050"/>
                </a:lnTo>
                <a:lnTo>
                  <a:pt x="131" y="1045"/>
                </a:lnTo>
                <a:lnTo>
                  <a:pt x="131" y="175"/>
                </a:lnTo>
                <a:lnTo>
                  <a:pt x="88" y="175"/>
                </a:lnTo>
                <a:lnTo>
                  <a:pt x="65" y="172"/>
                </a:lnTo>
                <a:lnTo>
                  <a:pt x="43" y="162"/>
                </a:lnTo>
                <a:lnTo>
                  <a:pt x="26" y="149"/>
                </a:lnTo>
                <a:lnTo>
                  <a:pt x="12" y="131"/>
                </a:lnTo>
                <a:lnTo>
                  <a:pt x="3" y="111"/>
                </a:lnTo>
                <a:lnTo>
                  <a:pt x="0" y="88"/>
                </a:lnTo>
                <a:lnTo>
                  <a:pt x="3" y="65"/>
                </a:lnTo>
                <a:lnTo>
                  <a:pt x="12" y="43"/>
                </a:lnTo>
                <a:lnTo>
                  <a:pt x="26" y="26"/>
                </a:lnTo>
                <a:lnTo>
                  <a:pt x="43" y="12"/>
                </a:lnTo>
                <a:lnTo>
                  <a:pt x="65" y="3"/>
                </a:lnTo>
                <a:lnTo>
                  <a:pt x="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0" name="Freeform 115"/>
          <p:cNvSpPr>
            <a:spLocks/>
          </p:cNvSpPr>
          <p:nvPr/>
        </p:nvSpPr>
        <p:spPr bwMode="auto">
          <a:xfrm>
            <a:off x="5385502" y="1911351"/>
            <a:ext cx="476250" cy="563563"/>
          </a:xfrm>
          <a:custGeom>
            <a:avLst/>
            <a:gdLst>
              <a:gd name="T0" fmla="*/ 2524 w 3001"/>
              <a:gd name="T1" fmla="*/ 42 h 3544"/>
              <a:gd name="T2" fmla="*/ 2863 w 3001"/>
              <a:gd name="T3" fmla="*/ 306 h 3544"/>
              <a:gd name="T4" fmla="*/ 2877 w 3001"/>
              <a:gd name="T5" fmla="*/ 328 h 3544"/>
              <a:gd name="T6" fmla="*/ 2885 w 3001"/>
              <a:gd name="T7" fmla="*/ 356 h 3544"/>
              <a:gd name="T8" fmla="*/ 2898 w 3001"/>
              <a:gd name="T9" fmla="*/ 458 h 3544"/>
              <a:gd name="T10" fmla="*/ 2894 w 3001"/>
              <a:gd name="T11" fmla="*/ 649 h 3544"/>
              <a:gd name="T12" fmla="*/ 2841 w 3001"/>
              <a:gd name="T13" fmla="*/ 919 h 3544"/>
              <a:gd name="T14" fmla="*/ 2709 w 3001"/>
              <a:gd name="T15" fmla="*/ 1259 h 3544"/>
              <a:gd name="T16" fmla="*/ 2465 w 3001"/>
              <a:gd name="T17" fmla="*/ 1659 h 3544"/>
              <a:gd name="T18" fmla="*/ 2081 w 3001"/>
              <a:gd name="T19" fmla="*/ 2109 h 3544"/>
              <a:gd name="T20" fmla="*/ 1636 w 3001"/>
              <a:gd name="T21" fmla="*/ 2500 h 3544"/>
              <a:gd name="T22" fmla="*/ 1242 w 3001"/>
              <a:gd name="T23" fmla="*/ 2746 h 3544"/>
              <a:gd name="T24" fmla="*/ 906 w 3001"/>
              <a:gd name="T25" fmla="*/ 2881 h 3544"/>
              <a:gd name="T26" fmla="*/ 639 w 3001"/>
              <a:gd name="T27" fmla="*/ 2935 h 3544"/>
              <a:gd name="T28" fmla="*/ 472 w 3001"/>
              <a:gd name="T29" fmla="*/ 2941 h 3544"/>
              <a:gd name="T30" fmla="*/ 344 w 3001"/>
              <a:gd name="T31" fmla="*/ 2925 h 3544"/>
              <a:gd name="T32" fmla="*/ 320 w 3001"/>
              <a:gd name="T33" fmla="*/ 2916 h 3544"/>
              <a:gd name="T34" fmla="*/ 301 w 3001"/>
              <a:gd name="T35" fmla="*/ 2903 h 3544"/>
              <a:gd name="T36" fmla="*/ 221 w 3001"/>
              <a:gd name="T37" fmla="*/ 2849 h 3544"/>
              <a:gd name="T38" fmla="*/ 175 w 3001"/>
              <a:gd name="T39" fmla="*/ 3013 h 3544"/>
              <a:gd name="T40" fmla="*/ 248 w 3001"/>
              <a:gd name="T41" fmla="*/ 3192 h 3544"/>
              <a:gd name="T42" fmla="*/ 454 w 3001"/>
              <a:gd name="T43" fmla="*/ 3323 h 3544"/>
              <a:gd name="T44" fmla="*/ 746 w 3001"/>
              <a:gd name="T45" fmla="*/ 3369 h 3544"/>
              <a:gd name="T46" fmla="*/ 1081 w 3001"/>
              <a:gd name="T47" fmla="*/ 3314 h 3544"/>
              <a:gd name="T48" fmla="*/ 1412 w 3001"/>
              <a:gd name="T49" fmla="*/ 3149 h 3544"/>
              <a:gd name="T50" fmla="*/ 1655 w 3001"/>
              <a:gd name="T51" fmla="*/ 2916 h 3544"/>
              <a:gd name="T52" fmla="*/ 1853 w 3001"/>
              <a:gd name="T53" fmla="*/ 2656 h 3544"/>
              <a:gd name="T54" fmla="*/ 2032 w 3001"/>
              <a:gd name="T55" fmla="*/ 2435 h 3544"/>
              <a:gd name="T56" fmla="*/ 2240 w 3001"/>
              <a:gd name="T57" fmla="*/ 2264 h 3544"/>
              <a:gd name="T58" fmla="*/ 2500 w 3001"/>
              <a:gd name="T59" fmla="*/ 2180 h 3544"/>
              <a:gd name="T60" fmla="*/ 2745 w 3001"/>
              <a:gd name="T61" fmla="*/ 2219 h 3544"/>
              <a:gd name="T62" fmla="*/ 2920 w 3001"/>
              <a:gd name="T63" fmla="*/ 2380 h 3544"/>
              <a:gd name="T64" fmla="*/ 2997 w 3001"/>
              <a:gd name="T65" fmla="*/ 2633 h 3544"/>
              <a:gd name="T66" fmla="*/ 2973 w 3001"/>
              <a:gd name="T67" fmla="*/ 2942 h 3544"/>
              <a:gd name="T68" fmla="*/ 2907 w 3001"/>
              <a:gd name="T69" fmla="*/ 3007 h 3544"/>
              <a:gd name="T70" fmla="*/ 2819 w 3001"/>
              <a:gd name="T71" fmla="*/ 2976 h 3544"/>
              <a:gd name="T72" fmla="*/ 2815 w 3001"/>
              <a:gd name="T73" fmla="*/ 2847 h 3544"/>
              <a:gd name="T74" fmla="*/ 2818 w 3001"/>
              <a:gd name="T75" fmla="*/ 2600 h 3544"/>
              <a:gd name="T76" fmla="*/ 2735 w 3001"/>
              <a:gd name="T77" fmla="*/ 2424 h 3544"/>
              <a:gd name="T78" fmla="*/ 2567 w 3001"/>
              <a:gd name="T79" fmla="*/ 2351 h 3544"/>
              <a:gd name="T80" fmla="*/ 2338 w 3001"/>
              <a:gd name="T81" fmla="*/ 2410 h 3544"/>
              <a:gd name="T82" fmla="*/ 2140 w 3001"/>
              <a:gd name="T83" fmla="*/ 2576 h 3544"/>
              <a:gd name="T84" fmla="*/ 1959 w 3001"/>
              <a:gd name="T85" fmla="*/ 2808 h 3544"/>
              <a:gd name="T86" fmla="*/ 1736 w 3001"/>
              <a:gd name="T87" fmla="*/ 3089 h 3544"/>
              <a:gd name="T88" fmla="*/ 1446 w 3001"/>
              <a:gd name="T89" fmla="*/ 3336 h 3544"/>
              <a:gd name="T90" fmla="*/ 1060 w 3001"/>
              <a:gd name="T91" fmla="*/ 3502 h 3544"/>
              <a:gd name="T92" fmla="*/ 670 w 3001"/>
              <a:gd name="T93" fmla="*/ 3542 h 3544"/>
              <a:gd name="T94" fmla="*/ 346 w 3001"/>
              <a:gd name="T95" fmla="*/ 3468 h 3544"/>
              <a:gd name="T96" fmla="*/ 111 w 3001"/>
              <a:gd name="T97" fmla="*/ 3299 h 3544"/>
              <a:gd name="T98" fmla="*/ 2 w 3001"/>
              <a:gd name="T99" fmla="*/ 3060 h 3544"/>
              <a:gd name="T100" fmla="*/ 38 w 3001"/>
              <a:gd name="T101" fmla="*/ 2830 h 3544"/>
              <a:gd name="T102" fmla="*/ 40 w 3001"/>
              <a:gd name="T103" fmla="*/ 2556 h 3544"/>
              <a:gd name="T104" fmla="*/ 1 w 3001"/>
              <a:gd name="T105" fmla="*/ 2406 h 3544"/>
              <a:gd name="T106" fmla="*/ 78 w 3001"/>
              <a:gd name="T107" fmla="*/ 2273 h 3544"/>
              <a:gd name="T108" fmla="*/ 773 w 3001"/>
              <a:gd name="T109" fmla="*/ 1791 h 3544"/>
              <a:gd name="T110" fmla="*/ 915 w 3001"/>
              <a:gd name="T111" fmla="*/ 1849 h 3544"/>
              <a:gd name="T112" fmla="*/ 1321 w 3001"/>
              <a:gd name="T113" fmla="*/ 2059 h 3544"/>
              <a:gd name="T114" fmla="*/ 1644 w 3001"/>
              <a:gd name="T115" fmla="*/ 1806 h 3544"/>
              <a:gd name="T116" fmla="*/ 1945 w 3001"/>
              <a:gd name="T117" fmla="*/ 1466 h 3544"/>
              <a:gd name="T118" fmla="*/ 2122 w 3001"/>
              <a:gd name="T119" fmla="*/ 1161 h 3544"/>
              <a:gd name="T120" fmla="*/ 1772 w 3001"/>
              <a:gd name="T121" fmla="*/ 842 h 3544"/>
              <a:gd name="T122" fmla="*/ 1786 w 3001"/>
              <a:gd name="T123" fmla="*/ 689 h 3544"/>
              <a:gd name="T124" fmla="*/ 2308 w 3001"/>
              <a:gd name="T125" fmla="*/ 22 h 3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1" h="3544">
                <a:moveTo>
                  <a:pt x="2400" y="0"/>
                </a:moveTo>
                <a:lnTo>
                  <a:pt x="2433" y="3"/>
                </a:lnTo>
                <a:lnTo>
                  <a:pt x="2466" y="11"/>
                </a:lnTo>
                <a:lnTo>
                  <a:pt x="2496" y="25"/>
                </a:lnTo>
                <a:lnTo>
                  <a:pt x="2524" y="42"/>
                </a:lnTo>
                <a:lnTo>
                  <a:pt x="2852" y="295"/>
                </a:lnTo>
                <a:lnTo>
                  <a:pt x="2853" y="297"/>
                </a:lnTo>
                <a:lnTo>
                  <a:pt x="2856" y="300"/>
                </a:lnTo>
                <a:lnTo>
                  <a:pt x="2859" y="303"/>
                </a:lnTo>
                <a:lnTo>
                  <a:pt x="2863" y="306"/>
                </a:lnTo>
                <a:lnTo>
                  <a:pt x="2866" y="309"/>
                </a:lnTo>
                <a:lnTo>
                  <a:pt x="2869" y="315"/>
                </a:lnTo>
                <a:lnTo>
                  <a:pt x="2872" y="319"/>
                </a:lnTo>
                <a:lnTo>
                  <a:pt x="2876" y="324"/>
                </a:lnTo>
                <a:lnTo>
                  <a:pt x="2877" y="328"/>
                </a:lnTo>
                <a:lnTo>
                  <a:pt x="2880" y="334"/>
                </a:lnTo>
                <a:lnTo>
                  <a:pt x="2882" y="341"/>
                </a:lnTo>
                <a:lnTo>
                  <a:pt x="2882" y="342"/>
                </a:lnTo>
                <a:lnTo>
                  <a:pt x="2883" y="346"/>
                </a:lnTo>
                <a:lnTo>
                  <a:pt x="2885" y="356"/>
                </a:lnTo>
                <a:lnTo>
                  <a:pt x="2887" y="368"/>
                </a:lnTo>
                <a:lnTo>
                  <a:pt x="2891" y="385"/>
                </a:lnTo>
                <a:lnTo>
                  <a:pt x="2894" y="406"/>
                </a:lnTo>
                <a:lnTo>
                  <a:pt x="2896" y="430"/>
                </a:lnTo>
                <a:lnTo>
                  <a:pt x="2898" y="458"/>
                </a:lnTo>
                <a:lnTo>
                  <a:pt x="2900" y="489"/>
                </a:lnTo>
                <a:lnTo>
                  <a:pt x="2900" y="524"/>
                </a:lnTo>
                <a:lnTo>
                  <a:pt x="2899" y="562"/>
                </a:lnTo>
                <a:lnTo>
                  <a:pt x="2898" y="603"/>
                </a:lnTo>
                <a:lnTo>
                  <a:pt x="2894" y="649"/>
                </a:lnTo>
                <a:lnTo>
                  <a:pt x="2889" y="697"/>
                </a:lnTo>
                <a:lnTo>
                  <a:pt x="2880" y="748"/>
                </a:lnTo>
                <a:lnTo>
                  <a:pt x="2870" y="802"/>
                </a:lnTo>
                <a:lnTo>
                  <a:pt x="2857" y="858"/>
                </a:lnTo>
                <a:lnTo>
                  <a:pt x="2841" y="919"/>
                </a:lnTo>
                <a:lnTo>
                  <a:pt x="2821" y="981"/>
                </a:lnTo>
                <a:lnTo>
                  <a:pt x="2799" y="1047"/>
                </a:lnTo>
                <a:lnTo>
                  <a:pt x="2773" y="1114"/>
                </a:lnTo>
                <a:lnTo>
                  <a:pt x="2742" y="1186"/>
                </a:lnTo>
                <a:lnTo>
                  <a:pt x="2709" y="1259"/>
                </a:lnTo>
                <a:lnTo>
                  <a:pt x="2670" y="1333"/>
                </a:lnTo>
                <a:lnTo>
                  <a:pt x="2626" y="1411"/>
                </a:lnTo>
                <a:lnTo>
                  <a:pt x="2577" y="1492"/>
                </a:lnTo>
                <a:lnTo>
                  <a:pt x="2524" y="1574"/>
                </a:lnTo>
                <a:lnTo>
                  <a:pt x="2465" y="1659"/>
                </a:lnTo>
                <a:lnTo>
                  <a:pt x="2401" y="1745"/>
                </a:lnTo>
                <a:lnTo>
                  <a:pt x="2330" y="1833"/>
                </a:lnTo>
                <a:lnTo>
                  <a:pt x="2253" y="1924"/>
                </a:lnTo>
                <a:lnTo>
                  <a:pt x="2171" y="2016"/>
                </a:lnTo>
                <a:lnTo>
                  <a:pt x="2081" y="2109"/>
                </a:lnTo>
                <a:lnTo>
                  <a:pt x="1989" y="2200"/>
                </a:lnTo>
                <a:lnTo>
                  <a:pt x="1898" y="2285"/>
                </a:lnTo>
                <a:lnTo>
                  <a:pt x="1809" y="2362"/>
                </a:lnTo>
                <a:lnTo>
                  <a:pt x="1722" y="2433"/>
                </a:lnTo>
                <a:lnTo>
                  <a:pt x="1636" y="2500"/>
                </a:lnTo>
                <a:lnTo>
                  <a:pt x="1554" y="2559"/>
                </a:lnTo>
                <a:lnTo>
                  <a:pt x="1472" y="2614"/>
                </a:lnTo>
                <a:lnTo>
                  <a:pt x="1393" y="2662"/>
                </a:lnTo>
                <a:lnTo>
                  <a:pt x="1316" y="2707"/>
                </a:lnTo>
                <a:lnTo>
                  <a:pt x="1242" y="2746"/>
                </a:lnTo>
                <a:lnTo>
                  <a:pt x="1170" y="2782"/>
                </a:lnTo>
                <a:lnTo>
                  <a:pt x="1099" y="2812"/>
                </a:lnTo>
                <a:lnTo>
                  <a:pt x="1032" y="2839"/>
                </a:lnTo>
                <a:lnTo>
                  <a:pt x="968" y="2862"/>
                </a:lnTo>
                <a:lnTo>
                  <a:pt x="906" y="2881"/>
                </a:lnTo>
                <a:lnTo>
                  <a:pt x="847" y="2898"/>
                </a:lnTo>
                <a:lnTo>
                  <a:pt x="790" y="2911"/>
                </a:lnTo>
                <a:lnTo>
                  <a:pt x="737" y="2922"/>
                </a:lnTo>
                <a:lnTo>
                  <a:pt x="686" y="2929"/>
                </a:lnTo>
                <a:lnTo>
                  <a:pt x="639" y="2935"/>
                </a:lnTo>
                <a:lnTo>
                  <a:pt x="594" y="2939"/>
                </a:lnTo>
                <a:lnTo>
                  <a:pt x="553" y="2941"/>
                </a:lnTo>
                <a:lnTo>
                  <a:pt x="515" y="2942"/>
                </a:lnTo>
                <a:lnTo>
                  <a:pt x="515" y="2942"/>
                </a:lnTo>
                <a:lnTo>
                  <a:pt x="472" y="2941"/>
                </a:lnTo>
                <a:lnTo>
                  <a:pt x="434" y="2939"/>
                </a:lnTo>
                <a:lnTo>
                  <a:pt x="401" y="2935"/>
                </a:lnTo>
                <a:lnTo>
                  <a:pt x="376" y="2931"/>
                </a:lnTo>
                <a:lnTo>
                  <a:pt x="357" y="2928"/>
                </a:lnTo>
                <a:lnTo>
                  <a:pt x="344" y="2925"/>
                </a:lnTo>
                <a:lnTo>
                  <a:pt x="337" y="2924"/>
                </a:lnTo>
                <a:lnTo>
                  <a:pt x="337" y="2923"/>
                </a:lnTo>
                <a:lnTo>
                  <a:pt x="330" y="2921"/>
                </a:lnTo>
                <a:lnTo>
                  <a:pt x="323" y="2917"/>
                </a:lnTo>
                <a:lnTo>
                  <a:pt x="320" y="2916"/>
                </a:lnTo>
                <a:lnTo>
                  <a:pt x="314" y="2913"/>
                </a:lnTo>
                <a:lnTo>
                  <a:pt x="310" y="2910"/>
                </a:lnTo>
                <a:lnTo>
                  <a:pt x="308" y="2909"/>
                </a:lnTo>
                <a:lnTo>
                  <a:pt x="305" y="2906"/>
                </a:lnTo>
                <a:lnTo>
                  <a:pt x="301" y="2903"/>
                </a:lnTo>
                <a:lnTo>
                  <a:pt x="299" y="2900"/>
                </a:lnTo>
                <a:lnTo>
                  <a:pt x="293" y="2893"/>
                </a:lnTo>
                <a:lnTo>
                  <a:pt x="291" y="2892"/>
                </a:lnTo>
                <a:lnTo>
                  <a:pt x="239" y="2821"/>
                </a:lnTo>
                <a:lnTo>
                  <a:pt x="221" y="2849"/>
                </a:lnTo>
                <a:lnTo>
                  <a:pt x="206" y="2879"/>
                </a:lnTo>
                <a:lnTo>
                  <a:pt x="193" y="2911"/>
                </a:lnTo>
                <a:lnTo>
                  <a:pt x="183" y="2944"/>
                </a:lnTo>
                <a:lnTo>
                  <a:pt x="177" y="2978"/>
                </a:lnTo>
                <a:lnTo>
                  <a:pt x="175" y="3013"/>
                </a:lnTo>
                <a:lnTo>
                  <a:pt x="177" y="3049"/>
                </a:lnTo>
                <a:lnTo>
                  <a:pt x="185" y="3084"/>
                </a:lnTo>
                <a:lnTo>
                  <a:pt x="200" y="3120"/>
                </a:lnTo>
                <a:lnTo>
                  <a:pt x="221" y="3156"/>
                </a:lnTo>
                <a:lnTo>
                  <a:pt x="248" y="3192"/>
                </a:lnTo>
                <a:lnTo>
                  <a:pt x="281" y="3223"/>
                </a:lnTo>
                <a:lnTo>
                  <a:pt x="319" y="3254"/>
                </a:lnTo>
                <a:lnTo>
                  <a:pt x="360" y="3280"/>
                </a:lnTo>
                <a:lnTo>
                  <a:pt x="406" y="3302"/>
                </a:lnTo>
                <a:lnTo>
                  <a:pt x="454" y="3323"/>
                </a:lnTo>
                <a:lnTo>
                  <a:pt x="507" y="3339"/>
                </a:lnTo>
                <a:lnTo>
                  <a:pt x="563" y="3352"/>
                </a:lnTo>
                <a:lnTo>
                  <a:pt x="621" y="3361"/>
                </a:lnTo>
                <a:lnTo>
                  <a:pt x="683" y="3366"/>
                </a:lnTo>
                <a:lnTo>
                  <a:pt x="746" y="3369"/>
                </a:lnTo>
                <a:lnTo>
                  <a:pt x="811" y="3366"/>
                </a:lnTo>
                <a:lnTo>
                  <a:pt x="877" y="3360"/>
                </a:lnTo>
                <a:lnTo>
                  <a:pt x="944" y="3349"/>
                </a:lnTo>
                <a:lnTo>
                  <a:pt x="1013" y="3334"/>
                </a:lnTo>
                <a:lnTo>
                  <a:pt x="1081" y="3314"/>
                </a:lnTo>
                <a:lnTo>
                  <a:pt x="1150" y="3289"/>
                </a:lnTo>
                <a:lnTo>
                  <a:pt x="1219" y="3261"/>
                </a:lnTo>
                <a:lnTo>
                  <a:pt x="1287" y="3226"/>
                </a:lnTo>
                <a:lnTo>
                  <a:pt x="1354" y="3187"/>
                </a:lnTo>
                <a:lnTo>
                  <a:pt x="1412" y="3149"/>
                </a:lnTo>
                <a:lnTo>
                  <a:pt x="1466" y="3108"/>
                </a:lnTo>
                <a:lnTo>
                  <a:pt x="1516" y="3064"/>
                </a:lnTo>
                <a:lnTo>
                  <a:pt x="1565" y="3016"/>
                </a:lnTo>
                <a:lnTo>
                  <a:pt x="1610" y="2967"/>
                </a:lnTo>
                <a:lnTo>
                  <a:pt x="1655" y="2916"/>
                </a:lnTo>
                <a:lnTo>
                  <a:pt x="1697" y="2864"/>
                </a:lnTo>
                <a:lnTo>
                  <a:pt x="1738" y="2811"/>
                </a:lnTo>
                <a:lnTo>
                  <a:pt x="1778" y="2757"/>
                </a:lnTo>
                <a:lnTo>
                  <a:pt x="1818" y="2704"/>
                </a:lnTo>
                <a:lnTo>
                  <a:pt x="1853" y="2656"/>
                </a:lnTo>
                <a:lnTo>
                  <a:pt x="1889" y="2609"/>
                </a:lnTo>
                <a:lnTo>
                  <a:pt x="1924" y="2564"/>
                </a:lnTo>
                <a:lnTo>
                  <a:pt x="1959" y="2519"/>
                </a:lnTo>
                <a:lnTo>
                  <a:pt x="1995" y="2476"/>
                </a:lnTo>
                <a:lnTo>
                  <a:pt x="2032" y="2435"/>
                </a:lnTo>
                <a:lnTo>
                  <a:pt x="2071" y="2395"/>
                </a:lnTo>
                <a:lnTo>
                  <a:pt x="2110" y="2359"/>
                </a:lnTo>
                <a:lnTo>
                  <a:pt x="2151" y="2324"/>
                </a:lnTo>
                <a:lnTo>
                  <a:pt x="2195" y="2292"/>
                </a:lnTo>
                <a:lnTo>
                  <a:pt x="2240" y="2264"/>
                </a:lnTo>
                <a:lnTo>
                  <a:pt x="2287" y="2239"/>
                </a:lnTo>
                <a:lnTo>
                  <a:pt x="2337" y="2218"/>
                </a:lnTo>
                <a:lnTo>
                  <a:pt x="2390" y="2200"/>
                </a:lnTo>
                <a:lnTo>
                  <a:pt x="2445" y="2187"/>
                </a:lnTo>
                <a:lnTo>
                  <a:pt x="2500" y="2180"/>
                </a:lnTo>
                <a:lnTo>
                  <a:pt x="2554" y="2176"/>
                </a:lnTo>
                <a:lnTo>
                  <a:pt x="2604" y="2180"/>
                </a:lnTo>
                <a:lnTo>
                  <a:pt x="2654" y="2187"/>
                </a:lnTo>
                <a:lnTo>
                  <a:pt x="2701" y="2200"/>
                </a:lnTo>
                <a:lnTo>
                  <a:pt x="2745" y="2219"/>
                </a:lnTo>
                <a:lnTo>
                  <a:pt x="2787" y="2242"/>
                </a:lnTo>
                <a:lnTo>
                  <a:pt x="2826" y="2270"/>
                </a:lnTo>
                <a:lnTo>
                  <a:pt x="2861" y="2303"/>
                </a:lnTo>
                <a:lnTo>
                  <a:pt x="2892" y="2340"/>
                </a:lnTo>
                <a:lnTo>
                  <a:pt x="2920" y="2380"/>
                </a:lnTo>
                <a:lnTo>
                  <a:pt x="2943" y="2425"/>
                </a:lnTo>
                <a:lnTo>
                  <a:pt x="2962" y="2472"/>
                </a:lnTo>
                <a:lnTo>
                  <a:pt x="2979" y="2523"/>
                </a:lnTo>
                <a:lnTo>
                  <a:pt x="2990" y="2577"/>
                </a:lnTo>
                <a:lnTo>
                  <a:pt x="2997" y="2633"/>
                </a:lnTo>
                <a:lnTo>
                  <a:pt x="3001" y="2692"/>
                </a:lnTo>
                <a:lnTo>
                  <a:pt x="3000" y="2751"/>
                </a:lnTo>
                <a:lnTo>
                  <a:pt x="2995" y="2814"/>
                </a:lnTo>
                <a:lnTo>
                  <a:pt x="2986" y="2877"/>
                </a:lnTo>
                <a:lnTo>
                  <a:pt x="2973" y="2942"/>
                </a:lnTo>
                <a:lnTo>
                  <a:pt x="2966" y="2962"/>
                </a:lnTo>
                <a:lnTo>
                  <a:pt x="2956" y="2978"/>
                </a:lnTo>
                <a:lnTo>
                  <a:pt x="2942" y="2991"/>
                </a:lnTo>
                <a:lnTo>
                  <a:pt x="2925" y="3001"/>
                </a:lnTo>
                <a:lnTo>
                  <a:pt x="2907" y="3007"/>
                </a:lnTo>
                <a:lnTo>
                  <a:pt x="2887" y="3009"/>
                </a:lnTo>
                <a:lnTo>
                  <a:pt x="2868" y="3007"/>
                </a:lnTo>
                <a:lnTo>
                  <a:pt x="2848" y="3000"/>
                </a:lnTo>
                <a:lnTo>
                  <a:pt x="2832" y="2990"/>
                </a:lnTo>
                <a:lnTo>
                  <a:pt x="2819" y="2976"/>
                </a:lnTo>
                <a:lnTo>
                  <a:pt x="2809" y="2960"/>
                </a:lnTo>
                <a:lnTo>
                  <a:pt x="2803" y="2941"/>
                </a:lnTo>
                <a:lnTo>
                  <a:pt x="2801" y="2922"/>
                </a:lnTo>
                <a:lnTo>
                  <a:pt x="2803" y="2902"/>
                </a:lnTo>
                <a:lnTo>
                  <a:pt x="2815" y="2847"/>
                </a:lnTo>
                <a:lnTo>
                  <a:pt x="2822" y="2794"/>
                </a:lnTo>
                <a:lnTo>
                  <a:pt x="2827" y="2742"/>
                </a:lnTo>
                <a:lnTo>
                  <a:pt x="2827" y="2693"/>
                </a:lnTo>
                <a:lnTo>
                  <a:pt x="2825" y="2645"/>
                </a:lnTo>
                <a:lnTo>
                  <a:pt x="2818" y="2600"/>
                </a:lnTo>
                <a:lnTo>
                  <a:pt x="2808" y="2558"/>
                </a:lnTo>
                <a:lnTo>
                  <a:pt x="2794" y="2519"/>
                </a:lnTo>
                <a:lnTo>
                  <a:pt x="2778" y="2483"/>
                </a:lnTo>
                <a:lnTo>
                  <a:pt x="2758" y="2452"/>
                </a:lnTo>
                <a:lnTo>
                  <a:pt x="2735" y="2424"/>
                </a:lnTo>
                <a:lnTo>
                  <a:pt x="2707" y="2399"/>
                </a:lnTo>
                <a:lnTo>
                  <a:pt x="2676" y="2379"/>
                </a:lnTo>
                <a:lnTo>
                  <a:pt x="2642" y="2365"/>
                </a:lnTo>
                <a:lnTo>
                  <a:pt x="2606" y="2355"/>
                </a:lnTo>
                <a:lnTo>
                  <a:pt x="2567" y="2351"/>
                </a:lnTo>
                <a:lnTo>
                  <a:pt x="2523" y="2352"/>
                </a:lnTo>
                <a:lnTo>
                  <a:pt x="2478" y="2359"/>
                </a:lnTo>
                <a:lnTo>
                  <a:pt x="2429" y="2370"/>
                </a:lnTo>
                <a:lnTo>
                  <a:pt x="2382" y="2388"/>
                </a:lnTo>
                <a:lnTo>
                  <a:pt x="2338" y="2410"/>
                </a:lnTo>
                <a:lnTo>
                  <a:pt x="2295" y="2436"/>
                </a:lnTo>
                <a:lnTo>
                  <a:pt x="2255" y="2465"/>
                </a:lnTo>
                <a:lnTo>
                  <a:pt x="2216" y="2499"/>
                </a:lnTo>
                <a:lnTo>
                  <a:pt x="2178" y="2535"/>
                </a:lnTo>
                <a:lnTo>
                  <a:pt x="2140" y="2576"/>
                </a:lnTo>
                <a:lnTo>
                  <a:pt x="2105" y="2618"/>
                </a:lnTo>
                <a:lnTo>
                  <a:pt x="2068" y="2662"/>
                </a:lnTo>
                <a:lnTo>
                  <a:pt x="2032" y="2709"/>
                </a:lnTo>
                <a:lnTo>
                  <a:pt x="1996" y="2758"/>
                </a:lnTo>
                <a:lnTo>
                  <a:pt x="1959" y="2808"/>
                </a:lnTo>
                <a:lnTo>
                  <a:pt x="1918" y="2863"/>
                </a:lnTo>
                <a:lnTo>
                  <a:pt x="1876" y="2919"/>
                </a:lnTo>
                <a:lnTo>
                  <a:pt x="1831" y="2976"/>
                </a:lnTo>
                <a:lnTo>
                  <a:pt x="1785" y="3032"/>
                </a:lnTo>
                <a:lnTo>
                  <a:pt x="1736" y="3089"/>
                </a:lnTo>
                <a:lnTo>
                  <a:pt x="1685" y="3143"/>
                </a:lnTo>
                <a:lnTo>
                  <a:pt x="1631" y="3195"/>
                </a:lnTo>
                <a:lnTo>
                  <a:pt x="1573" y="3246"/>
                </a:lnTo>
                <a:lnTo>
                  <a:pt x="1512" y="3293"/>
                </a:lnTo>
                <a:lnTo>
                  <a:pt x="1446" y="3336"/>
                </a:lnTo>
                <a:lnTo>
                  <a:pt x="1373" y="3379"/>
                </a:lnTo>
                <a:lnTo>
                  <a:pt x="1297" y="3417"/>
                </a:lnTo>
                <a:lnTo>
                  <a:pt x="1220" y="3450"/>
                </a:lnTo>
                <a:lnTo>
                  <a:pt x="1141" y="3479"/>
                </a:lnTo>
                <a:lnTo>
                  <a:pt x="1060" y="3502"/>
                </a:lnTo>
                <a:lnTo>
                  <a:pt x="980" y="3520"/>
                </a:lnTo>
                <a:lnTo>
                  <a:pt x="900" y="3533"/>
                </a:lnTo>
                <a:lnTo>
                  <a:pt x="819" y="3541"/>
                </a:lnTo>
                <a:lnTo>
                  <a:pt x="738" y="3544"/>
                </a:lnTo>
                <a:lnTo>
                  <a:pt x="670" y="3542"/>
                </a:lnTo>
                <a:lnTo>
                  <a:pt x="600" y="3536"/>
                </a:lnTo>
                <a:lnTo>
                  <a:pt x="532" y="3525"/>
                </a:lnTo>
                <a:lnTo>
                  <a:pt x="467" y="3511"/>
                </a:lnTo>
                <a:lnTo>
                  <a:pt x="404" y="3491"/>
                </a:lnTo>
                <a:lnTo>
                  <a:pt x="346" y="3468"/>
                </a:lnTo>
                <a:lnTo>
                  <a:pt x="291" y="3442"/>
                </a:lnTo>
                <a:lnTo>
                  <a:pt x="240" y="3412"/>
                </a:lnTo>
                <a:lnTo>
                  <a:pt x="192" y="3377"/>
                </a:lnTo>
                <a:lnTo>
                  <a:pt x="150" y="3340"/>
                </a:lnTo>
                <a:lnTo>
                  <a:pt x="111" y="3299"/>
                </a:lnTo>
                <a:lnTo>
                  <a:pt x="77" y="3255"/>
                </a:lnTo>
                <a:lnTo>
                  <a:pt x="48" y="3206"/>
                </a:lnTo>
                <a:lnTo>
                  <a:pt x="25" y="3157"/>
                </a:lnTo>
                <a:lnTo>
                  <a:pt x="11" y="3108"/>
                </a:lnTo>
                <a:lnTo>
                  <a:pt x="2" y="3060"/>
                </a:lnTo>
                <a:lnTo>
                  <a:pt x="0" y="3012"/>
                </a:lnTo>
                <a:lnTo>
                  <a:pt x="2" y="2965"/>
                </a:lnTo>
                <a:lnTo>
                  <a:pt x="10" y="2918"/>
                </a:lnTo>
                <a:lnTo>
                  <a:pt x="23" y="2874"/>
                </a:lnTo>
                <a:lnTo>
                  <a:pt x="38" y="2830"/>
                </a:lnTo>
                <a:lnTo>
                  <a:pt x="57" y="2788"/>
                </a:lnTo>
                <a:lnTo>
                  <a:pt x="79" y="2748"/>
                </a:lnTo>
                <a:lnTo>
                  <a:pt x="103" y="2710"/>
                </a:lnTo>
                <a:lnTo>
                  <a:pt x="128" y="2674"/>
                </a:lnTo>
                <a:lnTo>
                  <a:pt x="40" y="2556"/>
                </a:lnTo>
                <a:lnTo>
                  <a:pt x="23" y="2528"/>
                </a:lnTo>
                <a:lnTo>
                  <a:pt x="10" y="2499"/>
                </a:lnTo>
                <a:lnTo>
                  <a:pt x="2" y="2468"/>
                </a:lnTo>
                <a:lnTo>
                  <a:pt x="0" y="2438"/>
                </a:lnTo>
                <a:lnTo>
                  <a:pt x="1" y="2406"/>
                </a:lnTo>
                <a:lnTo>
                  <a:pt x="8" y="2376"/>
                </a:lnTo>
                <a:lnTo>
                  <a:pt x="20" y="2347"/>
                </a:lnTo>
                <a:lnTo>
                  <a:pt x="35" y="2320"/>
                </a:lnTo>
                <a:lnTo>
                  <a:pt x="54" y="2295"/>
                </a:lnTo>
                <a:lnTo>
                  <a:pt x="78" y="2273"/>
                </a:lnTo>
                <a:lnTo>
                  <a:pt x="648" y="1833"/>
                </a:lnTo>
                <a:lnTo>
                  <a:pt x="677" y="1815"/>
                </a:lnTo>
                <a:lnTo>
                  <a:pt x="707" y="1802"/>
                </a:lnTo>
                <a:lnTo>
                  <a:pt x="739" y="1793"/>
                </a:lnTo>
                <a:lnTo>
                  <a:pt x="773" y="1791"/>
                </a:lnTo>
                <a:lnTo>
                  <a:pt x="805" y="1793"/>
                </a:lnTo>
                <a:lnTo>
                  <a:pt x="835" y="1801"/>
                </a:lnTo>
                <a:lnTo>
                  <a:pt x="864" y="1813"/>
                </a:lnTo>
                <a:lnTo>
                  <a:pt x="890" y="1829"/>
                </a:lnTo>
                <a:lnTo>
                  <a:pt x="915" y="1849"/>
                </a:lnTo>
                <a:lnTo>
                  <a:pt x="936" y="1873"/>
                </a:lnTo>
                <a:lnTo>
                  <a:pt x="1146" y="2154"/>
                </a:lnTo>
                <a:lnTo>
                  <a:pt x="1202" y="2126"/>
                </a:lnTo>
                <a:lnTo>
                  <a:pt x="1261" y="2095"/>
                </a:lnTo>
                <a:lnTo>
                  <a:pt x="1321" y="2059"/>
                </a:lnTo>
                <a:lnTo>
                  <a:pt x="1382" y="2019"/>
                </a:lnTo>
                <a:lnTo>
                  <a:pt x="1445" y="1973"/>
                </a:lnTo>
                <a:lnTo>
                  <a:pt x="1510" y="1924"/>
                </a:lnTo>
                <a:lnTo>
                  <a:pt x="1577" y="1868"/>
                </a:lnTo>
                <a:lnTo>
                  <a:pt x="1644" y="1806"/>
                </a:lnTo>
                <a:lnTo>
                  <a:pt x="1712" y="1739"/>
                </a:lnTo>
                <a:lnTo>
                  <a:pt x="1779" y="1669"/>
                </a:lnTo>
                <a:lnTo>
                  <a:pt x="1840" y="1599"/>
                </a:lnTo>
                <a:lnTo>
                  <a:pt x="1895" y="1532"/>
                </a:lnTo>
                <a:lnTo>
                  <a:pt x="1945" y="1466"/>
                </a:lnTo>
                <a:lnTo>
                  <a:pt x="1991" y="1402"/>
                </a:lnTo>
                <a:lnTo>
                  <a:pt x="2030" y="1339"/>
                </a:lnTo>
                <a:lnTo>
                  <a:pt x="2066" y="1278"/>
                </a:lnTo>
                <a:lnTo>
                  <a:pt x="2096" y="1218"/>
                </a:lnTo>
                <a:lnTo>
                  <a:pt x="2122" y="1161"/>
                </a:lnTo>
                <a:lnTo>
                  <a:pt x="1842" y="945"/>
                </a:lnTo>
                <a:lnTo>
                  <a:pt x="1817" y="923"/>
                </a:lnTo>
                <a:lnTo>
                  <a:pt x="1798" y="898"/>
                </a:lnTo>
                <a:lnTo>
                  <a:pt x="1783" y="870"/>
                </a:lnTo>
                <a:lnTo>
                  <a:pt x="1772" y="842"/>
                </a:lnTo>
                <a:lnTo>
                  <a:pt x="1765" y="812"/>
                </a:lnTo>
                <a:lnTo>
                  <a:pt x="1763" y="780"/>
                </a:lnTo>
                <a:lnTo>
                  <a:pt x="1765" y="749"/>
                </a:lnTo>
                <a:lnTo>
                  <a:pt x="1773" y="718"/>
                </a:lnTo>
                <a:lnTo>
                  <a:pt x="1786" y="689"/>
                </a:lnTo>
                <a:lnTo>
                  <a:pt x="1803" y="662"/>
                </a:lnTo>
                <a:lnTo>
                  <a:pt x="2237" y="83"/>
                </a:lnTo>
                <a:lnTo>
                  <a:pt x="2258" y="59"/>
                </a:lnTo>
                <a:lnTo>
                  <a:pt x="2281" y="38"/>
                </a:lnTo>
                <a:lnTo>
                  <a:pt x="2308" y="22"/>
                </a:lnTo>
                <a:lnTo>
                  <a:pt x="2338" y="10"/>
                </a:lnTo>
                <a:lnTo>
                  <a:pt x="2368" y="3"/>
                </a:lnTo>
                <a:lnTo>
                  <a:pt x="24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Freeform 120"/>
          <p:cNvSpPr>
            <a:spLocks noEditPoints="1"/>
          </p:cNvSpPr>
          <p:nvPr/>
        </p:nvSpPr>
        <p:spPr bwMode="auto">
          <a:xfrm>
            <a:off x="6418627" y="1935163"/>
            <a:ext cx="280988" cy="515938"/>
          </a:xfrm>
          <a:custGeom>
            <a:avLst/>
            <a:gdLst>
              <a:gd name="T0" fmla="*/ 1106 w 1948"/>
              <a:gd name="T1" fmla="*/ 2897 h 3574"/>
              <a:gd name="T2" fmla="*/ 1179 w 1948"/>
              <a:gd name="T3" fmla="*/ 3052 h 3574"/>
              <a:gd name="T4" fmla="*/ 1106 w 1948"/>
              <a:gd name="T5" fmla="*/ 3209 h 3574"/>
              <a:gd name="T6" fmla="*/ 937 w 1948"/>
              <a:gd name="T7" fmla="*/ 3254 h 3574"/>
              <a:gd name="T8" fmla="*/ 798 w 1948"/>
              <a:gd name="T9" fmla="*/ 3156 h 3574"/>
              <a:gd name="T10" fmla="*/ 782 w 1948"/>
              <a:gd name="T11" fmla="*/ 2981 h 3574"/>
              <a:gd name="T12" fmla="*/ 904 w 1948"/>
              <a:gd name="T13" fmla="*/ 2861 h 3574"/>
              <a:gd name="T14" fmla="*/ 194 w 1948"/>
              <a:gd name="T15" fmla="*/ 3292 h 3574"/>
              <a:gd name="T16" fmla="*/ 282 w 1948"/>
              <a:gd name="T17" fmla="*/ 3379 h 3574"/>
              <a:gd name="T18" fmla="*/ 1713 w 1948"/>
              <a:gd name="T19" fmla="*/ 3357 h 3574"/>
              <a:gd name="T20" fmla="*/ 1757 w 1948"/>
              <a:gd name="T21" fmla="*/ 2727 h 3574"/>
              <a:gd name="T22" fmla="*/ 1513 w 1948"/>
              <a:gd name="T23" fmla="*/ 774 h 3574"/>
              <a:gd name="T24" fmla="*/ 1491 w 1948"/>
              <a:gd name="T25" fmla="*/ 779 h 3574"/>
              <a:gd name="T26" fmla="*/ 1472 w 1948"/>
              <a:gd name="T27" fmla="*/ 790 h 3574"/>
              <a:gd name="T28" fmla="*/ 1454 w 1948"/>
              <a:gd name="T29" fmla="*/ 806 h 3574"/>
              <a:gd name="T30" fmla="*/ 1444 w 1948"/>
              <a:gd name="T31" fmla="*/ 820 h 3574"/>
              <a:gd name="T32" fmla="*/ 705 w 1948"/>
              <a:gd name="T33" fmla="*/ 1267 h 3574"/>
              <a:gd name="T34" fmla="*/ 627 w 1948"/>
              <a:gd name="T35" fmla="*/ 1314 h 3574"/>
              <a:gd name="T36" fmla="*/ 333 w 1948"/>
              <a:gd name="T37" fmla="*/ 1809 h 3574"/>
              <a:gd name="T38" fmla="*/ 327 w 1948"/>
              <a:gd name="T39" fmla="*/ 1841 h 3574"/>
              <a:gd name="T40" fmla="*/ 347 w 1948"/>
              <a:gd name="T41" fmla="*/ 2206 h 3574"/>
              <a:gd name="T42" fmla="*/ 445 w 1948"/>
              <a:gd name="T43" fmla="*/ 2240 h 3574"/>
              <a:gd name="T44" fmla="*/ 516 w 1948"/>
              <a:gd name="T45" fmla="*/ 2169 h 3574"/>
              <a:gd name="T46" fmla="*/ 605 w 1948"/>
              <a:gd name="T47" fmla="*/ 2169 h 3574"/>
              <a:gd name="T48" fmla="*/ 676 w 1948"/>
              <a:gd name="T49" fmla="*/ 2240 h 3574"/>
              <a:gd name="T50" fmla="*/ 772 w 1948"/>
              <a:gd name="T51" fmla="*/ 2206 h 3574"/>
              <a:gd name="T52" fmla="*/ 878 w 1948"/>
              <a:gd name="T53" fmla="*/ 1575 h 3574"/>
              <a:gd name="T54" fmla="*/ 915 w 1948"/>
              <a:gd name="T55" fmla="*/ 2221 h 3574"/>
              <a:gd name="T56" fmla="*/ 1016 w 1948"/>
              <a:gd name="T57" fmla="*/ 2232 h 3574"/>
              <a:gd name="T58" fmla="*/ 1070 w 1948"/>
              <a:gd name="T59" fmla="*/ 2147 h 3574"/>
              <a:gd name="T60" fmla="*/ 1155 w 1948"/>
              <a:gd name="T61" fmla="*/ 1666 h 3574"/>
              <a:gd name="T62" fmla="*/ 1191 w 1948"/>
              <a:gd name="T63" fmla="*/ 2221 h 3574"/>
              <a:gd name="T64" fmla="*/ 1293 w 1948"/>
              <a:gd name="T65" fmla="*/ 2232 h 3574"/>
              <a:gd name="T66" fmla="*/ 1346 w 1948"/>
              <a:gd name="T67" fmla="*/ 2147 h 3574"/>
              <a:gd name="T68" fmla="*/ 1440 w 1948"/>
              <a:gd name="T69" fmla="*/ 2189 h 3574"/>
              <a:gd name="T70" fmla="*/ 1526 w 1948"/>
              <a:gd name="T71" fmla="*/ 2242 h 3574"/>
              <a:gd name="T72" fmla="*/ 1612 w 1948"/>
              <a:gd name="T73" fmla="*/ 2189 h 3574"/>
              <a:gd name="T74" fmla="*/ 1621 w 1948"/>
              <a:gd name="T75" fmla="*/ 860 h 3574"/>
              <a:gd name="T76" fmla="*/ 1616 w 1948"/>
              <a:gd name="T77" fmla="*/ 838 h 3574"/>
              <a:gd name="T78" fmla="*/ 1606 w 1948"/>
              <a:gd name="T79" fmla="*/ 818 h 3574"/>
              <a:gd name="T80" fmla="*/ 1592 w 1948"/>
              <a:gd name="T81" fmla="*/ 799 h 3574"/>
              <a:gd name="T82" fmla="*/ 1577 w 1948"/>
              <a:gd name="T83" fmla="*/ 787 h 3574"/>
              <a:gd name="T84" fmla="*/ 1556 w 1948"/>
              <a:gd name="T85" fmla="*/ 778 h 3574"/>
              <a:gd name="T86" fmla="*/ 1532 w 1948"/>
              <a:gd name="T87" fmla="*/ 773 h 3574"/>
              <a:gd name="T88" fmla="*/ 1685 w 1948"/>
              <a:gd name="T89" fmla="*/ 3 h 3574"/>
              <a:gd name="T90" fmla="*/ 1873 w 1948"/>
              <a:gd name="T91" fmla="*/ 106 h 3574"/>
              <a:gd name="T92" fmla="*/ 1948 w 1948"/>
              <a:gd name="T93" fmla="*/ 308 h 3574"/>
              <a:gd name="T94" fmla="*/ 1899 w 1948"/>
              <a:gd name="T95" fmla="*/ 3433 h 3574"/>
              <a:gd name="T96" fmla="*/ 1729 w 1948"/>
              <a:gd name="T97" fmla="*/ 3561 h 3574"/>
              <a:gd name="T98" fmla="*/ 220 w 1948"/>
              <a:gd name="T99" fmla="*/ 3561 h 3574"/>
              <a:gd name="T100" fmla="*/ 50 w 1948"/>
              <a:gd name="T101" fmla="*/ 3433 h 3574"/>
              <a:gd name="T102" fmla="*/ 0 w 1948"/>
              <a:gd name="T103" fmla="*/ 308 h 3574"/>
              <a:gd name="T104" fmla="*/ 75 w 1948"/>
              <a:gd name="T105" fmla="*/ 106 h 3574"/>
              <a:gd name="T106" fmla="*/ 263 w 1948"/>
              <a:gd name="T107" fmla="*/ 3 h 3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48" h="3574">
                <a:moveTo>
                  <a:pt x="975" y="2849"/>
                </a:moveTo>
                <a:lnTo>
                  <a:pt x="1011" y="2852"/>
                </a:lnTo>
                <a:lnTo>
                  <a:pt x="1046" y="2861"/>
                </a:lnTo>
                <a:lnTo>
                  <a:pt x="1077" y="2876"/>
                </a:lnTo>
                <a:lnTo>
                  <a:pt x="1106" y="2897"/>
                </a:lnTo>
                <a:lnTo>
                  <a:pt x="1131" y="2921"/>
                </a:lnTo>
                <a:lnTo>
                  <a:pt x="1151" y="2950"/>
                </a:lnTo>
                <a:lnTo>
                  <a:pt x="1166" y="2981"/>
                </a:lnTo>
                <a:lnTo>
                  <a:pt x="1176" y="3016"/>
                </a:lnTo>
                <a:lnTo>
                  <a:pt x="1179" y="3052"/>
                </a:lnTo>
                <a:lnTo>
                  <a:pt x="1176" y="3090"/>
                </a:lnTo>
                <a:lnTo>
                  <a:pt x="1166" y="3125"/>
                </a:lnTo>
                <a:lnTo>
                  <a:pt x="1151" y="3156"/>
                </a:lnTo>
                <a:lnTo>
                  <a:pt x="1131" y="3185"/>
                </a:lnTo>
                <a:lnTo>
                  <a:pt x="1106" y="3209"/>
                </a:lnTo>
                <a:lnTo>
                  <a:pt x="1077" y="3230"/>
                </a:lnTo>
                <a:lnTo>
                  <a:pt x="1046" y="3245"/>
                </a:lnTo>
                <a:lnTo>
                  <a:pt x="1011" y="3254"/>
                </a:lnTo>
                <a:lnTo>
                  <a:pt x="975" y="3257"/>
                </a:lnTo>
                <a:lnTo>
                  <a:pt x="937" y="3254"/>
                </a:lnTo>
                <a:lnTo>
                  <a:pt x="904" y="3245"/>
                </a:lnTo>
                <a:lnTo>
                  <a:pt x="871" y="3230"/>
                </a:lnTo>
                <a:lnTo>
                  <a:pt x="842" y="3209"/>
                </a:lnTo>
                <a:lnTo>
                  <a:pt x="818" y="3185"/>
                </a:lnTo>
                <a:lnTo>
                  <a:pt x="798" y="3156"/>
                </a:lnTo>
                <a:lnTo>
                  <a:pt x="782" y="3125"/>
                </a:lnTo>
                <a:lnTo>
                  <a:pt x="774" y="3090"/>
                </a:lnTo>
                <a:lnTo>
                  <a:pt x="770" y="3052"/>
                </a:lnTo>
                <a:lnTo>
                  <a:pt x="774" y="3016"/>
                </a:lnTo>
                <a:lnTo>
                  <a:pt x="782" y="2981"/>
                </a:lnTo>
                <a:lnTo>
                  <a:pt x="798" y="2950"/>
                </a:lnTo>
                <a:lnTo>
                  <a:pt x="818" y="2921"/>
                </a:lnTo>
                <a:lnTo>
                  <a:pt x="842" y="2897"/>
                </a:lnTo>
                <a:lnTo>
                  <a:pt x="871" y="2876"/>
                </a:lnTo>
                <a:lnTo>
                  <a:pt x="904" y="2861"/>
                </a:lnTo>
                <a:lnTo>
                  <a:pt x="937" y="2852"/>
                </a:lnTo>
                <a:lnTo>
                  <a:pt x="975" y="2849"/>
                </a:lnTo>
                <a:close/>
                <a:moveTo>
                  <a:pt x="191" y="2727"/>
                </a:moveTo>
                <a:lnTo>
                  <a:pt x="191" y="3266"/>
                </a:lnTo>
                <a:lnTo>
                  <a:pt x="194" y="3292"/>
                </a:lnTo>
                <a:lnTo>
                  <a:pt x="203" y="3317"/>
                </a:lnTo>
                <a:lnTo>
                  <a:pt x="217" y="3339"/>
                </a:lnTo>
                <a:lnTo>
                  <a:pt x="235" y="3357"/>
                </a:lnTo>
                <a:lnTo>
                  <a:pt x="257" y="3371"/>
                </a:lnTo>
                <a:lnTo>
                  <a:pt x="282" y="3379"/>
                </a:lnTo>
                <a:lnTo>
                  <a:pt x="309" y="3383"/>
                </a:lnTo>
                <a:lnTo>
                  <a:pt x="1640" y="3383"/>
                </a:lnTo>
                <a:lnTo>
                  <a:pt x="1666" y="3379"/>
                </a:lnTo>
                <a:lnTo>
                  <a:pt x="1691" y="3371"/>
                </a:lnTo>
                <a:lnTo>
                  <a:pt x="1713" y="3357"/>
                </a:lnTo>
                <a:lnTo>
                  <a:pt x="1732" y="3339"/>
                </a:lnTo>
                <a:lnTo>
                  <a:pt x="1746" y="3317"/>
                </a:lnTo>
                <a:lnTo>
                  <a:pt x="1755" y="3292"/>
                </a:lnTo>
                <a:lnTo>
                  <a:pt x="1757" y="3266"/>
                </a:lnTo>
                <a:lnTo>
                  <a:pt x="1757" y="2727"/>
                </a:lnTo>
                <a:lnTo>
                  <a:pt x="191" y="2727"/>
                </a:lnTo>
                <a:close/>
                <a:moveTo>
                  <a:pt x="1526" y="773"/>
                </a:moveTo>
                <a:lnTo>
                  <a:pt x="1524" y="773"/>
                </a:lnTo>
                <a:lnTo>
                  <a:pt x="1519" y="773"/>
                </a:lnTo>
                <a:lnTo>
                  <a:pt x="1513" y="774"/>
                </a:lnTo>
                <a:lnTo>
                  <a:pt x="1509" y="775"/>
                </a:lnTo>
                <a:lnTo>
                  <a:pt x="1505" y="775"/>
                </a:lnTo>
                <a:lnTo>
                  <a:pt x="1500" y="776"/>
                </a:lnTo>
                <a:lnTo>
                  <a:pt x="1496" y="778"/>
                </a:lnTo>
                <a:lnTo>
                  <a:pt x="1491" y="779"/>
                </a:lnTo>
                <a:lnTo>
                  <a:pt x="1487" y="782"/>
                </a:lnTo>
                <a:lnTo>
                  <a:pt x="1483" y="784"/>
                </a:lnTo>
                <a:lnTo>
                  <a:pt x="1479" y="786"/>
                </a:lnTo>
                <a:lnTo>
                  <a:pt x="1475" y="788"/>
                </a:lnTo>
                <a:lnTo>
                  <a:pt x="1472" y="790"/>
                </a:lnTo>
                <a:lnTo>
                  <a:pt x="1467" y="794"/>
                </a:lnTo>
                <a:lnTo>
                  <a:pt x="1464" y="796"/>
                </a:lnTo>
                <a:lnTo>
                  <a:pt x="1461" y="799"/>
                </a:lnTo>
                <a:lnTo>
                  <a:pt x="1458" y="802"/>
                </a:lnTo>
                <a:lnTo>
                  <a:pt x="1454" y="806"/>
                </a:lnTo>
                <a:lnTo>
                  <a:pt x="1452" y="809"/>
                </a:lnTo>
                <a:lnTo>
                  <a:pt x="1449" y="813"/>
                </a:lnTo>
                <a:lnTo>
                  <a:pt x="1446" y="818"/>
                </a:lnTo>
                <a:lnTo>
                  <a:pt x="1444" y="819"/>
                </a:lnTo>
                <a:lnTo>
                  <a:pt x="1444" y="820"/>
                </a:lnTo>
                <a:lnTo>
                  <a:pt x="1061" y="1462"/>
                </a:lnTo>
                <a:lnTo>
                  <a:pt x="758" y="1281"/>
                </a:lnTo>
                <a:lnTo>
                  <a:pt x="741" y="1272"/>
                </a:lnTo>
                <a:lnTo>
                  <a:pt x="723" y="1268"/>
                </a:lnTo>
                <a:lnTo>
                  <a:pt x="705" y="1267"/>
                </a:lnTo>
                <a:lnTo>
                  <a:pt x="686" y="1270"/>
                </a:lnTo>
                <a:lnTo>
                  <a:pt x="669" y="1277"/>
                </a:lnTo>
                <a:lnTo>
                  <a:pt x="652" y="1287"/>
                </a:lnTo>
                <a:lnTo>
                  <a:pt x="638" y="1299"/>
                </a:lnTo>
                <a:lnTo>
                  <a:pt x="627" y="1314"/>
                </a:lnTo>
                <a:lnTo>
                  <a:pt x="340" y="1795"/>
                </a:lnTo>
                <a:lnTo>
                  <a:pt x="339" y="1797"/>
                </a:lnTo>
                <a:lnTo>
                  <a:pt x="338" y="1799"/>
                </a:lnTo>
                <a:lnTo>
                  <a:pt x="335" y="1805"/>
                </a:lnTo>
                <a:lnTo>
                  <a:pt x="333" y="1809"/>
                </a:lnTo>
                <a:lnTo>
                  <a:pt x="331" y="1818"/>
                </a:lnTo>
                <a:lnTo>
                  <a:pt x="329" y="1827"/>
                </a:lnTo>
                <a:lnTo>
                  <a:pt x="328" y="1832"/>
                </a:lnTo>
                <a:lnTo>
                  <a:pt x="328" y="1838"/>
                </a:lnTo>
                <a:lnTo>
                  <a:pt x="327" y="1841"/>
                </a:lnTo>
                <a:lnTo>
                  <a:pt x="327" y="1843"/>
                </a:lnTo>
                <a:lnTo>
                  <a:pt x="327" y="2147"/>
                </a:lnTo>
                <a:lnTo>
                  <a:pt x="329" y="2169"/>
                </a:lnTo>
                <a:lnTo>
                  <a:pt x="337" y="2189"/>
                </a:lnTo>
                <a:lnTo>
                  <a:pt x="347" y="2206"/>
                </a:lnTo>
                <a:lnTo>
                  <a:pt x="363" y="2221"/>
                </a:lnTo>
                <a:lnTo>
                  <a:pt x="380" y="2232"/>
                </a:lnTo>
                <a:lnTo>
                  <a:pt x="400" y="2240"/>
                </a:lnTo>
                <a:lnTo>
                  <a:pt x="423" y="2242"/>
                </a:lnTo>
                <a:lnTo>
                  <a:pt x="445" y="2240"/>
                </a:lnTo>
                <a:lnTo>
                  <a:pt x="464" y="2232"/>
                </a:lnTo>
                <a:lnTo>
                  <a:pt x="482" y="2221"/>
                </a:lnTo>
                <a:lnTo>
                  <a:pt x="497" y="2206"/>
                </a:lnTo>
                <a:lnTo>
                  <a:pt x="508" y="2189"/>
                </a:lnTo>
                <a:lnTo>
                  <a:pt x="516" y="2169"/>
                </a:lnTo>
                <a:lnTo>
                  <a:pt x="518" y="2147"/>
                </a:lnTo>
                <a:lnTo>
                  <a:pt x="518" y="1869"/>
                </a:lnTo>
                <a:lnTo>
                  <a:pt x="603" y="1727"/>
                </a:lnTo>
                <a:lnTo>
                  <a:pt x="603" y="2147"/>
                </a:lnTo>
                <a:lnTo>
                  <a:pt x="605" y="2169"/>
                </a:lnTo>
                <a:lnTo>
                  <a:pt x="613" y="2189"/>
                </a:lnTo>
                <a:lnTo>
                  <a:pt x="624" y="2206"/>
                </a:lnTo>
                <a:lnTo>
                  <a:pt x="638" y="2221"/>
                </a:lnTo>
                <a:lnTo>
                  <a:pt x="657" y="2232"/>
                </a:lnTo>
                <a:lnTo>
                  <a:pt x="676" y="2240"/>
                </a:lnTo>
                <a:lnTo>
                  <a:pt x="698" y="2242"/>
                </a:lnTo>
                <a:lnTo>
                  <a:pt x="720" y="2240"/>
                </a:lnTo>
                <a:lnTo>
                  <a:pt x="740" y="2232"/>
                </a:lnTo>
                <a:lnTo>
                  <a:pt x="758" y="2221"/>
                </a:lnTo>
                <a:lnTo>
                  <a:pt x="772" y="2206"/>
                </a:lnTo>
                <a:lnTo>
                  <a:pt x="785" y="2189"/>
                </a:lnTo>
                <a:lnTo>
                  <a:pt x="791" y="2169"/>
                </a:lnTo>
                <a:lnTo>
                  <a:pt x="793" y="2147"/>
                </a:lnTo>
                <a:lnTo>
                  <a:pt x="793" y="1525"/>
                </a:lnTo>
                <a:lnTo>
                  <a:pt x="878" y="1575"/>
                </a:lnTo>
                <a:lnTo>
                  <a:pt x="878" y="2147"/>
                </a:lnTo>
                <a:lnTo>
                  <a:pt x="882" y="2169"/>
                </a:lnTo>
                <a:lnTo>
                  <a:pt x="888" y="2189"/>
                </a:lnTo>
                <a:lnTo>
                  <a:pt x="899" y="2206"/>
                </a:lnTo>
                <a:lnTo>
                  <a:pt x="915" y="2221"/>
                </a:lnTo>
                <a:lnTo>
                  <a:pt x="932" y="2232"/>
                </a:lnTo>
                <a:lnTo>
                  <a:pt x="953" y="2240"/>
                </a:lnTo>
                <a:lnTo>
                  <a:pt x="975" y="2242"/>
                </a:lnTo>
                <a:lnTo>
                  <a:pt x="996" y="2240"/>
                </a:lnTo>
                <a:lnTo>
                  <a:pt x="1016" y="2232"/>
                </a:lnTo>
                <a:lnTo>
                  <a:pt x="1034" y="2221"/>
                </a:lnTo>
                <a:lnTo>
                  <a:pt x="1049" y="2206"/>
                </a:lnTo>
                <a:lnTo>
                  <a:pt x="1060" y="2189"/>
                </a:lnTo>
                <a:lnTo>
                  <a:pt x="1068" y="2169"/>
                </a:lnTo>
                <a:lnTo>
                  <a:pt x="1070" y="2147"/>
                </a:lnTo>
                <a:lnTo>
                  <a:pt x="1070" y="1685"/>
                </a:lnTo>
                <a:lnTo>
                  <a:pt x="1094" y="1688"/>
                </a:lnTo>
                <a:lnTo>
                  <a:pt x="1117" y="1686"/>
                </a:lnTo>
                <a:lnTo>
                  <a:pt x="1137" y="1678"/>
                </a:lnTo>
                <a:lnTo>
                  <a:pt x="1155" y="1666"/>
                </a:lnTo>
                <a:lnTo>
                  <a:pt x="1155" y="2147"/>
                </a:lnTo>
                <a:lnTo>
                  <a:pt x="1157" y="2169"/>
                </a:lnTo>
                <a:lnTo>
                  <a:pt x="1165" y="2189"/>
                </a:lnTo>
                <a:lnTo>
                  <a:pt x="1176" y="2206"/>
                </a:lnTo>
                <a:lnTo>
                  <a:pt x="1191" y="2221"/>
                </a:lnTo>
                <a:lnTo>
                  <a:pt x="1208" y="2232"/>
                </a:lnTo>
                <a:lnTo>
                  <a:pt x="1228" y="2240"/>
                </a:lnTo>
                <a:lnTo>
                  <a:pt x="1250" y="2242"/>
                </a:lnTo>
                <a:lnTo>
                  <a:pt x="1272" y="2240"/>
                </a:lnTo>
                <a:lnTo>
                  <a:pt x="1293" y="2232"/>
                </a:lnTo>
                <a:lnTo>
                  <a:pt x="1310" y="2221"/>
                </a:lnTo>
                <a:lnTo>
                  <a:pt x="1324" y="2206"/>
                </a:lnTo>
                <a:lnTo>
                  <a:pt x="1336" y="2189"/>
                </a:lnTo>
                <a:lnTo>
                  <a:pt x="1343" y="2169"/>
                </a:lnTo>
                <a:lnTo>
                  <a:pt x="1346" y="2147"/>
                </a:lnTo>
                <a:lnTo>
                  <a:pt x="1346" y="1357"/>
                </a:lnTo>
                <a:lnTo>
                  <a:pt x="1430" y="1215"/>
                </a:lnTo>
                <a:lnTo>
                  <a:pt x="1430" y="2147"/>
                </a:lnTo>
                <a:lnTo>
                  <a:pt x="1434" y="2169"/>
                </a:lnTo>
                <a:lnTo>
                  <a:pt x="1440" y="2189"/>
                </a:lnTo>
                <a:lnTo>
                  <a:pt x="1452" y="2206"/>
                </a:lnTo>
                <a:lnTo>
                  <a:pt x="1466" y="2221"/>
                </a:lnTo>
                <a:lnTo>
                  <a:pt x="1484" y="2232"/>
                </a:lnTo>
                <a:lnTo>
                  <a:pt x="1505" y="2240"/>
                </a:lnTo>
                <a:lnTo>
                  <a:pt x="1526" y="2242"/>
                </a:lnTo>
                <a:lnTo>
                  <a:pt x="1548" y="2240"/>
                </a:lnTo>
                <a:lnTo>
                  <a:pt x="1568" y="2232"/>
                </a:lnTo>
                <a:lnTo>
                  <a:pt x="1585" y="2221"/>
                </a:lnTo>
                <a:lnTo>
                  <a:pt x="1601" y="2206"/>
                </a:lnTo>
                <a:lnTo>
                  <a:pt x="1612" y="2189"/>
                </a:lnTo>
                <a:lnTo>
                  <a:pt x="1619" y="2169"/>
                </a:lnTo>
                <a:lnTo>
                  <a:pt x="1621" y="2147"/>
                </a:lnTo>
                <a:lnTo>
                  <a:pt x="1621" y="868"/>
                </a:lnTo>
                <a:lnTo>
                  <a:pt x="1621" y="866"/>
                </a:lnTo>
                <a:lnTo>
                  <a:pt x="1621" y="860"/>
                </a:lnTo>
                <a:lnTo>
                  <a:pt x="1620" y="856"/>
                </a:lnTo>
                <a:lnTo>
                  <a:pt x="1619" y="852"/>
                </a:lnTo>
                <a:lnTo>
                  <a:pt x="1619" y="847"/>
                </a:lnTo>
                <a:lnTo>
                  <a:pt x="1618" y="843"/>
                </a:lnTo>
                <a:lnTo>
                  <a:pt x="1616" y="838"/>
                </a:lnTo>
                <a:lnTo>
                  <a:pt x="1615" y="834"/>
                </a:lnTo>
                <a:lnTo>
                  <a:pt x="1613" y="830"/>
                </a:lnTo>
                <a:lnTo>
                  <a:pt x="1612" y="825"/>
                </a:lnTo>
                <a:lnTo>
                  <a:pt x="1608" y="821"/>
                </a:lnTo>
                <a:lnTo>
                  <a:pt x="1606" y="818"/>
                </a:lnTo>
                <a:lnTo>
                  <a:pt x="1604" y="813"/>
                </a:lnTo>
                <a:lnTo>
                  <a:pt x="1602" y="810"/>
                </a:lnTo>
                <a:lnTo>
                  <a:pt x="1599" y="807"/>
                </a:lnTo>
                <a:lnTo>
                  <a:pt x="1595" y="802"/>
                </a:lnTo>
                <a:lnTo>
                  <a:pt x="1592" y="799"/>
                </a:lnTo>
                <a:lnTo>
                  <a:pt x="1589" y="797"/>
                </a:lnTo>
                <a:lnTo>
                  <a:pt x="1585" y="794"/>
                </a:lnTo>
                <a:lnTo>
                  <a:pt x="1581" y="790"/>
                </a:lnTo>
                <a:lnTo>
                  <a:pt x="1577" y="788"/>
                </a:lnTo>
                <a:lnTo>
                  <a:pt x="1577" y="787"/>
                </a:lnTo>
                <a:lnTo>
                  <a:pt x="1576" y="786"/>
                </a:lnTo>
                <a:lnTo>
                  <a:pt x="1572" y="785"/>
                </a:lnTo>
                <a:lnTo>
                  <a:pt x="1570" y="784"/>
                </a:lnTo>
                <a:lnTo>
                  <a:pt x="1560" y="779"/>
                </a:lnTo>
                <a:lnTo>
                  <a:pt x="1556" y="778"/>
                </a:lnTo>
                <a:lnTo>
                  <a:pt x="1552" y="776"/>
                </a:lnTo>
                <a:lnTo>
                  <a:pt x="1547" y="775"/>
                </a:lnTo>
                <a:lnTo>
                  <a:pt x="1543" y="774"/>
                </a:lnTo>
                <a:lnTo>
                  <a:pt x="1537" y="774"/>
                </a:lnTo>
                <a:lnTo>
                  <a:pt x="1532" y="773"/>
                </a:lnTo>
                <a:lnTo>
                  <a:pt x="1529" y="773"/>
                </a:lnTo>
                <a:lnTo>
                  <a:pt x="1526" y="773"/>
                </a:lnTo>
                <a:close/>
                <a:moveTo>
                  <a:pt x="309" y="0"/>
                </a:moveTo>
                <a:lnTo>
                  <a:pt x="1640" y="0"/>
                </a:lnTo>
                <a:lnTo>
                  <a:pt x="1685" y="3"/>
                </a:lnTo>
                <a:lnTo>
                  <a:pt x="1729" y="13"/>
                </a:lnTo>
                <a:lnTo>
                  <a:pt x="1770" y="28"/>
                </a:lnTo>
                <a:lnTo>
                  <a:pt x="1807" y="49"/>
                </a:lnTo>
                <a:lnTo>
                  <a:pt x="1842" y="75"/>
                </a:lnTo>
                <a:lnTo>
                  <a:pt x="1873" y="106"/>
                </a:lnTo>
                <a:lnTo>
                  <a:pt x="1899" y="141"/>
                </a:lnTo>
                <a:lnTo>
                  <a:pt x="1920" y="178"/>
                </a:lnTo>
                <a:lnTo>
                  <a:pt x="1935" y="220"/>
                </a:lnTo>
                <a:lnTo>
                  <a:pt x="1945" y="263"/>
                </a:lnTo>
                <a:lnTo>
                  <a:pt x="1948" y="308"/>
                </a:lnTo>
                <a:lnTo>
                  <a:pt x="1948" y="3266"/>
                </a:lnTo>
                <a:lnTo>
                  <a:pt x="1945" y="3310"/>
                </a:lnTo>
                <a:lnTo>
                  <a:pt x="1935" y="3354"/>
                </a:lnTo>
                <a:lnTo>
                  <a:pt x="1920" y="3396"/>
                </a:lnTo>
                <a:lnTo>
                  <a:pt x="1899" y="3433"/>
                </a:lnTo>
                <a:lnTo>
                  <a:pt x="1873" y="3468"/>
                </a:lnTo>
                <a:lnTo>
                  <a:pt x="1842" y="3499"/>
                </a:lnTo>
                <a:lnTo>
                  <a:pt x="1807" y="3525"/>
                </a:lnTo>
                <a:lnTo>
                  <a:pt x="1770" y="3546"/>
                </a:lnTo>
                <a:lnTo>
                  <a:pt x="1729" y="3561"/>
                </a:lnTo>
                <a:lnTo>
                  <a:pt x="1685" y="3571"/>
                </a:lnTo>
                <a:lnTo>
                  <a:pt x="1640" y="3574"/>
                </a:lnTo>
                <a:lnTo>
                  <a:pt x="309" y="3574"/>
                </a:lnTo>
                <a:lnTo>
                  <a:pt x="263" y="3571"/>
                </a:lnTo>
                <a:lnTo>
                  <a:pt x="220" y="3561"/>
                </a:lnTo>
                <a:lnTo>
                  <a:pt x="179" y="3546"/>
                </a:lnTo>
                <a:lnTo>
                  <a:pt x="141" y="3525"/>
                </a:lnTo>
                <a:lnTo>
                  <a:pt x="106" y="3499"/>
                </a:lnTo>
                <a:lnTo>
                  <a:pt x="75" y="3468"/>
                </a:lnTo>
                <a:lnTo>
                  <a:pt x="50" y="3433"/>
                </a:lnTo>
                <a:lnTo>
                  <a:pt x="28" y="3396"/>
                </a:lnTo>
                <a:lnTo>
                  <a:pt x="13" y="3354"/>
                </a:lnTo>
                <a:lnTo>
                  <a:pt x="3" y="3310"/>
                </a:lnTo>
                <a:lnTo>
                  <a:pt x="0" y="3266"/>
                </a:lnTo>
                <a:lnTo>
                  <a:pt x="0" y="308"/>
                </a:lnTo>
                <a:lnTo>
                  <a:pt x="3" y="263"/>
                </a:lnTo>
                <a:lnTo>
                  <a:pt x="13" y="220"/>
                </a:lnTo>
                <a:lnTo>
                  <a:pt x="28" y="178"/>
                </a:lnTo>
                <a:lnTo>
                  <a:pt x="50" y="141"/>
                </a:lnTo>
                <a:lnTo>
                  <a:pt x="75" y="106"/>
                </a:lnTo>
                <a:lnTo>
                  <a:pt x="106" y="75"/>
                </a:lnTo>
                <a:lnTo>
                  <a:pt x="141" y="49"/>
                </a:lnTo>
                <a:lnTo>
                  <a:pt x="179" y="28"/>
                </a:lnTo>
                <a:lnTo>
                  <a:pt x="220" y="13"/>
                </a:lnTo>
                <a:lnTo>
                  <a:pt x="263" y="3"/>
                </a:lnTo>
                <a:lnTo>
                  <a:pt x="3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Freeform 125"/>
          <p:cNvSpPr>
            <a:spLocks noEditPoints="1"/>
          </p:cNvSpPr>
          <p:nvPr/>
        </p:nvSpPr>
        <p:spPr bwMode="auto">
          <a:xfrm>
            <a:off x="7220771" y="1911350"/>
            <a:ext cx="547688" cy="565150"/>
          </a:xfrm>
          <a:custGeom>
            <a:avLst/>
            <a:gdLst>
              <a:gd name="T0" fmla="*/ 2449 w 3448"/>
              <a:gd name="T1" fmla="*/ 1865 h 3555"/>
              <a:gd name="T2" fmla="*/ 2469 w 3448"/>
              <a:gd name="T3" fmla="*/ 2105 h 3555"/>
              <a:gd name="T4" fmla="*/ 2684 w 3448"/>
              <a:gd name="T5" fmla="*/ 2166 h 3555"/>
              <a:gd name="T6" fmla="*/ 2810 w 3448"/>
              <a:gd name="T7" fmla="*/ 1970 h 3555"/>
              <a:gd name="T8" fmla="*/ 2684 w 3448"/>
              <a:gd name="T9" fmla="*/ 1774 h 3555"/>
              <a:gd name="T10" fmla="*/ 186 w 3448"/>
              <a:gd name="T11" fmla="*/ 1455 h 3555"/>
              <a:gd name="T12" fmla="*/ 206 w 3448"/>
              <a:gd name="T13" fmla="*/ 1509 h 3555"/>
              <a:gd name="T14" fmla="*/ 333 w 3448"/>
              <a:gd name="T15" fmla="*/ 1448 h 3555"/>
              <a:gd name="T16" fmla="*/ 1555 w 3448"/>
              <a:gd name="T17" fmla="*/ 1322 h 3555"/>
              <a:gd name="T18" fmla="*/ 1310 w 3448"/>
              <a:gd name="T19" fmla="*/ 1394 h 3555"/>
              <a:gd name="T20" fmla="*/ 1223 w 3448"/>
              <a:gd name="T21" fmla="*/ 1460 h 3555"/>
              <a:gd name="T22" fmla="*/ 1268 w 3448"/>
              <a:gd name="T23" fmla="*/ 1573 h 3555"/>
              <a:gd name="T24" fmla="*/ 1370 w 3448"/>
              <a:gd name="T25" fmla="*/ 1558 h 3555"/>
              <a:gd name="T26" fmla="*/ 1573 w 3448"/>
              <a:gd name="T27" fmla="*/ 1496 h 3555"/>
              <a:gd name="T28" fmla="*/ 1879 w 3448"/>
              <a:gd name="T29" fmla="*/ 1502 h 3555"/>
              <a:gd name="T30" fmla="*/ 2006 w 3448"/>
              <a:gd name="T31" fmla="*/ 1547 h 3555"/>
              <a:gd name="T32" fmla="*/ 2126 w 3448"/>
              <a:gd name="T33" fmla="*/ 1519 h 3555"/>
              <a:gd name="T34" fmla="*/ 2098 w 3448"/>
              <a:gd name="T35" fmla="*/ 1399 h 3555"/>
              <a:gd name="T36" fmla="*/ 1976 w 3448"/>
              <a:gd name="T37" fmla="*/ 1348 h 3555"/>
              <a:gd name="T38" fmla="*/ 1722 w 3448"/>
              <a:gd name="T39" fmla="*/ 1037 h 3555"/>
              <a:gd name="T40" fmla="*/ 2375 w 3448"/>
              <a:gd name="T41" fmla="*/ 1164 h 3555"/>
              <a:gd name="T42" fmla="*/ 2755 w 3448"/>
              <a:gd name="T43" fmla="*/ 1137 h 3555"/>
              <a:gd name="T44" fmla="*/ 2921 w 3448"/>
              <a:gd name="T45" fmla="*/ 1147 h 3555"/>
              <a:gd name="T46" fmla="*/ 2987 w 3448"/>
              <a:gd name="T47" fmla="*/ 1260 h 3555"/>
              <a:gd name="T48" fmla="*/ 2930 w 3448"/>
              <a:gd name="T49" fmla="*/ 1335 h 3555"/>
              <a:gd name="T50" fmla="*/ 2900 w 3448"/>
              <a:gd name="T51" fmla="*/ 1530 h 3555"/>
              <a:gd name="T52" fmla="*/ 3361 w 3448"/>
              <a:gd name="T53" fmla="*/ 1962 h 3555"/>
              <a:gd name="T54" fmla="*/ 3448 w 3448"/>
              <a:gd name="T55" fmla="*/ 2523 h 3555"/>
              <a:gd name="T56" fmla="*/ 3093 w 3448"/>
              <a:gd name="T57" fmla="*/ 2610 h 3555"/>
              <a:gd name="T58" fmla="*/ 2956 w 3448"/>
              <a:gd name="T59" fmla="*/ 3449 h 3555"/>
              <a:gd name="T60" fmla="*/ 2891 w 3448"/>
              <a:gd name="T61" fmla="*/ 3553 h 3555"/>
              <a:gd name="T62" fmla="*/ 2406 w 3448"/>
              <a:gd name="T63" fmla="*/ 3494 h 3555"/>
              <a:gd name="T64" fmla="*/ 1817 w 3448"/>
              <a:gd name="T65" fmla="*/ 3404 h 3555"/>
              <a:gd name="T66" fmla="*/ 1184 w 3448"/>
              <a:gd name="T67" fmla="*/ 3321 h 3555"/>
              <a:gd name="T68" fmla="*/ 956 w 3448"/>
              <a:gd name="T69" fmla="*/ 3555 h 3555"/>
              <a:gd name="T70" fmla="*/ 489 w 3448"/>
              <a:gd name="T71" fmla="*/ 3487 h 3555"/>
              <a:gd name="T72" fmla="*/ 411 w 3448"/>
              <a:gd name="T73" fmla="*/ 2728 h 3555"/>
              <a:gd name="T74" fmla="*/ 272 w 3448"/>
              <a:gd name="T75" fmla="*/ 2222 h 3555"/>
              <a:gd name="T76" fmla="*/ 434 w 3448"/>
              <a:gd name="T77" fmla="*/ 1678 h 3555"/>
              <a:gd name="T78" fmla="*/ 354 w 3448"/>
              <a:gd name="T79" fmla="*/ 1658 h 3555"/>
              <a:gd name="T80" fmla="*/ 121 w 3448"/>
              <a:gd name="T81" fmla="*/ 1661 h 3555"/>
              <a:gd name="T82" fmla="*/ 0 w 3448"/>
              <a:gd name="T83" fmla="*/ 1473 h 3555"/>
              <a:gd name="T84" fmla="*/ 81 w 3448"/>
              <a:gd name="T85" fmla="*/ 1314 h 3555"/>
              <a:gd name="T86" fmla="*/ 242 w 3448"/>
              <a:gd name="T87" fmla="*/ 1261 h 3555"/>
              <a:gd name="T88" fmla="*/ 394 w 3448"/>
              <a:gd name="T89" fmla="*/ 1197 h 3555"/>
              <a:gd name="T90" fmla="*/ 523 w 3448"/>
              <a:gd name="T91" fmla="*/ 1150 h 3555"/>
              <a:gd name="T92" fmla="*/ 543 w 3448"/>
              <a:gd name="T93" fmla="*/ 1383 h 3555"/>
              <a:gd name="T94" fmla="*/ 887 w 3448"/>
              <a:gd name="T95" fmla="*/ 1253 h 3555"/>
              <a:gd name="T96" fmla="*/ 1519 w 3448"/>
              <a:gd name="T97" fmla="*/ 1049 h 3555"/>
              <a:gd name="T98" fmla="*/ 1898 w 3448"/>
              <a:gd name="T99" fmla="*/ 48 h 3555"/>
              <a:gd name="T100" fmla="*/ 2101 w 3448"/>
              <a:gd name="T101" fmla="*/ 306 h 3555"/>
              <a:gd name="T102" fmla="*/ 2040 w 3448"/>
              <a:gd name="T103" fmla="*/ 638 h 3555"/>
              <a:gd name="T104" fmla="*/ 1758 w 3448"/>
              <a:gd name="T105" fmla="*/ 808 h 3555"/>
              <a:gd name="T106" fmla="*/ 1437 w 3448"/>
              <a:gd name="T107" fmla="*/ 709 h 3555"/>
              <a:gd name="T108" fmla="*/ 1301 w 3448"/>
              <a:gd name="T109" fmla="*/ 406 h 3555"/>
              <a:gd name="T110" fmla="*/ 1437 w 3448"/>
              <a:gd name="T111" fmla="*/ 102 h 3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3555">
                <a:moveTo>
                  <a:pt x="2617" y="1761"/>
                </a:moveTo>
                <a:lnTo>
                  <a:pt x="2582" y="1765"/>
                </a:lnTo>
                <a:lnTo>
                  <a:pt x="2549" y="1774"/>
                </a:lnTo>
                <a:lnTo>
                  <a:pt x="2519" y="1790"/>
                </a:lnTo>
                <a:lnTo>
                  <a:pt x="2492" y="1810"/>
                </a:lnTo>
                <a:lnTo>
                  <a:pt x="2469" y="1835"/>
                </a:lnTo>
                <a:lnTo>
                  <a:pt x="2449" y="1865"/>
                </a:lnTo>
                <a:lnTo>
                  <a:pt x="2435" y="1897"/>
                </a:lnTo>
                <a:lnTo>
                  <a:pt x="2426" y="1933"/>
                </a:lnTo>
                <a:lnTo>
                  <a:pt x="2423" y="1970"/>
                </a:lnTo>
                <a:lnTo>
                  <a:pt x="2426" y="2007"/>
                </a:lnTo>
                <a:lnTo>
                  <a:pt x="2435" y="2043"/>
                </a:lnTo>
                <a:lnTo>
                  <a:pt x="2449" y="2076"/>
                </a:lnTo>
                <a:lnTo>
                  <a:pt x="2469" y="2105"/>
                </a:lnTo>
                <a:lnTo>
                  <a:pt x="2492" y="2130"/>
                </a:lnTo>
                <a:lnTo>
                  <a:pt x="2519" y="2151"/>
                </a:lnTo>
                <a:lnTo>
                  <a:pt x="2549" y="2166"/>
                </a:lnTo>
                <a:lnTo>
                  <a:pt x="2582" y="2176"/>
                </a:lnTo>
                <a:lnTo>
                  <a:pt x="2617" y="2179"/>
                </a:lnTo>
                <a:lnTo>
                  <a:pt x="2652" y="2176"/>
                </a:lnTo>
                <a:lnTo>
                  <a:pt x="2684" y="2166"/>
                </a:lnTo>
                <a:lnTo>
                  <a:pt x="2715" y="2151"/>
                </a:lnTo>
                <a:lnTo>
                  <a:pt x="2742" y="2130"/>
                </a:lnTo>
                <a:lnTo>
                  <a:pt x="2765" y="2105"/>
                </a:lnTo>
                <a:lnTo>
                  <a:pt x="2784" y="2076"/>
                </a:lnTo>
                <a:lnTo>
                  <a:pt x="2798" y="2043"/>
                </a:lnTo>
                <a:lnTo>
                  <a:pt x="2807" y="2007"/>
                </a:lnTo>
                <a:lnTo>
                  <a:pt x="2810" y="1970"/>
                </a:lnTo>
                <a:lnTo>
                  <a:pt x="2807" y="1933"/>
                </a:lnTo>
                <a:lnTo>
                  <a:pt x="2798" y="1897"/>
                </a:lnTo>
                <a:lnTo>
                  <a:pt x="2784" y="1865"/>
                </a:lnTo>
                <a:lnTo>
                  <a:pt x="2765" y="1835"/>
                </a:lnTo>
                <a:lnTo>
                  <a:pt x="2742" y="1810"/>
                </a:lnTo>
                <a:lnTo>
                  <a:pt x="2715" y="1790"/>
                </a:lnTo>
                <a:lnTo>
                  <a:pt x="2684" y="1774"/>
                </a:lnTo>
                <a:lnTo>
                  <a:pt x="2652" y="1765"/>
                </a:lnTo>
                <a:lnTo>
                  <a:pt x="2617" y="1761"/>
                </a:lnTo>
                <a:close/>
                <a:moveTo>
                  <a:pt x="251" y="1434"/>
                </a:moveTo>
                <a:lnTo>
                  <a:pt x="231" y="1435"/>
                </a:lnTo>
                <a:lnTo>
                  <a:pt x="212" y="1439"/>
                </a:lnTo>
                <a:lnTo>
                  <a:pt x="197" y="1446"/>
                </a:lnTo>
                <a:lnTo>
                  <a:pt x="186" y="1455"/>
                </a:lnTo>
                <a:lnTo>
                  <a:pt x="178" y="1463"/>
                </a:lnTo>
                <a:lnTo>
                  <a:pt x="175" y="1471"/>
                </a:lnTo>
                <a:lnTo>
                  <a:pt x="174" y="1477"/>
                </a:lnTo>
                <a:lnTo>
                  <a:pt x="174" y="1482"/>
                </a:lnTo>
                <a:lnTo>
                  <a:pt x="181" y="1493"/>
                </a:lnTo>
                <a:lnTo>
                  <a:pt x="191" y="1501"/>
                </a:lnTo>
                <a:lnTo>
                  <a:pt x="206" y="1509"/>
                </a:lnTo>
                <a:lnTo>
                  <a:pt x="224" y="1513"/>
                </a:lnTo>
                <a:lnTo>
                  <a:pt x="244" y="1512"/>
                </a:lnTo>
                <a:lnTo>
                  <a:pt x="262" y="1508"/>
                </a:lnTo>
                <a:lnTo>
                  <a:pt x="281" y="1500"/>
                </a:lnTo>
                <a:lnTo>
                  <a:pt x="299" y="1487"/>
                </a:lnTo>
                <a:lnTo>
                  <a:pt x="317" y="1470"/>
                </a:lnTo>
                <a:lnTo>
                  <a:pt x="333" y="1448"/>
                </a:lnTo>
                <a:lnTo>
                  <a:pt x="314" y="1443"/>
                </a:lnTo>
                <a:lnTo>
                  <a:pt x="281" y="1436"/>
                </a:lnTo>
                <a:lnTo>
                  <a:pt x="251" y="1434"/>
                </a:lnTo>
                <a:close/>
                <a:moveTo>
                  <a:pt x="1704" y="1310"/>
                </a:moveTo>
                <a:lnTo>
                  <a:pt x="1652" y="1312"/>
                </a:lnTo>
                <a:lnTo>
                  <a:pt x="1603" y="1315"/>
                </a:lnTo>
                <a:lnTo>
                  <a:pt x="1555" y="1322"/>
                </a:lnTo>
                <a:lnTo>
                  <a:pt x="1510" y="1331"/>
                </a:lnTo>
                <a:lnTo>
                  <a:pt x="1468" y="1340"/>
                </a:lnTo>
                <a:lnTo>
                  <a:pt x="1429" y="1351"/>
                </a:lnTo>
                <a:lnTo>
                  <a:pt x="1394" y="1362"/>
                </a:lnTo>
                <a:lnTo>
                  <a:pt x="1361" y="1373"/>
                </a:lnTo>
                <a:lnTo>
                  <a:pt x="1334" y="1384"/>
                </a:lnTo>
                <a:lnTo>
                  <a:pt x="1310" y="1394"/>
                </a:lnTo>
                <a:lnTo>
                  <a:pt x="1290" y="1402"/>
                </a:lnTo>
                <a:lnTo>
                  <a:pt x="1275" y="1410"/>
                </a:lnTo>
                <a:lnTo>
                  <a:pt x="1265" y="1414"/>
                </a:lnTo>
                <a:lnTo>
                  <a:pt x="1261" y="1416"/>
                </a:lnTo>
                <a:lnTo>
                  <a:pt x="1245" y="1428"/>
                </a:lnTo>
                <a:lnTo>
                  <a:pt x="1233" y="1444"/>
                </a:lnTo>
                <a:lnTo>
                  <a:pt x="1223" y="1460"/>
                </a:lnTo>
                <a:lnTo>
                  <a:pt x="1218" y="1478"/>
                </a:lnTo>
                <a:lnTo>
                  <a:pt x="1216" y="1497"/>
                </a:lnTo>
                <a:lnTo>
                  <a:pt x="1220" y="1517"/>
                </a:lnTo>
                <a:lnTo>
                  <a:pt x="1227" y="1535"/>
                </a:lnTo>
                <a:lnTo>
                  <a:pt x="1238" y="1551"/>
                </a:lnTo>
                <a:lnTo>
                  <a:pt x="1252" y="1563"/>
                </a:lnTo>
                <a:lnTo>
                  <a:pt x="1268" y="1573"/>
                </a:lnTo>
                <a:lnTo>
                  <a:pt x="1285" y="1579"/>
                </a:lnTo>
                <a:lnTo>
                  <a:pt x="1303" y="1581"/>
                </a:lnTo>
                <a:lnTo>
                  <a:pt x="1325" y="1577"/>
                </a:lnTo>
                <a:lnTo>
                  <a:pt x="1346" y="1570"/>
                </a:lnTo>
                <a:lnTo>
                  <a:pt x="1348" y="1568"/>
                </a:lnTo>
                <a:lnTo>
                  <a:pt x="1357" y="1563"/>
                </a:lnTo>
                <a:lnTo>
                  <a:pt x="1370" y="1558"/>
                </a:lnTo>
                <a:lnTo>
                  <a:pt x="1387" y="1549"/>
                </a:lnTo>
                <a:lnTo>
                  <a:pt x="1409" y="1540"/>
                </a:lnTo>
                <a:lnTo>
                  <a:pt x="1435" y="1532"/>
                </a:lnTo>
                <a:lnTo>
                  <a:pt x="1465" y="1522"/>
                </a:lnTo>
                <a:lnTo>
                  <a:pt x="1498" y="1512"/>
                </a:lnTo>
                <a:lnTo>
                  <a:pt x="1534" y="1504"/>
                </a:lnTo>
                <a:lnTo>
                  <a:pt x="1573" y="1496"/>
                </a:lnTo>
                <a:lnTo>
                  <a:pt x="1615" y="1489"/>
                </a:lnTo>
                <a:lnTo>
                  <a:pt x="1658" y="1486"/>
                </a:lnTo>
                <a:lnTo>
                  <a:pt x="1704" y="1484"/>
                </a:lnTo>
                <a:lnTo>
                  <a:pt x="1754" y="1486"/>
                </a:lnTo>
                <a:lnTo>
                  <a:pt x="1801" y="1489"/>
                </a:lnTo>
                <a:lnTo>
                  <a:pt x="1842" y="1496"/>
                </a:lnTo>
                <a:lnTo>
                  <a:pt x="1879" y="1502"/>
                </a:lnTo>
                <a:lnTo>
                  <a:pt x="1912" y="1511"/>
                </a:lnTo>
                <a:lnTo>
                  <a:pt x="1940" y="1519"/>
                </a:lnTo>
                <a:lnTo>
                  <a:pt x="1963" y="1527"/>
                </a:lnTo>
                <a:lnTo>
                  <a:pt x="1981" y="1535"/>
                </a:lnTo>
                <a:lnTo>
                  <a:pt x="1994" y="1542"/>
                </a:lnTo>
                <a:lnTo>
                  <a:pt x="2003" y="1546"/>
                </a:lnTo>
                <a:lnTo>
                  <a:pt x="2006" y="1547"/>
                </a:lnTo>
                <a:lnTo>
                  <a:pt x="2025" y="1556"/>
                </a:lnTo>
                <a:lnTo>
                  <a:pt x="2043" y="1560"/>
                </a:lnTo>
                <a:lnTo>
                  <a:pt x="2063" y="1559"/>
                </a:lnTo>
                <a:lnTo>
                  <a:pt x="2081" y="1556"/>
                </a:lnTo>
                <a:lnTo>
                  <a:pt x="2098" y="1547"/>
                </a:lnTo>
                <a:lnTo>
                  <a:pt x="2113" y="1535"/>
                </a:lnTo>
                <a:lnTo>
                  <a:pt x="2126" y="1519"/>
                </a:lnTo>
                <a:lnTo>
                  <a:pt x="2135" y="1501"/>
                </a:lnTo>
                <a:lnTo>
                  <a:pt x="2139" y="1482"/>
                </a:lnTo>
                <a:lnTo>
                  <a:pt x="2138" y="1463"/>
                </a:lnTo>
                <a:lnTo>
                  <a:pt x="2134" y="1445"/>
                </a:lnTo>
                <a:lnTo>
                  <a:pt x="2126" y="1427"/>
                </a:lnTo>
                <a:lnTo>
                  <a:pt x="2114" y="1412"/>
                </a:lnTo>
                <a:lnTo>
                  <a:pt x="2098" y="1399"/>
                </a:lnTo>
                <a:lnTo>
                  <a:pt x="2094" y="1397"/>
                </a:lnTo>
                <a:lnTo>
                  <a:pt x="2086" y="1393"/>
                </a:lnTo>
                <a:lnTo>
                  <a:pt x="2073" y="1386"/>
                </a:lnTo>
                <a:lnTo>
                  <a:pt x="2055" y="1377"/>
                </a:lnTo>
                <a:lnTo>
                  <a:pt x="2034" y="1369"/>
                </a:lnTo>
                <a:lnTo>
                  <a:pt x="2006" y="1359"/>
                </a:lnTo>
                <a:lnTo>
                  <a:pt x="1976" y="1348"/>
                </a:lnTo>
                <a:lnTo>
                  <a:pt x="1941" y="1338"/>
                </a:lnTo>
                <a:lnTo>
                  <a:pt x="1902" y="1329"/>
                </a:lnTo>
                <a:lnTo>
                  <a:pt x="1858" y="1322"/>
                </a:lnTo>
                <a:lnTo>
                  <a:pt x="1811" y="1315"/>
                </a:lnTo>
                <a:lnTo>
                  <a:pt x="1759" y="1312"/>
                </a:lnTo>
                <a:lnTo>
                  <a:pt x="1704" y="1310"/>
                </a:lnTo>
                <a:close/>
                <a:moveTo>
                  <a:pt x="1722" y="1037"/>
                </a:moveTo>
                <a:lnTo>
                  <a:pt x="1822" y="1040"/>
                </a:lnTo>
                <a:lnTo>
                  <a:pt x="1920" y="1048"/>
                </a:lnTo>
                <a:lnTo>
                  <a:pt x="2016" y="1062"/>
                </a:lnTo>
                <a:lnTo>
                  <a:pt x="2110" y="1080"/>
                </a:lnTo>
                <a:lnTo>
                  <a:pt x="2201" y="1103"/>
                </a:lnTo>
                <a:lnTo>
                  <a:pt x="2290" y="1131"/>
                </a:lnTo>
                <a:lnTo>
                  <a:pt x="2375" y="1164"/>
                </a:lnTo>
                <a:lnTo>
                  <a:pt x="2458" y="1201"/>
                </a:lnTo>
                <a:lnTo>
                  <a:pt x="2513" y="1180"/>
                </a:lnTo>
                <a:lnTo>
                  <a:pt x="2568" y="1164"/>
                </a:lnTo>
                <a:lnTo>
                  <a:pt x="2619" y="1153"/>
                </a:lnTo>
                <a:lnTo>
                  <a:pt x="2668" y="1145"/>
                </a:lnTo>
                <a:lnTo>
                  <a:pt x="2714" y="1139"/>
                </a:lnTo>
                <a:lnTo>
                  <a:pt x="2755" y="1137"/>
                </a:lnTo>
                <a:lnTo>
                  <a:pt x="2792" y="1136"/>
                </a:lnTo>
                <a:lnTo>
                  <a:pt x="2828" y="1137"/>
                </a:lnTo>
                <a:lnTo>
                  <a:pt x="2858" y="1138"/>
                </a:lnTo>
                <a:lnTo>
                  <a:pt x="2883" y="1141"/>
                </a:lnTo>
                <a:lnTo>
                  <a:pt x="2902" y="1143"/>
                </a:lnTo>
                <a:lnTo>
                  <a:pt x="2915" y="1146"/>
                </a:lnTo>
                <a:lnTo>
                  <a:pt x="2921" y="1147"/>
                </a:lnTo>
                <a:lnTo>
                  <a:pt x="2943" y="1154"/>
                </a:lnTo>
                <a:lnTo>
                  <a:pt x="2962" y="1167"/>
                </a:lnTo>
                <a:lnTo>
                  <a:pt x="2977" y="1185"/>
                </a:lnTo>
                <a:lnTo>
                  <a:pt x="2987" y="1205"/>
                </a:lnTo>
                <a:lnTo>
                  <a:pt x="2991" y="1224"/>
                </a:lnTo>
                <a:lnTo>
                  <a:pt x="2990" y="1241"/>
                </a:lnTo>
                <a:lnTo>
                  <a:pt x="2987" y="1260"/>
                </a:lnTo>
                <a:lnTo>
                  <a:pt x="2979" y="1276"/>
                </a:lnTo>
                <a:lnTo>
                  <a:pt x="2967" y="1291"/>
                </a:lnTo>
                <a:lnTo>
                  <a:pt x="2966" y="1294"/>
                </a:lnTo>
                <a:lnTo>
                  <a:pt x="2961" y="1299"/>
                </a:lnTo>
                <a:lnTo>
                  <a:pt x="2953" y="1308"/>
                </a:lnTo>
                <a:lnTo>
                  <a:pt x="2942" y="1321"/>
                </a:lnTo>
                <a:lnTo>
                  <a:pt x="2930" y="1335"/>
                </a:lnTo>
                <a:lnTo>
                  <a:pt x="2917" y="1352"/>
                </a:lnTo>
                <a:lnTo>
                  <a:pt x="2902" y="1372"/>
                </a:lnTo>
                <a:lnTo>
                  <a:pt x="2887" y="1394"/>
                </a:lnTo>
                <a:lnTo>
                  <a:pt x="2871" y="1418"/>
                </a:lnTo>
                <a:lnTo>
                  <a:pt x="2856" y="1443"/>
                </a:lnTo>
                <a:lnTo>
                  <a:pt x="2841" y="1468"/>
                </a:lnTo>
                <a:lnTo>
                  <a:pt x="2900" y="1530"/>
                </a:lnTo>
                <a:lnTo>
                  <a:pt x="2954" y="1595"/>
                </a:lnTo>
                <a:lnTo>
                  <a:pt x="3002" y="1663"/>
                </a:lnTo>
                <a:lnTo>
                  <a:pt x="3044" y="1734"/>
                </a:lnTo>
                <a:lnTo>
                  <a:pt x="3082" y="1807"/>
                </a:lnTo>
                <a:lnTo>
                  <a:pt x="3113" y="1883"/>
                </a:lnTo>
                <a:lnTo>
                  <a:pt x="3138" y="1962"/>
                </a:lnTo>
                <a:lnTo>
                  <a:pt x="3361" y="1962"/>
                </a:lnTo>
                <a:lnTo>
                  <a:pt x="3384" y="1965"/>
                </a:lnTo>
                <a:lnTo>
                  <a:pt x="3405" y="1973"/>
                </a:lnTo>
                <a:lnTo>
                  <a:pt x="3422" y="1987"/>
                </a:lnTo>
                <a:lnTo>
                  <a:pt x="3436" y="2004"/>
                </a:lnTo>
                <a:lnTo>
                  <a:pt x="3445" y="2025"/>
                </a:lnTo>
                <a:lnTo>
                  <a:pt x="3448" y="2049"/>
                </a:lnTo>
                <a:lnTo>
                  <a:pt x="3448" y="2523"/>
                </a:lnTo>
                <a:lnTo>
                  <a:pt x="3445" y="2546"/>
                </a:lnTo>
                <a:lnTo>
                  <a:pt x="3436" y="2566"/>
                </a:lnTo>
                <a:lnTo>
                  <a:pt x="3422" y="2584"/>
                </a:lnTo>
                <a:lnTo>
                  <a:pt x="3405" y="2598"/>
                </a:lnTo>
                <a:lnTo>
                  <a:pt x="3384" y="2607"/>
                </a:lnTo>
                <a:lnTo>
                  <a:pt x="3361" y="2610"/>
                </a:lnTo>
                <a:lnTo>
                  <a:pt x="3093" y="2610"/>
                </a:lnTo>
                <a:lnTo>
                  <a:pt x="3063" y="2675"/>
                </a:lnTo>
                <a:lnTo>
                  <a:pt x="3028" y="2739"/>
                </a:lnTo>
                <a:lnTo>
                  <a:pt x="2988" y="2801"/>
                </a:lnTo>
                <a:lnTo>
                  <a:pt x="2944" y="2860"/>
                </a:lnTo>
                <a:lnTo>
                  <a:pt x="2896" y="2918"/>
                </a:lnTo>
                <a:lnTo>
                  <a:pt x="2844" y="2972"/>
                </a:lnTo>
                <a:lnTo>
                  <a:pt x="2956" y="3449"/>
                </a:lnTo>
                <a:lnTo>
                  <a:pt x="2958" y="3468"/>
                </a:lnTo>
                <a:lnTo>
                  <a:pt x="2956" y="3487"/>
                </a:lnTo>
                <a:lnTo>
                  <a:pt x="2951" y="3505"/>
                </a:lnTo>
                <a:lnTo>
                  <a:pt x="2940" y="3523"/>
                </a:lnTo>
                <a:lnTo>
                  <a:pt x="2926" y="3536"/>
                </a:lnTo>
                <a:lnTo>
                  <a:pt x="2909" y="3547"/>
                </a:lnTo>
                <a:lnTo>
                  <a:pt x="2891" y="3553"/>
                </a:lnTo>
                <a:lnTo>
                  <a:pt x="2871" y="3555"/>
                </a:lnTo>
                <a:lnTo>
                  <a:pt x="2488" y="3555"/>
                </a:lnTo>
                <a:lnTo>
                  <a:pt x="2467" y="3552"/>
                </a:lnTo>
                <a:lnTo>
                  <a:pt x="2446" y="3544"/>
                </a:lnTo>
                <a:lnTo>
                  <a:pt x="2429" y="3531"/>
                </a:lnTo>
                <a:lnTo>
                  <a:pt x="2414" y="3514"/>
                </a:lnTo>
                <a:lnTo>
                  <a:pt x="2406" y="3494"/>
                </a:lnTo>
                <a:lnTo>
                  <a:pt x="2344" y="3292"/>
                </a:lnTo>
                <a:lnTo>
                  <a:pt x="2261" y="3321"/>
                </a:lnTo>
                <a:lnTo>
                  <a:pt x="2177" y="3346"/>
                </a:lnTo>
                <a:lnTo>
                  <a:pt x="2090" y="3367"/>
                </a:lnTo>
                <a:lnTo>
                  <a:pt x="2001" y="3384"/>
                </a:lnTo>
                <a:lnTo>
                  <a:pt x="1910" y="3396"/>
                </a:lnTo>
                <a:lnTo>
                  <a:pt x="1817" y="3404"/>
                </a:lnTo>
                <a:lnTo>
                  <a:pt x="1722" y="3406"/>
                </a:lnTo>
                <a:lnTo>
                  <a:pt x="1629" y="3404"/>
                </a:lnTo>
                <a:lnTo>
                  <a:pt x="1535" y="3396"/>
                </a:lnTo>
                <a:lnTo>
                  <a:pt x="1445" y="3384"/>
                </a:lnTo>
                <a:lnTo>
                  <a:pt x="1356" y="3367"/>
                </a:lnTo>
                <a:lnTo>
                  <a:pt x="1269" y="3346"/>
                </a:lnTo>
                <a:lnTo>
                  <a:pt x="1184" y="3321"/>
                </a:lnTo>
                <a:lnTo>
                  <a:pt x="1102" y="3292"/>
                </a:lnTo>
                <a:lnTo>
                  <a:pt x="1040" y="3494"/>
                </a:lnTo>
                <a:lnTo>
                  <a:pt x="1030" y="3514"/>
                </a:lnTo>
                <a:lnTo>
                  <a:pt x="1017" y="3531"/>
                </a:lnTo>
                <a:lnTo>
                  <a:pt x="999" y="3544"/>
                </a:lnTo>
                <a:lnTo>
                  <a:pt x="979" y="3552"/>
                </a:lnTo>
                <a:lnTo>
                  <a:pt x="956" y="3555"/>
                </a:lnTo>
                <a:lnTo>
                  <a:pt x="573" y="3555"/>
                </a:lnTo>
                <a:lnTo>
                  <a:pt x="554" y="3553"/>
                </a:lnTo>
                <a:lnTo>
                  <a:pt x="535" y="3547"/>
                </a:lnTo>
                <a:lnTo>
                  <a:pt x="519" y="3536"/>
                </a:lnTo>
                <a:lnTo>
                  <a:pt x="506" y="3523"/>
                </a:lnTo>
                <a:lnTo>
                  <a:pt x="495" y="3505"/>
                </a:lnTo>
                <a:lnTo>
                  <a:pt x="489" y="3487"/>
                </a:lnTo>
                <a:lnTo>
                  <a:pt x="486" y="3468"/>
                </a:lnTo>
                <a:lnTo>
                  <a:pt x="489" y="3449"/>
                </a:lnTo>
                <a:lnTo>
                  <a:pt x="602" y="2972"/>
                </a:lnTo>
                <a:lnTo>
                  <a:pt x="547" y="2916"/>
                </a:lnTo>
                <a:lnTo>
                  <a:pt x="497" y="2856"/>
                </a:lnTo>
                <a:lnTo>
                  <a:pt x="453" y="2793"/>
                </a:lnTo>
                <a:lnTo>
                  <a:pt x="411" y="2728"/>
                </a:lnTo>
                <a:lnTo>
                  <a:pt x="375" y="2661"/>
                </a:lnTo>
                <a:lnTo>
                  <a:pt x="345" y="2592"/>
                </a:lnTo>
                <a:lnTo>
                  <a:pt x="319" y="2522"/>
                </a:lnTo>
                <a:lnTo>
                  <a:pt x="298" y="2449"/>
                </a:lnTo>
                <a:lnTo>
                  <a:pt x="284" y="2375"/>
                </a:lnTo>
                <a:lnTo>
                  <a:pt x="275" y="2299"/>
                </a:lnTo>
                <a:lnTo>
                  <a:pt x="272" y="2222"/>
                </a:lnTo>
                <a:lnTo>
                  <a:pt x="275" y="2138"/>
                </a:lnTo>
                <a:lnTo>
                  <a:pt x="286" y="2056"/>
                </a:lnTo>
                <a:lnTo>
                  <a:pt x="304" y="1977"/>
                </a:lnTo>
                <a:lnTo>
                  <a:pt x="326" y="1898"/>
                </a:lnTo>
                <a:lnTo>
                  <a:pt x="357" y="1822"/>
                </a:lnTo>
                <a:lnTo>
                  <a:pt x="393" y="1748"/>
                </a:lnTo>
                <a:lnTo>
                  <a:pt x="434" y="1678"/>
                </a:lnTo>
                <a:lnTo>
                  <a:pt x="482" y="1609"/>
                </a:lnTo>
                <a:lnTo>
                  <a:pt x="472" y="1587"/>
                </a:lnTo>
                <a:lnTo>
                  <a:pt x="461" y="1566"/>
                </a:lnTo>
                <a:lnTo>
                  <a:pt x="436" y="1595"/>
                </a:lnTo>
                <a:lnTo>
                  <a:pt x="410" y="1620"/>
                </a:lnTo>
                <a:lnTo>
                  <a:pt x="383" y="1641"/>
                </a:lnTo>
                <a:lnTo>
                  <a:pt x="354" y="1658"/>
                </a:lnTo>
                <a:lnTo>
                  <a:pt x="325" y="1671"/>
                </a:lnTo>
                <a:lnTo>
                  <a:pt x="296" y="1680"/>
                </a:lnTo>
                <a:lnTo>
                  <a:pt x="267" y="1685"/>
                </a:lnTo>
                <a:lnTo>
                  <a:pt x="227" y="1687"/>
                </a:lnTo>
                <a:lnTo>
                  <a:pt x="190" y="1684"/>
                </a:lnTo>
                <a:lnTo>
                  <a:pt x="155" y="1674"/>
                </a:lnTo>
                <a:lnTo>
                  <a:pt x="121" y="1661"/>
                </a:lnTo>
                <a:lnTo>
                  <a:pt x="89" y="1643"/>
                </a:lnTo>
                <a:lnTo>
                  <a:pt x="62" y="1620"/>
                </a:lnTo>
                <a:lnTo>
                  <a:pt x="39" y="1594"/>
                </a:lnTo>
                <a:lnTo>
                  <a:pt x="21" y="1564"/>
                </a:lnTo>
                <a:lnTo>
                  <a:pt x="8" y="1532"/>
                </a:lnTo>
                <a:lnTo>
                  <a:pt x="1" y="1502"/>
                </a:lnTo>
                <a:lnTo>
                  <a:pt x="0" y="1473"/>
                </a:lnTo>
                <a:lnTo>
                  <a:pt x="3" y="1444"/>
                </a:lnTo>
                <a:lnTo>
                  <a:pt x="11" y="1414"/>
                </a:lnTo>
                <a:lnTo>
                  <a:pt x="22" y="1387"/>
                </a:lnTo>
                <a:lnTo>
                  <a:pt x="38" y="1360"/>
                </a:lnTo>
                <a:lnTo>
                  <a:pt x="58" y="1336"/>
                </a:lnTo>
                <a:lnTo>
                  <a:pt x="69" y="1325"/>
                </a:lnTo>
                <a:lnTo>
                  <a:pt x="81" y="1314"/>
                </a:lnTo>
                <a:lnTo>
                  <a:pt x="96" y="1303"/>
                </a:lnTo>
                <a:lnTo>
                  <a:pt x="113" y="1292"/>
                </a:lnTo>
                <a:lnTo>
                  <a:pt x="134" y="1283"/>
                </a:lnTo>
                <a:lnTo>
                  <a:pt x="157" y="1275"/>
                </a:lnTo>
                <a:lnTo>
                  <a:pt x="182" y="1267"/>
                </a:lnTo>
                <a:lnTo>
                  <a:pt x="210" y="1263"/>
                </a:lnTo>
                <a:lnTo>
                  <a:pt x="242" y="1261"/>
                </a:lnTo>
                <a:lnTo>
                  <a:pt x="276" y="1261"/>
                </a:lnTo>
                <a:lnTo>
                  <a:pt x="313" y="1265"/>
                </a:lnTo>
                <a:lnTo>
                  <a:pt x="355" y="1273"/>
                </a:lnTo>
                <a:lnTo>
                  <a:pt x="385" y="1282"/>
                </a:lnTo>
                <a:lnTo>
                  <a:pt x="388" y="1251"/>
                </a:lnTo>
                <a:lnTo>
                  <a:pt x="390" y="1220"/>
                </a:lnTo>
                <a:lnTo>
                  <a:pt x="394" y="1197"/>
                </a:lnTo>
                <a:lnTo>
                  <a:pt x="404" y="1176"/>
                </a:lnTo>
                <a:lnTo>
                  <a:pt x="418" y="1159"/>
                </a:lnTo>
                <a:lnTo>
                  <a:pt x="436" y="1146"/>
                </a:lnTo>
                <a:lnTo>
                  <a:pt x="457" y="1138"/>
                </a:lnTo>
                <a:lnTo>
                  <a:pt x="480" y="1136"/>
                </a:lnTo>
                <a:lnTo>
                  <a:pt x="503" y="1140"/>
                </a:lnTo>
                <a:lnTo>
                  <a:pt x="523" y="1150"/>
                </a:lnTo>
                <a:lnTo>
                  <a:pt x="541" y="1164"/>
                </a:lnTo>
                <a:lnTo>
                  <a:pt x="554" y="1181"/>
                </a:lnTo>
                <a:lnTo>
                  <a:pt x="561" y="1203"/>
                </a:lnTo>
                <a:lnTo>
                  <a:pt x="564" y="1226"/>
                </a:lnTo>
                <a:lnTo>
                  <a:pt x="560" y="1283"/>
                </a:lnTo>
                <a:lnTo>
                  <a:pt x="553" y="1335"/>
                </a:lnTo>
                <a:lnTo>
                  <a:pt x="543" y="1383"/>
                </a:lnTo>
                <a:lnTo>
                  <a:pt x="567" y="1410"/>
                </a:lnTo>
                <a:lnTo>
                  <a:pt x="588" y="1438"/>
                </a:lnTo>
                <a:lnTo>
                  <a:pt x="605" y="1467"/>
                </a:lnTo>
                <a:lnTo>
                  <a:pt x="669" y="1408"/>
                </a:lnTo>
                <a:lnTo>
                  <a:pt x="738" y="1352"/>
                </a:lnTo>
                <a:lnTo>
                  <a:pt x="811" y="1301"/>
                </a:lnTo>
                <a:lnTo>
                  <a:pt x="887" y="1253"/>
                </a:lnTo>
                <a:lnTo>
                  <a:pt x="968" y="1211"/>
                </a:lnTo>
                <a:lnTo>
                  <a:pt x="1052" y="1172"/>
                </a:lnTo>
                <a:lnTo>
                  <a:pt x="1140" y="1137"/>
                </a:lnTo>
                <a:lnTo>
                  <a:pt x="1231" y="1108"/>
                </a:lnTo>
                <a:lnTo>
                  <a:pt x="1324" y="1082"/>
                </a:lnTo>
                <a:lnTo>
                  <a:pt x="1421" y="1063"/>
                </a:lnTo>
                <a:lnTo>
                  <a:pt x="1519" y="1049"/>
                </a:lnTo>
                <a:lnTo>
                  <a:pt x="1620" y="1040"/>
                </a:lnTo>
                <a:lnTo>
                  <a:pt x="1722" y="1037"/>
                </a:lnTo>
                <a:close/>
                <a:moveTo>
                  <a:pt x="1707" y="0"/>
                </a:moveTo>
                <a:lnTo>
                  <a:pt x="1758" y="3"/>
                </a:lnTo>
                <a:lnTo>
                  <a:pt x="1807" y="12"/>
                </a:lnTo>
                <a:lnTo>
                  <a:pt x="1854" y="27"/>
                </a:lnTo>
                <a:lnTo>
                  <a:pt x="1898" y="48"/>
                </a:lnTo>
                <a:lnTo>
                  <a:pt x="1939" y="73"/>
                </a:lnTo>
                <a:lnTo>
                  <a:pt x="1977" y="102"/>
                </a:lnTo>
                <a:lnTo>
                  <a:pt x="2011" y="136"/>
                </a:lnTo>
                <a:lnTo>
                  <a:pt x="2040" y="174"/>
                </a:lnTo>
                <a:lnTo>
                  <a:pt x="2065" y="215"/>
                </a:lnTo>
                <a:lnTo>
                  <a:pt x="2086" y="259"/>
                </a:lnTo>
                <a:lnTo>
                  <a:pt x="2101" y="306"/>
                </a:lnTo>
                <a:lnTo>
                  <a:pt x="2110" y="355"/>
                </a:lnTo>
                <a:lnTo>
                  <a:pt x="2113" y="406"/>
                </a:lnTo>
                <a:lnTo>
                  <a:pt x="2110" y="457"/>
                </a:lnTo>
                <a:lnTo>
                  <a:pt x="2101" y="506"/>
                </a:lnTo>
                <a:lnTo>
                  <a:pt x="2086" y="553"/>
                </a:lnTo>
                <a:lnTo>
                  <a:pt x="2065" y="596"/>
                </a:lnTo>
                <a:lnTo>
                  <a:pt x="2040" y="638"/>
                </a:lnTo>
                <a:lnTo>
                  <a:pt x="2011" y="676"/>
                </a:lnTo>
                <a:lnTo>
                  <a:pt x="1977" y="709"/>
                </a:lnTo>
                <a:lnTo>
                  <a:pt x="1939" y="739"/>
                </a:lnTo>
                <a:lnTo>
                  <a:pt x="1898" y="765"/>
                </a:lnTo>
                <a:lnTo>
                  <a:pt x="1854" y="784"/>
                </a:lnTo>
                <a:lnTo>
                  <a:pt x="1807" y="800"/>
                </a:lnTo>
                <a:lnTo>
                  <a:pt x="1758" y="808"/>
                </a:lnTo>
                <a:lnTo>
                  <a:pt x="1707" y="812"/>
                </a:lnTo>
                <a:lnTo>
                  <a:pt x="1656" y="808"/>
                </a:lnTo>
                <a:lnTo>
                  <a:pt x="1607" y="800"/>
                </a:lnTo>
                <a:lnTo>
                  <a:pt x="1560" y="784"/>
                </a:lnTo>
                <a:lnTo>
                  <a:pt x="1517" y="765"/>
                </a:lnTo>
                <a:lnTo>
                  <a:pt x="1475" y="739"/>
                </a:lnTo>
                <a:lnTo>
                  <a:pt x="1437" y="709"/>
                </a:lnTo>
                <a:lnTo>
                  <a:pt x="1404" y="676"/>
                </a:lnTo>
                <a:lnTo>
                  <a:pt x="1374" y="638"/>
                </a:lnTo>
                <a:lnTo>
                  <a:pt x="1348" y="596"/>
                </a:lnTo>
                <a:lnTo>
                  <a:pt x="1329" y="553"/>
                </a:lnTo>
                <a:lnTo>
                  <a:pt x="1313" y="506"/>
                </a:lnTo>
                <a:lnTo>
                  <a:pt x="1303" y="457"/>
                </a:lnTo>
                <a:lnTo>
                  <a:pt x="1301" y="406"/>
                </a:lnTo>
                <a:lnTo>
                  <a:pt x="1303" y="355"/>
                </a:lnTo>
                <a:lnTo>
                  <a:pt x="1313" y="306"/>
                </a:lnTo>
                <a:lnTo>
                  <a:pt x="1329" y="259"/>
                </a:lnTo>
                <a:lnTo>
                  <a:pt x="1348" y="215"/>
                </a:lnTo>
                <a:lnTo>
                  <a:pt x="1374" y="174"/>
                </a:lnTo>
                <a:lnTo>
                  <a:pt x="1404" y="136"/>
                </a:lnTo>
                <a:lnTo>
                  <a:pt x="1437" y="102"/>
                </a:lnTo>
                <a:lnTo>
                  <a:pt x="1475" y="73"/>
                </a:lnTo>
                <a:lnTo>
                  <a:pt x="1517" y="48"/>
                </a:lnTo>
                <a:lnTo>
                  <a:pt x="1560" y="27"/>
                </a:lnTo>
                <a:lnTo>
                  <a:pt x="1607" y="12"/>
                </a:lnTo>
                <a:lnTo>
                  <a:pt x="1656" y="3"/>
                </a:lnTo>
                <a:lnTo>
                  <a:pt x="17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3" name="Freeform 130"/>
          <p:cNvSpPr>
            <a:spLocks noEditPoints="1"/>
          </p:cNvSpPr>
          <p:nvPr/>
        </p:nvSpPr>
        <p:spPr bwMode="auto">
          <a:xfrm>
            <a:off x="8177697" y="1897063"/>
            <a:ext cx="504825" cy="593725"/>
          </a:xfrm>
          <a:custGeom>
            <a:avLst/>
            <a:gdLst>
              <a:gd name="T0" fmla="*/ 813 w 2862"/>
              <a:gd name="T1" fmla="*/ 2377 h 3361"/>
              <a:gd name="T2" fmla="*/ 1085 w 2862"/>
              <a:gd name="T3" fmla="*/ 2468 h 3361"/>
              <a:gd name="T4" fmla="*/ 1179 w 2862"/>
              <a:gd name="T5" fmla="*/ 2876 h 3361"/>
              <a:gd name="T6" fmla="*/ 1561 w 2862"/>
              <a:gd name="T7" fmla="*/ 2178 h 3361"/>
              <a:gd name="T8" fmla="*/ 1239 w 2862"/>
              <a:gd name="T9" fmla="*/ 1745 h 3361"/>
              <a:gd name="T10" fmla="*/ 1833 w 2862"/>
              <a:gd name="T11" fmla="*/ 1717 h 3361"/>
              <a:gd name="T12" fmla="*/ 2005 w 2862"/>
              <a:gd name="T13" fmla="*/ 2460 h 3361"/>
              <a:gd name="T14" fmla="*/ 2273 w 2862"/>
              <a:gd name="T15" fmla="*/ 3018 h 3361"/>
              <a:gd name="T16" fmla="*/ 2616 w 2862"/>
              <a:gd name="T17" fmla="*/ 3165 h 3361"/>
              <a:gd name="T18" fmla="*/ 2366 w 2862"/>
              <a:gd name="T19" fmla="*/ 2630 h 3361"/>
              <a:gd name="T20" fmla="*/ 2216 w 2862"/>
              <a:gd name="T21" fmla="*/ 1980 h 3361"/>
              <a:gd name="T22" fmla="*/ 2540 w 2862"/>
              <a:gd name="T23" fmla="*/ 743 h 3361"/>
              <a:gd name="T24" fmla="*/ 2474 w 2862"/>
              <a:gd name="T25" fmla="*/ 858 h 3361"/>
              <a:gd name="T26" fmla="*/ 2607 w 2862"/>
              <a:gd name="T27" fmla="*/ 858 h 3361"/>
              <a:gd name="T28" fmla="*/ 2540 w 2862"/>
              <a:gd name="T29" fmla="*/ 743 h 3361"/>
              <a:gd name="T30" fmla="*/ 2748 w 2862"/>
              <a:gd name="T31" fmla="*/ 712 h 3361"/>
              <a:gd name="T32" fmla="*/ 2706 w 2862"/>
              <a:gd name="T33" fmla="*/ 984 h 3361"/>
              <a:gd name="T34" fmla="*/ 2433 w 2862"/>
              <a:gd name="T35" fmla="*/ 1026 h 3361"/>
              <a:gd name="T36" fmla="*/ 2310 w 2862"/>
              <a:gd name="T37" fmla="*/ 781 h 3361"/>
              <a:gd name="T38" fmla="*/ 2502 w 2862"/>
              <a:gd name="T39" fmla="*/ 588 h 3361"/>
              <a:gd name="T40" fmla="*/ 1712 w 2862"/>
              <a:gd name="T41" fmla="*/ 247 h 3361"/>
              <a:gd name="T42" fmla="*/ 1635 w 2862"/>
              <a:gd name="T43" fmla="*/ 549 h 3361"/>
              <a:gd name="T44" fmla="*/ 1604 w 2862"/>
              <a:gd name="T45" fmla="*/ 697 h 3361"/>
              <a:gd name="T46" fmla="*/ 1421 w 2862"/>
              <a:gd name="T47" fmla="*/ 778 h 3361"/>
              <a:gd name="T48" fmla="*/ 1165 w 2862"/>
              <a:gd name="T49" fmla="*/ 701 h 3361"/>
              <a:gd name="T50" fmla="*/ 868 w 2862"/>
              <a:gd name="T51" fmla="*/ 856 h 3361"/>
              <a:gd name="T52" fmla="*/ 831 w 2862"/>
              <a:gd name="T53" fmla="*/ 1202 h 3361"/>
              <a:gd name="T54" fmla="*/ 1577 w 2862"/>
              <a:gd name="T55" fmla="*/ 1091 h 3361"/>
              <a:gd name="T56" fmla="*/ 1773 w 2862"/>
              <a:gd name="T57" fmla="*/ 995 h 3361"/>
              <a:gd name="T58" fmla="*/ 1806 w 2862"/>
              <a:gd name="T59" fmla="*/ 805 h 3361"/>
              <a:gd name="T60" fmla="*/ 2010 w 2862"/>
              <a:gd name="T61" fmla="*/ 759 h 3361"/>
              <a:gd name="T62" fmla="*/ 2224 w 2862"/>
              <a:gd name="T63" fmla="*/ 545 h 3361"/>
              <a:gd name="T64" fmla="*/ 2145 w 2862"/>
              <a:gd name="T65" fmla="*/ 247 h 3361"/>
              <a:gd name="T66" fmla="*/ 1929 w 2862"/>
              <a:gd name="T67" fmla="*/ 0 h 3361"/>
              <a:gd name="T68" fmla="*/ 2290 w 2862"/>
              <a:gd name="T69" fmla="*/ 174 h 3361"/>
              <a:gd name="T70" fmla="*/ 2381 w 2862"/>
              <a:gd name="T71" fmla="*/ 566 h 3361"/>
              <a:gd name="T72" fmla="*/ 2149 w 2862"/>
              <a:gd name="T73" fmla="*/ 871 h 3361"/>
              <a:gd name="T74" fmla="*/ 1898 w 2862"/>
              <a:gd name="T75" fmla="*/ 1091 h 3361"/>
              <a:gd name="T76" fmla="*/ 1818 w 2862"/>
              <a:gd name="T77" fmla="*/ 1255 h 3361"/>
              <a:gd name="T78" fmla="*/ 1819 w 2862"/>
              <a:gd name="T79" fmla="*/ 1402 h 3361"/>
              <a:gd name="T80" fmla="*/ 2351 w 2862"/>
              <a:gd name="T81" fmla="*/ 1520 h 3361"/>
              <a:gd name="T82" fmla="*/ 2359 w 2862"/>
              <a:gd name="T83" fmla="*/ 1652 h 3361"/>
              <a:gd name="T84" fmla="*/ 2382 w 2862"/>
              <a:gd name="T85" fmla="*/ 2041 h 3361"/>
              <a:gd name="T86" fmla="*/ 2512 w 2862"/>
              <a:gd name="T87" fmla="*/ 2572 h 3361"/>
              <a:gd name="T88" fmla="*/ 2748 w 2862"/>
              <a:gd name="T89" fmla="*/ 3080 h 3361"/>
              <a:gd name="T90" fmla="*/ 2845 w 2862"/>
              <a:gd name="T91" fmla="*/ 3235 h 3361"/>
              <a:gd name="T92" fmla="*/ 2817 w 2862"/>
              <a:gd name="T93" fmla="*/ 3353 h 3361"/>
              <a:gd name="T94" fmla="*/ 7 w 2862"/>
              <a:gd name="T95" fmla="*/ 3316 h 3361"/>
              <a:gd name="T96" fmla="*/ 25 w 2862"/>
              <a:gd name="T97" fmla="*/ 3224 h 3361"/>
              <a:gd name="T98" fmla="*/ 177 w 2862"/>
              <a:gd name="T99" fmla="*/ 2980 h 3361"/>
              <a:gd name="T100" fmla="*/ 452 w 2862"/>
              <a:gd name="T101" fmla="*/ 2385 h 3361"/>
              <a:gd name="T102" fmla="*/ 587 w 2862"/>
              <a:gd name="T103" fmla="*/ 1799 h 3361"/>
              <a:gd name="T104" fmla="*/ 610 w 2862"/>
              <a:gd name="T105" fmla="*/ 1377 h 3361"/>
              <a:gd name="T106" fmla="*/ 617 w 2862"/>
              <a:gd name="T107" fmla="*/ 1240 h 3361"/>
              <a:gd name="T108" fmla="*/ 649 w 2862"/>
              <a:gd name="T109" fmla="*/ 1006 h 3361"/>
              <a:gd name="T110" fmla="*/ 858 w 2862"/>
              <a:gd name="T111" fmla="*/ 643 h 3361"/>
              <a:gd name="T112" fmla="*/ 1265 w 2862"/>
              <a:gd name="T113" fmla="*/ 554 h 3361"/>
              <a:gd name="T114" fmla="*/ 1468 w 2862"/>
              <a:gd name="T115" fmla="*/ 410 h 3361"/>
              <a:gd name="T116" fmla="*/ 1681 w 2862"/>
              <a:gd name="T117" fmla="*/ 72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2" h="3361">
                <a:moveTo>
                  <a:pt x="1161" y="1685"/>
                </a:moveTo>
                <a:lnTo>
                  <a:pt x="1143" y="1688"/>
                </a:lnTo>
                <a:lnTo>
                  <a:pt x="1127" y="1694"/>
                </a:lnTo>
                <a:lnTo>
                  <a:pt x="1112" y="1703"/>
                </a:lnTo>
                <a:lnTo>
                  <a:pt x="1100" y="1716"/>
                </a:lnTo>
                <a:lnTo>
                  <a:pt x="1091" y="1732"/>
                </a:lnTo>
                <a:lnTo>
                  <a:pt x="818" y="2359"/>
                </a:lnTo>
                <a:lnTo>
                  <a:pt x="813" y="2377"/>
                </a:lnTo>
                <a:lnTo>
                  <a:pt x="812" y="2397"/>
                </a:lnTo>
                <a:lnTo>
                  <a:pt x="816" y="2416"/>
                </a:lnTo>
                <a:lnTo>
                  <a:pt x="824" y="2433"/>
                </a:lnTo>
                <a:lnTo>
                  <a:pt x="838" y="2448"/>
                </a:lnTo>
                <a:lnTo>
                  <a:pt x="853" y="2459"/>
                </a:lnTo>
                <a:lnTo>
                  <a:pt x="871" y="2466"/>
                </a:lnTo>
                <a:lnTo>
                  <a:pt x="890" y="2468"/>
                </a:lnTo>
                <a:lnTo>
                  <a:pt x="1085" y="2468"/>
                </a:lnTo>
                <a:lnTo>
                  <a:pt x="1085" y="2800"/>
                </a:lnTo>
                <a:lnTo>
                  <a:pt x="1087" y="2821"/>
                </a:lnTo>
                <a:lnTo>
                  <a:pt x="1095" y="2839"/>
                </a:lnTo>
                <a:lnTo>
                  <a:pt x="1107" y="2856"/>
                </a:lnTo>
                <a:lnTo>
                  <a:pt x="1124" y="2868"/>
                </a:lnTo>
                <a:lnTo>
                  <a:pt x="1143" y="2876"/>
                </a:lnTo>
                <a:lnTo>
                  <a:pt x="1163" y="2878"/>
                </a:lnTo>
                <a:lnTo>
                  <a:pt x="1179" y="2876"/>
                </a:lnTo>
                <a:lnTo>
                  <a:pt x="1196" y="2871"/>
                </a:lnTo>
                <a:lnTo>
                  <a:pt x="1210" y="2863"/>
                </a:lnTo>
                <a:lnTo>
                  <a:pt x="1222" y="2851"/>
                </a:lnTo>
                <a:lnTo>
                  <a:pt x="1232" y="2837"/>
                </a:lnTo>
                <a:lnTo>
                  <a:pt x="1554" y="2238"/>
                </a:lnTo>
                <a:lnTo>
                  <a:pt x="1562" y="2218"/>
                </a:lnTo>
                <a:lnTo>
                  <a:pt x="1564" y="2199"/>
                </a:lnTo>
                <a:lnTo>
                  <a:pt x="1561" y="2178"/>
                </a:lnTo>
                <a:lnTo>
                  <a:pt x="1552" y="2160"/>
                </a:lnTo>
                <a:lnTo>
                  <a:pt x="1539" y="2144"/>
                </a:lnTo>
                <a:lnTo>
                  <a:pt x="1524" y="2132"/>
                </a:lnTo>
                <a:lnTo>
                  <a:pt x="1505" y="2125"/>
                </a:lnTo>
                <a:lnTo>
                  <a:pt x="1484" y="2121"/>
                </a:lnTo>
                <a:lnTo>
                  <a:pt x="1241" y="2121"/>
                </a:lnTo>
                <a:lnTo>
                  <a:pt x="1241" y="1764"/>
                </a:lnTo>
                <a:lnTo>
                  <a:pt x="1239" y="1745"/>
                </a:lnTo>
                <a:lnTo>
                  <a:pt x="1233" y="1729"/>
                </a:lnTo>
                <a:lnTo>
                  <a:pt x="1223" y="1714"/>
                </a:lnTo>
                <a:lnTo>
                  <a:pt x="1211" y="1702"/>
                </a:lnTo>
                <a:lnTo>
                  <a:pt x="1196" y="1693"/>
                </a:lnTo>
                <a:lnTo>
                  <a:pt x="1178" y="1687"/>
                </a:lnTo>
                <a:lnTo>
                  <a:pt x="1161" y="1685"/>
                </a:lnTo>
                <a:close/>
                <a:moveTo>
                  <a:pt x="1826" y="1639"/>
                </a:moveTo>
                <a:lnTo>
                  <a:pt x="1833" y="1717"/>
                </a:lnTo>
                <a:lnTo>
                  <a:pt x="1841" y="1802"/>
                </a:lnTo>
                <a:lnTo>
                  <a:pt x="1854" y="1889"/>
                </a:lnTo>
                <a:lnTo>
                  <a:pt x="1868" y="1981"/>
                </a:lnTo>
                <a:lnTo>
                  <a:pt x="1886" y="2075"/>
                </a:lnTo>
                <a:lnTo>
                  <a:pt x="1909" y="2171"/>
                </a:lnTo>
                <a:lnTo>
                  <a:pt x="1937" y="2267"/>
                </a:lnTo>
                <a:lnTo>
                  <a:pt x="1968" y="2364"/>
                </a:lnTo>
                <a:lnTo>
                  <a:pt x="2005" y="2460"/>
                </a:lnTo>
                <a:lnTo>
                  <a:pt x="2044" y="2551"/>
                </a:lnTo>
                <a:lnTo>
                  <a:pt x="2081" y="2636"/>
                </a:lnTo>
                <a:lnTo>
                  <a:pt x="2117" y="2715"/>
                </a:lnTo>
                <a:lnTo>
                  <a:pt x="2152" y="2787"/>
                </a:lnTo>
                <a:lnTo>
                  <a:pt x="2185" y="2854"/>
                </a:lnTo>
                <a:lnTo>
                  <a:pt x="2216" y="2914"/>
                </a:lnTo>
                <a:lnTo>
                  <a:pt x="2245" y="2969"/>
                </a:lnTo>
                <a:lnTo>
                  <a:pt x="2273" y="3018"/>
                </a:lnTo>
                <a:lnTo>
                  <a:pt x="2299" y="3062"/>
                </a:lnTo>
                <a:lnTo>
                  <a:pt x="2322" y="3101"/>
                </a:lnTo>
                <a:lnTo>
                  <a:pt x="2343" y="3134"/>
                </a:lnTo>
                <a:lnTo>
                  <a:pt x="2361" y="3163"/>
                </a:lnTo>
                <a:lnTo>
                  <a:pt x="2377" y="3186"/>
                </a:lnTo>
                <a:lnTo>
                  <a:pt x="2390" y="3204"/>
                </a:lnTo>
                <a:lnTo>
                  <a:pt x="2639" y="3204"/>
                </a:lnTo>
                <a:lnTo>
                  <a:pt x="2616" y="3165"/>
                </a:lnTo>
                <a:lnTo>
                  <a:pt x="2591" y="3120"/>
                </a:lnTo>
                <a:lnTo>
                  <a:pt x="2564" y="3069"/>
                </a:lnTo>
                <a:lnTo>
                  <a:pt x="2535" y="3012"/>
                </a:lnTo>
                <a:lnTo>
                  <a:pt x="2504" y="2949"/>
                </a:lnTo>
                <a:lnTo>
                  <a:pt x="2472" y="2879"/>
                </a:lnTo>
                <a:lnTo>
                  <a:pt x="2438" y="2803"/>
                </a:lnTo>
                <a:lnTo>
                  <a:pt x="2402" y="2720"/>
                </a:lnTo>
                <a:lnTo>
                  <a:pt x="2366" y="2630"/>
                </a:lnTo>
                <a:lnTo>
                  <a:pt x="2335" y="2545"/>
                </a:lnTo>
                <a:lnTo>
                  <a:pt x="2308" y="2461"/>
                </a:lnTo>
                <a:lnTo>
                  <a:pt x="2285" y="2376"/>
                </a:lnTo>
                <a:lnTo>
                  <a:pt x="2265" y="2292"/>
                </a:lnTo>
                <a:lnTo>
                  <a:pt x="2249" y="2210"/>
                </a:lnTo>
                <a:lnTo>
                  <a:pt x="2236" y="2131"/>
                </a:lnTo>
                <a:lnTo>
                  <a:pt x="2225" y="2053"/>
                </a:lnTo>
                <a:lnTo>
                  <a:pt x="2216" y="1980"/>
                </a:lnTo>
                <a:lnTo>
                  <a:pt x="2210" y="1910"/>
                </a:lnTo>
                <a:lnTo>
                  <a:pt x="2206" y="1844"/>
                </a:lnTo>
                <a:lnTo>
                  <a:pt x="2204" y="1783"/>
                </a:lnTo>
                <a:lnTo>
                  <a:pt x="2202" y="1729"/>
                </a:lnTo>
                <a:lnTo>
                  <a:pt x="2202" y="1680"/>
                </a:lnTo>
                <a:lnTo>
                  <a:pt x="2203" y="1639"/>
                </a:lnTo>
                <a:lnTo>
                  <a:pt x="1826" y="1639"/>
                </a:lnTo>
                <a:close/>
                <a:moveTo>
                  <a:pt x="2540" y="743"/>
                </a:moveTo>
                <a:lnTo>
                  <a:pt x="2520" y="745"/>
                </a:lnTo>
                <a:lnTo>
                  <a:pt x="2502" y="753"/>
                </a:lnTo>
                <a:lnTo>
                  <a:pt x="2486" y="764"/>
                </a:lnTo>
                <a:lnTo>
                  <a:pt x="2474" y="781"/>
                </a:lnTo>
                <a:lnTo>
                  <a:pt x="2466" y="798"/>
                </a:lnTo>
                <a:lnTo>
                  <a:pt x="2464" y="819"/>
                </a:lnTo>
                <a:lnTo>
                  <a:pt x="2466" y="839"/>
                </a:lnTo>
                <a:lnTo>
                  <a:pt x="2474" y="858"/>
                </a:lnTo>
                <a:lnTo>
                  <a:pt x="2486" y="873"/>
                </a:lnTo>
                <a:lnTo>
                  <a:pt x="2502" y="886"/>
                </a:lnTo>
                <a:lnTo>
                  <a:pt x="2520" y="893"/>
                </a:lnTo>
                <a:lnTo>
                  <a:pt x="2540" y="896"/>
                </a:lnTo>
                <a:lnTo>
                  <a:pt x="2561" y="893"/>
                </a:lnTo>
                <a:lnTo>
                  <a:pt x="2579" y="886"/>
                </a:lnTo>
                <a:lnTo>
                  <a:pt x="2595" y="873"/>
                </a:lnTo>
                <a:lnTo>
                  <a:pt x="2607" y="858"/>
                </a:lnTo>
                <a:lnTo>
                  <a:pt x="2614" y="839"/>
                </a:lnTo>
                <a:lnTo>
                  <a:pt x="2617" y="819"/>
                </a:lnTo>
                <a:lnTo>
                  <a:pt x="2614" y="798"/>
                </a:lnTo>
                <a:lnTo>
                  <a:pt x="2607" y="781"/>
                </a:lnTo>
                <a:lnTo>
                  <a:pt x="2595" y="764"/>
                </a:lnTo>
                <a:lnTo>
                  <a:pt x="2579" y="753"/>
                </a:lnTo>
                <a:lnTo>
                  <a:pt x="2561" y="745"/>
                </a:lnTo>
                <a:lnTo>
                  <a:pt x="2540" y="743"/>
                </a:lnTo>
                <a:close/>
                <a:moveTo>
                  <a:pt x="2540" y="585"/>
                </a:moveTo>
                <a:lnTo>
                  <a:pt x="2578" y="588"/>
                </a:lnTo>
                <a:lnTo>
                  <a:pt x="2614" y="598"/>
                </a:lnTo>
                <a:lnTo>
                  <a:pt x="2647" y="611"/>
                </a:lnTo>
                <a:lnTo>
                  <a:pt x="2678" y="631"/>
                </a:lnTo>
                <a:lnTo>
                  <a:pt x="2706" y="654"/>
                </a:lnTo>
                <a:lnTo>
                  <a:pt x="2728" y="681"/>
                </a:lnTo>
                <a:lnTo>
                  <a:pt x="2748" y="712"/>
                </a:lnTo>
                <a:lnTo>
                  <a:pt x="2762" y="745"/>
                </a:lnTo>
                <a:lnTo>
                  <a:pt x="2771" y="781"/>
                </a:lnTo>
                <a:lnTo>
                  <a:pt x="2774" y="819"/>
                </a:lnTo>
                <a:lnTo>
                  <a:pt x="2771" y="857"/>
                </a:lnTo>
                <a:lnTo>
                  <a:pt x="2762" y="893"/>
                </a:lnTo>
                <a:lnTo>
                  <a:pt x="2748" y="926"/>
                </a:lnTo>
                <a:lnTo>
                  <a:pt x="2728" y="957"/>
                </a:lnTo>
                <a:lnTo>
                  <a:pt x="2706" y="984"/>
                </a:lnTo>
                <a:lnTo>
                  <a:pt x="2678" y="1007"/>
                </a:lnTo>
                <a:lnTo>
                  <a:pt x="2647" y="1026"/>
                </a:lnTo>
                <a:lnTo>
                  <a:pt x="2614" y="1041"/>
                </a:lnTo>
                <a:lnTo>
                  <a:pt x="2578" y="1049"/>
                </a:lnTo>
                <a:lnTo>
                  <a:pt x="2540" y="1052"/>
                </a:lnTo>
                <a:lnTo>
                  <a:pt x="2502" y="1049"/>
                </a:lnTo>
                <a:lnTo>
                  <a:pt x="2466" y="1041"/>
                </a:lnTo>
                <a:lnTo>
                  <a:pt x="2433" y="1026"/>
                </a:lnTo>
                <a:lnTo>
                  <a:pt x="2402" y="1007"/>
                </a:lnTo>
                <a:lnTo>
                  <a:pt x="2376" y="984"/>
                </a:lnTo>
                <a:lnTo>
                  <a:pt x="2352" y="957"/>
                </a:lnTo>
                <a:lnTo>
                  <a:pt x="2333" y="926"/>
                </a:lnTo>
                <a:lnTo>
                  <a:pt x="2319" y="893"/>
                </a:lnTo>
                <a:lnTo>
                  <a:pt x="2310" y="857"/>
                </a:lnTo>
                <a:lnTo>
                  <a:pt x="2307" y="819"/>
                </a:lnTo>
                <a:lnTo>
                  <a:pt x="2310" y="781"/>
                </a:lnTo>
                <a:lnTo>
                  <a:pt x="2319" y="745"/>
                </a:lnTo>
                <a:lnTo>
                  <a:pt x="2333" y="712"/>
                </a:lnTo>
                <a:lnTo>
                  <a:pt x="2352" y="681"/>
                </a:lnTo>
                <a:lnTo>
                  <a:pt x="2376" y="654"/>
                </a:lnTo>
                <a:lnTo>
                  <a:pt x="2402" y="631"/>
                </a:lnTo>
                <a:lnTo>
                  <a:pt x="2433" y="611"/>
                </a:lnTo>
                <a:lnTo>
                  <a:pt x="2466" y="598"/>
                </a:lnTo>
                <a:lnTo>
                  <a:pt x="2502" y="588"/>
                </a:lnTo>
                <a:lnTo>
                  <a:pt x="2540" y="585"/>
                </a:lnTo>
                <a:close/>
                <a:moveTo>
                  <a:pt x="1929" y="158"/>
                </a:moveTo>
                <a:lnTo>
                  <a:pt x="1887" y="160"/>
                </a:lnTo>
                <a:lnTo>
                  <a:pt x="1847" y="168"/>
                </a:lnTo>
                <a:lnTo>
                  <a:pt x="1809" y="181"/>
                </a:lnTo>
                <a:lnTo>
                  <a:pt x="1774" y="199"/>
                </a:lnTo>
                <a:lnTo>
                  <a:pt x="1741" y="221"/>
                </a:lnTo>
                <a:lnTo>
                  <a:pt x="1712" y="247"/>
                </a:lnTo>
                <a:lnTo>
                  <a:pt x="1686" y="277"/>
                </a:lnTo>
                <a:lnTo>
                  <a:pt x="1664" y="309"/>
                </a:lnTo>
                <a:lnTo>
                  <a:pt x="1647" y="345"/>
                </a:lnTo>
                <a:lnTo>
                  <a:pt x="1634" y="383"/>
                </a:lnTo>
                <a:lnTo>
                  <a:pt x="1625" y="422"/>
                </a:lnTo>
                <a:lnTo>
                  <a:pt x="1622" y="464"/>
                </a:lnTo>
                <a:lnTo>
                  <a:pt x="1625" y="507"/>
                </a:lnTo>
                <a:lnTo>
                  <a:pt x="1635" y="549"/>
                </a:lnTo>
                <a:lnTo>
                  <a:pt x="1650" y="591"/>
                </a:lnTo>
                <a:lnTo>
                  <a:pt x="1655" y="608"/>
                </a:lnTo>
                <a:lnTo>
                  <a:pt x="1656" y="627"/>
                </a:lnTo>
                <a:lnTo>
                  <a:pt x="1653" y="645"/>
                </a:lnTo>
                <a:lnTo>
                  <a:pt x="1646" y="662"/>
                </a:lnTo>
                <a:lnTo>
                  <a:pt x="1635" y="677"/>
                </a:lnTo>
                <a:lnTo>
                  <a:pt x="1621" y="689"/>
                </a:lnTo>
                <a:lnTo>
                  <a:pt x="1604" y="697"/>
                </a:lnTo>
                <a:lnTo>
                  <a:pt x="1586" y="701"/>
                </a:lnTo>
                <a:lnTo>
                  <a:pt x="1553" y="707"/>
                </a:lnTo>
                <a:lnTo>
                  <a:pt x="1522" y="718"/>
                </a:lnTo>
                <a:lnTo>
                  <a:pt x="1495" y="734"/>
                </a:lnTo>
                <a:lnTo>
                  <a:pt x="1469" y="755"/>
                </a:lnTo>
                <a:lnTo>
                  <a:pt x="1455" y="766"/>
                </a:lnTo>
                <a:lnTo>
                  <a:pt x="1438" y="774"/>
                </a:lnTo>
                <a:lnTo>
                  <a:pt x="1421" y="778"/>
                </a:lnTo>
                <a:lnTo>
                  <a:pt x="1403" y="777"/>
                </a:lnTo>
                <a:lnTo>
                  <a:pt x="1386" y="773"/>
                </a:lnTo>
                <a:lnTo>
                  <a:pt x="1369" y="764"/>
                </a:lnTo>
                <a:lnTo>
                  <a:pt x="1332" y="742"/>
                </a:lnTo>
                <a:lnTo>
                  <a:pt x="1292" y="723"/>
                </a:lnTo>
                <a:lnTo>
                  <a:pt x="1251" y="711"/>
                </a:lnTo>
                <a:lnTo>
                  <a:pt x="1208" y="703"/>
                </a:lnTo>
                <a:lnTo>
                  <a:pt x="1165" y="701"/>
                </a:lnTo>
                <a:lnTo>
                  <a:pt x="1120" y="703"/>
                </a:lnTo>
                <a:lnTo>
                  <a:pt x="1075" y="711"/>
                </a:lnTo>
                <a:lnTo>
                  <a:pt x="1034" y="724"/>
                </a:lnTo>
                <a:lnTo>
                  <a:pt x="995" y="743"/>
                </a:lnTo>
                <a:lnTo>
                  <a:pt x="958" y="765"/>
                </a:lnTo>
                <a:lnTo>
                  <a:pt x="924" y="791"/>
                </a:lnTo>
                <a:lnTo>
                  <a:pt x="894" y="822"/>
                </a:lnTo>
                <a:lnTo>
                  <a:pt x="868" y="856"/>
                </a:lnTo>
                <a:lnTo>
                  <a:pt x="845" y="892"/>
                </a:lnTo>
                <a:lnTo>
                  <a:pt x="828" y="931"/>
                </a:lnTo>
                <a:lnTo>
                  <a:pt x="814" y="973"/>
                </a:lnTo>
                <a:lnTo>
                  <a:pt x="806" y="1016"/>
                </a:lnTo>
                <a:lnTo>
                  <a:pt x="803" y="1062"/>
                </a:lnTo>
                <a:lnTo>
                  <a:pt x="806" y="1111"/>
                </a:lnTo>
                <a:lnTo>
                  <a:pt x="815" y="1157"/>
                </a:lnTo>
                <a:lnTo>
                  <a:pt x="831" y="1202"/>
                </a:lnTo>
                <a:lnTo>
                  <a:pt x="1498" y="1202"/>
                </a:lnTo>
                <a:lnTo>
                  <a:pt x="1508" y="1177"/>
                </a:lnTo>
                <a:lnTo>
                  <a:pt x="1515" y="1150"/>
                </a:lnTo>
                <a:lnTo>
                  <a:pt x="1522" y="1132"/>
                </a:lnTo>
                <a:lnTo>
                  <a:pt x="1532" y="1118"/>
                </a:lnTo>
                <a:lnTo>
                  <a:pt x="1545" y="1106"/>
                </a:lnTo>
                <a:lnTo>
                  <a:pt x="1561" y="1097"/>
                </a:lnTo>
                <a:lnTo>
                  <a:pt x="1577" y="1091"/>
                </a:lnTo>
                <a:lnTo>
                  <a:pt x="1595" y="1090"/>
                </a:lnTo>
                <a:lnTo>
                  <a:pt x="1605" y="1091"/>
                </a:lnTo>
                <a:lnTo>
                  <a:pt x="1640" y="1088"/>
                </a:lnTo>
                <a:lnTo>
                  <a:pt x="1673" y="1079"/>
                </a:lnTo>
                <a:lnTo>
                  <a:pt x="1703" y="1065"/>
                </a:lnTo>
                <a:lnTo>
                  <a:pt x="1731" y="1045"/>
                </a:lnTo>
                <a:lnTo>
                  <a:pt x="1754" y="1021"/>
                </a:lnTo>
                <a:lnTo>
                  <a:pt x="1773" y="995"/>
                </a:lnTo>
                <a:lnTo>
                  <a:pt x="1788" y="964"/>
                </a:lnTo>
                <a:lnTo>
                  <a:pt x="1797" y="931"/>
                </a:lnTo>
                <a:lnTo>
                  <a:pt x="1800" y="896"/>
                </a:lnTo>
                <a:lnTo>
                  <a:pt x="1799" y="877"/>
                </a:lnTo>
                <a:lnTo>
                  <a:pt x="1797" y="859"/>
                </a:lnTo>
                <a:lnTo>
                  <a:pt x="1796" y="840"/>
                </a:lnTo>
                <a:lnTo>
                  <a:pt x="1799" y="823"/>
                </a:lnTo>
                <a:lnTo>
                  <a:pt x="1806" y="805"/>
                </a:lnTo>
                <a:lnTo>
                  <a:pt x="1818" y="791"/>
                </a:lnTo>
                <a:lnTo>
                  <a:pt x="1832" y="779"/>
                </a:lnTo>
                <a:lnTo>
                  <a:pt x="1848" y="770"/>
                </a:lnTo>
                <a:lnTo>
                  <a:pt x="1866" y="766"/>
                </a:lnTo>
                <a:lnTo>
                  <a:pt x="1885" y="767"/>
                </a:lnTo>
                <a:lnTo>
                  <a:pt x="1928" y="770"/>
                </a:lnTo>
                <a:lnTo>
                  <a:pt x="1970" y="767"/>
                </a:lnTo>
                <a:lnTo>
                  <a:pt x="2010" y="759"/>
                </a:lnTo>
                <a:lnTo>
                  <a:pt x="2048" y="747"/>
                </a:lnTo>
                <a:lnTo>
                  <a:pt x="2083" y="728"/>
                </a:lnTo>
                <a:lnTo>
                  <a:pt x="2116" y="707"/>
                </a:lnTo>
                <a:lnTo>
                  <a:pt x="2145" y="681"/>
                </a:lnTo>
                <a:lnTo>
                  <a:pt x="2171" y="651"/>
                </a:lnTo>
                <a:lnTo>
                  <a:pt x="2193" y="618"/>
                </a:lnTo>
                <a:lnTo>
                  <a:pt x="2211" y="583"/>
                </a:lnTo>
                <a:lnTo>
                  <a:pt x="2224" y="545"/>
                </a:lnTo>
                <a:lnTo>
                  <a:pt x="2232" y="505"/>
                </a:lnTo>
                <a:lnTo>
                  <a:pt x="2235" y="464"/>
                </a:lnTo>
                <a:lnTo>
                  <a:pt x="2232" y="422"/>
                </a:lnTo>
                <a:lnTo>
                  <a:pt x="2224" y="383"/>
                </a:lnTo>
                <a:lnTo>
                  <a:pt x="2211" y="345"/>
                </a:lnTo>
                <a:lnTo>
                  <a:pt x="2193" y="309"/>
                </a:lnTo>
                <a:lnTo>
                  <a:pt x="2171" y="277"/>
                </a:lnTo>
                <a:lnTo>
                  <a:pt x="2145" y="247"/>
                </a:lnTo>
                <a:lnTo>
                  <a:pt x="2116" y="221"/>
                </a:lnTo>
                <a:lnTo>
                  <a:pt x="2083" y="199"/>
                </a:lnTo>
                <a:lnTo>
                  <a:pt x="2048" y="181"/>
                </a:lnTo>
                <a:lnTo>
                  <a:pt x="2010" y="168"/>
                </a:lnTo>
                <a:lnTo>
                  <a:pt x="1970" y="160"/>
                </a:lnTo>
                <a:lnTo>
                  <a:pt x="1929" y="158"/>
                </a:lnTo>
                <a:close/>
                <a:moveTo>
                  <a:pt x="1929" y="0"/>
                </a:moveTo>
                <a:lnTo>
                  <a:pt x="1929" y="0"/>
                </a:lnTo>
                <a:lnTo>
                  <a:pt x="1983" y="3"/>
                </a:lnTo>
                <a:lnTo>
                  <a:pt x="2034" y="13"/>
                </a:lnTo>
                <a:lnTo>
                  <a:pt x="2085" y="27"/>
                </a:lnTo>
                <a:lnTo>
                  <a:pt x="2132" y="48"/>
                </a:lnTo>
                <a:lnTo>
                  <a:pt x="2176" y="72"/>
                </a:lnTo>
                <a:lnTo>
                  <a:pt x="2218" y="102"/>
                </a:lnTo>
                <a:lnTo>
                  <a:pt x="2256" y="136"/>
                </a:lnTo>
                <a:lnTo>
                  <a:pt x="2290" y="174"/>
                </a:lnTo>
                <a:lnTo>
                  <a:pt x="2319" y="215"/>
                </a:lnTo>
                <a:lnTo>
                  <a:pt x="2345" y="260"/>
                </a:lnTo>
                <a:lnTo>
                  <a:pt x="2364" y="308"/>
                </a:lnTo>
                <a:lnTo>
                  <a:pt x="2380" y="358"/>
                </a:lnTo>
                <a:lnTo>
                  <a:pt x="2389" y="410"/>
                </a:lnTo>
                <a:lnTo>
                  <a:pt x="2392" y="464"/>
                </a:lnTo>
                <a:lnTo>
                  <a:pt x="2389" y="515"/>
                </a:lnTo>
                <a:lnTo>
                  <a:pt x="2381" y="566"/>
                </a:lnTo>
                <a:lnTo>
                  <a:pt x="2366" y="614"/>
                </a:lnTo>
                <a:lnTo>
                  <a:pt x="2348" y="660"/>
                </a:lnTo>
                <a:lnTo>
                  <a:pt x="2324" y="705"/>
                </a:lnTo>
                <a:lnTo>
                  <a:pt x="2297" y="745"/>
                </a:lnTo>
                <a:lnTo>
                  <a:pt x="2265" y="782"/>
                </a:lnTo>
                <a:lnTo>
                  <a:pt x="2230" y="816"/>
                </a:lnTo>
                <a:lnTo>
                  <a:pt x="2191" y="846"/>
                </a:lnTo>
                <a:lnTo>
                  <a:pt x="2149" y="871"/>
                </a:lnTo>
                <a:lnTo>
                  <a:pt x="2103" y="893"/>
                </a:lnTo>
                <a:lnTo>
                  <a:pt x="2056" y="909"/>
                </a:lnTo>
                <a:lnTo>
                  <a:pt x="2007" y="921"/>
                </a:lnTo>
                <a:lnTo>
                  <a:pt x="1956" y="927"/>
                </a:lnTo>
                <a:lnTo>
                  <a:pt x="1949" y="971"/>
                </a:lnTo>
                <a:lnTo>
                  <a:pt x="1937" y="1014"/>
                </a:lnTo>
                <a:lnTo>
                  <a:pt x="1919" y="1054"/>
                </a:lnTo>
                <a:lnTo>
                  <a:pt x="1898" y="1091"/>
                </a:lnTo>
                <a:lnTo>
                  <a:pt x="1871" y="1126"/>
                </a:lnTo>
                <a:lnTo>
                  <a:pt x="1841" y="1157"/>
                </a:lnTo>
                <a:lnTo>
                  <a:pt x="1807" y="1184"/>
                </a:lnTo>
                <a:lnTo>
                  <a:pt x="1770" y="1206"/>
                </a:lnTo>
                <a:lnTo>
                  <a:pt x="1787" y="1215"/>
                </a:lnTo>
                <a:lnTo>
                  <a:pt x="1801" y="1227"/>
                </a:lnTo>
                <a:lnTo>
                  <a:pt x="1811" y="1240"/>
                </a:lnTo>
                <a:lnTo>
                  <a:pt x="1818" y="1255"/>
                </a:lnTo>
                <a:lnTo>
                  <a:pt x="1822" y="1270"/>
                </a:lnTo>
                <a:lnTo>
                  <a:pt x="1823" y="1287"/>
                </a:lnTo>
                <a:lnTo>
                  <a:pt x="1822" y="1291"/>
                </a:lnTo>
                <a:lnTo>
                  <a:pt x="1822" y="1301"/>
                </a:lnTo>
                <a:lnTo>
                  <a:pt x="1821" y="1317"/>
                </a:lnTo>
                <a:lnTo>
                  <a:pt x="1820" y="1340"/>
                </a:lnTo>
                <a:lnTo>
                  <a:pt x="1820" y="1368"/>
                </a:lnTo>
                <a:lnTo>
                  <a:pt x="1819" y="1402"/>
                </a:lnTo>
                <a:lnTo>
                  <a:pt x="1819" y="1440"/>
                </a:lnTo>
                <a:lnTo>
                  <a:pt x="1820" y="1482"/>
                </a:lnTo>
                <a:lnTo>
                  <a:pt x="2284" y="1482"/>
                </a:lnTo>
                <a:lnTo>
                  <a:pt x="2301" y="1484"/>
                </a:lnTo>
                <a:lnTo>
                  <a:pt x="2315" y="1488"/>
                </a:lnTo>
                <a:lnTo>
                  <a:pt x="2329" y="1496"/>
                </a:lnTo>
                <a:lnTo>
                  <a:pt x="2342" y="1508"/>
                </a:lnTo>
                <a:lnTo>
                  <a:pt x="2351" y="1520"/>
                </a:lnTo>
                <a:lnTo>
                  <a:pt x="2358" y="1534"/>
                </a:lnTo>
                <a:lnTo>
                  <a:pt x="2361" y="1550"/>
                </a:lnTo>
                <a:lnTo>
                  <a:pt x="2362" y="1566"/>
                </a:lnTo>
                <a:lnTo>
                  <a:pt x="2362" y="1570"/>
                </a:lnTo>
                <a:lnTo>
                  <a:pt x="2361" y="1582"/>
                </a:lnTo>
                <a:lnTo>
                  <a:pt x="2360" y="1599"/>
                </a:lnTo>
                <a:lnTo>
                  <a:pt x="2360" y="1623"/>
                </a:lnTo>
                <a:lnTo>
                  <a:pt x="2359" y="1652"/>
                </a:lnTo>
                <a:lnTo>
                  <a:pt x="2359" y="1686"/>
                </a:lnTo>
                <a:lnTo>
                  <a:pt x="2359" y="1726"/>
                </a:lnTo>
                <a:lnTo>
                  <a:pt x="2361" y="1769"/>
                </a:lnTo>
                <a:lnTo>
                  <a:pt x="2362" y="1817"/>
                </a:lnTo>
                <a:lnTo>
                  <a:pt x="2365" y="1869"/>
                </a:lnTo>
                <a:lnTo>
                  <a:pt x="2370" y="1923"/>
                </a:lnTo>
                <a:lnTo>
                  <a:pt x="2375" y="1982"/>
                </a:lnTo>
                <a:lnTo>
                  <a:pt x="2382" y="2041"/>
                </a:lnTo>
                <a:lnTo>
                  <a:pt x="2391" y="2104"/>
                </a:lnTo>
                <a:lnTo>
                  <a:pt x="2401" y="2169"/>
                </a:lnTo>
                <a:lnTo>
                  <a:pt x="2414" y="2235"/>
                </a:lnTo>
                <a:lnTo>
                  <a:pt x="2428" y="2301"/>
                </a:lnTo>
                <a:lnTo>
                  <a:pt x="2446" y="2369"/>
                </a:lnTo>
                <a:lnTo>
                  <a:pt x="2465" y="2437"/>
                </a:lnTo>
                <a:lnTo>
                  <a:pt x="2487" y="2505"/>
                </a:lnTo>
                <a:lnTo>
                  <a:pt x="2512" y="2572"/>
                </a:lnTo>
                <a:lnTo>
                  <a:pt x="2546" y="2657"/>
                </a:lnTo>
                <a:lnTo>
                  <a:pt x="2580" y="2736"/>
                </a:lnTo>
                <a:lnTo>
                  <a:pt x="2612" y="2808"/>
                </a:lnTo>
                <a:lnTo>
                  <a:pt x="2643" y="2874"/>
                </a:lnTo>
                <a:lnTo>
                  <a:pt x="2672" y="2935"/>
                </a:lnTo>
                <a:lnTo>
                  <a:pt x="2700" y="2988"/>
                </a:lnTo>
                <a:lnTo>
                  <a:pt x="2724" y="3037"/>
                </a:lnTo>
                <a:lnTo>
                  <a:pt x="2748" y="3080"/>
                </a:lnTo>
                <a:lnTo>
                  <a:pt x="2769" y="3117"/>
                </a:lnTo>
                <a:lnTo>
                  <a:pt x="2788" y="3149"/>
                </a:lnTo>
                <a:lnTo>
                  <a:pt x="2804" y="3175"/>
                </a:lnTo>
                <a:lnTo>
                  <a:pt x="2819" y="3197"/>
                </a:lnTo>
                <a:lnTo>
                  <a:pt x="2830" y="3213"/>
                </a:lnTo>
                <a:lnTo>
                  <a:pt x="2838" y="3225"/>
                </a:lnTo>
                <a:lnTo>
                  <a:pt x="2843" y="3232"/>
                </a:lnTo>
                <a:lnTo>
                  <a:pt x="2845" y="3235"/>
                </a:lnTo>
                <a:lnTo>
                  <a:pt x="2854" y="3249"/>
                </a:lnTo>
                <a:lnTo>
                  <a:pt x="2860" y="3266"/>
                </a:lnTo>
                <a:lnTo>
                  <a:pt x="2862" y="3283"/>
                </a:lnTo>
                <a:lnTo>
                  <a:pt x="2860" y="3301"/>
                </a:lnTo>
                <a:lnTo>
                  <a:pt x="2854" y="3317"/>
                </a:lnTo>
                <a:lnTo>
                  <a:pt x="2845" y="3333"/>
                </a:lnTo>
                <a:lnTo>
                  <a:pt x="2832" y="3344"/>
                </a:lnTo>
                <a:lnTo>
                  <a:pt x="2817" y="3353"/>
                </a:lnTo>
                <a:lnTo>
                  <a:pt x="2800" y="3359"/>
                </a:lnTo>
                <a:lnTo>
                  <a:pt x="2783" y="3361"/>
                </a:lnTo>
                <a:lnTo>
                  <a:pt x="78" y="3361"/>
                </a:lnTo>
                <a:lnTo>
                  <a:pt x="61" y="3359"/>
                </a:lnTo>
                <a:lnTo>
                  <a:pt x="43" y="3353"/>
                </a:lnTo>
                <a:lnTo>
                  <a:pt x="29" y="3344"/>
                </a:lnTo>
                <a:lnTo>
                  <a:pt x="16" y="3332"/>
                </a:lnTo>
                <a:lnTo>
                  <a:pt x="7" y="3316"/>
                </a:lnTo>
                <a:lnTo>
                  <a:pt x="1" y="3300"/>
                </a:lnTo>
                <a:lnTo>
                  <a:pt x="0" y="3282"/>
                </a:lnTo>
                <a:lnTo>
                  <a:pt x="0" y="3282"/>
                </a:lnTo>
                <a:lnTo>
                  <a:pt x="2" y="3265"/>
                </a:lnTo>
                <a:lnTo>
                  <a:pt x="7" y="3248"/>
                </a:lnTo>
                <a:lnTo>
                  <a:pt x="17" y="3233"/>
                </a:lnTo>
                <a:lnTo>
                  <a:pt x="20" y="3231"/>
                </a:lnTo>
                <a:lnTo>
                  <a:pt x="25" y="3224"/>
                </a:lnTo>
                <a:lnTo>
                  <a:pt x="34" y="3211"/>
                </a:lnTo>
                <a:lnTo>
                  <a:pt x="46" y="3194"/>
                </a:lnTo>
                <a:lnTo>
                  <a:pt x="61" y="3172"/>
                </a:lnTo>
                <a:lnTo>
                  <a:pt x="79" y="3145"/>
                </a:lnTo>
                <a:lnTo>
                  <a:pt x="100" y="3112"/>
                </a:lnTo>
                <a:lnTo>
                  <a:pt x="123" y="3074"/>
                </a:lnTo>
                <a:lnTo>
                  <a:pt x="149" y="3029"/>
                </a:lnTo>
                <a:lnTo>
                  <a:pt x="177" y="2980"/>
                </a:lnTo>
                <a:lnTo>
                  <a:pt x="207" y="2924"/>
                </a:lnTo>
                <a:lnTo>
                  <a:pt x="239" y="2863"/>
                </a:lnTo>
                <a:lnTo>
                  <a:pt x="272" y="2795"/>
                </a:lnTo>
                <a:lnTo>
                  <a:pt x="308" y="2721"/>
                </a:lnTo>
                <a:lnTo>
                  <a:pt x="345" y="2641"/>
                </a:lnTo>
                <a:lnTo>
                  <a:pt x="383" y="2554"/>
                </a:lnTo>
                <a:lnTo>
                  <a:pt x="424" y="2460"/>
                </a:lnTo>
                <a:lnTo>
                  <a:pt x="452" y="2385"/>
                </a:lnTo>
                <a:lnTo>
                  <a:pt x="479" y="2310"/>
                </a:lnTo>
                <a:lnTo>
                  <a:pt x="502" y="2234"/>
                </a:lnTo>
                <a:lnTo>
                  <a:pt x="522" y="2158"/>
                </a:lnTo>
                <a:lnTo>
                  <a:pt x="540" y="2083"/>
                </a:lnTo>
                <a:lnTo>
                  <a:pt x="555" y="2010"/>
                </a:lnTo>
                <a:lnTo>
                  <a:pt x="567" y="1937"/>
                </a:lnTo>
                <a:lnTo>
                  <a:pt x="579" y="1868"/>
                </a:lnTo>
                <a:lnTo>
                  <a:pt x="587" y="1799"/>
                </a:lnTo>
                <a:lnTo>
                  <a:pt x="594" y="1733"/>
                </a:lnTo>
                <a:lnTo>
                  <a:pt x="600" y="1670"/>
                </a:lnTo>
                <a:lnTo>
                  <a:pt x="604" y="1610"/>
                </a:lnTo>
                <a:lnTo>
                  <a:pt x="607" y="1555"/>
                </a:lnTo>
                <a:lnTo>
                  <a:pt x="609" y="1504"/>
                </a:lnTo>
                <a:lnTo>
                  <a:pt x="610" y="1456"/>
                </a:lnTo>
                <a:lnTo>
                  <a:pt x="610" y="1414"/>
                </a:lnTo>
                <a:lnTo>
                  <a:pt x="610" y="1377"/>
                </a:lnTo>
                <a:lnTo>
                  <a:pt x="609" y="1346"/>
                </a:lnTo>
                <a:lnTo>
                  <a:pt x="608" y="1322"/>
                </a:lnTo>
                <a:lnTo>
                  <a:pt x="608" y="1303"/>
                </a:lnTo>
                <a:lnTo>
                  <a:pt x="607" y="1291"/>
                </a:lnTo>
                <a:lnTo>
                  <a:pt x="607" y="1287"/>
                </a:lnTo>
                <a:lnTo>
                  <a:pt x="607" y="1270"/>
                </a:lnTo>
                <a:lnTo>
                  <a:pt x="611" y="1255"/>
                </a:lnTo>
                <a:lnTo>
                  <a:pt x="617" y="1240"/>
                </a:lnTo>
                <a:lnTo>
                  <a:pt x="627" y="1227"/>
                </a:lnTo>
                <a:lnTo>
                  <a:pt x="638" y="1217"/>
                </a:lnTo>
                <a:lnTo>
                  <a:pt x="652" y="1209"/>
                </a:lnTo>
                <a:lnTo>
                  <a:pt x="666" y="1204"/>
                </a:lnTo>
                <a:lnTo>
                  <a:pt x="655" y="1158"/>
                </a:lnTo>
                <a:lnTo>
                  <a:pt x="648" y="1111"/>
                </a:lnTo>
                <a:lnTo>
                  <a:pt x="646" y="1062"/>
                </a:lnTo>
                <a:lnTo>
                  <a:pt x="649" y="1006"/>
                </a:lnTo>
                <a:lnTo>
                  <a:pt x="658" y="950"/>
                </a:lnTo>
                <a:lnTo>
                  <a:pt x="672" y="898"/>
                </a:lnTo>
                <a:lnTo>
                  <a:pt x="692" y="848"/>
                </a:lnTo>
                <a:lnTo>
                  <a:pt x="717" y="800"/>
                </a:lnTo>
                <a:lnTo>
                  <a:pt x="746" y="756"/>
                </a:lnTo>
                <a:lnTo>
                  <a:pt x="779" y="715"/>
                </a:lnTo>
                <a:lnTo>
                  <a:pt x="817" y="677"/>
                </a:lnTo>
                <a:lnTo>
                  <a:pt x="858" y="643"/>
                </a:lnTo>
                <a:lnTo>
                  <a:pt x="903" y="614"/>
                </a:lnTo>
                <a:lnTo>
                  <a:pt x="951" y="589"/>
                </a:lnTo>
                <a:lnTo>
                  <a:pt x="1001" y="570"/>
                </a:lnTo>
                <a:lnTo>
                  <a:pt x="1054" y="556"/>
                </a:lnTo>
                <a:lnTo>
                  <a:pt x="1108" y="546"/>
                </a:lnTo>
                <a:lnTo>
                  <a:pt x="1165" y="543"/>
                </a:lnTo>
                <a:lnTo>
                  <a:pt x="1215" y="545"/>
                </a:lnTo>
                <a:lnTo>
                  <a:pt x="1265" y="554"/>
                </a:lnTo>
                <a:lnTo>
                  <a:pt x="1315" y="565"/>
                </a:lnTo>
                <a:lnTo>
                  <a:pt x="1362" y="582"/>
                </a:lnTo>
                <a:lnTo>
                  <a:pt x="1407" y="604"/>
                </a:lnTo>
                <a:lnTo>
                  <a:pt x="1441" y="583"/>
                </a:lnTo>
                <a:lnTo>
                  <a:pt x="1477" y="567"/>
                </a:lnTo>
                <a:lnTo>
                  <a:pt x="1468" y="516"/>
                </a:lnTo>
                <a:lnTo>
                  <a:pt x="1465" y="464"/>
                </a:lnTo>
                <a:lnTo>
                  <a:pt x="1468" y="410"/>
                </a:lnTo>
                <a:lnTo>
                  <a:pt x="1477" y="358"/>
                </a:lnTo>
                <a:lnTo>
                  <a:pt x="1493" y="308"/>
                </a:lnTo>
                <a:lnTo>
                  <a:pt x="1512" y="260"/>
                </a:lnTo>
                <a:lnTo>
                  <a:pt x="1538" y="215"/>
                </a:lnTo>
                <a:lnTo>
                  <a:pt x="1568" y="174"/>
                </a:lnTo>
                <a:lnTo>
                  <a:pt x="1602" y="136"/>
                </a:lnTo>
                <a:lnTo>
                  <a:pt x="1639" y="102"/>
                </a:lnTo>
                <a:lnTo>
                  <a:pt x="1681" y="72"/>
                </a:lnTo>
                <a:lnTo>
                  <a:pt x="1725" y="48"/>
                </a:lnTo>
                <a:lnTo>
                  <a:pt x="1772" y="27"/>
                </a:lnTo>
                <a:lnTo>
                  <a:pt x="1823" y="13"/>
                </a:lnTo>
                <a:lnTo>
                  <a:pt x="1875" y="3"/>
                </a:lnTo>
                <a:lnTo>
                  <a:pt x="19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4" name="Freeform 141"/>
          <p:cNvSpPr>
            <a:spLocks noEditPoints="1"/>
          </p:cNvSpPr>
          <p:nvPr/>
        </p:nvSpPr>
        <p:spPr bwMode="auto">
          <a:xfrm>
            <a:off x="10022491" y="1998663"/>
            <a:ext cx="557213" cy="390525"/>
          </a:xfrm>
          <a:custGeom>
            <a:avLst/>
            <a:gdLst>
              <a:gd name="T0" fmla="*/ 946 w 3508"/>
              <a:gd name="T1" fmla="*/ 1751 h 2459"/>
              <a:gd name="T2" fmla="*/ 938 w 3508"/>
              <a:gd name="T3" fmla="*/ 1805 h 2459"/>
              <a:gd name="T4" fmla="*/ 946 w 3508"/>
              <a:gd name="T5" fmla="*/ 1859 h 2459"/>
              <a:gd name="T6" fmla="*/ 972 w 3508"/>
              <a:gd name="T7" fmla="*/ 1909 h 2459"/>
              <a:gd name="T8" fmla="*/ 1010 w 3508"/>
              <a:gd name="T9" fmla="*/ 1947 h 2459"/>
              <a:gd name="T10" fmla="*/ 1059 w 3508"/>
              <a:gd name="T11" fmla="*/ 1972 h 2459"/>
              <a:gd name="T12" fmla="*/ 1648 w 3508"/>
              <a:gd name="T13" fmla="*/ 2159 h 2459"/>
              <a:gd name="T14" fmla="*/ 1708 w 3508"/>
              <a:gd name="T15" fmla="*/ 2159 h 2459"/>
              <a:gd name="T16" fmla="*/ 1765 w 3508"/>
              <a:gd name="T17" fmla="*/ 2136 h 2459"/>
              <a:gd name="T18" fmla="*/ 1812 w 3508"/>
              <a:gd name="T19" fmla="*/ 2096 h 2459"/>
              <a:gd name="T20" fmla="*/ 1842 w 3508"/>
              <a:gd name="T21" fmla="*/ 2039 h 2459"/>
              <a:gd name="T22" fmla="*/ 996 w 3508"/>
              <a:gd name="T23" fmla="*/ 1595 h 2459"/>
              <a:gd name="T24" fmla="*/ 3421 w 3508"/>
              <a:gd name="T25" fmla="*/ 0 h 2459"/>
              <a:gd name="T26" fmla="*/ 3465 w 3508"/>
              <a:gd name="T27" fmla="*/ 12 h 2459"/>
              <a:gd name="T28" fmla="*/ 3497 w 3508"/>
              <a:gd name="T29" fmla="*/ 43 h 2459"/>
              <a:gd name="T30" fmla="*/ 3508 w 3508"/>
              <a:gd name="T31" fmla="*/ 87 h 2459"/>
              <a:gd name="T32" fmla="*/ 3505 w 3508"/>
              <a:gd name="T33" fmla="*/ 2395 h 2459"/>
              <a:gd name="T34" fmla="*/ 3483 w 3508"/>
              <a:gd name="T35" fmla="*/ 2433 h 2459"/>
              <a:gd name="T36" fmla="*/ 3444 w 3508"/>
              <a:gd name="T37" fmla="*/ 2455 h 2459"/>
              <a:gd name="T38" fmla="*/ 3198 w 3508"/>
              <a:gd name="T39" fmla="*/ 2459 h 2459"/>
              <a:gd name="T40" fmla="*/ 3154 w 3508"/>
              <a:gd name="T41" fmla="*/ 2447 h 2459"/>
              <a:gd name="T42" fmla="*/ 3123 w 3508"/>
              <a:gd name="T43" fmla="*/ 2416 h 2459"/>
              <a:gd name="T44" fmla="*/ 3111 w 3508"/>
              <a:gd name="T45" fmla="*/ 2371 h 2459"/>
              <a:gd name="T46" fmla="*/ 2052 w 3508"/>
              <a:gd name="T47" fmla="*/ 1954 h 2459"/>
              <a:gd name="T48" fmla="*/ 1991 w 3508"/>
              <a:gd name="T49" fmla="*/ 2135 h 2459"/>
              <a:gd name="T50" fmla="*/ 1943 w 3508"/>
              <a:gd name="T51" fmla="*/ 2209 h 2459"/>
              <a:gd name="T52" fmla="*/ 1881 w 3508"/>
              <a:gd name="T53" fmla="*/ 2269 h 2459"/>
              <a:gd name="T54" fmla="*/ 1806 w 3508"/>
              <a:gd name="T55" fmla="*/ 2310 h 2459"/>
              <a:gd name="T56" fmla="*/ 1721 w 3508"/>
              <a:gd name="T57" fmla="*/ 2333 h 2459"/>
              <a:gd name="T58" fmla="*/ 1639 w 3508"/>
              <a:gd name="T59" fmla="*/ 2334 h 2459"/>
              <a:gd name="T60" fmla="*/ 1568 w 3508"/>
              <a:gd name="T61" fmla="*/ 2319 h 2459"/>
              <a:gd name="T62" fmla="*/ 969 w 3508"/>
              <a:gd name="T63" fmla="*/ 2123 h 2459"/>
              <a:gd name="T64" fmla="*/ 901 w 3508"/>
              <a:gd name="T65" fmla="*/ 2083 h 2459"/>
              <a:gd name="T66" fmla="*/ 846 w 3508"/>
              <a:gd name="T67" fmla="*/ 2030 h 2459"/>
              <a:gd name="T68" fmla="*/ 802 w 3508"/>
              <a:gd name="T69" fmla="*/ 1964 h 2459"/>
              <a:gd name="T70" fmla="*/ 771 w 3508"/>
              <a:gd name="T71" fmla="*/ 1878 h 2459"/>
              <a:gd name="T72" fmla="*/ 764 w 3508"/>
              <a:gd name="T73" fmla="*/ 1788 h 2459"/>
              <a:gd name="T74" fmla="*/ 781 w 3508"/>
              <a:gd name="T75" fmla="*/ 1698 h 2459"/>
              <a:gd name="T76" fmla="*/ 611 w 3508"/>
              <a:gd name="T77" fmla="*/ 1465 h 2459"/>
              <a:gd name="T78" fmla="*/ 108 w 3508"/>
              <a:gd name="T79" fmla="*/ 1730 h 2459"/>
              <a:gd name="T80" fmla="*/ 71 w 3508"/>
              <a:gd name="T81" fmla="*/ 1731 h 2459"/>
              <a:gd name="T82" fmla="*/ 42 w 3508"/>
              <a:gd name="T83" fmla="*/ 1719 h 2459"/>
              <a:gd name="T84" fmla="*/ 16 w 3508"/>
              <a:gd name="T85" fmla="*/ 1695 h 2459"/>
              <a:gd name="T86" fmla="*/ 2 w 3508"/>
              <a:gd name="T87" fmla="*/ 1662 h 2459"/>
              <a:gd name="T88" fmla="*/ 0 w 3508"/>
              <a:gd name="T89" fmla="*/ 814 h 2459"/>
              <a:gd name="T90" fmla="*/ 12 w 3508"/>
              <a:gd name="T91" fmla="*/ 771 h 2459"/>
              <a:gd name="T92" fmla="*/ 42 w 3508"/>
              <a:gd name="T93" fmla="*/ 739 h 2459"/>
              <a:gd name="T94" fmla="*/ 84 w 3508"/>
              <a:gd name="T95" fmla="*/ 727 h 2459"/>
              <a:gd name="T96" fmla="*/ 128 w 3508"/>
              <a:gd name="T97" fmla="*/ 737 h 2459"/>
              <a:gd name="T98" fmla="*/ 3111 w 3508"/>
              <a:gd name="T99" fmla="*/ 147 h 2459"/>
              <a:gd name="T100" fmla="*/ 3115 w 3508"/>
              <a:gd name="T101" fmla="*/ 64 h 2459"/>
              <a:gd name="T102" fmla="*/ 3137 w 3508"/>
              <a:gd name="T103" fmla="*/ 26 h 2459"/>
              <a:gd name="T104" fmla="*/ 3174 w 3508"/>
              <a:gd name="T105" fmla="*/ 3 h 2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08" h="2459">
                <a:moveTo>
                  <a:pt x="996" y="1595"/>
                </a:moveTo>
                <a:lnTo>
                  <a:pt x="946" y="1751"/>
                </a:lnTo>
                <a:lnTo>
                  <a:pt x="940" y="1779"/>
                </a:lnTo>
                <a:lnTo>
                  <a:pt x="938" y="1805"/>
                </a:lnTo>
                <a:lnTo>
                  <a:pt x="940" y="1833"/>
                </a:lnTo>
                <a:lnTo>
                  <a:pt x="946" y="1859"/>
                </a:lnTo>
                <a:lnTo>
                  <a:pt x="957" y="1884"/>
                </a:lnTo>
                <a:lnTo>
                  <a:pt x="972" y="1909"/>
                </a:lnTo>
                <a:lnTo>
                  <a:pt x="989" y="1929"/>
                </a:lnTo>
                <a:lnTo>
                  <a:pt x="1010" y="1947"/>
                </a:lnTo>
                <a:lnTo>
                  <a:pt x="1034" y="1961"/>
                </a:lnTo>
                <a:lnTo>
                  <a:pt x="1059" y="1972"/>
                </a:lnTo>
                <a:lnTo>
                  <a:pt x="1621" y="2152"/>
                </a:lnTo>
                <a:lnTo>
                  <a:pt x="1648" y="2159"/>
                </a:lnTo>
                <a:lnTo>
                  <a:pt x="1676" y="2161"/>
                </a:lnTo>
                <a:lnTo>
                  <a:pt x="1708" y="2159"/>
                </a:lnTo>
                <a:lnTo>
                  <a:pt x="1738" y="2150"/>
                </a:lnTo>
                <a:lnTo>
                  <a:pt x="1765" y="2136"/>
                </a:lnTo>
                <a:lnTo>
                  <a:pt x="1791" y="2118"/>
                </a:lnTo>
                <a:lnTo>
                  <a:pt x="1812" y="2096"/>
                </a:lnTo>
                <a:lnTo>
                  <a:pt x="1829" y="2069"/>
                </a:lnTo>
                <a:lnTo>
                  <a:pt x="1842" y="2039"/>
                </a:lnTo>
                <a:lnTo>
                  <a:pt x="1888" y="1897"/>
                </a:lnTo>
                <a:lnTo>
                  <a:pt x="996" y="1595"/>
                </a:lnTo>
                <a:close/>
                <a:moveTo>
                  <a:pt x="3198" y="0"/>
                </a:moveTo>
                <a:lnTo>
                  <a:pt x="3421" y="0"/>
                </a:lnTo>
                <a:lnTo>
                  <a:pt x="3444" y="3"/>
                </a:lnTo>
                <a:lnTo>
                  <a:pt x="3465" y="12"/>
                </a:lnTo>
                <a:lnTo>
                  <a:pt x="3483" y="26"/>
                </a:lnTo>
                <a:lnTo>
                  <a:pt x="3497" y="43"/>
                </a:lnTo>
                <a:lnTo>
                  <a:pt x="3505" y="64"/>
                </a:lnTo>
                <a:lnTo>
                  <a:pt x="3508" y="87"/>
                </a:lnTo>
                <a:lnTo>
                  <a:pt x="3508" y="2371"/>
                </a:lnTo>
                <a:lnTo>
                  <a:pt x="3505" y="2395"/>
                </a:lnTo>
                <a:lnTo>
                  <a:pt x="3497" y="2416"/>
                </a:lnTo>
                <a:lnTo>
                  <a:pt x="3483" y="2433"/>
                </a:lnTo>
                <a:lnTo>
                  <a:pt x="3465" y="2447"/>
                </a:lnTo>
                <a:lnTo>
                  <a:pt x="3444" y="2455"/>
                </a:lnTo>
                <a:lnTo>
                  <a:pt x="3421" y="2459"/>
                </a:lnTo>
                <a:lnTo>
                  <a:pt x="3198" y="2459"/>
                </a:lnTo>
                <a:lnTo>
                  <a:pt x="3174" y="2455"/>
                </a:lnTo>
                <a:lnTo>
                  <a:pt x="3154" y="2447"/>
                </a:lnTo>
                <a:lnTo>
                  <a:pt x="3136" y="2433"/>
                </a:lnTo>
                <a:lnTo>
                  <a:pt x="3123" y="2416"/>
                </a:lnTo>
                <a:lnTo>
                  <a:pt x="3115" y="2395"/>
                </a:lnTo>
                <a:lnTo>
                  <a:pt x="3111" y="2371"/>
                </a:lnTo>
                <a:lnTo>
                  <a:pt x="3111" y="2312"/>
                </a:lnTo>
                <a:lnTo>
                  <a:pt x="2052" y="1954"/>
                </a:lnTo>
                <a:lnTo>
                  <a:pt x="2007" y="2093"/>
                </a:lnTo>
                <a:lnTo>
                  <a:pt x="1991" y="2135"/>
                </a:lnTo>
                <a:lnTo>
                  <a:pt x="1970" y="2174"/>
                </a:lnTo>
                <a:lnTo>
                  <a:pt x="1943" y="2209"/>
                </a:lnTo>
                <a:lnTo>
                  <a:pt x="1915" y="2241"/>
                </a:lnTo>
                <a:lnTo>
                  <a:pt x="1881" y="2269"/>
                </a:lnTo>
                <a:lnTo>
                  <a:pt x="1844" y="2292"/>
                </a:lnTo>
                <a:lnTo>
                  <a:pt x="1806" y="2310"/>
                </a:lnTo>
                <a:lnTo>
                  <a:pt x="1764" y="2324"/>
                </a:lnTo>
                <a:lnTo>
                  <a:pt x="1721" y="2333"/>
                </a:lnTo>
                <a:lnTo>
                  <a:pt x="1676" y="2335"/>
                </a:lnTo>
                <a:lnTo>
                  <a:pt x="1639" y="2334"/>
                </a:lnTo>
                <a:lnTo>
                  <a:pt x="1603" y="2327"/>
                </a:lnTo>
                <a:lnTo>
                  <a:pt x="1568" y="2319"/>
                </a:lnTo>
                <a:lnTo>
                  <a:pt x="1006" y="2137"/>
                </a:lnTo>
                <a:lnTo>
                  <a:pt x="969" y="2123"/>
                </a:lnTo>
                <a:lnTo>
                  <a:pt x="934" y="2105"/>
                </a:lnTo>
                <a:lnTo>
                  <a:pt x="901" y="2083"/>
                </a:lnTo>
                <a:lnTo>
                  <a:pt x="873" y="2058"/>
                </a:lnTo>
                <a:lnTo>
                  <a:pt x="846" y="2030"/>
                </a:lnTo>
                <a:lnTo>
                  <a:pt x="822" y="1999"/>
                </a:lnTo>
                <a:lnTo>
                  <a:pt x="802" y="1964"/>
                </a:lnTo>
                <a:lnTo>
                  <a:pt x="784" y="1922"/>
                </a:lnTo>
                <a:lnTo>
                  <a:pt x="771" y="1878"/>
                </a:lnTo>
                <a:lnTo>
                  <a:pt x="765" y="1833"/>
                </a:lnTo>
                <a:lnTo>
                  <a:pt x="764" y="1788"/>
                </a:lnTo>
                <a:lnTo>
                  <a:pt x="769" y="1742"/>
                </a:lnTo>
                <a:lnTo>
                  <a:pt x="781" y="1698"/>
                </a:lnTo>
                <a:lnTo>
                  <a:pt x="831" y="1540"/>
                </a:lnTo>
                <a:lnTo>
                  <a:pt x="611" y="1465"/>
                </a:lnTo>
                <a:lnTo>
                  <a:pt x="128" y="1722"/>
                </a:lnTo>
                <a:lnTo>
                  <a:pt x="108" y="1730"/>
                </a:lnTo>
                <a:lnTo>
                  <a:pt x="86" y="1732"/>
                </a:lnTo>
                <a:lnTo>
                  <a:pt x="71" y="1731"/>
                </a:lnTo>
                <a:lnTo>
                  <a:pt x="57" y="1726"/>
                </a:lnTo>
                <a:lnTo>
                  <a:pt x="42" y="1719"/>
                </a:lnTo>
                <a:lnTo>
                  <a:pt x="28" y="1708"/>
                </a:lnTo>
                <a:lnTo>
                  <a:pt x="16" y="1695"/>
                </a:lnTo>
                <a:lnTo>
                  <a:pt x="7" y="1679"/>
                </a:lnTo>
                <a:lnTo>
                  <a:pt x="2" y="1662"/>
                </a:lnTo>
                <a:lnTo>
                  <a:pt x="0" y="1645"/>
                </a:lnTo>
                <a:lnTo>
                  <a:pt x="0" y="814"/>
                </a:lnTo>
                <a:lnTo>
                  <a:pt x="3" y="791"/>
                </a:lnTo>
                <a:lnTo>
                  <a:pt x="12" y="771"/>
                </a:lnTo>
                <a:lnTo>
                  <a:pt x="25" y="753"/>
                </a:lnTo>
                <a:lnTo>
                  <a:pt x="42" y="739"/>
                </a:lnTo>
                <a:lnTo>
                  <a:pt x="63" y="730"/>
                </a:lnTo>
                <a:lnTo>
                  <a:pt x="84" y="727"/>
                </a:lnTo>
                <a:lnTo>
                  <a:pt x="107" y="729"/>
                </a:lnTo>
                <a:lnTo>
                  <a:pt x="128" y="737"/>
                </a:lnTo>
                <a:lnTo>
                  <a:pt x="611" y="993"/>
                </a:lnTo>
                <a:lnTo>
                  <a:pt x="3111" y="147"/>
                </a:lnTo>
                <a:lnTo>
                  <a:pt x="3111" y="87"/>
                </a:lnTo>
                <a:lnTo>
                  <a:pt x="3115" y="64"/>
                </a:lnTo>
                <a:lnTo>
                  <a:pt x="3123" y="43"/>
                </a:lnTo>
                <a:lnTo>
                  <a:pt x="3137" y="26"/>
                </a:lnTo>
                <a:lnTo>
                  <a:pt x="3154" y="12"/>
                </a:lnTo>
                <a:lnTo>
                  <a:pt x="3174" y="3"/>
                </a:lnTo>
                <a:lnTo>
                  <a:pt x="31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Freeform 146"/>
          <p:cNvSpPr>
            <a:spLocks noEditPoints="1"/>
          </p:cNvSpPr>
          <p:nvPr/>
        </p:nvSpPr>
        <p:spPr bwMode="auto">
          <a:xfrm>
            <a:off x="10967515" y="1993901"/>
            <a:ext cx="538163" cy="398463"/>
          </a:xfrm>
          <a:custGeom>
            <a:avLst/>
            <a:gdLst>
              <a:gd name="T0" fmla="*/ 2983 w 3386"/>
              <a:gd name="T1" fmla="*/ 2116 h 2504"/>
              <a:gd name="T2" fmla="*/ 1321 w 3386"/>
              <a:gd name="T3" fmla="*/ 1661 h 2504"/>
              <a:gd name="T4" fmla="*/ 1321 w 3386"/>
              <a:gd name="T5" fmla="*/ 2116 h 2504"/>
              <a:gd name="T6" fmla="*/ 1146 w 3386"/>
              <a:gd name="T7" fmla="*/ 1661 h 2504"/>
              <a:gd name="T8" fmla="*/ 403 w 3386"/>
              <a:gd name="T9" fmla="*/ 1661 h 2504"/>
              <a:gd name="T10" fmla="*/ 2983 w 3386"/>
              <a:gd name="T11" fmla="*/ 1486 h 2504"/>
              <a:gd name="T12" fmla="*/ 1321 w 3386"/>
              <a:gd name="T13" fmla="*/ 1031 h 2504"/>
              <a:gd name="T14" fmla="*/ 1321 w 3386"/>
              <a:gd name="T15" fmla="*/ 1486 h 2504"/>
              <a:gd name="T16" fmla="*/ 1146 w 3386"/>
              <a:gd name="T17" fmla="*/ 1031 h 2504"/>
              <a:gd name="T18" fmla="*/ 403 w 3386"/>
              <a:gd name="T19" fmla="*/ 1031 h 2504"/>
              <a:gd name="T20" fmla="*/ 271 w 3386"/>
              <a:gd name="T21" fmla="*/ 870 h 2504"/>
              <a:gd name="T22" fmla="*/ 231 w 3386"/>
              <a:gd name="T23" fmla="*/ 921 h 2504"/>
              <a:gd name="T24" fmla="*/ 231 w 3386"/>
              <a:gd name="T25" fmla="*/ 2226 h 2504"/>
              <a:gd name="T26" fmla="*/ 271 w 3386"/>
              <a:gd name="T27" fmla="*/ 2279 h 2504"/>
              <a:gd name="T28" fmla="*/ 3071 w 3386"/>
              <a:gd name="T29" fmla="*/ 2290 h 2504"/>
              <a:gd name="T30" fmla="*/ 3131 w 3386"/>
              <a:gd name="T31" fmla="*/ 2264 h 2504"/>
              <a:gd name="T32" fmla="*/ 3157 w 3386"/>
              <a:gd name="T33" fmla="*/ 2204 h 2504"/>
              <a:gd name="T34" fmla="*/ 3146 w 3386"/>
              <a:gd name="T35" fmla="*/ 900 h 2504"/>
              <a:gd name="T36" fmla="*/ 3093 w 3386"/>
              <a:gd name="T37" fmla="*/ 860 h 2504"/>
              <a:gd name="T38" fmla="*/ 2749 w 3386"/>
              <a:gd name="T39" fmla="*/ 174 h 2504"/>
              <a:gd name="T40" fmla="*/ 2865 w 3386"/>
              <a:gd name="T41" fmla="*/ 174 h 2504"/>
              <a:gd name="T42" fmla="*/ 521 w 3386"/>
              <a:gd name="T43" fmla="*/ 544 h 2504"/>
              <a:gd name="T44" fmla="*/ 521 w 3386"/>
              <a:gd name="T45" fmla="*/ 174 h 2504"/>
              <a:gd name="T46" fmla="*/ 747 w 3386"/>
              <a:gd name="T47" fmla="*/ 3 h 2504"/>
              <a:gd name="T48" fmla="*/ 799 w 3386"/>
              <a:gd name="T49" fmla="*/ 43 h 2504"/>
              <a:gd name="T50" fmla="*/ 811 w 3386"/>
              <a:gd name="T51" fmla="*/ 324 h 2504"/>
              <a:gd name="T52" fmla="*/ 2578 w 3386"/>
              <a:gd name="T53" fmla="*/ 64 h 2504"/>
              <a:gd name="T54" fmla="*/ 2617 w 3386"/>
              <a:gd name="T55" fmla="*/ 13 h 2504"/>
              <a:gd name="T56" fmla="*/ 2951 w 3386"/>
              <a:gd name="T57" fmla="*/ 0 h 2504"/>
              <a:gd name="T58" fmla="*/ 3013 w 3386"/>
              <a:gd name="T59" fmla="*/ 26 h 2504"/>
              <a:gd name="T60" fmla="*/ 3039 w 3386"/>
              <a:gd name="T61" fmla="*/ 88 h 2504"/>
              <a:gd name="T62" fmla="*/ 3172 w 3386"/>
              <a:gd name="T63" fmla="*/ 326 h 2504"/>
              <a:gd name="T64" fmla="*/ 3272 w 3386"/>
              <a:gd name="T65" fmla="*/ 364 h 2504"/>
              <a:gd name="T66" fmla="*/ 3345 w 3386"/>
              <a:gd name="T67" fmla="*/ 438 h 2504"/>
              <a:gd name="T68" fmla="*/ 3383 w 3386"/>
              <a:gd name="T69" fmla="*/ 537 h 2504"/>
              <a:gd name="T70" fmla="*/ 3383 w 3386"/>
              <a:gd name="T71" fmla="*/ 2272 h 2504"/>
              <a:gd name="T72" fmla="*/ 3342 w 3386"/>
              <a:gd name="T73" fmla="*/ 2380 h 2504"/>
              <a:gd name="T74" fmla="*/ 3262 w 3386"/>
              <a:gd name="T75" fmla="*/ 2461 h 2504"/>
              <a:gd name="T76" fmla="*/ 3154 w 3386"/>
              <a:gd name="T77" fmla="*/ 2501 h 2504"/>
              <a:gd name="T78" fmla="*/ 232 w 3386"/>
              <a:gd name="T79" fmla="*/ 2501 h 2504"/>
              <a:gd name="T80" fmla="*/ 124 w 3386"/>
              <a:gd name="T81" fmla="*/ 2461 h 2504"/>
              <a:gd name="T82" fmla="*/ 44 w 3386"/>
              <a:gd name="T83" fmla="*/ 2380 h 2504"/>
              <a:gd name="T84" fmla="*/ 3 w 3386"/>
              <a:gd name="T85" fmla="*/ 2272 h 2504"/>
              <a:gd name="T86" fmla="*/ 3 w 3386"/>
              <a:gd name="T87" fmla="*/ 537 h 2504"/>
              <a:gd name="T88" fmla="*/ 40 w 3386"/>
              <a:gd name="T89" fmla="*/ 438 h 2504"/>
              <a:gd name="T90" fmla="*/ 114 w 3386"/>
              <a:gd name="T91" fmla="*/ 364 h 2504"/>
              <a:gd name="T92" fmla="*/ 214 w 3386"/>
              <a:gd name="T93" fmla="*/ 326 h 2504"/>
              <a:gd name="T94" fmla="*/ 347 w 3386"/>
              <a:gd name="T95" fmla="*/ 88 h 2504"/>
              <a:gd name="T96" fmla="*/ 373 w 3386"/>
              <a:gd name="T97" fmla="*/ 26 h 2504"/>
              <a:gd name="T98" fmla="*/ 434 w 3386"/>
              <a:gd name="T9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86" h="2504">
                <a:moveTo>
                  <a:pt x="2238" y="1661"/>
                </a:moveTo>
                <a:lnTo>
                  <a:pt x="2983" y="1661"/>
                </a:lnTo>
                <a:lnTo>
                  <a:pt x="2983" y="2116"/>
                </a:lnTo>
                <a:lnTo>
                  <a:pt x="2238" y="2116"/>
                </a:lnTo>
                <a:lnTo>
                  <a:pt x="2238" y="1661"/>
                </a:lnTo>
                <a:close/>
                <a:moveTo>
                  <a:pt x="1321" y="1661"/>
                </a:moveTo>
                <a:lnTo>
                  <a:pt x="2065" y="1661"/>
                </a:lnTo>
                <a:lnTo>
                  <a:pt x="2065" y="2116"/>
                </a:lnTo>
                <a:lnTo>
                  <a:pt x="1321" y="2116"/>
                </a:lnTo>
                <a:lnTo>
                  <a:pt x="1321" y="1661"/>
                </a:lnTo>
                <a:close/>
                <a:moveTo>
                  <a:pt x="403" y="1661"/>
                </a:moveTo>
                <a:lnTo>
                  <a:pt x="1146" y="1661"/>
                </a:lnTo>
                <a:lnTo>
                  <a:pt x="1146" y="2116"/>
                </a:lnTo>
                <a:lnTo>
                  <a:pt x="403" y="2116"/>
                </a:lnTo>
                <a:lnTo>
                  <a:pt x="403" y="1661"/>
                </a:lnTo>
                <a:close/>
                <a:moveTo>
                  <a:pt x="2238" y="1031"/>
                </a:moveTo>
                <a:lnTo>
                  <a:pt x="2983" y="1031"/>
                </a:lnTo>
                <a:lnTo>
                  <a:pt x="2983" y="1486"/>
                </a:lnTo>
                <a:lnTo>
                  <a:pt x="2238" y="1486"/>
                </a:lnTo>
                <a:lnTo>
                  <a:pt x="2238" y="1031"/>
                </a:lnTo>
                <a:close/>
                <a:moveTo>
                  <a:pt x="1321" y="1031"/>
                </a:moveTo>
                <a:lnTo>
                  <a:pt x="2065" y="1031"/>
                </a:lnTo>
                <a:lnTo>
                  <a:pt x="2065" y="1486"/>
                </a:lnTo>
                <a:lnTo>
                  <a:pt x="1321" y="1486"/>
                </a:lnTo>
                <a:lnTo>
                  <a:pt x="1321" y="1031"/>
                </a:lnTo>
                <a:close/>
                <a:moveTo>
                  <a:pt x="403" y="1031"/>
                </a:moveTo>
                <a:lnTo>
                  <a:pt x="1146" y="1031"/>
                </a:lnTo>
                <a:lnTo>
                  <a:pt x="1146" y="1486"/>
                </a:lnTo>
                <a:lnTo>
                  <a:pt x="403" y="1486"/>
                </a:lnTo>
                <a:lnTo>
                  <a:pt x="403" y="1031"/>
                </a:lnTo>
                <a:close/>
                <a:moveTo>
                  <a:pt x="315" y="857"/>
                </a:moveTo>
                <a:lnTo>
                  <a:pt x="293" y="860"/>
                </a:lnTo>
                <a:lnTo>
                  <a:pt x="271" y="870"/>
                </a:lnTo>
                <a:lnTo>
                  <a:pt x="254" y="883"/>
                </a:lnTo>
                <a:lnTo>
                  <a:pt x="240" y="900"/>
                </a:lnTo>
                <a:lnTo>
                  <a:pt x="231" y="921"/>
                </a:lnTo>
                <a:lnTo>
                  <a:pt x="228" y="945"/>
                </a:lnTo>
                <a:lnTo>
                  <a:pt x="228" y="2204"/>
                </a:lnTo>
                <a:lnTo>
                  <a:pt x="231" y="2226"/>
                </a:lnTo>
                <a:lnTo>
                  <a:pt x="240" y="2247"/>
                </a:lnTo>
                <a:lnTo>
                  <a:pt x="254" y="2264"/>
                </a:lnTo>
                <a:lnTo>
                  <a:pt x="271" y="2279"/>
                </a:lnTo>
                <a:lnTo>
                  <a:pt x="293" y="2287"/>
                </a:lnTo>
                <a:lnTo>
                  <a:pt x="315" y="2290"/>
                </a:lnTo>
                <a:lnTo>
                  <a:pt x="3071" y="2290"/>
                </a:lnTo>
                <a:lnTo>
                  <a:pt x="3093" y="2287"/>
                </a:lnTo>
                <a:lnTo>
                  <a:pt x="3114" y="2279"/>
                </a:lnTo>
                <a:lnTo>
                  <a:pt x="3131" y="2264"/>
                </a:lnTo>
                <a:lnTo>
                  <a:pt x="3146" y="2247"/>
                </a:lnTo>
                <a:lnTo>
                  <a:pt x="3154" y="2226"/>
                </a:lnTo>
                <a:lnTo>
                  <a:pt x="3157" y="2204"/>
                </a:lnTo>
                <a:lnTo>
                  <a:pt x="3157" y="945"/>
                </a:lnTo>
                <a:lnTo>
                  <a:pt x="3154" y="921"/>
                </a:lnTo>
                <a:lnTo>
                  <a:pt x="3146" y="900"/>
                </a:lnTo>
                <a:lnTo>
                  <a:pt x="3131" y="883"/>
                </a:lnTo>
                <a:lnTo>
                  <a:pt x="3114" y="870"/>
                </a:lnTo>
                <a:lnTo>
                  <a:pt x="3093" y="860"/>
                </a:lnTo>
                <a:lnTo>
                  <a:pt x="3071" y="857"/>
                </a:lnTo>
                <a:lnTo>
                  <a:pt x="315" y="857"/>
                </a:lnTo>
                <a:close/>
                <a:moveTo>
                  <a:pt x="2749" y="174"/>
                </a:moveTo>
                <a:lnTo>
                  <a:pt x="2749" y="544"/>
                </a:lnTo>
                <a:lnTo>
                  <a:pt x="2865" y="544"/>
                </a:lnTo>
                <a:lnTo>
                  <a:pt x="2865" y="174"/>
                </a:lnTo>
                <a:lnTo>
                  <a:pt x="2749" y="174"/>
                </a:lnTo>
                <a:close/>
                <a:moveTo>
                  <a:pt x="521" y="174"/>
                </a:moveTo>
                <a:lnTo>
                  <a:pt x="521" y="544"/>
                </a:lnTo>
                <a:lnTo>
                  <a:pt x="637" y="544"/>
                </a:lnTo>
                <a:lnTo>
                  <a:pt x="637" y="174"/>
                </a:lnTo>
                <a:lnTo>
                  <a:pt x="521" y="174"/>
                </a:lnTo>
                <a:close/>
                <a:moveTo>
                  <a:pt x="434" y="0"/>
                </a:moveTo>
                <a:lnTo>
                  <a:pt x="724" y="0"/>
                </a:lnTo>
                <a:lnTo>
                  <a:pt x="747" y="3"/>
                </a:lnTo>
                <a:lnTo>
                  <a:pt x="767" y="13"/>
                </a:lnTo>
                <a:lnTo>
                  <a:pt x="785" y="26"/>
                </a:lnTo>
                <a:lnTo>
                  <a:pt x="799" y="43"/>
                </a:lnTo>
                <a:lnTo>
                  <a:pt x="807" y="64"/>
                </a:lnTo>
                <a:lnTo>
                  <a:pt x="811" y="88"/>
                </a:lnTo>
                <a:lnTo>
                  <a:pt x="811" y="324"/>
                </a:lnTo>
                <a:lnTo>
                  <a:pt x="2575" y="324"/>
                </a:lnTo>
                <a:lnTo>
                  <a:pt x="2575" y="88"/>
                </a:lnTo>
                <a:lnTo>
                  <a:pt x="2578" y="64"/>
                </a:lnTo>
                <a:lnTo>
                  <a:pt x="2587" y="43"/>
                </a:lnTo>
                <a:lnTo>
                  <a:pt x="2600" y="26"/>
                </a:lnTo>
                <a:lnTo>
                  <a:pt x="2617" y="13"/>
                </a:lnTo>
                <a:lnTo>
                  <a:pt x="2639" y="3"/>
                </a:lnTo>
                <a:lnTo>
                  <a:pt x="2662" y="0"/>
                </a:lnTo>
                <a:lnTo>
                  <a:pt x="2951" y="0"/>
                </a:lnTo>
                <a:lnTo>
                  <a:pt x="2975" y="3"/>
                </a:lnTo>
                <a:lnTo>
                  <a:pt x="2996" y="13"/>
                </a:lnTo>
                <a:lnTo>
                  <a:pt x="3013" y="26"/>
                </a:lnTo>
                <a:lnTo>
                  <a:pt x="3026" y="43"/>
                </a:lnTo>
                <a:lnTo>
                  <a:pt x="3036" y="64"/>
                </a:lnTo>
                <a:lnTo>
                  <a:pt x="3039" y="88"/>
                </a:lnTo>
                <a:lnTo>
                  <a:pt x="3039" y="324"/>
                </a:lnTo>
                <a:lnTo>
                  <a:pt x="3135" y="324"/>
                </a:lnTo>
                <a:lnTo>
                  <a:pt x="3172" y="326"/>
                </a:lnTo>
                <a:lnTo>
                  <a:pt x="3207" y="334"/>
                </a:lnTo>
                <a:lnTo>
                  <a:pt x="3241" y="347"/>
                </a:lnTo>
                <a:lnTo>
                  <a:pt x="3272" y="364"/>
                </a:lnTo>
                <a:lnTo>
                  <a:pt x="3300" y="385"/>
                </a:lnTo>
                <a:lnTo>
                  <a:pt x="3324" y="410"/>
                </a:lnTo>
                <a:lnTo>
                  <a:pt x="3345" y="438"/>
                </a:lnTo>
                <a:lnTo>
                  <a:pt x="3362" y="468"/>
                </a:lnTo>
                <a:lnTo>
                  <a:pt x="3375" y="501"/>
                </a:lnTo>
                <a:lnTo>
                  <a:pt x="3383" y="537"/>
                </a:lnTo>
                <a:lnTo>
                  <a:pt x="3386" y="574"/>
                </a:lnTo>
                <a:lnTo>
                  <a:pt x="3386" y="2232"/>
                </a:lnTo>
                <a:lnTo>
                  <a:pt x="3383" y="2272"/>
                </a:lnTo>
                <a:lnTo>
                  <a:pt x="3375" y="2311"/>
                </a:lnTo>
                <a:lnTo>
                  <a:pt x="3360" y="2347"/>
                </a:lnTo>
                <a:lnTo>
                  <a:pt x="3342" y="2380"/>
                </a:lnTo>
                <a:lnTo>
                  <a:pt x="3319" y="2411"/>
                </a:lnTo>
                <a:lnTo>
                  <a:pt x="3291" y="2438"/>
                </a:lnTo>
                <a:lnTo>
                  <a:pt x="3262" y="2461"/>
                </a:lnTo>
                <a:lnTo>
                  <a:pt x="3228" y="2480"/>
                </a:lnTo>
                <a:lnTo>
                  <a:pt x="3192" y="2493"/>
                </a:lnTo>
                <a:lnTo>
                  <a:pt x="3154" y="2501"/>
                </a:lnTo>
                <a:lnTo>
                  <a:pt x="3114" y="2504"/>
                </a:lnTo>
                <a:lnTo>
                  <a:pt x="272" y="2504"/>
                </a:lnTo>
                <a:lnTo>
                  <a:pt x="232" y="2501"/>
                </a:lnTo>
                <a:lnTo>
                  <a:pt x="194" y="2493"/>
                </a:lnTo>
                <a:lnTo>
                  <a:pt x="157" y="2480"/>
                </a:lnTo>
                <a:lnTo>
                  <a:pt x="124" y="2461"/>
                </a:lnTo>
                <a:lnTo>
                  <a:pt x="93" y="2438"/>
                </a:lnTo>
                <a:lnTo>
                  <a:pt x="67" y="2411"/>
                </a:lnTo>
                <a:lnTo>
                  <a:pt x="44" y="2380"/>
                </a:lnTo>
                <a:lnTo>
                  <a:pt x="26" y="2347"/>
                </a:lnTo>
                <a:lnTo>
                  <a:pt x="11" y="2311"/>
                </a:lnTo>
                <a:lnTo>
                  <a:pt x="3" y="2272"/>
                </a:lnTo>
                <a:lnTo>
                  <a:pt x="0" y="2232"/>
                </a:lnTo>
                <a:lnTo>
                  <a:pt x="0" y="574"/>
                </a:lnTo>
                <a:lnTo>
                  <a:pt x="3" y="537"/>
                </a:lnTo>
                <a:lnTo>
                  <a:pt x="10" y="501"/>
                </a:lnTo>
                <a:lnTo>
                  <a:pt x="24" y="468"/>
                </a:lnTo>
                <a:lnTo>
                  <a:pt x="40" y="438"/>
                </a:lnTo>
                <a:lnTo>
                  <a:pt x="62" y="410"/>
                </a:lnTo>
                <a:lnTo>
                  <a:pt x="86" y="385"/>
                </a:lnTo>
                <a:lnTo>
                  <a:pt x="114" y="364"/>
                </a:lnTo>
                <a:lnTo>
                  <a:pt x="145" y="347"/>
                </a:lnTo>
                <a:lnTo>
                  <a:pt x="179" y="334"/>
                </a:lnTo>
                <a:lnTo>
                  <a:pt x="214" y="326"/>
                </a:lnTo>
                <a:lnTo>
                  <a:pt x="251" y="324"/>
                </a:lnTo>
                <a:lnTo>
                  <a:pt x="347" y="324"/>
                </a:lnTo>
                <a:lnTo>
                  <a:pt x="347" y="88"/>
                </a:lnTo>
                <a:lnTo>
                  <a:pt x="350" y="64"/>
                </a:lnTo>
                <a:lnTo>
                  <a:pt x="359" y="43"/>
                </a:lnTo>
                <a:lnTo>
                  <a:pt x="373" y="26"/>
                </a:lnTo>
                <a:lnTo>
                  <a:pt x="390" y="13"/>
                </a:lnTo>
                <a:lnTo>
                  <a:pt x="411" y="3"/>
                </a:lnTo>
                <a:lnTo>
                  <a:pt x="4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2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Investments Vector Icons</vt:lpstr>
      <vt:lpstr>Investments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27</cp:revision>
  <dcterms:created xsi:type="dcterms:W3CDTF">2016-11-20T20:27:57Z</dcterms:created>
  <dcterms:modified xsi:type="dcterms:W3CDTF">2017-01-06T18:17:31Z</dcterms:modified>
</cp:coreProperties>
</file>