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92" r:id="rId3"/>
    <p:sldId id="305" r:id="rId4"/>
    <p:sldId id="293" r:id="rId5"/>
    <p:sldId id="297" r:id="rId6"/>
    <p:sldId id="289" r:id="rId7"/>
    <p:sldId id="283" r:id="rId8"/>
    <p:sldId id="282" r:id="rId9"/>
    <p:sldId id="296" r:id="rId10"/>
    <p:sldId id="300" r:id="rId11"/>
    <p:sldId id="309" r:id="rId12"/>
    <p:sldId id="311" r:id="rId13"/>
    <p:sldId id="258" r:id="rId14"/>
    <p:sldId id="290" r:id="rId15"/>
    <p:sldId id="310" r:id="rId16"/>
    <p:sldId id="259" r:id="rId17"/>
    <p:sldId id="301" r:id="rId18"/>
    <p:sldId id="318" r:id="rId19"/>
    <p:sldId id="316" r:id="rId20"/>
    <p:sldId id="317" r:id="rId21"/>
    <p:sldId id="266" r:id="rId22"/>
    <p:sldId id="294" r:id="rId23"/>
    <p:sldId id="280" r:id="rId24"/>
    <p:sldId id="298" r:id="rId25"/>
    <p:sldId id="288" r:id="rId26"/>
    <p:sldId id="257" r:id="rId27"/>
    <p:sldId id="319" r:id="rId28"/>
    <p:sldId id="286" r:id="rId29"/>
    <p:sldId id="267" r:id="rId30"/>
    <p:sldId id="273" r:id="rId31"/>
    <p:sldId id="278" r:id="rId32"/>
    <p:sldId id="265" r:id="rId33"/>
    <p:sldId id="261" r:id="rId34"/>
    <p:sldId id="285" r:id="rId35"/>
    <p:sldId id="321" r:id="rId36"/>
    <p:sldId id="32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56" y="192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912"/>
    </p:cViewPr>
  </p:sorterViewPr>
  <p:notesViewPr>
    <p:cSldViewPr snapToGrid="0" showGuides="1">
      <p:cViewPr varScale="1">
        <p:scale>
          <a:sx n="73" d="100"/>
          <a:sy n="73" d="100"/>
        </p:scale>
        <p:origin x="35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7D-466D-93D5-5C8A22175F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7D-466D-93D5-5C8A22175F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7D-466D-93D5-5C8A22175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599024"/>
        <c:axId val="362599416"/>
      </c:lineChart>
      <c:catAx>
        <c:axId val="362599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416"/>
        <c:crosses val="autoZero"/>
        <c:auto val="1"/>
        <c:lblAlgn val="ctr"/>
        <c:lblOffset val="100"/>
        <c:noMultiLvlLbl val="0"/>
      </c:catAx>
      <c:valAx>
        <c:axId val="362599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A8-4EC3-8D44-29775C4971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A8-4EC3-8D44-29775C4971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A8-4EC3-8D44-29775C497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817536"/>
        <c:axId val="313817928"/>
        <c:axId val="360226640"/>
      </c:bar3DChart>
      <c:catAx>
        <c:axId val="31381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  <c:auto val="1"/>
        <c:lblAlgn val="ctr"/>
        <c:lblOffset val="100"/>
        <c:noMultiLvlLbl val="0"/>
      </c:catAx>
      <c:valAx>
        <c:axId val="31381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536"/>
        <c:crosses val="autoZero"/>
        <c:crossBetween val="between"/>
      </c:valAx>
      <c:serAx>
        <c:axId val="3602266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861021851887813"/>
          <c:y val="0.92483577024113339"/>
          <c:w val="0.44277937660650296"/>
          <c:h val="7.5164229758866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8E-134E-A792-ACBC1789A4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Semaine</c:v>
                </c:pt>
              </c:strCache>
            </c:strRef>
          </c:tx>
          <c:spPr>
            <a:solidFill>
              <a:schemeClr val="accent1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8E-134E-A792-ACBC1789A4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1">
                <a:tint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8E-134E-A792-ACBC1789A4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1">
                <a:tint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8E-134E-A792-ACBC1789A4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559156" y="1204755"/>
          <a:ext cx="1350895" cy="1350874"/>
        </a:xfrm>
        <a:prstGeom prst="ellipse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 dirty="0"/>
        </a:p>
      </dsp:txBody>
      <dsp:txXfrm>
        <a:off x="1756990" y="1402586"/>
        <a:ext cx="955227" cy="955212"/>
      </dsp:txXfrm>
    </dsp:sp>
    <dsp:sp modelId="{B93CE093-DA2A-4798-BAF2-0FFAE0B73C25}">
      <dsp:nvSpPr>
        <dsp:cNvPr id="0" name=""/>
        <dsp:cNvSpPr/>
      </dsp:nvSpPr>
      <dsp:spPr>
        <a:xfrm rot="16200000">
          <a:off x="2154742" y="1103887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1120900"/>
        <a:ext cx="7986" cy="7986"/>
      </dsp:txXfrm>
    </dsp:sp>
    <dsp:sp modelId="{CA85F741-F6B7-4E2B-8B75-0CDB526602AE}">
      <dsp:nvSpPr>
        <dsp:cNvPr id="0" name=""/>
        <dsp:cNvSpPr/>
      </dsp:nvSpPr>
      <dsp:spPr>
        <a:xfrm>
          <a:off x="1713050" y="1925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154684"/>
        <a:ext cx="737588" cy="737588"/>
      </dsp:txXfrm>
    </dsp:sp>
    <dsp:sp modelId="{5927BD6D-2F2E-4E26-A112-5F2651A5A89B}">
      <dsp:nvSpPr>
        <dsp:cNvPr id="0" name=""/>
        <dsp:cNvSpPr/>
      </dsp:nvSpPr>
      <dsp:spPr>
        <a:xfrm>
          <a:off x="2910051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85915" y="1876199"/>
        <a:ext cx="7985" cy="7985"/>
      </dsp:txXfrm>
    </dsp:sp>
    <dsp:sp modelId="{9D026403-DF0A-4EF6-B35D-011EA0F46F0D}">
      <dsp:nvSpPr>
        <dsp:cNvPr id="0" name=""/>
        <dsp:cNvSpPr/>
      </dsp:nvSpPr>
      <dsp:spPr>
        <a:xfrm>
          <a:off x="3069764" y="1358639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3222523" y="1511398"/>
        <a:ext cx="737588" cy="737588"/>
      </dsp:txXfrm>
    </dsp:sp>
    <dsp:sp modelId="{36CDD16D-C386-4CF1-80A0-34BB59D7B3E1}">
      <dsp:nvSpPr>
        <dsp:cNvPr id="0" name=""/>
        <dsp:cNvSpPr/>
      </dsp:nvSpPr>
      <dsp:spPr>
        <a:xfrm rot="5400000">
          <a:off x="2154742" y="2614485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2631498"/>
        <a:ext cx="7986" cy="7986"/>
      </dsp:txXfrm>
    </dsp:sp>
    <dsp:sp modelId="{1AD30E1B-D1C7-4740-ABF6-5D6C2792E94F}">
      <dsp:nvSpPr>
        <dsp:cNvPr id="0" name=""/>
        <dsp:cNvSpPr/>
      </dsp:nvSpPr>
      <dsp:spPr>
        <a:xfrm>
          <a:off x="1713050" y="2715353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2868112"/>
        <a:ext cx="737588" cy="737588"/>
      </dsp:txXfrm>
    </dsp:sp>
    <dsp:sp modelId="{C5EED771-639B-4210-8512-232BF55661BF}">
      <dsp:nvSpPr>
        <dsp:cNvPr id="0" name=""/>
        <dsp:cNvSpPr/>
      </dsp:nvSpPr>
      <dsp:spPr>
        <a:xfrm rot="10800000">
          <a:off x="1399443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475306" y="1876199"/>
        <a:ext cx="7985" cy="7985"/>
      </dsp:txXfrm>
    </dsp:sp>
    <dsp:sp modelId="{FA52FB85-9D3F-4A67-8E44-18D700CB64FC}">
      <dsp:nvSpPr>
        <dsp:cNvPr id="0" name=""/>
        <dsp:cNvSpPr/>
      </dsp:nvSpPr>
      <dsp:spPr>
        <a:xfrm>
          <a:off x="356337" y="1358639"/>
          <a:ext cx="1043106" cy="1043106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509096" y="1511398"/>
        <a:ext cx="737588" cy="737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000E-A922-4AE8-B3F0-6ABA98B7AAFB}" type="datetimeFigureOut">
              <a:rPr lang="en-US" smtClean="0"/>
              <a:t>4/20/19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44A60-04BE-4720-B5BB-022B42450DC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14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311AA-2C1B-4532-97DB-387D9D8455DE}" type="datetimeFigureOut">
              <a:rPr lang="en-US" smtClean="0"/>
              <a:t>4/20/19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EBD8-8C25-423A-88DB-FCC59604F2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84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6C8F25AB-CA7C-284B-9E70-4C646B3D5D9D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6E795C4B-D838-C046-9F5C-7F0A3EBD035A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B586B8CA-AA61-DD4A-96A0-7A5A761E13C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9608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6957FCF5-8CE1-6F41-9FD8-ABB0256B9F83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DF995F7-F179-3146-A3B3-0A9EACDB421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DEC60-7646-E849-A9BB-6FEEECC8AB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253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F4D5527C-95D9-5A42-9DB6-BB31A9886DCE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DD93AD42-01AA-6C4A-B188-18471F7CB8EF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2ABBD52-EA4D-8147-90AE-174E529D4CB2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7981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72F6B53F-961E-A94E-B6F9-EF6080C7F236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AAE9CCB-5827-6140-8535-F57DB0343DC2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A6612AB-6EFA-D744-86C8-CC3390E3A43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14739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23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4C45F303-3660-E143-9DD3-3C75FC07936F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A59ADFD3-4443-6943-8E59-E7DB030FFE3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6CC4D142-264D-D44E-9062-55C7AD49761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1166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F4E2E859-6D82-7346-9AFF-FBA91515435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14C6C4C-F950-C940-B7BF-A02888FE88A9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522542FF-6FE0-8940-98F4-5E82A9FCC69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9027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A19D84EA-26AF-6545-8582-155444B0397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FE13DC8-6583-4340-89C1-4D207E06A897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6C6B0EF-C957-EE40-B5DE-F197E616627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17287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2B15439C-B67A-DB41-BE0F-533E91A2972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F6A7590E-C91A-1249-A7FC-FE93132EDE9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C763512E-1145-DB43-A754-55AE5C491766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9641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085DB604-7E86-B645-B5F6-162ADF4CAD18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97EA14D-6AF3-154B-8BD0-A99E4E99ED8C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964A28E-DEA4-064C-BAA8-02F8F87C22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46642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>
            <a:extLst>
              <a:ext uri="{FF2B5EF4-FFF2-40B4-BE49-F238E27FC236}">
                <a16:creationId xmlns:a16="http://schemas.microsoft.com/office/drawing/2014/main" id="{76045D01-CDD1-B146-843F-DEACEAC7AF6A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75FA16CB-7D9A-0846-BE8F-940F5D564596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D413B33-3136-4545-8F70-7DEBF105C2B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86335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84904" y="6356350"/>
            <a:ext cx="6002595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B2B Company, Inc. | New York Empire State Building 123 AVE, USA | Phone: +54 994 022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50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A7622C06-FD35-3A40-AAFC-C60C2064010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59D112A-6239-6A40-8EBE-61E007C7FAD0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43D1A9-3AE1-6E4B-80A8-63958CC00F1D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7649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/>
          <p:cNvGrpSpPr>
            <a:grpSpLocks noChangeAspect="1"/>
          </p:cNvGrpSpPr>
          <p:nvPr userDrawn="1"/>
        </p:nvGrpSpPr>
        <p:grpSpPr bwMode="auto">
          <a:xfrm rot="201060">
            <a:off x="-223772" y="-3882680"/>
            <a:ext cx="13175428" cy="6274189"/>
            <a:chOff x="3" y="183"/>
            <a:chExt cx="5278" cy="271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37" name="Group 205"/>
            <p:cNvGrpSpPr>
              <a:grpSpLocks/>
            </p:cNvGrpSpPr>
            <p:nvPr userDrawn="1"/>
          </p:nvGrpSpPr>
          <p:grpSpPr bwMode="auto">
            <a:xfrm>
              <a:off x="3" y="723"/>
              <a:ext cx="4410" cy="2179"/>
              <a:chOff x="3" y="723"/>
              <a:chExt cx="4410" cy="2179"/>
            </a:xfrm>
            <a:grpFill/>
          </p:grpSpPr>
          <p:sp>
            <p:nvSpPr>
              <p:cNvPr id="578" name="Oval 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Oval 6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Oval 7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Oval 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Oval 9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Oval 1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Oval 11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Oval 12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Oval 13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Oval 1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Oval 15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Oval 16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Oval 17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Oval 18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Oval 19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Oval 2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Oval 21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Oval 22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Oval 23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Oval 24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Oval 25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Oval 26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Oval 27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Oval 28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Oval 29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Oval 3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Oval 31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Oval 32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Oval 33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Oval 34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Oval 3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Oval 36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Oval 37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Oval 3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Oval 39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Oval 4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Oval 41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Oval 4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Oval 43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Oval 4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Oval 4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Oval 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Oval 47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Oval 4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Oval 49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Oval 5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Oval 51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Oval 5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Oval 53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Oval 54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Oval 55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Oval 5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Oval 57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Oval 5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Oval 59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Oval 60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Oval 61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Oval 62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Oval 63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Oval 6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Oval 65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Oval 6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Oval 67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Oval 68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Oval 69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Oval 7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Oval 71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Oval 72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Oval 7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Oval 74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Oval 7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Oval 7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Oval 7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Oval 7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Oval 79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Oval 8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Oval 81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Oval 8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Oval 8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Oval 8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Oval 8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Oval 8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Oval 8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Oval 88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Oval 8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Oval 90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Oval 9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Oval 92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Oval 9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Oval 9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Oval 9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Oval 9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Oval 9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Oval 9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Oval 9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Oval 10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Oval 10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Oval 10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Oval 10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Oval 10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Oval 10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Oval 10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Oval 10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Oval 108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Oval 109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Oval 110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Oval 111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Oval 112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Oval 113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Oval 11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Oval 115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Oval 11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Oval 117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Oval 11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Oval 119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Oval 120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Oval 121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Oval 122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Oval 12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Oval 124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Oval 125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Oval 12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Oval 12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Oval 12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Oval 129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Oval 13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Oval 131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Oval 13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Oval 13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Oval 134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Oval 13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Oval 136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Oval 13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Oval 138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Oval 13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Oval 140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Oval 14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Oval 142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Oval 143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Oval 14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Oval 145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Oval 1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Oval 147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Oval 14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Oval 14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Oval 15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Oval 15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Oval 152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Oval 15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Oval 154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Oval 15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Oval 15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Oval 157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Oval 15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Oval 159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Oval 160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Oval 161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Oval 162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Oval 16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Oval 164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Oval 16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Oval 16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Oval 167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Oval 168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Oval 169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Oval 170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Oval 171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Oval 172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Oval 173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Oval 174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Oval 175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Oval 176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Oval 177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Oval 178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Oval 17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Oval 180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Oval 181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Oval 182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Oval 183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Oval 18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Oval 185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Oval 18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Oval 187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Oval 188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Oval 18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190"/>
              <p:cNvSpPr>
                <a:spLocks/>
              </p:cNvSpPr>
              <p:nvPr userDrawn="1"/>
            </p:nvSpPr>
            <p:spPr bwMode="auto">
              <a:xfrm>
                <a:off x="3" y="1739"/>
                <a:ext cx="53" cy="63"/>
              </a:xfrm>
              <a:custGeom>
                <a:avLst/>
                <a:gdLst>
                  <a:gd name="T0" fmla="*/ 0 w 53"/>
                  <a:gd name="T1" fmla="*/ 0 h 63"/>
                  <a:gd name="T2" fmla="*/ 53 w 53"/>
                  <a:gd name="T3" fmla="*/ 63 h 63"/>
                  <a:gd name="T4" fmla="*/ 50 w 53"/>
                  <a:gd name="T5" fmla="*/ 63 h 63"/>
                  <a:gd name="T6" fmla="*/ 0 w 53"/>
                  <a:gd name="T7" fmla="*/ 6 h 63"/>
                  <a:gd name="T8" fmla="*/ 0 w 5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3">
                    <a:moveTo>
                      <a:pt x="0" y="0"/>
                    </a:moveTo>
                    <a:lnTo>
                      <a:pt x="53" y="63"/>
                    </a:lnTo>
                    <a:lnTo>
                      <a:pt x="50" y="6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191"/>
              <p:cNvSpPr>
                <a:spLocks/>
              </p:cNvSpPr>
              <p:nvPr userDrawn="1"/>
            </p:nvSpPr>
            <p:spPr bwMode="auto">
              <a:xfrm>
                <a:off x="3" y="1802"/>
                <a:ext cx="53" cy="56"/>
              </a:xfrm>
              <a:custGeom>
                <a:avLst/>
                <a:gdLst>
                  <a:gd name="T0" fmla="*/ 0 w 53"/>
                  <a:gd name="T1" fmla="*/ 50 h 56"/>
                  <a:gd name="T2" fmla="*/ 50 w 53"/>
                  <a:gd name="T3" fmla="*/ 0 h 56"/>
                  <a:gd name="T4" fmla="*/ 53 w 53"/>
                  <a:gd name="T5" fmla="*/ 3 h 56"/>
                  <a:gd name="T6" fmla="*/ 0 w 53"/>
                  <a:gd name="T7" fmla="*/ 56 h 56"/>
                  <a:gd name="T8" fmla="*/ 0 w 53"/>
                  <a:gd name="T9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6">
                    <a:moveTo>
                      <a:pt x="0" y="50"/>
                    </a:moveTo>
                    <a:lnTo>
                      <a:pt x="50" y="0"/>
                    </a:lnTo>
                    <a:lnTo>
                      <a:pt x="53" y="3"/>
                    </a:lnTo>
                    <a:lnTo>
                      <a:pt x="0" y="56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192"/>
              <p:cNvSpPr>
                <a:spLocks/>
              </p:cNvSpPr>
              <p:nvPr userDrawn="1"/>
            </p:nvSpPr>
            <p:spPr bwMode="auto">
              <a:xfrm>
                <a:off x="3" y="1670"/>
                <a:ext cx="53" cy="132"/>
              </a:xfrm>
              <a:custGeom>
                <a:avLst/>
                <a:gdLst>
                  <a:gd name="T0" fmla="*/ 0 w 53"/>
                  <a:gd name="T1" fmla="*/ 0 h 132"/>
                  <a:gd name="T2" fmla="*/ 53 w 53"/>
                  <a:gd name="T3" fmla="*/ 132 h 132"/>
                  <a:gd name="T4" fmla="*/ 50 w 53"/>
                  <a:gd name="T5" fmla="*/ 132 h 132"/>
                  <a:gd name="T6" fmla="*/ 0 w 53"/>
                  <a:gd name="T7" fmla="*/ 9 h 132"/>
                  <a:gd name="T8" fmla="*/ 0 w 53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32">
                    <a:moveTo>
                      <a:pt x="0" y="0"/>
                    </a:moveTo>
                    <a:lnTo>
                      <a:pt x="53" y="132"/>
                    </a:lnTo>
                    <a:lnTo>
                      <a:pt x="50" y="13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193"/>
              <p:cNvSpPr>
                <a:spLocks/>
              </p:cNvSpPr>
              <p:nvPr userDrawn="1"/>
            </p:nvSpPr>
            <p:spPr bwMode="auto">
              <a:xfrm>
                <a:off x="2667" y="2220"/>
                <a:ext cx="373" cy="339"/>
              </a:xfrm>
              <a:custGeom>
                <a:avLst/>
                <a:gdLst>
                  <a:gd name="T0" fmla="*/ 373 w 373"/>
                  <a:gd name="T1" fmla="*/ 0 h 339"/>
                  <a:gd name="T2" fmla="*/ 0 w 373"/>
                  <a:gd name="T3" fmla="*/ 336 h 339"/>
                  <a:gd name="T4" fmla="*/ 3 w 373"/>
                  <a:gd name="T5" fmla="*/ 339 h 339"/>
                  <a:gd name="T6" fmla="*/ 373 w 373"/>
                  <a:gd name="T7" fmla="*/ 3 h 339"/>
                  <a:gd name="T8" fmla="*/ 373 w 373"/>
                  <a:gd name="T9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39">
                    <a:moveTo>
                      <a:pt x="373" y="0"/>
                    </a:moveTo>
                    <a:lnTo>
                      <a:pt x="0" y="336"/>
                    </a:lnTo>
                    <a:lnTo>
                      <a:pt x="3" y="339"/>
                    </a:lnTo>
                    <a:lnTo>
                      <a:pt x="373" y="3"/>
                    </a:lnTo>
                    <a:lnTo>
                      <a:pt x="3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194"/>
              <p:cNvSpPr>
                <a:spLocks/>
              </p:cNvSpPr>
              <p:nvPr userDrawn="1"/>
            </p:nvSpPr>
            <p:spPr bwMode="auto">
              <a:xfrm>
                <a:off x="849" y="1365"/>
                <a:ext cx="834" cy="380"/>
              </a:xfrm>
              <a:custGeom>
                <a:avLst/>
                <a:gdLst>
                  <a:gd name="T0" fmla="*/ 3 w 834"/>
                  <a:gd name="T1" fmla="*/ 0 h 380"/>
                  <a:gd name="T2" fmla="*/ 0 w 834"/>
                  <a:gd name="T3" fmla="*/ 3 h 380"/>
                  <a:gd name="T4" fmla="*/ 831 w 834"/>
                  <a:gd name="T5" fmla="*/ 380 h 380"/>
                  <a:gd name="T6" fmla="*/ 834 w 834"/>
                  <a:gd name="T7" fmla="*/ 377 h 380"/>
                  <a:gd name="T8" fmla="*/ 3 w 834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380">
                    <a:moveTo>
                      <a:pt x="3" y="0"/>
                    </a:moveTo>
                    <a:lnTo>
                      <a:pt x="0" y="3"/>
                    </a:lnTo>
                    <a:lnTo>
                      <a:pt x="831" y="380"/>
                    </a:lnTo>
                    <a:lnTo>
                      <a:pt x="834" y="37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195"/>
              <p:cNvSpPr>
                <a:spLocks/>
              </p:cNvSpPr>
              <p:nvPr userDrawn="1"/>
            </p:nvSpPr>
            <p:spPr bwMode="auto">
              <a:xfrm>
                <a:off x="3" y="1204"/>
                <a:ext cx="849" cy="164"/>
              </a:xfrm>
              <a:custGeom>
                <a:avLst/>
                <a:gdLst>
                  <a:gd name="T0" fmla="*/ 0 w 849"/>
                  <a:gd name="T1" fmla="*/ 0 h 164"/>
                  <a:gd name="T2" fmla="*/ 849 w 849"/>
                  <a:gd name="T3" fmla="*/ 161 h 164"/>
                  <a:gd name="T4" fmla="*/ 846 w 849"/>
                  <a:gd name="T5" fmla="*/ 164 h 164"/>
                  <a:gd name="T6" fmla="*/ 0 w 849"/>
                  <a:gd name="T7" fmla="*/ 4 h 164"/>
                  <a:gd name="T8" fmla="*/ 0 w 849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64">
                    <a:moveTo>
                      <a:pt x="0" y="0"/>
                    </a:moveTo>
                    <a:lnTo>
                      <a:pt x="849" y="161"/>
                    </a:lnTo>
                    <a:lnTo>
                      <a:pt x="846" y="16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196"/>
              <p:cNvSpPr>
                <a:spLocks/>
              </p:cNvSpPr>
              <p:nvPr userDrawn="1"/>
            </p:nvSpPr>
            <p:spPr bwMode="auto">
              <a:xfrm>
                <a:off x="53" y="1365"/>
                <a:ext cx="799" cy="440"/>
              </a:xfrm>
              <a:custGeom>
                <a:avLst/>
                <a:gdLst>
                  <a:gd name="T0" fmla="*/ 796 w 799"/>
                  <a:gd name="T1" fmla="*/ 0 h 440"/>
                  <a:gd name="T2" fmla="*/ 0 w 799"/>
                  <a:gd name="T3" fmla="*/ 434 h 440"/>
                  <a:gd name="T4" fmla="*/ 3 w 799"/>
                  <a:gd name="T5" fmla="*/ 440 h 440"/>
                  <a:gd name="T6" fmla="*/ 799 w 799"/>
                  <a:gd name="T7" fmla="*/ 3 h 440"/>
                  <a:gd name="T8" fmla="*/ 796 w 799"/>
                  <a:gd name="T9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440">
                    <a:moveTo>
                      <a:pt x="796" y="0"/>
                    </a:moveTo>
                    <a:lnTo>
                      <a:pt x="0" y="434"/>
                    </a:lnTo>
                    <a:lnTo>
                      <a:pt x="3" y="440"/>
                    </a:lnTo>
                    <a:lnTo>
                      <a:pt x="799" y="3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197"/>
              <p:cNvSpPr>
                <a:spLocks/>
              </p:cNvSpPr>
              <p:nvPr userDrawn="1"/>
            </p:nvSpPr>
            <p:spPr bwMode="auto">
              <a:xfrm>
                <a:off x="3" y="1365"/>
                <a:ext cx="849" cy="113"/>
              </a:xfrm>
              <a:custGeom>
                <a:avLst/>
                <a:gdLst>
                  <a:gd name="T0" fmla="*/ 0 w 849"/>
                  <a:gd name="T1" fmla="*/ 110 h 113"/>
                  <a:gd name="T2" fmla="*/ 846 w 849"/>
                  <a:gd name="T3" fmla="*/ 0 h 113"/>
                  <a:gd name="T4" fmla="*/ 849 w 849"/>
                  <a:gd name="T5" fmla="*/ 3 h 113"/>
                  <a:gd name="T6" fmla="*/ 0 w 849"/>
                  <a:gd name="T7" fmla="*/ 113 h 113"/>
                  <a:gd name="T8" fmla="*/ 0 w 849"/>
                  <a:gd name="T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13">
                    <a:moveTo>
                      <a:pt x="0" y="110"/>
                    </a:moveTo>
                    <a:lnTo>
                      <a:pt x="846" y="0"/>
                    </a:lnTo>
                    <a:lnTo>
                      <a:pt x="849" y="3"/>
                    </a:lnTo>
                    <a:lnTo>
                      <a:pt x="0" y="113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198"/>
              <p:cNvSpPr>
                <a:spLocks/>
              </p:cNvSpPr>
              <p:nvPr userDrawn="1"/>
            </p:nvSpPr>
            <p:spPr bwMode="auto">
              <a:xfrm>
                <a:off x="1269" y="2528"/>
                <a:ext cx="10" cy="358"/>
              </a:xfrm>
              <a:custGeom>
                <a:avLst/>
                <a:gdLst>
                  <a:gd name="T0" fmla="*/ 3 w 10"/>
                  <a:gd name="T1" fmla="*/ 0 h 358"/>
                  <a:gd name="T2" fmla="*/ 0 w 10"/>
                  <a:gd name="T3" fmla="*/ 0 h 358"/>
                  <a:gd name="T4" fmla="*/ 7 w 10"/>
                  <a:gd name="T5" fmla="*/ 358 h 358"/>
                  <a:gd name="T6" fmla="*/ 10 w 10"/>
                  <a:gd name="T7" fmla="*/ 358 h 358"/>
                  <a:gd name="T8" fmla="*/ 3 w 10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58">
                    <a:moveTo>
                      <a:pt x="3" y="0"/>
                    </a:moveTo>
                    <a:lnTo>
                      <a:pt x="0" y="0"/>
                    </a:lnTo>
                    <a:lnTo>
                      <a:pt x="7" y="358"/>
                    </a:lnTo>
                    <a:lnTo>
                      <a:pt x="10" y="35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199"/>
              <p:cNvSpPr>
                <a:spLocks/>
              </p:cNvSpPr>
              <p:nvPr userDrawn="1"/>
            </p:nvSpPr>
            <p:spPr bwMode="auto">
              <a:xfrm>
                <a:off x="1269" y="1742"/>
                <a:ext cx="414" cy="786"/>
              </a:xfrm>
              <a:custGeom>
                <a:avLst/>
                <a:gdLst>
                  <a:gd name="T0" fmla="*/ 411 w 414"/>
                  <a:gd name="T1" fmla="*/ 0 h 786"/>
                  <a:gd name="T2" fmla="*/ 0 w 414"/>
                  <a:gd name="T3" fmla="*/ 786 h 786"/>
                  <a:gd name="T4" fmla="*/ 3 w 414"/>
                  <a:gd name="T5" fmla="*/ 786 h 786"/>
                  <a:gd name="T6" fmla="*/ 414 w 414"/>
                  <a:gd name="T7" fmla="*/ 3 h 786"/>
                  <a:gd name="T8" fmla="*/ 411 w 414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786">
                    <a:moveTo>
                      <a:pt x="411" y="0"/>
                    </a:moveTo>
                    <a:lnTo>
                      <a:pt x="0" y="786"/>
                    </a:lnTo>
                    <a:lnTo>
                      <a:pt x="3" y="786"/>
                    </a:lnTo>
                    <a:lnTo>
                      <a:pt x="414" y="3"/>
                    </a:lnTo>
                    <a:lnTo>
                      <a:pt x="4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200"/>
              <p:cNvSpPr>
                <a:spLocks/>
              </p:cNvSpPr>
              <p:nvPr userDrawn="1"/>
            </p:nvSpPr>
            <p:spPr bwMode="auto">
              <a:xfrm>
                <a:off x="3040" y="1899"/>
                <a:ext cx="407" cy="324"/>
              </a:xfrm>
              <a:custGeom>
                <a:avLst/>
                <a:gdLst>
                  <a:gd name="T0" fmla="*/ 404 w 407"/>
                  <a:gd name="T1" fmla="*/ 0 h 324"/>
                  <a:gd name="T2" fmla="*/ 0 w 407"/>
                  <a:gd name="T3" fmla="*/ 321 h 324"/>
                  <a:gd name="T4" fmla="*/ 0 w 407"/>
                  <a:gd name="T5" fmla="*/ 324 h 324"/>
                  <a:gd name="T6" fmla="*/ 407 w 407"/>
                  <a:gd name="T7" fmla="*/ 3 h 324"/>
                  <a:gd name="T8" fmla="*/ 404 w 407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324">
                    <a:moveTo>
                      <a:pt x="404" y="0"/>
                    </a:moveTo>
                    <a:lnTo>
                      <a:pt x="0" y="321"/>
                    </a:lnTo>
                    <a:lnTo>
                      <a:pt x="0" y="324"/>
                    </a:lnTo>
                    <a:lnTo>
                      <a:pt x="407" y="3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201"/>
              <p:cNvSpPr>
                <a:spLocks/>
              </p:cNvSpPr>
              <p:nvPr userDrawn="1"/>
            </p:nvSpPr>
            <p:spPr bwMode="auto">
              <a:xfrm>
                <a:off x="2868" y="1899"/>
                <a:ext cx="579" cy="491"/>
              </a:xfrm>
              <a:custGeom>
                <a:avLst/>
                <a:gdLst>
                  <a:gd name="T0" fmla="*/ 185 w 185"/>
                  <a:gd name="T1" fmla="*/ 0 h 156"/>
                  <a:gd name="T2" fmla="*/ 0 w 185"/>
                  <a:gd name="T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56">
                    <a:moveTo>
                      <a:pt x="185" y="0"/>
                    </a:moveTo>
                    <a:cubicBezTo>
                      <a:pt x="122" y="50"/>
                      <a:pt x="62" y="102"/>
                      <a:pt x="0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203"/>
              <p:cNvSpPr>
                <a:spLocks/>
              </p:cNvSpPr>
              <p:nvPr userDrawn="1"/>
            </p:nvSpPr>
            <p:spPr bwMode="auto">
              <a:xfrm>
                <a:off x="965" y="2003"/>
                <a:ext cx="307" cy="525"/>
              </a:xfrm>
              <a:custGeom>
                <a:avLst/>
                <a:gdLst>
                  <a:gd name="T0" fmla="*/ 3 w 307"/>
                  <a:gd name="T1" fmla="*/ 0 h 525"/>
                  <a:gd name="T2" fmla="*/ 0 w 307"/>
                  <a:gd name="T3" fmla="*/ 0 h 525"/>
                  <a:gd name="T4" fmla="*/ 304 w 307"/>
                  <a:gd name="T5" fmla="*/ 525 h 525"/>
                  <a:gd name="T6" fmla="*/ 307 w 307"/>
                  <a:gd name="T7" fmla="*/ 525 h 525"/>
                  <a:gd name="T8" fmla="*/ 3 w 307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525">
                    <a:moveTo>
                      <a:pt x="3" y="0"/>
                    </a:moveTo>
                    <a:lnTo>
                      <a:pt x="0" y="0"/>
                    </a:lnTo>
                    <a:lnTo>
                      <a:pt x="304" y="525"/>
                    </a:lnTo>
                    <a:lnTo>
                      <a:pt x="307" y="52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204"/>
              <p:cNvSpPr>
                <a:spLocks/>
              </p:cNvSpPr>
              <p:nvPr userDrawn="1"/>
            </p:nvSpPr>
            <p:spPr bwMode="auto">
              <a:xfrm>
                <a:off x="849" y="1365"/>
                <a:ext cx="119" cy="638"/>
              </a:xfrm>
              <a:custGeom>
                <a:avLst/>
                <a:gdLst>
                  <a:gd name="T0" fmla="*/ 3 w 119"/>
                  <a:gd name="T1" fmla="*/ 0 h 638"/>
                  <a:gd name="T2" fmla="*/ 0 w 119"/>
                  <a:gd name="T3" fmla="*/ 0 h 638"/>
                  <a:gd name="T4" fmla="*/ 116 w 119"/>
                  <a:gd name="T5" fmla="*/ 638 h 638"/>
                  <a:gd name="T6" fmla="*/ 119 w 119"/>
                  <a:gd name="T7" fmla="*/ 638 h 638"/>
                  <a:gd name="T8" fmla="*/ 3 w 119"/>
                  <a:gd name="T9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38">
                    <a:moveTo>
                      <a:pt x="3" y="0"/>
                    </a:moveTo>
                    <a:lnTo>
                      <a:pt x="0" y="0"/>
                    </a:lnTo>
                    <a:lnTo>
                      <a:pt x="116" y="638"/>
                    </a:lnTo>
                    <a:lnTo>
                      <a:pt x="119" y="6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406"/>
            <p:cNvGrpSpPr>
              <a:grpSpLocks/>
            </p:cNvGrpSpPr>
            <p:nvPr userDrawn="1"/>
          </p:nvGrpSpPr>
          <p:grpSpPr bwMode="auto">
            <a:xfrm>
              <a:off x="3" y="183"/>
              <a:ext cx="5278" cy="2706"/>
              <a:chOff x="3" y="183"/>
              <a:chExt cx="5278" cy="2706"/>
            </a:xfrm>
            <a:grpFill/>
          </p:grpSpPr>
          <p:sp>
            <p:nvSpPr>
              <p:cNvPr id="378" name="Freeform 206"/>
              <p:cNvSpPr>
                <a:spLocks/>
              </p:cNvSpPr>
              <p:nvPr userDrawn="1"/>
            </p:nvSpPr>
            <p:spPr bwMode="auto">
              <a:xfrm>
                <a:off x="965" y="2003"/>
                <a:ext cx="314" cy="883"/>
              </a:xfrm>
              <a:custGeom>
                <a:avLst/>
                <a:gdLst>
                  <a:gd name="T0" fmla="*/ 3 w 314"/>
                  <a:gd name="T1" fmla="*/ 0 h 883"/>
                  <a:gd name="T2" fmla="*/ 0 w 314"/>
                  <a:gd name="T3" fmla="*/ 0 h 883"/>
                  <a:gd name="T4" fmla="*/ 311 w 314"/>
                  <a:gd name="T5" fmla="*/ 883 h 883"/>
                  <a:gd name="T6" fmla="*/ 314 w 314"/>
                  <a:gd name="T7" fmla="*/ 883 h 883"/>
                  <a:gd name="T8" fmla="*/ 3 w 314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883">
                    <a:moveTo>
                      <a:pt x="3" y="0"/>
                    </a:moveTo>
                    <a:lnTo>
                      <a:pt x="0" y="0"/>
                    </a:lnTo>
                    <a:lnTo>
                      <a:pt x="311" y="883"/>
                    </a:lnTo>
                    <a:lnTo>
                      <a:pt x="314" y="88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207"/>
              <p:cNvSpPr>
                <a:spLocks/>
              </p:cNvSpPr>
              <p:nvPr userDrawn="1"/>
            </p:nvSpPr>
            <p:spPr bwMode="auto">
              <a:xfrm>
                <a:off x="965" y="1742"/>
                <a:ext cx="718" cy="264"/>
              </a:xfrm>
              <a:custGeom>
                <a:avLst/>
                <a:gdLst>
                  <a:gd name="T0" fmla="*/ 715 w 718"/>
                  <a:gd name="T1" fmla="*/ 0 h 264"/>
                  <a:gd name="T2" fmla="*/ 0 w 718"/>
                  <a:gd name="T3" fmla="*/ 258 h 264"/>
                  <a:gd name="T4" fmla="*/ 3 w 718"/>
                  <a:gd name="T5" fmla="*/ 264 h 264"/>
                  <a:gd name="T6" fmla="*/ 718 w 718"/>
                  <a:gd name="T7" fmla="*/ 3 h 264"/>
                  <a:gd name="T8" fmla="*/ 715 w 718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64">
                    <a:moveTo>
                      <a:pt x="715" y="0"/>
                    </a:moveTo>
                    <a:lnTo>
                      <a:pt x="0" y="258"/>
                    </a:lnTo>
                    <a:lnTo>
                      <a:pt x="3" y="264"/>
                    </a:lnTo>
                    <a:lnTo>
                      <a:pt x="718" y="3"/>
                    </a:lnTo>
                    <a:lnTo>
                      <a:pt x="7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208"/>
              <p:cNvSpPr>
                <a:spLocks/>
              </p:cNvSpPr>
              <p:nvPr userDrawn="1"/>
            </p:nvSpPr>
            <p:spPr bwMode="auto">
              <a:xfrm>
                <a:off x="53" y="1799"/>
                <a:ext cx="915" cy="207"/>
              </a:xfrm>
              <a:custGeom>
                <a:avLst/>
                <a:gdLst>
                  <a:gd name="T0" fmla="*/ 3 w 915"/>
                  <a:gd name="T1" fmla="*/ 0 h 207"/>
                  <a:gd name="T2" fmla="*/ 0 w 915"/>
                  <a:gd name="T3" fmla="*/ 6 h 207"/>
                  <a:gd name="T4" fmla="*/ 912 w 915"/>
                  <a:gd name="T5" fmla="*/ 207 h 207"/>
                  <a:gd name="T6" fmla="*/ 915 w 915"/>
                  <a:gd name="T7" fmla="*/ 201 h 207"/>
                  <a:gd name="T8" fmla="*/ 3 w 91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207">
                    <a:moveTo>
                      <a:pt x="3" y="0"/>
                    </a:moveTo>
                    <a:lnTo>
                      <a:pt x="0" y="6"/>
                    </a:lnTo>
                    <a:lnTo>
                      <a:pt x="912" y="207"/>
                    </a:lnTo>
                    <a:lnTo>
                      <a:pt x="915" y="20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209"/>
              <p:cNvSpPr>
                <a:spLocks/>
              </p:cNvSpPr>
              <p:nvPr userDrawn="1"/>
            </p:nvSpPr>
            <p:spPr bwMode="auto">
              <a:xfrm>
                <a:off x="3068" y="1899"/>
                <a:ext cx="379" cy="352"/>
              </a:xfrm>
              <a:custGeom>
                <a:avLst/>
                <a:gdLst>
                  <a:gd name="T0" fmla="*/ 376 w 379"/>
                  <a:gd name="T1" fmla="*/ 0 h 352"/>
                  <a:gd name="T2" fmla="*/ 0 w 379"/>
                  <a:gd name="T3" fmla="*/ 349 h 352"/>
                  <a:gd name="T4" fmla="*/ 0 w 379"/>
                  <a:gd name="T5" fmla="*/ 352 h 352"/>
                  <a:gd name="T6" fmla="*/ 379 w 379"/>
                  <a:gd name="T7" fmla="*/ 3 h 352"/>
                  <a:gd name="T8" fmla="*/ 376 w 379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352">
                    <a:moveTo>
                      <a:pt x="376" y="0"/>
                    </a:moveTo>
                    <a:lnTo>
                      <a:pt x="0" y="349"/>
                    </a:lnTo>
                    <a:lnTo>
                      <a:pt x="0" y="352"/>
                    </a:lnTo>
                    <a:lnTo>
                      <a:pt x="379" y="3"/>
                    </a:lnTo>
                    <a:lnTo>
                      <a:pt x="3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210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211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213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214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215"/>
              <p:cNvSpPr>
                <a:spLocks/>
              </p:cNvSpPr>
              <p:nvPr userDrawn="1"/>
            </p:nvSpPr>
            <p:spPr bwMode="auto">
              <a:xfrm>
                <a:off x="965" y="1902"/>
                <a:ext cx="564" cy="104"/>
              </a:xfrm>
              <a:custGeom>
                <a:avLst/>
                <a:gdLst>
                  <a:gd name="T0" fmla="*/ 561 w 564"/>
                  <a:gd name="T1" fmla="*/ 0 h 104"/>
                  <a:gd name="T2" fmla="*/ 0 w 564"/>
                  <a:gd name="T3" fmla="*/ 98 h 104"/>
                  <a:gd name="T4" fmla="*/ 3 w 564"/>
                  <a:gd name="T5" fmla="*/ 104 h 104"/>
                  <a:gd name="T6" fmla="*/ 564 w 564"/>
                  <a:gd name="T7" fmla="*/ 3 h 104"/>
                  <a:gd name="T8" fmla="*/ 561 w 564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104">
                    <a:moveTo>
                      <a:pt x="561" y="0"/>
                    </a:moveTo>
                    <a:lnTo>
                      <a:pt x="0" y="98"/>
                    </a:lnTo>
                    <a:lnTo>
                      <a:pt x="3" y="104"/>
                    </a:lnTo>
                    <a:lnTo>
                      <a:pt x="564" y="3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216"/>
              <p:cNvSpPr>
                <a:spLocks/>
              </p:cNvSpPr>
              <p:nvPr userDrawn="1"/>
            </p:nvSpPr>
            <p:spPr bwMode="auto">
              <a:xfrm>
                <a:off x="1269" y="1902"/>
                <a:ext cx="260" cy="626"/>
              </a:xfrm>
              <a:custGeom>
                <a:avLst/>
                <a:gdLst>
                  <a:gd name="T0" fmla="*/ 257 w 260"/>
                  <a:gd name="T1" fmla="*/ 0 h 626"/>
                  <a:gd name="T2" fmla="*/ 0 w 260"/>
                  <a:gd name="T3" fmla="*/ 626 h 626"/>
                  <a:gd name="T4" fmla="*/ 3 w 260"/>
                  <a:gd name="T5" fmla="*/ 626 h 626"/>
                  <a:gd name="T6" fmla="*/ 260 w 260"/>
                  <a:gd name="T7" fmla="*/ 3 h 626"/>
                  <a:gd name="T8" fmla="*/ 257 w 260"/>
                  <a:gd name="T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626">
                    <a:moveTo>
                      <a:pt x="257" y="0"/>
                    </a:moveTo>
                    <a:lnTo>
                      <a:pt x="0" y="626"/>
                    </a:lnTo>
                    <a:lnTo>
                      <a:pt x="3" y="626"/>
                    </a:lnTo>
                    <a:lnTo>
                      <a:pt x="260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217"/>
              <p:cNvSpPr>
                <a:spLocks/>
              </p:cNvSpPr>
              <p:nvPr userDrawn="1"/>
            </p:nvSpPr>
            <p:spPr bwMode="auto">
              <a:xfrm>
                <a:off x="849" y="1365"/>
                <a:ext cx="680" cy="540"/>
              </a:xfrm>
              <a:custGeom>
                <a:avLst/>
                <a:gdLst>
                  <a:gd name="T0" fmla="*/ 3 w 680"/>
                  <a:gd name="T1" fmla="*/ 0 h 540"/>
                  <a:gd name="T2" fmla="*/ 0 w 680"/>
                  <a:gd name="T3" fmla="*/ 3 h 540"/>
                  <a:gd name="T4" fmla="*/ 677 w 680"/>
                  <a:gd name="T5" fmla="*/ 540 h 540"/>
                  <a:gd name="T6" fmla="*/ 680 w 680"/>
                  <a:gd name="T7" fmla="*/ 537 h 540"/>
                  <a:gd name="T8" fmla="*/ 3 w 680"/>
                  <a:gd name="T9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0" h="540">
                    <a:moveTo>
                      <a:pt x="3" y="0"/>
                    </a:moveTo>
                    <a:lnTo>
                      <a:pt x="0" y="3"/>
                    </a:lnTo>
                    <a:lnTo>
                      <a:pt x="677" y="540"/>
                    </a:lnTo>
                    <a:lnTo>
                      <a:pt x="680" y="53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218"/>
              <p:cNvSpPr>
                <a:spLocks/>
              </p:cNvSpPr>
              <p:nvPr userDrawn="1"/>
            </p:nvSpPr>
            <p:spPr bwMode="auto">
              <a:xfrm>
                <a:off x="1272" y="1902"/>
                <a:ext cx="257" cy="984"/>
              </a:xfrm>
              <a:custGeom>
                <a:avLst/>
                <a:gdLst>
                  <a:gd name="T0" fmla="*/ 254 w 257"/>
                  <a:gd name="T1" fmla="*/ 0 h 984"/>
                  <a:gd name="T2" fmla="*/ 0 w 257"/>
                  <a:gd name="T3" fmla="*/ 984 h 984"/>
                  <a:gd name="T4" fmla="*/ 7 w 257"/>
                  <a:gd name="T5" fmla="*/ 984 h 984"/>
                  <a:gd name="T6" fmla="*/ 257 w 257"/>
                  <a:gd name="T7" fmla="*/ 3 h 984"/>
                  <a:gd name="T8" fmla="*/ 254 w 257"/>
                  <a:gd name="T9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984">
                    <a:moveTo>
                      <a:pt x="254" y="0"/>
                    </a:moveTo>
                    <a:lnTo>
                      <a:pt x="0" y="984"/>
                    </a:lnTo>
                    <a:lnTo>
                      <a:pt x="7" y="984"/>
                    </a:lnTo>
                    <a:lnTo>
                      <a:pt x="257" y="3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219"/>
              <p:cNvSpPr>
                <a:spLocks/>
              </p:cNvSpPr>
              <p:nvPr userDrawn="1"/>
            </p:nvSpPr>
            <p:spPr bwMode="auto">
              <a:xfrm>
                <a:off x="1526" y="1742"/>
                <a:ext cx="157" cy="163"/>
              </a:xfrm>
              <a:custGeom>
                <a:avLst/>
                <a:gdLst>
                  <a:gd name="T0" fmla="*/ 154 w 157"/>
                  <a:gd name="T1" fmla="*/ 0 h 163"/>
                  <a:gd name="T2" fmla="*/ 0 w 157"/>
                  <a:gd name="T3" fmla="*/ 160 h 163"/>
                  <a:gd name="T4" fmla="*/ 3 w 157"/>
                  <a:gd name="T5" fmla="*/ 163 h 163"/>
                  <a:gd name="T6" fmla="*/ 157 w 157"/>
                  <a:gd name="T7" fmla="*/ 3 h 163"/>
                  <a:gd name="T8" fmla="*/ 154 w 157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63">
                    <a:moveTo>
                      <a:pt x="154" y="0"/>
                    </a:moveTo>
                    <a:lnTo>
                      <a:pt x="0" y="160"/>
                    </a:lnTo>
                    <a:lnTo>
                      <a:pt x="3" y="163"/>
                    </a:lnTo>
                    <a:lnTo>
                      <a:pt x="157" y="3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220"/>
              <p:cNvSpPr>
                <a:spLocks/>
              </p:cNvSpPr>
              <p:nvPr userDrawn="1"/>
            </p:nvSpPr>
            <p:spPr bwMode="auto">
              <a:xfrm>
                <a:off x="1680" y="1201"/>
                <a:ext cx="896" cy="544"/>
              </a:xfrm>
              <a:custGeom>
                <a:avLst/>
                <a:gdLst>
                  <a:gd name="T0" fmla="*/ 893 w 896"/>
                  <a:gd name="T1" fmla="*/ 0 h 544"/>
                  <a:gd name="T2" fmla="*/ 0 w 896"/>
                  <a:gd name="T3" fmla="*/ 541 h 544"/>
                  <a:gd name="T4" fmla="*/ 3 w 896"/>
                  <a:gd name="T5" fmla="*/ 544 h 544"/>
                  <a:gd name="T6" fmla="*/ 896 w 896"/>
                  <a:gd name="T7" fmla="*/ 7 h 544"/>
                  <a:gd name="T8" fmla="*/ 893 w 89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6" h="544">
                    <a:moveTo>
                      <a:pt x="893" y="0"/>
                    </a:moveTo>
                    <a:lnTo>
                      <a:pt x="0" y="541"/>
                    </a:lnTo>
                    <a:lnTo>
                      <a:pt x="3" y="544"/>
                    </a:lnTo>
                    <a:lnTo>
                      <a:pt x="896" y="7"/>
                    </a:lnTo>
                    <a:lnTo>
                      <a:pt x="8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221"/>
              <p:cNvSpPr>
                <a:spLocks/>
              </p:cNvSpPr>
              <p:nvPr userDrawn="1"/>
            </p:nvSpPr>
            <p:spPr bwMode="auto">
              <a:xfrm>
                <a:off x="527" y="799"/>
                <a:ext cx="325" cy="569"/>
              </a:xfrm>
              <a:custGeom>
                <a:avLst/>
                <a:gdLst>
                  <a:gd name="T0" fmla="*/ 3 w 325"/>
                  <a:gd name="T1" fmla="*/ 0 h 569"/>
                  <a:gd name="T2" fmla="*/ 0 w 325"/>
                  <a:gd name="T3" fmla="*/ 3 h 569"/>
                  <a:gd name="T4" fmla="*/ 322 w 325"/>
                  <a:gd name="T5" fmla="*/ 569 h 569"/>
                  <a:gd name="T6" fmla="*/ 325 w 325"/>
                  <a:gd name="T7" fmla="*/ 566 h 569"/>
                  <a:gd name="T8" fmla="*/ 3 w 325"/>
                  <a:gd name="T9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69">
                    <a:moveTo>
                      <a:pt x="3" y="0"/>
                    </a:moveTo>
                    <a:lnTo>
                      <a:pt x="0" y="3"/>
                    </a:lnTo>
                    <a:lnTo>
                      <a:pt x="322" y="569"/>
                    </a:lnTo>
                    <a:lnTo>
                      <a:pt x="325" y="56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222"/>
              <p:cNvSpPr>
                <a:spLocks/>
              </p:cNvSpPr>
              <p:nvPr userDrawn="1"/>
            </p:nvSpPr>
            <p:spPr bwMode="auto">
              <a:xfrm>
                <a:off x="3" y="799"/>
                <a:ext cx="524" cy="264"/>
              </a:xfrm>
              <a:custGeom>
                <a:avLst/>
                <a:gdLst>
                  <a:gd name="T0" fmla="*/ 0 w 524"/>
                  <a:gd name="T1" fmla="*/ 261 h 264"/>
                  <a:gd name="T2" fmla="*/ 524 w 524"/>
                  <a:gd name="T3" fmla="*/ 0 h 264"/>
                  <a:gd name="T4" fmla="*/ 524 w 524"/>
                  <a:gd name="T5" fmla="*/ 3 h 264"/>
                  <a:gd name="T6" fmla="*/ 0 w 524"/>
                  <a:gd name="T7" fmla="*/ 264 h 264"/>
                  <a:gd name="T8" fmla="*/ 0 w 524"/>
                  <a:gd name="T9" fmla="*/ 26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264">
                    <a:moveTo>
                      <a:pt x="0" y="261"/>
                    </a:moveTo>
                    <a:lnTo>
                      <a:pt x="524" y="0"/>
                    </a:lnTo>
                    <a:lnTo>
                      <a:pt x="524" y="3"/>
                    </a:lnTo>
                    <a:lnTo>
                      <a:pt x="0" y="264"/>
                    </a:lnTo>
                    <a:lnTo>
                      <a:pt x="0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223"/>
              <p:cNvSpPr>
                <a:spLocks/>
              </p:cNvSpPr>
              <p:nvPr userDrawn="1"/>
            </p:nvSpPr>
            <p:spPr bwMode="auto">
              <a:xfrm>
                <a:off x="3" y="799"/>
                <a:ext cx="527" cy="509"/>
              </a:xfrm>
              <a:custGeom>
                <a:avLst/>
                <a:gdLst>
                  <a:gd name="T0" fmla="*/ 0 w 527"/>
                  <a:gd name="T1" fmla="*/ 500 h 509"/>
                  <a:gd name="T2" fmla="*/ 524 w 527"/>
                  <a:gd name="T3" fmla="*/ 0 h 509"/>
                  <a:gd name="T4" fmla="*/ 527 w 527"/>
                  <a:gd name="T5" fmla="*/ 3 h 509"/>
                  <a:gd name="T6" fmla="*/ 0 w 527"/>
                  <a:gd name="T7" fmla="*/ 509 h 509"/>
                  <a:gd name="T8" fmla="*/ 0 w 527"/>
                  <a:gd name="T9" fmla="*/ 50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509">
                    <a:moveTo>
                      <a:pt x="0" y="500"/>
                    </a:moveTo>
                    <a:lnTo>
                      <a:pt x="524" y="0"/>
                    </a:lnTo>
                    <a:lnTo>
                      <a:pt x="527" y="3"/>
                    </a:lnTo>
                    <a:lnTo>
                      <a:pt x="0" y="509"/>
                    </a:lnTo>
                    <a:lnTo>
                      <a:pt x="0" y="5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224"/>
              <p:cNvSpPr>
                <a:spLocks/>
              </p:cNvSpPr>
              <p:nvPr userDrawn="1"/>
            </p:nvSpPr>
            <p:spPr bwMode="auto">
              <a:xfrm>
                <a:off x="527" y="736"/>
                <a:ext cx="592" cy="66"/>
              </a:xfrm>
              <a:custGeom>
                <a:avLst/>
                <a:gdLst>
                  <a:gd name="T0" fmla="*/ 592 w 592"/>
                  <a:gd name="T1" fmla="*/ 0 h 66"/>
                  <a:gd name="T2" fmla="*/ 0 w 592"/>
                  <a:gd name="T3" fmla="*/ 63 h 66"/>
                  <a:gd name="T4" fmla="*/ 0 w 592"/>
                  <a:gd name="T5" fmla="*/ 66 h 66"/>
                  <a:gd name="T6" fmla="*/ 592 w 592"/>
                  <a:gd name="T7" fmla="*/ 6 h 66"/>
                  <a:gd name="T8" fmla="*/ 592 w 59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66">
                    <a:moveTo>
                      <a:pt x="592" y="0"/>
                    </a:moveTo>
                    <a:lnTo>
                      <a:pt x="0" y="63"/>
                    </a:lnTo>
                    <a:lnTo>
                      <a:pt x="0" y="66"/>
                    </a:lnTo>
                    <a:lnTo>
                      <a:pt x="592" y="6"/>
                    </a:lnTo>
                    <a:lnTo>
                      <a:pt x="5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225"/>
              <p:cNvSpPr>
                <a:spLocks/>
              </p:cNvSpPr>
              <p:nvPr userDrawn="1"/>
            </p:nvSpPr>
            <p:spPr bwMode="auto">
              <a:xfrm>
                <a:off x="849" y="739"/>
                <a:ext cx="273" cy="629"/>
              </a:xfrm>
              <a:custGeom>
                <a:avLst/>
                <a:gdLst>
                  <a:gd name="T0" fmla="*/ 267 w 273"/>
                  <a:gd name="T1" fmla="*/ 0 h 629"/>
                  <a:gd name="T2" fmla="*/ 0 w 273"/>
                  <a:gd name="T3" fmla="*/ 626 h 629"/>
                  <a:gd name="T4" fmla="*/ 3 w 273"/>
                  <a:gd name="T5" fmla="*/ 629 h 629"/>
                  <a:gd name="T6" fmla="*/ 273 w 273"/>
                  <a:gd name="T7" fmla="*/ 0 h 629"/>
                  <a:gd name="T8" fmla="*/ 267 w 273"/>
                  <a:gd name="T9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629">
                    <a:moveTo>
                      <a:pt x="267" y="0"/>
                    </a:moveTo>
                    <a:lnTo>
                      <a:pt x="0" y="626"/>
                    </a:lnTo>
                    <a:lnTo>
                      <a:pt x="3" y="629"/>
                    </a:lnTo>
                    <a:lnTo>
                      <a:pt x="273" y="0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226"/>
              <p:cNvSpPr>
                <a:spLocks/>
              </p:cNvSpPr>
              <p:nvPr userDrawn="1"/>
            </p:nvSpPr>
            <p:spPr bwMode="auto">
              <a:xfrm>
                <a:off x="2278" y="1182"/>
                <a:ext cx="298" cy="26"/>
              </a:xfrm>
              <a:custGeom>
                <a:avLst/>
                <a:gdLst>
                  <a:gd name="T0" fmla="*/ 0 w 298"/>
                  <a:gd name="T1" fmla="*/ 0 h 26"/>
                  <a:gd name="T2" fmla="*/ 0 w 298"/>
                  <a:gd name="T3" fmla="*/ 4 h 26"/>
                  <a:gd name="T4" fmla="*/ 298 w 298"/>
                  <a:gd name="T5" fmla="*/ 26 h 26"/>
                  <a:gd name="T6" fmla="*/ 298 w 298"/>
                  <a:gd name="T7" fmla="*/ 22 h 26"/>
                  <a:gd name="T8" fmla="*/ 0 w 29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6">
                    <a:moveTo>
                      <a:pt x="0" y="0"/>
                    </a:moveTo>
                    <a:lnTo>
                      <a:pt x="0" y="4"/>
                    </a:lnTo>
                    <a:lnTo>
                      <a:pt x="298" y="26"/>
                    </a:lnTo>
                    <a:lnTo>
                      <a:pt x="298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227"/>
              <p:cNvSpPr>
                <a:spLocks/>
              </p:cNvSpPr>
              <p:nvPr userDrawn="1"/>
            </p:nvSpPr>
            <p:spPr bwMode="auto">
              <a:xfrm>
                <a:off x="1526" y="1182"/>
                <a:ext cx="756" cy="723"/>
              </a:xfrm>
              <a:custGeom>
                <a:avLst/>
                <a:gdLst>
                  <a:gd name="T0" fmla="*/ 752 w 756"/>
                  <a:gd name="T1" fmla="*/ 0 h 723"/>
                  <a:gd name="T2" fmla="*/ 0 w 756"/>
                  <a:gd name="T3" fmla="*/ 720 h 723"/>
                  <a:gd name="T4" fmla="*/ 3 w 756"/>
                  <a:gd name="T5" fmla="*/ 723 h 723"/>
                  <a:gd name="T6" fmla="*/ 756 w 756"/>
                  <a:gd name="T7" fmla="*/ 7 h 723"/>
                  <a:gd name="T8" fmla="*/ 752 w 75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723">
                    <a:moveTo>
                      <a:pt x="752" y="0"/>
                    </a:moveTo>
                    <a:lnTo>
                      <a:pt x="0" y="720"/>
                    </a:lnTo>
                    <a:lnTo>
                      <a:pt x="3" y="723"/>
                    </a:lnTo>
                    <a:lnTo>
                      <a:pt x="756" y="7"/>
                    </a:lnTo>
                    <a:lnTo>
                      <a:pt x="7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228"/>
              <p:cNvSpPr>
                <a:spLocks/>
              </p:cNvSpPr>
              <p:nvPr userDrawn="1"/>
            </p:nvSpPr>
            <p:spPr bwMode="auto">
              <a:xfrm>
                <a:off x="1680" y="1182"/>
                <a:ext cx="602" cy="563"/>
              </a:xfrm>
              <a:custGeom>
                <a:avLst/>
                <a:gdLst>
                  <a:gd name="T0" fmla="*/ 598 w 602"/>
                  <a:gd name="T1" fmla="*/ 0 h 563"/>
                  <a:gd name="T2" fmla="*/ 0 w 602"/>
                  <a:gd name="T3" fmla="*/ 560 h 563"/>
                  <a:gd name="T4" fmla="*/ 3 w 602"/>
                  <a:gd name="T5" fmla="*/ 563 h 563"/>
                  <a:gd name="T6" fmla="*/ 602 w 602"/>
                  <a:gd name="T7" fmla="*/ 4 h 563"/>
                  <a:gd name="T8" fmla="*/ 598 w 602"/>
                  <a:gd name="T9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2" h="563">
                    <a:moveTo>
                      <a:pt x="598" y="0"/>
                    </a:moveTo>
                    <a:lnTo>
                      <a:pt x="0" y="560"/>
                    </a:lnTo>
                    <a:lnTo>
                      <a:pt x="3" y="563"/>
                    </a:lnTo>
                    <a:lnTo>
                      <a:pt x="602" y="4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229"/>
              <p:cNvSpPr>
                <a:spLocks/>
              </p:cNvSpPr>
              <p:nvPr userDrawn="1"/>
            </p:nvSpPr>
            <p:spPr bwMode="auto">
              <a:xfrm>
                <a:off x="2278" y="1182"/>
                <a:ext cx="464" cy="582"/>
              </a:xfrm>
              <a:custGeom>
                <a:avLst/>
                <a:gdLst>
                  <a:gd name="T0" fmla="*/ 4 w 464"/>
                  <a:gd name="T1" fmla="*/ 0 h 582"/>
                  <a:gd name="T2" fmla="*/ 0 w 464"/>
                  <a:gd name="T3" fmla="*/ 4 h 582"/>
                  <a:gd name="T4" fmla="*/ 461 w 464"/>
                  <a:gd name="T5" fmla="*/ 582 h 582"/>
                  <a:gd name="T6" fmla="*/ 464 w 464"/>
                  <a:gd name="T7" fmla="*/ 579 h 582"/>
                  <a:gd name="T8" fmla="*/ 4 w 464"/>
                  <a:gd name="T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582">
                    <a:moveTo>
                      <a:pt x="4" y="0"/>
                    </a:moveTo>
                    <a:lnTo>
                      <a:pt x="0" y="4"/>
                    </a:lnTo>
                    <a:lnTo>
                      <a:pt x="461" y="582"/>
                    </a:lnTo>
                    <a:lnTo>
                      <a:pt x="464" y="57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230"/>
              <p:cNvSpPr>
                <a:spLocks/>
              </p:cNvSpPr>
              <p:nvPr userDrawn="1"/>
            </p:nvSpPr>
            <p:spPr bwMode="auto">
              <a:xfrm>
                <a:off x="2573" y="1204"/>
                <a:ext cx="169" cy="560"/>
              </a:xfrm>
              <a:custGeom>
                <a:avLst/>
                <a:gdLst>
                  <a:gd name="T0" fmla="*/ 3 w 169"/>
                  <a:gd name="T1" fmla="*/ 0 h 560"/>
                  <a:gd name="T2" fmla="*/ 0 w 169"/>
                  <a:gd name="T3" fmla="*/ 0 h 560"/>
                  <a:gd name="T4" fmla="*/ 166 w 169"/>
                  <a:gd name="T5" fmla="*/ 560 h 560"/>
                  <a:gd name="T6" fmla="*/ 169 w 169"/>
                  <a:gd name="T7" fmla="*/ 557 h 560"/>
                  <a:gd name="T8" fmla="*/ 3 w 169"/>
                  <a:gd name="T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560">
                    <a:moveTo>
                      <a:pt x="3" y="0"/>
                    </a:moveTo>
                    <a:lnTo>
                      <a:pt x="0" y="0"/>
                    </a:lnTo>
                    <a:lnTo>
                      <a:pt x="166" y="560"/>
                    </a:lnTo>
                    <a:lnTo>
                      <a:pt x="169" y="55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231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232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233"/>
              <p:cNvSpPr>
                <a:spLocks/>
              </p:cNvSpPr>
              <p:nvPr userDrawn="1"/>
            </p:nvSpPr>
            <p:spPr bwMode="auto">
              <a:xfrm>
                <a:off x="2739" y="1761"/>
                <a:ext cx="708" cy="141"/>
              </a:xfrm>
              <a:custGeom>
                <a:avLst/>
                <a:gdLst>
                  <a:gd name="T0" fmla="*/ 3 w 708"/>
                  <a:gd name="T1" fmla="*/ 0 h 141"/>
                  <a:gd name="T2" fmla="*/ 0 w 708"/>
                  <a:gd name="T3" fmla="*/ 3 h 141"/>
                  <a:gd name="T4" fmla="*/ 708 w 708"/>
                  <a:gd name="T5" fmla="*/ 141 h 141"/>
                  <a:gd name="T6" fmla="*/ 708 w 708"/>
                  <a:gd name="T7" fmla="*/ 138 h 141"/>
                  <a:gd name="T8" fmla="*/ 3 w 70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41">
                    <a:moveTo>
                      <a:pt x="3" y="0"/>
                    </a:moveTo>
                    <a:lnTo>
                      <a:pt x="0" y="3"/>
                    </a:lnTo>
                    <a:lnTo>
                      <a:pt x="708" y="141"/>
                    </a:lnTo>
                    <a:lnTo>
                      <a:pt x="708" y="1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234"/>
              <p:cNvSpPr>
                <a:spLocks/>
              </p:cNvSpPr>
              <p:nvPr userDrawn="1"/>
            </p:nvSpPr>
            <p:spPr bwMode="auto">
              <a:xfrm>
                <a:off x="2739" y="1761"/>
                <a:ext cx="301" cy="462"/>
              </a:xfrm>
              <a:custGeom>
                <a:avLst/>
                <a:gdLst>
                  <a:gd name="T0" fmla="*/ 3 w 301"/>
                  <a:gd name="T1" fmla="*/ 0 h 462"/>
                  <a:gd name="T2" fmla="*/ 0 w 301"/>
                  <a:gd name="T3" fmla="*/ 3 h 462"/>
                  <a:gd name="T4" fmla="*/ 298 w 301"/>
                  <a:gd name="T5" fmla="*/ 462 h 462"/>
                  <a:gd name="T6" fmla="*/ 301 w 301"/>
                  <a:gd name="T7" fmla="*/ 459 h 462"/>
                  <a:gd name="T8" fmla="*/ 3 w 301"/>
                  <a:gd name="T9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462">
                    <a:moveTo>
                      <a:pt x="3" y="0"/>
                    </a:moveTo>
                    <a:lnTo>
                      <a:pt x="0" y="3"/>
                    </a:lnTo>
                    <a:lnTo>
                      <a:pt x="298" y="462"/>
                    </a:lnTo>
                    <a:lnTo>
                      <a:pt x="301" y="45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235"/>
              <p:cNvSpPr>
                <a:spLocks/>
              </p:cNvSpPr>
              <p:nvPr userDrawn="1"/>
            </p:nvSpPr>
            <p:spPr bwMode="auto">
              <a:xfrm>
                <a:off x="2667" y="1764"/>
                <a:ext cx="75" cy="792"/>
              </a:xfrm>
              <a:custGeom>
                <a:avLst/>
                <a:gdLst>
                  <a:gd name="T0" fmla="*/ 72 w 75"/>
                  <a:gd name="T1" fmla="*/ 0 h 792"/>
                  <a:gd name="T2" fmla="*/ 0 w 75"/>
                  <a:gd name="T3" fmla="*/ 792 h 792"/>
                  <a:gd name="T4" fmla="*/ 3 w 75"/>
                  <a:gd name="T5" fmla="*/ 792 h 792"/>
                  <a:gd name="T6" fmla="*/ 75 w 75"/>
                  <a:gd name="T7" fmla="*/ 0 h 792"/>
                  <a:gd name="T8" fmla="*/ 72 w 75"/>
                  <a:gd name="T9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92">
                    <a:moveTo>
                      <a:pt x="72" y="0"/>
                    </a:moveTo>
                    <a:lnTo>
                      <a:pt x="0" y="792"/>
                    </a:lnTo>
                    <a:lnTo>
                      <a:pt x="3" y="792"/>
                    </a:lnTo>
                    <a:lnTo>
                      <a:pt x="75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236"/>
              <p:cNvSpPr>
                <a:spLocks/>
              </p:cNvSpPr>
              <p:nvPr userDrawn="1"/>
            </p:nvSpPr>
            <p:spPr bwMode="auto">
              <a:xfrm>
                <a:off x="1680" y="1742"/>
                <a:ext cx="1062" cy="25"/>
              </a:xfrm>
              <a:custGeom>
                <a:avLst/>
                <a:gdLst>
                  <a:gd name="T0" fmla="*/ 0 w 1062"/>
                  <a:gd name="T1" fmla="*/ 0 h 25"/>
                  <a:gd name="T2" fmla="*/ 0 w 1062"/>
                  <a:gd name="T3" fmla="*/ 3 h 25"/>
                  <a:gd name="T4" fmla="*/ 1062 w 1062"/>
                  <a:gd name="T5" fmla="*/ 25 h 25"/>
                  <a:gd name="T6" fmla="*/ 1062 w 1062"/>
                  <a:gd name="T7" fmla="*/ 19 h 25"/>
                  <a:gd name="T8" fmla="*/ 0 w 106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2" h="25">
                    <a:moveTo>
                      <a:pt x="0" y="0"/>
                    </a:moveTo>
                    <a:lnTo>
                      <a:pt x="0" y="3"/>
                    </a:lnTo>
                    <a:lnTo>
                      <a:pt x="1062" y="25"/>
                    </a:lnTo>
                    <a:lnTo>
                      <a:pt x="1062" y="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237"/>
              <p:cNvSpPr>
                <a:spLocks/>
              </p:cNvSpPr>
              <p:nvPr userDrawn="1"/>
            </p:nvSpPr>
            <p:spPr bwMode="auto">
              <a:xfrm>
                <a:off x="2122" y="1761"/>
                <a:ext cx="620" cy="478"/>
              </a:xfrm>
              <a:custGeom>
                <a:avLst/>
                <a:gdLst>
                  <a:gd name="T0" fmla="*/ 617 w 620"/>
                  <a:gd name="T1" fmla="*/ 0 h 478"/>
                  <a:gd name="T2" fmla="*/ 0 w 620"/>
                  <a:gd name="T3" fmla="*/ 475 h 478"/>
                  <a:gd name="T4" fmla="*/ 3 w 620"/>
                  <a:gd name="T5" fmla="*/ 478 h 478"/>
                  <a:gd name="T6" fmla="*/ 620 w 620"/>
                  <a:gd name="T7" fmla="*/ 3 h 478"/>
                  <a:gd name="T8" fmla="*/ 617 w 620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478">
                    <a:moveTo>
                      <a:pt x="617" y="0"/>
                    </a:moveTo>
                    <a:lnTo>
                      <a:pt x="0" y="475"/>
                    </a:lnTo>
                    <a:lnTo>
                      <a:pt x="3" y="478"/>
                    </a:lnTo>
                    <a:lnTo>
                      <a:pt x="620" y="3"/>
                    </a:lnTo>
                    <a:lnTo>
                      <a:pt x="6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238"/>
              <p:cNvSpPr>
                <a:spLocks/>
              </p:cNvSpPr>
              <p:nvPr userDrawn="1"/>
            </p:nvSpPr>
            <p:spPr bwMode="auto">
              <a:xfrm>
                <a:off x="2119" y="1186"/>
                <a:ext cx="163" cy="1050"/>
              </a:xfrm>
              <a:custGeom>
                <a:avLst/>
                <a:gdLst>
                  <a:gd name="T0" fmla="*/ 156 w 163"/>
                  <a:gd name="T1" fmla="*/ 0 h 1050"/>
                  <a:gd name="T2" fmla="*/ 0 w 163"/>
                  <a:gd name="T3" fmla="*/ 1050 h 1050"/>
                  <a:gd name="T4" fmla="*/ 6 w 163"/>
                  <a:gd name="T5" fmla="*/ 1050 h 1050"/>
                  <a:gd name="T6" fmla="*/ 163 w 163"/>
                  <a:gd name="T7" fmla="*/ 0 h 1050"/>
                  <a:gd name="T8" fmla="*/ 156 w 163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50">
                    <a:moveTo>
                      <a:pt x="156" y="0"/>
                    </a:moveTo>
                    <a:lnTo>
                      <a:pt x="0" y="1050"/>
                    </a:lnTo>
                    <a:lnTo>
                      <a:pt x="6" y="1050"/>
                    </a:lnTo>
                    <a:lnTo>
                      <a:pt x="163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239"/>
              <p:cNvSpPr>
                <a:spLocks/>
              </p:cNvSpPr>
              <p:nvPr userDrawn="1"/>
            </p:nvSpPr>
            <p:spPr bwMode="auto">
              <a:xfrm>
                <a:off x="1526" y="1902"/>
                <a:ext cx="599" cy="337"/>
              </a:xfrm>
              <a:custGeom>
                <a:avLst/>
                <a:gdLst>
                  <a:gd name="T0" fmla="*/ 3 w 599"/>
                  <a:gd name="T1" fmla="*/ 0 h 337"/>
                  <a:gd name="T2" fmla="*/ 0 w 599"/>
                  <a:gd name="T3" fmla="*/ 3 h 337"/>
                  <a:gd name="T4" fmla="*/ 596 w 599"/>
                  <a:gd name="T5" fmla="*/ 337 h 337"/>
                  <a:gd name="T6" fmla="*/ 599 w 599"/>
                  <a:gd name="T7" fmla="*/ 334 h 337"/>
                  <a:gd name="T8" fmla="*/ 3 w 59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337">
                    <a:moveTo>
                      <a:pt x="3" y="0"/>
                    </a:moveTo>
                    <a:lnTo>
                      <a:pt x="0" y="3"/>
                    </a:lnTo>
                    <a:lnTo>
                      <a:pt x="596" y="337"/>
                    </a:lnTo>
                    <a:lnTo>
                      <a:pt x="599" y="33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240"/>
              <p:cNvSpPr>
                <a:spLocks/>
              </p:cNvSpPr>
              <p:nvPr userDrawn="1"/>
            </p:nvSpPr>
            <p:spPr bwMode="auto">
              <a:xfrm>
                <a:off x="2122" y="2232"/>
                <a:ext cx="946" cy="19"/>
              </a:xfrm>
              <a:custGeom>
                <a:avLst/>
                <a:gdLst>
                  <a:gd name="T0" fmla="*/ 0 w 946"/>
                  <a:gd name="T1" fmla="*/ 0 h 19"/>
                  <a:gd name="T2" fmla="*/ 0 w 946"/>
                  <a:gd name="T3" fmla="*/ 7 h 19"/>
                  <a:gd name="T4" fmla="*/ 946 w 946"/>
                  <a:gd name="T5" fmla="*/ 19 h 19"/>
                  <a:gd name="T6" fmla="*/ 946 w 946"/>
                  <a:gd name="T7" fmla="*/ 13 h 19"/>
                  <a:gd name="T8" fmla="*/ 0 w 94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19">
                    <a:moveTo>
                      <a:pt x="0" y="0"/>
                    </a:moveTo>
                    <a:lnTo>
                      <a:pt x="0" y="7"/>
                    </a:lnTo>
                    <a:lnTo>
                      <a:pt x="946" y="19"/>
                    </a:lnTo>
                    <a:lnTo>
                      <a:pt x="946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242"/>
              <p:cNvSpPr>
                <a:spLocks/>
              </p:cNvSpPr>
              <p:nvPr userDrawn="1"/>
            </p:nvSpPr>
            <p:spPr bwMode="auto">
              <a:xfrm>
                <a:off x="1269" y="2232"/>
                <a:ext cx="853" cy="299"/>
              </a:xfrm>
              <a:custGeom>
                <a:avLst/>
                <a:gdLst>
                  <a:gd name="T0" fmla="*/ 853 w 853"/>
                  <a:gd name="T1" fmla="*/ 0 h 299"/>
                  <a:gd name="T2" fmla="*/ 0 w 853"/>
                  <a:gd name="T3" fmla="*/ 293 h 299"/>
                  <a:gd name="T4" fmla="*/ 3 w 853"/>
                  <a:gd name="T5" fmla="*/ 299 h 299"/>
                  <a:gd name="T6" fmla="*/ 853 w 853"/>
                  <a:gd name="T7" fmla="*/ 7 h 299"/>
                  <a:gd name="T8" fmla="*/ 853 w 853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3" h="299">
                    <a:moveTo>
                      <a:pt x="853" y="0"/>
                    </a:moveTo>
                    <a:lnTo>
                      <a:pt x="0" y="293"/>
                    </a:lnTo>
                    <a:lnTo>
                      <a:pt x="3" y="299"/>
                    </a:lnTo>
                    <a:lnTo>
                      <a:pt x="853" y="7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243"/>
              <p:cNvSpPr>
                <a:spLocks/>
              </p:cNvSpPr>
              <p:nvPr userDrawn="1"/>
            </p:nvSpPr>
            <p:spPr bwMode="auto">
              <a:xfrm>
                <a:off x="2122" y="2220"/>
                <a:ext cx="918" cy="19"/>
              </a:xfrm>
              <a:custGeom>
                <a:avLst/>
                <a:gdLst>
                  <a:gd name="T0" fmla="*/ 918 w 918"/>
                  <a:gd name="T1" fmla="*/ 0 h 19"/>
                  <a:gd name="T2" fmla="*/ 0 w 918"/>
                  <a:gd name="T3" fmla="*/ 12 h 19"/>
                  <a:gd name="T4" fmla="*/ 0 w 918"/>
                  <a:gd name="T5" fmla="*/ 19 h 19"/>
                  <a:gd name="T6" fmla="*/ 918 w 918"/>
                  <a:gd name="T7" fmla="*/ 3 h 19"/>
                  <a:gd name="T8" fmla="*/ 918 w 91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8" h="19">
                    <a:moveTo>
                      <a:pt x="918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918" y="3"/>
                    </a:lnTo>
                    <a:lnTo>
                      <a:pt x="9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244"/>
              <p:cNvSpPr>
                <a:spLocks/>
              </p:cNvSpPr>
              <p:nvPr userDrawn="1"/>
            </p:nvSpPr>
            <p:spPr bwMode="auto">
              <a:xfrm>
                <a:off x="1276" y="2232"/>
                <a:ext cx="849" cy="657"/>
              </a:xfrm>
              <a:custGeom>
                <a:avLst/>
                <a:gdLst>
                  <a:gd name="T0" fmla="*/ 846 w 849"/>
                  <a:gd name="T1" fmla="*/ 0 h 657"/>
                  <a:gd name="T2" fmla="*/ 0 w 849"/>
                  <a:gd name="T3" fmla="*/ 654 h 657"/>
                  <a:gd name="T4" fmla="*/ 3 w 849"/>
                  <a:gd name="T5" fmla="*/ 657 h 657"/>
                  <a:gd name="T6" fmla="*/ 849 w 849"/>
                  <a:gd name="T7" fmla="*/ 7 h 657"/>
                  <a:gd name="T8" fmla="*/ 846 w 849"/>
                  <a:gd name="T9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657">
                    <a:moveTo>
                      <a:pt x="846" y="0"/>
                    </a:moveTo>
                    <a:lnTo>
                      <a:pt x="0" y="654"/>
                    </a:lnTo>
                    <a:lnTo>
                      <a:pt x="3" y="657"/>
                    </a:lnTo>
                    <a:lnTo>
                      <a:pt x="849" y="7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245"/>
              <p:cNvSpPr>
                <a:spLocks/>
              </p:cNvSpPr>
              <p:nvPr userDrawn="1"/>
            </p:nvSpPr>
            <p:spPr bwMode="auto">
              <a:xfrm>
                <a:off x="2122" y="2236"/>
                <a:ext cx="548" cy="323"/>
              </a:xfrm>
              <a:custGeom>
                <a:avLst/>
                <a:gdLst>
                  <a:gd name="T0" fmla="*/ 3 w 548"/>
                  <a:gd name="T1" fmla="*/ 0 h 323"/>
                  <a:gd name="T2" fmla="*/ 0 w 548"/>
                  <a:gd name="T3" fmla="*/ 3 h 323"/>
                  <a:gd name="T4" fmla="*/ 545 w 548"/>
                  <a:gd name="T5" fmla="*/ 323 h 323"/>
                  <a:gd name="T6" fmla="*/ 548 w 548"/>
                  <a:gd name="T7" fmla="*/ 320 h 323"/>
                  <a:gd name="T8" fmla="*/ 3 w 548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23">
                    <a:moveTo>
                      <a:pt x="3" y="0"/>
                    </a:moveTo>
                    <a:lnTo>
                      <a:pt x="0" y="3"/>
                    </a:lnTo>
                    <a:lnTo>
                      <a:pt x="545" y="323"/>
                    </a:lnTo>
                    <a:lnTo>
                      <a:pt x="548" y="32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246"/>
              <p:cNvSpPr>
                <a:spLocks/>
              </p:cNvSpPr>
              <p:nvPr userDrawn="1"/>
            </p:nvSpPr>
            <p:spPr bwMode="auto">
              <a:xfrm>
                <a:off x="1680" y="1742"/>
                <a:ext cx="445" cy="497"/>
              </a:xfrm>
              <a:custGeom>
                <a:avLst/>
                <a:gdLst>
                  <a:gd name="T0" fmla="*/ 3 w 445"/>
                  <a:gd name="T1" fmla="*/ 0 h 497"/>
                  <a:gd name="T2" fmla="*/ 0 w 445"/>
                  <a:gd name="T3" fmla="*/ 3 h 497"/>
                  <a:gd name="T4" fmla="*/ 442 w 445"/>
                  <a:gd name="T5" fmla="*/ 497 h 497"/>
                  <a:gd name="T6" fmla="*/ 445 w 445"/>
                  <a:gd name="T7" fmla="*/ 494 h 497"/>
                  <a:gd name="T8" fmla="*/ 3 w 445"/>
                  <a:gd name="T9" fmla="*/ 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97">
                    <a:moveTo>
                      <a:pt x="3" y="0"/>
                    </a:moveTo>
                    <a:lnTo>
                      <a:pt x="0" y="3"/>
                    </a:lnTo>
                    <a:lnTo>
                      <a:pt x="442" y="497"/>
                    </a:lnTo>
                    <a:lnTo>
                      <a:pt x="445" y="49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Rectangle 247"/>
              <p:cNvSpPr>
                <a:spLocks noChangeArrowheads="1"/>
              </p:cNvSpPr>
              <p:nvPr userDrawn="1"/>
            </p:nvSpPr>
            <p:spPr bwMode="auto">
              <a:xfrm>
                <a:off x="3" y="2710"/>
                <a:ext cx="53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248"/>
              <p:cNvSpPr>
                <a:spLocks/>
              </p:cNvSpPr>
              <p:nvPr userDrawn="1"/>
            </p:nvSpPr>
            <p:spPr bwMode="auto">
              <a:xfrm>
                <a:off x="3" y="2638"/>
                <a:ext cx="57" cy="78"/>
              </a:xfrm>
              <a:custGeom>
                <a:avLst/>
                <a:gdLst>
                  <a:gd name="T0" fmla="*/ 0 w 57"/>
                  <a:gd name="T1" fmla="*/ 0 h 78"/>
                  <a:gd name="T2" fmla="*/ 57 w 57"/>
                  <a:gd name="T3" fmla="*/ 75 h 78"/>
                  <a:gd name="T4" fmla="*/ 53 w 57"/>
                  <a:gd name="T5" fmla="*/ 78 h 78"/>
                  <a:gd name="T6" fmla="*/ 0 w 57"/>
                  <a:gd name="T7" fmla="*/ 6 h 78"/>
                  <a:gd name="T8" fmla="*/ 0 w 5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8">
                    <a:moveTo>
                      <a:pt x="0" y="0"/>
                    </a:moveTo>
                    <a:lnTo>
                      <a:pt x="57" y="75"/>
                    </a:lnTo>
                    <a:lnTo>
                      <a:pt x="53" y="7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249"/>
              <p:cNvSpPr>
                <a:spLocks/>
              </p:cNvSpPr>
              <p:nvPr userDrawn="1"/>
            </p:nvSpPr>
            <p:spPr bwMode="auto">
              <a:xfrm>
                <a:off x="53" y="1802"/>
                <a:ext cx="7" cy="911"/>
              </a:xfrm>
              <a:custGeom>
                <a:avLst/>
                <a:gdLst>
                  <a:gd name="T0" fmla="*/ 3 w 7"/>
                  <a:gd name="T1" fmla="*/ 0 h 911"/>
                  <a:gd name="T2" fmla="*/ 0 w 7"/>
                  <a:gd name="T3" fmla="*/ 0 h 911"/>
                  <a:gd name="T4" fmla="*/ 0 w 7"/>
                  <a:gd name="T5" fmla="*/ 911 h 911"/>
                  <a:gd name="T6" fmla="*/ 7 w 7"/>
                  <a:gd name="T7" fmla="*/ 911 h 911"/>
                  <a:gd name="T8" fmla="*/ 3 w 7"/>
                  <a:gd name="T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11">
                    <a:moveTo>
                      <a:pt x="3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7" y="91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250"/>
              <p:cNvSpPr>
                <a:spLocks/>
              </p:cNvSpPr>
              <p:nvPr userDrawn="1"/>
            </p:nvSpPr>
            <p:spPr bwMode="auto">
              <a:xfrm>
                <a:off x="56" y="2713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3 h 44"/>
                  <a:gd name="T4" fmla="*/ 784 w 784"/>
                  <a:gd name="T5" fmla="*/ 44 h 44"/>
                  <a:gd name="T6" fmla="*/ 784 w 784"/>
                  <a:gd name="T7" fmla="*/ 38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3"/>
                    </a:lnTo>
                    <a:lnTo>
                      <a:pt x="784" y="44"/>
                    </a:lnTo>
                    <a:lnTo>
                      <a:pt x="784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251"/>
              <p:cNvSpPr>
                <a:spLocks/>
              </p:cNvSpPr>
              <p:nvPr userDrawn="1"/>
            </p:nvSpPr>
            <p:spPr bwMode="auto">
              <a:xfrm>
                <a:off x="840" y="1902"/>
                <a:ext cx="689" cy="852"/>
              </a:xfrm>
              <a:custGeom>
                <a:avLst/>
                <a:gdLst>
                  <a:gd name="T0" fmla="*/ 686 w 689"/>
                  <a:gd name="T1" fmla="*/ 0 h 852"/>
                  <a:gd name="T2" fmla="*/ 0 w 689"/>
                  <a:gd name="T3" fmla="*/ 849 h 852"/>
                  <a:gd name="T4" fmla="*/ 3 w 689"/>
                  <a:gd name="T5" fmla="*/ 852 h 852"/>
                  <a:gd name="T6" fmla="*/ 689 w 689"/>
                  <a:gd name="T7" fmla="*/ 3 h 852"/>
                  <a:gd name="T8" fmla="*/ 686 w 689"/>
                  <a:gd name="T9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9" h="852">
                    <a:moveTo>
                      <a:pt x="686" y="0"/>
                    </a:moveTo>
                    <a:lnTo>
                      <a:pt x="0" y="849"/>
                    </a:lnTo>
                    <a:lnTo>
                      <a:pt x="3" y="852"/>
                    </a:lnTo>
                    <a:lnTo>
                      <a:pt x="689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252"/>
              <p:cNvSpPr>
                <a:spLocks/>
              </p:cNvSpPr>
              <p:nvPr userDrawn="1"/>
            </p:nvSpPr>
            <p:spPr bwMode="auto">
              <a:xfrm>
                <a:off x="840" y="2003"/>
                <a:ext cx="128" cy="751"/>
              </a:xfrm>
              <a:custGeom>
                <a:avLst/>
                <a:gdLst>
                  <a:gd name="T0" fmla="*/ 125 w 128"/>
                  <a:gd name="T1" fmla="*/ 0 h 751"/>
                  <a:gd name="T2" fmla="*/ 0 w 128"/>
                  <a:gd name="T3" fmla="*/ 751 h 751"/>
                  <a:gd name="T4" fmla="*/ 3 w 128"/>
                  <a:gd name="T5" fmla="*/ 751 h 751"/>
                  <a:gd name="T6" fmla="*/ 128 w 128"/>
                  <a:gd name="T7" fmla="*/ 0 h 751"/>
                  <a:gd name="T8" fmla="*/ 125 w 128"/>
                  <a:gd name="T9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51">
                    <a:moveTo>
                      <a:pt x="125" y="0"/>
                    </a:moveTo>
                    <a:lnTo>
                      <a:pt x="0" y="751"/>
                    </a:lnTo>
                    <a:lnTo>
                      <a:pt x="3" y="751"/>
                    </a:lnTo>
                    <a:lnTo>
                      <a:pt x="128" y="0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253"/>
              <p:cNvSpPr>
                <a:spLocks/>
              </p:cNvSpPr>
              <p:nvPr userDrawn="1"/>
            </p:nvSpPr>
            <p:spPr bwMode="auto">
              <a:xfrm>
                <a:off x="840" y="2528"/>
                <a:ext cx="432" cy="226"/>
              </a:xfrm>
              <a:custGeom>
                <a:avLst/>
                <a:gdLst>
                  <a:gd name="T0" fmla="*/ 429 w 432"/>
                  <a:gd name="T1" fmla="*/ 0 h 226"/>
                  <a:gd name="T2" fmla="*/ 0 w 432"/>
                  <a:gd name="T3" fmla="*/ 223 h 226"/>
                  <a:gd name="T4" fmla="*/ 3 w 432"/>
                  <a:gd name="T5" fmla="*/ 226 h 226"/>
                  <a:gd name="T6" fmla="*/ 432 w 432"/>
                  <a:gd name="T7" fmla="*/ 0 h 226"/>
                  <a:gd name="T8" fmla="*/ 429 w 432"/>
                  <a:gd name="T9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26">
                    <a:moveTo>
                      <a:pt x="429" y="0"/>
                    </a:moveTo>
                    <a:lnTo>
                      <a:pt x="0" y="223"/>
                    </a:lnTo>
                    <a:lnTo>
                      <a:pt x="3" y="226"/>
                    </a:lnTo>
                    <a:lnTo>
                      <a:pt x="432" y="0"/>
                    </a:lnTo>
                    <a:lnTo>
                      <a:pt x="4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254"/>
              <p:cNvSpPr>
                <a:spLocks/>
              </p:cNvSpPr>
              <p:nvPr userDrawn="1"/>
            </p:nvSpPr>
            <p:spPr bwMode="auto">
              <a:xfrm>
                <a:off x="840" y="2751"/>
                <a:ext cx="436" cy="138"/>
              </a:xfrm>
              <a:custGeom>
                <a:avLst/>
                <a:gdLst>
                  <a:gd name="T0" fmla="*/ 0 w 436"/>
                  <a:gd name="T1" fmla="*/ 0 h 138"/>
                  <a:gd name="T2" fmla="*/ 0 w 436"/>
                  <a:gd name="T3" fmla="*/ 3 h 138"/>
                  <a:gd name="T4" fmla="*/ 436 w 436"/>
                  <a:gd name="T5" fmla="*/ 138 h 138"/>
                  <a:gd name="T6" fmla="*/ 436 w 436"/>
                  <a:gd name="T7" fmla="*/ 135 h 138"/>
                  <a:gd name="T8" fmla="*/ 0 w 43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138">
                    <a:moveTo>
                      <a:pt x="0" y="0"/>
                    </a:moveTo>
                    <a:lnTo>
                      <a:pt x="0" y="3"/>
                    </a:lnTo>
                    <a:lnTo>
                      <a:pt x="436" y="138"/>
                    </a:lnTo>
                    <a:lnTo>
                      <a:pt x="436" y="1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255"/>
              <p:cNvSpPr>
                <a:spLocks/>
              </p:cNvSpPr>
              <p:nvPr userDrawn="1"/>
            </p:nvSpPr>
            <p:spPr bwMode="auto">
              <a:xfrm>
                <a:off x="461" y="2245"/>
                <a:ext cx="382" cy="509"/>
              </a:xfrm>
              <a:custGeom>
                <a:avLst/>
                <a:gdLst>
                  <a:gd name="T0" fmla="*/ 3 w 382"/>
                  <a:gd name="T1" fmla="*/ 0 h 509"/>
                  <a:gd name="T2" fmla="*/ 0 w 382"/>
                  <a:gd name="T3" fmla="*/ 3 h 509"/>
                  <a:gd name="T4" fmla="*/ 379 w 382"/>
                  <a:gd name="T5" fmla="*/ 509 h 509"/>
                  <a:gd name="T6" fmla="*/ 382 w 382"/>
                  <a:gd name="T7" fmla="*/ 506 h 509"/>
                  <a:gd name="T8" fmla="*/ 3 w 382"/>
                  <a:gd name="T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509">
                    <a:moveTo>
                      <a:pt x="3" y="0"/>
                    </a:moveTo>
                    <a:lnTo>
                      <a:pt x="0" y="3"/>
                    </a:lnTo>
                    <a:lnTo>
                      <a:pt x="379" y="509"/>
                    </a:lnTo>
                    <a:lnTo>
                      <a:pt x="382" y="50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256"/>
              <p:cNvSpPr>
                <a:spLocks/>
              </p:cNvSpPr>
              <p:nvPr userDrawn="1"/>
            </p:nvSpPr>
            <p:spPr bwMode="auto">
              <a:xfrm>
                <a:off x="56" y="2245"/>
                <a:ext cx="408" cy="471"/>
              </a:xfrm>
              <a:custGeom>
                <a:avLst/>
                <a:gdLst>
                  <a:gd name="T0" fmla="*/ 405 w 408"/>
                  <a:gd name="T1" fmla="*/ 0 h 471"/>
                  <a:gd name="T2" fmla="*/ 0 w 408"/>
                  <a:gd name="T3" fmla="*/ 468 h 471"/>
                  <a:gd name="T4" fmla="*/ 4 w 408"/>
                  <a:gd name="T5" fmla="*/ 471 h 471"/>
                  <a:gd name="T6" fmla="*/ 408 w 408"/>
                  <a:gd name="T7" fmla="*/ 3 h 471"/>
                  <a:gd name="T8" fmla="*/ 405 w 408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471">
                    <a:moveTo>
                      <a:pt x="405" y="0"/>
                    </a:moveTo>
                    <a:lnTo>
                      <a:pt x="0" y="468"/>
                    </a:lnTo>
                    <a:lnTo>
                      <a:pt x="4" y="471"/>
                    </a:lnTo>
                    <a:lnTo>
                      <a:pt x="408" y="3"/>
                    </a:lnTo>
                    <a:lnTo>
                      <a:pt x="4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257"/>
              <p:cNvSpPr>
                <a:spLocks/>
              </p:cNvSpPr>
              <p:nvPr userDrawn="1"/>
            </p:nvSpPr>
            <p:spPr bwMode="auto">
              <a:xfrm>
                <a:off x="461" y="2000"/>
                <a:ext cx="507" cy="248"/>
              </a:xfrm>
              <a:custGeom>
                <a:avLst/>
                <a:gdLst>
                  <a:gd name="T0" fmla="*/ 504 w 507"/>
                  <a:gd name="T1" fmla="*/ 0 h 248"/>
                  <a:gd name="T2" fmla="*/ 0 w 507"/>
                  <a:gd name="T3" fmla="*/ 245 h 248"/>
                  <a:gd name="T4" fmla="*/ 3 w 507"/>
                  <a:gd name="T5" fmla="*/ 248 h 248"/>
                  <a:gd name="T6" fmla="*/ 507 w 507"/>
                  <a:gd name="T7" fmla="*/ 6 h 248"/>
                  <a:gd name="T8" fmla="*/ 504 w 5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248">
                    <a:moveTo>
                      <a:pt x="504" y="0"/>
                    </a:moveTo>
                    <a:lnTo>
                      <a:pt x="0" y="245"/>
                    </a:lnTo>
                    <a:lnTo>
                      <a:pt x="3" y="248"/>
                    </a:lnTo>
                    <a:lnTo>
                      <a:pt x="507" y="6"/>
                    </a:lnTo>
                    <a:lnTo>
                      <a:pt x="5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258"/>
              <p:cNvSpPr>
                <a:spLocks/>
              </p:cNvSpPr>
              <p:nvPr userDrawn="1"/>
            </p:nvSpPr>
            <p:spPr bwMode="auto">
              <a:xfrm>
                <a:off x="461" y="2245"/>
                <a:ext cx="811" cy="286"/>
              </a:xfrm>
              <a:custGeom>
                <a:avLst/>
                <a:gdLst>
                  <a:gd name="T0" fmla="*/ 3 w 811"/>
                  <a:gd name="T1" fmla="*/ 0 h 286"/>
                  <a:gd name="T2" fmla="*/ 0 w 811"/>
                  <a:gd name="T3" fmla="*/ 3 h 286"/>
                  <a:gd name="T4" fmla="*/ 808 w 811"/>
                  <a:gd name="T5" fmla="*/ 286 h 286"/>
                  <a:gd name="T6" fmla="*/ 811 w 811"/>
                  <a:gd name="T7" fmla="*/ 280 h 286"/>
                  <a:gd name="T8" fmla="*/ 3 w 81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286">
                    <a:moveTo>
                      <a:pt x="3" y="0"/>
                    </a:moveTo>
                    <a:lnTo>
                      <a:pt x="0" y="3"/>
                    </a:lnTo>
                    <a:lnTo>
                      <a:pt x="808" y="286"/>
                    </a:lnTo>
                    <a:lnTo>
                      <a:pt x="811" y="28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259"/>
              <p:cNvSpPr>
                <a:spLocks/>
              </p:cNvSpPr>
              <p:nvPr userDrawn="1"/>
            </p:nvSpPr>
            <p:spPr bwMode="auto">
              <a:xfrm>
                <a:off x="461" y="1365"/>
                <a:ext cx="391" cy="883"/>
              </a:xfrm>
              <a:custGeom>
                <a:avLst/>
                <a:gdLst>
                  <a:gd name="T0" fmla="*/ 388 w 391"/>
                  <a:gd name="T1" fmla="*/ 0 h 883"/>
                  <a:gd name="T2" fmla="*/ 0 w 391"/>
                  <a:gd name="T3" fmla="*/ 880 h 883"/>
                  <a:gd name="T4" fmla="*/ 3 w 391"/>
                  <a:gd name="T5" fmla="*/ 883 h 883"/>
                  <a:gd name="T6" fmla="*/ 391 w 391"/>
                  <a:gd name="T7" fmla="*/ 3 h 883"/>
                  <a:gd name="T8" fmla="*/ 388 w 391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83">
                    <a:moveTo>
                      <a:pt x="388" y="0"/>
                    </a:moveTo>
                    <a:lnTo>
                      <a:pt x="0" y="880"/>
                    </a:lnTo>
                    <a:lnTo>
                      <a:pt x="3" y="883"/>
                    </a:lnTo>
                    <a:lnTo>
                      <a:pt x="391" y="3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260"/>
              <p:cNvSpPr>
                <a:spLocks/>
              </p:cNvSpPr>
              <p:nvPr userDrawn="1"/>
            </p:nvSpPr>
            <p:spPr bwMode="auto">
              <a:xfrm>
                <a:off x="461" y="2245"/>
                <a:ext cx="818" cy="644"/>
              </a:xfrm>
              <a:custGeom>
                <a:avLst/>
                <a:gdLst>
                  <a:gd name="T0" fmla="*/ 3 w 818"/>
                  <a:gd name="T1" fmla="*/ 0 h 644"/>
                  <a:gd name="T2" fmla="*/ 0 w 818"/>
                  <a:gd name="T3" fmla="*/ 3 h 644"/>
                  <a:gd name="T4" fmla="*/ 815 w 818"/>
                  <a:gd name="T5" fmla="*/ 644 h 644"/>
                  <a:gd name="T6" fmla="*/ 818 w 818"/>
                  <a:gd name="T7" fmla="*/ 641 h 644"/>
                  <a:gd name="T8" fmla="*/ 3 w 818"/>
                  <a:gd name="T9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8" h="644">
                    <a:moveTo>
                      <a:pt x="3" y="0"/>
                    </a:moveTo>
                    <a:lnTo>
                      <a:pt x="0" y="3"/>
                    </a:lnTo>
                    <a:lnTo>
                      <a:pt x="815" y="644"/>
                    </a:lnTo>
                    <a:lnTo>
                      <a:pt x="818" y="64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261"/>
              <p:cNvSpPr>
                <a:spLocks/>
              </p:cNvSpPr>
              <p:nvPr userDrawn="1"/>
            </p:nvSpPr>
            <p:spPr bwMode="auto">
              <a:xfrm>
                <a:off x="3" y="2207"/>
                <a:ext cx="461" cy="41"/>
              </a:xfrm>
              <a:custGeom>
                <a:avLst/>
                <a:gdLst>
                  <a:gd name="T0" fmla="*/ 0 w 461"/>
                  <a:gd name="T1" fmla="*/ 0 h 41"/>
                  <a:gd name="T2" fmla="*/ 461 w 461"/>
                  <a:gd name="T3" fmla="*/ 38 h 41"/>
                  <a:gd name="T4" fmla="*/ 461 w 461"/>
                  <a:gd name="T5" fmla="*/ 41 h 41"/>
                  <a:gd name="T6" fmla="*/ 0 w 461"/>
                  <a:gd name="T7" fmla="*/ 7 h 41"/>
                  <a:gd name="T8" fmla="*/ 0 w 4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1">
                    <a:moveTo>
                      <a:pt x="0" y="0"/>
                    </a:moveTo>
                    <a:lnTo>
                      <a:pt x="461" y="38"/>
                    </a:lnTo>
                    <a:lnTo>
                      <a:pt x="461" y="41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262"/>
              <p:cNvSpPr>
                <a:spLocks/>
              </p:cNvSpPr>
              <p:nvPr userDrawn="1"/>
            </p:nvSpPr>
            <p:spPr bwMode="auto">
              <a:xfrm>
                <a:off x="53" y="1802"/>
                <a:ext cx="411" cy="446"/>
              </a:xfrm>
              <a:custGeom>
                <a:avLst/>
                <a:gdLst>
                  <a:gd name="T0" fmla="*/ 3 w 411"/>
                  <a:gd name="T1" fmla="*/ 0 h 446"/>
                  <a:gd name="T2" fmla="*/ 0 w 411"/>
                  <a:gd name="T3" fmla="*/ 3 h 446"/>
                  <a:gd name="T4" fmla="*/ 408 w 411"/>
                  <a:gd name="T5" fmla="*/ 446 h 446"/>
                  <a:gd name="T6" fmla="*/ 411 w 411"/>
                  <a:gd name="T7" fmla="*/ 443 h 446"/>
                  <a:gd name="T8" fmla="*/ 3 w 411"/>
                  <a:gd name="T9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446">
                    <a:moveTo>
                      <a:pt x="3" y="0"/>
                    </a:moveTo>
                    <a:lnTo>
                      <a:pt x="0" y="3"/>
                    </a:lnTo>
                    <a:lnTo>
                      <a:pt x="408" y="446"/>
                    </a:lnTo>
                    <a:lnTo>
                      <a:pt x="411" y="44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263"/>
              <p:cNvSpPr>
                <a:spLocks/>
              </p:cNvSpPr>
              <p:nvPr userDrawn="1"/>
            </p:nvSpPr>
            <p:spPr bwMode="auto">
              <a:xfrm>
                <a:off x="3" y="1733"/>
                <a:ext cx="461" cy="515"/>
              </a:xfrm>
              <a:custGeom>
                <a:avLst/>
                <a:gdLst>
                  <a:gd name="T0" fmla="*/ 0 w 461"/>
                  <a:gd name="T1" fmla="*/ 0 h 515"/>
                  <a:gd name="T2" fmla="*/ 461 w 461"/>
                  <a:gd name="T3" fmla="*/ 512 h 515"/>
                  <a:gd name="T4" fmla="*/ 458 w 461"/>
                  <a:gd name="T5" fmla="*/ 515 h 515"/>
                  <a:gd name="T6" fmla="*/ 0 w 461"/>
                  <a:gd name="T7" fmla="*/ 6 h 515"/>
                  <a:gd name="T8" fmla="*/ 0 w 461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515">
                    <a:moveTo>
                      <a:pt x="0" y="0"/>
                    </a:moveTo>
                    <a:lnTo>
                      <a:pt x="461" y="512"/>
                    </a:lnTo>
                    <a:lnTo>
                      <a:pt x="458" y="515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264"/>
              <p:cNvSpPr>
                <a:spLocks/>
              </p:cNvSpPr>
              <p:nvPr userDrawn="1"/>
            </p:nvSpPr>
            <p:spPr bwMode="auto">
              <a:xfrm>
                <a:off x="1605" y="1182"/>
                <a:ext cx="673" cy="7"/>
              </a:xfrm>
              <a:custGeom>
                <a:avLst/>
                <a:gdLst>
                  <a:gd name="T0" fmla="*/ 673 w 673"/>
                  <a:gd name="T1" fmla="*/ 0 h 7"/>
                  <a:gd name="T2" fmla="*/ 0 w 673"/>
                  <a:gd name="T3" fmla="*/ 4 h 7"/>
                  <a:gd name="T4" fmla="*/ 0 w 673"/>
                  <a:gd name="T5" fmla="*/ 7 h 7"/>
                  <a:gd name="T6" fmla="*/ 673 w 673"/>
                  <a:gd name="T7" fmla="*/ 7 h 7"/>
                  <a:gd name="T8" fmla="*/ 673 w 67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7">
                    <a:moveTo>
                      <a:pt x="673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673" y="7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Freeform 265"/>
              <p:cNvSpPr>
                <a:spLocks/>
              </p:cNvSpPr>
              <p:nvPr userDrawn="1"/>
            </p:nvSpPr>
            <p:spPr bwMode="auto">
              <a:xfrm>
                <a:off x="1119" y="739"/>
                <a:ext cx="489" cy="450"/>
              </a:xfrm>
              <a:custGeom>
                <a:avLst/>
                <a:gdLst>
                  <a:gd name="T0" fmla="*/ 0 w 489"/>
                  <a:gd name="T1" fmla="*/ 0 h 450"/>
                  <a:gd name="T2" fmla="*/ 0 w 489"/>
                  <a:gd name="T3" fmla="*/ 3 h 450"/>
                  <a:gd name="T4" fmla="*/ 486 w 489"/>
                  <a:gd name="T5" fmla="*/ 450 h 450"/>
                  <a:gd name="T6" fmla="*/ 489 w 489"/>
                  <a:gd name="T7" fmla="*/ 447 h 450"/>
                  <a:gd name="T8" fmla="*/ 0 w 489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450">
                    <a:moveTo>
                      <a:pt x="0" y="0"/>
                    </a:moveTo>
                    <a:lnTo>
                      <a:pt x="0" y="3"/>
                    </a:lnTo>
                    <a:lnTo>
                      <a:pt x="486" y="450"/>
                    </a:lnTo>
                    <a:lnTo>
                      <a:pt x="489" y="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Freeform 266"/>
              <p:cNvSpPr>
                <a:spLocks/>
              </p:cNvSpPr>
              <p:nvPr userDrawn="1"/>
            </p:nvSpPr>
            <p:spPr bwMode="auto">
              <a:xfrm>
                <a:off x="1605" y="1186"/>
                <a:ext cx="971" cy="22"/>
              </a:xfrm>
              <a:custGeom>
                <a:avLst/>
                <a:gdLst>
                  <a:gd name="T0" fmla="*/ 0 w 971"/>
                  <a:gd name="T1" fmla="*/ 0 h 22"/>
                  <a:gd name="T2" fmla="*/ 0 w 971"/>
                  <a:gd name="T3" fmla="*/ 3 h 22"/>
                  <a:gd name="T4" fmla="*/ 971 w 971"/>
                  <a:gd name="T5" fmla="*/ 22 h 22"/>
                  <a:gd name="T6" fmla="*/ 971 w 971"/>
                  <a:gd name="T7" fmla="*/ 15 h 22"/>
                  <a:gd name="T8" fmla="*/ 0 w 97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1" h="22">
                    <a:moveTo>
                      <a:pt x="0" y="0"/>
                    </a:moveTo>
                    <a:lnTo>
                      <a:pt x="0" y="3"/>
                    </a:lnTo>
                    <a:lnTo>
                      <a:pt x="971" y="22"/>
                    </a:lnTo>
                    <a:lnTo>
                      <a:pt x="97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Freeform 267"/>
              <p:cNvSpPr>
                <a:spLocks/>
              </p:cNvSpPr>
              <p:nvPr userDrawn="1"/>
            </p:nvSpPr>
            <p:spPr bwMode="auto">
              <a:xfrm>
                <a:off x="1526" y="1186"/>
                <a:ext cx="82" cy="719"/>
              </a:xfrm>
              <a:custGeom>
                <a:avLst/>
                <a:gdLst>
                  <a:gd name="T0" fmla="*/ 79 w 82"/>
                  <a:gd name="T1" fmla="*/ 0 h 719"/>
                  <a:gd name="T2" fmla="*/ 0 w 82"/>
                  <a:gd name="T3" fmla="*/ 716 h 719"/>
                  <a:gd name="T4" fmla="*/ 3 w 82"/>
                  <a:gd name="T5" fmla="*/ 719 h 719"/>
                  <a:gd name="T6" fmla="*/ 82 w 82"/>
                  <a:gd name="T7" fmla="*/ 3 h 719"/>
                  <a:gd name="T8" fmla="*/ 79 w 82"/>
                  <a:gd name="T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19">
                    <a:moveTo>
                      <a:pt x="79" y="0"/>
                    </a:moveTo>
                    <a:lnTo>
                      <a:pt x="0" y="716"/>
                    </a:lnTo>
                    <a:lnTo>
                      <a:pt x="3" y="719"/>
                    </a:lnTo>
                    <a:lnTo>
                      <a:pt x="82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268"/>
              <p:cNvSpPr>
                <a:spLocks/>
              </p:cNvSpPr>
              <p:nvPr userDrawn="1"/>
            </p:nvSpPr>
            <p:spPr bwMode="auto">
              <a:xfrm>
                <a:off x="965" y="1186"/>
                <a:ext cx="643" cy="820"/>
              </a:xfrm>
              <a:custGeom>
                <a:avLst/>
                <a:gdLst>
                  <a:gd name="T0" fmla="*/ 640 w 643"/>
                  <a:gd name="T1" fmla="*/ 0 h 820"/>
                  <a:gd name="T2" fmla="*/ 0 w 643"/>
                  <a:gd name="T3" fmla="*/ 814 h 820"/>
                  <a:gd name="T4" fmla="*/ 3 w 643"/>
                  <a:gd name="T5" fmla="*/ 820 h 820"/>
                  <a:gd name="T6" fmla="*/ 643 w 643"/>
                  <a:gd name="T7" fmla="*/ 3 h 820"/>
                  <a:gd name="T8" fmla="*/ 640 w 643"/>
                  <a:gd name="T9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820">
                    <a:moveTo>
                      <a:pt x="640" y="0"/>
                    </a:moveTo>
                    <a:lnTo>
                      <a:pt x="0" y="814"/>
                    </a:lnTo>
                    <a:lnTo>
                      <a:pt x="3" y="820"/>
                    </a:lnTo>
                    <a:lnTo>
                      <a:pt x="643" y="3"/>
                    </a:lnTo>
                    <a:lnTo>
                      <a:pt x="6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269"/>
              <p:cNvSpPr>
                <a:spLocks/>
              </p:cNvSpPr>
              <p:nvPr userDrawn="1"/>
            </p:nvSpPr>
            <p:spPr bwMode="auto">
              <a:xfrm>
                <a:off x="849" y="1186"/>
                <a:ext cx="759" cy="182"/>
              </a:xfrm>
              <a:custGeom>
                <a:avLst/>
                <a:gdLst>
                  <a:gd name="T0" fmla="*/ 756 w 759"/>
                  <a:gd name="T1" fmla="*/ 0 h 182"/>
                  <a:gd name="T2" fmla="*/ 0 w 759"/>
                  <a:gd name="T3" fmla="*/ 179 h 182"/>
                  <a:gd name="T4" fmla="*/ 3 w 759"/>
                  <a:gd name="T5" fmla="*/ 182 h 182"/>
                  <a:gd name="T6" fmla="*/ 759 w 759"/>
                  <a:gd name="T7" fmla="*/ 3 h 182"/>
                  <a:gd name="T8" fmla="*/ 756 w 75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182">
                    <a:moveTo>
                      <a:pt x="756" y="0"/>
                    </a:moveTo>
                    <a:lnTo>
                      <a:pt x="0" y="179"/>
                    </a:lnTo>
                    <a:lnTo>
                      <a:pt x="3" y="182"/>
                    </a:lnTo>
                    <a:lnTo>
                      <a:pt x="759" y="3"/>
                    </a:lnTo>
                    <a:lnTo>
                      <a:pt x="7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Freeform 270"/>
              <p:cNvSpPr>
                <a:spLocks/>
              </p:cNvSpPr>
              <p:nvPr userDrawn="1"/>
            </p:nvSpPr>
            <p:spPr bwMode="auto">
              <a:xfrm>
                <a:off x="1605" y="1186"/>
                <a:ext cx="78" cy="559"/>
              </a:xfrm>
              <a:custGeom>
                <a:avLst/>
                <a:gdLst>
                  <a:gd name="T0" fmla="*/ 3 w 78"/>
                  <a:gd name="T1" fmla="*/ 0 h 559"/>
                  <a:gd name="T2" fmla="*/ 0 w 78"/>
                  <a:gd name="T3" fmla="*/ 3 h 559"/>
                  <a:gd name="T4" fmla="*/ 75 w 78"/>
                  <a:gd name="T5" fmla="*/ 559 h 559"/>
                  <a:gd name="T6" fmla="*/ 78 w 78"/>
                  <a:gd name="T7" fmla="*/ 556 h 559"/>
                  <a:gd name="T8" fmla="*/ 3 w 78"/>
                  <a:gd name="T9" fmla="*/ 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59">
                    <a:moveTo>
                      <a:pt x="3" y="0"/>
                    </a:moveTo>
                    <a:lnTo>
                      <a:pt x="0" y="3"/>
                    </a:lnTo>
                    <a:lnTo>
                      <a:pt x="75" y="559"/>
                    </a:lnTo>
                    <a:lnTo>
                      <a:pt x="78" y="55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271"/>
              <p:cNvSpPr>
                <a:spLocks/>
              </p:cNvSpPr>
              <p:nvPr userDrawn="1"/>
            </p:nvSpPr>
            <p:spPr bwMode="auto">
              <a:xfrm>
                <a:off x="2739" y="1446"/>
                <a:ext cx="423" cy="318"/>
              </a:xfrm>
              <a:custGeom>
                <a:avLst/>
                <a:gdLst>
                  <a:gd name="T0" fmla="*/ 420 w 423"/>
                  <a:gd name="T1" fmla="*/ 0 h 318"/>
                  <a:gd name="T2" fmla="*/ 0 w 423"/>
                  <a:gd name="T3" fmla="*/ 315 h 318"/>
                  <a:gd name="T4" fmla="*/ 3 w 423"/>
                  <a:gd name="T5" fmla="*/ 318 h 318"/>
                  <a:gd name="T6" fmla="*/ 423 w 423"/>
                  <a:gd name="T7" fmla="*/ 4 h 318"/>
                  <a:gd name="T8" fmla="*/ 420 w 423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318">
                    <a:moveTo>
                      <a:pt x="420" y="0"/>
                    </a:moveTo>
                    <a:lnTo>
                      <a:pt x="0" y="315"/>
                    </a:lnTo>
                    <a:lnTo>
                      <a:pt x="3" y="318"/>
                    </a:lnTo>
                    <a:lnTo>
                      <a:pt x="423" y="4"/>
                    </a:lnTo>
                    <a:lnTo>
                      <a:pt x="4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272"/>
              <p:cNvSpPr>
                <a:spLocks/>
              </p:cNvSpPr>
              <p:nvPr userDrawn="1"/>
            </p:nvSpPr>
            <p:spPr bwMode="auto">
              <a:xfrm>
                <a:off x="2278" y="1182"/>
                <a:ext cx="884" cy="271"/>
              </a:xfrm>
              <a:custGeom>
                <a:avLst/>
                <a:gdLst>
                  <a:gd name="T0" fmla="*/ 0 w 884"/>
                  <a:gd name="T1" fmla="*/ 0 h 271"/>
                  <a:gd name="T2" fmla="*/ 0 w 884"/>
                  <a:gd name="T3" fmla="*/ 7 h 271"/>
                  <a:gd name="T4" fmla="*/ 881 w 884"/>
                  <a:gd name="T5" fmla="*/ 271 h 271"/>
                  <a:gd name="T6" fmla="*/ 884 w 884"/>
                  <a:gd name="T7" fmla="*/ 264 h 271"/>
                  <a:gd name="T8" fmla="*/ 0 w 884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271">
                    <a:moveTo>
                      <a:pt x="0" y="0"/>
                    </a:moveTo>
                    <a:lnTo>
                      <a:pt x="0" y="7"/>
                    </a:lnTo>
                    <a:lnTo>
                      <a:pt x="881" y="271"/>
                    </a:lnTo>
                    <a:lnTo>
                      <a:pt x="884" y="2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Freeform 273"/>
              <p:cNvSpPr>
                <a:spLocks/>
              </p:cNvSpPr>
              <p:nvPr userDrawn="1"/>
            </p:nvSpPr>
            <p:spPr bwMode="auto">
              <a:xfrm>
                <a:off x="2576" y="1204"/>
                <a:ext cx="586" cy="246"/>
              </a:xfrm>
              <a:custGeom>
                <a:avLst/>
                <a:gdLst>
                  <a:gd name="T0" fmla="*/ 0 w 586"/>
                  <a:gd name="T1" fmla="*/ 0 h 246"/>
                  <a:gd name="T2" fmla="*/ 0 w 586"/>
                  <a:gd name="T3" fmla="*/ 4 h 246"/>
                  <a:gd name="T4" fmla="*/ 583 w 586"/>
                  <a:gd name="T5" fmla="*/ 246 h 246"/>
                  <a:gd name="T6" fmla="*/ 586 w 586"/>
                  <a:gd name="T7" fmla="*/ 242 h 246"/>
                  <a:gd name="T8" fmla="*/ 0 w 58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46">
                    <a:moveTo>
                      <a:pt x="0" y="0"/>
                    </a:moveTo>
                    <a:lnTo>
                      <a:pt x="0" y="4"/>
                    </a:lnTo>
                    <a:lnTo>
                      <a:pt x="583" y="246"/>
                    </a:lnTo>
                    <a:lnTo>
                      <a:pt x="586" y="2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274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Freeform 275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276"/>
              <p:cNvSpPr>
                <a:spLocks/>
              </p:cNvSpPr>
              <p:nvPr userDrawn="1"/>
            </p:nvSpPr>
            <p:spPr bwMode="auto">
              <a:xfrm>
                <a:off x="3159" y="1450"/>
                <a:ext cx="288" cy="452"/>
              </a:xfrm>
              <a:custGeom>
                <a:avLst/>
                <a:gdLst>
                  <a:gd name="T0" fmla="*/ 3 w 288"/>
                  <a:gd name="T1" fmla="*/ 0 h 452"/>
                  <a:gd name="T2" fmla="*/ 0 w 288"/>
                  <a:gd name="T3" fmla="*/ 0 h 452"/>
                  <a:gd name="T4" fmla="*/ 285 w 288"/>
                  <a:gd name="T5" fmla="*/ 452 h 452"/>
                  <a:gd name="T6" fmla="*/ 288 w 288"/>
                  <a:gd name="T7" fmla="*/ 449 h 452"/>
                  <a:gd name="T8" fmla="*/ 3 w 288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452">
                    <a:moveTo>
                      <a:pt x="3" y="0"/>
                    </a:moveTo>
                    <a:lnTo>
                      <a:pt x="0" y="0"/>
                    </a:lnTo>
                    <a:lnTo>
                      <a:pt x="285" y="452"/>
                    </a:lnTo>
                    <a:lnTo>
                      <a:pt x="288" y="44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278"/>
              <p:cNvSpPr>
                <a:spLocks/>
              </p:cNvSpPr>
              <p:nvPr userDrawn="1"/>
            </p:nvSpPr>
            <p:spPr bwMode="auto">
              <a:xfrm>
                <a:off x="3447" y="1896"/>
                <a:ext cx="950" cy="41"/>
              </a:xfrm>
              <a:custGeom>
                <a:avLst/>
                <a:gdLst>
                  <a:gd name="T0" fmla="*/ 0 w 950"/>
                  <a:gd name="T1" fmla="*/ 0 h 41"/>
                  <a:gd name="T2" fmla="*/ 0 w 950"/>
                  <a:gd name="T3" fmla="*/ 6 h 41"/>
                  <a:gd name="T4" fmla="*/ 950 w 950"/>
                  <a:gd name="T5" fmla="*/ 41 h 41"/>
                  <a:gd name="T6" fmla="*/ 950 w 950"/>
                  <a:gd name="T7" fmla="*/ 35 h 41"/>
                  <a:gd name="T8" fmla="*/ 0 w 95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0" h="41">
                    <a:moveTo>
                      <a:pt x="0" y="0"/>
                    </a:moveTo>
                    <a:lnTo>
                      <a:pt x="0" y="6"/>
                    </a:lnTo>
                    <a:lnTo>
                      <a:pt x="950" y="41"/>
                    </a:lnTo>
                    <a:lnTo>
                      <a:pt x="950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279"/>
              <p:cNvSpPr>
                <a:spLocks/>
              </p:cNvSpPr>
              <p:nvPr userDrawn="1"/>
            </p:nvSpPr>
            <p:spPr bwMode="auto">
              <a:xfrm>
                <a:off x="1937" y="2236"/>
                <a:ext cx="188" cy="606"/>
              </a:xfrm>
              <a:custGeom>
                <a:avLst/>
                <a:gdLst>
                  <a:gd name="T0" fmla="*/ 185 w 188"/>
                  <a:gd name="T1" fmla="*/ 0 h 606"/>
                  <a:gd name="T2" fmla="*/ 0 w 188"/>
                  <a:gd name="T3" fmla="*/ 606 h 606"/>
                  <a:gd name="T4" fmla="*/ 3 w 188"/>
                  <a:gd name="T5" fmla="*/ 606 h 606"/>
                  <a:gd name="T6" fmla="*/ 188 w 188"/>
                  <a:gd name="T7" fmla="*/ 0 h 606"/>
                  <a:gd name="T8" fmla="*/ 185 w 188"/>
                  <a:gd name="T9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06">
                    <a:moveTo>
                      <a:pt x="185" y="0"/>
                    </a:moveTo>
                    <a:lnTo>
                      <a:pt x="0" y="606"/>
                    </a:lnTo>
                    <a:lnTo>
                      <a:pt x="3" y="606"/>
                    </a:lnTo>
                    <a:lnTo>
                      <a:pt x="188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280"/>
              <p:cNvSpPr>
                <a:spLocks/>
              </p:cNvSpPr>
              <p:nvPr userDrawn="1"/>
            </p:nvSpPr>
            <p:spPr bwMode="auto">
              <a:xfrm>
                <a:off x="1526" y="1902"/>
                <a:ext cx="417" cy="940"/>
              </a:xfrm>
              <a:custGeom>
                <a:avLst/>
                <a:gdLst>
                  <a:gd name="T0" fmla="*/ 3 w 417"/>
                  <a:gd name="T1" fmla="*/ 0 h 940"/>
                  <a:gd name="T2" fmla="*/ 0 w 417"/>
                  <a:gd name="T3" fmla="*/ 3 h 940"/>
                  <a:gd name="T4" fmla="*/ 411 w 417"/>
                  <a:gd name="T5" fmla="*/ 940 h 940"/>
                  <a:gd name="T6" fmla="*/ 417 w 417"/>
                  <a:gd name="T7" fmla="*/ 940 h 940"/>
                  <a:gd name="T8" fmla="*/ 3 w 417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940">
                    <a:moveTo>
                      <a:pt x="3" y="0"/>
                    </a:moveTo>
                    <a:lnTo>
                      <a:pt x="0" y="3"/>
                    </a:lnTo>
                    <a:lnTo>
                      <a:pt x="411" y="940"/>
                    </a:lnTo>
                    <a:lnTo>
                      <a:pt x="417" y="9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281"/>
              <p:cNvSpPr>
                <a:spLocks/>
              </p:cNvSpPr>
              <p:nvPr userDrawn="1"/>
            </p:nvSpPr>
            <p:spPr bwMode="auto">
              <a:xfrm>
                <a:off x="1269" y="2525"/>
                <a:ext cx="671" cy="320"/>
              </a:xfrm>
              <a:custGeom>
                <a:avLst/>
                <a:gdLst>
                  <a:gd name="T0" fmla="*/ 3 w 671"/>
                  <a:gd name="T1" fmla="*/ 0 h 320"/>
                  <a:gd name="T2" fmla="*/ 0 w 671"/>
                  <a:gd name="T3" fmla="*/ 6 h 320"/>
                  <a:gd name="T4" fmla="*/ 671 w 671"/>
                  <a:gd name="T5" fmla="*/ 320 h 320"/>
                  <a:gd name="T6" fmla="*/ 671 w 671"/>
                  <a:gd name="T7" fmla="*/ 314 h 320"/>
                  <a:gd name="T8" fmla="*/ 3 w 671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320">
                    <a:moveTo>
                      <a:pt x="3" y="0"/>
                    </a:moveTo>
                    <a:lnTo>
                      <a:pt x="0" y="6"/>
                    </a:lnTo>
                    <a:lnTo>
                      <a:pt x="671" y="320"/>
                    </a:lnTo>
                    <a:lnTo>
                      <a:pt x="671" y="31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282"/>
              <p:cNvSpPr>
                <a:spLocks/>
              </p:cNvSpPr>
              <p:nvPr userDrawn="1"/>
            </p:nvSpPr>
            <p:spPr bwMode="auto">
              <a:xfrm>
                <a:off x="1276" y="2839"/>
                <a:ext cx="664" cy="50"/>
              </a:xfrm>
              <a:custGeom>
                <a:avLst/>
                <a:gdLst>
                  <a:gd name="T0" fmla="*/ 664 w 664"/>
                  <a:gd name="T1" fmla="*/ 0 h 50"/>
                  <a:gd name="T2" fmla="*/ 0 w 664"/>
                  <a:gd name="T3" fmla="*/ 47 h 50"/>
                  <a:gd name="T4" fmla="*/ 0 w 664"/>
                  <a:gd name="T5" fmla="*/ 50 h 50"/>
                  <a:gd name="T6" fmla="*/ 664 w 664"/>
                  <a:gd name="T7" fmla="*/ 6 h 50"/>
                  <a:gd name="T8" fmla="*/ 664 w 66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50">
                    <a:moveTo>
                      <a:pt x="664" y="0"/>
                    </a:moveTo>
                    <a:lnTo>
                      <a:pt x="0" y="47"/>
                    </a:lnTo>
                    <a:lnTo>
                      <a:pt x="0" y="50"/>
                    </a:lnTo>
                    <a:lnTo>
                      <a:pt x="664" y="6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283"/>
              <p:cNvSpPr>
                <a:spLocks/>
              </p:cNvSpPr>
              <p:nvPr userDrawn="1"/>
            </p:nvSpPr>
            <p:spPr bwMode="auto">
              <a:xfrm>
                <a:off x="1940" y="2556"/>
                <a:ext cx="730" cy="289"/>
              </a:xfrm>
              <a:custGeom>
                <a:avLst/>
                <a:gdLst>
                  <a:gd name="T0" fmla="*/ 730 w 730"/>
                  <a:gd name="T1" fmla="*/ 0 h 289"/>
                  <a:gd name="T2" fmla="*/ 0 w 730"/>
                  <a:gd name="T3" fmla="*/ 283 h 289"/>
                  <a:gd name="T4" fmla="*/ 0 w 730"/>
                  <a:gd name="T5" fmla="*/ 289 h 289"/>
                  <a:gd name="T6" fmla="*/ 730 w 730"/>
                  <a:gd name="T7" fmla="*/ 3 h 289"/>
                  <a:gd name="T8" fmla="*/ 730 w 73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289">
                    <a:moveTo>
                      <a:pt x="730" y="0"/>
                    </a:moveTo>
                    <a:lnTo>
                      <a:pt x="0" y="283"/>
                    </a:lnTo>
                    <a:lnTo>
                      <a:pt x="0" y="289"/>
                    </a:lnTo>
                    <a:lnTo>
                      <a:pt x="730" y="3"/>
                    </a:lnTo>
                    <a:lnTo>
                      <a:pt x="7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Freeform 284"/>
              <p:cNvSpPr>
                <a:spLocks/>
              </p:cNvSpPr>
              <p:nvPr userDrawn="1"/>
            </p:nvSpPr>
            <p:spPr bwMode="auto">
              <a:xfrm>
                <a:off x="3852" y="1931"/>
                <a:ext cx="548" cy="358"/>
              </a:xfrm>
              <a:custGeom>
                <a:avLst/>
                <a:gdLst>
                  <a:gd name="T0" fmla="*/ 545 w 548"/>
                  <a:gd name="T1" fmla="*/ 0 h 358"/>
                  <a:gd name="T2" fmla="*/ 0 w 548"/>
                  <a:gd name="T3" fmla="*/ 355 h 358"/>
                  <a:gd name="T4" fmla="*/ 3 w 548"/>
                  <a:gd name="T5" fmla="*/ 358 h 358"/>
                  <a:gd name="T6" fmla="*/ 548 w 548"/>
                  <a:gd name="T7" fmla="*/ 3 h 358"/>
                  <a:gd name="T8" fmla="*/ 545 w 548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58">
                    <a:moveTo>
                      <a:pt x="545" y="0"/>
                    </a:moveTo>
                    <a:lnTo>
                      <a:pt x="0" y="355"/>
                    </a:lnTo>
                    <a:lnTo>
                      <a:pt x="3" y="358"/>
                    </a:lnTo>
                    <a:lnTo>
                      <a:pt x="548" y="3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285"/>
              <p:cNvSpPr>
                <a:spLocks/>
              </p:cNvSpPr>
              <p:nvPr userDrawn="1"/>
            </p:nvSpPr>
            <p:spPr bwMode="auto">
              <a:xfrm>
                <a:off x="3159" y="1446"/>
                <a:ext cx="696" cy="843"/>
              </a:xfrm>
              <a:custGeom>
                <a:avLst/>
                <a:gdLst>
                  <a:gd name="T0" fmla="*/ 3 w 696"/>
                  <a:gd name="T1" fmla="*/ 0 h 843"/>
                  <a:gd name="T2" fmla="*/ 0 w 696"/>
                  <a:gd name="T3" fmla="*/ 4 h 843"/>
                  <a:gd name="T4" fmla="*/ 693 w 696"/>
                  <a:gd name="T5" fmla="*/ 843 h 843"/>
                  <a:gd name="T6" fmla="*/ 696 w 696"/>
                  <a:gd name="T7" fmla="*/ 840 h 843"/>
                  <a:gd name="T8" fmla="*/ 3 w 696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843">
                    <a:moveTo>
                      <a:pt x="3" y="0"/>
                    </a:moveTo>
                    <a:lnTo>
                      <a:pt x="0" y="4"/>
                    </a:lnTo>
                    <a:lnTo>
                      <a:pt x="693" y="843"/>
                    </a:lnTo>
                    <a:lnTo>
                      <a:pt x="696" y="8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286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287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288"/>
              <p:cNvSpPr>
                <a:spLocks/>
              </p:cNvSpPr>
              <p:nvPr userDrawn="1"/>
            </p:nvSpPr>
            <p:spPr bwMode="auto">
              <a:xfrm>
                <a:off x="3444" y="1899"/>
                <a:ext cx="411" cy="390"/>
              </a:xfrm>
              <a:custGeom>
                <a:avLst/>
                <a:gdLst>
                  <a:gd name="T0" fmla="*/ 3 w 411"/>
                  <a:gd name="T1" fmla="*/ 0 h 390"/>
                  <a:gd name="T2" fmla="*/ 0 w 411"/>
                  <a:gd name="T3" fmla="*/ 3 h 390"/>
                  <a:gd name="T4" fmla="*/ 408 w 411"/>
                  <a:gd name="T5" fmla="*/ 390 h 390"/>
                  <a:gd name="T6" fmla="*/ 411 w 411"/>
                  <a:gd name="T7" fmla="*/ 387 h 390"/>
                  <a:gd name="T8" fmla="*/ 3 w 411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390">
                    <a:moveTo>
                      <a:pt x="3" y="0"/>
                    </a:moveTo>
                    <a:lnTo>
                      <a:pt x="0" y="3"/>
                    </a:lnTo>
                    <a:lnTo>
                      <a:pt x="408" y="390"/>
                    </a:lnTo>
                    <a:lnTo>
                      <a:pt x="411" y="3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289"/>
              <p:cNvSpPr>
                <a:spLocks/>
              </p:cNvSpPr>
              <p:nvPr userDrawn="1"/>
            </p:nvSpPr>
            <p:spPr bwMode="auto">
              <a:xfrm>
                <a:off x="3040" y="2220"/>
                <a:ext cx="812" cy="69"/>
              </a:xfrm>
              <a:custGeom>
                <a:avLst/>
                <a:gdLst>
                  <a:gd name="T0" fmla="*/ 0 w 812"/>
                  <a:gd name="T1" fmla="*/ 0 h 69"/>
                  <a:gd name="T2" fmla="*/ 0 w 812"/>
                  <a:gd name="T3" fmla="*/ 3 h 69"/>
                  <a:gd name="T4" fmla="*/ 812 w 812"/>
                  <a:gd name="T5" fmla="*/ 69 h 69"/>
                  <a:gd name="T6" fmla="*/ 812 w 812"/>
                  <a:gd name="T7" fmla="*/ 66 h 69"/>
                  <a:gd name="T8" fmla="*/ 0 w 8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69">
                    <a:moveTo>
                      <a:pt x="0" y="0"/>
                    </a:moveTo>
                    <a:lnTo>
                      <a:pt x="0" y="3"/>
                    </a:lnTo>
                    <a:lnTo>
                      <a:pt x="812" y="69"/>
                    </a:lnTo>
                    <a:lnTo>
                      <a:pt x="812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290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291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292"/>
              <p:cNvSpPr>
                <a:spLocks/>
              </p:cNvSpPr>
              <p:nvPr userDrawn="1"/>
            </p:nvSpPr>
            <p:spPr bwMode="auto">
              <a:xfrm>
                <a:off x="3977" y="1028"/>
                <a:ext cx="88" cy="912"/>
              </a:xfrm>
              <a:custGeom>
                <a:avLst/>
                <a:gdLst>
                  <a:gd name="T0" fmla="*/ 3 w 88"/>
                  <a:gd name="T1" fmla="*/ 912 h 912"/>
                  <a:gd name="T2" fmla="*/ 88 w 88"/>
                  <a:gd name="T3" fmla="*/ 0 h 912"/>
                  <a:gd name="T4" fmla="*/ 85 w 88"/>
                  <a:gd name="T5" fmla="*/ 0 h 912"/>
                  <a:gd name="T6" fmla="*/ 0 w 88"/>
                  <a:gd name="T7" fmla="*/ 912 h 912"/>
                  <a:gd name="T8" fmla="*/ 3 w 88"/>
                  <a:gd name="T9" fmla="*/ 9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12">
                    <a:moveTo>
                      <a:pt x="3" y="912"/>
                    </a:moveTo>
                    <a:lnTo>
                      <a:pt x="88" y="0"/>
                    </a:lnTo>
                    <a:lnTo>
                      <a:pt x="85" y="0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293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294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295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296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297"/>
              <p:cNvSpPr>
                <a:spLocks/>
              </p:cNvSpPr>
              <p:nvPr userDrawn="1"/>
            </p:nvSpPr>
            <p:spPr bwMode="auto">
              <a:xfrm>
                <a:off x="2915" y="1116"/>
                <a:ext cx="225" cy="258"/>
              </a:xfrm>
              <a:custGeom>
                <a:avLst/>
                <a:gdLst>
                  <a:gd name="T0" fmla="*/ 225 w 225"/>
                  <a:gd name="T1" fmla="*/ 258 h 258"/>
                  <a:gd name="T2" fmla="*/ 225 w 225"/>
                  <a:gd name="T3" fmla="*/ 258 h 258"/>
                  <a:gd name="T4" fmla="*/ 3 w 225"/>
                  <a:gd name="T5" fmla="*/ 0 h 258"/>
                  <a:gd name="T6" fmla="*/ 0 w 225"/>
                  <a:gd name="T7" fmla="*/ 4 h 258"/>
                  <a:gd name="T8" fmla="*/ 225 w 225"/>
                  <a:gd name="T9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58">
                    <a:moveTo>
                      <a:pt x="225" y="258"/>
                    </a:moveTo>
                    <a:lnTo>
                      <a:pt x="225" y="258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298"/>
              <p:cNvSpPr>
                <a:spLocks/>
              </p:cNvSpPr>
              <p:nvPr userDrawn="1"/>
            </p:nvSpPr>
            <p:spPr bwMode="auto">
              <a:xfrm>
                <a:off x="2915" y="786"/>
                <a:ext cx="329" cy="334"/>
              </a:xfrm>
              <a:custGeom>
                <a:avLst/>
                <a:gdLst>
                  <a:gd name="T0" fmla="*/ 3 w 329"/>
                  <a:gd name="T1" fmla="*/ 334 h 334"/>
                  <a:gd name="T2" fmla="*/ 329 w 329"/>
                  <a:gd name="T3" fmla="*/ 4 h 334"/>
                  <a:gd name="T4" fmla="*/ 329 w 329"/>
                  <a:gd name="T5" fmla="*/ 0 h 334"/>
                  <a:gd name="T6" fmla="*/ 0 w 329"/>
                  <a:gd name="T7" fmla="*/ 330 h 334"/>
                  <a:gd name="T8" fmla="*/ 3 w 329"/>
                  <a:gd name="T9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34">
                    <a:moveTo>
                      <a:pt x="3" y="334"/>
                    </a:moveTo>
                    <a:lnTo>
                      <a:pt x="329" y="4"/>
                    </a:lnTo>
                    <a:lnTo>
                      <a:pt x="329" y="0"/>
                    </a:lnTo>
                    <a:lnTo>
                      <a:pt x="0" y="330"/>
                    </a:lnTo>
                    <a:lnTo>
                      <a:pt x="3" y="3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299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588"/>
              </a:xfrm>
              <a:custGeom>
                <a:avLst/>
                <a:gdLst>
                  <a:gd name="T0" fmla="*/ 3 w 107"/>
                  <a:gd name="T1" fmla="*/ 588 h 588"/>
                  <a:gd name="T2" fmla="*/ 107 w 107"/>
                  <a:gd name="T3" fmla="*/ 4 h 588"/>
                  <a:gd name="T4" fmla="*/ 104 w 107"/>
                  <a:gd name="T5" fmla="*/ 0 h 588"/>
                  <a:gd name="T6" fmla="*/ 0 w 107"/>
                  <a:gd name="T7" fmla="*/ 588 h 588"/>
                  <a:gd name="T8" fmla="*/ 3 w 107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88">
                    <a:moveTo>
                      <a:pt x="3" y="588"/>
                    </a:moveTo>
                    <a:lnTo>
                      <a:pt x="107" y="4"/>
                    </a:lnTo>
                    <a:lnTo>
                      <a:pt x="104" y="0"/>
                    </a:lnTo>
                    <a:lnTo>
                      <a:pt x="0" y="588"/>
                    </a:lnTo>
                    <a:lnTo>
                      <a:pt x="3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Freeform 300"/>
              <p:cNvSpPr>
                <a:spLocks/>
              </p:cNvSpPr>
              <p:nvPr userDrawn="1"/>
            </p:nvSpPr>
            <p:spPr bwMode="auto">
              <a:xfrm>
                <a:off x="3244" y="786"/>
                <a:ext cx="821" cy="246"/>
              </a:xfrm>
              <a:custGeom>
                <a:avLst/>
                <a:gdLst>
                  <a:gd name="T0" fmla="*/ 818 w 821"/>
                  <a:gd name="T1" fmla="*/ 246 h 246"/>
                  <a:gd name="T2" fmla="*/ 821 w 821"/>
                  <a:gd name="T3" fmla="*/ 242 h 246"/>
                  <a:gd name="T4" fmla="*/ 0 w 821"/>
                  <a:gd name="T5" fmla="*/ 0 h 246"/>
                  <a:gd name="T6" fmla="*/ 0 w 821"/>
                  <a:gd name="T7" fmla="*/ 4 h 246"/>
                  <a:gd name="T8" fmla="*/ 818 w 821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246">
                    <a:moveTo>
                      <a:pt x="818" y="246"/>
                    </a:moveTo>
                    <a:lnTo>
                      <a:pt x="821" y="24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818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301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302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303"/>
              <p:cNvSpPr>
                <a:spLocks/>
              </p:cNvSpPr>
              <p:nvPr userDrawn="1"/>
            </p:nvSpPr>
            <p:spPr bwMode="auto">
              <a:xfrm>
                <a:off x="4062" y="903"/>
                <a:ext cx="166" cy="129"/>
              </a:xfrm>
              <a:custGeom>
                <a:avLst/>
                <a:gdLst>
                  <a:gd name="T0" fmla="*/ 3 w 166"/>
                  <a:gd name="T1" fmla="*/ 129 h 129"/>
                  <a:gd name="T2" fmla="*/ 166 w 166"/>
                  <a:gd name="T3" fmla="*/ 3 h 129"/>
                  <a:gd name="T4" fmla="*/ 166 w 166"/>
                  <a:gd name="T5" fmla="*/ 0 h 129"/>
                  <a:gd name="T6" fmla="*/ 0 w 166"/>
                  <a:gd name="T7" fmla="*/ 125 h 129"/>
                  <a:gd name="T8" fmla="*/ 3 w 166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29">
                    <a:moveTo>
                      <a:pt x="3" y="129"/>
                    </a:moveTo>
                    <a:lnTo>
                      <a:pt x="166" y="3"/>
                    </a:lnTo>
                    <a:lnTo>
                      <a:pt x="166" y="0"/>
                    </a:lnTo>
                    <a:lnTo>
                      <a:pt x="0" y="125"/>
                    </a:lnTo>
                    <a:lnTo>
                      <a:pt x="3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Freeform 304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305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306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307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Freeform 308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309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310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311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312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313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314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315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Freeform 316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877"/>
              </a:xfrm>
              <a:custGeom>
                <a:avLst/>
                <a:gdLst>
                  <a:gd name="T0" fmla="*/ 3 w 107"/>
                  <a:gd name="T1" fmla="*/ 877 h 877"/>
                  <a:gd name="T2" fmla="*/ 107 w 107"/>
                  <a:gd name="T3" fmla="*/ 4 h 877"/>
                  <a:gd name="T4" fmla="*/ 101 w 107"/>
                  <a:gd name="T5" fmla="*/ 0 h 877"/>
                  <a:gd name="T6" fmla="*/ 0 w 107"/>
                  <a:gd name="T7" fmla="*/ 877 h 877"/>
                  <a:gd name="T8" fmla="*/ 3 w 107"/>
                  <a:gd name="T9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77">
                    <a:moveTo>
                      <a:pt x="3" y="877"/>
                    </a:moveTo>
                    <a:lnTo>
                      <a:pt x="107" y="4"/>
                    </a:lnTo>
                    <a:lnTo>
                      <a:pt x="101" y="0"/>
                    </a:lnTo>
                    <a:lnTo>
                      <a:pt x="0" y="877"/>
                    </a:lnTo>
                    <a:lnTo>
                      <a:pt x="3" y="8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Freeform 317"/>
              <p:cNvSpPr>
                <a:spLocks/>
              </p:cNvSpPr>
              <p:nvPr userDrawn="1"/>
            </p:nvSpPr>
            <p:spPr bwMode="auto">
              <a:xfrm>
                <a:off x="2915" y="1116"/>
                <a:ext cx="228" cy="547"/>
              </a:xfrm>
              <a:custGeom>
                <a:avLst/>
                <a:gdLst>
                  <a:gd name="T0" fmla="*/ 225 w 228"/>
                  <a:gd name="T1" fmla="*/ 547 h 547"/>
                  <a:gd name="T2" fmla="*/ 228 w 228"/>
                  <a:gd name="T3" fmla="*/ 547 h 547"/>
                  <a:gd name="T4" fmla="*/ 3 w 228"/>
                  <a:gd name="T5" fmla="*/ 0 h 547"/>
                  <a:gd name="T6" fmla="*/ 0 w 228"/>
                  <a:gd name="T7" fmla="*/ 0 h 547"/>
                  <a:gd name="T8" fmla="*/ 225 w 228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47">
                    <a:moveTo>
                      <a:pt x="225" y="547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25" y="5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Freeform 318"/>
              <p:cNvSpPr>
                <a:spLocks/>
              </p:cNvSpPr>
              <p:nvPr userDrawn="1"/>
            </p:nvSpPr>
            <p:spPr bwMode="auto">
              <a:xfrm>
                <a:off x="3140" y="1374"/>
                <a:ext cx="3" cy="289"/>
              </a:xfrm>
              <a:custGeom>
                <a:avLst/>
                <a:gdLst>
                  <a:gd name="T0" fmla="*/ 0 w 3"/>
                  <a:gd name="T1" fmla="*/ 289 h 289"/>
                  <a:gd name="T2" fmla="*/ 3 w 3"/>
                  <a:gd name="T3" fmla="*/ 289 h 289"/>
                  <a:gd name="T4" fmla="*/ 0 w 3"/>
                  <a:gd name="T5" fmla="*/ 0 h 289"/>
                  <a:gd name="T6" fmla="*/ 0 w 3"/>
                  <a:gd name="T7" fmla="*/ 0 h 289"/>
                  <a:gd name="T8" fmla="*/ 0 w 3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89">
                    <a:moveTo>
                      <a:pt x="0" y="289"/>
                    </a:moveTo>
                    <a:lnTo>
                      <a:pt x="3" y="28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319"/>
              <p:cNvSpPr>
                <a:spLocks/>
              </p:cNvSpPr>
              <p:nvPr userDrawn="1"/>
            </p:nvSpPr>
            <p:spPr bwMode="auto">
              <a:xfrm>
                <a:off x="3140" y="1663"/>
                <a:ext cx="840" cy="280"/>
              </a:xfrm>
              <a:custGeom>
                <a:avLst/>
                <a:gdLst>
                  <a:gd name="T0" fmla="*/ 837 w 840"/>
                  <a:gd name="T1" fmla="*/ 280 h 280"/>
                  <a:gd name="T2" fmla="*/ 840 w 840"/>
                  <a:gd name="T3" fmla="*/ 274 h 280"/>
                  <a:gd name="T4" fmla="*/ 3 w 840"/>
                  <a:gd name="T5" fmla="*/ 0 h 280"/>
                  <a:gd name="T6" fmla="*/ 0 w 840"/>
                  <a:gd name="T7" fmla="*/ 4 h 280"/>
                  <a:gd name="T8" fmla="*/ 837 w 840"/>
                  <a:gd name="T9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280">
                    <a:moveTo>
                      <a:pt x="837" y="280"/>
                    </a:moveTo>
                    <a:lnTo>
                      <a:pt x="840" y="27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837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320"/>
              <p:cNvSpPr>
                <a:spLocks/>
              </p:cNvSpPr>
              <p:nvPr userDrawn="1"/>
            </p:nvSpPr>
            <p:spPr bwMode="auto">
              <a:xfrm>
                <a:off x="3789" y="356"/>
                <a:ext cx="439" cy="550"/>
              </a:xfrm>
              <a:custGeom>
                <a:avLst/>
                <a:gdLst>
                  <a:gd name="T0" fmla="*/ 436 w 439"/>
                  <a:gd name="T1" fmla="*/ 550 h 550"/>
                  <a:gd name="T2" fmla="*/ 439 w 439"/>
                  <a:gd name="T3" fmla="*/ 547 h 550"/>
                  <a:gd name="T4" fmla="*/ 3 w 439"/>
                  <a:gd name="T5" fmla="*/ 0 h 550"/>
                  <a:gd name="T6" fmla="*/ 0 w 439"/>
                  <a:gd name="T7" fmla="*/ 3 h 550"/>
                  <a:gd name="T8" fmla="*/ 436 w 439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" h="550">
                    <a:moveTo>
                      <a:pt x="436" y="550"/>
                    </a:moveTo>
                    <a:lnTo>
                      <a:pt x="439" y="54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36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Freeform 321"/>
              <p:cNvSpPr>
                <a:spLocks/>
              </p:cNvSpPr>
              <p:nvPr userDrawn="1"/>
            </p:nvSpPr>
            <p:spPr bwMode="auto">
              <a:xfrm>
                <a:off x="3244" y="356"/>
                <a:ext cx="548" cy="434"/>
              </a:xfrm>
              <a:custGeom>
                <a:avLst/>
                <a:gdLst>
                  <a:gd name="T0" fmla="*/ 0 w 548"/>
                  <a:gd name="T1" fmla="*/ 434 h 434"/>
                  <a:gd name="T2" fmla="*/ 548 w 548"/>
                  <a:gd name="T3" fmla="*/ 3 h 434"/>
                  <a:gd name="T4" fmla="*/ 545 w 548"/>
                  <a:gd name="T5" fmla="*/ 0 h 434"/>
                  <a:gd name="T6" fmla="*/ 0 w 548"/>
                  <a:gd name="T7" fmla="*/ 430 h 434"/>
                  <a:gd name="T8" fmla="*/ 0 w 548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434">
                    <a:moveTo>
                      <a:pt x="0" y="434"/>
                    </a:moveTo>
                    <a:lnTo>
                      <a:pt x="548" y="3"/>
                    </a:lnTo>
                    <a:lnTo>
                      <a:pt x="545" y="0"/>
                    </a:lnTo>
                    <a:lnTo>
                      <a:pt x="0" y="430"/>
                    </a:lnTo>
                    <a:lnTo>
                      <a:pt x="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322"/>
              <p:cNvSpPr>
                <a:spLocks/>
              </p:cNvSpPr>
              <p:nvPr userDrawn="1"/>
            </p:nvSpPr>
            <p:spPr bwMode="auto">
              <a:xfrm>
                <a:off x="3789" y="359"/>
                <a:ext cx="276" cy="673"/>
              </a:xfrm>
              <a:custGeom>
                <a:avLst/>
                <a:gdLst>
                  <a:gd name="T0" fmla="*/ 273 w 276"/>
                  <a:gd name="T1" fmla="*/ 673 h 673"/>
                  <a:gd name="T2" fmla="*/ 276 w 276"/>
                  <a:gd name="T3" fmla="*/ 669 h 673"/>
                  <a:gd name="T4" fmla="*/ 3 w 276"/>
                  <a:gd name="T5" fmla="*/ 0 h 673"/>
                  <a:gd name="T6" fmla="*/ 0 w 276"/>
                  <a:gd name="T7" fmla="*/ 0 h 673"/>
                  <a:gd name="T8" fmla="*/ 273 w 276"/>
                  <a:gd name="T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673">
                    <a:moveTo>
                      <a:pt x="273" y="673"/>
                    </a:moveTo>
                    <a:lnTo>
                      <a:pt x="276" y="66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73" y="6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323"/>
              <p:cNvSpPr>
                <a:spLocks/>
              </p:cNvSpPr>
              <p:nvPr userDrawn="1"/>
            </p:nvSpPr>
            <p:spPr bwMode="auto">
              <a:xfrm>
                <a:off x="348" y="466"/>
                <a:ext cx="320" cy="292"/>
              </a:xfrm>
              <a:custGeom>
                <a:avLst/>
                <a:gdLst>
                  <a:gd name="T0" fmla="*/ 3 w 320"/>
                  <a:gd name="T1" fmla="*/ 292 h 292"/>
                  <a:gd name="T2" fmla="*/ 320 w 320"/>
                  <a:gd name="T3" fmla="*/ 3 h 292"/>
                  <a:gd name="T4" fmla="*/ 320 w 320"/>
                  <a:gd name="T5" fmla="*/ 0 h 292"/>
                  <a:gd name="T6" fmla="*/ 0 w 320"/>
                  <a:gd name="T7" fmla="*/ 289 h 292"/>
                  <a:gd name="T8" fmla="*/ 3 w 320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92">
                    <a:moveTo>
                      <a:pt x="3" y="292"/>
                    </a:moveTo>
                    <a:lnTo>
                      <a:pt x="320" y="3"/>
                    </a:lnTo>
                    <a:lnTo>
                      <a:pt x="320" y="0"/>
                    </a:lnTo>
                    <a:lnTo>
                      <a:pt x="0" y="289"/>
                    </a:lnTo>
                    <a:lnTo>
                      <a:pt x="3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Freeform 324"/>
              <p:cNvSpPr>
                <a:spLocks/>
              </p:cNvSpPr>
              <p:nvPr userDrawn="1"/>
            </p:nvSpPr>
            <p:spPr bwMode="auto">
              <a:xfrm>
                <a:off x="1517" y="1167"/>
                <a:ext cx="714" cy="327"/>
              </a:xfrm>
              <a:custGeom>
                <a:avLst/>
                <a:gdLst>
                  <a:gd name="T0" fmla="*/ 714 w 714"/>
                  <a:gd name="T1" fmla="*/ 327 h 327"/>
                  <a:gd name="T2" fmla="*/ 714 w 714"/>
                  <a:gd name="T3" fmla="*/ 324 h 327"/>
                  <a:gd name="T4" fmla="*/ 3 w 714"/>
                  <a:gd name="T5" fmla="*/ 0 h 327"/>
                  <a:gd name="T6" fmla="*/ 0 w 714"/>
                  <a:gd name="T7" fmla="*/ 3 h 327"/>
                  <a:gd name="T8" fmla="*/ 714 w 714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327">
                    <a:moveTo>
                      <a:pt x="714" y="327"/>
                    </a:moveTo>
                    <a:lnTo>
                      <a:pt x="714" y="32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714" y="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325"/>
              <p:cNvSpPr>
                <a:spLocks/>
              </p:cNvSpPr>
              <p:nvPr userDrawn="1"/>
            </p:nvSpPr>
            <p:spPr bwMode="auto">
              <a:xfrm>
                <a:off x="2231" y="1491"/>
                <a:ext cx="909" cy="176"/>
              </a:xfrm>
              <a:custGeom>
                <a:avLst/>
                <a:gdLst>
                  <a:gd name="T0" fmla="*/ 909 w 909"/>
                  <a:gd name="T1" fmla="*/ 176 h 176"/>
                  <a:gd name="T2" fmla="*/ 909 w 909"/>
                  <a:gd name="T3" fmla="*/ 172 h 176"/>
                  <a:gd name="T4" fmla="*/ 0 w 909"/>
                  <a:gd name="T5" fmla="*/ 0 h 176"/>
                  <a:gd name="T6" fmla="*/ 0 w 909"/>
                  <a:gd name="T7" fmla="*/ 3 h 176"/>
                  <a:gd name="T8" fmla="*/ 909 w 909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76">
                    <a:moveTo>
                      <a:pt x="909" y="176"/>
                    </a:moveTo>
                    <a:lnTo>
                      <a:pt x="909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909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326"/>
              <p:cNvSpPr>
                <a:spLocks/>
              </p:cNvSpPr>
              <p:nvPr userDrawn="1"/>
            </p:nvSpPr>
            <p:spPr bwMode="auto">
              <a:xfrm>
                <a:off x="2231" y="1116"/>
                <a:ext cx="687" cy="378"/>
              </a:xfrm>
              <a:custGeom>
                <a:avLst/>
                <a:gdLst>
                  <a:gd name="T0" fmla="*/ 0 w 687"/>
                  <a:gd name="T1" fmla="*/ 378 h 378"/>
                  <a:gd name="T2" fmla="*/ 687 w 687"/>
                  <a:gd name="T3" fmla="*/ 4 h 378"/>
                  <a:gd name="T4" fmla="*/ 684 w 687"/>
                  <a:gd name="T5" fmla="*/ 0 h 378"/>
                  <a:gd name="T6" fmla="*/ 0 w 687"/>
                  <a:gd name="T7" fmla="*/ 375 h 378"/>
                  <a:gd name="T8" fmla="*/ 0 w 687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378">
                    <a:moveTo>
                      <a:pt x="0" y="378"/>
                    </a:moveTo>
                    <a:lnTo>
                      <a:pt x="687" y="4"/>
                    </a:lnTo>
                    <a:lnTo>
                      <a:pt x="684" y="0"/>
                    </a:lnTo>
                    <a:lnTo>
                      <a:pt x="0" y="37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327"/>
              <p:cNvSpPr>
                <a:spLocks/>
              </p:cNvSpPr>
              <p:nvPr userDrawn="1"/>
            </p:nvSpPr>
            <p:spPr bwMode="auto">
              <a:xfrm>
                <a:off x="2231" y="1371"/>
                <a:ext cx="909" cy="123"/>
              </a:xfrm>
              <a:custGeom>
                <a:avLst/>
                <a:gdLst>
                  <a:gd name="T0" fmla="*/ 0 w 909"/>
                  <a:gd name="T1" fmla="*/ 123 h 123"/>
                  <a:gd name="T2" fmla="*/ 909 w 909"/>
                  <a:gd name="T3" fmla="*/ 6 h 123"/>
                  <a:gd name="T4" fmla="*/ 909 w 909"/>
                  <a:gd name="T5" fmla="*/ 0 h 123"/>
                  <a:gd name="T6" fmla="*/ 0 w 909"/>
                  <a:gd name="T7" fmla="*/ 120 h 123"/>
                  <a:gd name="T8" fmla="*/ 0 w 909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23">
                    <a:moveTo>
                      <a:pt x="0" y="123"/>
                    </a:moveTo>
                    <a:lnTo>
                      <a:pt x="909" y="6"/>
                    </a:lnTo>
                    <a:lnTo>
                      <a:pt x="909" y="0"/>
                    </a:lnTo>
                    <a:lnTo>
                      <a:pt x="0" y="12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328"/>
              <p:cNvSpPr>
                <a:spLocks/>
              </p:cNvSpPr>
              <p:nvPr userDrawn="1"/>
            </p:nvSpPr>
            <p:spPr bwMode="auto">
              <a:xfrm>
                <a:off x="1865" y="186"/>
                <a:ext cx="6" cy="308"/>
              </a:xfrm>
              <a:custGeom>
                <a:avLst/>
                <a:gdLst>
                  <a:gd name="T0" fmla="*/ 6 w 6"/>
                  <a:gd name="T1" fmla="*/ 308 h 308"/>
                  <a:gd name="T2" fmla="*/ 6 w 6"/>
                  <a:gd name="T3" fmla="*/ 308 h 308"/>
                  <a:gd name="T4" fmla="*/ 3 w 6"/>
                  <a:gd name="T5" fmla="*/ 0 h 308"/>
                  <a:gd name="T6" fmla="*/ 0 w 6"/>
                  <a:gd name="T7" fmla="*/ 0 h 308"/>
                  <a:gd name="T8" fmla="*/ 6 w 6"/>
                  <a:gd name="T9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8">
                    <a:moveTo>
                      <a:pt x="6" y="308"/>
                    </a:moveTo>
                    <a:lnTo>
                      <a:pt x="6" y="30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" y="3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329"/>
              <p:cNvSpPr>
                <a:spLocks/>
              </p:cNvSpPr>
              <p:nvPr userDrawn="1"/>
            </p:nvSpPr>
            <p:spPr bwMode="auto">
              <a:xfrm>
                <a:off x="1517" y="491"/>
                <a:ext cx="357" cy="679"/>
              </a:xfrm>
              <a:custGeom>
                <a:avLst/>
                <a:gdLst>
                  <a:gd name="T0" fmla="*/ 3 w 357"/>
                  <a:gd name="T1" fmla="*/ 679 h 679"/>
                  <a:gd name="T2" fmla="*/ 357 w 357"/>
                  <a:gd name="T3" fmla="*/ 3 h 679"/>
                  <a:gd name="T4" fmla="*/ 351 w 357"/>
                  <a:gd name="T5" fmla="*/ 0 h 679"/>
                  <a:gd name="T6" fmla="*/ 0 w 357"/>
                  <a:gd name="T7" fmla="*/ 676 h 679"/>
                  <a:gd name="T8" fmla="*/ 3 w 357"/>
                  <a:gd name="T9" fmla="*/ 679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679">
                    <a:moveTo>
                      <a:pt x="3" y="679"/>
                    </a:moveTo>
                    <a:lnTo>
                      <a:pt x="357" y="3"/>
                    </a:lnTo>
                    <a:lnTo>
                      <a:pt x="351" y="0"/>
                    </a:lnTo>
                    <a:lnTo>
                      <a:pt x="0" y="676"/>
                    </a:lnTo>
                    <a:lnTo>
                      <a:pt x="3" y="6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330"/>
              <p:cNvSpPr>
                <a:spLocks/>
              </p:cNvSpPr>
              <p:nvPr userDrawn="1"/>
            </p:nvSpPr>
            <p:spPr bwMode="auto">
              <a:xfrm>
                <a:off x="3" y="755"/>
                <a:ext cx="348" cy="277"/>
              </a:xfrm>
              <a:custGeom>
                <a:avLst/>
                <a:gdLst>
                  <a:gd name="T0" fmla="*/ 0 w 348"/>
                  <a:gd name="T1" fmla="*/ 273 h 277"/>
                  <a:gd name="T2" fmla="*/ 345 w 348"/>
                  <a:gd name="T3" fmla="*/ 0 h 277"/>
                  <a:gd name="T4" fmla="*/ 348 w 348"/>
                  <a:gd name="T5" fmla="*/ 3 h 277"/>
                  <a:gd name="T6" fmla="*/ 0 w 348"/>
                  <a:gd name="T7" fmla="*/ 277 h 277"/>
                  <a:gd name="T8" fmla="*/ 0 w 348"/>
                  <a:gd name="T9" fmla="*/ 27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277">
                    <a:moveTo>
                      <a:pt x="0" y="273"/>
                    </a:moveTo>
                    <a:lnTo>
                      <a:pt x="345" y="0"/>
                    </a:lnTo>
                    <a:lnTo>
                      <a:pt x="348" y="3"/>
                    </a:lnTo>
                    <a:lnTo>
                      <a:pt x="0" y="277"/>
                    </a:lnTo>
                    <a:lnTo>
                      <a:pt x="0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331"/>
              <p:cNvSpPr>
                <a:spLocks/>
              </p:cNvSpPr>
              <p:nvPr userDrawn="1"/>
            </p:nvSpPr>
            <p:spPr bwMode="auto">
              <a:xfrm>
                <a:off x="3" y="466"/>
                <a:ext cx="668" cy="569"/>
              </a:xfrm>
              <a:custGeom>
                <a:avLst/>
                <a:gdLst>
                  <a:gd name="T0" fmla="*/ 0 w 668"/>
                  <a:gd name="T1" fmla="*/ 562 h 569"/>
                  <a:gd name="T2" fmla="*/ 665 w 668"/>
                  <a:gd name="T3" fmla="*/ 0 h 569"/>
                  <a:gd name="T4" fmla="*/ 668 w 668"/>
                  <a:gd name="T5" fmla="*/ 3 h 569"/>
                  <a:gd name="T6" fmla="*/ 0 w 668"/>
                  <a:gd name="T7" fmla="*/ 569 h 569"/>
                  <a:gd name="T8" fmla="*/ 0 w 668"/>
                  <a:gd name="T9" fmla="*/ 56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569">
                    <a:moveTo>
                      <a:pt x="0" y="562"/>
                    </a:moveTo>
                    <a:lnTo>
                      <a:pt x="665" y="0"/>
                    </a:lnTo>
                    <a:lnTo>
                      <a:pt x="668" y="3"/>
                    </a:lnTo>
                    <a:lnTo>
                      <a:pt x="0" y="569"/>
                    </a:lnTo>
                    <a:lnTo>
                      <a:pt x="0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332"/>
              <p:cNvSpPr>
                <a:spLocks/>
              </p:cNvSpPr>
              <p:nvPr userDrawn="1"/>
            </p:nvSpPr>
            <p:spPr bwMode="auto">
              <a:xfrm>
                <a:off x="1871" y="491"/>
                <a:ext cx="263" cy="456"/>
              </a:xfrm>
              <a:custGeom>
                <a:avLst/>
                <a:gdLst>
                  <a:gd name="T0" fmla="*/ 260 w 263"/>
                  <a:gd name="T1" fmla="*/ 456 h 456"/>
                  <a:gd name="T2" fmla="*/ 263 w 263"/>
                  <a:gd name="T3" fmla="*/ 453 h 456"/>
                  <a:gd name="T4" fmla="*/ 3 w 263"/>
                  <a:gd name="T5" fmla="*/ 0 h 456"/>
                  <a:gd name="T6" fmla="*/ 0 w 263"/>
                  <a:gd name="T7" fmla="*/ 3 h 456"/>
                  <a:gd name="T8" fmla="*/ 260 w 263"/>
                  <a:gd name="T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56">
                    <a:moveTo>
                      <a:pt x="260" y="456"/>
                    </a:moveTo>
                    <a:lnTo>
                      <a:pt x="263" y="45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0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333"/>
              <p:cNvSpPr>
                <a:spLocks/>
              </p:cNvSpPr>
              <p:nvPr userDrawn="1"/>
            </p:nvSpPr>
            <p:spPr bwMode="auto">
              <a:xfrm>
                <a:off x="2131" y="944"/>
                <a:ext cx="104" cy="550"/>
              </a:xfrm>
              <a:custGeom>
                <a:avLst/>
                <a:gdLst>
                  <a:gd name="T0" fmla="*/ 100 w 104"/>
                  <a:gd name="T1" fmla="*/ 550 h 550"/>
                  <a:gd name="T2" fmla="*/ 104 w 104"/>
                  <a:gd name="T3" fmla="*/ 547 h 550"/>
                  <a:gd name="T4" fmla="*/ 3 w 104"/>
                  <a:gd name="T5" fmla="*/ 0 h 550"/>
                  <a:gd name="T6" fmla="*/ 0 w 104"/>
                  <a:gd name="T7" fmla="*/ 0 h 550"/>
                  <a:gd name="T8" fmla="*/ 100 w 104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0">
                    <a:moveTo>
                      <a:pt x="100" y="550"/>
                    </a:moveTo>
                    <a:lnTo>
                      <a:pt x="104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0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334"/>
              <p:cNvSpPr>
                <a:spLocks/>
              </p:cNvSpPr>
              <p:nvPr userDrawn="1"/>
            </p:nvSpPr>
            <p:spPr bwMode="auto">
              <a:xfrm>
                <a:off x="1865" y="183"/>
                <a:ext cx="269" cy="764"/>
              </a:xfrm>
              <a:custGeom>
                <a:avLst/>
                <a:gdLst>
                  <a:gd name="T0" fmla="*/ 266 w 269"/>
                  <a:gd name="T1" fmla="*/ 764 h 764"/>
                  <a:gd name="T2" fmla="*/ 269 w 269"/>
                  <a:gd name="T3" fmla="*/ 761 h 764"/>
                  <a:gd name="T4" fmla="*/ 3 w 269"/>
                  <a:gd name="T5" fmla="*/ 0 h 764"/>
                  <a:gd name="T6" fmla="*/ 0 w 269"/>
                  <a:gd name="T7" fmla="*/ 3 h 764"/>
                  <a:gd name="T8" fmla="*/ 266 w 269"/>
                  <a:gd name="T9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764">
                    <a:moveTo>
                      <a:pt x="266" y="764"/>
                    </a:moveTo>
                    <a:lnTo>
                      <a:pt x="269" y="76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6" y="7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335"/>
              <p:cNvSpPr>
                <a:spLocks/>
              </p:cNvSpPr>
              <p:nvPr userDrawn="1"/>
            </p:nvSpPr>
            <p:spPr bwMode="auto">
              <a:xfrm>
                <a:off x="1517" y="944"/>
                <a:ext cx="614" cy="226"/>
              </a:xfrm>
              <a:custGeom>
                <a:avLst/>
                <a:gdLst>
                  <a:gd name="T0" fmla="*/ 3 w 614"/>
                  <a:gd name="T1" fmla="*/ 226 h 226"/>
                  <a:gd name="T2" fmla="*/ 614 w 614"/>
                  <a:gd name="T3" fmla="*/ 3 h 226"/>
                  <a:gd name="T4" fmla="*/ 614 w 614"/>
                  <a:gd name="T5" fmla="*/ 0 h 226"/>
                  <a:gd name="T6" fmla="*/ 0 w 614"/>
                  <a:gd name="T7" fmla="*/ 223 h 226"/>
                  <a:gd name="T8" fmla="*/ 3 w 61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226">
                    <a:moveTo>
                      <a:pt x="3" y="226"/>
                    </a:moveTo>
                    <a:lnTo>
                      <a:pt x="614" y="3"/>
                    </a:lnTo>
                    <a:lnTo>
                      <a:pt x="614" y="0"/>
                    </a:lnTo>
                    <a:lnTo>
                      <a:pt x="0" y="223"/>
                    </a:lnTo>
                    <a:lnTo>
                      <a:pt x="3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336"/>
              <p:cNvSpPr>
                <a:spLocks/>
              </p:cNvSpPr>
              <p:nvPr userDrawn="1"/>
            </p:nvSpPr>
            <p:spPr bwMode="auto">
              <a:xfrm>
                <a:off x="2131" y="944"/>
                <a:ext cx="787" cy="176"/>
              </a:xfrm>
              <a:custGeom>
                <a:avLst/>
                <a:gdLst>
                  <a:gd name="T0" fmla="*/ 784 w 787"/>
                  <a:gd name="T1" fmla="*/ 176 h 176"/>
                  <a:gd name="T2" fmla="*/ 787 w 787"/>
                  <a:gd name="T3" fmla="*/ 172 h 176"/>
                  <a:gd name="T4" fmla="*/ 0 w 787"/>
                  <a:gd name="T5" fmla="*/ 0 h 176"/>
                  <a:gd name="T6" fmla="*/ 0 w 787"/>
                  <a:gd name="T7" fmla="*/ 3 h 176"/>
                  <a:gd name="T8" fmla="*/ 784 w 787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76">
                    <a:moveTo>
                      <a:pt x="784" y="176"/>
                    </a:moveTo>
                    <a:lnTo>
                      <a:pt x="787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784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337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338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339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340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341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342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343"/>
              <p:cNvSpPr>
                <a:spLocks/>
              </p:cNvSpPr>
              <p:nvPr userDrawn="1"/>
            </p:nvSpPr>
            <p:spPr bwMode="auto">
              <a:xfrm>
                <a:off x="1648" y="944"/>
                <a:ext cx="483" cy="88"/>
              </a:xfrm>
              <a:custGeom>
                <a:avLst/>
                <a:gdLst>
                  <a:gd name="T0" fmla="*/ 4 w 483"/>
                  <a:gd name="T1" fmla="*/ 88 h 88"/>
                  <a:gd name="T2" fmla="*/ 483 w 483"/>
                  <a:gd name="T3" fmla="*/ 3 h 88"/>
                  <a:gd name="T4" fmla="*/ 483 w 483"/>
                  <a:gd name="T5" fmla="*/ 0 h 88"/>
                  <a:gd name="T6" fmla="*/ 0 w 483"/>
                  <a:gd name="T7" fmla="*/ 84 h 88"/>
                  <a:gd name="T8" fmla="*/ 4 w 48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88">
                    <a:moveTo>
                      <a:pt x="4" y="88"/>
                    </a:moveTo>
                    <a:lnTo>
                      <a:pt x="483" y="3"/>
                    </a:lnTo>
                    <a:lnTo>
                      <a:pt x="483" y="0"/>
                    </a:lnTo>
                    <a:lnTo>
                      <a:pt x="0" y="84"/>
                    </a:ln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344"/>
              <p:cNvSpPr>
                <a:spLocks/>
              </p:cNvSpPr>
              <p:nvPr userDrawn="1"/>
            </p:nvSpPr>
            <p:spPr bwMode="auto">
              <a:xfrm>
                <a:off x="1648" y="494"/>
                <a:ext cx="226" cy="538"/>
              </a:xfrm>
              <a:custGeom>
                <a:avLst/>
                <a:gdLst>
                  <a:gd name="T0" fmla="*/ 4 w 226"/>
                  <a:gd name="T1" fmla="*/ 538 h 538"/>
                  <a:gd name="T2" fmla="*/ 226 w 226"/>
                  <a:gd name="T3" fmla="*/ 0 h 538"/>
                  <a:gd name="T4" fmla="*/ 223 w 226"/>
                  <a:gd name="T5" fmla="*/ 0 h 538"/>
                  <a:gd name="T6" fmla="*/ 0 w 226"/>
                  <a:gd name="T7" fmla="*/ 534 h 538"/>
                  <a:gd name="T8" fmla="*/ 4 w 226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538">
                    <a:moveTo>
                      <a:pt x="4" y="538"/>
                    </a:moveTo>
                    <a:lnTo>
                      <a:pt x="226" y="0"/>
                    </a:lnTo>
                    <a:lnTo>
                      <a:pt x="223" y="0"/>
                    </a:lnTo>
                    <a:lnTo>
                      <a:pt x="0" y="534"/>
                    </a:lnTo>
                    <a:lnTo>
                      <a:pt x="4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345"/>
              <p:cNvSpPr>
                <a:spLocks/>
              </p:cNvSpPr>
              <p:nvPr userDrawn="1"/>
            </p:nvSpPr>
            <p:spPr bwMode="auto">
              <a:xfrm>
                <a:off x="1648" y="1028"/>
                <a:ext cx="587" cy="466"/>
              </a:xfrm>
              <a:custGeom>
                <a:avLst/>
                <a:gdLst>
                  <a:gd name="T0" fmla="*/ 583 w 587"/>
                  <a:gd name="T1" fmla="*/ 466 h 466"/>
                  <a:gd name="T2" fmla="*/ 587 w 587"/>
                  <a:gd name="T3" fmla="*/ 463 h 466"/>
                  <a:gd name="T4" fmla="*/ 4 w 587"/>
                  <a:gd name="T5" fmla="*/ 0 h 466"/>
                  <a:gd name="T6" fmla="*/ 0 w 587"/>
                  <a:gd name="T7" fmla="*/ 4 h 466"/>
                  <a:gd name="T8" fmla="*/ 583 w 587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466">
                    <a:moveTo>
                      <a:pt x="583" y="466"/>
                    </a:moveTo>
                    <a:lnTo>
                      <a:pt x="587" y="463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583" y="4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346"/>
              <p:cNvSpPr>
                <a:spLocks/>
              </p:cNvSpPr>
              <p:nvPr userDrawn="1"/>
            </p:nvSpPr>
            <p:spPr bwMode="auto">
              <a:xfrm>
                <a:off x="1648" y="183"/>
                <a:ext cx="220" cy="849"/>
              </a:xfrm>
              <a:custGeom>
                <a:avLst/>
                <a:gdLst>
                  <a:gd name="T0" fmla="*/ 4 w 220"/>
                  <a:gd name="T1" fmla="*/ 849 h 849"/>
                  <a:gd name="T2" fmla="*/ 220 w 220"/>
                  <a:gd name="T3" fmla="*/ 3 h 849"/>
                  <a:gd name="T4" fmla="*/ 217 w 220"/>
                  <a:gd name="T5" fmla="*/ 0 h 849"/>
                  <a:gd name="T6" fmla="*/ 0 w 220"/>
                  <a:gd name="T7" fmla="*/ 845 h 849"/>
                  <a:gd name="T8" fmla="*/ 4 w 220"/>
                  <a:gd name="T9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849">
                    <a:moveTo>
                      <a:pt x="4" y="849"/>
                    </a:moveTo>
                    <a:lnTo>
                      <a:pt x="220" y="3"/>
                    </a:lnTo>
                    <a:lnTo>
                      <a:pt x="217" y="0"/>
                    </a:lnTo>
                    <a:lnTo>
                      <a:pt x="0" y="845"/>
                    </a:lnTo>
                    <a:lnTo>
                      <a:pt x="4" y="8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347"/>
              <p:cNvSpPr>
                <a:spLocks/>
              </p:cNvSpPr>
              <p:nvPr userDrawn="1"/>
            </p:nvSpPr>
            <p:spPr bwMode="auto">
              <a:xfrm>
                <a:off x="1517" y="1028"/>
                <a:ext cx="135" cy="139"/>
              </a:xfrm>
              <a:custGeom>
                <a:avLst/>
                <a:gdLst>
                  <a:gd name="T0" fmla="*/ 3 w 135"/>
                  <a:gd name="T1" fmla="*/ 139 h 139"/>
                  <a:gd name="T2" fmla="*/ 135 w 135"/>
                  <a:gd name="T3" fmla="*/ 4 h 139"/>
                  <a:gd name="T4" fmla="*/ 131 w 135"/>
                  <a:gd name="T5" fmla="*/ 0 h 139"/>
                  <a:gd name="T6" fmla="*/ 0 w 135"/>
                  <a:gd name="T7" fmla="*/ 139 h 139"/>
                  <a:gd name="T8" fmla="*/ 3 w 135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9">
                    <a:moveTo>
                      <a:pt x="3" y="139"/>
                    </a:moveTo>
                    <a:lnTo>
                      <a:pt x="135" y="4"/>
                    </a:lnTo>
                    <a:lnTo>
                      <a:pt x="131" y="0"/>
                    </a:lnTo>
                    <a:lnTo>
                      <a:pt x="0" y="139"/>
                    </a:lnTo>
                    <a:lnTo>
                      <a:pt x="3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348"/>
              <p:cNvSpPr>
                <a:spLocks/>
              </p:cNvSpPr>
              <p:nvPr userDrawn="1"/>
            </p:nvSpPr>
            <p:spPr bwMode="auto">
              <a:xfrm>
                <a:off x="749" y="1167"/>
                <a:ext cx="771" cy="465"/>
              </a:xfrm>
              <a:custGeom>
                <a:avLst/>
                <a:gdLst>
                  <a:gd name="T0" fmla="*/ 0 w 771"/>
                  <a:gd name="T1" fmla="*/ 465 h 465"/>
                  <a:gd name="T2" fmla="*/ 771 w 771"/>
                  <a:gd name="T3" fmla="*/ 3 h 465"/>
                  <a:gd name="T4" fmla="*/ 768 w 771"/>
                  <a:gd name="T5" fmla="*/ 0 h 465"/>
                  <a:gd name="T6" fmla="*/ 0 w 771"/>
                  <a:gd name="T7" fmla="*/ 462 h 465"/>
                  <a:gd name="T8" fmla="*/ 0 w 771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65">
                    <a:moveTo>
                      <a:pt x="0" y="465"/>
                    </a:moveTo>
                    <a:lnTo>
                      <a:pt x="771" y="3"/>
                    </a:lnTo>
                    <a:lnTo>
                      <a:pt x="768" y="0"/>
                    </a:lnTo>
                    <a:lnTo>
                      <a:pt x="0" y="462"/>
                    </a:lnTo>
                    <a:lnTo>
                      <a:pt x="0" y="4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349"/>
              <p:cNvSpPr>
                <a:spLocks/>
              </p:cNvSpPr>
              <p:nvPr userDrawn="1"/>
            </p:nvSpPr>
            <p:spPr bwMode="auto">
              <a:xfrm>
                <a:off x="2231" y="1491"/>
                <a:ext cx="282" cy="487"/>
              </a:xfrm>
              <a:custGeom>
                <a:avLst/>
                <a:gdLst>
                  <a:gd name="T0" fmla="*/ 279 w 282"/>
                  <a:gd name="T1" fmla="*/ 487 h 487"/>
                  <a:gd name="T2" fmla="*/ 282 w 282"/>
                  <a:gd name="T3" fmla="*/ 487 h 487"/>
                  <a:gd name="T4" fmla="*/ 4 w 282"/>
                  <a:gd name="T5" fmla="*/ 0 h 487"/>
                  <a:gd name="T6" fmla="*/ 0 w 282"/>
                  <a:gd name="T7" fmla="*/ 3 h 487"/>
                  <a:gd name="T8" fmla="*/ 279 w 282"/>
                  <a:gd name="T9" fmla="*/ 4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487">
                    <a:moveTo>
                      <a:pt x="279" y="487"/>
                    </a:moveTo>
                    <a:lnTo>
                      <a:pt x="282" y="48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79" y="4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350"/>
              <p:cNvSpPr>
                <a:spLocks/>
              </p:cNvSpPr>
              <p:nvPr userDrawn="1"/>
            </p:nvSpPr>
            <p:spPr bwMode="auto">
              <a:xfrm>
                <a:off x="2510" y="1663"/>
                <a:ext cx="633" cy="318"/>
              </a:xfrm>
              <a:custGeom>
                <a:avLst/>
                <a:gdLst>
                  <a:gd name="T0" fmla="*/ 0 w 633"/>
                  <a:gd name="T1" fmla="*/ 318 h 318"/>
                  <a:gd name="T2" fmla="*/ 633 w 633"/>
                  <a:gd name="T3" fmla="*/ 4 h 318"/>
                  <a:gd name="T4" fmla="*/ 630 w 633"/>
                  <a:gd name="T5" fmla="*/ 0 h 318"/>
                  <a:gd name="T6" fmla="*/ 0 w 633"/>
                  <a:gd name="T7" fmla="*/ 315 h 318"/>
                  <a:gd name="T8" fmla="*/ 0 w 633"/>
                  <a:gd name="T9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318">
                    <a:moveTo>
                      <a:pt x="0" y="318"/>
                    </a:moveTo>
                    <a:lnTo>
                      <a:pt x="633" y="4"/>
                    </a:lnTo>
                    <a:lnTo>
                      <a:pt x="630" y="0"/>
                    </a:lnTo>
                    <a:lnTo>
                      <a:pt x="0" y="315"/>
                    </a:lnTo>
                    <a:lnTo>
                      <a:pt x="0" y="3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351"/>
              <p:cNvSpPr>
                <a:spLocks/>
              </p:cNvSpPr>
              <p:nvPr userDrawn="1"/>
            </p:nvSpPr>
            <p:spPr bwMode="auto">
              <a:xfrm>
                <a:off x="2510" y="1371"/>
                <a:ext cx="633" cy="610"/>
              </a:xfrm>
              <a:custGeom>
                <a:avLst/>
                <a:gdLst>
                  <a:gd name="T0" fmla="*/ 3 w 633"/>
                  <a:gd name="T1" fmla="*/ 610 h 610"/>
                  <a:gd name="T2" fmla="*/ 633 w 633"/>
                  <a:gd name="T3" fmla="*/ 3 h 610"/>
                  <a:gd name="T4" fmla="*/ 630 w 633"/>
                  <a:gd name="T5" fmla="*/ 0 h 610"/>
                  <a:gd name="T6" fmla="*/ 0 w 633"/>
                  <a:gd name="T7" fmla="*/ 607 h 610"/>
                  <a:gd name="T8" fmla="*/ 3 w 633"/>
                  <a:gd name="T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610">
                    <a:moveTo>
                      <a:pt x="3" y="610"/>
                    </a:moveTo>
                    <a:lnTo>
                      <a:pt x="633" y="3"/>
                    </a:lnTo>
                    <a:lnTo>
                      <a:pt x="630" y="0"/>
                    </a:lnTo>
                    <a:lnTo>
                      <a:pt x="0" y="607"/>
                    </a:lnTo>
                    <a:lnTo>
                      <a:pt x="3" y="6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352"/>
              <p:cNvSpPr>
                <a:spLocks/>
              </p:cNvSpPr>
              <p:nvPr userDrawn="1"/>
            </p:nvSpPr>
            <p:spPr bwMode="auto">
              <a:xfrm>
                <a:off x="3140" y="1663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353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354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355"/>
              <p:cNvSpPr>
                <a:spLocks/>
              </p:cNvSpPr>
              <p:nvPr userDrawn="1"/>
            </p:nvSpPr>
            <p:spPr bwMode="auto">
              <a:xfrm>
                <a:off x="3842" y="1940"/>
                <a:ext cx="138" cy="82"/>
              </a:xfrm>
              <a:custGeom>
                <a:avLst/>
                <a:gdLst>
                  <a:gd name="T0" fmla="*/ 0 w 138"/>
                  <a:gd name="T1" fmla="*/ 82 h 82"/>
                  <a:gd name="T2" fmla="*/ 138 w 138"/>
                  <a:gd name="T3" fmla="*/ 0 h 82"/>
                  <a:gd name="T4" fmla="*/ 135 w 138"/>
                  <a:gd name="T5" fmla="*/ 0 h 82"/>
                  <a:gd name="T6" fmla="*/ 0 w 138"/>
                  <a:gd name="T7" fmla="*/ 79 h 82"/>
                  <a:gd name="T8" fmla="*/ 0 w 138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82">
                    <a:moveTo>
                      <a:pt x="0" y="82"/>
                    </a:moveTo>
                    <a:lnTo>
                      <a:pt x="138" y="0"/>
                    </a:lnTo>
                    <a:lnTo>
                      <a:pt x="135" y="0"/>
                    </a:lnTo>
                    <a:lnTo>
                      <a:pt x="0" y="79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356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357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358"/>
              <p:cNvSpPr>
                <a:spLocks/>
              </p:cNvSpPr>
              <p:nvPr userDrawn="1"/>
            </p:nvSpPr>
            <p:spPr bwMode="auto">
              <a:xfrm>
                <a:off x="2003" y="1978"/>
                <a:ext cx="507" cy="53"/>
              </a:xfrm>
              <a:custGeom>
                <a:avLst/>
                <a:gdLst>
                  <a:gd name="T0" fmla="*/ 0 w 507"/>
                  <a:gd name="T1" fmla="*/ 53 h 53"/>
                  <a:gd name="T2" fmla="*/ 507 w 507"/>
                  <a:gd name="T3" fmla="*/ 3 h 53"/>
                  <a:gd name="T4" fmla="*/ 507 w 507"/>
                  <a:gd name="T5" fmla="*/ 0 h 53"/>
                  <a:gd name="T6" fmla="*/ 0 w 507"/>
                  <a:gd name="T7" fmla="*/ 50 h 53"/>
                  <a:gd name="T8" fmla="*/ 0 w 5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53">
                    <a:moveTo>
                      <a:pt x="0" y="53"/>
                    </a:moveTo>
                    <a:lnTo>
                      <a:pt x="507" y="3"/>
                    </a:lnTo>
                    <a:lnTo>
                      <a:pt x="507" y="0"/>
                    </a:lnTo>
                    <a:lnTo>
                      <a:pt x="0" y="50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359"/>
              <p:cNvSpPr>
                <a:spLocks/>
              </p:cNvSpPr>
              <p:nvPr userDrawn="1"/>
            </p:nvSpPr>
            <p:spPr bwMode="auto">
              <a:xfrm>
                <a:off x="1999" y="1491"/>
                <a:ext cx="236" cy="540"/>
              </a:xfrm>
              <a:custGeom>
                <a:avLst/>
                <a:gdLst>
                  <a:gd name="T0" fmla="*/ 4 w 236"/>
                  <a:gd name="T1" fmla="*/ 540 h 540"/>
                  <a:gd name="T2" fmla="*/ 236 w 236"/>
                  <a:gd name="T3" fmla="*/ 3 h 540"/>
                  <a:gd name="T4" fmla="*/ 232 w 236"/>
                  <a:gd name="T5" fmla="*/ 0 h 540"/>
                  <a:gd name="T6" fmla="*/ 0 w 236"/>
                  <a:gd name="T7" fmla="*/ 540 h 540"/>
                  <a:gd name="T8" fmla="*/ 4 w 236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540">
                    <a:moveTo>
                      <a:pt x="4" y="540"/>
                    </a:moveTo>
                    <a:lnTo>
                      <a:pt x="236" y="3"/>
                    </a:lnTo>
                    <a:lnTo>
                      <a:pt x="232" y="0"/>
                    </a:lnTo>
                    <a:lnTo>
                      <a:pt x="0" y="540"/>
                    </a:lnTo>
                    <a:lnTo>
                      <a:pt x="4" y="5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360"/>
              <p:cNvSpPr>
                <a:spLocks/>
              </p:cNvSpPr>
              <p:nvPr userDrawn="1"/>
            </p:nvSpPr>
            <p:spPr bwMode="auto">
              <a:xfrm>
                <a:off x="749" y="1629"/>
                <a:ext cx="254" cy="19"/>
              </a:xfrm>
              <a:custGeom>
                <a:avLst/>
                <a:gdLst>
                  <a:gd name="T0" fmla="*/ 254 w 254"/>
                  <a:gd name="T1" fmla="*/ 19 h 19"/>
                  <a:gd name="T2" fmla="*/ 254 w 254"/>
                  <a:gd name="T3" fmla="*/ 19 h 19"/>
                  <a:gd name="T4" fmla="*/ 0 w 254"/>
                  <a:gd name="T5" fmla="*/ 0 h 19"/>
                  <a:gd name="T6" fmla="*/ 0 w 254"/>
                  <a:gd name="T7" fmla="*/ 3 h 19"/>
                  <a:gd name="T8" fmla="*/ 254 w 25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">
                    <a:moveTo>
                      <a:pt x="254" y="19"/>
                    </a:moveTo>
                    <a:lnTo>
                      <a:pt x="254" y="1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5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361"/>
              <p:cNvSpPr>
                <a:spLocks/>
              </p:cNvSpPr>
              <p:nvPr userDrawn="1"/>
            </p:nvSpPr>
            <p:spPr bwMode="auto">
              <a:xfrm>
                <a:off x="1003" y="1028"/>
                <a:ext cx="649" cy="623"/>
              </a:xfrm>
              <a:custGeom>
                <a:avLst/>
                <a:gdLst>
                  <a:gd name="T0" fmla="*/ 3 w 649"/>
                  <a:gd name="T1" fmla="*/ 623 h 623"/>
                  <a:gd name="T2" fmla="*/ 649 w 649"/>
                  <a:gd name="T3" fmla="*/ 4 h 623"/>
                  <a:gd name="T4" fmla="*/ 645 w 649"/>
                  <a:gd name="T5" fmla="*/ 0 h 623"/>
                  <a:gd name="T6" fmla="*/ 0 w 649"/>
                  <a:gd name="T7" fmla="*/ 617 h 623"/>
                  <a:gd name="T8" fmla="*/ 3 w 649"/>
                  <a:gd name="T9" fmla="*/ 62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623">
                    <a:moveTo>
                      <a:pt x="3" y="623"/>
                    </a:moveTo>
                    <a:lnTo>
                      <a:pt x="649" y="4"/>
                    </a:lnTo>
                    <a:lnTo>
                      <a:pt x="645" y="0"/>
                    </a:lnTo>
                    <a:lnTo>
                      <a:pt x="0" y="617"/>
                    </a:lnTo>
                    <a:lnTo>
                      <a:pt x="3" y="6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362"/>
              <p:cNvSpPr>
                <a:spLocks/>
              </p:cNvSpPr>
              <p:nvPr userDrawn="1"/>
            </p:nvSpPr>
            <p:spPr bwMode="auto">
              <a:xfrm>
                <a:off x="1003" y="1167"/>
                <a:ext cx="517" cy="481"/>
              </a:xfrm>
              <a:custGeom>
                <a:avLst/>
                <a:gdLst>
                  <a:gd name="T0" fmla="*/ 3 w 517"/>
                  <a:gd name="T1" fmla="*/ 481 h 481"/>
                  <a:gd name="T2" fmla="*/ 517 w 517"/>
                  <a:gd name="T3" fmla="*/ 3 h 481"/>
                  <a:gd name="T4" fmla="*/ 514 w 517"/>
                  <a:gd name="T5" fmla="*/ 0 h 481"/>
                  <a:gd name="T6" fmla="*/ 0 w 517"/>
                  <a:gd name="T7" fmla="*/ 481 h 481"/>
                  <a:gd name="T8" fmla="*/ 3 w 51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481">
                    <a:moveTo>
                      <a:pt x="3" y="481"/>
                    </a:moveTo>
                    <a:lnTo>
                      <a:pt x="517" y="3"/>
                    </a:lnTo>
                    <a:lnTo>
                      <a:pt x="51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363"/>
              <p:cNvSpPr>
                <a:spLocks/>
              </p:cNvSpPr>
              <p:nvPr userDrawn="1"/>
            </p:nvSpPr>
            <p:spPr bwMode="auto">
              <a:xfrm>
                <a:off x="605" y="1151"/>
                <a:ext cx="401" cy="497"/>
              </a:xfrm>
              <a:custGeom>
                <a:avLst/>
                <a:gdLst>
                  <a:gd name="T0" fmla="*/ 398 w 401"/>
                  <a:gd name="T1" fmla="*/ 497 h 497"/>
                  <a:gd name="T2" fmla="*/ 401 w 401"/>
                  <a:gd name="T3" fmla="*/ 497 h 497"/>
                  <a:gd name="T4" fmla="*/ 3 w 401"/>
                  <a:gd name="T5" fmla="*/ 0 h 497"/>
                  <a:gd name="T6" fmla="*/ 0 w 401"/>
                  <a:gd name="T7" fmla="*/ 0 h 497"/>
                  <a:gd name="T8" fmla="*/ 398 w 401"/>
                  <a:gd name="T9" fmla="*/ 49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97">
                    <a:moveTo>
                      <a:pt x="398" y="497"/>
                    </a:moveTo>
                    <a:lnTo>
                      <a:pt x="401" y="49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8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364"/>
              <p:cNvSpPr>
                <a:spLocks/>
              </p:cNvSpPr>
              <p:nvPr userDrawn="1"/>
            </p:nvSpPr>
            <p:spPr bwMode="auto">
              <a:xfrm>
                <a:off x="605" y="1151"/>
                <a:ext cx="144" cy="481"/>
              </a:xfrm>
              <a:custGeom>
                <a:avLst/>
                <a:gdLst>
                  <a:gd name="T0" fmla="*/ 141 w 144"/>
                  <a:gd name="T1" fmla="*/ 481 h 481"/>
                  <a:gd name="T2" fmla="*/ 144 w 144"/>
                  <a:gd name="T3" fmla="*/ 478 h 481"/>
                  <a:gd name="T4" fmla="*/ 3 w 144"/>
                  <a:gd name="T5" fmla="*/ 0 h 481"/>
                  <a:gd name="T6" fmla="*/ 0 w 144"/>
                  <a:gd name="T7" fmla="*/ 0 h 481"/>
                  <a:gd name="T8" fmla="*/ 141 w 144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481">
                    <a:moveTo>
                      <a:pt x="141" y="481"/>
                    </a:moveTo>
                    <a:lnTo>
                      <a:pt x="144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41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365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366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Freeform 367"/>
              <p:cNvSpPr>
                <a:spLocks/>
              </p:cNvSpPr>
              <p:nvPr userDrawn="1"/>
            </p:nvSpPr>
            <p:spPr bwMode="auto">
              <a:xfrm>
                <a:off x="3" y="1032"/>
                <a:ext cx="605" cy="122"/>
              </a:xfrm>
              <a:custGeom>
                <a:avLst/>
                <a:gdLst>
                  <a:gd name="T0" fmla="*/ 0 w 605"/>
                  <a:gd name="T1" fmla="*/ 0 h 122"/>
                  <a:gd name="T2" fmla="*/ 605 w 605"/>
                  <a:gd name="T3" fmla="*/ 116 h 122"/>
                  <a:gd name="T4" fmla="*/ 605 w 605"/>
                  <a:gd name="T5" fmla="*/ 122 h 122"/>
                  <a:gd name="T6" fmla="*/ 0 w 605"/>
                  <a:gd name="T7" fmla="*/ 3 h 122"/>
                  <a:gd name="T8" fmla="*/ 0 w 60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5" h="122">
                    <a:moveTo>
                      <a:pt x="0" y="0"/>
                    </a:moveTo>
                    <a:lnTo>
                      <a:pt x="605" y="116"/>
                    </a:lnTo>
                    <a:lnTo>
                      <a:pt x="605" y="12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Freeform 368"/>
              <p:cNvSpPr>
                <a:spLocks/>
              </p:cNvSpPr>
              <p:nvPr userDrawn="1"/>
            </p:nvSpPr>
            <p:spPr bwMode="auto">
              <a:xfrm>
                <a:off x="348" y="755"/>
                <a:ext cx="260" cy="396"/>
              </a:xfrm>
              <a:custGeom>
                <a:avLst/>
                <a:gdLst>
                  <a:gd name="T0" fmla="*/ 257 w 260"/>
                  <a:gd name="T1" fmla="*/ 396 h 396"/>
                  <a:gd name="T2" fmla="*/ 260 w 260"/>
                  <a:gd name="T3" fmla="*/ 396 h 396"/>
                  <a:gd name="T4" fmla="*/ 3 w 260"/>
                  <a:gd name="T5" fmla="*/ 0 h 396"/>
                  <a:gd name="T6" fmla="*/ 0 w 260"/>
                  <a:gd name="T7" fmla="*/ 3 h 396"/>
                  <a:gd name="T8" fmla="*/ 257 w 260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396">
                    <a:moveTo>
                      <a:pt x="257" y="396"/>
                    </a:moveTo>
                    <a:lnTo>
                      <a:pt x="260" y="39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5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Freeform 369"/>
              <p:cNvSpPr>
                <a:spLocks/>
              </p:cNvSpPr>
              <p:nvPr userDrawn="1"/>
            </p:nvSpPr>
            <p:spPr bwMode="auto">
              <a:xfrm>
                <a:off x="605" y="469"/>
                <a:ext cx="66" cy="682"/>
              </a:xfrm>
              <a:custGeom>
                <a:avLst/>
                <a:gdLst>
                  <a:gd name="T0" fmla="*/ 3 w 66"/>
                  <a:gd name="T1" fmla="*/ 682 h 682"/>
                  <a:gd name="T2" fmla="*/ 66 w 66"/>
                  <a:gd name="T3" fmla="*/ 0 h 682"/>
                  <a:gd name="T4" fmla="*/ 63 w 66"/>
                  <a:gd name="T5" fmla="*/ 0 h 682"/>
                  <a:gd name="T6" fmla="*/ 0 w 66"/>
                  <a:gd name="T7" fmla="*/ 682 h 682"/>
                  <a:gd name="T8" fmla="*/ 3 w 66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2">
                    <a:moveTo>
                      <a:pt x="3" y="682"/>
                    </a:moveTo>
                    <a:lnTo>
                      <a:pt x="66" y="0"/>
                    </a:lnTo>
                    <a:lnTo>
                      <a:pt x="63" y="0"/>
                    </a:lnTo>
                    <a:lnTo>
                      <a:pt x="0" y="682"/>
                    </a:lnTo>
                    <a:lnTo>
                      <a:pt x="3" y="6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370"/>
              <p:cNvSpPr>
                <a:spLocks/>
              </p:cNvSpPr>
              <p:nvPr userDrawn="1"/>
            </p:nvSpPr>
            <p:spPr bwMode="auto">
              <a:xfrm>
                <a:off x="608" y="1148"/>
                <a:ext cx="909" cy="22"/>
              </a:xfrm>
              <a:custGeom>
                <a:avLst/>
                <a:gdLst>
                  <a:gd name="T0" fmla="*/ 909 w 909"/>
                  <a:gd name="T1" fmla="*/ 22 h 22"/>
                  <a:gd name="T2" fmla="*/ 909 w 909"/>
                  <a:gd name="T3" fmla="*/ 16 h 22"/>
                  <a:gd name="T4" fmla="*/ 0 w 909"/>
                  <a:gd name="T5" fmla="*/ 0 h 22"/>
                  <a:gd name="T6" fmla="*/ 0 w 909"/>
                  <a:gd name="T7" fmla="*/ 6 h 22"/>
                  <a:gd name="T8" fmla="*/ 909 w 90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22">
                    <a:moveTo>
                      <a:pt x="909" y="22"/>
                    </a:moveTo>
                    <a:lnTo>
                      <a:pt x="909" y="1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90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371"/>
              <p:cNvSpPr>
                <a:spLocks/>
              </p:cNvSpPr>
              <p:nvPr userDrawn="1"/>
            </p:nvSpPr>
            <p:spPr bwMode="auto">
              <a:xfrm>
                <a:off x="605" y="742"/>
                <a:ext cx="536" cy="409"/>
              </a:xfrm>
              <a:custGeom>
                <a:avLst/>
                <a:gdLst>
                  <a:gd name="T0" fmla="*/ 3 w 536"/>
                  <a:gd name="T1" fmla="*/ 409 h 409"/>
                  <a:gd name="T2" fmla="*/ 536 w 536"/>
                  <a:gd name="T3" fmla="*/ 3 h 409"/>
                  <a:gd name="T4" fmla="*/ 533 w 536"/>
                  <a:gd name="T5" fmla="*/ 0 h 409"/>
                  <a:gd name="T6" fmla="*/ 0 w 536"/>
                  <a:gd name="T7" fmla="*/ 409 h 409"/>
                  <a:gd name="T8" fmla="*/ 3 w 536"/>
                  <a:gd name="T9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409">
                    <a:moveTo>
                      <a:pt x="3" y="409"/>
                    </a:moveTo>
                    <a:lnTo>
                      <a:pt x="536" y="3"/>
                    </a:lnTo>
                    <a:lnTo>
                      <a:pt x="533" y="0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Freeform 372"/>
              <p:cNvSpPr>
                <a:spLocks/>
              </p:cNvSpPr>
              <p:nvPr userDrawn="1"/>
            </p:nvSpPr>
            <p:spPr bwMode="auto">
              <a:xfrm>
                <a:off x="1003" y="742"/>
                <a:ext cx="138" cy="906"/>
              </a:xfrm>
              <a:custGeom>
                <a:avLst/>
                <a:gdLst>
                  <a:gd name="T0" fmla="*/ 3 w 138"/>
                  <a:gd name="T1" fmla="*/ 906 h 906"/>
                  <a:gd name="T2" fmla="*/ 138 w 138"/>
                  <a:gd name="T3" fmla="*/ 3 h 906"/>
                  <a:gd name="T4" fmla="*/ 135 w 138"/>
                  <a:gd name="T5" fmla="*/ 0 h 906"/>
                  <a:gd name="T6" fmla="*/ 0 w 138"/>
                  <a:gd name="T7" fmla="*/ 906 h 906"/>
                  <a:gd name="T8" fmla="*/ 3 w 138"/>
                  <a:gd name="T9" fmla="*/ 906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906">
                    <a:moveTo>
                      <a:pt x="3" y="906"/>
                    </a:moveTo>
                    <a:lnTo>
                      <a:pt x="138" y="3"/>
                    </a:lnTo>
                    <a:lnTo>
                      <a:pt x="135" y="0"/>
                    </a:lnTo>
                    <a:lnTo>
                      <a:pt x="0" y="906"/>
                    </a:lnTo>
                    <a:lnTo>
                      <a:pt x="3" y="9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373"/>
              <p:cNvSpPr>
                <a:spLocks/>
              </p:cNvSpPr>
              <p:nvPr userDrawn="1"/>
            </p:nvSpPr>
            <p:spPr bwMode="auto">
              <a:xfrm>
                <a:off x="1138" y="742"/>
                <a:ext cx="514" cy="290"/>
              </a:xfrm>
              <a:custGeom>
                <a:avLst/>
                <a:gdLst>
                  <a:gd name="T0" fmla="*/ 510 w 514"/>
                  <a:gd name="T1" fmla="*/ 290 h 290"/>
                  <a:gd name="T2" fmla="*/ 514 w 514"/>
                  <a:gd name="T3" fmla="*/ 286 h 290"/>
                  <a:gd name="T4" fmla="*/ 3 w 514"/>
                  <a:gd name="T5" fmla="*/ 0 h 290"/>
                  <a:gd name="T6" fmla="*/ 0 w 514"/>
                  <a:gd name="T7" fmla="*/ 3 h 290"/>
                  <a:gd name="T8" fmla="*/ 510 w 51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290">
                    <a:moveTo>
                      <a:pt x="510" y="290"/>
                    </a:moveTo>
                    <a:lnTo>
                      <a:pt x="514" y="28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0" y="2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374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Freeform 375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376"/>
              <p:cNvSpPr>
                <a:spLocks/>
              </p:cNvSpPr>
              <p:nvPr userDrawn="1"/>
            </p:nvSpPr>
            <p:spPr bwMode="auto">
              <a:xfrm>
                <a:off x="1138" y="491"/>
                <a:ext cx="733" cy="254"/>
              </a:xfrm>
              <a:custGeom>
                <a:avLst/>
                <a:gdLst>
                  <a:gd name="T0" fmla="*/ 3 w 733"/>
                  <a:gd name="T1" fmla="*/ 254 h 254"/>
                  <a:gd name="T2" fmla="*/ 733 w 733"/>
                  <a:gd name="T3" fmla="*/ 3 h 254"/>
                  <a:gd name="T4" fmla="*/ 733 w 733"/>
                  <a:gd name="T5" fmla="*/ 0 h 254"/>
                  <a:gd name="T6" fmla="*/ 0 w 733"/>
                  <a:gd name="T7" fmla="*/ 251 h 254"/>
                  <a:gd name="T8" fmla="*/ 3 w 733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254">
                    <a:moveTo>
                      <a:pt x="3" y="254"/>
                    </a:moveTo>
                    <a:lnTo>
                      <a:pt x="733" y="3"/>
                    </a:lnTo>
                    <a:lnTo>
                      <a:pt x="733" y="0"/>
                    </a:lnTo>
                    <a:lnTo>
                      <a:pt x="0" y="251"/>
                    </a:lnTo>
                    <a:lnTo>
                      <a:pt x="3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Freeform 377"/>
              <p:cNvSpPr>
                <a:spLocks/>
              </p:cNvSpPr>
              <p:nvPr userDrawn="1"/>
            </p:nvSpPr>
            <p:spPr bwMode="auto">
              <a:xfrm>
                <a:off x="351" y="742"/>
                <a:ext cx="787" cy="16"/>
              </a:xfrm>
              <a:custGeom>
                <a:avLst/>
                <a:gdLst>
                  <a:gd name="T0" fmla="*/ 0 w 787"/>
                  <a:gd name="T1" fmla="*/ 16 h 16"/>
                  <a:gd name="T2" fmla="*/ 787 w 787"/>
                  <a:gd name="T3" fmla="*/ 3 h 16"/>
                  <a:gd name="T4" fmla="*/ 787 w 787"/>
                  <a:gd name="T5" fmla="*/ 0 h 16"/>
                  <a:gd name="T6" fmla="*/ 0 w 787"/>
                  <a:gd name="T7" fmla="*/ 13 h 16"/>
                  <a:gd name="T8" fmla="*/ 0 w 78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6">
                    <a:moveTo>
                      <a:pt x="0" y="16"/>
                    </a:moveTo>
                    <a:lnTo>
                      <a:pt x="787" y="3"/>
                    </a:lnTo>
                    <a:lnTo>
                      <a:pt x="787" y="0"/>
                    </a:lnTo>
                    <a:lnTo>
                      <a:pt x="0" y="13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378"/>
              <p:cNvSpPr>
                <a:spLocks/>
              </p:cNvSpPr>
              <p:nvPr userDrawn="1"/>
            </p:nvSpPr>
            <p:spPr bwMode="auto">
              <a:xfrm>
                <a:off x="1138" y="183"/>
                <a:ext cx="730" cy="562"/>
              </a:xfrm>
              <a:custGeom>
                <a:avLst/>
                <a:gdLst>
                  <a:gd name="T0" fmla="*/ 3 w 730"/>
                  <a:gd name="T1" fmla="*/ 562 h 562"/>
                  <a:gd name="T2" fmla="*/ 730 w 730"/>
                  <a:gd name="T3" fmla="*/ 3 h 562"/>
                  <a:gd name="T4" fmla="*/ 727 w 730"/>
                  <a:gd name="T5" fmla="*/ 0 h 562"/>
                  <a:gd name="T6" fmla="*/ 0 w 730"/>
                  <a:gd name="T7" fmla="*/ 559 h 562"/>
                  <a:gd name="T8" fmla="*/ 3 w 730"/>
                  <a:gd name="T9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562">
                    <a:moveTo>
                      <a:pt x="3" y="562"/>
                    </a:moveTo>
                    <a:lnTo>
                      <a:pt x="730" y="3"/>
                    </a:lnTo>
                    <a:lnTo>
                      <a:pt x="727" y="0"/>
                    </a:lnTo>
                    <a:lnTo>
                      <a:pt x="0" y="559"/>
                    </a:lnTo>
                    <a:lnTo>
                      <a:pt x="3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379"/>
              <p:cNvSpPr>
                <a:spLocks/>
              </p:cNvSpPr>
              <p:nvPr userDrawn="1"/>
            </p:nvSpPr>
            <p:spPr bwMode="auto">
              <a:xfrm>
                <a:off x="668" y="466"/>
                <a:ext cx="473" cy="279"/>
              </a:xfrm>
              <a:custGeom>
                <a:avLst/>
                <a:gdLst>
                  <a:gd name="T0" fmla="*/ 470 w 473"/>
                  <a:gd name="T1" fmla="*/ 279 h 279"/>
                  <a:gd name="T2" fmla="*/ 473 w 473"/>
                  <a:gd name="T3" fmla="*/ 276 h 279"/>
                  <a:gd name="T4" fmla="*/ 0 w 473"/>
                  <a:gd name="T5" fmla="*/ 0 h 279"/>
                  <a:gd name="T6" fmla="*/ 0 w 473"/>
                  <a:gd name="T7" fmla="*/ 3 h 279"/>
                  <a:gd name="T8" fmla="*/ 470 w 473"/>
                  <a:gd name="T9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279">
                    <a:moveTo>
                      <a:pt x="470" y="279"/>
                    </a:moveTo>
                    <a:lnTo>
                      <a:pt x="473" y="27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70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380"/>
              <p:cNvSpPr>
                <a:spLocks/>
              </p:cNvSpPr>
              <p:nvPr userDrawn="1"/>
            </p:nvSpPr>
            <p:spPr bwMode="auto">
              <a:xfrm>
                <a:off x="1138" y="742"/>
                <a:ext cx="382" cy="428"/>
              </a:xfrm>
              <a:custGeom>
                <a:avLst/>
                <a:gdLst>
                  <a:gd name="T0" fmla="*/ 379 w 382"/>
                  <a:gd name="T1" fmla="*/ 428 h 428"/>
                  <a:gd name="T2" fmla="*/ 382 w 382"/>
                  <a:gd name="T3" fmla="*/ 425 h 428"/>
                  <a:gd name="T4" fmla="*/ 3 w 382"/>
                  <a:gd name="T5" fmla="*/ 0 h 428"/>
                  <a:gd name="T6" fmla="*/ 0 w 382"/>
                  <a:gd name="T7" fmla="*/ 3 h 428"/>
                  <a:gd name="T8" fmla="*/ 379 w 382"/>
                  <a:gd name="T9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428">
                    <a:moveTo>
                      <a:pt x="379" y="428"/>
                    </a:moveTo>
                    <a:lnTo>
                      <a:pt x="382" y="42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9" y="4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381"/>
              <p:cNvSpPr>
                <a:spLocks/>
              </p:cNvSpPr>
              <p:nvPr userDrawn="1"/>
            </p:nvSpPr>
            <p:spPr bwMode="auto">
              <a:xfrm>
                <a:off x="5115" y="1352"/>
                <a:ext cx="141" cy="104"/>
              </a:xfrm>
              <a:custGeom>
                <a:avLst/>
                <a:gdLst>
                  <a:gd name="T0" fmla="*/ 138 w 141"/>
                  <a:gd name="T1" fmla="*/ 104 h 104"/>
                  <a:gd name="T2" fmla="*/ 141 w 141"/>
                  <a:gd name="T3" fmla="*/ 101 h 104"/>
                  <a:gd name="T4" fmla="*/ 0 w 141"/>
                  <a:gd name="T5" fmla="*/ 0 h 104"/>
                  <a:gd name="T6" fmla="*/ 0 w 141"/>
                  <a:gd name="T7" fmla="*/ 0 h 104"/>
                  <a:gd name="T8" fmla="*/ 138 w 1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04">
                    <a:moveTo>
                      <a:pt x="138" y="104"/>
                    </a:moveTo>
                    <a:lnTo>
                      <a:pt x="141" y="10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382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383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384"/>
              <p:cNvSpPr>
                <a:spLocks/>
              </p:cNvSpPr>
              <p:nvPr userDrawn="1"/>
            </p:nvSpPr>
            <p:spPr bwMode="auto">
              <a:xfrm>
                <a:off x="5115" y="1349"/>
                <a:ext cx="166" cy="31"/>
              </a:xfrm>
              <a:custGeom>
                <a:avLst/>
                <a:gdLst>
                  <a:gd name="T0" fmla="*/ 166 w 166"/>
                  <a:gd name="T1" fmla="*/ 31 h 31"/>
                  <a:gd name="T2" fmla="*/ 0 w 166"/>
                  <a:gd name="T3" fmla="*/ 3 h 31"/>
                  <a:gd name="T4" fmla="*/ 0 w 166"/>
                  <a:gd name="T5" fmla="*/ 0 h 31"/>
                  <a:gd name="T6" fmla="*/ 166 w 166"/>
                  <a:gd name="T7" fmla="*/ 28 h 31"/>
                  <a:gd name="T8" fmla="*/ 166 w 16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">
                    <a:moveTo>
                      <a:pt x="166" y="31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66" y="28"/>
                    </a:lnTo>
                    <a:lnTo>
                      <a:pt x="1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385"/>
              <p:cNvSpPr>
                <a:spLocks/>
              </p:cNvSpPr>
              <p:nvPr userDrawn="1"/>
            </p:nvSpPr>
            <p:spPr bwMode="auto">
              <a:xfrm>
                <a:off x="4989" y="1352"/>
                <a:ext cx="129" cy="582"/>
              </a:xfrm>
              <a:custGeom>
                <a:avLst/>
                <a:gdLst>
                  <a:gd name="T0" fmla="*/ 3 w 129"/>
                  <a:gd name="T1" fmla="*/ 582 h 582"/>
                  <a:gd name="T2" fmla="*/ 129 w 129"/>
                  <a:gd name="T3" fmla="*/ 0 h 582"/>
                  <a:gd name="T4" fmla="*/ 122 w 129"/>
                  <a:gd name="T5" fmla="*/ 0 h 582"/>
                  <a:gd name="T6" fmla="*/ 0 w 129"/>
                  <a:gd name="T7" fmla="*/ 582 h 582"/>
                  <a:gd name="T8" fmla="*/ 3 w 129"/>
                  <a:gd name="T9" fmla="*/ 582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2">
                    <a:moveTo>
                      <a:pt x="3" y="582"/>
                    </a:moveTo>
                    <a:lnTo>
                      <a:pt x="129" y="0"/>
                    </a:lnTo>
                    <a:lnTo>
                      <a:pt x="122" y="0"/>
                    </a:lnTo>
                    <a:lnTo>
                      <a:pt x="0" y="582"/>
                    </a:lnTo>
                    <a:lnTo>
                      <a:pt x="3" y="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386"/>
              <p:cNvSpPr>
                <a:spLocks/>
              </p:cNvSpPr>
              <p:nvPr userDrawn="1"/>
            </p:nvSpPr>
            <p:spPr bwMode="auto">
              <a:xfrm>
                <a:off x="4989" y="1453"/>
                <a:ext cx="267" cy="481"/>
              </a:xfrm>
              <a:custGeom>
                <a:avLst/>
                <a:gdLst>
                  <a:gd name="T0" fmla="*/ 3 w 267"/>
                  <a:gd name="T1" fmla="*/ 481 h 481"/>
                  <a:gd name="T2" fmla="*/ 267 w 267"/>
                  <a:gd name="T3" fmla="*/ 3 h 481"/>
                  <a:gd name="T4" fmla="*/ 264 w 267"/>
                  <a:gd name="T5" fmla="*/ 0 h 481"/>
                  <a:gd name="T6" fmla="*/ 0 w 267"/>
                  <a:gd name="T7" fmla="*/ 481 h 481"/>
                  <a:gd name="T8" fmla="*/ 3 w 26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81">
                    <a:moveTo>
                      <a:pt x="3" y="481"/>
                    </a:moveTo>
                    <a:lnTo>
                      <a:pt x="267" y="3"/>
                    </a:lnTo>
                    <a:lnTo>
                      <a:pt x="26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387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388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Freeform 389"/>
              <p:cNvSpPr>
                <a:spLocks/>
              </p:cNvSpPr>
              <p:nvPr userDrawn="1"/>
            </p:nvSpPr>
            <p:spPr bwMode="auto">
              <a:xfrm>
                <a:off x="4989" y="1745"/>
                <a:ext cx="292" cy="189"/>
              </a:xfrm>
              <a:custGeom>
                <a:avLst/>
                <a:gdLst>
                  <a:gd name="T0" fmla="*/ 292 w 292"/>
                  <a:gd name="T1" fmla="*/ 0 h 189"/>
                  <a:gd name="T2" fmla="*/ 292 w 292"/>
                  <a:gd name="T3" fmla="*/ 6 h 189"/>
                  <a:gd name="T4" fmla="*/ 3 w 292"/>
                  <a:gd name="T5" fmla="*/ 189 h 189"/>
                  <a:gd name="T6" fmla="*/ 0 w 292"/>
                  <a:gd name="T7" fmla="*/ 186 h 189"/>
                  <a:gd name="T8" fmla="*/ 292 w 292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189">
                    <a:moveTo>
                      <a:pt x="292" y="0"/>
                    </a:moveTo>
                    <a:lnTo>
                      <a:pt x="292" y="6"/>
                    </a:lnTo>
                    <a:lnTo>
                      <a:pt x="3" y="189"/>
                    </a:lnTo>
                    <a:lnTo>
                      <a:pt x="0" y="186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390"/>
              <p:cNvSpPr>
                <a:spLocks/>
              </p:cNvSpPr>
              <p:nvPr userDrawn="1"/>
            </p:nvSpPr>
            <p:spPr bwMode="auto">
              <a:xfrm>
                <a:off x="4742" y="1041"/>
                <a:ext cx="250" cy="893"/>
              </a:xfrm>
              <a:custGeom>
                <a:avLst/>
                <a:gdLst>
                  <a:gd name="T0" fmla="*/ 247 w 250"/>
                  <a:gd name="T1" fmla="*/ 893 h 893"/>
                  <a:gd name="T2" fmla="*/ 250 w 250"/>
                  <a:gd name="T3" fmla="*/ 893 h 893"/>
                  <a:gd name="T4" fmla="*/ 3 w 250"/>
                  <a:gd name="T5" fmla="*/ 0 h 893"/>
                  <a:gd name="T6" fmla="*/ 0 w 250"/>
                  <a:gd name="T7" fmla="*/ 3 h 893"/>
                  <a:gd name="T8" fmla="*/ 247 w 250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893">
                    <a:moveTo>
                      <a:pt x="247" y="893"/>
                    </a:moveTo>
                    <a:lnTo>
                      <a:pt x="250" y="89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47" y="8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391"/>
              <p:cNvSpPr>
                <a:spLocks/>
              </p:cNvSpPr>
              <p:nvPr userDrawn="1"/>
            </p:nvSpPr>
            <p:spPr bwMode="auto">
              <a:xfrm>
                <a:off x="4742" y="1041"/>
                <a:ext cx="373" cy="311"/>
              </a:xfrm>
              <a:custGeom>
                <a:avLst/>
                <a:gdLst>
                  <a:gd name="T0" fmla="*/ 373 w 373"/>
                  <a:gd name="T1" fmla="*/ 311 h 311"/>
                  <a:gd name="T2" fmla="*/ 373 w 373"/>
                  <a:gd name="T3" fmla="*/ 308 h 311"/>
                  <a:gd name="T4" fmla="*/ 3 w 373"/>
                  <a:gd name="T5" fmla="*/ 0 h 311"/>
                  <a:gd name="T6" fmla="*/ 0 w 373"/>
                  <a:gd name="T7" fmla="*/ 3 h 311"/>
                  <a:gd name="T8" fmla="*/ 373 w 373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11">
                    <a:moveTo>
                      <a:pt x="373" y="311"/>
                    </a:moveTo>
                    <a:lnTo>
                      <a:pt x="373" y="30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3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392"/>
              <p:cNvSpPr>
                <a:spLocks/>
              </p:cNvSpPr>
              <p:nvPr userDrawn="1"/>
            </p:nvSpPr>
            <p:spPr bwMode="auto">
              <a:xfrm>
                <a:off x="4742" y="1041"/>
                <a:ext cx="514" cy="415"/>
              </a:xfrm>
              <a:custGeom>
                <a:avLst/>
                <a:gdLst>
                  <a:gd name="T0" fmla="*/ 511 w 514"/>
                  <a:gd name="T1" fmla="*/ 415 h 415"/>
                  <a:gd name="T2" fmla="*/ 514 w 514"/>
                  <a:gd name="T3" fmla="*/ 412 h 415"/>
                  <a:gd name="T4" fmla="*/ 3 w 514"/>
                  <a:gd name="T5" fmla="*/ 0 h 415"/>
                  <a:gd name="T6" fmla="*/ 0 w 514"/>
                  <a:gd name="T7" fmla="*/ 3 h 415"/>
                  <a:gd name="T8" fmla="*/ 511 w 514"/>
                  <a:gd name="T9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415">
                    <a:moveTo>
                      <a:pt x="511" y="415"/>
                    </a:moveTo>
                    <a:lnTo>
                      <a:pt x="514" y="41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1" y="4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393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394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395"/>
              <p:cNvSpPr>
                <a:spLocks/>
              </p:cNvSpPr>
              <p:nvPr userDrawn="1"/>
            </p:nvSpPr>
            <p:spPr bwMode="auto">
              <a:xfrm>
                <a:off x="4228" y="903"/>
                <a:ext cx="514" cy="141"/>
              </a:xfrm>
              <a:custGeom>
                <a:avLst/>
                <a:gdLst>
                  <a:gd name="T0" fmla="*/ 514 w 514"/>
                  <a:gd name="T1" fmla="*/ 141 h 141"/>
                  <a:gd name="T2" fmla="*/ 514 w 514"/>
                  <a:gd name="T3" fmla="*/ 138 h 141"/>
                  <a:gd name="T4" fmla="*/ 0 w 514"/>
                  <a:gd name="T5" fmla="*/ 0 h 141"/>
                  <a:gd name="T6" fmla="*/ 0 w 514"/>
                  <a:gd name="T7" fmla="*/ 3 h 141"/>
                  <a:gd name="T8" fmla="*/ 514 w 51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141">
                    <a:moveTo>
                      <a:pt x="514" y="141"/>
                    </a:moveTo>
                    <a:lnTo>
                      <a:pt x="514" y="138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14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Freeform 396"/>
              <p:cNvSpPr>
                <a:spLocks/>
              </p:cNvSpPr>
              <p:nvPr userDrawn="1"/>
            </p:nvSpPr>
            <p:spPr bwMode="auto">
              <a:xfrm>
                <a:off x="4065" y="1028"/>
                <a:ext cx="677" cy="16"/>
              </a:xfrm>
              <a:custGeom>
                <a:avLst/>
                <a:gdLst>
                  <a:gd name="T0" fmla="*/ 677 w 677"/>
                  <a:gd name="T1" fmla="*/ 16 h 16"/>
                  <a:gd name="T2" fmla="*/ 677 w 677"/>
                  <a:gd name="T3" fmla="*/ 13 h 16"/>
                  <a:gd name="T4" fmla="*/ 0 w 677"/>
                  <a:gd name="T5" fmla="*/ 0 h 16"/>
                  <a:gd name="T6" fmla="*/ 0 w 677"/>
                  <a:gd name="T7" fmla="*/ 4 h 16"/>
                  <a:gd name="T8" fmla="*/ 677 w 67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">
                    <a:moveTo>
                      <a:pt x="677" y="16"/>
                    </a:moveTo>
                    <a:lnTo>
                      <a:pt x="677" y="13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67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Freeform 397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398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399"/>
              <p:cNvSpPr>
                <a:spLocks/>
              </p:cNvSpPr>
              <p:nvPr userDrawn="1"/>
            </p:nvSpPr>
            <p:spPr bwMode="auto">
              <a:xfrm>
                <a:off x="2915" y="331"/>
                <a:ext cx="874" cy="31"/>
              </a:xfrm>
              <a:custGeom>
                <a:avLst/>
                <a:gdLst>
                  <a:gd name="T0" fmla="*/ 874 w 874"/>
                  <a:gd name="T1" fmla="*/ 31 h 31"/>
                  <a:gd name="T2" fmla="*/ 874 w 874"/>
                  <a:gd name="T3" fmla="*/ 25 h 31"/>
                  <a:gd name="T4" fmla="*/ 0 w 874"/>
                  <a:gd name="T5" fmla="*/ 0 h 31"/>
                  <a:gd name="T6" fmla="*/ 0 w 874"/>
                  <a:gd name="T7" fmla="*/ 6 h 31"/>
                  <a:gd name="T8" fmla="*/ 874 w 87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31">
                    <a:moveTo>
                      <a:pt x="874" y="31"/>
                    </a:moveTo>
                    <a:lnTo>
                      <a:pt x="874" y="2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7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400"/>
              <p:cNvSpPr>
                <a:spLocks/>
              </p:cNvSpPr>
              <p:nvPr userDrawn="1"/>
            </p:nvSpPr>
            <p:spPr bwMode="auto">
              <a:xfrm>
                <a:off x="2915" y="331"/>
                <a:ext cx="332" cy="459"/>
              </a:xfrm>
              <a:custGeom>
                <a:avLst/>
                <a:gdLst>
                  <a:gd name="T0" fmla="*/ 329 w 332"/>
                  <a:gd name="T1" fmla="*/ 459 h 459"/>
                  <a:gd name="T2" fmla="*/ 332 w 332"/>
                  <a:gd name="T3" fmla="*/ 455 h 459"/>
                  <a:gd name="T4" fmla="*/ 3 w 332"/>
                  <a:gd name="T5" fmla="*/ 0 h 459"/>
                  <a:gd name="T6" fmla="*/ 0 w 332"/>
                  <a:gd name="T7" fmla="*/ 3 h 459"/>
                  <a:gd name="T8" fmla="*/ 329 w 332"/>
                  <a:gd name="T9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59">
                    <a:moveTo>
                      <a:pt x="329" y="459"/>
                    </a:moveTo>
                    <a:lnTo>
                      <a:pt x="332" y="45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29" y="4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401"/>
              <p:cNvSpPr>
                <a:spLocks/>
              </p:cNvSpPr>
              <p:nvPr userDrawn="1"/>
            </p:nvSpPr>
            <p:spPr bwMode="auto">
              <a:xfrm>
                <a:off x="2911" y="334"/>
                <a:ext cx="7" cy="782"/>
              </a:xfrm>
              <a:custGeom>
                <a:avLst/>
                <a:gdLst>
                  <a:gd name="T0" fmla="*/ 4 w 7"/>
                  <a:gd name="T1" fmla="*/ 782 h 782"/>
                  <a:gd name="T2" fmla="*/ 7 w 7"/>
                  <a:gd name="T3" fmla="*/ 782 h 782"/>
                  <a:gd name="T4" fmla="*/ 7 w 7"/>
                  <a:gd name="T5" fmla="*/ 0 h 782"/>
                  <a:gd name="T6" fmla="*/ 0 w 7"/>
                  <a:gd name="T7" fmla="*/ 0 h 782"/>
                  <a:gd name="T8" fmla="*/ 4 w 7"/>
                  <a:gd name="T9" fmla="*/ 78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82">
                    <a:moveTo>
                      <a:pt x="4" y="782"/>
                    </a:moveTo>
                    <a:lnTo>
                      <a:pt x="7" y="78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7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Freeform 402"/>
              <p:cNvSpPr>
                <a:spLocks/>
              </p:cNvSpPr>
              <p:nvPr userDrawn="1"/>
            </p:nvSpPr>
            <p:spPr bwMode="auto">
              <a:xfrm>
                <a:off x="2241" y="296"/>
                <a:ext cx="674" cy="38"/>
              </a:xfrm>
              <a:custGeom>
                <a:avLst/>
                <a:gdLst>
                  <a:gd name="T0" fmla="*/ 674 w 674"/>
                  <a:gd name="T1" fmla="*/ 38 h 38"/>
                  <a:gd name="T2" fmla="*/ 674 w 674"/>
                  <a:gd name="T3" fmla="*/ 35 h 38"/>
                  <a:gd name="T4" fmla="*/ 0 w 674"/>
                  <a:gd name="T5" fmla="*/ 0 h 38"/>
                  <a:gd name="T6" fmla="*/ 0 w 674"/>
                  <a:gd name="T7" fmla="*/ 6 h 38"/>
                  <a:gd name="T8" fmla="*/ 674 w 67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8">
                    <a:moveTo>
                      <a:pt x="674" y="38"/>
                    </a:moveTo>
                    <a:lnTo>
                      <a:pt x="674" y="3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7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403"/>
              <p:cNvSpPr>
                <a:spLocks/>
              </p:cNvSpPr>
              <p:nvPr userDrawn="1"/>
            </p:nvSpPr>
            <p:spPr bwMode="auto">
              <a:xfrm>
                <a:off x="1648" y="299"/>
                <a:ext cx="596" cy="733"/>
              </a:xfrm>
              <a:custGeom>
                <a:avLst/>
                <a:gdLst>
                  <a:gd name="T0" fmla="*/ 4 w 596"/>
                  <a:gd name="T1" fmla="*/ 733 h 733"/>
                  <a:gd name="T2" fmla="*/ 596 w 596"/>
                  <a:gd name="T3" fmla="*/ 0 h 733"/>
                  <a:gd name="T4" fmla="*/ 590 w 596"/>
                  <a:gd name="T5" fmla="*/ 0 h 733"/>
                  <a:gd name="T6" fmla="*/ 0 w 596"/>
                  <a:gd name="T7" fmla="*/ 729 h 733"/>
                  <a:gd name="T8" fmla="*/ 4 w 596"/>
                  <a:gd name="T9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6" h="733">
                    <a:moveTo>
                      <a:pt x="4" y="733"/>
                    </a:moveTo>
                    <a:lnTo>
                      <a:pt x="596" y="0"/>
                    </a:lnTo>
                    <a:lnTo>
                      <a:pt x="590" y="0"/>
                    </a:lnTo>
                    <a:lnTo>
                      <a:pt x="0" y="729"/>
                    </a:lnTo>
                    <a:lnTo>
                      <a:pt x="4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404"/>
              <p:cNvSpPr>
                <a:spLocks/>
              </p:cNvSpPr>
              <p:nvPr userDrawn="1"/>
            </p:nvSpPr>
            <p:spPr bwMode="auto">
              <a:xfrm>
                <a:off x="2131" y="299"/>
                <a:ext cx="113" cy="645"/>
              </a:xfrm>
              <a:custGeom>
                <a:avLst/>
                <a:gdLst>
                  <a:gd name="T0" fmla="*/ 3 w 113"/>
                  <a:gd name="T1" fmla="*/ 645 h 645"/>
                  <a:gd name="T2" fmla="*/ 113 w 113"/>
                  <a:gd name="T3" fmla="*/ 0 h 645"/>
                  <a:gd name="T4" fmla="*/ 107 w 113"/>
                  <a:gd name="T5" fmla="*/ 0 h 645"/>
                  <a:gd name="T6" fmla="*/ 0 w 113"/>
                  <a:gd name="T7" fmla="*/ 645 h 645"/>
                  <a:gd name="T8" fmla="*/ 3 w 113"/>
                  <a:gd name="T9" fmla="*/ 64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645">
                    <a:moveTo>
                      <a:pt x="3" y="645"/>
                    </a:moveTo>
                    <a:lnTo>
                      <a:pt x="113" y="0"/>
                    </a:lnTo>
                    <a:lnTo>
                      <a:pt x="107" y="0"/>
                    </a:lnTo>
                    <a:lnTo>
                      <a:pt x="0" y="645"/>
                    </a:lnTo>
                    <a:lnTo>
                      <a:pt x="3" y="6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405"/>
              <p:cNvSpPr>
                <a:spLocks/>
              </p:cNvSpPr>
              <p:nvPr userDrawn="1"/>
            </p:nvSpPr>
            <p:spPr bwMode="auto">
              <a:xfrm>
                <a:off x="1871" y="299"/>
                <a:ext cx="370" cy="195"/>
              </a:xfrm>
              <a:custGeom>
                <a:avLst/>
                <a:gdLst>
                  <a:gd name="T0" fmla="*/ 0 w 370"/>
                  <a:gd name="T1" fmla="*/ 195 h 195"/>
                  <a:gd name="T2" fmla="*/ 370 w 370"/>
                  <a:gd name="T3" fmla="*/ 0 h 195"/>
                  <a:gd name="T4" fmla="*/ 370 w 370"/>
                  <a:gd name="T5" fmla="*/ 0 h 195"/>
                  <a:gd name="T6" fmla="*/ 0 w 370"/>
                  <a:gd name="T7" fmla="*/ 192 h 195"/>
                  <a:gd name="T8" fmla="*/ 0 w 370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95">
                    <a:moveTo>
                      <a:pt x="0" y="195"/>
                    </a:moveTo>
                    <a:lnTo>
                      <a:pt x="370" y="0"/>
                    </a:lnTo>
                    <a:lnTo>
                      <a:pt x="370" y="0"/>
                    </a:lnTo>
                    <a:lnTo>
                      <a:pt x="0" y="192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607"/>
            <p:cNvGrpSpPr>
              <a:grpSpLocks/>
            </p:cNvGrpSpPr>
            <p:nvPr userDrawn="1"/>
          </p:nvGrpSpPr>
          <p:grpSpPr bwMode="auto">
            <a:xfrm>
              <a:off x="3" y="183"/>
              <a:ext cx="5265" cy="1861"/>
              <a:chOff x="3" y="183"/>
              <a:chExt cx="5265" cy="1861"/>
            </a:xfrm>
            <a:grpFill/>
          </p:grpSpPr>
          <p:sp>
            <p:nvSpPr>
              <p:cNvPr id="178" name="Freeform 407"/>
              <p:cNvSpPr>
                <a:spLocks/>
              </p:cNvSpPr>
              <p:nvPr userDrawn="1"/>
            </p:nvSpPr>
            <p:spPr bwMode="auto">
              <a:xfrm>
                <a:off x="1865" y="183"/>
                <a:ext cx="376" cy="116"/>
              </a:xfrm>
              <a:custGeom>
                <a:avLst/>
                <a:gdLst>
                  <a:gd name="T0" fmla="*/ 376 w 376"/>
                  <a:gd name="T1" fmla="*/ 116 h 116"/>
                  <a:gd name="T2" fmla="*/ 376 w 376"/>
                  <a:gd name="T3" fmla="*/ 116 h 116"/>
                  <a:gd name="T4" fmla="*/ 3 w 376"/>
                  <a:gd name="T5" fmla="*/ 0 h 116"/>
                  <a:gd name="T6" fmla="*/ 0 w 376"/>
                  <a:gd name="T7" fmla="*/ 3 h 116"/>
                  <a:gd name="T8" fmla="*/ 376 w 376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16">
                    <a:moveTo>
                      <a:pt x="376" y="116"/>
                    </a:moveTo>
                    <a:lnTo>
                      <a:pt x="376" y="11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6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408"/>
              <p:cNvSpPr>
                <a:spLocks/>
              </p:cNvSpPr>
              <p:nvPr userDrawn="1"/>
            </p:nvSpPr>
            <p:spPr bwMode="auto">
              <a:xfrm>
                <a:off x="2241" y="299"/>
                <a:ext cx="326" cy="437"/>
              </a:xfrm>
              <a:custGeom>
                <a:avLst/>
                <a:gdLst>
                  <a:gd name="T0" fmla="*/ 323 w 326"/>
                  <a:gd name="T1" fmla="*/ 437 h 437"/>
                  <a:gd name="T2" fmla="*/ 326 w 326"/>
                  <a:gd name="T3" fmla="*/ 434 h 437"/>
                  <a:gd name="T4" fmla="*/ 0 w 326"/>
                  <a:gd name="T5" fmla="*/ 0 h 437"/>
                  <a:gd name="T6" fmla="*/ 0 w 326"/>
                  <a:gd name="T7" fmla="*/ 0 h 437"/>
                  <a:gd name="T8" fmla="*/ 323 w 326"/>
                  <a:gd name="T9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437">
                    <a:moveTo>
                      <a:pt x="323" y="437"/>
                    </a:moveTo>
                    <a:lnTo>
                      <a:pt x="326" y="43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23" y="4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409"/>
              <p:cNvSpPr>
                <a:spLocks/>
              </p:cNvSpPr>
              <p:nvPr userDrawn="1"/>
            </p:nvSpPr>
            <p:spPr bwMode="auto">
              <a:xfrm>
                <a:off x="2564" y="331"/>
                <a:ext cx="351" cy="405"/>
              </a:xfrm>
              <a:custGeom>
                <a:avLst/>
                <a:gdLst>
                  <a:gd name="T0" fmla="*/ 3 w 351"/>
                  <a:gd name="T1" fmla="*/ 405 h 405"/>
                  <a:gd name="T2" fmla="*/ 351 w 351"/>
                  <a:gd name="T3" fmla="*/ 3 h 405"/>
                  <a:gd name="T4" fmla="*/ 351 w 351"/>
                  <a:gd name="T5" fmla="*/ 0 h 405"/>
                  <a:gd name="T6" fmla="*/ 0 w 351"/>
                  <a:gd name="T7" fmla="*/ 402 h 405"/>
                  <a:gd name="T8" fmla="*/ 3 w 351"/>
                  <a:gd name="T9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405">
                    <a:moveTo>
                      <a:pt x="3" y="405"/>
                    </a:moveTo>
                    <a:lnTo>
                      <a:pt x="351" y="3"/>
                    </a:lnTo>
                    <a:lnTo>
                      <a:pt x="351" y="0"/>
                    </a:lnTo>
                    <a:lnTo>
                      <a:pt x="0" y="402"/>
                    </a:lnTo>
                    <a:lnTo>
                      <a:pt x="3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410"/>
              <p:cNvSpPr>
                <a:spLocks/>
              </p:cNvSpPr>
              <p:nvPr userDrawn="1"/>
            </p:nvSpPr>
            <p:spPr bwMode="auto">
              <a:xfrm>
                <a:off x="2131" y="733"/>
                <a:ext cx="436" cy="214"/>
              </a:xfrm>
              <a:custGeom>
                <a:avLst/>
                <a:gdLst>
                  <a:gd name="T0" fmla="*/ 0 w 436"/>
                  <a:gd name="T1" fmla="*/ 214 h 214"/>
                  <a:gd name="T2" fmla="*/ 436 w 436"/>
                  <a:gd name="T3" fmla="*/ 3 h 214"/>
                  <a:gd name="T4" fmla="*/ 433 w 436"/>
                  <a:gd name="T5" fmla="*/ 0 h 214"/>
                  <a:gd name="T6" fmla="*/ 0 w 436"/>
                  <a:gd name="T7" fmla="*/ 211 h 214"/>
                  <a:gd name="T8" fmla="*/ 0 w 436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214">
                    <a:moveTo>
                      <a:pt x="0" y="214"/>
                    </a:moveTo>
                    <a:lnTo>
                      <a:pt x="436" y="3"/>
                    </a:lnTo>
                    <a:lnTo>
                      <a:pt x="433" y="0"/>
                    </a:lnTo>
                    <a:lnTo>
                      <a:pt x="0" y="21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411"/>
              <p:cNvSpPr>
                <a:spLocks/>
              </p:cNvSpPr>
              <p:nvPr userDrawn="1"/>
            </p:nvSpPr>
            <p:spPr bwMode="auto">
              <a:xfrm>
                <a:off x="1871" y="491"/>
                <a:ext cx="696" cy="245"/>
              </a:xfrm>
              <a:custGeom>
                <a:avLst/>
                <a:gdLst>
                  <a:gd name="T0" fmla="*/ 693 w 696"/>
                  <a:gd name="T1" fmla="*/ 245 h 245"/>
                  <a:gd name="T2" fmla="*/ 696 w 696"/>
                  <a:gd name="T3" fmla="*/ 242 h 245"/>
                  <a:gd name="T4" fmla="*/ 0 w 696"/>
                  <a:gd name="T5" fmla="*/ 0 h 245"/>
                  <a:gd name="T6" fmla="*/ 0 w 696"/>
                  <a:gd name="T7" fmla="*/ 3 h 245"/>
                  <a:gd name="T8" fmla="*/ 693 w 69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245">
                    <a:moveTo>
                      <a:pt x="693" y="245"/>
                    </a:moveTo>
                    <a:lnTo>
                      <a:pt x="696" y="24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93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412"/>
              <p:cNvSpPr>
                <a:spLocks/>
              </p:cNvSpPr>
              <p:nvPr userDrawn="1"/>
            </p:nvSpPr>
            <p:spPr bwMode="auto">
              <a:xfrm>
                <a:off x="2231" y="736"/>
                <a:ext cx="336" cy="758"/>
              </a:xfrm>
              <a:custGeom>
                <a:avLst/>
                <a:gdLst>
                  <a:gd name="T0" fmla="*/ 4 w 336"/>
                  <a:gd name="T1" fmla="*/ 758 h 758"/>
                  <a:gd name="T2" fmla="*/ 336 w 336"/>
                  <a:gd name="T3" fmla="*/ 0 h 758"/>
                  <a:gd name="T4" fmla="*/ 333 w 336"/>
                  <a:gd name="T5" fmla="*/ 0 h 758"/>
                  <a:gd name="T6" fmla="*/ 0 w 336"/>
                  <a:gd name="T7" fmla="*/ 755 h 758"/>
                  <a:gd name="T8" fmla="*/ 4 w 336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758">
                    <a:moveTo>
                      <a:pt x="4" y="758"/>
                    </a:moveTo>
                    <a:lnTo>
                      <a:pt x="336" y="0"/>
                    </a:lnTo>
                    <a:lnTo>
                      <a:pt x="333" y="0"/>
                    </a:lnTo>
                    <a:lnTo>
                      <a:pt x="0" y="755"/>
                    </a:lnTo>
                    <a:lnTo>
                      <a:pt x="4" y="7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13"/>
              <p:cNvSpPr>
                <a:spLocks/>
              </p:cNvSpPr>
              <p:nvPr userDrawn="1"/>
            </p:nvSpPr>
            <p:spPr bwMode="auto">
              <a:xfrm>
                <a:off x="1865" y="183"/>
                <a:ext cx="702" cy="553"/>
              </a:xfrm>
              <a:custGeom>
                <a:avLst/>
                <a:gdLst>
                  <a:gd name="T0" fmla="*/ 699 w 702"/>
                  <a:gd name="T1" fmla="*/ 553 h 553"/>
                  <a:gd name="T2" fmla="*/ 702 w 702"/>
                  <a:gd name="T3" fmla="*/ 550 h 553"/>
                  <a:gd name="T4" fmla="*/ 3 w 702"/>
                  <a:gd name="T5" fmla="*/ 0 h 553"/>
                  <a:gd name="T6" fmla="*/ 0 w 702"/>
                  <a:gd name="T7" fmla="*/ 3 h 553"/>
                  <a:gd name="T8" fmla="*/ 699 w 70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553">
                    <a:moveTo>
                      <a:pt x="699" y="553"/>
                    </a:moveTo>
                    <a:lnTo>
                      <a:pt x="702" y="55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699" y="5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4"/>
              <p:cNvSpPr>
                <a:spLocks/>
              </p:cNvSpPr>
              <p:nvPr userDrawn="1"/>
            </p:nvSpPr>
            <p:spPr bwMode="auto">
              <a:xfrm>
                <a:off x="2567" y="733"/>
                <a:ext cx="677" cy="57"/>
              </a:xfrm>
              <a:custGeom>
                <a:avLst/>
                <a:gdLst>
                  <a:gd name="T0" fmla="*/ 677 w 677"/>
                  <a:gd name="T1" fmla="*/ 57 h 57"/>
                  <a:gd name="T2" fmla="*/ 677 w 677"/>
                  <a:gd name="T3" fmla="*/ 53 h 57"/>
                  <a:gd name="T4" fmla="*/ 0 w 677"/>
                  <a:gd name="T5" fmla="*/ 0 h 57"/>
                  <a:gd name="T6" fmla="*/ 0 w 677"/>
                  <a:gd name="T7" fmla="*/ 3 h 57"/>
                  <a:gd name="T8" fmla="*/ 677 w 67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57">
                    <a:moveTo>
                      <a:pt x="677" y="57"/>
                    </a:moveTo>
                    <a:lnTo>
                      <a:pt x="677" y="5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7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15"/>
              <p:cNvSpPr>
                <a:spLocks/>
              </p:cNvSpPr>
              <p:nvPr userDrawn="1"/>
            </p:nvSpPr>
            <p:spPr bwMode="auto">
              <a:xfrm>
                <a:off x="2564" y="733"/>
                <a:ext cx="354" cy="387"/>
              </a:xfrm>
              <a:custGeom>
                <a:avLst/>
                <a:gdLst>
                  <a:gd name="T0" fmla="*/ 351 w 354"/>
                  <a:gd name="T1" fmla="*/ 387 h 387"/>
                  <a:gd name="T2" fmla="*/ 354 w 354"/>
                  <a:gd name="T3" fmla="*/ 383 h 387"/>
                  <a:gd name="T4" fmla="*/ 3 w 354"/>
                  <a:gd name="T5" fmla="*/ 0 h 387"/>
                  <a:gd name="T6" fmla="*/ 0 w 354"/>
                  <a:gd name="T7" fmla="*/ 3 h 387"/>
                  <a:gd name="T8" fmla="*/ 351 w 354"/>
                  <a:gd name="T9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387">
                    <a:moveTo>
                      <a:pt x="351" y="387"/>
                    </a:moveTo>
                    <a:lnTo>
                      <a:pt x="354" y="38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16"/>
              <p:cNvSpPr>
                <a:spLocks/>
              </p:cNvSpPr>
              <p:nvPr userDrawn="1"/>
            </p:nvSpPr>
            <p:spPr bwMode="auto">
              <a:xfrm>
                <a:off x="2564" y="733"/>
                <a:ext cx="579" cy="641"/>
              </a:xfrm>
              <a:custGeom>
                <a:avLst/>
                <a:gdLst>
                  <a:gd name="T0" fmla="*/ 576 w 579"/>
                  <a:gd name="T1" fmla="*/ 641 h 641"/>
                  <a:gd name="T2" fmla="*/ 579 w 579"/>
                  <a:gd name="T3" fmla="*/ 638 h 641"/>
                  <a:gd name="T4" fmla="*/ 3 w 579"/>
                  <a:gd name="T5" fmla="*/ 0 h 641"/>
                  <a:gd name="T6" fmla="*/ 0 w 579"/>
                  <a:gd name="T7" fmla="*/ 3 h 641"/>
                  <a:gd name="T8" fmla="*/ 576 w 57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641">
                    <a:moveTo>
                      <a:pt x="576" y="641"/>
                    </a:moveTo>
                    <a:lnTo>
                      <a:pt x="579" y="63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6" y="6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17"/>
              <p:cNvSpPr>
                <a:spLocks/>
              </p:cNvSpPr>
              <p:nvPr userDrawn="1"/>
            </p:nvSpPr>
            <p:spPr bwMode="auto">
              <a:xfrm>
                <a:off x="1003" y="1645"/>
                <a:ext cx="580" cy="6"/>
              </a:xfrm>
              <a:custGeom>
                <a:avLst/>
                <a:gdLst>
                  <a:gd name="T0" fmla="*/ 0 w 580"/>
                  <a:gd name="T1" fmla="*/ 6 h 6"/>
                  <a:gd name="T2" fmla="*/ 580 w 580"/>
                  <a:gd name="T3" fmla="*/ 3 h 6"/>
                  <a:gd name="T4" fmla="*/ 580 w 580"/>
                  <a:gd name="T5" fmla="*/ 0 h 6"/>
                  <a:gd name="T6" fmla="*/ 0 w 580"/>
                  <a:gd name="T7" fmla="*/ 0 h 6"/>
                  <a:gd name="T8" fmla="*/ 0 w 58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">
                    <a:moveTo>
                      <a:pt x="0" y="6"/>
                    </a:moveTo>
                    <a:lnTo>
                      <a:pt x="580" y="3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18"/>
              <p:cNvSpPr>
                <a:spLocks/>
              </p:cNvSpPr>
              <p:nvPr userDrawn="1"/>
            </p:nvSpPr>
            <p:spPr bwMode="auto">
              <a:xfrm>
                <a:off x="1583" y="1645"/>
                <a:ext cx="420" cy="386"/>
              </a:xfrm>
              <a:custGeom>
                <a:avLst/>
                <a:gdLst>
                  <a:gd name="T0" fmla="*/ 416 w 420"/>
                  <a:gd name="T1" fmla="*/ 386 h 386"/>
                  <a:gd name="T2" fmla="*/ 420 w 420"/>
                  <a:gd name="T3" fmla="*/ 386 h 386"/>
                  <a:gd name="T4" fmla="*/ 0 w 420"/>
                  <a:gd name="T5" fmla="*/ 0 h 386"/>
                  <a:gd name="T6" fmla="*/ 0 w 420"/>
                  <a:gd name="T7" fmla="*/ 3 h 386"/>
                  <a:gd name="T8" fmla="*/ 416 w 42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" h="386">
                    <a:moveTo>
                      <a:pt x="416" y="386"/>
                    </a:moveTo>
                    <a:lnTo>
                      <a:pt x="420" y="38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6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19"/>
              <p:cNvSpPr>
                <a:spLocks/>
              </p:cNvSpPr>
              <p:nvPr userDrawn="1"/>
            </p:nvSpPr>
            <p:spPr bwMode="auto">
              <a:xfrm>
                <a:off x="749" y="1629"/>
                <a:ext cx="834" cy="19"/>
              </a:xfrm>
              <a:custGeom>
                <a:avLst/>
                <a:gdLst>
                  <a:gd name="T0" fmla="*/ 834 w 834"/>
                  <a:gd name="T1" fmla="*/ 19 h 19"/>
                  <a:gd name="T2" fmla="*/ 834 w 834"/>
                  <a:gd name="T3" fmla="*/ 16 h 19"/>
                  <a:gd name="T4" fmla="*/ 0 w 834"/>
                  <a:gd name="T5" fmla="*/ 0 h 19"/>
                  <a:gd name="T6" fmla="*/ 0 w 834"/>
                  <a:gd name="T7" fmla="*/ 3 h 19"/>
                  <a:gd name="T8" fmla="*/ 834 w 83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19">
                    <a:moveTo>
                      <a:pt x="834" y="19"/>
                    </a:moveTo>
                    <a:lnTo>
                      <a:pt x="834" y="1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3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20"/>
              <p:cNvSpPr>
                <a:spLocks/>
              </p:cNvSpPr>
              <p:nvPr userDrawn="1"/>
            </p:nvSpPr>
            <p:spPr bwMode="auto">
              <a:xfrm>
                <a:off x="1580" y="1028"/>
                <a:ext cx="72" cy="620"/>
              </a:xfrm>
              <a:custGeom>
                <a:avLst/>
                <a:gdLst>
                  <a:gd name="T0" fmla="*/ 6 w 72"/>
                  <a:gd name="T1" fmla="*/ 620 h 620"/>
                  <a:gd name="T2" fmla="*/ 72 w 72"/>
                  <a:gd name="T3" fmla="*/ 0 h 620"/>
                  <a:gd name="T4" fmla="*/ 68 w 72"/>
                  <a:gd name="T5" fmla="*/ 0 h 620"/>
                  <a:gd name="T6" fmla="*/ 0 w 72"/>
                  <a:gd name="T7" fmla="*/ 617 h 620"/>
                  <a:gd name="T8" fmla="*/ 6 w 7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20">
                    <a:moveTo>
                      <a:pt x="6" y="620"/>
                    </a:moveTo>
                    <a:lnTo>
                      <a:pt x="72" y="0"/>
                    </a:lnTo>
                    <a:lnTo>
                      <a:pt x="68" y="0"/>
                    </a:lnTo>
                    <a:lnTo>
                      <a:pt x="0" y="617"/>
                    </a:lnTo>
                    <a:lnTo>
                      <a:pt x="6" y="6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21"/>
              <p:cNvSpPr>
                <a:spLocks/>
              </p:cNvSpPr>
              <p:nvPr userDrawn="1"/>
            </p:nvSpPr>
            <p:spPr bwMode="auto">
              <a:xfrm>
                <a:off x="1580" y="944"/>
                <a:ext cx="554" cy="704"/>
              </a:xfrm>
              <a:custGeom>
                <a:avLst/>
                <a:gdLst>
                  <a:gd name="T0" fmla="*/ 6 w 554"/>
                  <a:gd name="T1" fmla="*/ 704 h 704"/>
                  <a:gd name="T2" fmla="*/ 554 w 554"/>
                  <a:gd name="T3" fmla="*/ 3 h 704"/>
                  <a:gd name="T4" fmla="*/ 551 w 554"/>
                  <a:gd name="T5" fmla="*/ 0 h 704"/>
                  <a:gd name="T6" fmla="*/ 0 w 554"/>
                  <a:gd name="T7" fmla="*/ 701 h 704"/>
                  <a:gd name="T8" fmla="*/ 6 w 554"/>
                  <a:gd name="T9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704">
                    <a:moveTo>
                      <a:pt x="6" y="704"/>
                    </a:moveTo>
                    <a:lnTo>
                      <a:pt x="554" y="3"/>
                    </a:lnTo>
                    <a:lnTo>
                      <a:pt x="551" y="0"/>
                    </a:lnTo>
                    <a:lnTo>
                      <a:pt x="0" y="701"/>
                    </a:lnTo>
                    <a:lnTo>
                      <a:pt x="6" y="7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22"/>
              <p:cNvSpPr>
                <a:spLocks/>
              </p:cNvSpPr>
              <p:nvPr userDrawn="1"/>
            </p:nvSpPr>
            <p:spPr bwMode="auto">
              <a:xfrm>
                <a:off x="1583" y="1491"/>
                <a:ext cx="648" cy="157"/>
              </a:xfrm>
              <a:custGeom>
                <a:avLst/>
                <a:gdLst>
                  <a:gd name="T0" fmla="*/ 0 w 648"/>
                  <a:gd name="T1" fmla="*/ 157 h 157"/>
                  <a:gd name="T2" fmla="*/ 648 w 648"/>
                  <a:gd name="T3" fmla="*/ 3 h 157"/>
                  <a:gd name="T4" fmla="*/ 648 w 648"/>
                  <a:gd name="T5" fmla="*/ 0 h 157"/>
                  <a:gd name="T6" fmla="*/ 0 w 648"/>
                  <a:gd name="T7" fmla="*/ 154 h 157"/>
                  <a:gd name="T8" fmla="*/ 0 w 64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57">
                    <a:moveTo>
                      <a:pt x="0" y="157"/>
                    </a:moveTo>
                    <a:lnTo>
                      <a:pt x="648" y="3"/>
                    </a:lnTo>
                    <a:lnTo>
                      <a:pt x="648" y="0"/>
                    </a:lnTo>
                    <a:lnTo>
                      <a:pt x="0" y="154"/>
                    </a:lnTo>
                    <a:lnTo>
                      <a:pt x="0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423"/>
              <p:cNvSpPr>
                <a:spLocks/>
              </p:cNvSpPr>
              <p:nvPr userDrawn="1"/>
            </p:nvSpPr>
            <p:spPr bwMode="auto">
              <a:xfrm>
                <a:off x="1517" y="1167"/>
                <a:ext cx="66" cy="481"/>
              </a:xfrm>
              <a:custGeom>
                <a:avLst/>
                <a:gdLst>
                  <a:gd name="T0" fmla="*/ 66 w 66"/>
                  <a:gd name="T1" fmla="*/ 481 h 481"/>
                  <a:gd name="T2" fmla="*/ 66 w 66"/>
                  <a:gd name="T3" fmla="*/ 478 h 481"/>
                  <a:gd name="T4" fmla="*/ 3 w 66"/>
                  <a:gd name="T5" fmla="*/ 0 h 481"/>
                  <a:gd name="T6" fmla="*/ 0 w 66"/>
                  <a:gd name="T7" fmla="*/ 0 h 481"/>
                  <a:gd name="T8" fmla="*/ 66 w 66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81">
                    <a:moveTo>
                      <a:pt x="66" y="481"/>
                    </a:moveTo>
                    <a:lnTo>
                      <a:pt x="66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6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424"/>
              <p:cNvSpPr>
                <a:spLocks/>
              </p:cNvSpPr>
              <p:nvPr userDrawn="1"/>
            </p:nvSpPr>
            <p:spPr bwMode="auto">
              <a:xfrm>
                <a:off x="244" y="1151"/>
                <a:ext cx="364" cy="270"/>
              </a:xfrm>
              <a:custGeom>
                <a:avLst/>
                <a:gdLst>
                  <a:gd name="T0" fmla="*/ 4 w 364"/>
                  <a:gd name="T1" fmla="*/ 270 h 270"/>
                  <a:gd name="T2" fmla="*/ 364 w 364"/>
                  <a:gd name="T3" fmla="*/ 0 h 270"/>
                  <a:gd name="T4" fmla="*/ 361 w 364"/>
                  <a:gd name="T5" fmla="*/ 0 h 270"/>
                  <a:gd name="T6" fmla="*/ 0 w 364"/>
                  <a:gd name="T7" fmla="*/ 267 h 270"/>
                  <a:gd name="T8" fmla="*/ 4 w 364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270">
                    <a:moveTo>
                      <a:pt x="4" y="270"/>
                    </a:moveTo>
                    <a:lnTo>
                      <a:pt x="364" y="0"/>
                    </a:lnTo>
                    <a:lnTo>
                      <a:pt x="361" y="0"/>
                    </a:lnTo>
                    <a:lnTo>
                      <a:pt x="0" y="267"/>
                    </a:lnTo>
                    <a:lnTo>
                      <a:pt x="4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425"/>
              <p:cNvSpPr>
                <a:spLocks/>
              </p:cNvSpPr>
              <p:nvPr userDrawn="1"/>
            </p:nvSpPr>
            <p:spPr bwMode="auto">
              <a:xfrm>
                <a:off x="244" y="1418"/>
                <a:ext cx="759" cy="233"/>
              </a:xfrm>
              <a:custGeom>
                <a:avLst/>
                <a:gdLst>
                  <a:gd name="T0" fmla="*/ 759 w 759"/>
                  <a:gd name="T1" fmla="*/ 233 h 233"/>
                  <a:gd name="T2" fmla="*/ 759 w 759"/>
                  <a:gd name="T3" fmla="*/ 227 h 233"/>
                  <a:gd name="T4" fmla="*/ 4 w 759"/>
                  <a:gd name="T5" fmla="*/ 0 h 233"/>
                  <a:gd name="T6" fmla="*/ 0 w 759"/>
                  <a:gd name="T7" fmla="*/ 3 h 233"/>
                  <a:gd name="T8" fmla="*/ 759 w 759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233">
                    <a:moveTo>
                      <a:pt x="759" y="233"/>
                    </a:moveTo>
                    <a:lnTo>
                      <a:pt x="759" y="22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5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426"/>
              <p:cNvSpPr>
                <a:spLocks/>
              </p:cNvSpPr>
              <p:nvPr userDrawn="1"/>
            </p:nvSpPr>
            <p:spPr bwMode="auto">
              <a:xfrm>
                <a:off x="244" y="1418"/>
                <a:ext cx="505" cy="214"/>
              </a:xfrm>
              <a:custGeom>
                <a:avLst/>
                <a:gdLst>
                  <a:gd name="T0" fmla="*/ 505 w 505"/>
                  <a:gd name="T1" fmla="*/ 214 h 214"/>
                  <a:gd name="T2" fmla="*/ 505 w 505"/>
                  <a:gd name="T3" fmla="*/ 211 h 214"/>
                  <a:gd name="T4" fmla="*/ 4 w 505"/>
                  <a:gd name="T5" fmla="*/ 0 h 214"/>
                  <a:gd name="T6" fmla="*/ 0 w 505"/>
                  <a:gd name="T7" fmla="*/ 3 h 214"/>
                  <a:gd name="T8" fmla="*/ 505 w 505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5" h="214">
                    <a:moveTo>
                      <a:pt x="505" y="214"/>
                    </a:moveTo>
                    <a:lnTo>
                      <a:pt x="505" y="21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505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427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428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29"/>
              <p:cNvSpPr>
                <a:spLocks/>
              </p:cNvSpPr>
              <p:nvPr userDrawn="1"/>
            </p:nvSpPr>
            <p:spPr bwMode="auto">
              <a:xfrm>
                <a:off x="3" y="1035"/>
                <a:ext cx="245" cy="386"/>
              </a:xfrm>
              <a:custGeom>
                <a:avLst/>
                <a:gdLst>
                  <a:gd name="T0" fmla="*/ 0 w 245"/>
                  <a:gd name="T1" fmla="*/ 0 h 386"/>
                  <a:gd name="T2" fmla="*/ 245 w 245"/>
                  <a:gd name="T3" fmla="*/ 383 h 386"/>
                  <a:gd name="T4" fmla="*/ 241 w 245"/>
                  <a:gd name="T5" fmla="*/ 386 h 386"/>
                  <a:gd name="T6" fmla="*/ 0 w 245"/>
                  <a:gd name="T7" fmla="*/ 6 h 386"/>
                  <a:gd name="T8" fmla="*/ 0 w 245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6">
                    <a:moveTo>
                      <a:pt x="0" y="0"/>
                    </a:moveTo>
                    <a:lnTo>
                      <a:pt x="245" y="383"/>
                    </a:lnTo>
                    <a:lnTo>
                      <a:pt x="241" y="38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30"/>
              <p:cNvSpPr>
                <a:spLocks/>
              </p:cNvSpPr>
              <p:nvPr userDrawn="1"/>
            </p:nvSpPr>
            <p:spPr bwMode="auto">
              <a:xfrm>
                <a:off x="244" y="755"/>
                <a:ext cx="107" cy="666"/>
              </a:xfrm>
              <a:custGeom>
                <a:avLst/>
                <a:gdLst>
                  <a:gd name="T0" fmla="*/ 4 w 107"/>
                  <a:gd name="T1" fmla="*/ 666 h 666"/>
                  <a:gd name="T2" fmla="*/ 107 w 107"/>
                  <a:gd name="T3" fmla="*/ 3 h 666"/>
                  <a:gd name="T4" fmla="*/ 104 w 107"/>
                  <a:gd name="T5" fmla="*/ 0 h 666"/>
                  <a:gd name="T6" fmla="*/ 0 w 107"/>
                  <a:gd name="T7" fmla="*/ 666 h 666"/>
                  <a:gd name="T8" fmla="*/ 4 w 107"/>
                  <a:gd name="T9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66">
                    <a:moveTo>
                      <a:pt x="4" y="666"/>
                    </a:moveTo>
                    <a:lnTo>
                      <a:pt x="107" y="3"/>
                    </a:lnTo>
                    <a:lnTo>
                      <a:pt x="104" y="0"/>
                    </a:lnTo>
                    <a:lnTo>
                      <a:pt x="0" y="666"/>
                    </a:lnTo>
                    <a:lnTo>
                      <a:pt x="4" y="6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31"/>
              <p:cNvSpPr>
                <a:spLocks/>
              </p:cNvSpPr>
              <p:nvPr userDrawn="1"/>
            </p:nvSpPr>
            <p:spPr bwMode="auto">
              <a:xfrm>
                <a:off x="1138" y="224"/>
                <a:ext cx="159" cy="521"/>
              </a:xfrm>
              <a:custGeom>
                <a:avLst/>
                <a:gdLst>
                  <a:gd name="T0" fmla="*/ 3 w 159"/>
                  <a:gd name="T1" fmla="*/ 521 h 521"/>
                  <a:gd name="T2" fmla="*/ 159 w 159"/>
                  <a:gd name="T3" fmla="*/ 0 h 521"/>
                  <a:gd name="T4" fmla="*/ 156 w 159"/>
                  <a:gd name="T5" fmla="*/ 0 h 521"/>
                  <a:gd name="T6" fmla="*/ 0 w 159"/>
                  <a:gd name="T7" fmla="*/ 518 h 521"/>
                  <a:gd name="T8" fmla="*/ 3 w 159"/>
                  <a:gd name="T9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21">
                    <a:moveTo>
                      <a:pt x="3" y="521"/>
                    </a:moveTo>
                    <a:lnTo>
                      <a:pt x="159" y="0"/>
                    </a:lnTo>
                    <a:lnTo>
                      <a:pt x="156" y="0"/>
                    </a:lnTo>
                    <a:lnTo>
                      <a:pt x="0" y="518"/>
                    </a:lnTo>
                    <a:lnTo>
                      <a:pt x="3" y="5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32"/>
              <p:cNvSpPr>
                <a:spLocks/>
              </p:cNvSpPr>
              <p:nvPr userDrawn="1"/>
            </p:nvSpPr>
            <p:spPr bwMode="auto">
              <a:xfrm>
                <a:off x="1294" y="221"/>
                <a:ext cx="358" cy="811"/>
              </a:xfrm>
              <a:custGeom>
                <a:avLst/>
                <a:gdLst>
                  <a:gd name="T0" fmla="*/ 354 w 358"/>
                  <a:gd name="T1" fmla="*/ 811 h 811"/>
                  <a:gd name="T2" fmla="*/ 358 w 358"/>
                  <a:gd name="T3" fmla="*/ 807 h 811"/>
                  <a:gd name="T4" fmla="*/ 3 w 358"/>
                  <a:gd name="T5" fmla="*/ 0 h 811"/>
                  <a:gd name="T6" fmla="*/ 0 w 358"/>
                  <a:gd name="T7" fmla="*/ 3 h 811"/>
                  <a:gd name="T8" fmla="*/ 354 w 358"/>
                  <a:gd name="T9" fmla="*/ 811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11">
                    <a:moveTo>
                      <a:pt x="354" y="811"/>
                    </a:moveTo>
                    <a:lnTo>
                      <a:pt x="358" y="80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4" y="8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33"/>
              <p:cNvSpPr>
                <a:spLocks/>
              </p:cNvSpPr>
              <p:nvPr userDrawn="1"/>
            </p:nvSpPr>
            <p:spPr bwMode="auto">
              <a:xfrm>
                <a:off x="1294" y="221"/>
                <a:ext cx="577" cy="273"/>
              </a:xfrm>
              <a:custGeom>
                <a:avLst/>
                <a:gdLst>
                  <a:gd name="T0" fmla="*/ 577 w 577"/>
                  <a:gd name="T1" fmla="*/ 273 h 273"/>
                  <a:gd name="T2" fmla="*/ 577 w 577"/>
                  <a:gd name="T3" fmla="*/ 270 h 273"/>
                  <a:gd name="T4" fmla="*/ 3 w 577"/>
                  <a:gd name="T5" fmla="*/ 0 h 273"/>
                  <a:gd name="T6" fmla="*/ 0 w 577"/>
                  <a:gd name="T7" fmla="*/ 3 h 273"/>
                  <a:gd name="T8" fmla="*/ 577 w 57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273">
                    <a:moveTo>
                      <a:pt x="577" y="273"/>
                    </a:moveTo>
                    <a:lnTo>
                      <a:pt x="577" y="27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434"/>
              <p:cNvSpPr>
                <a:spLocks/>
              </p:cNvSpPr>
              <p:nvPr userDrawn="1"/>
            </p:nvSpPr>
            <p:spPr bwMode="auto">
              <a:xfrm>
                <a:off x="1294" y="183"/>
                <a:ext cx="571" cy="41"/>
              </a:xfrm>
              <a:custGeom>
                <a:avLst/>
                <a:gdLst>
                  <a:gd name="T0" fmla="*/ 0 w 571"/>
                  <a:gd name="T1" fmla="*/ 41 h 41"/>
                  <a:gd name="T2" fmla="*/ 571 w 571"/>
                  <a:gd name="T3" fmla="*/ 3 h 41"/>
                  <a:gd name="T4" fmla="*/ 571 w 571"/>
                  <a:gd name="T5" fmla="*/ 0 h 41"/>
                  <a:gd name="T6" fmla="*/ 0 w 571"/>
                  <a:gd name="T7" fmla="*/ 38 h 41"/>
                  <a:gd name="T8" fmla="*/ 0 w 57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41">
                    <a:moveTo>
                      <a:pt x="0" y="41"/>
                    </a:moveTo>
                    <a:lnTo>
                      <a:pt x="571" y="3"/>
                    </a:lnTo>
                    <a:lnTo>
                      <a:pt x="571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435"/>
              <p:cNvSpPr>
                <a:spLocks/>
              </p:cNvSpPr>
              <p:nvPr userDrawn="1"/>
            </p:nvSpPr>
            <p:spPr bwMode="auto">
              <a:xfrm>
                <a:off x="668" y="221"/>
                <a:ext cx="629" cy="248"/>
              </a:xfrm>
              <a:custGeom>
                <a:avLst/>
                <a:gdLst>
                  <a:gd name="T0" fmla="*/ 0 w 629"/>
                  <a:gd name="T1" fmla="*/ 248 h 248"/>
                  <a:gd name="T2" fmla="*/ 629 w 629"/>
                  <a:gd name="T3" fmla="*/ 3 h 248"/>
                  <a:gd name="T4" fmla="*/ 626 w 629"/>
                  <a:gd name="T5" fmla="*/ 0 h 248"/>
                  <a:gd name="T6" fmla="*/ 0 w 629"/>
                  <a:gd name="T7" fmla="*/ 245 h 248"/>
                  <a:gd name="T8" fmla="*/ 0 w 629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248">
                    <a:moveTo>
                      <a:pt x="0" y="248"/>
                    </a:moveTo>
                    <a:lnTo>
                      <a:pt x="629" y="3"/>
                    </a:lnTo>
                    <a:lnTo>
                      <a:pt x="626" y="0"/>
                    </a:lnTo>
                    <a:lnTo>
                      <a:pt x="0" y="245"/>
                    </a:lnTo>
                    <a:lnTo>
                      <a:pt x="0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436"/>
              <p:cNvSpPr>
                <a:spLocks/>
              </p:cNvSpPr>
              <p:nvPr userDrawn="1"/>
            </p:nvSpPr>
            <p:spPr bwMode="auto">
              <a:xfrm>
                <a:off x="3" y="1123"/>
                <a:ext cx="245" cy="298"/>
              </a:xfrm>
              <a:custGeom>
                <a:avLst/>
                <a:gdLst>
                  <a:gd name="T0" fmla="*/ 0 w 245"/>
                  <a:gd name="T1" fmla="*/ 0 h 298"/>
                  <a:gd name="T2" fmla="*/ 245 w 245"/>
                  <a:gd name="T3" fmla="*/ 295 h 298"/>
                  <a:gd name="T4" fmla="*/ 241 w 245"/>
                  <a:gd name="T5" fmla="*/ 298 h 298"/>
                  <a:gd name="T6" fmla="*/ 0 w 245"/>
                  <a:gd name="T7" fmla="*/ 6 h 298"/>
                  <a:gd name="T8" fmla="*/ 0 w 245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98">
                    <a:moveTo>
                      <a:pt x="0" y="0"/>
                    </a:moveTo>
                    <a:lnTo>
                      <a:pt x="245" y="295"/>
                    </a:lnTo>
                    <a:lnTo>
                      <a:pt x="241" y="29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437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438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439"/>
              <p:cNvSpPr>
                <a:spLocks/>
              </p:cNvSpPr>
              <p:nvPr userDrawn="1"/>
            </p:nvSpPr>
            <p:spPr bwMode="auto">
              <a:xfrm>
                <a:off x="3" y="727"/>
                <a:ext cx="348" cy="31"/>
              </a:xfrm>
              <a:custGeom>
                <a:avLst/>
                <a:gdLst>
                  <a:gd name="T0" fmla="*/ 0 w 348"/>
                  <a:gd name="T1" fmla="*/ 0 h 31"/>
                  <a:gd name="T2" fmla="*/ 348 w 348"/>
                  <a:gd name="T3" fmla="*/ 28 h 31"/>
                  <a:gd name="T4" fmla="*/ 348 w 348"/>
                  <a:gd name="T5" fmla="*/ 31 h 31"/>
                  <a:gd name="T6" fmla="*/ 0 w 348"/>
                  <a:gd name="T7" fmla="*/ 3 h 31"/>
                  <a:gd name="T8" fmla="*/ 0 w 3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31">
                    <a:moveTo>
                      <a:pt x="0" y="0"/>
                    </a:moveTo>
                    <a:lnTo>
                      <a:pt x="348" y="28"/>
                    </a:lnTo>
                    <a:lnTo>
                      <a:pt x="348" y="31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440"/>
              <p:cNvSpPr>
                <a:spLocks/>
              </p:cNvSpPr>
              <p:nvPr userDrawn="1"/>
            </p:nvSpPr>
            <p:spPr bwMode="auto">
              <a:xfrm>
                <a:off x="4576" y="1041"/>
                <a:ext cx="169" cy="864"/>
              </a:xfrm>
              <a:custGeom>
                <a:avLst/>
                <a:gdLst>
                  <a:gd name="T0" fmla="*/ 6 w 169"/>
                  <a:gd name="T1" fmla="*/ 864 h 864"/>
                  <a:gd name="T2" fmla="*/ 169 w 169"/>
                  <a:gd name="T3" fmla="*/ 3 h 864"/>
                  <a:gd name="T4" fmla="*/ 166 w 169"/>
                  <a:gd name="T5" fmla="*/ 0 h 864"/>
                  <a:gd name="T6" fmla="*/ 0 w 169"/>
                  <a:gd name="T7" fmla="*/ 864 h 864"/>
                  <a:gd name="T8" fmla="*/ 6 w 169"/>
                  <a:gd name="T9" fmla="*/ 864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864">
                    <a:moveTo>
                      <a:pt x="6" y="864"/>
                    </a:moveTo>
                    <a:lnTo>
                      <a:pt x="169" y="3"/>
                    </a:lnTo>
                    <a:lnTo>
                      <a:pt x="166" y="0"/>
                    </a:lnTo>
                    <a:lnTo>
                      <a:pt x="0" y="864"/>
                    </a:lnTo>
                    <a:lnTo>
                      <a:pt x="6" y="8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441"/>
              <p:cNvSpPr>
                <a:spLocks/>
              </p:cNvSpPr>
              <p:nvPr userDrawn="1"/>
            </p:nvSpPr>
            <p:spPr bwMode="auto">
              <a:xfrm>
                <a:off x="4579" y="1902"/>
                <a:ext cx="413" cy="32"/>
              </a:xfrm>
              <a:custGeom>
                <a:avLst/>
                <a:gdLst>
                  <a:gd name="T0" fmla="*/ 410 w 413"/>
                  <a:gd name="T1" fmla="*/ 32 h 32"/>
                  <a:gd name="T2" fmla="*/ 413 w 413"/>
                  <a:gd name="T3" fmla="*/ 29 h 32"/>
                  <a:gd name="T4" fmla="*/ 0 w 413"/>
                  <a:gd name="T5" fmla="*/ 0 h 32"/>
                  <a:gd name="T6" fmla="*/ 0 w 413"/>
                  <a:gd name="T7" fmla="*/ 3 h 32"/>
                  <a:gd name="T8" fmla="*/ 410 w 41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2">
                    <a:moveTo>
                      <a:pt x="410" y="32"/>
                    </a:moveTo>
                    <a:lnTo>
                      <a:pt x="413" y="2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442"/>
              <p:cNvSpPr>
                <a:spLocks/>
              </p:cNvSpPr>
              <p:nvPr userDrawn="1"/>
            </p:nvSpPr>
            <p:spPr bwMode="auto">
              <a:xfrm>
                <a:off x="4576" y="1349"/>
                <a:ext cx="539" cy="556"/>
              </a:xfrm>
              <a:custGeom>
                <a:avLst/>
                <a:gdLst>
                  <a:gd name="T0" fmla="*/ 3 w 539"/>
                  <a:gd name="T1" fmla="*/ 556 h 556"/>
                  <a:gd name="T2" fmla="*/ 539 w 539"/>
                  <a:gd name="T3" fmla="*/ 3 h 556"/>
                  <a:gd name="T4" fmla="*/ 539 w 539"/>
                  <a:gd name="T5" fmla="*/ 0 h 556"/>
                  <a:gd name="T6" fmla="*/ 0 w 539"/>
                  <a:gd name="T7" fmla="*/ 553 h 556"/>
                  <a:gd name="T8" fmla="*/ 3 w 539"/>
                  <a:gd name="T9" fmla="*/ 55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556">
                    <a:moveTo>
                      <a:pt x="3" y="556"/>
                    </a:moveTo>
                    <a:lnTo>
                      <a:pt x="539" y="3"/>
                    </a:lnTo>
                    <a:lnTo>
                      <a:pt x="539" y="0"/>
                    </a:lnTo>
                    <a:lnTo>
                      <a:pt x="0" y="553"/>
                    </a:lnTo>
                    <a:lnTo>
                      <a:pt x="3" y="5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443"/>
              <p:cNvSpPr>
                <a:spLocks/>
              </p:cNvSpPr>
              <p:nvPr userDrawn="1"/>
            </p:nvSpPr>
            <p:spPr bwMode="auto">
              <a:xfrm>
                <a:off x="3842" y="1902"/>
                <a:ext cx="737" cy="120"/>
              </a:xfrm>
              <a:custGeom>
                <a:avLst/>
                <a:gdLst>
                  <a:gd name="T0" fmla="*/ 0 w 737"/>
                  <a:gd name="T1" fmla="*/ 120 h 120"/>
                  <a:gd name="T2" fmla="*/ 737 w 737"/>
                  <a:gd name="T3" fmla="*/ 3 h 120"/>
                  <a:gd name="T4" fmla="*/ 737 w 737"/>
                  <a:gd name="T5" fmla="*/ 0 h 120"/>
                  <a:gd name="T6" fmla="*/ 0 w 737"/>
                  <a:gd name="T7" fmla="*/ 117 h 120"/>
                  <a:gd name="T8" fmla="*/ 0 w 737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120">
                    <a:moveTo>
                      <a:pt x="0" y="120"/>
                    </a:moveTo>
                    <a:lnTo>
                      <a:pt x="737" y="3"/>
                    </a:lnTo>
                    <a:lnTo>
                      <a:pt x="737" y="0"/>
                    </a:lnTo>
                    <a:lnTo>
                      <a:pt x="0" y="117"/>
                    </a:lnTo>
                    <a:lnTo>
                      <a:pt x="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444"/>
              <p:cNvSpPr>
                <a:spLocks/>
              </p:cNvSpPr>
              <p:nvPr userDrawn="1"/>
            </p:nvSpPr>
            <p:spPr bwMode="auto">
              <a:xfrm>
                <a:off x="4579" y="1453"/>
                <a:ext cx="677" cy="452"/>
              </a:xfrm>
              <a:custGeom>
                <a:avLst/>
                <a:gdLst>
                  <a:gd name="T0" fmla="*/ 0 w 677"/>
                  <a:gd name="T1" fmla="*/ 452 h 452"/>
                  <a:gd name="T2" fmla="*/ 677 w 677"/>
                  <a:gd name="T3" fmla="*/ 3 h 452"/>
                  <a:gd name="T4" fmla="*/ 674 w 677"/>
                  <a:gd name="T5" fmla="*/ 0 h 452"/>
                  <a:gd name="T6" fmla="*/ 0 w 677"/>
                  <a:gd name="T7" fmla="*/ 449 h 452"/>
                  <a:gd name="T8" fmla="*/ 0 w 677"/>
                  <a:gd name="T9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52">
                    <a:moveTo>
                      <a:pt x="0" y="452"/>
                    </a:moveTo>
                    <a:lnTo>
                      <a:pt x="677" y="3"/>
                    </a:lnTo>
                    <a:lnTo>
                      <a:pt x="674" y="0"/>
                    </a:lnTo>
                    <a:lnTo>
                      <a:pt x="0" y="449"/>
                    </a:lnTo>
                    <a:lnTo>
                      <a:pt x="0" y="4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445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446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447"/>
              <p:cNvSpPr>
                <a:spLocks/>
              </p:cNvSpPr>
              <p:nvPr userDrawn="1"/>
            </p:nvSpPr>
            <p:spPr bwMode="auto">
              <a:xfrm>
                <a:off x="3980" y="1902"/>
                <a:ext cx="599" cy="41"/>
              </a:xfrm>
              <a:custGeom>
                <a:avLst/>
                <a:gdLst>
                  <a:gd name="T0" fmla="*/ 0 w 599"/>
                  <a:gd name="T1" fmla="*/ 41 h 41"/>
                  <a:gd name="T2" fmla="*/ 599 w 599"/>
                  <a:gd name="T3" fmla="*/ 3 h 41"/>
                  <a:gd name="T4" fmla="*/ 599 w 599"/>
                  <a:gd name="T5" fmla="*/ 0 h 41"/>
                  <a:gd name="T6" fmla="*/ 0 w 599"/>
                  <a:gd name="T7" fmla="*/ 38 h 41"/>
                  <a:gd name="T8" fmla="*/ 0 w 59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41">
                    <a:moveTo>
                      <a:pt x="0" y="41"/>
                    </a:moveTo>
                    <a:lnTo>
                      <a:pt x="599" y="3"/>
                    </a:lnTo>
                    <a:lnTo>
                      <a:pt x="599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448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449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Oval 45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Oval 451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Oval 45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Oval 453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Oval 454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Oval 455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Oval 45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Oval 457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Oval 45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Oval 45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6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Oval 461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6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Oval 463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Oval 464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46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466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Oval 467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Oval 468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Oval 469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470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471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Oval 47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Oval 47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Oval 474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Oval 475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Oval 47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Oval 477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Oval 4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Oval 479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Oval 48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Oval 48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Oval 48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48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Oval 48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Oval 48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Oval 48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Oval 48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Oval 48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Oval 48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Oval 49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Oval 49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Oval 49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Oval 49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Oval 49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Oval 49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Oval 49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Oval 49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Oval 49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Oval 49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Oval 50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Oval 50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Oval 502"/>
              <p:cNvSpPr>
                <a:spLocks noChangeArrowheads="1"/>
              </p:cNvSpPr>
              <p:nvPr userDrawn="1"/>
            </p:nvSpPr>
            <p:spPr bwMode="auto">
              <a:xfrm>
                <a:off x="5240" y="1440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Oval 50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Oval 50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Oval 50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Oval 506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Oval 507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Oval 50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Oval 50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Oval 510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Oval 51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Oval 512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Oval 51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Oval 514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Oval 515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Oval 516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Oval 517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Oval 518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Oval 519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Oval 520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Oval 521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Oval 52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523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Oval 52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Oval 525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Oval 526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Oval 527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Oval 52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Oval 529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Oval 530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Oval 53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Oval 532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Oval 533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Oval 53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Oval 535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Oval 536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Oval 537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Oval 538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Oval 539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Oval 540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Oval 541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Oval 542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Oval 543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Oval 544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Oval 545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Oval 54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Oval 547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Oval 548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Oval 549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Oval 550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Oval 551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Oval 552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Oval 553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Oval 554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Oval 555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Oval 55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Oval 557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Oval 55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Oval 559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Oval 560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Oval 561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Oval 56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Oval 563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Oval 56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Oval 565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Oval 566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Oval 567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Oval 56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Oval 56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Oval 570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Oval 571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Oval 572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Oval 573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Oval 57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Oval 575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Oval 57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Oval 577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Oval 5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Oval 57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Oval 580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Oval 581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Oval 58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Oval 583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Oval 584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Oval 585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Oval 58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Oval 587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Oval 58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Oval 589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Oval 590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Oval 591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Oval 592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Oval 593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Oval 594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Oval 59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Oval 59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Oval 597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Oval 598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Oval 599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Oval 600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Oval 60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Oval 602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Oval 603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Oval 604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Oval 60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Oval 606"/>
              <p:cNvSpPr>
                <a:spLocks noChangeArrowheads="1"/>
              </p:cNvSpPr>
              <p:nvPr userDrawn="1"/>
            </p:nvSpPr>
            <p:spPr bwMode="auto">
              <a:xfrm>
                <a:off x="1125" y="73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Oval 608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0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Oval 610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611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612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613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61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615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616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617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618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61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620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6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622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62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624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62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626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62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628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2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631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632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633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35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6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637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6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639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640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641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64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643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64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64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64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64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64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64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650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651"/>
            <p:cNvSpPr>
              <a:spLocks noChangeArrowheads="1"/>
            </p:cNvSpPr>
            <p:nvPr userDrawn="1"/>
          </p:nvSpPr>
          <p:spPr bwMode="auto">
            <a:xfrm>
              <a:off x="4215" y="89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65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653"/>
            <p:cNvSpPr>
              <a:spLocks noChangeArrowheads="1"/>
            </p:cNvSpPr>
            <p:nvPr userDrawn="1"/>
          </p:nvSpPr>
          <p:spPr bwMode="auto">
            <a:xfrm>
              <a:off x="4049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65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655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65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657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65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659"/>
            <p:cNvSpPr>
              <a:spLocks noChangeArrowheads="1"/>
            </p:cNvSpPr>
            <p:nvPr userDrawn="1"/>
          </p:nvSpPr>
          <p:spPr bwMode="auto">
            <a:xfrm>
              <a:off x="3776" y="346"/>
              <a:ext cx="26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660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661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662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663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664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665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666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66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668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66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670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671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672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673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674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675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676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677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678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679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68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681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682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Oval 683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684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685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686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687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688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Oval 689"/>
            <p:cNvSpPr>
              <a:spLocks noChangeArrowheads="1"/>
            </p:cNvSpPr>
            <p:nvPr userDrawn="1"/>
          </p:nvSpPr>
          <p:spPr bwMode="auto">
            <a:xfrm>
              <a:off x="3128" y="1362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690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Oval 691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Oval 69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Oval 693"/>
            <p:cNvSpPr>
              <a:spLocks noChangeArrowheads="1"/>
            </p:cNvSpPr>
            <p:nvPr userDrawn="1"/>
          </p:nvSpPr>
          <p:spPr bwMode="auto">
            <a:xfrm>
              <a:off x="1987" y="201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Oval 69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695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696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Oval 69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698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Oval 69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Oval 700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Oval 701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Oval 70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70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Oval 70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Oval 705"/>
            <p:cNvSpPr>
              <a:spLocks noChangeArrowheads="1"/>
            </p:cNvSpPr>
            <p:nvPr userDrawn="1"/>
          </p:nvSpPr>
          <p:spPr bwMode="auto">
            <a:xfrm>
              <a:off x="592" y="1138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Oval 706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Oval 707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Oval 708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709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Oval 710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711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Oval 71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Oval 71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Oval 714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Oval 715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716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Oval 717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Oval 718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Oval 719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Oval 72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Oval 7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72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72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72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725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Oval 72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Oval 72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728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Oval 72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Oval 7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Oval 73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Oval 732"/>
            <p:cNvSpPr>
              <a:spLocks noChangeArrowheads="1"/>
            </p:cNvSpPr>
            <p:nvPr userDrawn="1"/>
          </p:nvSpPr>
          <p:spPr bwMode="auto">
            <a:xfrm>
              <a:off x="3830" y="20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Oval 73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7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Oval 73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7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Oval 73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7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Oval 73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Oval 740"/>
            <p:cNvSpPr>
              <a:spLocks noChangeArrowheads="1"/>
            </p:cNvSpPr>
            <p:nvPr userDrawn="1"/>
          </p:nvSpPr>
          <p:spPr bwMode="auto">
            <a:xfrm>
              <a:off x="3964" y="1927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74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Oval 742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Oval 74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Oval 744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Oval 74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5980113" y="1484472"/>
            <a:ext cx="6211887" cy="537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5"/>
          <p:cNvSpPr>
            <a:spLocks/>
          </p:cNvSpPr>
          <p:nvPr userDrawn="1"/>
        </p:nvSpPr>
        <p:spPr bwMode="auto">
          <a:xfrm>
            <a:off x="5980113" y="1578077"/>
            <a:ext cx="6211887" cy="5275463"/>
          </a:xfrm>
          <a:custGeom>
            <a:avLst/>
            <a:gdLst>
              <a:gd name="T0" fmla="*/ 0 w 1176"/>
              <a:gd name="T1" fmla="*/ 1073 h 1073"/>
              <a:gd name="T2" fmla="*/ 147 w 1176"/>
              <a:gd name="T3" fmla="*/ 735 h 1073"/>
              <a:gd name="T4" fmla="*/ 370 w 1176"/>
              <a:gd name="T5" fmla="*/ 458 h 1073"/>
              <a:gd name="T6" fmla="*/ 652 w 1176"/>
              <a:gd name="T7" fmla="*/ 397 h 1073"/>
              <a:gd name="T8" fmla="*/ 1176 w 1176"/>
              <a:gd name="T9" fmla="*/ 68 h 1073"/>
              <a:gd name="T10" fmla="*/ 1176 w 1176"/>
              <a:gd name="T11" fmla="*/ 1073 h 1073"/>
              <a:gd name="T12" fmla="*/ 0 w 1176"/>
              <a:gd name="T13" fmla="*/ 107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6" h="1073">
                <a:moveTo>
                  <a:pt x="0" y="1073"/>
                </a:moveTo>
                <a:cubicBezTo>
                  <a:pt x="0" y="1073"/>
                  <a:pt x="250" y="1035"/>
                  <a:pt x="147" y="735"/>
                </a:cubicBezTo>
                <a:cubicBezTo>
                  <a:pt x="44" y="435"/>
                  <a:pt x="221" y="421"/>
                  <a:pt x="370" y="458"/>
                </a:cubicBezTo>
                <a:cubicBezTo>
                  <a:pt x="520" y="496"/>
                  <a:pt x="623" y="510"/>
                  <a:pt x="652" y="397"/>
                </a:cubicBezTo>
                <a:cubicBezTo>
                  <a:pt x="681" y="285"/>
                  <a:pt x="721" y="0"/>
                  <a:pt x="1176" y="68"/>
                </a:cubicBezTo>
                <a:cubicBezTo>
                  <a:pt x="1176" y="1073"/>
                  <a:pt x="1176" y="1073"/>
                  <a:pt x="1176" y="1073"/>
                </a:cubicBezTo>
                <a:lnTo>
                  <a:pt x="0" y="107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10865341" y="2556948"/>
            <a:ext cx="724646" cy="216279"/>
          </a:xfrm>
          <a:custGeom>
            <a:avLst/>
            <a:gdLst>
              <a:gd name="T0" fmla="*/ 137 w 137"/>
              <a:gd name="T1" fmla="*/ 41 h 41"/>
              <a:gd name="T2" fmla="*/ 0 w 137"/>
              <a:gd name="T3" fmla="*/ 41 h 41"/>
              <a:gd name="T4" fmla="*/ 46 w 137"/>
              <a:gd name="T5" fmla="*/ 0 h 41"/>
              <a:gd name="T6" fmla="*/ 91 w 137"/>
              <a:gd name="T7" fmla="*/ 25 h 41"/>
              <a:gd name="T8" fmla="*/ 137 w 13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1">
                <a:moveTo>
                  <a:pt x="137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0" y="0"/>
                  <a:pt x="46" y="0"/>
                </a:cubicBezTo>
                <a:cubicBezTo>
                  <a:pt x="72" y="0"/>
                  <a:pt x="85" y="16"/>
                  <a:pt x="91" y="25"/>
                </a:cubicBezTo>
                <a:cubicBezTo>
                  <a:pt x="101" y="21"/>
                  <a:pt x="123" y="16"/>
                  <a:pt x="137" y="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587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431" y="1825625"/>
            <a:ext cx="1094330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92079" y="858302"/>
            <a:ext cx="340184" cy="5243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2463" y="6191250"/>
            <a:ext cx="614363" cy="47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4336" y="1666567"/>
            <a:ext cx="7713406" cy="246298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9900" b="1" dirty="0">
                <a:solidFill>
                  <a:schemeClr val="bg1"/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22322" y="3554361"/>
            <a:ext cx="7190373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22323" y="5088194"/>
            <a:ext cx="5341374" cy="5456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GILLES PIERCE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5400000">
            <a:off x="253813" y="1433985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26458" y="1204518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</a:t>
            </a:r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Juin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612390" y="6015669"/>
            <a:ext cx="1863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ThemePowerpoint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10505805" y="2602850"/>
            <a:ext cx="22349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220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530" y="888555"/>
            <a:ext cx="5804774" cy="615043"/>
          </a:xfrm>
        </p:spPr>
        <p:txBody>
          <a:bodyPr anchor="t">
            <a:normAutofit fontScale="90000"/>
          </a:bodyPr>
          <a:lstStyle/>
          <a:p>
            <a:r>
              <a:rPr lang="en-US" dirty="0" err="1"/>
              <a:t>L’organization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0465" y="2447327"/>
            <a:ext cx="1359032" cy="1266792"/>
          </a:xfrm>
          <a:prstGeom prst="roundRect">
            <a:avLst>
              <a:gd name="adj" fmla="val 1853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096000" y="2447327"/>
            <a:ext cx="1359032" cy="1266792"/>
          </a:xfrm>
          <a:prstGeom prst="roundRect">
            <a:avLst>
              <a:gd name="adj" fmla="val 12803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311782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GREGORY REED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38524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GHERYL FOWLER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307772" y="2807677"/>
            <a:ext cx="3369128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63544" y="2807677"/>
            <a:ext cx="3766456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07772" y="4099448"/>
            <a:ext cx="33237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49029" y="4099448"/>
            <a:ext cx="29300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</p:txBody>
      </p:sp>
      <p:grpSp>
        <p:nvGrpSpPr>
          <p:cNvPr id="19" name="Group 23"/>
          <p:cNvGrpSpPr>
            <a:grpSpLocks noChangeAspect="1"/>
          </p:cNvGrpSpPr>
          <p:nvPr/>
        </p:nvGrpSpPr>
        <p:grpSpPr bwMode="auto">
          <a:xfrm>
            <a:off x="16954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3"/>
          <p:cNvGrpSpPr>
            <a:grpSpLocks noChangeAspect="1"/>
          </p:cNvGrpSpPr>
          <p:nvPr/>
        </p:nvGrpSpPr>
        <p:grpSpPr bwMode="auto">
          <a:xfrm>
            <a:off x="70421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7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5"/>
          <p:cNvSpPr>
            <a:spLocks noEditPoints="1"/>
          </p:cNvSpPr>
          <p:nvPr/>
        </p:nvSpPr>
        <p:spPr bwMode="auto">
          <a:xfrm>
            <a:off x="17049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71913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76300"/>
            <a:ext cx="4764085" cy="660400"/>
          </a:xfrm>
        </p:spPr>
        <p:txBody>
          <a:bodyPr anchor="t">
            <a:normAutofit/>
          </a:bodyPr>
          <a:lstStyle/>
          <a:p>
            <a:r>
              <a:rPr lang="en-US" dirty="0"/>
              <a:t>Representatives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pSp>
        <p:nvGrpSpPr>
          <p:cNvPr id="60" name="Group 6">
            <a:extLst>
              <a:ext uri="{FF2B5EF4-FFF2-40B4-BE49-F238E27FC236}">
                <a16:creationId xmlns:a16="http://schemas.microsoft.com/office/drawing/2014/main" id="{34A63F43-64B7-D641-A772-9BBA4ECD979F}"/>
              </a:ext>
            </a:extLst>
          </p:cNvPr>
          <p:cNvGrpSpPr/>
          <p:nvPr/>
        </p:nvGrpSpPr>
        <p:grpSpPr>
          <a:xfrm>
            <a:off x="3858760" y="2240555"/>
            <a:ext cx="4469208" cy="3760385"/>
            <a:chOff x="2945253" y="1492095"/>
            <a:chExt cx="3253494" cy="2737485"/>
          </a:xfrm>
        </p:grpSpPr>
        <p:sp>
          <p:nvSpPr>
            <p:cNvPr id="61" name="Oval 13">
              <a:extLst>
                <a:ext uri="{FF2B5EF4-FFF2-40B4-BE49-F238E27FC236}">
                  <a16:creationId xmlns:a16="http://schemas.microsoft.com/office/drawing/2014/main" id="{EC6B588D-5A28-E24D-8349-53076E0E776E}"/>
                </a:ext>
              </a:extLst>
            </p:cNvPr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2" name="Diagram 14">
              <a:extLst>
                <a:ext uri="{FF2B5EF4-FFF2-40B4-BE49-F238E27FC236}">
                  <a16:creationId xmlns:a16="http://schemas.microsoft.com/office/drawing/2014/main" id="{5D5FF8EC-2AA0-884F-9EC0-286D7282BC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3465717"/>
                </p:ext>
              </p:extLst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3" name="Oval 15">
              <a:extLst>
                <a:ext uri="{FF2B5EF4-FFF2-40B4-BE49-F238E27FC236}">
                  <a16:creationId xmlns:a16="http://schemas.microsoft.com/office/drawing/2014/main" id="{4A5CD5F8-0272-704C-AF0D-CD350D46CC81}"/>
                </a:ext>
              </a:extLst>
            </p:cNvPr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16">
              <a:extLst>
                <a:ext uri="{FF2B5EF4-FFF2-40B4-BE49-F238E27FC236}">
                  <a16:creationId xmlns:a16="http://schemas.microsoft.com/office/drawing/2014/main" id="{26F9DF1C-9114-D746-9D18-135C33BAAAB3}"/>
                </a:ext>
              </a:extLst>
            </p:cNvPr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8108B69E-7DA8-674F-A373-28A363142CD7}"/>
                </a:ext>
              </a:extLst>
            </p:cNvPr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91784B36-C80C-834C-8102-05AEC3F6223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5">
              <a:extLst>
                <a:ext uri="{FF2B5EF4-FFF2-40B4-BE49-F238E27FC236}">
                  <a16:creationId xmlns:a16="http://schemas.microsoft.com/office/drawing/2014/main" id="{701D6540-4850-F442-A434-54C7D9438E3F}"/>
                </a:ext>
              </a:extLst>
            </p:cNvPr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314C390D-6CDF-914C-9D68-2CE098697D84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id="{C175C68C-4F01-5244-9E96-7EDE4BD4DE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0907C469-CCDC-E24F-86F9-A9341E0A6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B78CBA85-F754-C34E-B835-48E649A81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99B564CE-CDBC-094B-A304-E5B63B781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E0421C7-2275-DD4C-9D18-383B89135B14}"/>
              </a:ext>
            </a:extLst>
          </p:cNvPr>
          <p:cNvSpPr/>
          <p:nvPr/>
        </p:nvSpPr>
        <p:spPr>
          <a:xfrm>
            <a:off x="3469231" y="2216089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9B00DF8-8B8B-DB4C-85B3-60BE249EC829}"/>
              </a:ext>
            </a:extLst>
          </p:cNvPr>
          <p:cNvSpPr/>
          <p:nvPr/>
        </p:nvSpPr>
        <p:spPr>
          <a:xfrm>
            <a:off x="2055741" y="3761283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MOBILITE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05CC98C-223A-E240-B605-046B61DE5ABE}"/>
              </a:ext>
            </a:extLst>
          </p:cNvPr>
          <p:cNvSpPr/>
          <p:nvPr/>
        </p:nvSpPr>
        <p:spPr>
          <a:xfrm>
            <a:off x="6811654" y="5499387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2E4BD94-14F8-E44F-9938-6B1CEAFB3BFC}"/>
              </a:ext>
            </a:extLst>
          </p:cNvPr>
          <p:cNvSpPr/>
          <p:nvPr/>
        </p:nvSpPr>
        <p:spPr>
          <a:xfrm>
            <a:off x="8216783" y="3818691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LOGISTIQUE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1732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708924"/>
          </a:xfrm>
        </p:spPr>
        <p:txBody>
          <a:bodyPr/>
          <a:lstStyle/>
          <a:p>
            <a:r>
              <a:rPr lang="en-US" dirty="0"/>
              <a:t>Les 5 métiers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300" y="1920139"/>
            <a:ext cx="10101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5631" y="517652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057" y="4307506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Réseaux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057" y="4603234"/>
            <a:ext cx="2031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 Sales Office.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16661" y="4307506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Mobilité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26146" y="4603234"/>
            <a:ext cx="1709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Centers Worldwide.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48081" y="4307506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Gare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32148" y="4603234"/>
            <a:ext cx="22386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Cisco, Acer, Apple, etc.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80444" y="4307506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Logistique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300" y="5429935"/>
            <a:ext cx="7912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3014662" y="3762376"/>
            <a:ext cx="437229" cy="372792"/>
          </a:xfrm>
          <a:custGeom>
            <a:avLst/>
            <a:gdLst>
              <a:gd name="T0" fmla="*/ 1931 w 1957"/>
              <a:gd name="T1" fmla="*/ 465 h 1666"/>
              <a:gd name="T2" fmla="*/ 999 w 1957"/>
              <a:gd name="T3" fmla="*/ 6 h 1666"/>
              <a:gd name="T4" fmla="*/ 958 w 1957"/>
              <a:gd name="T5" fmla="*/ 6 h 1666"/>
              <a:gd name="T6" fmla="*/ 26 w 1957"/>
              <a:gd name="T7" fmla="*/ 465 h 1666"/>
              <a:gd name="T8" fmla="*/ 0 w 1957"/>
              <a:gd name="T9" fmla="*/ 506 h 1666"/>
              <a:gd name="T10" fmla="*/ 0 w 1957"/>
              <a:gd name="T11" fmla="*/ 1577 h 1666"/>
              <a:gd name="T12" fmla="*/ 88 w 1957"/>
              <a:gd name="T13" fmla="*/ 1666 h 1666"/>
              <a:gd name="T14" fmla="*/ 1869 w 1957"/>
              <a:gd name="T15" fmla="*/ 1666 h 1666"/>
              <a:gd name="T16" fmla="*/ 1957 w 1957"/>
              <a:gd name="T17" fmla="*/ 1577 h 1666"/>
              <a:gd name="T18" fmla="*/ 1957 w 1957"/>
              <a:gd name="T19" fmla="*/ 506 h 1666"/>
              <a:gd name="T20" fmla="*/ 1931 w 1957"/>
              <a:gd name="T21" fmla="*/ 465 h 1666"/>
              <a:gd name="T22" fmla="*/ 1540 w 1957"/>
              <a:gd name="T23" fmla="*/ 1076 h 1666"/>
              <a:gd name="T24" fmla="*/ 416 w 1957"/>
              <a:gd name="T25" fmla="*/ 1076 h 1666"/>
              <a:gd name="T26" fmla="*/ 416 w 1957"/>
              <a:gd name="T27" fmla="*/ 918 h 1666"/>
              <a:gd name="T28" fmla="*/ 1540 w 1957"/>
              <a:gd name="T29" fmla="*/ 918 h 1666"/>
              <a:gd name="T30" fmla="*/ 1540 w 1957"/>
              <a:gd name="T31" fmla="*/ 1076 h 1666"/>
              <a:gd name="T32" fmla="*/ 416 w 1957"/>
              <a:gd name="T33" fmla="*/ 1168 h 1666"/>
              <a:gd name="T34" fmla="*/ 1540 w 1957"/>
              <a:gd name="T35" fmla="*/ 1168 h 1666"/>
              <a:gd name="T36" fmla="*/ 1540 w 1957"/>
              <a:gd name="T37" fmla="*/ 1326 h 1666"/>
              <a:gd name="T38" fmla="*/ 416 w 1957"/>
              <a:gd name="T39" fmla="*/ 1326 h 1666"/>
              <a:gd name="T40" fmla="*/ 416 w 1957"/>
              <a:gd name="T41" fmla="*/ 1168 h 1666"/>
              <a:gd name="T42" fmla="*/ 1540 w 1957"/>
              <a:gd name="T43" fmla="*/ 826 h 1666"/>
              <a:gd name="T44" fmla="*/ 416 w 1957"/>
              <a:gd name="T45" fmla="*/ 826 h 1666"/>
              <a:gd name="T46" fmla="*/ 416 w 1957"/>
              <a:gd name="T47" fmla="*/ 662 h 1666"/>
              <a:gd name="T48" fmla="*/ 1540 w 1957"/>
              <a:gd name="T49" fmla="*/ 662 h 1666"/>
              <a:gd name="T50" fmla="*/ 1540 w 1957"/>
              <a:gd name="T51" fmla="*/ 826 h 1666"/>
              <a:gd name="T52" fmla="*/ 416 w 1957"/>
              <a:gd name="T53" fmla="*/ 1418 h 1666"/>
              <a:gd name="T54" fmla="*/ 1540 w 1957"/>
              <a:gd name="T55" fmla="*/ 1418 h 1666"/>
              <a:gd name="T56" fmla="*/ 1540 w 1957"/>
              <a:gd name="T57" fmla="*/ 1574 h 1666"/>
              <a:gd name="T58" fmla="*/ 416 w 1957"/>
              <a:gd name="T59" fmla="*/ 1574 h 1666"/>
              <a:gd name="T60" fmla="*/ 416 w 1957"/>
              <a:gd name="T61" fmla="*/ 1418 h 1666"/>
              <a:gd name="T62" fmla="*/ 1865 w 1957"/>
              <a:gd name="T63" fmla="*/ 1574 h 1666"/>
              <a:gd name="T64" fmla="*/ 1632 w 1957"/>
              <a:gd name="T65" fmla="*/ 1574 h 1666"/>
              <a:gd name="T66" fmla="*/ 1632 w 1957"/>
              <a:gd name="T67" fmla="*/ 616 h 1666"/>
              <a:gd name="T68" fmla="*/ 1586 w 1957"/>
              <a:gd name="T69" fmla="*/ 570 h 1666"/>
              <a:gd name="T70" fmla="*/ 370 w 1957"/>
              <a:gd name="T71" fmla="*/ 570 h 1666"/>
              <a:gd name="T72" fmla="*/ 324 w 1957"/>
              <a:gd name="T73" fmla="*/ 616 h 1666"/>
              <a:gd name="T74" fmla="*/ 324 w 1957"/>
              <a:gd name="T75" fmla="*/ 1574 h 1666"/>
              <a:gd name="T76" fmla="*/ 92 w 1957"/>
              <a:gd name="T77" fmla="*/ 1574 h 1666"/>
              <a:gd name="T78" fmla="*/ 92 w 1957"/>
              <a:gd name="T79" fmla="*/ 535 h 1666"/>
              <a:gd name="T80" fmla="*/ 978 w 1957"/>
              <a:gd name="T81" fmla="*/ 99 h 1666"/>
              <a:gd name="T82" fmla="*/ 1865 w 1957"/>
              <a:gd name="T83" fmla="*/ 535 h 1666"/>
              <a:gd name="T84" fmla="*/ 1865 w 1957"/>
              <a:gd name="T85" fmla="*/ 1574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7" h="1666">
                <a:moveTo>
                  <a:pt x="1931" y="465"/>
                </a:moveTo>
                <a:cubicBezTo>
                  <a:pt x="999" y="6"/>
                  <a:pt x="999" y="6"/>
                  <a:pt x="999" y="6"/>
                </a:cubicBezTo>
                <a:cubicBezTo>
                  <a:pt x="986" y="0"/>
                  <a:pt x="971" y="0"/>
                  <a:pt x="958" y="6"/>
                </a:cubicBezTo>
                <a:cubicBezTo>
                  <a:pt x="26" y="465"/>
                  <a:pt x="26" y="465"/>
                  <a:pt x="26" y="465"/>
                </a:cubicBezTo>
                <a:cubicBezTo>
                  <a:pt x="10" y="473"/>
                  <a:pt x="0" y="489"/>
                  <a:pt x="0" y="506"/>
                </a:cubicBezTo>
                <a:cubicBezTo>
                  <a:pt x="0" y="1577"/>
                  <a:pt x="0" y="1577"/>
                  <a:pt x="0" y="1577"/>
                </a:cubicBezTo>
                <a:cubicBezTo>
                  <a:pt x="0" y="1626"/>
                  <a:pt x="40" y="1666"/>
                  <a:pt x="88" y="1666"/>
                </a:cubicBezTo>
                <a:cubicBezTo>
                  <a:pt x="1869" y="1666"/>
                  <a:pt x="1869" y="1666"/>
                  <a:pt x="1869" y="1666"/>
                </a:cubicBezTo>
                <a:cubicBezTo>
                  <a:pt x="1917" y="1666"/>
                  <a:pt x="1957" y="1626"/>
                  <a:pt x="1957" y="1577"/>
                </a:cubicBezTo>
                <a:cubicBezTo>
                  <a:pt x="1957" y="506"/>
                  <a:pt x="1957" y="506"/>
                  <a:pt x="1957" y="506"/>
                </a:cubicBezTo>
                <a:cubicBezTo>
                  <a:pt x="1957" y="489"/>
                  <a:pt x="1947" y="473"/>
                  <a:pt x="1931" y="465"/>
                </a:cubicBezTo>
                <a:close/>
                <a:moveTo>
                  <a:pt x="1540" y="1076"/>
                </a:moveTo>
                <a:cubicBezTo>
                  <a:pt x="416" y="1076"/>
                  <a:pt x="416" y="1076"/>
                  <a:pt x="416" y="1076"/>
                </a:cubicBezTo>
                <a:cubicBezTo>
                  <a:pt x="416" y="918"/>
                  <a:pt x="416" y="918"/>
                  <a:pt x="416" y="918"/>
                </a:cubicBezTo>
                <a:cubicBezTo>
                  <a:pt x="1540" y="918"/>
                  <a:pt x="1540" y="918"/>
                  <a:pt x="1540" y="918"/>
                </a:cubicBezTo>
                <a:lnTo>
                  <a:pt x="1540" y="1076"/>
                </a:lnTo>
                <a:close/>
                <a:moveTo>
                  <a:pt x="416" y="1168"/>
                </a:moveTo>
                <a:cubicBezTo>
                  <a:pt x="1540" y="1168"/>
                  <a:pt x="1540" y="1168"/>
                  <a:pt x="1540" y="1168"/>
                </a:cubicBezTo>
                <a:cubicBezTo>
                  <a:pt x="1540" y="1326"/>
                  <a:pt x="1540" y="1326"/>
                  <a:pt x="1540" y="1326"/>
                </a:cubicBezTo>
                <a:cubicBezTo>
                  <a:pt x="416" y="1326"/>
                  <a:pt x="416" y="1326"/>
                  <a:pt x="416" y="1326"/>
                </a:cubicBezTo>
                <a:cubicBezTo>
                  <a:pt x="416" y="1168"/>
                  <a:pt x="416" y="1168"/>
                  <a:pt x="416" y="1168"/>
                </a:cubicBezTo>
                <a:close/>
                <a:moveTo>
                  <a:pt x="1540" y="826"/>
                </a:moveTo>
                <a:cubicBezTo>
                  <a:pt x="416" y="826"/>
                  <a:pt x="416" y="826"/>
                  <a:pt x="416" y="826"/>
                </a:cubicBezTo>
                <a:cubicBezTo>
                  <a:pt x="416" y="662"/>
                  <a:pt x="416" y="662"/>
                  <a:pt x="416" y="662"/>
                </a:cubicBezTo>
                <a:cubicBezTo>
                  <a:pt x="1540" y="662"/>
                  <a:pt x="1540" y="662"/>
                  <a:pt x="1540" y="662"/>
                </a:cubicBezTo>
                <a:lnTo>
                  <a:pt x="1540" y="826"/>
                </a:lnTo>
                <a:close/>
                <a:moveTo>
                  <a:pt x="416" y="1418"/>
                </a:moveTo>
                <a:cubicBezTo>
                  <a:pt x="1540" y="1418"/>
                  <a:pt x="1540" y="1418"/>
                  <a:pt x="1540" y="1418"/>
                </a:cubicBezTo>
                <a:cubicBezTo>
                  <a:pt x="1540" y="1574"/>
                  <a:pt x="1540" y="1574"/>
                  <a:pt x="1540" y="1574"/>
                </a:cubicBezTo>
                <a:cubicBezTo>
                  <a:pt x="416" y="1574"/>
                  <a:pt x="416" y="1574"/>
                  <a:pt x="416" y="1574"/>
                </a:cubicBezTo>
                <a:cubicBezTo>
                  <a:pt x="416" y="1418"/>
                  <a:pt x="416" y="1418"/>
                  <a:pt x="416" y="1418"/>
                </a:cubicBezTo>
                <a:close/>
                <a:moveTo>
                  <a:pt x="1865" y="1574"/>
                </a:moveTo>
                <a:cubicBezTo>
                  <a:pt x="1632" y="1574"/>
                  <a:pt x="1632" y="1574"/>
                  <a:pt x="1632" y="1574"/>
                </a:cubicBezTo>
                <a:cubicBezTo>
                  <a:pt x="1632" y="616"/>
                  <a:pt x="1632" y="616"/>
                  <a:pt x="1632" y="616"/>
                </a:cubicBezTo>
                <a:cubicBezTo>
                  <a:pt x="1632" y="590"/>
                  <a:pt x="1612" y="570"/>
                  <a:pt x="1586" y="570"/>
                </a:cubicBezTo>
                <a:cubicBezTo>
                  <a:pt x="370" y="570"/>
                  <a:pt x="370" y="570"/>
                  <a:pt x="370" y="570"/>
                </a:cubicBezTo>
                <a:cubicBezTo>
                  <a:pt x="345" y="570"/>
                  <a:pt x="324" y="590"/>
                  <a:pt x="324" y="616"/>
                </a:cubicBezTo>
                <a:cubicBezTo>
                  <a:pt x="324" y="1574"/>
                  <a:pt x="324" y="1574"/>
                  <a:pt x="324" y="1574"/>
                </a:cubicBezTo>
                <a:cubicBezTo>
                  <a:pt x="92" y="1574"/>
                  <a:pt x="92" y="1574"/>
                  <a:pt x="92" y="1574"/>
                </a:cubicBezTo>
                <a:cubicBezTo>
                  <a:pt x="92" y="535"/>
                  <a:pt x="92" y="535"/>
                  <a:pt x="92" y="535"/>
                </a:cubicBezTo>
                <a:cubicBezTo>
                  <a:pt x="978" y="99"/>
                  <a:pt x="978" y="99"/>
                  <a:pt x="978" y="99"/>
                </a:cubicBezTo>
                <a:cubicBezTo>
                  <a:pt x="1865" y="535"/>
                  <a:pt x="1865" y="535"/>
                  <a:pt x="1865" y="535"/>
                </a:cubicBezTo>
                <a:lnTo>
                  <a:pt x="1865" y="15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5543550" y="3743325"/>
            <a:ext cx="423960" cy="417513"/>
          </a:xfrm>
          <a:custGeom>
            <a:avLst/>
            <a:gdLst>
              <a:gd name="T0" fmla="*/ 1792 w 1920"/>
              <a:gd name="T1" fmla="*/ 608 h 1888"/>
              <a:gd name="T2" fmla="*/ 1760 w 1920"/>
              <a:gd name="T3" fmla="*/ 128 h 1888"/>
              <a:gd name="T4" fmla="*/ 1024 w 1920"/>
              <a:gd name="T5" fmla="*/ 160 h 1888"/>
              <a:gd name="T6" fmla="*/ 928 w 1920"/>
              <a:gd name="T7" fmla="*/ 160 h 1888"/>
              <a:gd name="T8" fmla="*/ 192 w 1920"/>
              <a:gd name="T9" fmla="*/ 128 h 1888"/>
              <a:gd name="T10" fmla="*/ 160 w 1920"/>
              <a:gd name="T11" fmla="*/ 608 h 1888"/>
              <a:gd name="T12" fmla="*/ 0 w 1920"/>
              <a:gd name="T13" fmla="*/ 0 h 1888"/>
              <a:gd name="T14" fmla="*/ 32 w 1920"/>
              <a:gd name="T15" fmla="*/ 1888 h 1888"/>
              <a:gd name="T16" fmla="*/ 1792 w 1920"/>
              <a:gd name="T17" fmla="*/ 1824 h 1888"/>
              <a:gd name="T18" fmla="*/ 1760 w 1920"/>
              <a:gd name="T19" fmla="*/ 1344 h 1888"/>
              <a:gd name="T20" fmla="*/ 1024 w 1920"/>
              <a:gd name="T21" fmla="*/ 1376 h 1888"/>
              <a:gd name="T22" fmla="*/ 928 w 1920"/>
              <a:gd name="T23" fmla="*/ 1376 h 1888"/>
              <a:gd name="T24" fmla="*/ 192 w 1920"/>
              <a:gd name="T25" fmla="*/ 1344 h 1888"/>
              <a:gd name="T26" fmla="*/ 160 w 1920"/>
              <a:gd name="T27" fmla="*/ 1824 h 1888"/>
              <a:gd name="T28" fmla="*/ 1920 w 1920"/>
              <a:gd name="T29" fmla="*/ 1280 h 1888"/>
              <a:gd name="T30" fmla="*/ 1792 w 1920"/>
              <a:gd name="T31" fmla="*/ 768 h 1888"/>
              <a:gd name="T32" fmla="*/ 1056 w 1920"/>
              <a:gd name="T33" fmla="*/ 736 h 1888"/>
              <a:gd name="T34" fmla="*/ 1024 w 1920"/>
              <a:gd name="T35" fmla="*/ 1216 h 1888"/>
              <a:gd name="T36" fmla="*/ 896 w 1920"/>
              <a:gd name="T37" fmla="*/ 736 h 1888"/>
              <a:gd name="T38" fmla="*/ 160 w 1920"/>
              <a:gd name="T39" fmla="*/ 768 h 1888"/>
              <a:gd name="T40" fmla="*/ 64 w 1920"/>
              <a:gd name="T41" fmla="*/ 1216 h 1888"/>
              <a:gd name="T42" fmla="*/ 1344 w 1920"/>
              <a:gd name="T43" fmla="*/ 192 h 1888"/>
              <a:gd name="T44" fmla="*/ 1344 w 1920"/>
              <a:gd name="T45" fmla="*/ 320 h 1888"/>
              <a:gd name="T46" fmla="*/ 1280 w 1920"/>
              <a:gd name="T47" fmla="*/ 192 h 1888"/>
              <a:gd name="T48" fmla="*/ 1312 w 1920"/>
              <a:gd name="T49" fmla="*/ 384 h 1888"/>
              <a:gd name="T50" fmla="*/ 1536 w 1920"/>
              <a:gd name="T51" fmla="*/ 352 h 1888"/>
              <a:gd name="T52" fmla="*/ 1728 w 1920"/>
              <a:gd name="T53" fmla="*/ 608 h 1888"/>
              <a:gd name="T54" fmla="*/ 480 w 1920"/>
              <a:gd name="T55" fmla="*/ 192 h 1888"/>
              <a:gd name="T56" fmla="*/ 480 w 1920"/>
              <a:gd name="T57" fmla="*/ 320 h 1888"/>
              <a:gd name="T58" fmla="*/ 416 w 1920"/>
              <a:gd name="T59" fmla="*/ 192 h 1888"/>
              <a:gd name="T60" fmla="*/ 448 w 1920"/>
              <a:gd name="T61" fmla="*/ 384 h 1888"/>
              <a:gd name="T62" fmla="*/ 672 w 1920"/>
              <a:gd name="T63" fmla="*/ 352 h 1888"/>
              <a:gd name="T64" fmla="*/ 864 w 1920"/>
              <a:gd name="T65" fmla="*/ 608 h 1888"/>
              <a:gd name="T66" fmla="*/ 1344 w 1920"/>
              <a:gd name="T67" fmla="*/ 1408 h 1888"/>
              <a:gd name="T68" fmla="*/ 1344 w 1920"/>
              <a:gd name="T69" fmla="*/ 1536 h 1888"/>
              <a:gd name="T70" fmla="*/ 1280 w 1920"/>
              <a:gd name="T71" fmla="*/ 1408 h 1888"/>
              <a:gd name="T72" fmla="*/ 1312 w 1920"/>
              <a:gd name="T73" fmla="*/ 1600 h 1888"/>
              <a:gd name="T74" fmla="*/ 1536 w 1920"/>
              <a:gd name="T75" fmla="*/ 1568 h 1888"/>
              <a:gd name="T76" fmla="*/ 1728 w 1920"/>
              <a:gd name="T77" fmla="*/ 1824 h 1888"/>
              <a:gd name="T78" fmla="*/ 480 w 1920"/>
              <a:gd name="T79" fmla="*/ 1408 h 1888"/>
              <a:gd name="T80" fmla="*/ 480 w 1920"/>
              <a:gd name="T81" fmla="*/ 1536 h 1888"/>
              <a:gd name="T82" fmla="*/ 416 w 1920"/>
              <a:gd name="T83" fmla="*/ 1408 h 1888"/>
              <a:gd name="T84" fmla="*/ 448 w 1920"/>
              <a:gd name="T85" fmla="*/ 1600 h 1888"/>
              <a:gd name="T86" fmla="*/ 672 w 1920"/>
              <a:gd name="T87" fmla="*/ 1568 h 1888"/>
              <a:gd name="T88" fmla="*/ 864 w 1920"/>
              <a:gd name="T89" fmla="*/ 1824 h 1888"/>
              <a:gd name="T90" fmla="*/ 1344 w 1920"/>
              <a:gd name="T91" fmla="*/ 832 h 1888"/>
              <a:gd name="T92" fmla="*/ 1344 w 1920"/>
              <a:gd name="T93" fmla="*/ 960 h 1888"/>
              <a:gd name="T94" fmla="*/ 1280 w 1920"/>
              <a:gd name="T95" fmla="*/ 800 h 1888"/>
              <a:gd name="T96" fmla="*/ 1312 w 1920"/>
              <a:gd name="T97" fmla="*/ 1024 h 1888"/>
              <a:gd name="T98" fmla="*/ 1536 w 1920"/>
              <a:gd name="T99" fmla="*/ 992 h 1888"/>
              <a:gd name="T100" fmla="*/ 1728 w 1920"/>
              <a:gd name="T101" fmla="*/ 1216 h 1888"/>
              <a:gd name="T102" fmla="*/ 480 w 1920"/>
              <a:gd name="T103" fmla="*/ 800 h 1888"/>
              <a:gd name="T104" fmla="*/ 480 w 1920"/>
              <a:gd name="T105" fmla="*/ 928 h 1888"/>
              <a:gd name="T106" fmla="*/ 416 w 1920"/>
              <a:gd name="T107" fmla="*/ 800 h 1888"/>
              <a:gd name="T108" fmla="*/ 448 w 1920"/>
              <a:gd name="T109" fmla="*/ 992 h 1888"/>
              <a:gd name="T110" fmla="*/ 672 w 1920"/>
              <a:gd name="T111" fmla="*/ 960 h 1888"/>
              <a:gd name="T112" fmla="*/ 864 w 1920"/>
              <a:gd name="T113" fmla="*/ 121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0" h="1888">
                <a:moveTo>
                  <a:pt x="1920" y="672"/>
                </a:moveTo>
                <a:cubicBezTo>
                  <a:pt x="1920" y="608"/>
                  <a:pt x="1920" y="608"/>
                  <a:pt x="1920" y="608"/>
                </a:cubicBezTo>
                <a:cubicBezTo>
                  <a:pt x="1792" y="608"/>
                  <a:pt x="1792" y="608"/>
                  <a:pt x="1792" y="608"/>
                </a:cubicBezTo>
                <a:cubicBezTo>
                  <a:pt x="1792" y="160"/>
                  <a:pt x="1792" y="160"/>
                  <a:pt x="1792" y="160"/>
                </a:cubicBezTo>
                <a:cubicBezTo>
                  <a:pt x="1792" y="142"/>
                  <a:pt x="1778" y="128"/>
                  <a:pt x="1760" y="128"/>
                </a:cubicBezTo>
                <a:cubicBezTo>
                  <a:pt x="1760" y="128"/>
                  <a:pt x="1760" y="128"/>
                  <a:pt x="1760" y="128"/>
                </a:cubicBezTo>
                <a:cubicBezTo>
                  <a:pt x="1056" y="128"/>
                  <a:pt x="1056" y="128"/>
                  <a:pt x="1056" y="128"/>
                </a:cubicBezTo>
                <a:cubicBezTo>
                  <a:pt x="1038" y="128"/>
                  <a:pt x="1024" y="142"/>
                  <a:pt x="1024" y="160"/>
                </a:cubicBezTo>
                <a:cubicBezTo>
                  <a:pt x="1024" y="160"/>
                  <a:pt x="1024" y="160"/>
                  <a:pt x="1024" y="160"/>
                </a:cubicBezTo>
                <a:cubicBezTo>
                  <a:pt x="1024" y="608"/>
                  <a:pt x="1024" y="608"/>
                  <a:pt x="1024" y="608"/>
                </a:cubicBezTo>
                <a:cubicBezTo>
                  <a:pt x="928" y="608"/>
                  <a:pt x="928" y="608"/>
                  <a:pt x="928" y="608"/>
                </a:cubicBezTo>
                <a:cubicBezTo>
                  <a:pt x="928" y="160"/>
                  <a:pt x="928" y="160"/>
                  <a:pt x="928" y="160"/>
                </a:cubicBezTo>
                <a:cubicBezTo>
                  <a:pt x="928" y="142"/>
                  <a:pt x="914" y="128"/>
                  <a:pt x="896" y="128"/>
                </a:cubicBezTo>
                <a:cubicBezTo>
                  <a:pt x="896" y="128"/>
                  <a:pt x="896" y="128"/>
                  <a:pt x="896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74" y="128"/>
                  <a:pt x="160" y="142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608"/>
                  <a:pt x="160" y="608"/>
                  <a:pt x="160" y="608"/>
                </a:cubicBezTo>
                <a:cubicBezTo>
                  <a:pt x="64" y="608"/>
                  <a:pt x="64" y="608"/>
                  <a:pt x="64" y="608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874"/>
                  <a:pt x="14" y="1888"/>
                  <a:pt x="32" y="1888"/>
                </a:cubicBezTo>
                <a:cubicBezTo>
                  <a:pt x="32" y="1888"/>
                  <a:pt x="32" y="1888"/>
                  <a:pt x="32" y="1888"/>
                </a:cubicBezTo>
                <a:cubicBezTo>
                  <a:pt x="1920" y="1888"/>
                  <a:pt x="1920" y="1888"/>
                  <a:pt x="1920" y="1888"/>
                </a:cubicBezTo>
                <a:cubicBezTo>
                  <a:pt x="1920" y="1824"/>
                  <a:pt x="1920" y="1824"/>
                  <a:pt x="1920" y="1824"/>
                </a:cubicBezTo>
                <a:cubicBezTo>
                  <a:pt x="1792" y="1824"/>
                  <a:pt x="1792" y="1824"/>
                  <a:pt x="1792" y="1824"/>
                </a:cubicBezTo>
                <a:cubicBezTo>
                  <a:pt x="1792" y="1376"/>
                  <a:pt x="1792" y="1376"/>
                  <a:pt x="1792" y="1376"/>
                </a:cubicBezTo>
                <a:cubicBezTo>
                  <a:pt x="1792" y="1358"/>
                  <a:pt x="1778" y="1344"/>
                  <a:pt x="1760" y="1344"/>
                </a:cubicBezTo>
                <a:cubicBezTo>
                  <a:pt x="1760" y="1344"/>
                  <a:pt x="1760" y="1344"/>
                  <a:pt x="1760" y="1344"/>
                </a:cubicBezTo>
                <a:cubicBezTo>
                  <a:pt x="1056" y="1344"/>
                  <a:pt x="1056" y="1344"/>
                  <a:pt x="1056" y="1344"/>
                </a:cubicBezTo>
                <a:cubicBezTo>
                  <a:pt x="1038" y="1344"/>
                  <a:pt x="1024" y="1358"/>
                  <a:pt x="1024" y="1376"/>
                </a:cubicBezTo>
                <a:cubicBezTo>
                  <a:pt x="1024" y="1376"/>
                  <a:pt x="1024" y="1376"/>
                  <a:pt x="1024" y="1376"/>
                </a:cubicBezTo>
                <a:cubicBezTo>
                  <a:pt x="1024" y="1824"/>
                  <a:pt x="1024" y="1824"/>
                  <a:pt x="1024" y="1824"/>
                </a:cubicBezTo>
                <a:cubicBezTo>
                  <a:pt x="928" y="1824"/>
                  <a:pt x="928" y="1824"/>
                  <a:pt x="928" y="1824"/>
                </a:cubicBezTo>
                <a:cubicBezTo>
                  <a:pt x="928" y="1376"/>
                  <a:pt x="928" y="1376"/>
                  <a:pt x="928" y="1376"/>
                </a:cubicBezTo>
                <a:cubicBezTo>
                  <a:pt x="928" y="1358"/>
                  <a:pt x="914" y="1344"/>
                  <a:pt x="896" y="1344"/>
                </a:cubicBezTo>
                <a:cubicBezTo>
                  <a:pt x="896" y="1344"/>
                  <a:pt x="896" y="1344"/>
                  <a:pt x="896" y="1344"/>
                </a:cubicBezTo>
                <a:cubicBezTo>
                  <a:pt x="192" y="1344"/>
                  <a:pt x="192" y="1344"/>
                  <a:pt x="192" y="1344"/>
                </a:cubicBezTo>
                <a:cubicBezTo>
                  <a:pt x="174" y="1344"/>
                  <a:pt x="160" y="1358"/>
                  <a:pt x="160" y="1376"/>
                </a:cubicBezTo>
                <a:cubicBezTo>
                  <a:pt x="160" y="1376"/>
                  <a:pt x="160" y="1376"/>
                  <a:pt x="160" y="1376"/>
                </a:cubicBezTo>
                <a:cubicBezTo>
                  <a:pt x="160" y="1824"/>
                  <a:pt x="160" y="1824"/>
                  <a:pt x="160" y="1824"/>
                </a:cubicBezTo>
                <a:cubicBezTo>
                  <a:pt x="64" y="1824"/>
                  <a:pt x="64" y="1824"/>
                  <a:pt x="64" y="1824"/>
                </a:cubicBezTo>
                <a:cubicBezTo>
                  <a:pt x="64" y="1280"/>
                  <a:pt x="64" y="1280"/>
                  <a:pt x="64" y="1280"/>
                </a:cubicBezTo>
                <a:cubicBezTo>
                  <a:pt x="1920" y="1280"/>
                  <a:pt x="1920" y="1280"/>
                  <a:pt x="1920" y="1280"/>
                </a:cubicBezTo>
                <a:cubicBezTo>
                  <a:pt x="1920" y="1216"/>
                  <a:pt x="1920" y="1216"/>
                  <a:pt x="1920" y="1216"/>
                </a:cubicBezTo>
                <a:cubicBezTo>
                  <a:pt x="1792" y="1216"/>
                  <a:pt x="1792" y="1216"/>
                  <a:pt x="1792" y="1216"/>
                </a:cubicBezTo>
                <a:cubicBezTo>
                  <a:pt x="1792" y="768"/>
                  <a:pt x="1792" y="768"/>
                  <a:pt x="1792" y="768"/>
                </a:cubicBezTo>
                <a:cubicBezTo>
                  <a:pt x="1792" y="750"/>
                  <a:pt x="1778" y="736"/>
                  <a:pt x="1760" y="736"/>
                </a:cubicBezTo>
                <a:cubicBezTo>
                  <a:pt x="1760" y="736"/>
                  <a:pt x="1760" y="736"/>
                  <a:pt x="1760" y="736"/>
                </a:cubicBezTo>
                <a:cubicBezTo>
                  <a:pt x="1056" y="736"/>
                  <a:pt x="1056" y="736"/>
                  <a:pt x="1056" y="736"/>
                </a:cubicBezTo>
                <a:cubicBezTo>
                  <a:pt x="1038" y="736"/>
                  <a:pt x="1024" y="750"/>
                  <a:pt x="1024" y="768"/>
                </a:cubicBezTo>
                <a:cubicBezTo>
                  <a:pt x="1024" y="768"/>
                  <a:pt x="1024" y="768"/>
                  <a:pt x="1024" y="768"/>
                </a:cubicBezTo>
                <a:cubicBezTo>
                  <a:pt x="1024" y="1216"/>
                  <a:pt x="1024" y="1216"/>
                  <a:pt x="1024" y="1216"/>
                </a:cubicBezTo>
                <a:cubicBezTo>
                  <a:pt x="928" y="1216"/>
                  <a:pt x="928" y="1216"/>
                  <a:pt x="928" y="1216"/>
                </a:cubicBezTo>
                <a:cubicBezTo>
                  <a:pt x="928" y="768"/>
                  <a:pt x="928" y="768"/>
                  <a:pt x="928" y="768"/>
                </a:cubicBezTo>
                <a:cubicBezTo>
                  <a:pt x="928" y="750"/>
                  <a:pt x="914" y="736"/>
                  <a:pt x="896" y="736"/>
                </a:cubicBezTo>
                <a:cubicBezTo>
                  <a:pt x="896" y="736"/>
                  <a:pt x="896" y="736"/>
                  <a:pt x="896" y="736"/>
                </a:cubicBezTo>
                <a:cubicBezTo>
                  <a:pt x="192" y="736"/>
                  <a:pt x="192" y="736"/>
                  <a:pt x="192" y="736"/>
                </a:cubicBezTo>
                <a:cubicBezTo>
                  <a:pt x="174" y="736"/>
                  <a:pt x="160" y="750"/>
                  <a:pt x="160" y="768"/>
                </a:cubicBezTo>
                <a:cubicBezTo>
                  <a:pt x="160" y="768"/>
                  <a:pt x="160" y="768"/>
                  <a:pt x="160" y="768"/>
                </a:cubicBezTo>
                <a:cubicBezTo>
                  <a:pt x="160" y="1216"/>
                  <a:pt x="160" y="1216"/>
                  <a:pt x="160" y="1216"/>
                </a:cubicBezTo>
                <a:cubicBezTo>
                  <a:pt x="64" y="1216"/>
                  <a:pt x="64" y="1216"/>
                  <a:pt x="64" y="1216"/>
                </a:cubicBezTo>
                <a:cubicBezTo>
                  <a:pt x="64" y="672"/>
                  <a:pt x="64" y="672"/>
                  <a:pt x="64" y="672"/>
                </a:cubicBezTo>
                <a:lnTo>
                  <a:pt x="1920" y="672"/>
                </a:lnTo>
                <a:close/>
                <a:moveTo>
                  <a:pt x="1344" y="192"/>
                </a:moveTo>
                <a:cubicBezTo>
                  <a:pt x="1472" y="192"/>
                  <a:pt x="1472" y="192"/>
                  <a:pt x="1472" y="192"/>
                </a:cubicBezTo>
                <a:cubicBezTo>
                  <a:pt x="1472" y="320"/>
                  <a:pt x="1472" y="320"/>
                  <a:pt x="1472" y="320"/>
                </a:cubicBezTo>
                <a:cubicBezTo>
                  <a:pt x="1344" y="320"/>
                  <a:pt x="1344" y="320"/>
                  <a:pt x="1344" y="320"/>
                </a:cubicBezTo>
                <a:lnTo>
                  <a:pt x="1344" y="192"/>
                </a:lnTo>
                <a:close/>
                <a:moveTo>
                  <a:pt x="1088" y="192"/>
                </a:moveTo>
                <a:cubicBezTo>
                  <a:pt x="1280" y="192"/>
                  <a:pt x="1280" y="192"/>
                  <a:pt x="1280" y="192"/>
                </a:cubicBezTo>
                <a:cubicBezTo>
                  <a:pt x="1280" y="352"/>
                  <a:pt x="1280" y="352"/>
                  <a:pt x="1280" y="352"/>
                </a:cubicBezTo>
                <a:cubicBezTo>
                  <a:pt x="1280" y="370"/>
                  <a:pt x="1294" y="384"/>
                  <a:pt x="1312" y="384"/>
                </a:cubicBezTo>
                <a:cubicBezTo>
                  <a:pt x="1312" y="384"/>
                  <a:pt x="1312" y="384"/>
                  <a:pt x="1312" y="384"/>
                </a:cubicBezTo>
                <a:cubicBezTo>
                  <a:pt x="1504" y="384"/>
                  <a:pt x="1504" y="384"/>
                  <a:pt x="1504" y="384"/>
                </a:cubicBezTo>
                <a:cubicBezTo>
                  <a:pt x="1522" y="384"/>
                  <a:pt x="1536" y="370"/>
                  <a:pt x="1536" y="352"/>
                </a:cubicBezTo>
                <a:cubicBezTo>
                  <a:pt x="1536" y="352"/>
                  <a:pt x="1536" y="352"/>
                  <a:pt x="1536" y="352"/>
                </a:cubicBezTo>
                <a:cubicBezTo>
                  <a:pt x="1536" y="192"/>
                  <a:pt x="1536" y="192"/>
                  <a:pt x="1536" y="192"/>
                </a:cubicBezTo>
                <a:cubicBezTo>
                  <a:pt x="1728" y="192"/>
                  <a:pt x="1728" y="192"/>
                  <a:pt x="1728" y="192"/>
                </a:cubicBezTo>
                <a:cubicBezTo>
                  <a:pt x="1728" y="608"/>
                  <a:pt x="1728" y="608"/>
                  <a:pt x="1728" y="608"/>
                </a:cubicBezTo>
                <a:cubicBezTo>
                  <a:pt x="1088" y="608"/>
                  <a:pt x="1088" y="608"/>
                  <a:pt x="1088" y="608"/>
                </a:cubicBezTo>
                <a:lnTo>
                  <a:pt x="1088" y="192"/>
                </a:lnTo>
                <a:close/>
                <a:moveTo>
                  <a:pt x="480" y="192"/>
                </a:moveTo>
                <a:cubicBezTo>
                  <a:pt x="608" y="192"/>
                  <a:pt x="608" y="192"/>
                  <a:pt x="608" y="192"/>
                </a:cubicBezTo>
                <a:cubicBezTo>
                  <a:pt x="608" y="320"/>
                  <a:pt x="608" y="320"/>
                  <a:pt x="608" y="320"/>
                </a:cubicBezTo>
                <a:cubicBezTo>
                  <a:pt x="480" y="320"/>
                  <a:pt x="480" y="320"/>
                  <a:pt x="480" y="320"/>
                </a:cubicBezTo>
                <a:lnTo>
                  <a:pt x="480" y="192"/>
                </a:lnTo>
                <a:close/>
                <a:moveTo>
                  <a:pt x="224" y="192"/>
                </a:moveTo>
                <a:cubicBezTo>
                  <a:pt x="416" y="192"/>
                  <a:pt x="416" y="192"/>
                  <a:pt x="416" y="192"/>
                </a:cubicBezTo>
                <a:cubicBezTo>
                  <a:pt x="416" y="352"/>
                  <a:pt x="416" y="352"/>
                  <a:pt x="416" y="352"/>
                </a:cubicBezTo>
                <a:cubicBezTo>
                  <a:pt x="416" y="370"/>
                  <a:pt x="430" y="384"/>
                  <a:pt x="448" y="384"/>
                </a:cubicBezTo>
                <a:cubicBezTo>
                  <a:pt x="448" y="384"/>
                  <a:pt x="448" y="384"/>
                  <a:pt x="448" y="384"/>
                </a:cubicBezTo>
                <a:cubicBezTo>
                  <a:pt x="640" y="384"/>
                  <a:pt x="640" y="384"/>
                  <a:pt x="640" y="384"/>
                </a:cubicBezTo>
                <a:cubicBezTo>
                  <a:pt x="658" y="384"/>
                  <a:pt x="672" y="370"/>
                  <a:pt x="672" y="352"/>
                </a:cubicBezTo>
                <a:cubicBezTo>
                  <a:pt x="672" y="352"/>
                  <a:pt x="672" y="352"/>
                  <a:pt x="672" y="352"/>
                </a:cubicBezTo>
                <a:cubicBezTo>
                  <a:pt x="672" y="192"/>
                  <a:pt x="672" y="192"/>
                  <a:pt x="672" y="192"/>
                </a:cubicBezTo>
                <a:cubicBezTo>
                  <a:pt x="864" y="192"/>
                  <a:pt x="864" y="192"/>
                  <a:pt x="864" y="192"/>
                </a:cubicBezTo>
                <a:cubicBezTo>
                  <a:pt x="864" y="608"/>
                  <a:pt x="864" y="608"/>
                  <a:pt x="864" y="608"/>
                </a:cubicBezTo>
                <a:cubicBezTo>
                  <a:pt x="224" y="608"/>
                  <a:pt x="224" y="608"/>
                  <a:pt x="224" y="608"/>
                </a:cubicBezTo>
                <a:lnTo>
                  <a:pt x="224" y="192"/>
                </a:lnTo>
                <a:close/>
                <a:moveTo>
                  <a:pt x="1344" y="1408"/>
                </a:moveTo>
                <a:cubicBezTo>
                  <a:pt x="1472" y="1408"/>
                  <a:pt x="1472" y="1408"/>
                  <a:pt x="1472" y="1408"/>
                </a:cubicBezTo>
                <a:cubicBezTo>
                  <a:pt x="1472" y="1536"/>
                  <a:pt x="1472" y="1536"/>
                  <a:pt x="1472" y="1536"/>
                </a:cubicBezTo>
                <a:cubicBezTo>
                  <a:pt x="1344" y="1536"/>
                  <a:pt x="1344" y="1536"/>
                  <a:pt x="1344" y="1536"/>
                </a:cubicBezTo>
                <a:lnTo>
                  <a:pt x="1344" y="1408"/>
                </a:lnTo>
                <a:close/>
                <a:moveTo>
                  <a:pt x="1088" y="1408"/>
                </a:moveTo>
                <a:cubicBezTo>
                  <a:pt x="1280" y="1408"/>
                  <a:pt x="1280" y="1408"/>
                  <a:pt x="1280" y="1408"/>
                </a:cubicBezTo>
                <a:cubicBezTo>
                  <a:pt x="1280" y="1568"/>
                  <a:pt x="1280" y="1568"/>
                  <a:pt x="1280" y="1568"/>
                </a:cubicBezTo>
                <a:cubicBezTo>
                  <a:pt x="1280" y="1586"/>
                  <a:pt x="1294" y="1600"/>
                  <a:pt x="1312" y="1600"/>
                </a:cubicBezTo>
                <a:cubicBezTo>
                  <a:pt x="1312" y="1600"/>
                  <a:pt x="1312" y="1600"/>
                  <a:pt x="1312" y="1600"/>
                </a:cubicBezTo>
                <a:cubicBezTo>
                  <a:pt x="1504" y="1600"/>
                  <a:pt x="1504" y="1600"/>
                  <a:pt x="1504" y="1600"/>
                </a:cubicBezTo>
                <a:cubicBezTo>
                  <a:pt x="1522" y="1600"/>
                  <a:pt x="1536" y="1586"/>
                  <a:pt x="1536" y="1568"/>
                </a:cubicBezTo>
                <a:cubicBezTo>
                  <a:pt x="1536" y="1568"/>
                  <a:pt x="1536" y="1568"/>
                  <a:pt x="1536" y="1568"/>
                </a:cubicBezTo>
                <a:cubicBezTo>
                  <a:pt x="1536" y="1408"/>
                  <a:pt x="1536" y="1408"/>
                  <a:pt x="1536" y="1408"/>
                </a:cubicBezTo>
                <a:cubicBezTo>
                  <a:pt x="1728" y="1408"/>
                  <a:pt x="1728" y="1408"/>
                  <a:pt x="1728" y="1408"/>
                </a:cubicBezTo>
                <a:cubicBezTo>
                  <a:pt x="1728" y="1824"/>
                  <a:pt x="1728" y="1824"/>
                  <a:pt x="1728" y="1824"/>
                </a:cubicBezTo>
                <a:cubicBezTo>
                  <a:pt x="1088" y="1824"/>
                  <a:pt x="1088" y="1824"/>
                  <a:pt x="1088" y="1824"/>
                </a:cubicBezTo>
                <a:lnTo>
                  <a:pt x="1088" y="1408"/>
                </a:lnTo>
                <a:close/>
                <a:moveTo>
                  <a:pt x="480" y="1408"/>
                </a:moveTo>
                <a:cubicBezTo>
                  <a:pt x="608" y="1408"/>
                  <a:pt x="608" y="1408"/>
                  <a:pt x="608" y="1408"/>
                </a:cubicBezTo>
                <a:cubicBezTo>
                  <a:pt x="608" y="1536"/>
                  <a:pt x="608" y="1536"/>
                  <a:pt x="608" y="1536"/>
                </a:cubicBezTo>
                <a:cubicBezTo>
                  <a:pt x="480" y="1536"/>
                  <a:pt x="480" y="1536"/>
                  <a:pt x="480" y="1536"/>
                </a:cubicBezTo>
                <a:lnTo>
                  <a:pt x="480" y="1408"/>
                </a:lnTo>
                <a:close/>
                <a:moveTo>
                  <a:pt x="224" y="1408"/>
                </a:moveTo>
                <a:cubicBezTo>
                  <a:pt x="416" y="1408"/>
                  <a:pt x="416" y="1408"/>
                  <a:pt x="416" y="1408"/>
                </a:cubicBezTo>
                <a:cubicBezTo>
                  <a:pt x="416" y="1568"/>
                  <a:pt x="416" y="1568"/>
                  <a:pt x="416" y="1568"/>
                </a:cubicBezTo>
                <a:cubicBezTo>
                  <a:pt x="416" y="1586"/>
                  <a:pt x="430" y="1600"/>
                  <a:pt x="448" y="1600"/>
                </a:cubicBezTo>
                <a:cubicBezTo>
                  <a:pt x="448" y="1600"/>
                  <a:pt x="448" y="1600"/>
                  <a:pt x="448" y="1600"/>
                </a:cubicBezTo>
                <a:cubicBezTo>
                  <a:pt x="640" y="1600"/>
                  <a:pt x="640" y="1600"/>
                  <a:pt x="640" y="1600"/>
                </a:cubicBezTo>
                <a:cubicBezTo>
                  <a:pt x="658" y="1600"/>
                  <a:pt x="672" y="1586"/>
                  <a:pt x="672" y="1568"/>
                </a:cubicBezTo>
                <a:cubicBezTo>
                  <a:pt x="672" y="1568"/>
                  <a:pt x="672" y="1568"/>
                  <a:pt x="672" y="1568"/>
                </a:cubicBezTo>
                <a:cubicBezTo>
                  <a:pt x="672" y="1408"/>
                  <a:pt x="672" y="1408"/>
                  <a:pt x="672" y="1408"/>
                </a:cubicBezTo>
                <a:cubicBezTo>
                  <a:pt x="864" y="1408"/>
                  <a:pt x="864" y="1408"/>
                  <a:pt x="864" y="1408"/>
                </a:cubicBezTo>
                <a:cubicBezTo>
                  <a:pt x="864" y="1824"/>
                  <a:pt x="864" y="1824"/>
                  <a:pt x="864" y="1824"/>
                </a:cubicBezTo>
                <a:cubicBezTo>
                  <a:pt x="224" y="1824"/>
                  <a:pt x="224" y="1824"/>
                  <a:pt x="224" y="1824"/>
                </a:cubicBezTo>
                <a:lnTo>
                  <a:pt x="224" y="1408"/>
                </a:lnTo>
                <a:close/>
                <a:moveTo>
                  <a:pt x="1344" y="832"/>
                </a:moveTo>
                <a:cubicBezTo>
                  <a:pt x="1472" y="832"/>
                  <a:pt x="1472" y="832"/>
                  <a:pt x="1472" y="832"/>
                </a:cubicBezTo>
                <a:cubicBezTo>
                  <a:pt x="1472" y="960"/>
                  <a:pt x="1472" y="960"/>
                  <a:pt x="1472" y="960"/>
                </a:cubicBezTo>
                <a:cubicBezTo>
                  <a:pt x="1344" y="960"/>
                  <a:pt x="1344" y="960"/>
                  <a:pt x="1344" y="960"/>
                </a:cubicBezTo>
                <a:lnTo>
                  <a:pt x="1344" y="832"/>
                </a:lnTo>
                <a:close/>
                <a:moveTo>
                  <a:pt x="1088" y="800"/>
                </a:moveTo>
                <a:cubicBezTo>
                  <a:pt x="1280" y="800"/>
                  <a:pt x="1280" y="800"/>
                  <a:pt x="1280" y="800"/>
                </a:cubicBezTo>
                <a:cubicBezTo>
                  <a:pt x="1280" y="992"/>
                  <a:pt x="1280" y="992"/>
                  <a:pt x="1280" y="992"/>
                </a:cubicBezTo>
                <a:cubicBezTo>
                  <a:pt x="1280" y="1010"/>
                  <a:pt x="1294" y="1024"/>
                  <a:pt x="1312" y="1024"/>
                </a:cubicBezTo>
                <a:cubicBezTo>
                  <a:pt x="1312" y="1024"/>
                  <a:pt x="1312" y="1024"/>
                  <a:pt x="1312" y="1024"/>
                </a:cubicBezTo>
                <a:cubicBezTo>
                  <a:pt x="1504" y="1024"/>
                  <a:pt x="1504" y="1024"/>
                  <a:pt x="1504" y="1024"/>
                </a:cubicBezTo>
                <a:cubicBezTo>
                  <a:pt x="1522" y="1024"/>
                  <a:pt x="1536" y="1010"/>
                  <a:pt x="1536" y="992"/>
                </a:cubicBezTo>
                <a:cubicBezTo>
                  <a:pt x="1536" y="992"/>
                  <a:pt x="1536" y="992"/>
                  <a:pt x="1536" y="992"/>
                </a:cubicBezTo>
                <a:cubicBezTo>
                  <a:pt x="1536" y="800"/>
                  <a:pt x="1536" y="800"/>
                  <a:pt x="1536" y="800"/>
                </a:cubicBezTo>
                <a:cubicBezTo>
                  <a:pt x="1728" y="800"/>
                  <a:pt x="1728" y="800"/>
                  <a:pt x="1728" y="800"/>
                </a:cubicBezTo>
                <a:cubicBezTo>
                  <a:pt x="1728" y="1216"/>
                  <a:pt x="1728" y="1216"/>
                  <a:pt x="1728" y="1216"/>
                </a:cubicBezTo>
                <a:cubicBezTo>
                  <a:pt x="1088" y="1216"/>
                  <a:pt x="1088" y="1216"/>
                  <a:pt x="1088" y="1216"/>
                </a:cubicBezTo>
                <a:lnTo>
                  <a:pt x="1088" y="800"/>
                </a:lnTo>
                <a:close/>
                <a:moveTo>
                  <a:pt x="480" y="800"/>
                </a:moveTo>
                <a:cubicBezTo>
                  <a:pt x="608" y="800"/>
                  <a:pt x="608" y="800"/>
                  <a:pt x="608" y="800"/>
                </a:cubicBezTo>
                <a:cubicBezTo>
                  <a:pt x="608" y="928"/>
                  <a:pt x="608" y="928"/>
                  <a:pt x="608" y="928"/>
                </a:cubicBezTo>
                <a:cubicBezTo>
                  <a:pt x="480" y="928"/>
                  <a:pt x="480" y="928"/>
                  <a:pt x="480" y="928"/>
                </a:cubicBezTo>
                <a:lnTo>
                  <a:pt x="480" y="800"/>
                </a:lnTo>
                <a:close/>
                <a:moveTo>
                  <a:pt x="224" y="800"/>
                </a:moveTo>
                <a:cubicBezTo>
                  <a:pt x="416" y="800"/>
                  <a:pt x="416" y="800"/>
                  <a:pt x="416" y="800"/>
                </a:cubicBezTo>
                <a:cubicBezTo>
                  <a:pt x="416" y="960"/>
                  <a:pt x="416" y="960"/>
                  <a:pt x="416" y="960"/>
                </a:cubicBezTo>
                <a:cubicBezTo>
                  <a:pt x="416" y="978"/>
                  <a:pt x="430" y="992"/>
                  <a:pt x="448" y="992"/>
                </a:cubicBezTo>
                <a:cubicBezTo>
                  <a:pt x="448" y="992"/>
                  <a:pt x="448" y="992"/>
                  <a:pt x="448" y="992"/>
                </a:cubicBezTo>
                <a:cubicBezTo>
                  <a:pt x="640" y="992"/>
                  <a:pt x="640" y="992"/>
                  <a:pt x="640" y="992"/>
                </a:cubicBezTo>
                <a:cubicBezTo>
                  <a:pt x="658" y="992"/>
                  <a:pt x="672" y="978"/>
                  <a:pt x="672" y="960"/>
                </a:cubicBezTo>
                <a:cubicBezTo>
                  <a:pt x="672" y="960"/>
                  <a:pt x="672" y="960"/>
                  <a:pt x="672" y="960"/>
                </a:cubicBezTo>
                <a:cubicBezTo>
                  <a:pt x="672" y="800"/>
                  <a:pt x="672" y="800"/>
                  <a:pt x="672" y="800"/>
                </a:cubicBezTo>
                <a:cubicBezTo>
                  <a:pt x="864" y="800"/>
                  <a:pt x="864" y="800"/>
                  <a:pt x="864" y="800"/>
                </a:cubicBezTo>
                <a:cubicBezTo>
                  <a:pt x="864" y="1216"/>
                  <a:pt x="864" y="1216"/>
                  <a:pt x="864" y="1216"/>
                </a:cubicBezTo>
                <a:cubicBezTo>
                  <a:pt x="224" y="1216"/>
                  <a:pt x="224" y="1216"/>
                  <a:pt x="224" y="1216"/>
                </a:cubicBezTo>
                <a:lnTo>
                  <a:pt x="224" y="8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16"/>
          <p:cNvGrpSpPr>
            <a:grpSpLocks noChangeAspect="1"/>
          </p:cNvGrpSpPr>
          <p:nvPr/>
        </p:nvGrpSpPr>
        <p:grpSpPr bwMode="auto">
          <a:xfrm>
            <a:off x="8159750" y="3809996"/>
            <a:ext cx="498475" cy="438149"/>
            <a:chOff x="5140" y="2412"/>
            <a:chExt cx="314" cy="27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5311" y="2616"/>
              <a:ext cx="27" cy="9"/>
            </a:xfrm>
            <a:custGeom>
              <a:avLst/>
              <a:gdLst>
                <a:gd name="T0" fmla="*/ 142 w 172"/>
                <a:gd name="T1" fmla="*/ 0 h 60"/>
                <a:gd name="T2" fmla="*/ 30 w 172"/>
                <a:gd name="T3" fmla="*/ 0 h 60"/>
                <a:gd name="T4" fmla="*/ 0 w 172"/>
                <a:gd name="T5" fmla="*/ 30 h 60"/>
                <a:gd name="T6" fmla="*/ 30 w 172"/>
                <a:gd name="T7" fmla="*/ 60 h 60"/>
                <a:gd name="T8" fmla="*/ 142 w 172"/>
                <a:gd name="T9" fmla="*/ 60 h 60"/>
                <a:gd name="T10" fmla="*/ 172 w 172"/>
                <a:gd name="T11" fmla="*/ 30 h 60"/>
                <a:gd name="T12" fmla="*/ 142 w 17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60">
                  <a:moveTo>
                    <a:pt x="14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59" y="60"/>
                    <a:pt x="172" y="46"/>
                    <a:pt x="172" y="30"/>
                  </a:cubicBezTo>
                  <a:cubicBezTo>
                    <a:pt x="172" y="13"/>
                    <a:pt x="159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5275" y="2412"/>
              <a:ext cx="179" cy="276"/>
            </a:xfrm>
            <a:custGeom>
              <a:avLst/>
              <a:gdLst>
                <a:gd name="T0" fmla="*/ 795 w 1172"/>
                <a:gd name="T1" fmla="*/ 857 h 1798"/>
                <a:gd name="T2" fmla="*/ 855 w 1172"/>
                <a:gd name="T3" fmla="*/ 628 h 1798"/>
                <a:gd name="T4" fmla="*/ 944 w 1172"/>
                <a:gd name="T5" fmla="*/ 516 h 1798"/>
                <a:gd name="T6" fmla="*/ 548 w 1172"/>
                <a:gd name="T7" fmla="*/ 7 h 1798"/>
                <a:gd name="T8" fmla="*/ 183 w 1172"/>
                <a:gd name="T9" fmla="*/ 262 h 1798"/>
                <a:gd name="T10" fmla="*/ 155 w 1172"/>
                <a:gd name="T11" fmla="*/ 538 h 1798"/>
                <a:gd name="T12" fmla="*/ 323 w 1172"/>
                <a:gd name="T13" fmla="*/ 782 h 1798"/>
                <a:gd name="T14" fmla="*/ 221 w 1172"/>
                <a:gd name="T15" fmla="*/ 941 h 1798"/>
                <a:gd name="T16" fmla="*/ 9 w 1172"/>
                <a:gd name="T17" fmla="*/ 1066 h 1798"/>
                <a:gd name="T18" fmla="*/ 79 w 1172"/>
                <a:gd name="T19" fmla="*/ 1060 h 1798"/>
                <a:gd name="T20" fmla="*/ 409 w 1172"/>
                <a:gd name="T21" fmla="*/ 1213 h 1798"/>
                <a:gd name="T22" fmla="*/ 435 w 1172"/>
                <a:gd name="T23" fmla="*/ 1766 h 1798"/>
                <a:gd name="T24" fmla="*/ 495 w 1172"/>
                <a:gd name="T25" fmla="*/ 1769 h 1798"/>
                <a:gd name="T26" fmla="*/ 604 w 1172"/>
                <a:gd name="T27" fmla="*/ 1769 h 1798"/>
                <a:gd name="T28" fmla="*/ 664 w 1172"/>
                <a:gd name="T29" fmla="*/ 1766 h 1798"/>
                <a:gd name="T30" fmla="*/ 690 w 1172"/>
                <a:gd name="T31" fmla="*/ 1213 h 1798"/>
                <a:gd name="T32" fmla="*/ 1020 w 1172"/>
                <a:gd name="T33" fmla="*/ 1060 h 1798"/>
                <a:gd name="T34" fmla="*/ 913 w 1172"/>
                <a:gd name="T35" fmla="*/ 1341 h 1798"/>
                <a:gd name="T36" fmla="*/ 973 w 1172"/>
                <a:gd name="T37" fmla="*/ 1768 h 1798"/>
                <a:gd name="T38" fmla="*/ 1104 w 1172"/>
                <a:gd name="T39" fmla="*/ 1152 h 1798"/>
                <a:gd name="T40" fmla="*/ 1114 w 1172"/>
                <a:gd name="T41" fmla="*/ 1798 h 1798"/>
                <a:gd name="T42" fmla="*/ 1169 w 1172"/>
                <a:gd name="T43" fmla="*/ 1197 h 1798"/>
                <a:gd name="T44" fmla="*/ 243 w 1172"/>
                <a:gd name="T45" fmla="*/ 568 h 1798"/>
                <a:gd name="T46" fmla="*/ 215 w 1172"/>
                <a:gd name="T47" fmla="*/ 516 h 1798"/>
                <a:gd name="T48" fmla="*/ 283 w 1172"/>
                <a:gd name="T49" fmla="*/ 513 h 1798"/>
                <a:gd name="T50" fmla="*/ 362 w 1172"/>
                <a:gd name="T51" fmla="*/ 417 h 1798"/>
                <a:gd name="T52" fmla="*/ 264 w 1172"/>
                <a:gd name="T53" fmla="*/ 431 h 1798"/>
                <a:gd name="T54" fmla="*/ 330 w 1172"/>
                <a:gd name="T55" fmla="*/ 151 h 1798"/>
                <a:gd name="T56" fmla="*/ 809 w 1172"/>
                <a:gd name="T57" fmla="*/ 152 h 1798"/>
                <a:gd name="T58" fmla="*/ 808 w 1172"/>
                <a:gd name="T59" fmla="*/ 362 h 1798"/>
                <a:gd name="T60" fmla="*/ 334 w 1172"/>
                <a:gd name="T61" fmla="*/ 266 h 1798"/>
                <a:gd name="T62" fmla="*/ 784 w 1172"/>
                <a:gd name="T63" fmla="*/ 460 h 1798"/>
                <a:gd name="T64" fmla="*/ 884 w 1172"/>
                <a:gd name="T65" fmla="*/ 516 h 1798"/>
                <a:gd name="T66" fmla="*/ 857 w 1172"/>
                <a:gd name="T67" fmla="*/ 568 h 1798"/>
                <a:gd name="T68" fmla="*/ 303 w 1172"/>
                <a:gd name="T69" fmla="*/ 615 h 1798"/>
                <a:gd name="T70" fmla="*/ 396 w 1172"/>
                <a:gd name="T71" fmla="*/ 1142 h 1798"/>
                <a:gd name="T72" fmla="*/ 506 w 1172"/>
                <a:gd name="T73" fmla="*/ 1076 h 1798"/>
                <a:gd name="T74" fmla="*/ 523 w 1172"/>
                <a:gd name="T75" fmla="*/ 1144 h 1798"/>
                <a:gd name="T76" fmla="*/ 578 w 1172"/>
                <a:gd name="T77" fmla="*/ 1185 h 1798"/>
                <a:gd name="T78" fmla="*/ 383 w 1172"/>
                <a:gd name="T79" fmla="*/ 889 h 1798"/>
                <a:gd name="T80" fmla="*/ 716 w 1172"/>
                <a:gd name="T81" fmla="*/ 832 h 1798"/>
                <a:gd name="T82" fmla="*/ 703 w 1172"/>
                <a:gd name="T83" fmla="*/ 1142 h 1798"/>
                <a:gd name="T84" fmla="*/ 593 w 1172"/>
                <a:gd name="T85" fmla="*/ 1076 h 1798"/>
                <a:gd name="T86" fmla="*/ 703 w 1172"/>
                <a:gd name="T87" fmla="*/ 114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2" h="1798">
                  <a:moveTo>
                    <a:pt x="1042" y="1004"/>
                  </a:moveTo>
                  <a:cubicBezTo>
                    <a:pt x="879" y="941"/>
                    <a:pt x="879" y="941"/>
                    <a:pt x="879" y="941"/>
                  </a:cubicBezTo>
                  <a:cubicBezTo>
                    <a:pt x="795" y="857"/>
                    <a:pt x="795" y="857"/>
                    <a:pt x="795" y="857"/>
                  </a:cubicBezTo>
                  <a:cubicBezTo>
                    <a:pt x="790" y="852"/>
                    <a:pt x="783" y="849"/>
                    <a:pt x="776" y="849"/>
                  </a:cubicBezTo>
                  <a:cubicBezTo>
                    <a:pt x="776" y="782"/>
                    <a:pt x="776" y="782"/>
                    <a:pt x="776" y="782"/>
                  </a:cubicBezTo>
                  <a:cubicBezTo>
                    <a:pt x="815" y="740"/>
                    <a:pt x="843" y="687"/>
                    <a:pt x="855" y="628"/>
                  </a:cubicBezTo>
                  <a:cubicBezTo>
                    <a:pt x="862" y="628"/>
                    <a:pt x="869" y="627"/>
                    <a:pt x="876" y="626"/>
                  </a:cubicBezTo>
                  <a:cubicBezTo>
                    <a:pt x="915" y="618"/>
                    <a:pt x="944" y="581"/>
                    <a:pt x="944" y="538"/>
                  </a:cubicBezTo>
                  <a:cubicBezTo>
                    <a:pt x="944" y="516"/>
                    <a:pt x="944" y="516"/>
                    <a:pt x="944" y="516"/>
                  </a:cubicBezTo>
                  <a:cubicBezTo>
                    <a:pt x="944" y="491"/>
                    <a:pt x="934" y="469"/>
                    <a:pt x="918" y="452"/>
                  </a:cubicBezTo>
                  <a:cubicBezTo>
                    <a:pt x="945" y="308"/>
                    <a:pt x="923" y="191"/>
                    <a:pt x="855" y="112"/>
                  </a:cubicBezTo>
                  <a:cubicBezTo>
                    <a:pt x="789" y="36"/>
                    <a:pt x="683" y="0"/>
                    <a:pt x="548" y="7"/>
                  </a:cubicBezTo>
                  <a:cubicBezTo>
                    <a:pt x="423" y="14"/>
                    <a:pt x="343" y="71"/>
                    <a:pt x="318" y="92"/>
                  </a:cubicBezTo>
                  <a:cubicBezTo>
                    <a:pt x="304" y="94"/>
                    <a:pt x="280" y="99"/>
                    <a:pt x="256" y="113"/>
                  </a:cubicBezTo>
                  <a:cubicBezTo>
                    <a:pt x="222" y="133"/>
                    <a:pt x="183" y="175"/>
                    <a:pt x="183" y="262"/>
                  </a:cubicBezTo>
                  <a:cubicBezTo>
                    <a:pt x="183" y="337"/>
                    <a:pt x="195" y="400"/>
                    <a:pt x="204" y="436"/>
                  </a:cubicBezTo>
                  <a:cubicBezTo>
                    <a:pt x="174" y="450"/>
                    <a:pt x="155" y="481"/>
                    <a:pt x="155" y="516"/>
                  </a:cubicBezTo>
                  <a:cubicBezTo>
                    <a:pt x="155" y="538"/>
                    <a:pt x="155" y="538"/>
                    <a:pt x="155" y="538"/>
                  </a:cubicBezTo>
                  <a:cubicBezTo>
                    <a:pt x="155" y="581"/>
                    <a:pt x="184" y="618"/>
                    <a:pt x="224" y="626"/>
                  </a:cubicBezTo>
                  <a:cubicBezTo>
                    <a:pt x="231" y="627"/>
                    <a:pt x="238" y="628"/>
                    <a:pt x="245" y="628"/>
                  </a:cubicBezTo>
                  <a:cubicBezTo>
                    <a:pt x="256" y="687"/>
                    <a:pt x="284" y="740"/>
                    <a:pt x="323" y="782"/>
                  </a:cubicBezTo>
                  <a:cubicBezTo>
                    <a:pt x="323" y="849"/>
                    <a:pt x="323" y="849"/>
                    <a:pt x="323" y="849"/>
                  </a:cubicBezTo>
                  <a:cubicBezTo>
                    <a:pt x="316" y="849"/>
                    <a:pt x="309" y="852"/>
                    <a:pt x="304" y="857"/>
                  </a:cubicBezTo>
                  <a:cubicBezTo>
                    <a:pt x="221" y="941"/>
                    <a:pt x="221" y="941"/>
                    <a:pt x="221" y="941"/>
                  </a:cubicBezTo>
                  <a:cubicBezTo>
                    <a:pt x="57" y="1004"/>
                    <a:pt x="57" y="1004"/>
                    <a:pt x="57" y="1004"/>
                  </a:cubicBezTo>
                  <a:cubicBezTo>
                    <a:pt x="43" y="1009"/>
                    <a:pt x="30" y="1016"/>
                    <a:pt x="17" y="1025"/>
                  </a:cubicBezTo>
                  <a:cubicBezTo>
                    <a:pt x="3" y="1034"/>
                    <a:pt x="0" y="1053"/>
                    <a:pt x="9" y="1066"/>
                  </a:cubicBezTo>
                  <a:cubicBezTo>
                    <a:pt x="15" y="1075"/>
                    <a:pt x="24" y="1079"/>
                    <a:pt x="34" y="1079"/>
                  </a:cubicBezTo>
                  <a:cubicBezTo>
                    <a:pt x="40" y="1079"/>
                    <a:pt x="46" y="1078"/>
                    <a:pt x="51" y="1074"/>
                  </a:cubicBezTo>
                  <a:cubicBezTo>
                    <a:pt x="59" y="1068"/>
                    <a:pt x="69" y="1063"/>
                    <a:pt x="79" y="1060"/>
                  </a:cubicBezTo>
                  <a:cubicBezTo>
                    <a:pt x="230" y="1001"/>
                    <a:pt x="230" y="1001"/>
                    <a:pt x="230" y="1001"/>
                  </a:cubicBezTo>
                  <a:cubicBezTo>
                    <a:pt x="346" y="1175"/>
                    <a:pt x="346" y="1175"/>
                    <a:pt x="346" y="1175"/>
                  </a:cubicBezTo>
                  <a:cubicBezTo>
                    <a:pt x="361" y="1197"/>
                    <a:pt x="384" y="1210"/>
                    <a:pt x="409" y="1213"/>
                  </a:cubicBezTo>
                  <a:cubicBezTo>
                    <a:pt x="412" y="1213"/>
                    <a:pt x="415" y="1213"/>
                    <a:pt x="418" y="1213"/>
                  </a:cubicBezTo>
                  <a:cubicBezTo>
                    <a:pt x="433" y="1213"/>
                    <a:pt x="447" y="1209"/>
                    <a:pt x="460" y="1202"/>
                  </a:cubicBezTo>
                  <a:cubicBezTo>
                    <a:pt x="435" y="1766"/>
                    <a:pt x="435" y="1766"/>
                    <a:pt x="435" y="1766"/>
                  </a:cubicBezTo>
                  <a:cubicBezTo>
                    <a:pt x="435" y="1783"/>
                    <a:pt x="448" y="1797"/>
                    <a:pt x="464" y="1798"/>
                  </a:cubicBezTo>
                  <a:cubicBezTo>
                    <a:pt x="465" y="1798"/>
                    <a:pt x="465" y="1798"/>
                    <a:pt x="465" y="1798"/>
                  </a:cubicBezTo>
                  <a:cubicBezTo>
                    <a:pt x="481" y="1798"/>
                    <a:pt x="495" y="1785"/>
                    <a:pt x="495" y="1769"/>
                  </a:cubicBezTo>
                  <a:cubicBezTo>
                    <a:pt x="518" y="1245"/>
                    <a:pt x="518" y="1245"/>
                    <a:pt x="518" y="1245"/>
                  </a:cubicBezTo>
                  <a:cubicBezTo>
                    <a:pt x="581" y="1245"/>
                    <a:pt x="581" y="1245"/>
                    <a:pt x="581" y="1245"/>
                  </a:cubicBezTo>
                  <a:cubicBezTo>
                    <a:pt x="604" y="1769"/>
                    <a:pt x="604" y="1769"/>
                    <a:pt x="604" y="1769"/>
                  </a:cubicBezTo>
                  <a:cubicBezTo>
                    <a:pt x="605" y="1785"/>
                    <a:pt x="618" y="1798"/>
                    <a:pt x="634" y="1798"/>
                  </a:cubicBezTo>
                  <a:cubicBezTo>
                    <a:pt x="634" y="1798"/>
                    <a:pt x="635" y="1798"/>
                    <a:pt x="635" y="1798"/>
                  </a:cubicBezTo>
                  <a:cubicBezTo>
                    <a:pt x="652" y="1797"/>
                    <a:pt x="664" y="1783"/>
                    <a:pt x="664" y="1766"/>
                  </a:cubicBezTo>
                  <a:cubicBezTo>
                    <a:pt x="639" y="1202"/>
                    <a:pt x="639" y="1202"/>
                    <a:pt x="639" y="1202"/>
                  </a:cubicBezTo>
                  <a:cubicBezTo>
                    <a:pt x="652" y="1209"/>
                    <a:pt x="666" y="1213"/>
                    <a:pt x="681" y="1213"/>
                  </a:cubicBezTo>
                  <a:cubicBezTo>
                    <a:pt x="684" y="1213"/>
                    <a:pt x="687" y="1213"/>
                    <a:pt x="690" y="1213"/>
                  </a:cubicBezTo>
                  <a:cubicBezTo>
                    <a:pt x="715" y="1210"/>
                    <a:pt x="738" y="1197"/>
                    <a:pt x="753" y="1175"/>
                  </a:cubicBezTo>
                  <a:cubicBezTo>
                    <a:pt x="869" y="1001"/>
                    <a:pt x="869" y="1001"/>
                    <a:pt x="869" y="1001"/>
                  </a:cubicBezTo>
                  <a:cubicBezTo>
                    <a:pt x="1020" y="1060"/>
                    <a:pt x="1020" y="1060"/>
                    <a:pt x="1020" y="1060"/>
                  </a:cubicBezTo>
                  <a:cubicBezTo>
                    <a:pt x="1042" y="1068"/>
                    <a:pt x="1060" y="1081"/>
                    <a:pt x="1074" y="1097"/>
                  </a:cubicBezTo>
                  <a:cubicBezTo>
                    <a:pt x="971" y="1201"/>
                    <a:pt x="971" y="1201"/>
                    <a:pt x="971" y="1201"/>
                  </a:cubicBezTo>
                  <a:cubicBezTo>
                    <a:pt x="933" y="1238"/>
                    <a:pt x="913" y="1288"/>
                    <a:pt x="913" y="1341"/>
                  </a:cubicBezTo>
                  <a:cubicBezTo>
                    <a:pt x="913" y="1768"/>
                    <a:pt x="913" y="1768"/>
                    <a:pt x="913" y="1768"/>
                  </a:cubicBezTo>
                  <a:cubicBezTo>
                    <a:pt x="913" y="1784"/>
                    <a:pt x="926" y="1798"/>
                    <a:pt x="943" y="1798"/>
                  </a:cubicBezTo>
                  <a:cubicBezTo>
                    <a:pt x="959" y="1798"/>
                    <a:pt x="973" y="1784"/>
                    <a:pt x="973" y="1768"/>
                  </a:cubicBezTo>
                  <a:cubicBezTo>
                    <a:pt x="973" y="1341"/>
                    <a:pt x="973" y="1341"/>
                    <a:pt x="973" y="1341"/>
                  </a:cubicBezTo>
                  <a:cubicBezTo>
                    <a:pt x="973" y="1304"/>
                    <a:pt x="987" y="1269"/>
                    <a:pt x="1013" y="1243"/>
                  </a:cubicBezTo>
                  <a:cubicBezTo>
                    <a:pt x="1104" y="1152"/>
                    <a:pt x="1104" y="1152"/>
                    <a:pt x="1104" y="1152"/>
                  </a:cubicBezTo>
                  <a:cubicBezTo>
                    <a:pt x="1108" y="1166"/>
                    <a:pt x="1109" y="1180"/>
                    <a:pt x="1109" y="1194"/>
                  </a:cubicBezTo>
                  <a:cubicBezTo>
                    <a:pt x="1086" y="1767"/>
                    <a:pt x="1086" y="1767"/>
                    <a:pt x="1086" y="1767"/>
                  </a:cubicBezTo>
                  <a:cubicBezTo>
                    <a:pt x="1085" y="1783"/>
                    <a:pt x="1098" y="1797"/>
                    <a:pt x="1114" y="1798"/>
                  </a:cubicBezTo>
                  <a:cubicBezTo>
                    <a:pt x="1115" y="1798"/>
                    <a:pt x="1115" y="1798"/>
                    <a:pt x="1116" y="1798"/>
                  </a:cubicBezTo>
                  <a:cubicBezTo>
                    <a:pt x="1132" y="1798"/>
                    <a:pt x="1145" y="1785"/>
                    <a:pt x="1146" y="1769"/>
                  </a:cubicBezTo>
                  <a:cubicBezTo>
                    <a:pt x="1169" y="1197"/>
                    <a:pt x="1169" y="1197"/>
                    <a:pt x="1169" y="1197"/>
                  </a:cubicBezTo>
                  <a:cubicBezTo>
                    <a:pt x="1172" y="1112"/>
                    <a:pt x="1121" y="1034"/>
                    <a:pt x="1042" y="1004"/>
                  </a:cubicBezTo>
                  <a:close/>
                  <a:moveTo>
                    <a:pt x="303" y="615"/>
                  </a:moveTo>
                  <a:cubicBezTo>
                    <a:pt x="298" y="587"/>
                    <a:pt x="271" y="566"/>
                    <a:pt x="243" y="568"/>
                  </a:cubicBezTo>
                  <a:cubicBezTo>
                    <a:pt x="240" y="568"/>
                    <a:pt x="238" y="568"/>
                    <a:pt x="236" y="567"/>
                  </a:cubicBezTo>
                  <a:cubicBezTo>
                    <a:pt x="224" y="565"/>
                    <a:pt x="215" y="552"/>
                    <a:pt x="215" y="538"/>
                  </a:cubicBezTo>
                  <a:cubicBezTo>
                    <a:pt x="215" y="516"/>
                    <a:pt x="215" y="516"/>
                    <a:pt x="215" y="516"/>
                  </a:cubicBezTo>
                  <a:cubicBezTo>
                    <a:pt x="215" y="503"/>
                    <a:pt x="224" y="490"/>
                    <a:pt x="236" y="488"/>
                  </a:cubicBezTo>
                  <a:cubicBezTo>
                    <a:pt x="246" y="486"/>
                    <a:pt x="255" y="490"/>
                    <a:pt x="262" y="498"/>
                  </a:cubicBezTo>
                  <a:cubicBezTo>
                    <a:pt x="267" y="505"/>
                    <a:pt x="274" y="510"/>
                    <a:pt x="283" y="513"/>
                  </a:cubicBezTo>
                  <a:cubicBezTo>
                    <a:pt x="295" y="516"/>
                    <a:pt x="309" y="514"/>
                    <a:pt x="319" y="507"/>
                  </a:cubicBezTo>
                  <a:cubicBezTo>
                    <a:pt x="338" y="494"/>
                    <a:pt x="354" y="477"/>
                    <a:pt x="368" y="459"/>
                  </a:cubicBezTo>
                  <a:cubicBezTo>
                    <a:pt x="378" y="445"/>
                    <a:pt x="375" y="427"/>
                    <a:pt x="362" y="417"/>
                  </a:cubicBezTo>
                  <a:cubicBezTo>
                    <a:pt x="349" y="407"/>
                    <a:pt x="330" y="410"/>
                    <a:pt x="320" y="423"/>
                  </a:cubicBezTo>
                  <a:cubicBezTo>
                    <a:pt x="313" y="432"/>
                    <a:pt x="305" y="441"/>
                    <a:pt x="297" y="448"/>
                  </a:cubicBezTo>
                  <a:cubicBezTo>
                    <a:pt x="287" y="440"/>
                    <a:pt x="276" y="434"/>
                    <a:pt x="264" y="431"/>
                  </a:cubicBezTo>
                  <a:cubicBezTo>
                    <a:pt x="257" y="401"/>
                    <a:pt x="243" y="338"/>
                    <a:pt x="243" y="262"/>
                  </a:cubicBezTo>
                  <a:cubicBezTo>
                    <a:pt x="243" y="216"/>
                    <a:pt x="257" y="183"/>
                    <a:pt x="285" y="166"/>
                  </a:cubicBezTo>
                  <a:cubicBezTo>
                    <a:pt x="307" y="152"/>
                    <a:pt x="330" y="151"/>
                    <a:pt x="330" y="151"/>
                  </a:cubicBezTo>
                  <a:cubicBezTo>
                    <a:pt x="337" y="151"/>
                    <a:pt x="345" y="148"/>
                    <a:pt x="350" y="143"/>
                  </a:cubicBezTo>
                  <a:cubicBezTo>
                    <a:pt x="351" y="142"/>
                    <a:pt x="425" y="74"/>
                    <a:pt x="551" y="67"/>
                  </a:cubicBezTo>
                  <a:cubicBezTo>
                    <a:pt x="667" y="61"/>
                    <a:pt x="756" y="90"/>
                    <a:pt x="809" y="152"/>
                  </a:cubicBezTo>
                  <a:cubicBezTo>
                    <a:pt x="863" y="213"/>
                    <a:pt x="881" y="309"/>
                    <a:pt x="861" y="428"/>
                  </a:cubicBezTo>
                  <a:cubicBezTo>
                    <a:pt x="853" y="427"/>
                    <a:pt x="845" y="428"/>
                    <a:pt x="836" y="429"/>
                  </a:cubicBezTo>
                  <a:cubicBezTo>
                    <a:pt x="808" y="362"/>
                    <a:pt x="808" y="362"/>
                    <a:pt x="808" y="362"/>
                  </a:cubicBezTo>
                  <a:cubicBezTo>
                    <a:pt x="802" y="348"/>
                    <a:pt x="787" y="340"/>
                    <a:pt x="772" y="344"/>
                  </a:cubicBezTo>
                  <a:cubicBezTo>
                    <a:pt x="770" y="345"/>
                    <a:pt x="493" y="415"/>
                    <a:pt x="376" y="271"/>
                  </a:cubicBezTo>
                  <a:cubicBezTo>
                    <a:pt x="366" y="258"/>
                    <a:pt x="347" y="256"/>
                    <a:pt x="334" y="266"/>
                  </a:cubicBezTo>
                  <a:cubicBezTo>
                    <a:pt x="321" y="276"/>
                    <a:pt x="319" y="295"/>
                    <a:pt x="330" y="308"/>
                  </a:cubicBezTo>
                  <a:cubicBezTo>
                    <a:pt x="448" y="456"/>
                    <a:pt x="684" y="424"/>
                    <a:pt x="762" y="408"/>
                  </a:cubicBezTo>
                  <a:cubicBezTo>
                    <a:pt x="784" y="460"/>
                    <a:pt x="784" y="460"/>
                    <a:pt x="784" y="460"/>
                  </a:cubicBezTo>
                  <a:cubicBezTo>
                    <a:pt x="793" y="483"/>
                    <a:pt x="817" y="495"/>
                    <a:pt x="841" y="490"/>
                  </a:cubicBezTo>
                  <a:cubicBezTo>
                    <a:pt x="850" y="487"/>
                    <a:pt x="860" y="487"/>
                    <a:pt x="863" y="488"/>
                  </a:cubicBezTo>
                  <a:cubicBezTo>
                    <a:pt x="875" y="490"/>
                    <a:pt x="884" y="502"/>
                    <a:pt x="884" y="516"/>
                  </a:cubicBezTo>
                  <a:cubicBezTo>
                    <a:pt x="884" y="538"/>
                    <a:pt x="884" y="538"/>
                    <a:pt x="884" y="538"/>
                  </a:cubicBezTo>
                  <a:cubicBezTo>
                    <a:pt x="884" y="552"/>
                    <a:pt x="875" y="565"/>
                    <a:pt x="864" y="567"/>
                  </a:cubicBezTo>
                  <a:cubicBezTo>
                    <a:pt x="861" y="568"/>
                    <a:pt x="859" y="568"/>
                    <a:pt x="857" y="568"/>
                  </a:cubicBezTo>
                  <a:cubicBezTo>
                    <a:pt x="828" y="566"/>
                    <a:pt x="801" y="587"/>
                    <a:pt x="796" y="615"/>
                  </a:cubicBezTo>
                  <a:cubicBezTo>
                    <a:pt x="774" y="734"/>
                    <a:pt x="670" y="820"/>
                    <a:pt x="550" y="820"/>
                  </a:cubicBezTo>
                  <a:cubicBezTo>
                    <a:pt x="429" y="820"/>
                    <a:pt x="325" y="734"/>
                    <a:pt x="303" y="615"/>
                  </a:cubicBezTo>
                  <a:close/>
                  <a:moveTo>
                    <a:pt x="436" y="1146"/>
                  </a:moveTo>
                  <a:cubicBezTo>
                    <a:pt x="429" y="1153"/>
                    <a:pt x="420" y="1154"/>
                    <a:pt x="415" y="1153"/>
                  </a:cubicBezTo>
                  <a:cubicBezTo>
                    <a:pt x="411" y="1153"/>
                    <a:pt x="402" y="1151"/>
                    <a:pt x="396" y="1142"/>
                  </a:cubicBezTo>
                  <a:cubicBezTo>
                    <a:pt x="279" y="967"/>
                    <a:pt x="279" y="967"/>
                    <a:pt x="279" y="967"/>
                  </a:cubicBezTo>
                  <a:cubicBezTo>
                    <a:pt x="326" y="920"/>
                    <a:pt x="326" y="920"/>
                    <a:pt x="326" y="920"/>
                  </a:cubicBezTo>
                  <a:cubicBezTo>
                    <a:pt x="506" y="1076"/>
                    <a:pt x="506" y="1076"/>
                    <a:pt x="506" y="1076"/>
                  </a:cubicBezTo>
                  <a:lnTo>
                    <a:pt x="436" y="1146"/>
                  </a:lnTo>
                  <a:close/>
                  <a:moveTo>
                    <a:pt x="521" y="1185"/>
                  </a:moveTo>
                  <a:cubicBezTo>
                    <a:pt x="523" y="1144"/>
                    <a:pt x="523" y="1144"/>
                    <a:pt x="523" y="1144"/>
                  </a:cubicBezTo>
                  <a:cubicBezTo>
                    <a:pt x="550" y="1117"/>
                    <a:pt x="550" y="1117"/>
                    <a:pt x="550" y="1117"/>
                  </a:cubicBezTo>
                  <a:cubicBezTo>
                    <a:pt x="576" y="1144"/>
                    <a:pt x="576" y="1144"/>
                    <a:pt x="576" y="1144"/>
                  </a:cubicBezTo>
                  <a:cubicBezTo>
                    <a:pt x="578" y="1185"/>
                    <a:pt x="578" y="1185"/>
                    <a:pt x="578" y="1185"/>
                  </a:cubicBezTo>
                  <a:lnTo>
                    <a:pt x="521" y="1185"/>
                  </a:lnTo>
                  <a:close/>
                  <a:moveTo>
                    <a:pt x="550" y="1035"/>
                  </a:moveTo>
                  <a:cubicBezTo>
                    <a:pt x="383" y="889"/>
                    <a:pt x="383" y="889"/>
                    <a:pt x="383" y="889"/>
                  </a:cubicBezTo>
                  <a:cubicBezTo>
                    <a:pt x="383" y="832"/>
                    <a:pt x="383" y="832"/>
                    <a:pt x="383" y="832"/>
                  </a:cubicBezTo>
                  <a:cubicBezTo>
                    <a:pt x="432" y="863"/>
                    <a:pt x="489" y="880"/>
                    <a:pt x="550" y="880"/>
                  </a:cubicBezTo>
                  <a:cubicBezTo>
                    <a:pt x="610" y="880"/>
                    <a:pt x="668" y="863"/>
                    <a:pt x="716" y="832"/>
                  </a:cubicBezTo>
                  <a:cubicBezTo>
                    <a:pt x="716" y="889"/>
                    <a:pt x="716" y="889"/>
                    <a:pt x="716" y="889"/>
                  </a:cubicBezTo>
                  <a:lnTo>
                    <a:pt x="550" y="1035"/>
                  </a:lnTo>
                  <a:close/>
                  <a:moveTo>
                    <a:pt x="703" y="1142"/>
                  </a:moveTo>
                  <a:cubicBezTo>
                    <a:pt x="697" y="1151"/>
                    <a:pt x="688" y="1153"/>
                    <a:pt x="684" y="1153"/>
                  </a:cubicBezTo>
                  <a:cubicBezTo>
                    <a:pt x="679" y="1154"/>
                    <a:pt x="670" y="1153"/>
                    <a:pt x="663" y="1146"/>
                  </a:cubicBezTo>
                  <a:cubicBezTo>
                    <a:pt x="593" y="1076"/>
                    <a:pt x="593" y="1076"/>
                    <a:pt x="593" y="1076"/>
                  </a:cubicBezTo>
                  <a:cubicBezTo>
                    <a:pt x="773" y="920"/>
                    <a:pt x="773" y="920"/>
                    <a:pt x="773" y="920"/>
                  </a:cubicBezTo>
                  <a:cubicBezTo>
                    <a:pt x="820" y="967"/>
                    <a:pt x="820" y="967"/>
                    <a:pt x="820" y="967"/>
                  </a:cubicBezTo>
                  <a:lnTo>
                    <a:pt x="703" y="1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 noEditPoints="1"/>
            </p:cNvSpPr>
            <p:nvPr/>
          </p:nvSpPr>
          <p:spPr bwMode="auto">
            <a:xfrm>
              <a:off x="5140" y="2413"/>
              <a:ext cx="165" cy="275"/>
            </a:xfrm>
            <a:custGeom>
              <a:avLst/>
              <a:gdLst>
                <a:gd name="T0" fmla="*/ 728 w 1077"/>
                <a:gd name="T1" fmla="*/ 1011 h 1792"/>
                <a:gd name="T2" fmla="*/ 843 w 1077"/>
                <a:gd name="T3" fmla="*/ 753 h 1792"/>
                <a:gd name="T4" fmla="*/ 933 w 1077"/>
                <a:gd name="T5" fmla="*/ 642 h 1792"/>
                <a:gd name="T6" fmla="*/ 737 w 1077"/>
                <a:gd name="T7" fmla="*/ 188 h 1792"/>
                <a:gd name="T8" fmla="*/ 171 w 1077"/>
                <a:gd name="T9" fmla="*/ 485 h 1792"/>
                <a:gd name="T10" fmla="*/ 143 w 1077"/>
                <a:gd name="T11" fmla="*/ 663 h 1792"/>
                <a:gd name="T12" fmla="*/ 368 w 1077"/>
                <a:gd name="T13" fmla="*/ 955 h 1792"/>
                <a:gd name="T14" fmla="*/ 269 w 1077"/>
                <a:gd name="T15" fmla="*/ 1091 h 1792"/>
                <a:gd name="T16" fmla="*/ 21 w 1077"/>
                <a:gd name="T17" fmla="*/ 1763 h 1792"/>
                <a:gd name="T18" fmla="*/ 81 w 1077"/>
                <a:gd name="T19" fmla="*/ 1760 h 1792"/>
                <a:gd name="T20" fmla="*/ 161 w 1077"/>
                <a:gd name="T21" fmla="*/ 1361 h 1792"/>
                <a:gd name="T22" fmla="*/ 229 w 1077"/>
                <a:gd name="T23" fmla="*/ 1792 h 1792"/>
                <a:gd name="T24" fmla="*/ 207 w 1077"/>
                <a:gd name="T25" fmla="*/ 1323 h 1792"/>
                <a:gd name="T26" fmla="*/ 274 w 1077"/>
                <a:gd name="T27" fmla="*/ 1154 h 1792"/>
                <a:gd name="T28" fmla="*/ 413 w 1077"/>
                <a:gd name="T29" fmla="*/ 1328 h 1792"/>
                <a:gd name="T30" fmla="*/ 508 w 1077"/>
                <a:gd name="T31" fmla="*/ 1762 h 1792"/>
                <a:gd name="T32" fmla="*/ 568 w 1077"/>
                <a:gd name="T33" fmla="*/ 1265 h 1792"/>
                <a:gd name="T34" fmla="*/ 672 w 1077"/>
                <a:gd name="T35" fmla="*/ 1327 h 1792"/>
                <a:gd name="T36" fmla="*/ 930 w 1077"/>
                <a:gd name="T37" fmla="*/ 1210 h 1792"/>
                <a:gd name="T38" fmla="*/ 817 w 1077"/>
                <a:gd name="T39" fmla="*/ 1468 h 1792"/>
                <a:gd name="T40" fmla="*/ 877 w 1077"/>
                <a:gd name="T41" fmla="*/ 1762 h 1792"/>
                <a:gd name="T42" fmla="*/ 994 w 1077"/>
                <a:gd name="T43" fmla="*/ 1267 h 1792"/>
                <a:gd name="T44" fmla="*/ 1024 w 1077"/>
                <a:gd name="T45" fmla="*/ 1792 h 1792"/>
                <a:gd name="T46" fmla="*/ 1073 w 1077"/>
                <a:gd name="T47" fmla="*/ 1345 h 1792"/>
                <a:gd name="T48" fmla="*/ 672 w 1077"/>
                <a:gd name="T49" fmla="*/ 156 h 1792"/>
                <a:gd name="T50" fmla="*/ 538 w 1077"/>
                <a:gd name="T51" fmla="*/ 60 h 1792"/>
                <a:gd name="T52" fmla="*/ 223 w 1077"/>
                <a:gd name="T53" fmla="*/ 693 h 1792"/>
                <a:gd name="T54" fmla="*/ 225 w 1077"/>
                <a:gd name="T55" fmla="*/ 613 h 1792"/>
                <a:gd name="T56" fmla="*/ 308 w 1077"/>
                <a:gd name="T57" fmla="*/ 632 h 1792"/>
                <a:gd name="T58" fmla="*/ 308 w 1077"/>
                <a:gd name="T59" fmla="*/ 549 h 1792"/>
                <a:gd name="T60" fmla="*/ 231 w 1077"/>
                <a:gd name="T61" fmla="*/ 485 h 1792"/>
                <a:gd name="T62" fmla="*/ 836 w 1077"/>
                <a:gd name="T63" fmla="*/ 554 h 1792"/>
                <a:gd name="T64" fmla="*/ 750 w 1077"/>
                <a:gd name="T65" fmla="*/ 526 h 1792"/>
                <a:gd name="T66" fmla="*/ 319 w 1077"/>
                <a:gd name="T67" fmla="*/ 434 h 1792"/>
                <a:gd name="T68" fmla="*/ 788 w 1077"/>
                <a:gd name="T69" fmla="*/ 615 h 1792"/>
                <a:gd name="T70" fmla="*/ 873 w 1077"/>
                <a:gd name="T71" fmla="*/ 642 h 1792"/>
                <a:gd name="T72" fmla="*/ 845 w 1077"/>
                <a:gd name="T73" fmla="*/ 693 h 1792"/>
                <a:gd name="T74" fmla="*/ 292 w 1077"/>
                <a:gd name="T75" fmla="*/ 741 h 1792"/>
                <a:gd name="T76" fmla="*/ 370 w 1077"/>
                <a:gd name="T77" fmla="*/ 1074 h 1792"/>
                <a:gd name="T78" fmla="*/ 538 w 1077"/>
                <a:gd name="T79" fmla="*/ 1158 h 1792"/>
                <a:gd name="T80" fmla="*/ 538 w 1077"/>
                <a:gd name="T81" fmla="*/ 1006 h 1792"/>
                <a:gd name="T82" fmla="*/ 538 w 1077"/>
                <a:gd name="T83" fmla="*/ 1158 h 1792"/>
                <a:gd name="T84" fmla="*/ 707 w 1077"/>
                <a:gd name="T85" fmla="*/ 1074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7" h="1792">
                  <a:moveTo>
                    <a:pt x="954" y="1155"/>
                  </a:moveTo>
                  <a:cubicBezTo>
                    <a:pt x="808" y="1091"/>
                    <a:pt x="808" y="1091"/>
                    <a:pt x="808" y="1091"/>
                  </a:cubicBezTo>
                  <a:cubicBezTo>
                    <a:pt x="728" y="1011"/>
                    <a:pt x="728" y="1011"/>
                    <a:pt x="728" y="1011"/>
                  </a:cubicBezTo>
                  <a:cubicBezTo>
                    <a:pt x="722" y="1005"/>
                    <a:pt x="716" y="1003"/>
                    <a:pt x="709" y="1002"/>
                  </a:cubicBezTo>
                  <a:cubicBezTo>
                    <a:pt x="709" y="955"/>
                    <a:pt x="709" y="955"/>
                    <a:pt x="709" y="955"/>
                  </a:cubicBezTo>
                  <a:cubicBezTo>
                    <a:pt x="777" y="910"/>
                    <a:pt x="827" y="838"/>
                    <a:pt x="843" y="753"/>
                  </a:cubicBezTo>
                  <a:cubicBezTo>
                    <a:pt x="851" y="754"/>
                    <a:pt x="859" y="753"/>
                    <a:pt x="867" y="751"/>
                  </a:cubicBezTo>
                  <a:cubicBezTo>
                    <a:pt x="905" y="742"/>
                    <a:pt x="933" y="705"/>
                    <a:pt x="933" y="663"/>
                  </a:cubicBezTo>
                  <a:cubicBezTo>
                    <a:pt x="933" y="642"/>
                    <a:pt x="933" y="642"/>
                    <a:pt x="933" y="642"/>
                  </a:cubicBezTo>
                  <a:cubicBezTo>
                    <a:pt x="933" y="611"/>
                    <a:pt x="918" y="584"/>
                    <a:pt x="895" y="568"/>
                  </a:cubicBezTo>
                  <a:cubicBezTo>
                    <a:pt x="901" y="541"/>
                    <a:pt x="905" y="513"/>
                    <a:pt x="905" y="485"/>
                  </a:cubicBezTo>
                  <a:cubicBezTo>
                    <a:pt x="905" y="360"/>
                    <a:pt x="838" y="251"/>
                    <a:pt x="737" y="188"/>
                  </a:cubicBezTo>
                  <a:cubicBezTo>
                    <a:pt x="735" y="84"/>
                    <a:pt x="647" y="0"/>
                    <a:pt x="538" y="0"/>
                  </a:cubicBezTo>
                  <a:cubicBezTo>
                    <a:pt x="429" y="0"/>
                    <a:pt x="341" y="84"/>
                    <a:pt x="340" y="188"/>
                  </a:cubicBezTo>
                  <a:cubicBezTo>
                    <a:pt x="239" y="251"/>
                    <a:pt x="171" y="360"/>
                    <a:pt x="171" y="485"/>
                  </a:cubicBezTo>
                  <a:cubicBezTo>
                    <a:pt x="171" y="513"/>
                    <a:pt x="175" y="540"/>
                    <a:pt x="182" y="568"/>
                  </a:cubicBezTo>
                  <a:cubicBezTo>
                    <a:pt x="158" y="584"/>
                    <a:pt x="143" y="611"/>
                    <a:pt x="143" y="642"/>
                  </a:cubicBezTo>
                  <a:cubicBezTo>
                    <a:pt x="143" y="663"/>
                    <a:pt x="143" y="663"/>
                    <a:pt x="143" y="663"/>
                  </a:cubicBezTo>
                  <a:cubicBezTo>
                    <a:pt x="143" y="705"/>
                    <a:pt x="171" y="742"/>
                    <a:pt x="210" y="751"/>
                  </a:cubicBezTo>
                  <a:cubicBezTo>
                    <a:pt x="217" y="753"/>
                    <a:pt x="225" y="754"/>
                    <a:pt x="233" y="753"/>
                  </a:cubicBezTo>
                  <a:cubicBezTo>
                    <a:pt x="249" y="838"/>
                    <a:pt x="299" y="910"/>
                    <a:pt x="368" y="955"/>
                  </a:cubicBezTo>
                  <a:cubicBezTo>
                    <a:pt x="368" y="1002"/>
                    <a:pt x="368" y="1002"/>
                    <a:pt x="368" y="1002"/>
                  </a:cubicBezTo>
                  <a:cubicBezTo>
                    <a:pt x="361" y="1003"/>
                    <a:pt x="354" y="1005"/>
                    <a:pt x="349" y="1011"/>
                  </a:cubicBezTo>
                  <a:cubicBezTo>
                    <a:pt x="269" y="1091"/>
                    <a:pt x="269" y="1091"/>
                    <a:pt x="269" y="1091"/>
                  </a:cubicBezTo>
                  <a:cubicBezTo>
                    <a:pt x="122" y="1155"/>
                    <a:pt x="122" y="1155"/>
                    <a:pt x="122" y="1155"/>
                  </a:cubicBezTo>
                  <a:cubicBezTo>
                    <a:pt x="47" y="1187"/>
                    <a:pt x="0" y="1264"/>
                    <a:pt x="3" y="1345"/>
                  </a:cubicBezTo>
                  <a:cubicBezTo>
                    <a:pt x="21" y="1763"/>
                    <a:pt x="21" y="1763"/>
                    <a:pt x="21" y="1763"/>
                  </a:cubicBezTo>
                  <a:cubicBezTo>
                    <a:pt x="22" y="1779"/>
                    <a:pt x="35" y="1792"/>
                    <a:pt x="51" y="1792"/>
                  </a:cubicBezTo>
                  <a:cubicBezTo>
                    <a:pt x="51" y="1792"/>
                    <a:pt x="52" y="1792"/>
                    <a:pt x="52" y="1792"/>
                  </a:cubicBezTo>
                  <a:cubicBezTo>
                    <a:pt x="69" y="1791"/>
                    <a:pt x="82" y="1777"/>
                    <a:pt x="81" y="1760"/>
                  </a:cubicBezTo>
                  <a:cubicBezTo>
                    <a:pt x="63" y="1342"/>
                    <a:pt x="63" y="1342"/>
                    <a:pt x="63" y="1342"/>
                  </a:cubicBezTo>
                  <a:cubicBezTo>
                    <a:pt x="62" y="1316"/>
                    <a:pt x="69" y="1289"/>
                    <a:pt x="82" y="1267"/>
                  </a:cubicBezTo>
                  <a:cubicBezTo>
                    <a:pt x="161" y="1361"/>
                    <a:pt x="161" y="1361"/>
                    <a:pt x="161" y="1361"/>
                  </a:cubicBezTo>
                  <a:cubicBezTo>
                    <a:pt x="186" y="1391"/>
                    <a:pt x="199" y="1429"/>
                    <a:pt x="199" y="1468"/>
                  </a:cubicBezTo>
                  <a:cubicBezTo>
                    <a:pt x="199" y="1762"/>
                    <a:pt x="199" y="1762"/>
                    <a:pt x="199" y="1762"/>
                  </a:cubicBezTo>
                  <a:cubicBezTo>
                    <a:pt x="199" y="1778"/>
                    <a:pt x="213" y="1792"/>
                    <a:pt x="229" y="1792"/>
                  </a:cubicBezTo>
                  <a:cubicBezTo>
                    <a:pt x="246" y="1792"/>
                    <a:pt x="259" y="1778"/>
                    <a:pt x="259" y="1762"/>
                  </a:cubicBezTo>
                  <a:cubicBezTo>
                    <a:pt x="259" y="1468"/>
                    <a:pt x="259" y="1468"/>
                    <a:pt x="259" y="1468"/>
                  </a:cubicBezTo>
                  <a:cubicBezTo>
                    <a:pt x="259" y="1415"/>
                    <a:pt x="241" y="1364"/>
                    <a:pt x="207" y="1323"/>
                  </a:cubicBezTo>
                  <a:cubicBezTo>
                    <a:pt x="123" y="1223"/>
                    <a:pt x="123" y="1223"/>
                    <a:pt x="123" y="1223"/>
                  </a:cubicBezTo>
                  <a:cubicBezTo>
                    <a:pt x="130" y="1218"/>
                    <a:pt x="138" y="1213"/>
                    <a:pt x="146" y="1210"/>
                  </a:cubicBezTo>
                  <a:cubicBezTo>
                    <a:pt x="274" y="1154"/>
                    <a:pt x="274" y="1154"/>
                    <a:pt x="274" y="1154"/>
                  </a:cubicBezTo>
                  <a:cubicBezTo>
                    <a:pt x="364" y="1301"/>
                    <a:pt x="364" y="1301"/>
                    <a:pt x="364" y="1301"/>
                  </a:cubicBezTo>
                  <a:cubicBezTo>
                    <a:pt x="373" y="1315"/>
                    <a:pt x="388" y="1325"/>
                    <a:pt x="404" y="1327"/>
                  </a:cubicBezTo>
                  <a:cubicBezTo>
                    <a:pt x="407" y="1328"/>
                    <a:pt x="410" y="1328"/>
                    <a:pt x="413" y="1328"/>
                  </a:cubicBezTo>
                  <a:cubicBezTo>
                    <a:pt x="427" y="1328"/>
                    <a:pt x="440" y="1323"/>
                    <a:pt x="451" y="1314"/>
                  </a:cubicBezTo>
                  <a:cubicBezTo>
                    <a:pt x="508" y="1265"/>
                    <a:pt x="508" y="1265"/>
                    <a:pt x="508" y="1265"/>
                  </a:cubicBezTo>
                  <a:cubicBezTo>
                    <a:pt x="508" y="1762"/>
                    <a:pt x="508" y="1762"/>
                    <a:pt x="508" y="1762"/>
                  </a:cubicBezTo>
                  <a:cubicBezTo>
                    <a:pt x="508" y="1778"/>
                    <a:pt x="522" y="1792"/>
                    <a:pt x="538" y="1792"/>
                  </a:cubicBezTo>
                  <a:cubicBezTo>
                    <a:pt x="555" y="1792"/>
                    <a:pt x="568" y="1778"/>
                    <a:pt x="568" y="1762"/>
                  </a:cubicBezTo>
                  <a:cubicBezTo>
                    <a:pt x="568" y="1265"/>
                    <a:pt x="568" y="1265"/>
                    <a:pt x="568" y="1265"/>
                  </a:cubicBezTo>
                  <a:cubicBezTo>
                    <a:pt x="625" y="1314"/>
                    <a:pt x="625" y="1314"/>
                    <a:pt x="625" y="1314"/>
                  </a:cubicBezTo>
                  <a:cubicBezTo>
                    <a:pt x="636" y="1323"/>
                    <a:pt x="649" y="1328"/>
                    <a:pt x="663" y="1328"/>
                  </a:cubicBezTo>
                  <a:cubicBezTo>
                    <a:pt x="666" y="1328"/>
                    <a:pt x="669" y="1328"/>
                    <a:pt x="672" y="1327"/>
                  </a:cubicBezTo>
                  <a:cubicBezTo>
                    <a:pt x="689" y="1325"/>
                    <a:pt x="704" y="1315"/>
                    <a:pt x="713" y="1301"/>
                  </a:cubicBezTo>
                  <a:cubicBezTo>
                    <a:pt x="803" y="1154"/>
                    <a:pt x="803" y="1154"/>
                    <a:pt x="803" y="1154"/>
                  </a:cubicBezTo>
                  <a:cubicBezTo>
                    <a:pt x="930" y="1210"/>
                    <a:pt x="930" y="1210"/>
                    <a:pt x="930" y="1210"/>
                  </a:cubicBezTo>
                  <a:cubicBezTo>
                    <a:pt x="938" y="1213"/>
                    <a:pt x="946" y="1218"/>
                    <a:pt x="953" y="1223"/>
                  </a:cubicBezTo>
                  <a:cubicBezTo>
                    <a:pt x="869" y="1323"/>
                    <a:pt x="869" y="1323"/>
                    <a:pt x="869" y="1323"/>
                  </a:cubicBezTo>
                  <a:cubicBezTo>
                    <a:pt x="836" y="1364"/>
                    <a:pt x="817" y="1415"/>
                    <a:pt x="817" y="1468"/>
                  </a:cubicBezTo>
                  <a:cubicBezTo>
                    <a:pt x="817" y="1762"/>
                    <a:pt x="817" y="1762"/>
                    <a:pt x="817" y="1762"/>
                  </a:cubicBezTo>
                  <a:cubicBezTo>
                    <a:pt x="817" y="1778"/>
                    <a:pt x="830" y="1792"/>
                    <a:pt x="847" y="1792"/>
                  </a:cubicBezTo>
                  <a:cubicBezTo>
                    <a:pt x="864" y="1792"/>
                    <a:pt x="877" y="1778"/>
                    <a:pt x="877" y="1762"/>
                  </a:cubicBezTo>
                  <a:cubicBezTo>
                    <a:pt x="877" y="1468"/>
                    <a:pt x="877" y="1468"/>
                    <a:pt x="877" y="1468"/>
                  </a:cubicBezTo>
                  <a:cubicBezTo>
                    <a:pt x="877" y="1429"/>
                    <a:pt x="891" y="1391"/>
                    <a:pt x="916" y="1361"/>
                  </a:cubicBezTo>
                  <a:cubicBezTo>
                    <a:pt x="994" y="1267"/>
                    <a:pt x="994" y="1267"/>
                    <a:pt x="994" y="1267"/>
                  </a:cubicBezTo>
                  <a:cubicBezTo>
                    <a:pt x="1007" y="1289"/>
                    <a:pt x="1014" y="1316"/>
                    <a:pt x="1013" y="1343"/>
                  </a:cubicBezTo>
                  <a:cubicBezTo>
                    <a:pt x="996" y="1760"/>
                    <a:pt x="996" y="1760"/>
                    <a:pt x="996" y="1760"/>
                  </a:cubicBezTo>
                  <a:cubicBezTo>
                    <a:pt x="995" y="1777"/>
                    <a:pt x="1008" y="1791"/>
                    <a:pt x="1024" y="1792"/>
                  </a:cubicBezTo>
                  <a:cubicBezTo>
                    <a:pt x="1025" y="1792"/>
                    <a:pt x="1025" y="1792"/>
                    <a:pt x="1026" y="1792"/>
                  </a:cubicBezTo>
                  <a:cubicBezTo>
                    <a:pt x="1042" y="1792"/>
                    <a:pt x="1055" y="1779"/>
                    <a:pt x="1056" y="1763"/>
                  </a:cubicBezTo>
                  <a:cubicBezTo>
                    <a:pt x="1073" y="1345"/>
                    <a:pt x="1073" y="1345"/>
                    <a:pt x="1073" y="1345"/>
                  </a:cubicBezTo>
                  <a:cubicBezTo>
                    <a:pt x="1077" y="1264"/>
                    <a:pt x="1029" y="1187"/>
                    <a:pt x="954" y="1155"/>
                  </a:cubicBezTo>
                  <a:close/>
                  <a:moveTo>
                    <a:pt x="538" y="60"/>
                  </a:moveTo>
                  <a:cubicBezTo>
                    <a:pt x="602" y="60"/>
                    <a:pt x="656" y="101"/>
                    <a:pt x="672" y="156"/>
                  </a:cubicBezTo>
                  <a:cubicBezTo>
                    <a:pt x="630" y="141"/>
                    <a:pt x="585" y="132"/>
                    <a:pt x="538" y="132"/>
                  </a:cubicBezTo>
                  <a:cubicBezTo>
                    <a:pt x="491" y="132"/>
                    <a:pt x="446" y="141"/>
                    <a:pt x="405" y="156"/>
                  </a:cubicBezTo>
                  <a:cubicBezTo>
                    <a:pt x="421" y="101"/>
                    <a:pt x="474" y="60"/>
                    <a:pt x="538" y="60"/>
                  </a:cubicBezTo>
                  <a:close/>
                  <a:moveTo>
                    <a:pt x="292" y="741"/>
                  </a:moveTo>
                  <a:cubicBezTo>
                    <a:pt x="287" y="712"/>
                    <a:pt x="260" y="691"/>
                    <a:pt x="231" y="693"/>
                  </a:cubicBezTo>
                  <a:cubicBezTo>
                    <a:pt x="229" y="693"/>
                    <a:pt x="226" y="693"/>
                    <a:pt x="223" y="693"/>
                  </a:cubicBezTo>
                  <a:cubicBezTo>
                    <a:pt x="212" y="690"/>
                    <a:pt x="203" y="677"/>
                    <a:pt x="203" y="663"/>
                  </a:cubicBezTo>
                  <a:cubicBezTo>
                    <a:pt x="203" y="642"/>
                    <a:pt x="203" y="642"/>
                    <a:pt x="203" y="642"/>
                  </a:cubicBezTo>
                  <a:cubicBezTo>
                    <a:pt x="203" y="628"/>
                    <a:pt x="213" y="615"/>
                    <a:pt x="225" y="613"/>
                  </a:cubicBezTo>
                  <a:cubicBezTo>
                    <a:pt x="235" y="612"/>
                    <a:pt x="244" y="615"/>
                    <a:pt x="250" y="623"/>
                  </a:cubicBezTo>
                  <a:cubicBezTo>
                    <a:pt x="256" y="630"/>
                    <a:pt x="263" y="636"/>
                    <a:pt x="271" y="638"/>
                  </a:cubicBezTo>
                  <a:cubicBezTo>
                    <a:pt x="284" y="642"/>
                    <a:pt x="297" y="640"/>
                    <a:pt x="308" y="632"/>
                  </a:cubicBezTo>
                  <a:cubicBezTo>
                    <a:pt x="326" y="619"/>
                    <a:pt x="342" y="603"/>
                    <a:pt x="356" y="585"/>
                  </a:cubicBezTo>
                  <a:cubicBezTo>
                    <a:pt x="366" y="572"/>
                    <a:pt x="363" y="553"/>
                    <a:pt x="350" y="543"/>
                  </a:cubicBezTo>
                  <a:cubicBezTo>
                    <a:pt x="337" y="533"/>
                    <a:pt x="318" y="536"/>
                    <a:pt x="308" y="549"/>
                  </a:cubicBezTo>
                  <a:cubicBezTo>
                    <a:pt x="301" y="558"/>
                    <a:pt x="294" y="566"/>
                    <a:pt x="285" y="574"/>
                  </a:cubicBezTo>
                  <a:cubicBezTo>
                    <a:pt x="273" y="563"/>
                    <a:pt x="257" y="556"/>
                    <a:pt x="240" y="554"/>
                  </a:cubicBezTo>
                  <a:cubicBezTo>
                    <a:pt x="234" y="531"/>
                    <a:pt x="231" y="508"/>
                    <a:pt x="231" y="485"/>
                  </a:cubicBezTo>
                  <a:cubicBezTo>
                    <a:pt x="231" y="323"/>
                    <a:pt x="369" y="192"/>
                    <a:pt x="538" y="192"/>
                  </a:cubicBezTo>
                  <a:cubicBezTo>
                    <a:pt x="707" y="192"/>
                    <a:pt x="845" y="323"/>
                    <a:pt x="845" y="485"/>
                  </a:cubicBezTo>
                  <a:cubicBezTo>
                    <a:pt x="845" y="508"/>
                    <a:pt x="842" y="531"/>
                    <a:pt x="836" y="554"/>
                  </a:cubicBezTo>
                  <a:cubicBezTo>
                    <a:pt x="828" y="554"/>
                    <a:pt x="820" y="555"/>
                    <a:pt x="813" y="557"/>
                  </a:cubicBezTo>
                  <a:cubicBezTo>
                    <a:pt x="790" y="539"/>
                    <a:pt x="790" y="539"/>
                    <a:pt x="790" y="539"/>
                  </a:cubicBezTo>
                  <a:cubicBezTo>
                    <a:pt x="779" y="529"/>
                    <a:pt x="765" y="525"/>
                    <a:pt x="750" y="526"/>
                  </a:cubicBezTo>
                  <a:cubicBezTo>
                    <a:pt x="706" y="528"/>
                    <a:pt x="480" y="534"/>
                    <a:pt x="365" y="396"/>
                  </a:cubicBezTo>
                  <a:cubicBezTo>
                    <a:pt x="354" y="383"/>
                    <a:pt x="335" y="381"/>
                    <a:pt x="322" y="392"/>
                  </a:cubicBezTo>
                  <a:cubicBezTo>
                    <a:pt x="310" y="402"/>
                    <a:pt x="308" y="421"/>
                    <a:pt x="319" y="434"/>
                  </a:cubicBezTo>
                  <a:cubicBezTo>
                    <a:pt x="376" y="502"/>
                    <a:pt x="460" y="549"/>
                    <a:pt x="568" y="572"/>
                  </a:cubicBezTo>
                  <a:cubicBezTo>
                    <a:pt x="651" y="589"/>
                    <a:pt x="724" y="587"/>
                    <a:pt x="753" y="586"/>
                  </a:cubicBezTo>
                  <a:cubicBezTo>
                    <a:pt x="788" y="615"/>
                    <a:pt x="788" y="615"/>
                    <a:pt x="788" y="615"/>
                  </a:cubicBezTo>
                  <a:cubicBezTo>
                    <a:pt x="798" y="623"/>
                    <a:pt x="811" y="624"/>
                    <a:pt x="822" y="617"/>
                  </a:cubicBezTo>
                  <a:cubicBezTo>
                    <a:pt x="827" y="615"/>
                    <a:pt x="844" y="612"/>
                    <a:pt x="852" y="613"/>
                  </a:cubicBezTo>
                  <a:cubicBezTo>
                    <a:pt x="864" y="616"/>
                    <a:pt x="873" y="628"/>
                    <a:pt x="873" y="642"/>
                  </a:cubicBezTo>
                  <a:cubicBezTo>
                    <a:pt x="873" y="663"/>
                    <a:pt x="873" y="663"/>
                    <a:pt x="873" y="663"/>
                  </a:cubicBezTo>
                  <a:cubicBezTo>
                    <a:pt x="873" y="677"/>
                    <a:pt x="864" y="690"/>
                    <a:pt x="853" y="693"/>
                  </a:cubicBezTo>
                  <a:cubicBezTo>
                    <a:pt x="850" y="693"/>
                    <a:pt x="848" y="693"/>
                    <a:pt x="845" y="693"/>
                  </a:cubicBezTo>
                  <a:cubicBezTo>
                    <a:pt x="816" y="691"/>
                    <a:pt x="790" y="712"/>
                    <a:pt x="784" y="741"/>
                  </a:cubicBezTo>
                  <a:cubicBezTo>
                    <a:pt x="763" y="860"/>
                    <a:pt x="659" y="946"/>
                    <a:pt x="538" y="946"/>
                  </a:cubicBezTo>
                  <a:cubicBezTo>
                    <a:pt x="417" y="946"/>
                    <a:pt x="314" y="860"/>
                    <a:pt x="292" y="741"/>
                  </a:cubicBezTo>
                  <a:close/>
                  <a:moveTo>
                    <a:pt x="414" y="1267"/>
                  </a:moveTo>
                  <a:cubicBezTo>
                    <a:pt x="324" y="1121"/>
                    <a:pt x="324" y="1121"/>
                    <a:pt x="324" y="1121"/>
                  </a:cubicBezTo>
                  <a:cubicBezTo>
                    <a:pt x="370" y="1074"/>
                    <a:pt x="370" y="1074"/>
                    <a:pt x="370" y="1074"/>
                  </a:cubicBezTo>
                  <a:cubicBezTo>
                    <a:pt x="494" y="1199"/>
                    <a:pt x="494" y="1199"/>
                    <a:pt x="494" y="1199"/>
                  </a:cubicBezTo>
                  <a:lnTo>
                    <a:pt x="414" y="1267"/>
                  </a:lnTo>
                  <a:close/>
                  <a:moveTo>
                    <a:pt x="538" y="1158"/>
                  </a:moveTo>
                  <a:cubicBezTo>
                    <a:pt x="428" y="1048"/>
                    <a:pt x="428" y="1048"/>
                    <a:pt x="428" y="1048"/>
                  </a:cubicBezTo>
                  <a:cubicBezTo>
                    <a:pt x="428" y="986"/>
                    <a:pt x="428" y="986"/>
                    <a:pt x="428" y="986"/>
                  </a:cubicBezTo>
                  <a:cubicBezTo>
                    <a:pt x="462" y="999"/>
                    <a:pt x="500" y="1006"/>
                    <a:pt x="538" y="1006"/>
                  </a:cubicBezTo>
                  <a:cubicBezTo>
                    <a:pt x="577" y="1006"/>
                    <a:pt x="614" y="999"/>
                    <a:pt x="649" y="986"/>
                  </a:cubicBezTo>
                  <a:cubicBezTo>
                    <a:pt x="649" y="1048"/>
                    <a:pt x="649" y="1048"/>
                    <a:pt x="649" y="1048"/>
                  </a:cubicBezTo>
                  <a:lnTo>
                    <a:pt x="538" y="1158"/>
                  </a:lnTo>
                  <a:close/>
                  <a:moveTo>
                    <a:pt x="663" y="1267"/>
                  </a:moveTo>
                  <a:cubicBezTo>
                    <a:pt x="582" y="1199"/>
                    <a:pt x="582" y="1199"/>
                    <a:pt x="582" y="1199"/>
                  </a:cubicBezTo>
                  <a:cubicBezTo>
                    <a:pt x="707" y="1074"/>
                    <a:pt x="707" y="1074"/>
                    <a:pt x="707" y="1074"/>
                  </a:cubicBezTo>
                  <a:cubicBezTo>
                    <a:pt x="753" y="1121"/>
                    <a:pt x="753" y="1121"/>
                    <a:pt x="753" y="1121"/>
                  </a:cubicBezTo>
                  <a:lnTo>
                    <a:pt x="663" y="1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5187" y="2636"/>
              <a:ext cx="22" cy="9"/>
            </a:xfrm>
            <a:custGeom>
              <a:avLst/>
              <a:gdLst>
                <a:gd name="T0" fmla="*/ 114 w 144"/>
                <a:gd name="T1" fmla="*/ 0 h 60"/>
                <a:gd name="T2" fmla="*/ 30 w 144"/>
                <a:gd name="T3" fmla="*/ 0 h 60"/>
                <a:gd name="T4" fmla="*/ 0 w 144"/>
                <a:gd name="T5" fmla="*/ 30 h 60"/>
                <a:gd name="T6" fmla="*/ 30 w 144"/>
                <a:gd name="T7" fmla="*/ 60 h 60"/>
                <a:gd name="T8" fmla="*/ 114 w 144"/>
                <a:gd name="T9" fmla="*/ 60 h 60"/>
                <a:gd name="T10" fmla="*/ 144 w 144"/>
                <a:gd name="T11" fmla="*/ 30 h 60"/>
                <a:gd name="T12" fmla="*/ 114 w 14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0">
                  <a:moveTo>
                    <a:pt x="11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31" y="60"/>
                    <a:pt x="144" y="47"/>
                    <a:pt x="144" y="30"/>
                  </a:cubicBezTo>
                  <a:cubicBezTo>
                    <a:pt x="144" y="14"/>
                    <a:pt x="131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23"/>
          <p:cNvGrpSpPr>
            <a:grpSpLocks noChangeAspect="1"/>
          </p:cNvGrpSpPr>
          <p:nvPr/>
        </p:nvGrpSpPr>
        <p:grpSpPr bwMode="auto">
          <a:xfrm>
            <a:off x="717555" y="37870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124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44" y="640324"/>
            <a:ext cx="5472056" cy="85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produits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625631" y="1287907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aphicFrame>
        <p:nvGraphicFramePr>
          <p:cNvPr id="27" name="Table 3">
            <a:extLst>
              <a:ext uri="{FF2B5EF4-FFF2-40B4-BE49-F238E27FC236}">
                <a16:creationId xmlns:a16="http://schemas.microsoft.com/office/drawing/2014/main" id="{16F1ABE6-33C5-144F-865A-E3B2455B6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967"/>
              </p:ext>
            </p:extLst>
          </p:nvPr>
        </p:nvGraphicFramePr>
        <p:xfrm>
          <a:off x="1351722" y="2491410"/>
          <a:ext cx="9674088" cy="26909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18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2529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Réseau</a:t>
                      </a: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Logistique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$5,000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Mobilité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$10,000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Immobilier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$20,000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2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5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10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 + Anti-Spam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Total Security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5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r="15715"/>
          <a:stretch/>
        </p:blipFill>
        <p:spPr>
          <a:xfrm>
            <a:off x="598455" y="2694505"/>
            <a:ext cx="3344562" cy="33640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335" y="811647"/>
            <a:ext cx="3511208" cy="6965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Mon </a:t>
            </a:r>
            <a:r>
              <a:rPr lang="en-US" sz="4000" b="1" dirty="0" err="1"/>
              <a:t>équipe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596334" y="1287334"/>
            <a:ext cx="4406589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996043"/>
            <a:ext cx="53296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do I get?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Video Conferencing Mobile Screen Sharing Prospects Can Attend The Meeting From Any Device  Prospects Can Call in Using International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3" t="4172" r="20393" b="5020"/>
          <a:stretch/>
        </p:blipFill>
        <p:spPr>
          <a:xfrm>
            <a:off x="4073530" y="2696502"/>
            <a:ext cx="3552219" cy="33620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2" t="4098" r="17465" b="7295"/>
          <a:stretch/>
        </p:blipFill>
        <p:spPr>
          <a:xfrm>
            <a:off x="7756262" y="2696502"/>
            <a:ext cx="3812759" cy="336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320209" y="2829525"/>
            <a:ext cx="3578087" cy="59411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2. Le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52914" y="3661595"/>
            <a:ext cx="7329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perspiciatis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unde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omnis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iste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natus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error sit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volup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tatem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accus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antium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dolor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emque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lauda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totam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rem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aperiam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eaque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ipsa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quae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ab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illo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inventore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very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et quasi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architecto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beatae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vitae dicta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sunt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.  </a:t>
            </a:r>
          </a:p>
        </p:txBody>
      </p:sp>
      <p:sp>
        <p:nvSpPr>
          <p:cNvPr id="5" name="Round Same Side Corner Rectangle 4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5641" y="4931442"/>
            <a:ext cx="6232862" cy="10219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274594" y="5178949"/>
            <a:ext cx="526962" cy="5269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38" y="794425"/>
            <a:ext cx="5506721" cy="11210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 </a:t>
            </a:r>
            <a:r>
              <a:rPr lang="en-US" b="1" dirty="0" err="1"/>
              <a:t>marché</a:t>
            </a:r>
            <a:r>
              <a:rPr lang="en-US" b="1" dirty="0"/>
              <a:t> de </a:t>
            </a:r>
            <a:r>
              <a:rPr lang="en-US" b="1" dirty="0" err="1"/>
              <a:t>l’entreprise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25138" y="179999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695" y="2466433"/>
            <a:ext cx="46970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1795" y="5180820"/>
            <a:ext cx="484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59" y="0"/>
            <a:ext cx="606014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r="20683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395917" y="5269499"/>
            <a:ext cx="345863" cy="345863"/>
            <a:chOff x="1678" y="2"/>
            <a:chExt cx="4320" cy="432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17" y="493"/>
              <a:ext cx="3221" cy="3290"/>
            </a:xfrm>
            <a:custGeom>
              <a:avLst/>
              <a:gdLst>
                <a:gd name="T0" fmla="*/ 1190 w 3221"/>
                <a:gd name="T1" fmla="*/ 0 h 3290"/>
                <a:gd name="T2" fmla="*/ 0 w 3221"/>
                <a:gd name="T3" fmla="*/ 2801 h 3290"/>
                <a:gd name="T4" fmla="*/ 490 w 3221"/>
                <a:gd name="T5" fmla="*/ 3290 h 3290"/>
                <a:gd name="T6" fmla="*/ 3221 w 3221"/>
                <a:gd name="T7" fmla="*/ 2101 h 3290"/>
                <a:gd name="T8" fmla="*/ 1190 w 3221"/>
                <a:gd name="T9" fmla="*/ 0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1" h="3290">
                  <a:moveTo>
                    <a:pt x="1190" y="0"/>
                  </a:moveTo>
                  <a:lnTo>
                    <a:pt x="0" y="2801"/>
                  </a:lnTo>
                  <a:lnTo>
                    <a:pt x="490" y="3290"/>
                  </a:lnTo>
                  <a:lnTo>
                    <a:pt x="3221" y="2101"/>
                  </a:lnTo>
                  <a:lnTo>
                    <a:pt x="1190" y="0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217" y="2467"/>
              <a:ext cx="3221" cy="1316"/>
            </a:xfrm>
            <a:custGeom>
              <a:avLst/>
              <a:gdLst>
                <a:gd name="T0" fmla="*/ 560 w 3221"/>
                <a:gd name="T1" fmla="*/ 1106 h 1316"/>
                <a:gd name="T2" fmla="*/ 81 w 3221"/>
                <a:gd name="T3" fmla="*/ 636 h 1316"/>
                <a:gd name="T4" fmla="*/ 0 w 3221"/>
                <a:gd name="T5" fmla="*/ 827 h 1316"/>
                <a:gd name="T6" fmla="*/ 490 w 3221"/>
                <a:gd name="T7" fmla="*/ 1316 h 1316"/>
                <a:gd name="T8" fmla="*/ 3221 w 3221"/>
                <a:gd name="T9" fmla="*/ 127 h 1316"/>
                <a:gd name="T10" fmla="*/ 3097 w 3221"/>
                <a:gd name="T11" fmla="*/ 0 h 1316"/>
                <a:gd name="T12" fmla="*/ 560 w 3221"/>
                <a:gd name="T13" fmla="*/ 1106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1" h="1316">
                  <a:moveTo>
                    <a:pt x="560" y="1106"/>
                  </a:moveTo>
                  <a:lnTo>
                    <a:pt x="81" y="636"/>
                  </a:lnTo>
                  <a:lnTo>
                    <a:pt x="0" y="827"/>
                  </a:lnTo>
                  <a:lnTo>
                    <a:pt x="490" y="1316"/>
                  </a:lnTo>
                  <a:lnTo>
                    <a:pt x="3221" y="127"/>
                  </a:lnTo>
                  <a:lnTo>
                    <a:pt x="3097" y="0"/>
                  </a:lnTo>
                  <a:lnTo>
                    <a:pt x="560" y="1106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798" y="3294"/>
              <a:ext cx="909" cy="908"/>
            </a:xfrm>
            <a:custGeom>
              <a:avLst/>
              <a:gdLst>
                <a:gd name="T0" fmla="*/ 909 w 909"/>
                <a:gd name="T1" fmla="*/ 489 h 908"/>
                <a:gd name="T2" fmla="*/ 700 w 909"/>
                <a:gd name="T3" fmla="*/ 908 h 908"/>
                <a:gd name="T4" fmla="*/ 0 w 909"/>
                <a:gd name="T5" fmla="*/ 208 h 908"/>
                <a:gd name="T6" fmla="*/ 419 w 909"/>
                <a:gd name="T7" fmla="*/ 0 h 908"/>
                <a:gd name="T8" fmla="*/ 909 w 909"/>
                <a:gd name="T9" fmla="*/ 48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08">
                  <a:moveTo>
                    <a:pt x="909" y="489"/>
                  </a:moveTo>
                  <a:lnTo>
                    <a:pt x="700" y="908"/>
                  </a:lnTo>
                  <a:lnTo>
                    <a:pt x="0" y="208"/>
                  </a:lnTo>
                  <a:lnTo>
                    <a:pt x="419" y="0"/>
                  </a:lnTo>
                  <a:lnTo>
                    <a:pt x="909" y="489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357" y="3644"/>
              <a:ext cx="350" cy="558"/>
            </a:xfrm>
            <a:custGeom>
              <a:avLst/>
              <a:gdLst>
                <a:gd name="T0" fmla="*/ 210 w 350"/>
                <a:gd name="T1" fmla="*/ 0 h 558"/>
                <a:gd name="T2" fmla="*/ 0 w 350"/>
                <a:gd name="T3" fmla="*/ 419 h 558"/>
                <a:gd name="T4" fmla="*/ 141 w 350"/>
                <a:gd name="T5" fmla="*/ 558 h 558"/>
                <a:gd name="T6" fmla="*/ 350 w 350"/>
                <a:gd name="T7" fmla="*/ 139 h 558"/>
                <a:gd name="T8" fmla="*/ 210 w 350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558">
                  <a:moveTo>
                    <a:pt x="210" y="0"/>
                  </a:moveTo>
                  <a:lnTo>
                    <a:pt x="0" y="419"/>
                  </a:lnTo>
                  <a:lnTo>
                    <a:pt x="141" y="558"/>
                  </a:lnTo>
                  <a:lnTo>
                    <a:pt x="350" y="13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678" y="368"/>
              <a:ext cx="3879" cy="3954"/>
            </a:xfrm>
            <a:custGeom>
              <a:avLst/>
              <a:gdLst>
                <a:gd name="T0" fmla="*/ 941 w 2139"/>
                <a:gd name="T1" fmla="*/ 0 h 2180"/>
                <a:gd name="T2" fmla="*/ 267 w 2139"/>
                <a:gd name="T3" fmla="*/ 1584 h 2180"/>
                <a:gd name="T4" fmla="*/ 0 w 2139"/>
                <a:gd name="T5" fmla="*/ 1718 h 2180"/>
                <a:gd name="T6" fmla="*/ 462 w 2139"/>
                <a:gd name="T7" fmla="*/ 2180 h 2180"/>
                <a:gd name="T8" fmla="*/ 596 w 2139"/>
                <a:gd name="T9" fmla="*/ 1913 h 2180"/>
                <a:gd name="T10" fmla="*/ 646 w 2139"/>
                <a:gd name="T11" fmla="*/ 1891 h 2180"/>
                <a:gd name="T12" fmla="*/ 852 w 2139"/>
                <a:gd name="T13" fmla="*/ 2006 h 2180"/>
                <a:gd name="T14" fmla="*/ 946 w 2139"/>
                <a:gd name="T15" fmla="*/ 1987 h 2180"/>
                <a:gd name="T16" fmla="*/ 1409 w 2139"/>
                <a:gd name="T17" fmla="*/ 1789 h 2180"/>
                <a:gd name="T18" fmla="*/ 1550 w 2139"/>
                <a:gd name="T19" fmla="*/ 1497 h 2180"/>
                <a:gd name="T20" fmla="*/ 2139 w 2139"/>
                <a:gd name="T21" fmla="*/ 1240 h 2180"/>
                <a:gd name="T22" fmla="*/ 941 w 2139"/>
                <a:gd name="T23" fmla="*/ 0 h 2180"/>
                <a:gd name="T24" fmla="*/ 895 w 2139"/>
                <a:gd name="T25" fmla="*/ 305 h 2180"/>
                <a:gd name="T26" fmla="*/ 1674 w 2139"/>
                <a:gd name="T27" fmla="*/ 1099 h 2180"/>
                <a:gd name="T28" fmla="*/ 1729 w 2139"/>
                <a:gd name="T29" fmla="*/ 1045 h 2180"/>
                <a:gd name="T30" fmla="*/ 927 w 2139"/>
                <a:gd name="T31" fmla="*/ 228 h 2180"/>
                <a:gd name="T32" fmla="*/ 966 w 2139"/>
                <a:gd name="T33" fmla="*/ 137 h 2180"/>
                <a:gd name="T34" fmla="*/ 2006 w 2139"/>
                <a:gd name="T35" fmla="*/ 1213 h 2180"/>
                <a:gd name="T36" fmla="*/ 1928 w 2139"/>
                <a:gd name="T37" fmla="*/ 1248 h 2180"/>
                <a:gd name="T38" fmla="*/ 1786 w 2139"/>
                <a:gd name="T39" fmla="*/ 1104 h 2180"/>
                <a:gd name="T40" fmla="*/ 1731 w 2139"/>
                <a:gd name="T41" fmla="*/ 1158 h 2180"/>
                <a:gd name="T42" fmla="*/ 1852 w 2139"/>
                <a:gd name="T43" fmla="*/ 1281 h 2180"/>
                <a:gd name="T44" fmla="*/ 576 w 2139"/>
                <a:gd name="T45" fmla="*/ 1837 h 2180"/>
                <a:gd name="T46" fmla="*/ 343 w 2139"/>
                <a:gd name="T47" fmla="*/ 1604 h 2180"/>
                <a:gd name="T48" fmla="*/ 895 w 2139"/>
                <a:gd name="T49" fmla="*/ 305 h 2180"/>
                <a:gd name="T50" fmla="*/ 441 w 2139"/>
                <a:gd name="T51" fmla="*/ 2049 h 2180"/>
                <a:gd name="T52" fmla="*/ 131 w 2139"/>
                <a:gd name="T53" fmla="*/ 1739 h 2180"/>
                <a:gd name="T54" fmla="*/ 290 w 2139"/>
                <a:gd name="T55" fmla="*/ 1660 h 2180"/>
                <a:gd name="T56" fmla="*/ 520 w 2139"/>
                <a:gd name="T57" fmla="*/ 1890 h 2180"/>
                <a:gd name="T58" fmla="*/ 441 w 2139"/>
                <a:gd name="T59" fmla="*/ 2049 h 2180"/>
                <a:gd name="T60" fmla="*/ 1379 w 2139"/>
                <a:gd name="T61" fmla="*/ 1718 h 2180"/>
                <a:gd name="T62" fmla="*/ 916 w 2139"/>
                <a:gd name="T63" fmla="*/ 1916 h 2180"/>
                <a:gd name="T64" fmla="*/ 718 w 2139"/>
                <a:gd name="T65" fmla="*/ 1859 h 2180"/>
                <a:gd name="T66" fmla="*/ 1478 w 2139"/>
                <a:gd name="T67" fmla="*/ 1528 h 2180"/>
                <a:gd name="T68" fmla="*/ 1379 w 2139"/>
                <a:gd name="T69" fmla="*/ 1718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9" h="2180">
                  <a:moveTo>
                    <a:pt x="941" y="0"/>
                  </a:moveTo>
                  <a:cubicBezTo>
                    <a:pt x="267" y="1584"/>
                    <a:pt x="267" y="1584"/>
                    <a:pt x="267" y="1584"/>
                  </a:cubicBezTo>
                  <a:cubicBezTo>
                    <a:pt x="0" y="1718"/>
                    <a:pt x="0" y="1718"/>
                    <a:pt x="0" y="1718"/>
                  </a:cubicBezTo>
                  <a:cubicBezTo>
                    <a:pt x="462" y="2180"/>
                    <a:pt x="462" y="2180"/>
                    <a:pt x="462" y="2180"/>
                  </a:cubicBezTo>
                  <a:cubicBezTo>
                    <a:pt x="596" y="1913"/>
                    <a:pt x="596" y="1913"/>
                    <a:pt x="596" y="1913"/>
                  </a:cubicBezTo>
                  <a:cubicBezTo>
                    <a:pt x="646" y="1891"/>
                    <a:pt x="646" y="1891"/>
                    <a:pt x="646" y="1891"/>
                  </a:cubicBezTo>
                  <a:cubicBezTo>
                    <a:pt x="692" y="1964"/>
                    <a:pt x="770" y="2006"/>
                    <a:pt x="852" y="2006"/>
                  </a:cubicBezTo>
                  <a:cubicBezTo>
                    <a:pt x="883" y="2006"/>
                    <a:pt x="915" y="2000"/>
                    <a:pt x="946" y="1987"/>
                  </a:cubicBezTo>
                  <a:cubicBezTo>
                    <a:pt x="1409" y="1789"/>
                    <a:pt x="1409" y="1789"/>
                    <a:pt x="1409" y="1789"/>
                  </a:cubicBezTo>
                  <a:cubicBezTo>
                    <a:pt x="1523" y="1740"/>
                    <a:pt x="1581" y="1614"/>
                    <a:pt x="1550" y="1497"/>
                  </a:cubicBezTo>
                  <a:cubicBezTo>
                    <a:pt x="2139" y="1240"/>
                    <a:pt x="2139" y="1240"/>
                    <a:pt x="2139" y="1240"/>
                  </a:cubicBezTo>
                  <a:lnTo>
                    <a:pt x="941" y="0"/>
                  </a:lnTo>
                  <a:close/>
                  <a:moveTo>
                    <a:pt x="895" y="305"/>
                  </a:moveTo>
                  <a:cubicBezTo>
                    <a:pt x="1674" y="1099"/>
                    <a:pt x="1674" y="1099"/>
                    <a:pt x="1674" y="1099"/>
                  </a:cubicBezTo>
                  <a:cubicBezTo>
                    <a:pt x="1729" y="1045"/>
                    <a:pt x="1729" y="1045"/>
                    <a:pt x="1729" y="1045"/>
                  </a:cubicBezTo>
                  <a:cubicBezTo>
                    <a:pt x="927" y="228"/>
                    <a:pt x="927" y="228"/>
                    <a:pt x="927" y="228"/>
                  </a:cubicBezTo>
                  <a:cubicBezTo>
                    <a:pt x="966" y="137"/>
                    <a:pt x="966" y="137"/>
                    <a:pt x="966" y="137"/>
                  </a:cubicBezTo>
                  <a:cubicBezTo>
                    <a:pt x="2006" y="1213"/>
                    <a:pt x="2006" y="1213"/>
                    <a:pt x="2006" y="1213"/>
                  </a:cubicBezTo>
                  <a:cubicBezTo>
                    <a:pt x="1928" y="1248"/>
                    <a:pt x="1928" y="1248"/>
                    <a:pt x="1928" y="1248"/>
                  </a:cubicBezTo>
                  <a:cubicBezTo>
                    <a:pt x="1786" y="1104"/>
                    <a:pt x="1786" y="1104"/>
                    <a:pt x="1786" y="1104"/>
                  </a:cubicBezTo>
                  <a:cubicBezTo>
                    <a:pt x="1731" y="1158"/>
                    <a:pt x="1731" y="1158"/>
                    <a:pt x="1731" y="1158"/>
                  </a:cubicBezTo>
                  <a:cubicBezTo>
                    <a:pt x="1852" y="1281"/>
                    <a:pt x="1852" y="1281"/>
                    <a:pt x="1852" y="1281"/>
                  </a:cubicBezTo>
                  <a:cubicBezTo>
                    <a:pt x="576" y="1837"/>
                    <a:pt x="576" y="1837"/>
                    <a:pt x="576" y="1837"/>
                  </a:cubicBezTo>
                  <a:cubicBezTo>
                    <a:pt x="343" y="1604"/>
                    <a:pt x="343" y="1604"/>
                    <a:pt x="343" y="1604"/>
                  </a:cubicBezTo>
                  <a:lnTo>
                    <a:pt x="895" y="305"/>
                  </a:lnTo>
                  <a:close/>
                  <a:moveTo>
                    <a:pt x="441" y="2049"/>
                  </a:moveTo>
                  <a:cubicBezTo>
                    <a:pt x="131" y="1739"/>
                    <a:pt x="131" y="1739"/>
                    <a:pt x="131" y="1739"/>
                  </a:cubicBezTo>
                  <a:cubicBezTo>
                    <a:pt x="290" y="1660"/>
                    <a:pt x="290" y="1660"/>
                    <a:pt x="290" y="1660"/>
                  </a:cubicBezTo>
                  <a:cubicBezTo>
                    <a:pt x="520" y="1890"/>
                    <a:pt x="520" y="1890"/>
                    <a:pt x="520" y="1890"/>
                  </a:cubicBezTo>
                  <a:lnTo>
                    <a:pt x="441" y="2049"/>
                  </a:lnTo>
                  <a:close/>
                  <a:moveTo>
                    <a:pt x="1379" y="1718"/>
                  </a:moveTo>
                  <a:cubicBezTo>
                    <a:pt x="916" y="1916"/>
                    <a:pt x="916" y="1916"/>
                    <a:pt x="916" y="1916"/>
                  </a:cubicBezTo>
                  <a:cubicBezTo>
                    <a:pt x="844" y="1947"/>
                    <a:pt x="762" y="1922"/>
                    <a:pt x="718" y="1859"/>
                  </a:cubicBezTo>
                  <a:cubicBezTo>
                    <a:pt x="1478" y="1528"/>
                    <a:pt x="1478" y="1528"/>
                    <a:pt x="1478" y="1528"/>
                  </a:cubicBezTo>
                  <a:cubicBezTo>
                    <a:pt x="1493" y="1606"/>
                    <a:pt x="1453" y="1686"/>
                    <a:pt x="1379" y="17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598" y="2"/>
              <a:ext cx="140" cy="4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677" y="343"/>
              <a:ext cx="397" cy="395"/>
            </a:xfrm>
            <a:custGeom>
              <a:avLst/>
              <a:gdLst>
                <a:gd name="T0" fmla="*/ 397 w 397"/>
                <a:gd name="T1" fmla="*/ 297 h 395"/>
                <a:gd name="T2" fmla="*/ 297 w 397"/>
                <a:gd name="T3" fmla="*/ 395 h 395"/>
                <a:gd name="T4" fmla="*/ 0 w 397"/>
                <a:gd name="T5" fmla="*/ 100 h 395"/>
                <a:gd name="T6" fmla="*/ 100 w 397"/>
                <a:gd name="T7" fmla="*/ 0 h 395"/>
                <a:gd name="T8" fmla="*/ 397 w 397"/>
                <a:gd name="T9" fmla="*/ 2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95">
                  <a:moveTo>
                    <a:pt x="397" y="297"/>
                  </a:moveTo>
                  <a:lnTo>
                    <a:pt x="297" y="395"/>
                  </a:lnTo>
                  <a:lnTo>
                    <a:pt x="0" y="100"/>
                  </a:lnTo>
                  <a:lnTo>
                    <a:pt x="100" y="0"/>
                  </a:lnTo>
                  <a:lnTo>
                    <a:pt x="397" y="2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62" y="1926"/>
              <a:ext cx="395" cy="397"/>
            </a:xfrm>
            <a:custGeom>
              <a:avLst/>
              <a:gdLst>
                <a:gd name="T0" fmla="*/ 395 w 395"/>
                <a:gd name="T1" fmla="*/ 298 h 397"/>
                <a:gd name="T2" fmla="*/ 295 w 395"/>
                <a:gd name="T3" fmla="*/ 397 h 397"/>
                <a:gd name="T4" fmla="*/ 0 w 395"/>
                <a:gd name="T5" fmla="*/ 100 h 397"/>
                <a:gd name="T6" fmla="*/ 98 w 395"/>
                <a:gd name="T7" fmla="*/ 0 h 397"/>
                <a:gd name="T8" fmla="*/ 395 w 395"/>
                <a:gd name="T9" fmla="*/ 29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7">
                  <a:moveTo>
                    <a:pt x="395" y="298"/>
                  </a:moveTo>
                  <a:lnTo>
                    <a:pt x="295" y="397"/>
                  </a:lnTo>
                  <a:lnTo>
                    <a:pt x="0" y="100"/>
                  </a:lnTo>
                  <a:lnTo>
                    <a:pt x="98" y="0"/>
                  </a:lnTo>
                  <a:lnTo>
                    <a:pt x="395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5577" y="1262"/>
              <a:ext cx="42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262" y="343"/>
              <a:ext cx="395" cy="395"/>
            </a:xfrm>
            <a:custGeom>
              <a:avLst/>
              <a:gdLst>
                <a:gd name="T0" fmla="*/ 395 w 395"/>
                <a:gd name="T1" fmla="*/ 100 h 395"/>
                <a:gd name="T2" fmla="*/ 98 w 395"/>
                <a:gd name="T3" fmla="*/ 395 h 395"/>
                <a:gd name="T4" fmla="*/ 0 w 395"/>
                <a:gd name="T5" fmla="*/ 297 h 395"/>
                <a:gd name="T6" fmla="*/ 295 w 395"/>
                <a:gd name="T7" fmla="*/ 0 h 395"/>
                <a:gd name="T8" fmla="*/ 395 w 395"/>
                <a:gd name="T9" fmla="*/ 10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5">
                  <a:moveTo>
                    <a:pt x="395" y="100"/>
                  </a:moveTo>
                  <a:lnTo>
                    <a:pt x="98" y="395"/>
                  </a:lnTo>
                  <a:lnTo>
                    <a:pt x="0" y="297"/>
                  </a:lnTo>
                  <a:lnTo>
                    <a:pt x="295" y="0"/>
                  </a:lnTo>
                  <a:lnTo>
                    <a:pt x="395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697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4" y="893103"/>
            <a:ext cx="3354385" cy="907562"/>
          </a:xfrm>
        </p:spPr>
        <p:txBody>
          <a:bodyPr anchor="t">
            <a:normAutofit fontScale="90000"/>
          </a:bodyPr>
          <a:lstStyle/>
          <a:p>
            <a:r>
              <a:rPr lang="en-US" dirty="0"/>
              <a:t>Les </a:t>
            </a:r>
            <a:r>
              <a:rPr lang="en-US" dirty="0" err="1"/>
              <a:t>fournisseurs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9155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322934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461898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8757" y="3446307"/>
            <a:ext cx="33836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9097" y="2030665"/>
            <a:ext cx="2898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Les forces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présence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71714" y="4568762"/>
            <a:ext cx="2137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10743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0743" y="4172883"/>
            <a:ext cx="2005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782458" y="5220607"/>
            <a:ext cx="1074057" cy="159657"/>
            <a:chOff x="4455886" y="5172982"/>
            <a:chExt cx="1074057" cy="159657"/>
          </a:xfrm>
        </p:grpSpPr>
        <p:sp>
          <p:nvSpPr>
            <p:cNvPr id="11" name="5-Point Star 1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5-Point Star 1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6879155" y="4172883"/>
            <a:ext cx="1993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338679" y="5220607"/>
            <a:ext cx="1074057" cy="159657"/>
            <a:chOff x="4455886" y="5172982"/>
            <a:chExt cx="1074057" cy="159657"/>
          </a:xfrm>
        </p:grpSpPr>
        <p:sp>
          <p:nvSpPr>
            <p:cNvPr id="23" name="5-Point Star 22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5-Point Star 2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5-Point Star 2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9449707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01175" y="4172883"/>
            <a:ext cx="211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921422" y="5220607"/>
            <a:ext cx="1074057" cy="159657"/>
            <a:chOff x="4455886" y="5172982"/>
            <a:chExt cx="1074057" cy="159657"/>
          </a:xfrm>
        </p:grpSpPr>
        <p:sp>
          <p:nvSpPr>
            <p:cNvPr id="31" name="5-Point Star 3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34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4844824" y="2337820"/>
            <a:ext cx="949324" cy="1246188"/>
            <a:chOff x="3036" y="1493"/>
            <a:chExt cx="598" cy="7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3090" y="1548"/>
              <a:ext cx="354" cy="385"/>
            </a:xfrm>
            <a:custGeom>
              <a:avLst/>
              <a:gdLst>
                <a:gd name="T0" fmla="*/ 903 w 926"/>
                <a:gd name="T1" fmla="*/ 114 h 1005"/>
                <a:gd name="T2" fmla="*/ 228 w 926"/>
                <a:gd name="T3" fmla="*/ 222 h 1005"/>
                <a:gd name="T4" fmla="*/ 180 w 926"/>
                <a:gd name="T5" fmla="*/ 992 h 1005"/>
                <a:gd name="T6" fmla="*/ 205 w 926"/>
                <a:gd name="T7" fmla="*/ 1005 h 1005"/>
                <a:gd name="T8" fmla="*/ 225 w 926"/>
                <a:gd name="T9" fmla="*/ 998 h 1005"/>
                <a:gd name="T10" fmla="*/ 231 w 926"/>
                <a:gd name="T11" fmla="*/ 953 h 1005"/>
                <a:gd name="T12" fmla="*/ 274 w 926"/>
                <a:gd name="T13" fmla="*/ 268 h 1005"/>
                <a:gd name="T14" fmla="*/ 874 w 926"/>
                <a:gd name="T15" fmla="*/ 172 h 1005"/>
                <a:gd name="T16" fmla="*/ 918 w 926"/>
                <a:gd name="T17" fmla="*/ 158 h 1005"/>
                <a:gd name="T18" fmla="*/ 903 w 926"/>
                <a:gd name="T19" fmla="*/ 11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6" h="1005">
                  <a:moveTo>
                    <a:pt x="903" y="114"/>
                  </a:moveTo>
                  <a:cubicBezTo>
                    <a:pt x="678" y="0"/>
                    <a:pt x="407" y="44"/>
                    <a:pt x="228" y="222"/>
                  </a:cubicBezTo>
                  <a:cubicBezTo>
                    <a:pt x="21" y="430"/>
                    <a:pt x="0" y="761"/>
                    <a:pt x="180" y="992"/>
                  </a:cubicBezTo>
                  <a:cubicBezTo>
                    <a:pt x="186" y="1001"/>
                    <a:pt x="196" y="1005"/>
                    <a:pt x="205" y="1005"/>
                  </a:cubicBezTo>
                  <a:cubicBezTo>
                    <a:pt x="212" y="1005"/>
                    <a:pt x="219" y="1003"/>
                    <a:pt x="225" y="998"/>
                  </a:cubicBezTo>
                  <a:cubicBezTo>
                    <a:pt x="239" y="987"/>
                    <a:pt x="242" y="967"/>
                    <a:pt x="231" y="953"/>
                  </a:cubicBezTo>
                  <a:cubicBezTo>
                    <a:pt x="71" y="747"/>
                    <a:pt x="89" y="453"/>
                    <a:pt x="274" y="268"/>
                  </a:cubicBezTo>
                  <a:cubicBezTo>
                    <a:pt x="433" y="109"/>
                    <a:pt x="674" y="71"/>
                    <a:pt x="874" y="172"/>
                  </a:cubicBezTo>
                  <a:cubicBezTo>
                    <a:pt x="890" y="180"/>
                    <a:pt x="910" y="173"/>
                    <a:pt x="918" y="158"/>
                  </a:cubicBezTo>
                  <a:cubicBezTo>
                    <a:pt x="926" y="142"/>
                    <a:pt x="919" y="122"/>
                    <a:pt x="90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3192" y="1682"/>
              <a:ext cx="385" cy="332"/>
            </a:xfrm>
            <a:custGeom>
              <a:avLst/>
              <a:gdLst>
                <a:gd name="T0" fmla="*/ 895 w 1009"/>
                <a:gd name="T1" fmla="*/ 22 h 868"/>
                <a:gd name="T2" fmla="*/ 852 w 1009"/>
                <a:gd name="T3" fmla="*/ 8 h 868"/>
                <a:gd name="T4" fmla="*/ 838 w 1009"/>
                <a:gd name="T5" fmla="*/ 51 h 868"/>
                <a:gd name="T6" fmla="*/ 741 w 1009"/>
                <a:gd name="T7" fmla="*/ 651 h 868"/>
                <a:gd name="T8" fmla="*/ 57 w 1009"/>
                <a:gd name="T9" fmla="*/ 694 h 868"/>
                <a:gd name="T10" fmla="*/ 11 w 1009"/>
                <a:gd name="T11" fmla="*/ 700 h 868"/>
                <a:gd name="T12" fmla="*/ 17 w 1009"/>
                <a:gd name="T13" fmla="*/ 745 h 868"/>
                <a:gd name="T14" fmla="*/ 374 w 1009"/>
                <a:gd name="T15" fmla="*/ 868 h 868"/>
                <a:gd name="T16" fmla="*/ 787 w 1009"/>
                <a:gd name="T17" fmla="*/ 697 h 868"/>
                <a:gd name="T18" fmla="*/ 895 w 1009"/>
                <a:gd name="T19" fmla="*/ 2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9" h="868">
                  <a:moveTo>
                    <a:pt x="895" y="22"/>
                  </a:moveTo>
                  <a:cubicBezTo>
                    <a:pt x="887" y="6"/>
                    <a:pt x="868" y="0"/>
                    <a:pt x="852" y="8"/>
                  </a:cubicBezTo>
                  <a:cubicBezTo>
                    <a:pt x="836" y="16"/>
                    <a:pt x="829" y="35"/>
                    <a:pt x="838" y="51"/>
                  </a:cubicBezTo>
                  <a:cubicBezTo>
                    <a:pt x="939" y="251"/>
                    <a:pt x="900" y="493"/>
                    <a:pt x="741" y="651"/>
                  </a:cubicBezTo>
                  <a:cubicBezTo>
                    <a:pt x="557" y="836"/>
                    <a:pt x="262" y="855"/>
                    <a:pt x="57" y="694"/>
                  </a:cubicBezTo>
                  <a:cubicBezTo>
                    <a:pt x="42" y="684"/>
                    <a:pt x="22" y="686"/>
                    <a:pt x="11" y="700"/>
                  </a:cubicBezTo>
                  <a:cubicBezTo>
                    <a:pt x="0" y="714"/>
                    <a:pt x="3" y="734"/>
                    <a:pt x="17" y="745"/>
                  </a:cubicBezTo>
                  <a:cubicBezTo>
                    <a:pt x="122" y="827"/>
                    <a:pt x="248" y="868"/>
                    <a:pt x="374" y="868"/>
                  </a:cubicBezTo>
                  <a:cubicBezTo>
                    <a:pt x="524" y="868"/>
                    <a:pt x="674" y="810"/>
                    <a:pt x="787" y="697"/>
                  </a:cubicBezTo>
                  <a:cubicBezTo>
                    <a:pt x="965" y="519"/>
                    <a:pt x="1009" y="247"/>
                    <a:pt x="89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3460" y="1620"/>
              <a:ext cx="47" cy="44"/>
            </a:xfrm>
            <a:custGeom>
              <a:avLst/>
              <a:gdLst>
                <a:gd name="T0" fmla="*/ 109 w 121"/>
                <a:gd name="T1" fmla="*/ 63 h 117"/>
                <a:gd name="T2" fmla="*/ 84 w 121"/>
                <a:gd name="T3" fmla="*/ 36 h 117"/>
                <a:gd name="T4" fmla="*/ 57 w 121"/>
                <a:gd name="T5" fmla="*/ 12 h 117"/>
                <a:gd name="T6" fmla="*/ 12 w 121"/>
                <a:gd name="T7" fmla="*/ 14 h 117"/>
                <a:gd name="T8" fmla="*/ 14 w 121"/>
                <a:gd name="T9" fmla="*/ 60 h 117"/>
                <a:gd name="T10" fmla="*/ 38 w 121"/>
                <a:gd name="T11" fmla="*/ 82 h 117"/>
                <a:gd name="T12" fmla="*/ 60 w 121"/>
                <a:gd name="T13" fmla="*/ 106 h 117"/>
                <a:gd name="T14" fmla="*/ 85 w 121"/>
                <a:gd name="T15" fmla="*/ 117 h 117"/>
                <a:gd name="T16" fmla="*/ 106 w 121"/>
                <a:gd name="T17" fmla="*/ 109 h 117"/>
                <a:gd name="T18" fmla="*/ 109 w 121"/>
                <a:gd name="T19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17">
                  <a:moveTo>
                    <a:pt x="109" y="63"/>
                  </a:moveTo>
                  <a:cubicBezTo>
                    <a:pt x="101" y="54"/>
                    <a:pt x="92" y="45"/>
                    <a:pt x="84" y="36"/>
                  </a:cubicBezTo>
                  <a:cubicBezTo>
                    <a:pt x="75" y="28"/>
                    <a:pt x="66" y="20"/>
                    <a:pt x="57" y="12"/>
                  </a:cubicBezTo>
                  <a:cubicBezTo>
                    <a:pt x="44" y="0"/>
                    <a:pt x="23" y="1"/>
                    <a:pt x="12" y="14"/>
                  </a:cubicBezTo>
                  <a:cubicBezTo>
                    <a:pt x="0" y="28"/>
                    <a:pt x="1" y="48"/>
                    <a:pt x="14" y="60"/>
                  </a:cubicBezTo>
                  <a:cubicBezTo>
                    <a:pt x="23" y="67"/>
                    <a:pt x="31" y="74"/>
                    <a:pt x="38" y="82"/>
                  </a:cubicBezTo>
                  <a:cubicBezTo>
                    <a:pt x="46" y="90"/>
                    <a:pt x="53" y="98"/>
                    <a:pt x="60" y="106"/>
                  </a:cubicBezTo>
                  <a:cubicBezTo>
                    <a:pt x="67" y="113"/>
                    <a:pt x="76" y="117"/>
                    <a:pt x="85" y="117"/>
                  </a:cubicBezTo>
                  <a:cubicBezTo>
                    <a:pt x="92" y="117"/>
                    <a:pt x="100" y="114"/>
                    <a:pt x="106" y="109"/>
                  </a:cubicBezTo>
                  <a:cubicBezTo>
                    <a:pt x="119" y="97"/>
                    <a:pt x="121" y="76"/>
                    <a:pt x="10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3036" y="1493"/>
              <a:ext cx="598" cy="785"/>
            </a:xfrm>
            <a:custGeom>
              <a:avLst/>
              <a:gdLst>
                <a:gd name="T0" fmla="*/ 1500 w 1564"/>
                <a:gd name="T1" fmla="*/ 655 h 2053"/>
                <a:gd name="T2" fmla="*/ 1462 w 1564"/>
                <a:gd name="T3" fmla="*/ 437 h 2053"/>
                <a:gd name="T4" fmla="*/ 1360 w 1564"/>
                <a:gd name="T5" fmla="*/ 284 h 2053"/>
                <a:gd name="T6" fmla="*/ 1174 w 1564"/>
                <a:gd name="T7" fmla="*/ 167 h 2053"/>
                <a:gd name="T8" fmla="*/ 940 w 1564"/>
                <a:gd name="T9" fmla="*/ 70 h 2053"/>
                <a:gd name="T10" fmla="*/ 725 w 1564"/>
                <a:gd name="T11" fmla="*/ 21 h 2053"/>
                <a:gd name="T12" fmla="*/ 544 w 1564"/>
                <a:gd name="T13" fmla="*/ 57 h 2053"/>
                <a:gd name="T14" fmla="*/ 364 w 1564"/>
                <a:gd name="T15" fmla="*/ 184 h 2053"/>
                <a:gd name="T16" fmla="*/ 185 w 1564"/>
                <a:gd name="T17" fmla="*/ 364 h 2053"/>
                <a:gd name="T18" fmla="*/ 58 w 1564"/>
                <a:gd name="T19" fmla="*/ 543 h 2053"/>
                <a:gd name="T20" fmla="*/ 22 w 1564"/>
                <a:gd name="T21" fmla="*/ 724 h 2053"/>
                <a:gd name="T22" fmla="*/ 70 w 1564"/>
                <a:gd name="T23" fmla="*/ 939 h 2053"/>
                <a:gd name="T24" fmla="*/ 167 w 1564"/>
                <a:gd name="T25" fmla="*/ 1173 h 2053"/>
                <a:gd name="T26" fmla="*/ 285 w 1564"/>
                <a:gd name="T27" fmla="*/ 1359 h 2053"/>
                <a:gd name="T28" fmla="*/ 98 w 1564"/>
                <a:gd name="T29" fmla="*/ 1899 h 2053"/>
                <a:gd name="T30" fmla="*/ 411 w 1564"/>
                <a:gd name="T31" fmla="*/ 2039 h 2053"/>
                <a:gd name="T32" fmla="*/ 467 w 1564"/>
                <a:gd name="T33" fmla="*/ 2034 h 2053"/>
                <a:gd name="T34" fmla="*/ 782 w 1564"/>
                <a:gd name="T35" fmla="*/ 1558 h 2053"/>
                <a:gd name="T36" fmla="*/ 1098 w 1564"/>
                <a:gd name="T37" fmla="*/ 2034 h 2053"/>
                <a:gd name="T38" fmla="*/ 1154 w 1564"/>
                <a:gd name="T39" fmla="*/ 2039 h 2053"/>
                <a:gd name="T40" fmla="*/ 1468 w 1564"/>
                <a:gd name="T41" fmla="*/ 1899 h 2053"/>
                <a:gd name="T42" fmla="*/ 1279 w 1564"/>
                <a:gd name="T43" fmla="*/ 1359 h 2053"/>
                <a:gd name="T44" fmla="*/ 1397 w 1564"/>
                <a:gd name="T45" fmla="*/ 1173 h 2053"/>
                <a:gd name="T46" fmla="*/ 1494 w 1564"/>
                <a:gd name="T47" fmla="*/ 939 h 2053"/>
                <a:gd name="T48" fmla="*/ 432 w 1564"/>
                <a:gd name="T49" fmla="*/ 1956 h 2053"/>
                <a:gd name="T50" fmla="*/ 176 w 1564"/>
                <a:gd name="T51" fmla="*/ 1841 h 2053"/>
                <a:gd name="T52" fmla="*/ 438 w 1564"/>
                <a:gd name="T53" fmla="*/ 1462 h 2053"/>
                <a:gd name="T54" fmla="*/ 362 w 1564"/>
                <a:gd name="T55" fmla="*/ 1761 h 2053"/>
                <a:gd name="T56" fmla="*/ 512 w 1564"/>
                <a:gd name="T57" fmla="*/ 1506 h 2053"/>
                <a:gd name="T58" fmla="*/ 639 w 1564"/>
                <a:gd name="T59" fmla="*/ 1493 h 2053"/>
                <a:gd name="T60" fmla="*/ 1246 w 1564"/>
                <a:gd name="T61" fmla="*/ 1824 h 2053"/>
                <a:gd name="T62" fmla="*/ 926 w 1564"/>
                <a:gd name="T63" fmla="*/ 1493 h 2053"/>
                <a:gd name="T64" fmla="*/ 1053 w 1564"/>
                <a:gd name="T65" fmla="*/ 1506 h 2053"/>
                <a:gd name="T66" fmla="*/ 1203 w 1564"/>
                <a:gd name="T67" fmla="*/ 1761 h 2053"/>
                <a:gd name="T68" fmla="*/ 1126 w 1564"/>
                <a:gd name="T69" fmla="*/ 1462 h 2053"/>
                <a:gd name="T70" fmla="*/ 1389 w 1564"/>
                <a:gd name="T71" fmla="*/ 1841 h 2053"/>
                <a:gd name="T72" fmla="*/ 1430 w 1564"/>
                <a:gd name="T73" fmla="*/ 949 h 2053"/>
                <a:gd name="T74" fmla="*/ 1359 w 1564"/>
                <a:gd name="T75" fmla="*/ 1121 h 2053"/>
                <a:gd name="T76" fmla="*/ 1264 w 1564"/>
                <a:gd name="T77" fmla="*/ 1297 h 2053"/>
                <a:gd name="T78" fmla="*/ 1074 w 1564"/>
                <a:gd name="T79" fmla="*/ 1424 h 2053"/>
                <a:gd name="T80" fmla="*/ 875 w 1564"/>
                <a:gd name="T81" fmla="*/ 1444 h 2053"/>
                <a:gd name="T82" fmla="*/ 689 w 1564"/>
                <a:gd name="T83" fmla="*/ 1444 h 2053"/>
                <a:gd name="T84" fmla="*/ 534 w 1564"/>
                <a:gd name="T85" fmla="*/ 1442 h 2053"/>
                <a:gd name="T86" fmla="*/ 379 w 1564"/>
                <a:gd name="T87" fmla="*/ 1316 h 2053"/>
                <a:gd name="T88" fmla="*/ 248 w 1564"/>
                <a:gd name="T89" fmla="*/ 1184 h 2053"/>
                <a:gd name="T90" fmla="*/ 121 w 1564"/>
                <a:gd name="T91" fmla="*/ 1029 h 2053"/>
                <a:gd name="T92" fmla="*/ 77 w 1564"/>
                <a:gd name="T93" fmla="*/ 805 h 2053"/>
                <a:gd name="T94" fmla="*/ 134 w 1564"/>
                <a:gd name="T95" fmla="*/ 614 h 2053"/>
                <a:gd name="T96" fmla="*/ 205 w 1564"/>
                <a:gd name="T97" fmla="*/ 442 h 2053"/>
                <a:gd name="T98" fmla="*/ 300 w 1564"/>
                <a:gd name="T99" fmla="*/ 266 h 2053"/>
                <a:gd name="T100" fmla="*/ 490 w 1564"/>
                <a:gd name="T101" fmla="*/ 139 h 2053"/>
                <a:gd name="T102" fmla="*/ 689 w 1564"/>
                <a:gd name="T103" fmla="*/ 119 h 2053"/>
                <a:gd name="T104" fmla="*/ 875 w 1564"/>
                <a:gd name="T105" fmla="*/ 119 h 2053"/>
                <a:gd name="T106" fmla="*/ 1074 w 1564"/>
                <a:gd name="T107" fmla="*/ 139 h 2053"/>
                <a:gd name="T108" fmla="*/ 1264 w 1564"/>
                <a:gd name="T109" fmla="*/ 266 h 2053"/>
                <a:gd name="T110" fmla="*/ 1359 w 1564"/>
                <a:gd name="T111" fmla="*/ 442 h 2053"/>
                <a:gd name="T112" fmla="*/ 1430 w 1564"/>
                <a:gd name="T113" fmla="*/ 614 h 2053"/>
                <a:gd name="T114" fmla="*/ 1487 w 1564"/>
                <a:gd name="T115" fmla="*/ 805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4" h="2053">
                  <a:moveTo>
                    <a:pt x="1542" y="839"/>
                  </a:moveTo>
                  <a:cubicBezTo>
                    <a:pt x="1564" y="803"/>
                    <a:pt x="1564" y="759"/>
                    <a:pt x="1542" y="724"/>
                  </a:cubicBezTo>
                  <a:cubicBezTo>
                    <a:pt x="1500" y="655"/>
                    <a:pt x="1500" y="655"/>
                    <a:pt x="1500" y="655"/>
                  </a:cubicBezTo>
                  <a:cubicBezTo>
                    <a:pt x="1494" y="645"/>
                    <a:pt x="1492" y="634"/>
                    <a:pt x="1494" y="624"/>
                  </a:cubicBezTo>
                  <a:cubicBezTo>
                    <a:pt x="1506" y="543"/>
                    <a:pt x="1506" y="543"/>
                    <a:pt x="1506" y="543"/>
                  </a:cubicBezTo>
                  <a:cubicBezTo>
                    <a:pt x="1513" y="502"/>
                    <a:pt x="1496" y="462"/>
                    <a:pt x="1462" y="437"/>
                  </a:cubicBezTo>
                  <a:cubicBezTo>
                    <a:pt x="1397" y="390"/>
                    <a:pt x="1397" y="390"/>
                    <a:pt x="1397" y="390"/>
                  </a:cubicBezTo>
                  <a:cubicBezTo>
                    <a:pt x="1388" y="383"/>
                    <a:pt x="1382" y="374"/>
                    <a:pt x="1379" y="364"/>
                  </a:cubicBezTo>
                  <a:cubicBezTo>
                    <a:pt x="1360" y="284"/>
                    <a:pt x="1360" y="284"/>
                    <a:pt x="1360" y="284"/>
                  </a:cubicBezTo>
                  <a:cubicBezTo>
                    <a:pt x="1350" y="244"/>
                    <a:pt x="1319" y="213"/>
                    <a:pt x="1279" y="203"/>
                  </a:cubicBezTo>
                  <a:cubicBezTo>
                    <a:pt x="1200" y="184"/>
                    <a:pt x="1200" y="184"/>
                    <a:pt x="1200" y="184"/>
                  </a:cubicBezTo>
                  <a:cubicBezTo>
                    <a:pt x="1189" y="182"/>
                    <a:pt x="1180" y="176"/>
                    <a:pt x="1174" y="167"/>
                  </a:cubicBezTo>
                  <a:cubicBezTo>
                    <a:pt x="1126" y="101"/>
                    <a:pt x="1126" y="101"/>
                    <a:pt x="1126" y="101"/>
                  </a:cubicBezTo>
                  <a:cubicBezTo>
                    <a:pt x="1102" y="67"/>
                    <a:pt x="1061" y="51"/>
                    <a:pt x="1020" y="57"/>
                  </a:cubicBezTo>
                  <a:cubicBezTo>
                    <a:pt x="940" y="70"/>
                    <a:pt x="940" y="70"/>
                    <a:pt x="940" y="70"/>
                  </a:cubicBezTo>
                  <a:cubicBezTo>
                    <a:pt x="929" y="71"/>
                    <a:pt x="918" y="69"/>
                    <a:pt x="909" y="64"/>
                  </a:cubicBezTo>
                  <a:cubicBezTo>
                    <a:pt x="839" y="21"/>
                    <a:pt x="839" y="21"/>
                    <a:pt x="839" y="21"/>
                  </a:cubicBezTo>
                  <a:cubicBezTo>
                    <a:pt x="804" y="0"/>
                    <a:pt x="760" y="0"/>
                    <a:pt x="725" y="21"/>
                  </a:cubicBezTo>
                  <a:cubicBezTo>
                    <a:pt x="655" y="64"/>
                    <a:pt x="655" y="64"/>
                    <a:pt x="655" y="64"/>
                  </a:cubicBezTo>
                  <a:cubicBezTo>
                    <a:pt x="646" y="69"/>
                    <a:pt x="635" y="71"/>
                    <a:pt x="624" y="70"/>
                  </a:cubicBezTo>
                  <a:cubicBezTo>
                    <a:pt x="544" y="57"/>
                    <a:pt x="544" y="57"/>
                    <a:pt x="544" y="57"/>
                  </a:cubicBezTo>
                  <a:cubicBezTo>
                    <a:pt x="503" y="51"/>
                    <a:pt x="462" y="67"/>
                    <a:pt x="438" y="101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84" y="175"/>
                    <a:pt x="375" y="182"/>
                    <a:pt x="364" y="184"/>
                  </a:cubicBezTo>
                  <a:cubicBezTo>
                    <a:pt x="285" y="203"/>
                    <a:pt x="285" y="203"/>
                    <a:pt x="285" y="203"/>
                  </a:cubicBezTo>
                  <a:cubicBezTo>
                    <a:pt x="245" y="213"/>
                    <a:pt x="214" y="244"/>
                    <a:pt x="204" y="284"/>
                  </a:cubicBezTo>
                  <a:cubicBezTo>
                    <a:pt x="185" y="364"/>
                    <a:pt x="185" y="364"/>
                    <a:pt x="185" y="364"/>
                  </a:cubicBezTo>
                  <a:cubicBezTo>
                    <a:pt x="182" y="374"/>
                    <a:pt x="176" y="383"/>
                    <a:pt x="167" y="390"/>
                  </a:cubicBezTo>
                  <a:cubicBezTo>
                    <a:pt x="102" y="437"/>
                    <a:pt x="102" y="437"/>
                    <a:pt x="102" y="437"/>
                  </a:cubicBezTo>
                  <a:cubicBezTo>
                    <a:pt x="68" y="462"/>
                    <a:pt x="51" y="502"/>
                    <a:pt x="58" y="543"/>
                  </a:cubicBezTo>
                  <a:cubicBezTo>
                    <a:pt x="70" y="624"/>
                    <a:pt x="70" y="624"/>
                    <a:pt x="70" y="624"/>
                  </a:cubicBezTo>
                  <a:cubicBezTo>
                    <a:pt x="72" y="634"/>
                    <a:pt x="70" y="645"/>
                    <a:pt x="64" y="655"/>
                  </a:cubicBezTo>
                  <a:cubicBezTo>
                    <a:pt x="22" y="724"/>
                    <a:pt x="22" y="724"/>
                    <a:pt x="22" y="724"/>
                  </a:cubicBezTo>
                  <a:cubicBezTo>
                    <a:pt x="0" y="759"/>
                    <a:pt x="0" y="803"/>
                    <a:pt x="22" y="839"/>
                  </a:cubicBezTo>
                  <a:cubicBezTo>
                    <a:pt x="64" y="908"/>
                    <a:pt x="64" y="908"/>
                    <a:pt x="64" y="908"/>
                  </a:cubicBezTo>
                  <a:cubicBezTo>
                    <a:pt x="70" y="917"/>
                    <a:pt x="72" y="928"/>
                    <a:pt x="70" y="939"/>
                  </a:cubicBezTo>
                  <a:cubicBezTo>
                    <a:pt x="58" y="1019"/>
                    <a:pt x="58" y="1019"/>
                    <a:pt x="58" y="1019"/>
                  </a:cubicBezTo>
                  <a:cubicBezTo>
                    <a:pt x="51" y="1060"/>
                    <a:pt x="68" y="1101"/>
                    <a:pt x="102" y="1125"/>
                  </a:cubicBezTo>
                  <a:cubicBezTo>
                    <a:pt x="167" y="1173"/>
                    <a:pt x="167" y="1173"/>
                    <a:pt x="167" y="1173"/>
                  </a:cubicBezTo>
                  <a:cubicBezTo>
                    <a:pt x="176" y="1180"/>
                    <a:pt x="182" y="1189"/>
                    <a:pt x="185" y="1199"/>
                  </a:cubicBezTo>
                  <a:cubicBezTo>
                    <a:pt x="204" y="1278"/>
                    <a:pt x="204" y="1278"/>
                    <a:pt x="204" y="1278"/>
                  </a:cubicBezTo>
                  <a:cubicBezTo>
                    <a:pt x="214" y="1319"/>
                    <a:pt x="245" y="1350"/>
                    <a:pt x="285" y="1359"/>
                  </a:cubicBezTo>
                  <a:cubicBezTo>
                    <a:pt x="318" y="1367"/>
                    <a:pt x="318" y="1367"/>
                    <a:pt x="318" y="1367"/>
                  </a:cubicBezTo>
                  <a:cubicBezTo>
                    <a:pt x="94" y="1867"/>
                    <a:pt x="94" y="1867"/>
                    <a:pt x="94" y="1867"/>
                  </a:cubicBezTo>
                  <a:cubicBezTo>
                    <a:pt x="89" y="1877"/>
                    <a:pt x="91" y="1890"/>
                    <a:pt x="98" y="1899"/>
                  </a:cubicBezTo>
                  <a:cubicBezTo>
                    <a:pt x="105" y="1908"/>
                    <a:pt x="116" y="1913"/>
                    <a:pt x="127" y="1912"/>
                  </a:cubicBezTo>
                  <a:cubicBezTo>
                    <a:pt x="308" y="1890"/>
                    <a:pt x="308" y="1890"/>
                    <a:pt x="308" y="1890"/>
                  </a:cubicBezTo>
                  <a:cubicBezTo>
                    <a:pt x="411" y="2039"/>
                    <a:pt x="411" y="2039"/>
                    <a:pt x="411" y="2039"/>
                  </a:cubicBezTo>
                  <a:cubicBezTo>
                    <a:pt x="417" y="2048"/>
                    <a:pt x="427" y="2053"/>
                    <a:pt x="438" y="2053"/>
                  </a:cubicBezTo>
                  <a:cubicBezTo>
                    <a:pt x="439" y="2053"/>
                    <a:pt x="440" y="2053"/>
                    <a:pt x="441" y="2053"/>
                  </a:cubicBezTo>
                  <a:cubicBezTo>
                    <a:pt x="452" y="2052"/>
                    <a:pt x="462" y="2045"/>
                    <a:pt x="467" y="2034"/>
                  </a:cubicBezTo>
                  <a:cubicBezTo>
                    <a:pt x="696" y="1524"/>
                    <a:pt x="696" y="1524"/>
                    <a:pt x="696" y="1524"/>
                  </a:cubicBezTo>
                  <a:cubicBezTo>
                    <a:pt x="725" y="1542"/>
                    <a:pt x="725" y="1542"/>
                    <a:pt x="725" y="1542"/>
                  </a:cubicBezTo>
                  <a:cubicBezTo>
                    <a:pt x="742" y="1552"/>
                    <a:pt x="762" y="1558"/>
                    <a:pt x="782" y="1558"/>
                  </a:cubicBezTo>
                  <a:cubicBezTo>
                    <a:pt x="802" y="1558"/>
                    <a:pt x="822" y="1552"/>
                    <a:pt x="839" y="1542"/>
                  </a:cubicBezTo>
                  <a:cubicBezTo>
                    <a:pt x="869" y="1523"/>
                    <a:pt x="869" y="1523"/>
                    <a:pt x="869" y="1523"/>
                  </a:cubicBezTo>
                  <a:cubicBezTo>
                    <a:pt x="1098" y="2034"/>
                    <a:pt x="1098" y="2034"/>
                    <a:pt x="1098" y="2034"/>
                  </a:cubicBezTo>
                  <a:cubicBezTo>
                    <a:pt x="1103" y="2045"/>
                    <a:pt x="1113" y="2052"/>
                    <a:pt x="1125" y="2053"/>
                  </a:cubicBezTo>
                  <a:cubicBezTo>
                    <a:pt x="1126" y="2053"/>
                    <a:pt x="1127" y="2053"/>
                    <a:pt x="1128" y="2053"/>
                  </a:cubicBezTo>
                  <a:cubicBezTo>
                    <a:pt x="1138" y="2053"/>
                    <a:pt x="1148" y="2048"/>
                    <a:pt x="1154" y="2039"/>
                  </a:cubicBezTo>
                  <a:cubicBezTo>
                    <a:pt x="1258" y="1890"/>
                    <a:pt x="1258" y="1890"/>
                    <a:pt x="1258" y="1890"/>
                  </a:cubicBezTo>
                  <a:cubicBezTo>
                    <a:pt x="1438" y="1912"/>
                    <a:pt x="1438" y="1912"/>
                    <a:pt x="1438" y="1912"/>
                  </a:cubicBezTo>
                  <a:cubicBezTo>
                    <a:pt x="1449" y="1913"/>
                    <a:pt x="1461" y="1908"/>
                    <a:pt x="1468" y="1899"/>
                  </a:cubicBezTo>
                  <a:cubicBezTo>
                    <a:pt x="1475" y="1890"/>
                    <a:pt x="1476" y="1877"/>
                    <a:pt x="1471" y="1867"/>
                  </a:cubicBezTo>
                  <a:cubicBezTo>
                    <a:pt x="1247" y="1367"/>
                    <a:pt x="1247" y="1367"/>
                    <a:pt x="1247" y="1367"/>
                  </a:cubicBezTo>
                  <a:cubicBezTo>
                    <a:pt x="1279" y="1359"/>
                    <a:pt x="1279" y="1359"/>
                    <a:pt x="1279" y="1359"/>
                  </a:cubicBezTo>
                  <a:cubicBezTo>
                    <a:pt x="1319" y="1350"/>
                    <a:pt x="1350" y="1319"/>
                    <a:pt x="1360" y="1278"/>
                  </a:cubicBezTo>
                  <a:cubicBezTo>
                    <a:pt x="1379" y="1199"/>
                    <a:pt x="1379" y="1199"/>
                    <a:pt x="1379" y="1199"/>
                  </a:cubicBezTo>
                  <a:cubicBezTo>
                    <a:pt x="1382" y="1189"/>
                    <a:pt x="1388" y="1180"/>
                    <a:pt x="1397" y="1173"/>
                  </a:cubicBezTo>
                  <a:cubicBezTo>
                    <a:pt x="1462" y="1125"/>
                    <a:pt x="1462" y="1125"/>
                    <a:pt x="1462" y="1125"/>
                  </a:cubicBezTo>
                  <a:cubicBezTo>
                    <a:pt x="1496" y="1101"/>
                    <a:pt x="1513" y="1060"/>
                    <a:pt x="1506" y="1019"/>
                  </a:cubicBezTo>
                  <a:cubicBezTo>
                    <a:pt x="1494" y="939"/>
                    <a:pt x="1494" y="939"/>
                    <a:pt x="1494" y="939"/>
                  </a:cubicBezTo>
                  <a:cubicBezTo>
                    <a:pt x="1492" y="928"/>
                    <a:pt x="1494" y="917"/>
                    <a:pt x="1500" y="908"/>
                  </a:cubicBezTo>
                  <a:lnTo>
                    <a:pt x="1542" y="839"/>
                  </a:lnTo>
                  <a:close/>
                  <a:moveTo>
                    <a:pt x="432" y="1956"/>
                  </a:moveTo>
                  <a:cubicBezTo>
                    <a:pt x="349" y="1838"/>
                    <a:pt x="349" y="1838"/>
                    <a:pt x="349" y="1838"/>
                  </a:cubicBezTo>
                  <a:cubicBezTo>
                    <a:pt x="343" y="1828"/>
                    <a:pt x="331" y="1823"/>
                    <a:pt x="319" y="1824"/>
                  </a:cubicBezTo>
                  <a:cubicBezTo>
                    <a:pt x="176" y="1841"/>
                    <a:pt x="176" y="1841"/>
                    <a:pt x="176" y="1841"/>
                  </a:cubicBezTo>
                  <a:cubicBezTo>
                    <a:pt x="380" y="1386"/>
                    <a:pt x="380" y="1386"/>
                    <a:pt x="380" y="1386"/>
                  </a:cubicBezTo>
                  <a:cubicBezTo>
                    <a:pt x="384" y="1389"/>
                    <a:pt x="387" y="1392"/>
                    <a:pt x="390" y="1396"/>
                  </a:cubicBezTo>
                  <a:cubicBezTo>
                    <a:pt x="438" y="1462"/>
                    <a:pt x="438" y="1462"/>
                    <a:pt x="438" y="1462"/>
                  </a:cubicBezTo>
                  <a:cubicBezTo>
                    <a:pt x="443" y="1468"/>
                    <a:pt x="448" y="1474"/>
                    <a:pt x="453" y="1479"/>
                  </a:cubicBezTo>
                  <a:cubicBezTo>
                    <a:pt x="346" y="1718"/>
                    <a:pt x="346" y="1718"/>
                    <a:pt x="346" y="1718"/>
                  </a:cubicBezTo>
                  <a:cubicBezTo>
                    <a:pt x="339" y="1735"/>
                    <a:pt x="346" y="1754"/>
                    <a:pt x="362" y="1761"/>
                  </a:cubicBezTo>
                  <a:cubicBezTo>
                    <a:pt x="366" y="1763"/>
                    <a:pt x="371" y="1764"/>
                    <a:pt x="375" y="1764"/>
                  </a:cubicBezTo>
                  <a:cubicBezTo>
                    <a:pt x="388" y="1764"/>
                    <a:pt x="399" y="1757"/>
                    <a:pt x="405" y="1745"/>
                  </a:cubicBezTo>
                  <a:cubicBezTo>
                    <a:pt x="512" y="1506"/>
                    <a:pt x="512" y="1506"/>
                    <a:pt x="512" y="1506"/>
                  </a:cubicBezTo>
                  <a:cubicBezTo>
                    <a:pt x="522" y="1508"/>
                    <a:pt x="533" y="1507"/>
                    <a:pt x="544" y="1506"/>
                  </a:cubicBezTo>
                  <a:cubicBezTo>
                    <a:pt x="624" y="1493"/>
                    <a:pt x="624" y="1493"/>
                    <a:pt x="624" y="1493"/>
                  </a:cubicBezTo>
                  <a:cubicBezTo>
                    <a:pt x="629" y="1492"/>
                    <a:pt x="634" y="1492"/>
                    <a:pt x="639" y="1493"/>
                  </a:cubicBezTo>
                  <a:lnTo>
                    <a:pt x="432" y="1956"/>
                  </a:lnTo>
                  <a:close/>
                  <a:moveTo>
                    <a:pt x="1389" y="1841"/>
                  </a:moveTo>
                  <a:cubicBezTo>
                    <a:pt x="1246" y="1824"/>
                    <a:pt x="1246" y="1824"/>
                    <a:pt x="1246" y="1824"/>
                  </a:cubicBezTo>
                  <a:cubicBezTo>
                    <a:pt x="1234" y="1823"/>
                    <a:pt x="1223" y="1828"/>
                    <a:pt x="1216" y="1838"/>
                  </a:cubicBezTo>
                  <a:cubicBezTo>
                    <a:pt x="1134" y="1956"/>
                    <a:pt x="1134" y="1956"/>
                    <a:pt x="1134" y="1956"/>
                  </a:cubicBezTo>
                  <a:cubicBezTo>
                    <a:pt x="926" y="1493"/>
                    <a:pt x="926" y="1493"/>
                    <a:pt x="926" y="1493"/>
                  </a:cubicBezTo>
                  <a:cubicBezTo>
                    <a:pt x="931" y="1492"/>
                    <a:pt x="935" y="1492"/>
                    <a:pt x="940" y="1493"/>
                  </a:cubicBezTo>
                  <a:cubicBezTo>
                    <a:pt x="1020" y="1506"/>
                    <a:pt x="1020" y="1506"/>
                    <a:pt x="1020" y="1506"/>
                  </a:cubicBezTo>
                  <a:cubicBezTo>
                    <a:pt x="1031" y="1508"/>
                    <a:pt x="1043" y="1508"/>
                    <a:pt x="1053" y="1506"/>
                  </a:cubicBezTo>
                  <a:cubicBezTo>
                    <a:pt x="1161" y="1745"/>
                    <a:pt x="1161" y="1745"/>
                    <a:pt x="1161" y="1745"/>
                  </a:cubicBezTo>
                  <a:cubicBezTo>
                    <a:pt x="1166" y="1757"/>
                    <a:pt x="1178" y="1764"/>
                    <a:pt x="1190" y="1764"/>
                  </a:cubicBezTo>
                  <a:cubicBezTo>
                    <a:pt x="1194" y="1764"/>
                    <a:pt x="1199" y="1763"/>
                    <a:pt x="1203" y="1761"/>
                  </a:cubicBezTo>
                  <a:cubicBezTo>
                    <a:pt x="1219" y="1754"/>
                    <a:pt x="1227" y="1735"/>
                    <a:pt x="1219" y="1718"/>
                  </a:cubicBezTo>
                  <a:cubicBezTo>
                    <a:pt x="1112" y="1478"/>
                    <a:pt x="1112" y="1478"/>
                    <a:pt x="1112" y="1478"/>
                  </a:cubicBezTo>
                  <a:cubicBezTo>
                    <a:pt x="1117" y="1473"/>
                    <a:pt x="1122" y="1468"/>
                    <a:pt x="1126" y="1462"/>
                  </a:cubicBezTo>
                  <a:cubicBezTo>
                    <a:pt x="1174" y="1396"/>
                    <a:pt x="1174" y="1396"/>
                    <a:pt x="1174" y="1396"/>
                  </a:cubicBezTo>
                  <a:cubicBezTo>
                    <a:pt x="1177" y="1392"/>
                    <a:pt x="1181" y="1388"/>
                    <a:pt x="1185" y="1385"/>
                  </a:cubicBezTo>
                  <a:lnTo>
                    <a:pt x="1389" y="1841"/>
                  </a:lnTo>
                  <a:close/>
                  <a:moveTo>
                    <a:pt x="1487" y="805"/>
                  </a:moveTo>
                  <a:cubicBezTo>
                    <a:pt x="1445" y="875"/>
                    <a:pt x="1445" y="875"/>
                    <a:pt x="1445" y="875"/>
                  </a:cubicBezTo>
                  <a:cubicBezTo>
                    <a:pt x="1431" y="897"/>
                    <a:pt x="1426" y="923"/>
                    <a:pt x="1430" y="949"/>
                  </a:cubicBezTo>
                  <a:cubicBezTo>
                    <a:pt x="1443" y="1029"/>
                    <a:pt x="1443" y="1029"/>
                    <a:pt x="1443" y="1029"/>
                  </a:cubicBezTo>
                  <a:cubicBezTo>
                    <a:pt x="1445" y="1046"/>
                    <a:pt x="1438" y="1063"/>
                    <a:pt x="1424" y="1073"/>
                  </a:cubicBezTo>
                  <a:cubicBezTo>
                    <a:pt x="1359" y="1121"/>
                    <a:pt x="1359" y="1121"/>
                    <a:pt x="1359" y="1121"/>
                  </a:cubicBezTo>
                  <a:cubicBezTo>
                    <a:pt x="1338" y="1136"/>
                    <a:pt x="1323" y="1159"/>
                    <a:pt x="1316" y="1184"/>
                  </a:cubicBezTo>
                  <a:cubicBezTo>
                    <a:pt x="1297" y="1263"/>
                    <a:pt x="1297" y="1263"/>
                    <a:pt x="1297" y="1263"/>
                  </a:cubicBezTo>
                  <a:cubicBezTo>
                    <a:pt x="1293" y="1280"/>
                    <a:pt x="1280" y="1293"/>
                    <a:pt x="1264" y="1297"/>
                  </a:cubicBezTo>
                  <a:cubicBezTo>
                    <a:pt x="1185" y="1316"/>
                    <a:pt x="1185" y="1316"/>
                    <a:pt x="1185" y="1316"/>
                  </a:cubicBezTo>
                  <a:cubicBezTo>
                    <a:pt x="1159" y="1322"/>
                    <a:pt x="1137" y="1337"/>
                    <a:pt x="1122" y="1358"/>
                  </a:cubicBezTo>
                  <a:cubicBezTo>
                    <a:pt x="1074" y="1424"/>
                    <a:pt x="1074" y="1424"/>
                    <a:pt x="1074" y="1424"/>
                  </a:cubicBezTo>
                  <a:cubicBezTo>
                    <a:pt x="1064" y="1438"/>
                    <a:pt x="1047" y="1445"/>
                    <a:pt x="1030" y="1442"/>
                  </a:cubicBezTo>
                  <a:cubicBezTo>
                    <a:pt x="950" y="1429"/>
                    <a:pt x="950" y="1429"/>
                    <a:pt x="950" y="1429"/>
                  </a:cubicBezTo>
                  <a:cubicBezTo>
                    <a:pt x="924" y="1425"/>
                    <a:pt x="897" y="1431"/>
                    <a:pt x="875" y="1444"/>
                  </a:cubicBezTo>
                  <a:cubicBezTo>
                    <a:pt x="806" y="1487"/>
                    <a:pt x="806" y="1487"/>
                    <a:pt x="806" y="1487"/>
                  </a:cubicBezTo>
                  <a:cubicBezTo>
                    <a:pt x="791" y="1495"/>
                    <a:pt x="773" y="1495"/>
                    <a:pt x="758" y="1487"/>
                  </a:cubicBezTo>
                  <a:cubicBezTo>
                    <a:pt x="689" y="1444"/>
                    <a:pt x="689" y="1444"/>
                    <a:pt x="689" y="1444"/>
                  </a:cubicBezTo>
                  <a:cubicBezTo>
                    <a:pt x="671" y="1434"/>
                    <a:pt x="652" y="1428"/>
                    <a:pt x="631" y="1428"/>
                  </a:cubicBezTo>
                  <a:cubicBezTo>
                    <a:pt x="626" y="1428"/>
                    <a:pt x="620" y="1428"/>
                    <a:pt x="614" y="1429"/>
                  </a:cubicBezTo>
                  <a:cubicBezTo>
                    <a:pt x="534" y="1442"/>
                    <a:pt x="534" y="1442"/>
                    <a:pt x="534" y="1442"/>
                  </a:cubicBezTo>
                  <a:cubicBezTo>
                    <a:pt x="517" y="1445"/>
                    <a:pt x="500" y="1438"/>
                    <a:pt x="490" y="1424"/>
                  </a:cubicBezTo>
                  <a:cubicBezTo>
                    <a:pt x="442" y="1358"/>
                    <a:pt x="442" y="1358"/>
                    <a:pt x="442" y="1358"/>
                  </a:cubicBezTo>
                  <a:cubicBezTo>
                    <a:pt x="427" y="1337"/>
                    <a:pt x="405" y="1322"/>
                    <a:pt x="379" y="1316"/>
                  </a:cubicBezTo>
                  <a:cubicBezTo>
                    <a:pt x="300" y="1297"/>
                    <a:pt x="300" y="1297"/>
                    <a:pt x="300" y="1297"/>
                  </a:cubicBezTo>
                  <a:cubicBezTo>
                    <a:pt x="283" y="1293"/>
                    <a:pt x="271" y="1280"/>
                    <a:pt x="267" y="1263"/>
                  </a:cubicBezTo>
                  <a:cubicBezTo>
                    <a:pt x="248" y="1184"/>
                    <a:pt x="248" y="1184"/>
                    <a:pt x="248" y="1184"/>
                  </a:cubicBezTo>
                  <a:cubicBezTo>
                    <a:pt x="241" y="1159"/>
                    <a:pt x="226" y="1136"/>
                    <a:pt x="205" y="1121"/>
                  </a:cubicBezTo>
                  <a:cubicBezTo>
                    <a:pt x="140" y="1073"/>
                    <a:pt x="140" y="1073"/>
                    <a:pt x="140" y="1073"/>
                  </a:cubicBezTo>
                  <a:cubicBezTo>
                    <a:pt x="126" y="1063"/>
                    <a:pt x="119" y="1046"/>
                    <a:pt x="121" y="1029"/>
                  </a:cubicBezTo>
                  <a:cubicBezTo>
                    <a:pt x="134" y="949"/>
                    <a:pt x="134" y="949"/>
                    <a:pt x="134" y="949"/>
                  </a:cubicBezTo>
                  <a:cubicBezTo>
                    <a:pt x="138" y="923"/>
                    <a:pt x="133" y="897"/>
                    <a:pt x="119" y="875"/>
                  </a:cubicBezTo>
                  <a:cubicBezTo>
                    <a:pt x="77" y="805"/>
                    <a:pt x="77" y="805"/>
                    <a:pt x="77" y="805"/>
                  </a:cubicBezTo>
                  <a:cubicBezTo>
                    <a:pt x="68" y="790"/>
                    <a:pt x="68" y="772"/>
                    <a:pt x="77" y="758"/>
                  </a:cubicBezTo>
                  <a:cubicBezTo>
                    <a:pt x="119" y="688"/>
                    <a:pt x="119" y="688"/>
                    <a:pt x="119" y="688"/>
                  </a:cubicBezTo>
                  <a:cubicBezTo>
                    <a:pt x="133" y="666"/>
                    <a:pt x="138" y="640"/>
                    <a:pt x="134" y="614"/>
                  </a:cubicBezTo>
                  <a:cubicBezTo>
                    <a:pt x="121" y="533"/>
                    <a:pt x="121" y="533"/>
                    <a:pt x="121" y="533"/>
                  </a:cubicBezTo>
                  <a:cubicBezTo>
                    <a:pt x="119" y="516"/>
                    <a:pt x="126" y="500"/>
                    <a:pt x="140" y="490"/>
                  </a:cubicBezTo>
                  <a:cubicBezTo>
                    <a:pt x="205" y="442"/>
                    <a:pt x="205" y="442"/>
                    <a:pt x="205" y="442"/>
                  </a:cubicBezTo>
                  <a:cubicBezTo>
                    <a:pt x="226" y="426"/>
                    <a:pt x="241" y="404"/>
                    <a:pt x="248" y="379"/>
                  </a:cubicBezTo>
                  <a:cubicBezTo>
                    <a:pt x="267" y="300"/>
                    <a:pt x="267" y="300"/>
                    <a:pt x="267" y="300"/>
                  </a:cubicBezTo>
                  <a:cubicBezTo>
                    <a:pt x="271" y="283"/>
                    <a:pt x="284" y="270"/>
                    <a:pt x="300" y="266"/>
                  </a:cubicBezTo>
                  <a:cubicBezTo>
                    <a:pt x="379" y="247"/>
                    <a:pt x="379" y="247"/>
                    <a:pt x="379" y="247"/>
                  </a:cubicBezTo>
                  <a:cubicBezTo>
                    <a:pt x="405" y="241"/>
                    <a:pt x="427" y="226"/>
                    <a:pt x="442" y="205"/>
                  </a:cubicBezTo>
                  <a:cubicBezTo>
                    <a:pt x="490" y="139"/>
                    <a:pt x="490" y="139"/>
                    <a:pt x="490" y="139"/>
                  </a:cubicBezTo>
                  <a:cubicBezTo>
                    <a:pt x="500" y="125"/>
                    <a:pt x="517" y="118"/>
                    <a:pt x="534" y="121"/>
                  </a:cubicBezTo>
                  <a:cubicBezTo>
                    <a:pt x="614" y="133"/>
                    <a:pt x="614" y="133"/>
                    <a:pt x="614" y="133"/>
                  </a:cubicBezTo>
                  <a:cubicBezTo>
                    <a:pt x="640" y="138"/>
                    <a:pt x="667" y="132"/>
                    <a:pt x="689" y="119"/>
                  </a:cubicBezTo>
                  <a:cubicBezTo>
                    <a:pt x="758" y="76"/>
                    <a:pt x="758" y="76"/>
                    <a:pt x="758" y="76"/>
                  </a:cubicBezTo>
                  <a:cubicBezTo>
                    <a:pt x="773" y="67"/>
                    <a:pt x="791" y="67"/>
                    <a:pt x="806" y="76"/>
                  </a:cubicBezTo>
                  <a:cubicBezTo>
                    <a:pt x="875" y="119"/>
                    <a:pt x="875" y="119"/>
                    <a:pt x="875" y="119"/>
                  </a:cubicBezTo>
                  <a:cubicBezTo>
                    <a:pt x="897" y="132"/>
                    <a:pt x="924" y="138"/>
                    <a:pt x="950" y="133"/>
                  </a:cubicBezTo>
                  <a:cubicBezTo>
                    <a:pt x="1030" y="121"/>
                    <a:pt x="1030" y="121"/>
                    <a:pt x="1030" y="121"/>
                  </a:cubicBezTo>
                  <a:cubicBezTo>
                    <a:pt x="1047" y="118"/>
                    <a:pt x="1064" y="125"/>
                    <a:pt x="1074" y="139"/>
                  </a:cubicBezTo>
                  <a:cubicBezTo>
                    <a:pt x="1122" y="205"/>
                    <a:pt x="1122" y="205"/>
                    <a:pt x="1122" y="205"/>
                  </a:cubicBezTo>
                  <a:cubicBezTo>
                    <a:pt x="1137" y="226"/>
                    <a:pt x="1159" y="241"/>
                    <a:pt x="1185" y="247"/>
                  </a:cubicBezTo>
                  <a:cubicBezTo>
                    <a:pt x="1264" y="266"/>
                    <a:pt x="1264" y="266"/>
                    <a:pt x="1264" y="266"/>
                  </a:cubicBezTo>
                  <a:cubicBezTo>
                    <a:pt x="1280" y="270"/>
                    <a:pt x="1293" y="283"/>
                    <a:pt x="1297" y="300"/>
                  </a:cubicBezTo>
                  <a:cubicBezTo>
                    <a:pt x="1316" y="379"/>
                    <a:pt x="1316" y="379"/>
                    <a:pt x="1316" y="379"/>
                  </a:cubicBezTo>
                  <a:cubicBezTo>
                    <a:pt x="1323" y="404"/>
                    <a:pt x="1338" y="426"/>
                    <a:pt x="1359" y="442"/>
                  </a:cubicBezTo>
                  <a:cubicBezTo>
                    <a:pt x="1424" y="490"/>
                    <a:pt x="1424" y="490"/>
                    <a:pt x="1424" y="490"/>
                  </a:cubicBezTo>
                  <a:cubicBezTo>
                    <a:pt x="1438" y="500"/>
                    <a:pt x="1445" y="516"/>
                    <a:pt x="1443" y="533"/>
                  </a:cubicBezTo>
                  <a:cubicBezTo>
                    <a:pt x="1430" y="614"/>
                    <a:pt x="1430" y="614"/>
                    <a:pt x="1430" y="614"/>
                  </a:cubicBezTo>
                  <a:cubicBezTo>
                    <a:pt x="1426" y="640"/>
                    <a:pt x="1431" y="666"/>
                    <a:pt x="1445" y="688"/>
                  </a:cubicBezTo>
                  <a:cubicBezTo>
                    <a:pt x="1487" y="758"/>
                    <a:pt x="1487" y="758"/>
                    <a:pt x="1487" y="758"/>
                  </a:cubicBezTo>
                  <a:cubicBezTo>
                    <a:pt x="1496" y="772"/>
                    <a:pt x="1496" y="790"/>
                    <a:pt x="1487" y="8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188" y="1648"/>
              <a:ext cx="295" cy="281"/>
            </a:xfrm>
            <a:custGeom>
              <a:avLst/>
              <a:gdLst>
                <a:gd name="T0" fmla="*/ 763 w 770"/>
                <a:gd name="T1" fmla="*/ 274 h 733"/>
                <a:gd name="T2" fmla="*/ 714 w 770"/>
                <a:gd name="T3" fmla="*/ 234 h 733"/>
                <a:gd name="T4" fmla="*/ 520 w 770"/>
                <a:gd name="T5" fmla="*/ 211 h 733"/>
                <a:gd name="T6" fmla="*/ 438 w 770"/>
                <a:gd name="T7" fmla="*/ 33 h 733"/>
                <a:gd name="T8" fmla="*/ 385 w 770"/>
                <a:gd name="T9" fmla="*/ 0 h 733"/>
                <a:gd name="T10" fmla="*/ 332 w 770"/>
                <a:gd name="T11" fmla="*/ 33 h 733"/>
                <a:gd name="T12" fmla="*/ 250 w 770"/>
                <a:gd name="T13" fmla="*/ 211 h 733"/>
                <a:gd name="T14" fmla="*/ 56 w 770"/>
                <a:gd name="T15" fmla="*/ 234 h 733"/>
                <a:gd name="T16" fmla="*/ 7 w 770"/>
                <a:gd name="T17" fmla="*/ 274 h 733"/>
                <a:gd name="T18" fmla="*/ 23 w 770"/>
                <a:gd name="T19" fmla="*/ 335 h 733"/>
                <a:gd name="T20" fmla="*/ 167 w 770"/>
                <a:gd name="T21" fmla="*/ 468 h 733"/>
                <a:gd name="T22" fmla="*/ 129 w 770"/>
                <a:gd name="T23" fmla="*/ 659 h 733"/>
                <a:gd name="T24" fmla="*/ 152 w 770"/>
                <a:gd name="T25" fmla="*/ 718 h 733"/>
                <a:gd name="T26" fmla="*/ 186 w 770"/>
                <a:gd name="T27" fmla="*/ 729 h 733"/>
                <a:gd name="T28" fmla="*/ 214 w 770"/>
                <a:gd name="T29" fmla="*/ 722 h 733"/>
                <a:gd name="T30" fmla="*/ 385 w 770"/>
                <a:gd name="T31" fmla="*/ 626 h 733"/>
                <a:gd name="T32" fmla="*/ 556 w 770"/>
                <a:gd name="T33" fmla="*/ 722 h 733"/>
                <a:gd name="T34" fmla="*/ 618 w 770"/>
                <a:gd name="T35" fmla="*/ 718 h 733"/>
                <a:gd name="T36" fmla="*/ 641 w 770"/>
                <a:gd name="T37" fmla="*/ 659 h 733"/>
                <a:gd name="T38" fmla="*/ 603 w 770"/>
                <a:gd name="T39" fmla="*/ 468 h 733"/>
                <a:gd name="T40" fmla="*/ 747 w 770"/>
                <a:gd name="T41" fmla="*/ 335 h 733"/>
                <a:gd name="T42" fmla="*/ 763 w 770"/>
                <a:gd name="T43" fmla="*/ 274 h 733"/>
                <a:gd name="T44" fmla="*/ 546 w 770"/>
                <a:gd name="T45" fmla="*/ 432 h 733"/>
                <a:gd name="T46" fmla="*/ 536 w 770"/>
                <a:gd name="T47" fmla="*/ 462 h 733"/>
                <a:gd name="T48" fmla="*/ 575 w 770"/>
                <a:gd name="T49" fmla="*/ 659 h 733"/>
                <a:gd name="T50" fmla="*/ 401 w 770"/>
                <a:gd name="T51" fmla="*/ 561 h 733"/>
                <a:gd name="T52" fmla="*/ 385 w 770"/>
                <a:gd name="T53" fmla="*/ 557 h 733"/>
                <a:gd name="T54" fmla="*/ 369 w 770"/>
                <a:gd name="T55" fmla="*/ 561 h 733"/>
                <a:gd name="T56" fmla="*/ 195 w 770"/>
                <a:gd name="T57" fmla="*/ 659 h 733"/>
                <a:gd name="T58" fmla="*/ 234 w 770"/>
                <a:gd name="T59" fmla="*/ 462 h 733"/>
                <a:gd name="T60" fmla="*/ 224 w 770"/>
                <a:gd name="T61" fmla="*/ 432 h 733"/>
                <a:gd name="T62" fmla="*/ 77 w 770"/>
                <a:gd name="T63" fmla="*/ 297 h 733"/>
                <a:gd name="T64" fmla="*/ 276 w 770"/>
                <a:gd name="T65" fmla="*/ 273 h 733"/>
                <a:gd name="T66" fmla="*/ 301 w 770"/>
                <a:gd name="T67" fmla="*/ 255 h 733"/>
                <a:gd name="T68" fmla="*/ 385 w 770"/>
                <a:gd name="T69" fmla="*/ 73 h 733"/>
                <a:gd name="T70" fmla="*/ 469 w 770"/>
                <a:gd name="T71" fmla="*/ 255 h 733"/>
                <a:gd name="T72" fmla="*/ 494 w 770"/>
                <a:gd name="T73" fmla="*/ 273 h 733"/>
                <a:gd name="T74" fmla="*/ 693 w 770"/>
                <a:gd name="T75" fmla="*/ 297 h 733"/>
                <a:gd name="T76" fmla="*/ 546 w 770"/>
                <a:gd name="T77" fmla="*/ 43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0" h="733">
                  <a:moveTo>
                    <a:pt x="763" y="274"/>
                  </a:moveTo>
                  <a:cubicBezTo>
                    <a:pt x="756" y="252"/>
                    <a:pt x="737" y="237"/>
                    <a:pt x="714" y="234"/>
                  </a:cubicBezTo>
                  <a:cubicBezTo>
                    <a:pt x="520" y="211"/>
                    <a:pt x="520" y="211"/>
                    <a:pt x="520" y="211"/>
                  </a:cubicBezTo>
                  <a:cubicBezTo>
                    <a:pt x="438" y="33"/>
                    <a:pt x="438" y="33"/>
                    <a:pt x="438" y="33"/>
                  </a:cubicBezTo>
                  <a:cubicBezTo>
                    <a:pt x="428" y="13"/>
                    <a:pt x="408" y="0"/>
                    <a:pt x="385" y="0"/>
                  </a:cubicBezTo>
                  <a:cubicBezTo>
                    <a:pt x="362" y="0"/>
                    <a:pt x="342" y="13"/>
                    <a:pt x="332" y="33"/>
                  </a:cubicBezTo>
                  <a:cubicBezTo>
                    <a:pt x="250" y="211"/>
                    <a:pt x="250" y="211"/>
                    <a:pt x="250" y="211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33" y="237"/>
                    <a:pt x="14" y="252"/>
                    <a:pt x="7" y="274"/>
                  </a:cubicBezTo>
                  <a:cubicBezTo>
                    <a:pt x="0" y="296"/>
                    <a:pt x="6" y="319"/>
                    <a:pt x="23" y="335"/>
                  </a:cubicBezTo>
                  <a:cubicBezTo>
                    <a:pt x="167" y="468"/>
                    <a:pt x="167" y="468"/>
                    <a:pt x="167" y="468"/>
                  </a:cubicBezTo>
                  <a:cubicBezTo>
                    <a:pt x="129" y="659"/>
                    <a:pt x="129" y="659"/>
                    <a:pt x="129" y="659"/>
                  </a:cubicBezTo>
                  <a:cubicBezTo>
                    <a:pt x="124" y="682"/>
                    <a:pt x="133" y="704"/>
                    <a:pt x="152" y="718"/>
                  </a:cubicBezTo>
                  <a:cubicBezTo>
                    <a:pt x="162" y="725"/>
                    <a:pt x="174" y="729"/>
                    <a:pt x="186" y="729"/>
                  </a:cubicBezTo>
                  <a:cubicBezTo>
                    <a:pt x="196" y="729"/>
                    <a:pt x="205" y="727"/>
                    <a:pt x="214" y="722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556" y="722"/>
                    <a:pt x="556" y="722"/>
                    <a:pt x="556" y="722"/>
                  </a:cubicBezTo>
                  <a:cubicBezTo>
                    <a:pt x="576" y="733"/>
                    <a:pt x="600" y="731"/>
                    <a:pt x="618" y="718"/>
                  </a:cubicBezTo>
                  <a:cubicBezTo>
                    <a:pt x="637" y="704"/>
                    <a:pt x="646" y="682"/>
                    <a:pt x="641" y="659"/>
                  </a:cubicBezTo>
                  <a:cubicBezTo>
                    <a:pt x="603" y="468"/>
                    <a:pt x="603" y="468"/>
                    <a:pt x="603" y="468"/>
                  </a:cubicBezTo>
                  <a:cubicBezTo>
                    <a:pt x="747" y="335"/>
                    <a:pt x="747" y="335"/>
                    <a:pt x="747" y="335"/>
                  </a:cubicBezTo>
                  <a:cubicBezTo>
                    <a:pt x="764" y="319"/>
                    <a:pt x="770" y="296"/>
                    <a:pt x="763" y="274"/>
                  </a:cubicBezTo>
                  <a:close/>
                  <a:moveTo>
                    <a:pt x="546" y="432"/>
                  </a:moveTo>
                  <a:cubicBezTo>
                    <a:pt x="538" y="440"/>
                    <a:pt x="534" y="451"/>
                    <a:pt x="536" y="462"/>
                  </a:cubicBezTo>
                  <a:cubicBezTo>
                    <a:pt x="575" y="659"/>
                    <a:pt x="575" y="659"/>
                    <a:pt x="575" y="659"/>
                  </a:cubicBezTo>
                  <a:cubicBezTo>
                    <a:pt x="401" y="561"/>
                    <a:pt x="401" y="561"/>
                    <a:pt x="401" y="561"/>
                  </a:cubicBezTo>
                  <a:cubicBezTo>
                    <a:pt x="396" y="558"/>
                    <a:pt x="390" y="557"/>
                    <a:pt x="385" y="557"/>
                  </a:cubicBezTo>
                  <a:cubicBezTo>
                    <a:pt x="380" y="557"/>
                    <a:pt x="374" y="558"/>
                    <a:pt x="369" y="561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234" y="462"/>
                    <a:pt x="234" y="462"/>
                    <a:pt x="234" y="462"/>
                  </a:cubicBezTo>
                  <a:cubicBezTo>
                    <a:pt x="236" y="451"/>
                    <a:pt x="232" y="440"/>
                    <a:pt x="224" y="432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276" y="273"/>
                    <a:pt x="276" y="273"/>
                    <a:pt x="276" y="273"/>
                  </a:cubicBezTo>
                  <a:cubicBezTo>
                    <a:pt x="287" y="272"/>
                    <a:pt x="296" y="265"/>
                    <a:pt x="301" y="255"/>
                  </a:cubicBezTo>
                  <a:cubicBezTo>
                    <a:pt x="385" y="73"/>
                    <a:pt x="385" y="73"/>
                    <a:pt x="385" y="7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4" y="265"/>
                    <a:pt x="483" y="272"/>
                    <a:pt x="494" y="273"/>
                  </a:cubicBezTo>
                  <a:cubicBezTo>
                    <a:pt x="693" y="297"/>
                    <a:pt x="693" y="297"/>
                    <a:pt x="693" y="297"/>
                  </a:cubicBezTo>
                  <a:lnTo>
                    <a:pt x="546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12"/>
          <p:cNvGrpSpPr>
            <a:grpSpLocks noChangeAspect="1"/>
          </p:cNvGrpSpPr>
          <p:nvPr/>
        </p:nvGrpSpPr>
        <p:grpSpPr bwMode="auto">
          <a:xfrm>
            <a:off x="7239003" y="2339975"/>
            <a:ext cx="1239838" cy="1223963"/>
            <a:chOff x="4576" y="1474"/>
            <a:chExt cx="781" cy="77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4576" y="1474"/>
              <a:ext cx="781" cy="771"/>
            </a:xfrm>
            <a:custGeom>
              <a:avLst/>
              <a:gdLst>
                <a:gd name="T0" fmla="*/ 1825 w 2122"/>
                <a:gd name="T1" fmla="*/ 638 h 2093"/>
                <a:gd name="T2" fmla="*/ 1677 w 2122"/>
                <a:gd name="T3" fmla="*/ 278 h 2093"/>
                <a:gd name="T4" fmla="*/ 1132 w 2122"/>
                <a:gd name="T5" fmla="*/ 69 h 2093"/>
                <a:gd name="T6" fmla="*/ 1595 w 2122"/>
                <a:gd name="T7" fmla="*/ 410 h 2093"/>
                <a:gd name="T8" fmla="*/ 1587 w 2122"/>
                <a:gd name="T9" fmla="*/ 736 h 2093"/>
                <a:gd name="T10" fmla="*/ 1813 w 2122"/>
                <a:gd name="T11" fmla="*/ 907 h 2093"/>
                <a:gd name="T12" fmla="*/ 1764 w 2122"/>
                <a:gd name="T13" fmla="*/ 1212 h 2093"/>
                <a:gd name="T14" fmla="*/ 1616 w 2122"/>
                <a:gd name="T15" fmla="*/ 1216 h 2093"/>
                <a:gd name="T16" fmla="*/ 1300 w 2122"/>
                <a:gd name="T17" fmla="*/ 1581 h 2093"/>
                <a:gd name="T18" fmla="*/ 1336 w 2122"/>
                <a:gd name="T19" fmla="*/ 1234 h 2093"/>
                <a:gd name="T20" fmla="*/ 1210 w 2122"/>
                <a:gd name="T21" fmla="*/ 750 h 2093"/>
                <a:gd name="T22" fmla="*/ 714 w 2122"/>
                <a:gd name="T23" fmla="*/ 779 h 2093"/>
                <a:gd name="T24" fmla="*/ 813 w 2122"/>
                <a:gd name="T25" fmla="*/ 1300 h 2093"/>
                <a:gd name="T26" fmla="*/ 741 w 2122"/>
                <a:gd name="T27" fmla="*/ 1621 h 2093"/>
                <a:gd name="T28" fmla="*/ 486 w 2122"/>
                <a:gd name="T29" fmla="*/ 1233 h 2093"/>
                <a:gd name="T30" fmla="*/ 497 w 2122"/>
                <a:gd name="T31" fmla="*/ 1114 h 2093"/>
                <a:gd name="T32" fmla="*/ 322 w 2122"/>
                <a:gd name="T33" fmla="*/ 789 h 2093"/>
                <a:gd name="T34" fmla="*/ 698 w 2122"/>
                <a:gd name="T35" fmla="*/ 511 h 2093"/>
                <a:gd name="T36" fmla="*/ 589 w 2122"/>
                <a:gd name="T37" fmla="*/ 355 h 2093"/>
                <a:gd name="T38" fmla="*/ 631 w 2122"/>
                <a:gd name="T39" fmla="*/ 100 h 2093"/>
                <a:gd name="T40" fmla="*/ 400 w 2122"/>
                <a:gd name="T41" fmla="*/ 261 h 2093"/>
                <a:gd name="T42" fmla="*/ 255 w 2122"/>
                <a:gd name="T43" fmla="*/ 776 h 2093"/>
                <a:gd name="T44" fmla="*/ 232 w 2122"/>
                <a:gd name="T45" fmla="*/ 1184 h 2093"/>
                <a:gd name="T46" fmla="*/ 378 w 2122"/>
                <a:gd name="T47" fmla="*/ 1399 h 2093"/>
                <a:gd name="T48" fmla="*/ 435 w 2122"/>
                <a:gd name="T49" fmla="*/ 1698 h 2093"/>
                <a:gd name="T50" fmla="*/ 719 w 2122"/>
                <a:gd name="T51" fmla="*/ 1686 h 2093"/>
                <a:gd name="T52" fmla="*/ 583 w 2122"/>
                <a:gd name="T53" fmla="*/ 2093 h 2093"/>
                <a:gd name="T54" fmla="*/ 1402 w 2122"/>
                <a:gd name="T55" fmla="*/ 1854 h 2093"/>
                <a:gd name="T56" fmla="*/ 1569 w 2122"/>
                <a:gd name="T57" fmla="*/ 1659 h 2093"/>
                <a:gd name="T58" fmla="*/ 1737 w 2122"/>
                <a:gd name="T59" fmla="*/ 1407 h 2093"/>
                <a:gd name="T60" fmla="*/ 1886 w 2122"/>
                <a:gd name="T61" fmla="*/ 1184 h 2093"/>
                <a:gd name="T62" fmla="*/ 1356 w 2122"/>
                <a:gd name="T63" fmla="*/ 249 h 2093"/>
                <a:gd name="T64" fmla="*/ 1448 w 2122"/>
                <a:gd name="T65" fmla="*/ 153 h 2093"/>
                <a:gd name="T66" fmla="*/ 674 w 2122"/>
                <a:gd name="T67" fmla="*/ 153 h 2093"/>
                <a:gd name="T68" fmla="*/ 787 w 2122"/>
                <a:gd name="T69" fmla="*/ 222 h 2093"/>
                <a:gd name="T70" fmla="*/ 239 w 2122"/>
                <a:gd name="T71" fmla="*/ 1083 h 2093"/>
                <a:gd name="T72" fmla="*/ 243 w 2122"/>
                <a:gd name="T73" fmla="*/ 1018 h 2093"/>
                <a:gd name="T74" fmla="*/ 511 w 2122"/>
                <a:gd name="T75" fmla="*/ 672 h 2093"/>
                <a:gd name="T76" fmla="*/ 409 w 2122"/>
                <a:gd name="T77" fmla="*/ 498 h 2093"/>
                <a:gd name="T78" fmla="*/ 309 w 2122"/>
                <a:gd name="T79" fmla="*/ 569 h 2093"/>
                <a:gd name="T80" fmla="*/ 435 w 2122"/>
                <a:gd name="T81" fmla="*/ 1086 h 2093"/>
                <a:gd name="T82" fmla="*/ 299 w 2122"/>
                <a:gd name="T83" fmla="*/ 1475 h 2093"/>
                <a:gd name="T84" fmla="*/ 608 w 2122"/>
                <a:gd name="T85" fmla="*/ 1529 h 2093"/>
                <a:gd name="T86" fmla="*/ 647 w 2122"/>
                <a:gd name="T87" fmla="*/ 1435 h 2093"/>
                <a:gd name="T88" fmla="*/ 724 w 2122"/>
                <a:gd name="T89" fmla="*/ 847 h 2093"/>
                <a:gd name="T90" fmla="*/ 1200 w 2122"/>
                <a:gd name="T91" fmla="*/ 818 h 2093"/>
                <a:gd name="T92" fmla="*/ 1093 w 2122"/>
                <a:gd name="T93" fmla="*/ 1152 h 2093"/>
                <a:gd name="T94" fmla="*/ 1300 w 2122"/>
                <a:gd name="T95" fmla="*/ 1649 h 2093"/>
                <a:gd name="T96" fmla="*/ 1470 w 2122"/>
                <a:gd name="T97" fmla="*/ 1922 h 2093"/>
                <a:gd name="T98" fmla="*/ 651 w 2122"/>
                <a:gd name="T99" fmla="*/ 1922 h 2093"/>
                <a:gd name="T100" fmla="*/ 1514 w 2122"/>
                <a:gd name="T101" fmla="*/ 1529 h 2093"/>
                <a:gd name="T102" fmla="*/ 1823 w 2122"/>
                <a:gd name="T103" fmla="*/ 1475 h 2093"/>
                <a:gd name="T104" fmla="*/ 1667 w 2122"/>
                <a:gd name="T105" fmla="*/ 1497 h 2093"/>
                <a:gd name="T106" fmla="*/ 1501 w 2122"/>
                <a:gd name="T107" fmla="*/ 529 h 2093"/>
                <a:gd name="T108" fmla="*/ 1687 w 2122"/>
                <a:gd name="T109" fmla="*/ 1085 h 2093"/>
                <a:gd name="T110" fmla="*/ 1780 w 2122"/>
                <a:gd name="T111" fmla="*/ 562 h 2093"/>
                <a:gd name="T112" fmla="*/ 1726 w 2122"/>
                <a:gd name="T113" fmla="*/ 341 h 2093"/>
                <a:gd name="T114" fmla="*/ 1903 w 2122"/>
                <a:gd name="T115" fmla="*/ 1115 h 2093"/>
                <a:gd name="T116" fmla="*/ 2004 w 2122"/>
                <a:gd name="T117" fmla="*/ 894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22" h="2093">
                  <a:moveTo>
                    <a:pt x="2057" y="835"/>
                  </a:moveTo>
                  <a:cubicBezTo>
                    <a:pt x="2051" y="817"/>
                    <a:pt x="2031" y="808"/>
                    <a:pt x="2013" y="815"/>
                  </a:cubicBezTo>
                  <a:cubicBezTo>
                    <a:pt x="1966" y="833"/>
                    <a:pt x="1921" y="860"/>
                    <a:pt x="1882" y="892"/>
                  </a:cubicBezTo>
                  <a:cubicBezTo>
                    <a:pt x="1879" y="853"/>
                    <a:pt x="1874" y="814"/>
                    <a:pt x="1867" y="776"/>
                  </a:cubicBezTo>
                  <a:cubicBezTo>
                    <a:pt x="1857" y="729"/>
                    <a:pt x="1843" y="683"/>
                    <a:pt x="1825" y="638"/>
                  </a:cubicBezTo>
                  <a:cubicBezTo>
                    <a:pt x="1825" y="638"/>
                    <a:pt x="1825" y="638"/>
                    <a:pt x="1825" y="638"/>
                  </a:cubicBezTo>
                  <a:cubicBezTo>
                    <a:pt x="1834" y="638"/>
                    <a:pt x="1843" y="635"/>
                    <a:pt x="1849" y="628"/>
                  </a:cubicBezTo>
                  <a:cubicBezTo>
                    <a:pt x="1898" y="588"/>
                    <a:pt x="1923" y="525"/>
                    <a:pt x="1915" y="462"/>
                  </a:cubicBezTo>
                  <a:cubicBezTo>
                    <a:pt x="1893" y="340"/>
                    <a:pt x="1729" y="265"/>
                    <a:pt x="1722" y="261"/>
                  </a:cubicBezTo>
                  <a:cubicBezTo>
                    <a:pt x="1705" y="254"/>
                    <a:pt x="1684" y="261"/>
                    <a:pt x="1677" y="278"/>
                  </a:cubicBezTo>
                  <a:cubicBezTo>
                    <a:pt x="1664" y="307"/>
                    <a:pt x="1655" y="337"/>
                    <a:pt x="1648" y="367"/>
                  </a:cubicBezTo>
                  <a:cubicBezTo>
                    <a:pt x="1646" y="365"/>
                    <a:pt x="1645" y="364"/>
                    <a:pt x="1643" y="362"/>
                  </a:cubicBezTo>
                  <a:cubicBezTo>
                    <a:pt x="1619" y="338"/>
                    <a:pt x="1593" y="316"/>
                    <a:pt x="1567" y="295"/>
                  </a:cubicBezTo>
                  <a:cubicBezTo>
                    <a:pt x="1574" y="222"/>
                    <a:pt x="1546" y="149"/>
                    <a:pt x="1491" y="101"/>
                  </a:cubicBezTo>
                  <a:cubicBezTo>
                    <a:pt x="1367" y="0"/>
                    <a:pt x="1142" y="66"/>
                    <a:pt x="1132" y="69"/>
                  </a:cubicBezTo>
                  <a:cubicBezTo>
                    <a:pt x="1114" y="74"/>
                    <a:pt x="1104" y="93"/>
                    <a:pt x="1109" y="111"/>
                  </a:cubicBezTo>
                  <a:cubicBezTo>
                    <a:pt x="1112" y="121"/>
                    <a:pt x="1180" y="346"/>
                    <a:pt x="1332" y="394"/>
                  </a:cubicBezTo>
                  <a:cubicBezTo>
                    <a:pt x="1351" y="401"/>
                    <a:pt x="1371" y="404"/>
                    <a:pt x="1391" y="404"/>
                  </a:cubicBezTo>
                  <a:cubicBezTo>
                    <a:pt x="1442" y="402"/>
                    <a:pt x="1491" y="385"/>
                    <a:pt x="1532" y="355"/>
                  </a:cubicBezTo>
                  <a:cubicBezTo>
                    <a:pt x="1554" y="372"/>
                    <a:pt x="1575" y="391"/>
                    <a:pt x="1595" y="410"/>
                  </a:cubicBezTo>
                  <a:cubicBezTo>
                    <a:pt x="1611" y="426"/>
                    <a:pt x="1625" y="442"/>
                    <a:pt x="1638" y="458"/>
                  </a:cubicBezTo>
                  <a:cubicBezTo>
                    <a:pt x="1638" y="460"/>
                    <a:pt x="1638" y="463"/>
                    <a:pt x="1639" y="465"/>
                  </a:cubicBezTo>
                  <a:cubicBezTo>
                    <a:pt x="1576" y="454"/>
                    <a:pt x="1511" y="455"/>
                    <a:pt x="1448" y="470"/>
                  </a:cubicBezTo>
                  <a:cubicBezTo>
                    <a:pt x="1430" y="475"/>
                    <a:pt x="1419" y="493"/>
                    <a:pt x="1424" y="512"/>
                  </a:cubicBezTo>
                  <a:cubicBezTo>
                    <a:pt x="1426" y="519"/>
                    <a:pt x="1471" y="694"/>
                    <a:pt x="1587" y="736"/>
                  </a:cubicBezTo>
                  <a:cubicBezTo>
                    <a:pt x="1604" y="743"/>
                    <a:pt x="1622" y="746"/>
                    <a:pt x="1640" y="746"/>
                  </a:cubicBezTo>
                  <a:cubicBezTo>
                    <a:pt x="1685" y="744"/>
                    <a:pt x="1727" y="728"/>
                    <a:pt x="1763" y="701"/>
                  </a:cubicBezTo>
                  <a:cubicBezTo>
                    <a:pt x="1766" y="699"/>
                    <a:pt x="1769" y="695"/>
                    <a:pt x="1771" y="692"/>
                  </a:cubicBezTo>
                  <a:cubicBezTo>
                    <a:pt x="1783" y="724"/>
                    <a:pt x="1792" y="756"/>
                    <a:pt x="1800" y="790"/>
                  </a:cubicBezTo>
                  <a:cubicBezTo>
                    <a:pt x="1807" y="828"/>
                    <a:pt x="1812" y="868"/>
                    <a:pt x="1813" y="907"/>
                  </a:cubicBezTo>
                  <a:cubicBezTo>
                    <a:pt x="1784" y="877"/>
                    <a:pt x="1752" y="850"/>
                    <a:pt x="1716" y="828"/>
                  </a:cubicBezTo>
                  <a:cubicBezTo>
                    <a:pt x="1709" y="823"/>
                    <a:pt x="1699" y="822"/>
                    <a:pt x="1691" y="824"/>
                  </a:cubicBezTo>
                  <a:cubicBezTo>
                    <a:pt x="1682" y="826"/>
                    <a:pt x="1674" y="832"/>
                    <a:pt x="1670" y="840"/>
                  </a:cubicBezTo>
                  <a:cubicBezTo>
                    <a:pt x="1666" y="846"/>
                    <a:pt x="1574" y="1001"/>
                    <a:pt x="1625" y="1114"/>
                  </a:cubicBezTo>
                  <a:cubicBezTo>
                    <a:pt x="1652" y="1168"/>
                    <a:pt x="1704" y="1204"/>
                    <a:pt x="1764" y="1212"/>
                  </a:cubicBezTo>
                  <a:cubicBezTo>
                    <a:pt x="1761" y="1219"/>
                    <a:pt x="1759" y="1226"/>
                    <a:pt x="1756" y="1233"/>
                  </a:cubicBezTo>
                  <a:cubicBezTo>
                    <a:pt x="1737" y="1278"/>
                    <a:pt x="1714" y="1321"/>
                    <a:pt x="1686" y="1361"/>
                  </a:cubicBezTo>
                  <a:cubicBezTo>
                    <a:pt x="1684" y="1364"/>
                    <a:pt x="1681" y="1368"/>
                    <a:pt x="1679" y="1371"/>
                  </a:cubicBezTo>
                  <a:cubicBezTo>
                    <a:pt x="1672" y="1323"/>
                    <a:pt x="1657" y="1277"/>
                    <a:pt x="1636" y="1233"/>
                  </a:cubicBezTo>
                  <a:cubicBezTo>
                    <a:pt x="1632" y="1225"/>
                    <a:pt x="1625" y="1219"/>
                    <a:pt x="1616" y="1216"/>
                  </a:cubicBezTo>
                  <a:cubicBezTo>
                    <a:pt x="1608" y="1213"/>
                    <a:pt x="1598" y="1214"/>
                    <a:pt x="1590" y="1218"/>
                  </a:cubicBezTo>
                  <a:cubicBezTo>
                    <a:pt x="1583" y="1221"/>
                    <a:pt x="1423" y="1304"/>
                    <a:pt x="1407" y="1427"/>
                  </a:cubicBezTo>
                  <a:cubicBezTo>
                    <a:pt x="1401" y="1483"/>
                    <a:pt x="1423" y="1538"/>
                    <a:pt x="1465" y="1575"/>
                  </a:cubicBezTo>
                  <a:cubicBezTo>
                    <a:pt x="1438" y="1593"/>
                    <a:pt x="1410" y="1608"/>
                    <a:pt x="1381" y="1621"/>
                  </a:cubicBezTo>
                  <a:cubicBezTo>
                    <a:pt x="1361" y="1596"/>
                    <a:pt x="1331" y="1581"/>
                    <a:pt x="1300" y="1581"/>
                  </a:cubicBezTo>
                  <a:cubicBezTo>
                    <a:pt x="1095" y="1581"/>
                    <a:pt x="1095" y="1581"/>
                    <a:pt x="1095" y="1581"/>
                  </a:cubicBezTo>
                  <a:cubicBezTo>
                    <a:pt x="1095" y="1231"/>
                    <a:pt x="1095" y="1231"/>
                    <a:pt x="1095" y="1231"/>
                  </a:cubicBezTo>
                  <a:cubicBezTo>
                    <a:pt x="1237" y="1306"/>
                    <a:pt x="1237" y="1306"/>
                    <a:pt x="1237" y="1306"/>
                  </a:cubicBezTo>
                  <a:cubicBezTo>
                    <a:pt x="1260" y="1318"/>
                    <a:pt x="1288" y="1316"/>
                    <a:pt x="1309" y="1301"/>
                  </a:cubicBezTo>
                  <a:cubicBezTo>
                    <a:pt x="1330" y="1285"/>
                    <a:pt x="1340" y="1260"/>
                    <a:pt x="1336" y="1234"/>
                  </a:cubicBezTo>
                  <a:cubicBezTo>
                    <a:pt x="1302" y="1036"/>
                    <a:pt x="1302" y="1036"/>
                    <a:pt x="1302" y="1036"/>
                  </a:cubicBezTo>
                  <a:cubicBezTo>
                    <a:pt x="1445" y="895"/>
                    <a:pt x="1445" y="895"/>
                    <a:pt x="1445" y="895"/>
                  </a:cubicBezTo>
                  <a:cubicBezTo>
                    <a:pt x="1464" y="877"/>
                    <a:pt x="1471" y="850"/>
                    <a:pt x="1463" y="825"/>
                  </a:cubicBezTo>
                  <a:cubicBezTo>
                    <a:pt x="1455" y="801"/>
                    <a:pt x="1433" y="783"/>
                    <a:pt x="1407" y="779"/>
                  </a:cubicBezTo>
                  <a:cubicBezTo>
                    <a:pt x="1210" y="750"/>
                    <a:pt x="1210" y="750"/>
                    <a:pt x="1210" y="750"/>
                  </a:cubicBezTo>
                  <a:cubicBezTo>
                    <a:pt x="1122" y="570"/>
                    <a:pt x="1122" y="570"/>
                    <a:pt x="1122" y="570"/>
                  </a:cubicBezTo>
                  <a:cubicBezTo>
                    <a:pt x="1111" y="547"/>
                    <a:pt x="1087" y="532"/>
                    <a:pt x="1061" y="532"/>
                  </a:cubicBezTo>
                  <a:cubicBezTo>
                    <a:pt x="1035" y="532"/>
                    <a:pt x="1011" y="547"/>
                    <a:pt x="1000" y="570"/>
                  </a:cubicBezTo>
                  <a:cubicBezTo>
                    <a:pt x="912" y="750"/>
                    <a:pt x="912" y="750"/>
                    <a:pt x="912" y="750"/>
                  </a:cubicBezTo>
                  <a:cubicBezTo>
                    <a:pt x="714" y="779"/>
                    <a:pt x="714" y="779"/>
                    <a:pt x="714" y="779"/>
                  </a:cubicBezTo>
                  <a:cubicBezTo>
                    <a:pt x="689" y="783"/>
                    <a:pt x="667" y="801"/>
                    <a:pt x="659" y="825"/>
                  </a:cubicBezTo>
                  <a:cubicBezTo>
                    <a:pt x="651" y="850"/>
                    <a:pt x="658" y="877"/>
                    <a:pt x="676" y="895"/>
                  </a:cubicBezTo>
                  <a:cubicBezTo>
                    <a:pt x="820" y="1036"/>
                    <a:pt x="820" y="1036"/>
                    <a:pt x="820" y="1036"/>
                  </a:cubicBezTo>
                  <a:cubicBezTo>
                    <a:pt x="786" y="1234"/>
                    <a:pt x="786" y="1234"/>
                    <a:pt x="786" y="1234"/>
                  </a:cubicBezTo>
                  <a:cubicBezTo>
                    <a:pt x="781" y="1259"/>
                    <a:pt x="792" y="1285"/>
                    <a:pt x="813" y="1300"/>
                  </a:cubicBezTo>
                  <a:cubicBezTo>
                    <a:pt x="834" y="1316"/>
                    <a:pt x="862" y="1318"/>
                    <a:pt x="885" y="1305"/>
                  </a:cubicBezTo>
                  <a:cubicBezTo>
                    <a:pt x="1027" y="1231"/>
                    <a:pt x="1027" y="1231"/>
                    <a:pt x="1027" y="1231"/>
                  </a:cubicBezTo>
                  <a:cubicBezTo>
                    <a:pt x="1027" y="1581"/>
                    <a:pt x="1027" y="1581"/>
                    <a:pt x="1027" y="1581"/>
                  </a:cubicBezTo>
                  <a:cubicBezTo>
                    <a:pt x="822" y="1581"/>
                    <a:pt x="822" y="1581"/>
                    <a:pt x="822" y="1581"/>
                  </a:cubicBezTo>
                  <a:cubicBezTo>
                    <a:pt x="790" y="1581"/>
                    <a:pt x="760" y="1596"/>
                    <a:pt x="741" y="1621"/>
                  </a:cubicBezTo>
                  <a:cubicBezTo>
                    <a:pt x="712" y="1608"/>
                    <a:pt x="684" y="1592"/>
                    <a:pt x="657" y="1575"/>
                  </a:cubicBezTo>
                  <a:cubicBezTo>
                    <a:pt x="699" y="1538"/>
                    <a:pt x="721" y="1483"/>
                    <a:pt x="715" y="1427"/>
                  </a:cubicBezTo>
                  <a:cubicBezTo>
                    <a:pt x="699" y="1304"/>
                    <a:pt x="538" y="1221"/>
                    <a:pt x="532" y="1218"/>
                  </a:cubicBezTo>
                  <a:cubicBezTo>
                    <a:pt x="524" y="1214"/>
                    <a:pt x="514" y="1213"/>
                    <a:pt x="506" y="1216"/>
                  </a:cubicBezTo>
                  <a:cubicBezTo>
                    <a:pt x="497" y="1219"/>
                    <a:pt x="490" y="1225"/>
                    <a:pt x="486" y="1233"/>
                  </a:cubicBezTo>
                  <a:cubicBezTo>
                    <a:pt x="465" y="1276"/>
                    <a:pt x="450" y="1323"/>
                    <a:pt x="443" y="1371"/>
                  </a:cubicBezTo>
                  <a:cubicBezTo>
                    <a:pt x="440" y="1368"/>
                    <a:pt x="437" y="1364"/>
                    <a:pt x="435" y="1361"/>
                  </a:cubicBezTo>
                  <a:cubicBezTo>
                    <a:pt x="408" y="1321"/>
                    <a:pt x="385" y="1278"/>
                    <a:pt x="366" y="1233"/>
                  </a:cubicBezTo>
                  <a:cubicBezTo>
                    <a:pt x="363" y="1226"/>
                    <a:pt x="360" y="1219"/>
                    <a:pt x="358" y="1211"/>
                  </a:cubicBezTo>
                  <a:cubicBezTo>
                    <a:pt x="417" y="1204"/>
                    <a:pt x="470" y="1167"/>
                    <a:pt x="497" y="1114"/>
                  </a:cubicBezTo>
                  <a:cubicBezTo>
                    <a:pt x="548" y="1001"/>
                    <a:pt x="456" y="846"/>
                    <a:pt x="452" y="839"/>
                  </a:cubicBezTo>
                  <a:cubicBezTo>
                    <a:pt x="447" y="832"/>
                    <a:pt x="440" y="826"/>
                    <a:pt x="431" y="824"/>
                  </a:cubicBezTo>
                  <a:cubicBezTo>
                    <a:pt x="422" y="822"/>
                    <a:pt x="413" y="823"/>
                    <a:pt x="405" y="828"/>
                  </a:cubicBezTo>
                  <a:cubicBezTo>
                    <a:pt x="370" y="850"/>
                    <a:pt x="337" y="877"/>
                    <a:pt x="308" y="907"/>
                  </a:cubicBezTo>
                  <a:cubicBezTo>
                    <a:pt x="310" y="868"/>
                    <a:pt x="314" y="828"/>
                    <a:pt x="322" y="789"/>
                  </a:cubicBezTo>
                  <a:cubicBezTo>
                    <a:pt x="329" y="756"/>
                    <a:pt x="339" y="723"/>
                    <a:pt x="350" y="691"/>
                  </a:cubicBezTo>
                  <a:cubicBezTo>
                    <a:pt x="353" y="695"/>
                    <a:pt x="356" y="698"/>
                    <a:pt x="359" y="701"/>
                  </a:cubicBezTo>
                  <a:cubicBezTo>
                    <a:pt x="394" y="728"/>
                    <a:pt x="437" y="744"/>
                    <a:pt x="481" y="746"/>
                  </a:cubicBezTo>
                  <a:cubicBezTo>
                    <a:pt x="499" y="746"/>
                    <a:pt x="517" y="743"/>
                    <a:pt x="534" y="736"/>
                  </a:cubicBezTo>
                  <a:cubicBezTo>
                    <a:pt x="651" y="694"/>
                    <a:pt x="696" y="519"/>
                    <a:pt x="698" y="511"/>
                  </a:cubicBezTo>
                  <a:cubicBezTo>
                    <a:pt x="703" y="493"/>
                    <a:pt x="692" y="475"/>
                    <a:pt x="673" y="470"/>
                  </a:cubicBezTo>
                  <a:cubicBezTo>
                    <a:pt x="611" y="455"/>
                    <a:pt x="546" y="453"/>
                    <a:pt x="483" y="465"/>
                  </a:cubicBezTo>
                  <a:cubicBezTo>
                    <a:pt x="483" y="463"/>
                    <a:pt x="483" y="460"/>
                    <a:pt x="483" y="458"/>
                  </a:cubicBezTo>
                  <a:cubicBezTo>
                    <a:pt x="497" y="442"/>
                    <a:pt x="511" y="426"/>
                    <a:pt x="527" y="410"/>
                  </a:cubicBezTo>
                  <a:cubicBezTo>
                    <a:pt x="547" y="391"/>
                    <a:pt x="567" y="372"/>
                    <a:pt x="589" y="355"/>
                  </a:cubicBezTo>
                  <a:cubicBezTo>
                    <a:pt x="630" y="385"/>
                    <a:pt x="680" y="402"/>
                    <a:pt x="731" y="404"/>
                  </a:cubicBezTo>
                  <a:cubicBezTo>
                    <a:pt x="751" y="404"/>
                    <a:pt x="771" y="401"/>
                    <a:pt x="790" y="394"/>
                  </a:cubicBezTo>
                  <a:cubicBezTo>
                    <a:pt x="941" y="346"/>
                    <a:pt x="1010" y="121"/>
                    <a:pt x="1012" y="111"/>
                  </a:cubicBezTo>
                  <a:cubicBezTo>
                    <a:pt x="1018" y="93"/>
                    <a:pt x="1007" y="74"/>
                    <a:pt x="989" y="69"/>
                  </a:cubicBezTo>
                  <a:cubicBezTo>
                    <a:pt x="980" y="66"/>
                    <a:pt x="754" y="1"/>
                    <a:pt x="631" y="100"/>
                  </a:cubicBezTo>
                  <a:cubicBezTo>
                    <a:pt x="575" y="149"/>
                    <a:pt x="547" y="222"/>
                    <a:pt x="555" y="295"/>
                  </a:cubicBezTo>
                  <a:cubicBezTo>
                    <a:pt x="528" y="316"/>
                    <a:pt x="503" y="338"/>
                    <a:pt x="479" y="362"/>
                  </a:cubicBezTo>
                  <a:cubicBezTo>
                    <a:pt x="477" y="364"/>
                    <a:pt x="475" y="365"/>
                    <a:pt x="474" y="367"/>
                  </a:cubicBezTo>
                  <a:cubicBezTo>
                    <a:pt x="467" y="337"/>
                    <a:pt x="457" y="307"/>
                    <a:pt x="445" y="278"/>
                  </a:cubicBezTo>
                  <a:cubicBezTo>
                    <a:pt x="437" y="261"/>
                    <a:pt x="417" y="254"/>
                    <a:pt x="400" y="261"/>
                  </a:cubicBezTo>
                  <a:cubicBezTo>
                    <a:pt x="393" y="265"/>
                    <a:pt x="228" y="340"/>
                    <a:pt x="207" y="462"/>
                  </a:cubicBezTo>
                  <a:cubicBezTo>
                    <a:pt x="198" y="525"/>
                    <a:pt x="223" y="588"/>
                    <a:pt x="272" y="628"/>
                  </a:cubicBezTo>
                  <a:cubicBezTo>
                    <a:pt x="278" y="635"/>
                    <a:pt x="287" y="638"/>
                    <a:pt x="296" y="638"/>
                  </a:cubicBezTo>
                  <a:cubicBezTo>
                    <a:pt x="297" y="638"/>
                    <a:pt x="297" y="638"/>
                    <a:pt x="297" y="638"/>
                  </a:cubicBezTo>
                  <a:cubicBezTo>
                    <a:pt x="279" y="683"/>
                    <a:pt x="265" y="729"/>
                    <a:pt x="255" y="776"/>
                  </a:cubicBezTo>
                  <a:cubicBezTo>
                    <a:pt x="247" y="814"/>
                    <a:pt x="242" y="853"/>
                    <a:pt x="240" y="892"/>
                  </a:cubicBezTo>
                  <a:cubicBezTo>
                    <a:pt x="201" y="860"/>
                    <a:pt x="156" y="833"/>
                    <a:pt x="108" y="815"/>
                  </a:cubicBezTo>
                  <a:cubicBezTo>
                    <a:pt x="91" y="808"/>
                    <a:pt x="71" y="817"/>
                    <a:pt x="65" y="835"/>
                  </a:cubicBezTo>
                  <a:cubicBezTo>
                    <a:pt x="62" y="842"/>
                    <a:pt x="0" y="1012"/>
                    <a:pt x="71" y="1113"/>
                  </a:cubicBezTo>
                  <a:cubicBezTo>
                    <a:pt x="109" y="1162"/>
                    <a:pt x="170" y="1189"/>
                    <a:pt x="232" y="1184"/>
                  </a:cubicBezTo>
                  <a:cubicBezTo>
                    <a:pt x="235" y="1184"/>
                    <a:pt x="235" y="1184"/>
                    <a:pt x="235" y="1184"/>
                  </a:cubicBezTo>
                  <a:cubicBezTo>
                    <a:pt x="245" y="1184"/>
                    <a:pt x="254" y="1179"/>
                    <a:pt x="261" y="1172"/>
                  </a:cubicBezTo>
                  <a:cubicBezTo>
                    <a:pt x="264" y="1169"/>
                    <a:pt x="266" y="1165"/>
                    <a:pt x="269" y="1162"/>
                  </a:cubicBezTo>
                  <a:cubicBezTo>
                    <a:pt x="278" y="1195"/>
                    <a:pt x="290" y="1228"/>
                    <a:pt x="303" y="1260"/>
                  </a:cubicBezTo>
                  <a:cubicBezTo>
                    <a:pt x="324" y="1308"/>
                    <a:pt x="349" y="1355"/>
                    <a:pt x="378" y="1399"/>
                  </a:cubicBezTo>
                  <a:cubicBezTo>
                    <a:pt x="380" y="1402"/>
                    <a:pt x="383" y="1404"/>
                    <a:pt x="384" y="1407"/>
                  </a:cubicBezTo>
                  <a:cubicBezTo>
                    <a:pt x="339" y="1403"/>
                    <a:pt x="293" y="1405"/>
                    <a:pt x="248" y="1414"/>
                  </a:cubicBezTo>
                  <a:cubicBezTo>
                    <a:pt x="230" y="1418"/>
                    <a:pt x="218" y="1436"/>
                    <a:pt x="222" y="1454"/>
                  </a:cubicBezTo>
                  <a:cubicBezTo>
                    <a:pt x="224" y="1462"/>
                    <a:pt x="261" y="1638"/>
                    <a:pt x="375" y="1686"/>
                  </a:cubicBezTo>
                  <a:cubicBezTo>
                    <a:pt x="394" y="1694"/>
                    <a:pt x="414" y="1698"/>
                    <a:pt x="435" y="1698"/>
                  </a:cubicBezTo>
                  <a:cubicBezTo>
                    <a:pt x="477" y="1697"/>
                    <a:pt x="518" y="1683"/>
                    <a:pt x="552" y="1659"/>
                  </a:cubicBezTo>
                  <a:cubicBezTo>
                    <a:pt x="560" y="1654"/>
                    <a:pt x="566" y="1645"/>
                    <a:pt x="567" y="1636"/>
                  </a:cubicBezTo>
                  <a:cubicBezTo>
                    <a:pt x="569" y="1624"/>
                    <a:pt x="570" y="1612"/>
                    <a:pt x="571" y="1600"/>
                  </a:cubicBezTo>
                  <a:cubicBezTo>
                    <a:pt x="580" y="1607"/>
                    <a:pt x="590" y="1614"/>
                    <a:pt x="599" y="1620"/>
                  </a:cubicBezTo>
                  <a:cubicBezTo>
                    <a:pt x="637" y="1646"/>
                    <a:pt x="678" y="1668"/>
                    <a:pt x="719" y="1686"/>
                  </a:cubicBezTo>
                  <a:cubicBezTo>
                    <a:pt x="719" y="1854"/>
                    <a:pt x="719" y="1854"/>
                    <a:pt x="719" y="1854"/>
                  </a:cubicBezTo>
                  <a:cubicBezTo>
                    <a:pt x="651" y="1854"/>
                    <a:pt x="651" y="1854"/>
                    <a:pt x="651" y="1854"/>
                  </a:cubicBezTo>
                  <a:cubicBezTo>
                    <a:pt x="595" y="1854"/>
                    <a:pt x="549" y="1900"/>
                    <a:pt x="549" y="1956"/>
                  </a:cubicBezTo>
                  <a:cubicBezTo>
                    <a:pt x="549" y="2059"/>
                    <a:pt x="549" y="2059"/>
                    <a:pt x="549" y="2059"/>
                  </a:cubicBezTo>
                  <a:cubicBezTo>
                    <a:pt x="549" y="2078"/>
                    <a:pt x="564" y="2093"/>
                    <a:pt x="583" y="2093"/>
                  </a:cubicBezTo>
                  <a:cubicBezTo>
                    <a:pt x="1539" y="2093"/>
                    <a:pt x="1539" y="2093"/>
                    <a:pt x="1539" y="2093"/>
                  </a:cubicBezTo>
                  <a:cubicBezTo>
                    <a:pt x="1558" y="2093"/>
                    <a:pt x="1573" y="2078"/>
                    <a:pt x="1573" y="2059"/>
                  </a:cubicBezTo>
                  <a:cubicBezTo>
                    <a:pt x="1573" y="1956"/>
                    <a:pt x="1573" y="1956"/>
                    <a:pt x="1573" y="1956"/>
                  </a:cubicBezTo>
                  <a:cubicBezTo>
                    <a:pt x="1573" y="1900"/>
                    <a:pt x="1527" y="1854"/>
                    <a:pt x="1470" y="1854"/>
                  </a:cubicBezTo>
                  <a:cubicBezTo>
                    <a:pt x="1402" y="1854"/>
                    <a:pt x="1402" y="1854"/>
                    <a:pt x="1402" y="1854"/>
                  </a:cubicBezTo>
                  <a:cubicBezTo>
                    <a:pt x="1402" y="1686"/>
                    <a:pt x="1402" y="1686"/>
                    <a:pt x="1402" y="1686"/>
                  </a:cubicBezTo>
                  <a:cubicBezTo>
                    <a:pt x="1444" y="1668"/>
                    <a:pt x="1484" y="1646"/>
                    <a:pt x="1522" y="1620"/>
                  </a:cubicBezTo>
                  <a:cubicBezTo>
                    <a:pt x="1532" y="1614"/>
                    <a:pt x="1541" y="1606"/>
                    <a:pt x="1551" y="1599"/>
                  </a:cubicBezTo>
                  <a:cubicBezTo>
                    <a:pt x="1551" y="1611"/>
                    <a:pt x="1552" y="1624"/>
                    <a:pt x="1554" y="1636"/>
                  </a:cubicBezTo>
                  <a:cubicBezTo>
                    <a:pt x="1556" y="1645"/>
                    <a:pt x="1561" y="1654"/>
                    <a:pt x="1569" y="1659"/>
                  </a:cubicBezTo>
                  <a:cubicBezTo>
                    <a:pt x="1604" y="1683"/>
                    <a:pt x="1645" y="1697"/>
                    <a:pt x="1687" y="1698"/>
                  </a:cubicBezTo>
                  <a:cubicBezTo>
                    <a:pt x="1707" y="1698"/>
                    <a:pt x="1727" y="1694"/>
                    <a:pt x="1746" y="1686"/>
                  </a:cubicBezTo>
                  <a:cubicBezTo>
                    <a:pt x="1860" y="1638"/>
                    <a:pt x="1898" y="1461"/>
                    <a:pt x="1900" y="1454"/>
                  </a:cubicBezTo>
                  <a:cubicBezTo>
                    <a:pt x="1903" y="1436"/>
                    <a:pt x="1892" y="1418"/>
                    <a:pt x="1873" y="1414"/>
                  </a:cubicBezTo>
                  <a:cubicBezTo>
                    <a:pt x="1828" y="1405"/>
                    <a:pt x="1783" y="1403"/>
                    <a:pt x="1737" y="1407"/>
                  </a:cubicBezTo>
                  <a:cubicBezTo>
                    <a:pt x="1739" y="1405"/>
                    <a:pt x="1741" y="1402"/>
                    <a:pt x="1743" y="1399"/>
                  </a:cubicBezTo>
                  <a:cubicBezTo>
                    <a:pt x="1773" y="1355"/>
                    <a:pt x="1798" y="1309"/>
                    <a:pt x="1819" y="1260"/>
                  </a:cubicBezTo>
                  <a:cubicBezTo>
                    <a:pt x="1832" y="1228"/>
                    <a:pt x="1843" y="1195"/>
                    <a:pt x="1852" y="1162"/>
                  </a:cubicBezTo>
                  <a:cubicBezTo>
                    <a:pt x="1855" y="1165"/>
                    <a:pt x="1858" y="1169"/>
                    <a:pt x="1861" y="1172"/>
                  </a:cubicBezTo>
                  <a:cubicBezTo>
                    <a:pt x="1867" y="1179"/>
                    <a:pt x="1876" y="1184"/>
                    <a:pt x="1886" y="1184"/>
                  </a:cubicBezTo>
                  <a:cubicBezTo>
                    <a:pt x="1890" y="1184"/>
                    <a:pt x="1890" y="1184"/>
                    <a:pt x="1890" y="1184"/>
                  </a:cubicBezTo>
                  <a:cubicBezTo>
                    <a:pt x="1952" y="1189"/>
                    <a:pt x="2013" y="1162"/>
                    <a:pt x="2051" y="1113"/>
                  </a:cubicBezTo>
                  <a:cubicBezTo>
                    <a:pt x="2122" y="1012"/>
                    <a:pt x="2060" y="842"/>
                    <a:pt x="2057" y="835"/>
                  </a:cubicBezTo>
                  <a:close/>
                  <a:moveTo>
                    <a:pt x="1335" y="222"/>
                  </a:moveTo>
                  <a:cubicBezTo>
                    <a:pt x="1337" y="234"/>
                    <a:pt x="1345" y="245"/>
                    <a:pt x="1356" y="249"/>
                  </a:cubicBezTo>
                  <a:cubicBezTo>
                    <a:pt x="1397" y="266"/>
                    <a:pt x="1436" y="287"/>
                    <a:pt x="1472" y="311"/>
                  </a:cubicBezTo>
                  <a:cubicBezTo>
                    <a:pt x="1437" y="334"/>
                    <a:pt x="1393" y="341"/>
                    <a:pt x="1353" y="329"/>
                  </a:cubicBezTo>
                  <a:cubicBezTo>
                    <a:pt x="1353" y="329"/>
                    <a:pt x="1353" y="329"/>
                    <a:pt x="1353" y="329"/>
                  </a:cubicBezTo>
                  <a:cubicBezTo>
                    <a:pt x="1266" y="301"/>
                    <a:pt x="1210" y="184"/>
                    <a:pt x="1187" y="126"/>
                  </a:cubicBezTo>
                  <a:cubicBezTo>
                    <a:pt x="1258" y="111"/>
                    <a:pt x="1381" y="100"/>
                    <a:pt x="1448" y="153"/>
                  </a:cubicBezTo>
                  <a:cubicBezTo>
                    <a:pt x="1475" y="177"/>
                    <a:pt x="1493" y="210"/>
                    <a:pt x="1496" y="246"/>
                  </a:cubicBezTo>
                  <a:cubicBezTo>
                    <a:pt x="1460" y="223"/>
                    <a:pt x="1422" y="203"/>
                    <a:pt x="1383" y="186"/>
                  </a:cubicBezTo>
                  <a:cubicBezTo>
                    <a:pt x="1371" y="181"/>
                    <a:pt x="1358" y="183"/>
                    <a:pt x="1348" y="190"/>
                  </a:cubicBezTo>
                  <a:cubicBezTo>
                    <a:pt x="1339" y="198"/>
                    <a:pt x="1333" y="210"/>
                    <a:pt x="1335" y="222"/>
                  </a:cubicBezTo>
                  <a:close/>
                  <a:moveTo>
                    <a:pt x="674" y="153"/>
                  </a:moveTo>
                  <a:cubicBezTo>
                    <a:pt x="745" y="96"/>
                    <a:pt x="873" y="113"/>
                    <a:pt x="935" y="126"/>
                  </a:cubicBezTo>
                  <a:cubicBezTo>
                    <a:pt x="909" y="194"/>
                    <a:pt x="850" y="303"/>
                    <a:pt x="769" y="329"/>
                  </a:cubicBezTo>
                  <a:cubicBezTo>
                    <a:pt x="728" y="341"/>
                    <a:pt x="685" y="334"/>
                    <a:pt x="649" y="311"/>
                  </a:cubicBezTo>
                  <a:cubicBezTo>
                    <a:pt x="686" y="287"/>
                    <a:pt x="725" y="266"/>
                    <a:pt x="765" y="249"/>
                  </a:cubicBezTo>
                  <a:cubicBezTo>
                    <a:pt x="777" y="245"/>
                    <a:pt x="785" y="234"/>
                    <a:pt x="787" y="222"/>
                  </a:cubicBezTo>
                  <a:cubicBezTo>
                    <a:pt x="788" y="210"/>
                    <a:pt x="783" y="198"/>
                    <a:pt x="773" y="190"/>
                  </a:cubicBezTo>
                  <a:cubicBezTo>
                    <a:pt x="763" y="183"/>
                    <a:pt x="750" y="181"/>
                    <a:pt x="739" y="186"/>
                  </a:cubicBezTo>
                  <a:cubicBezTo>
                    <a:pt x="700" y="203"/>
                    <a:pt x="662" y="223"/>
                    <a:pt x="625" y="246"/>
                  </a:cubicBezTo>
                  <a:cubicBezTo>
                    <a:pt x="629" y="210"/>
                    <a:pt x="646" y="177"/>
                    <a:pt x="674" y="153"/>
                  </a:cubicBezTo>
                  <a:close/>
                  <a:moveTo>
                    <a:pt x="239" y="1083"/>
                  </a:moveTo>
                  <a:cubicBezTo>
                    <a:pt x="234" y="1095"/>
                    <a:pt x="227" y="1105"/>
                    <a:pt x="219" y="1115"/>
                  </a:cubicBezTo>
                  <a:cubicBezTo>
                    <a:pt x="184" y="1117"/>
                    <a:pt x="149" y="1101"/>
                    <a:pt x="127" y="1074"/>
                  </a:cubicBezTo>
                  <a:cubicBezTo>
                    <a:pt x="94" y="1027"/>
                    <a:pt x="105" y="946"/>
                    <a:pt x="118" y="894"/>
                  </a:cubicBezTo>
                  <a:cubicBezTo>
                    <a:pt x="168" y="916"/>
                    <a:pt x="211" y="952"/>
                    <a:pt x="241" y="998"/>
                  </a:cubicBezTo>
                  <a:cubicBezTo>
                    <a:pt x="241" y="1005"/>
                    <a:pt x="242" y="1012"/>
                    <a:pt x="243" y="1018"/>
                  </a:cubicBezTo>
                  <a:cubicBezTo>
                    <a:pt x="240" y="1028"/>
                    <a:pt x="238" y="1039"/>
                    <a:pt x="237" y="1049"/>
                  </a:cubicBezTo>
                  <a:cubicBezTo>
                    <a:pt x="237" y="1061"/>
                    <a:pt x="237" y="1072"/>
                    <a:pt x="239" y="1083"/>
                  </a:cubicBezTo>
                  <a:close/>
                  <a:moveTo>
                    <a:pt x="443" y="558"/>
                  </a:moveTo>
                  <a:cubicBezTo>
                    <a:pt x="485" y="520"/>
                    <a:pt x="568" y="522"/>
                    <a:pt x="620" y="529"/>
                  </a:cubicBezTo>
                  <a:cubicBezTo>
                    <a:pt x="602" y="580"/>
                    <a:pt x="564" y="653"/>
                    <a:pt x="511" y="672"/>
                  </a:cubicBezTo>
                  <a:cubicBezTo>
                    <a:pt x="476" y="682"/>
                    <a:pt x="439" y="676"/>
                    <a:pt x="411" y="654"/>
                  </a:cubicBezTo>
                  <a:cubicBezTo>
                    <a:pt x="406" y="619"/>
                    <a:pt x="417" y="583"/>
                    <a:pt x="443" y="558"/>
                  </a:cubicBezTo>
                  <a:close/>
                  <a:moveTo>
                    <a:pt x="274" y="474"/>
                  </a:moveTo>
                  <a:cubicBezTo>
                    <a:pt x="284" y="418"/>
                    <a:pt x="349" y="368"/>
                    <a:pt x="396" y="341"/>
                  </a:cubicBezTo>
                  <a:cubicBezTo>
                    <a:pt x="415" y="391"/>
                    <a:pt x="419" y="445"/>
                    <a:pt x="409" y="498"/>
                  </a:cubicBezTo>
                  <a:cubicBezTo>
                    <a:pt x="405" y="501"/>
                    <a:pt x="401" y="503"/>
                    <a:pt x="398" y="506"/>
                  </a:cubicBezTo>
                  <a:cubicBezTo>
                    <a:pt x="383" y="519"/>
                    <a:pt x="370" y="535"/>
                    <a:pt x="362" y="553"/>
                  </a:cubicBezTo>
                  <a:cubicBezTo>
                    <a:pt x="356" y="556"/>
                    <a:pt x="350" y="559"/>
                    <a:pt x="344" y="561"/>
                  </a:cubicBezTo>
                  <a:cubicBezTo>
                    <a:pt x="342" y="562"/>
                    <a:pt x="342" y="562"/>
                    <a:pt x="342" y="562"/>
                  </a:cubicBezTo>
                  <a:cubicBezTo>
                    <a:pt x="331" y="565"/>
                    <a:pt x="320" y="567"/>
                    <a:pt x="309" y="569"/>
                  </a:cubicBezTo>
                  <a:cubicBezTo>
                    <a:pt x="283" y="545"/>
                    <a:pt x="270" y="509"/>
                    <a:pt x="274" y="474"/>
                  </a:cubicBezTo>
                  <a:close/>
                  <a:moveTo>
                    <a:pt x="305" y="1053"/>
                  </a:moveTo>
                  <a:cubicBezTo>
                    <a:pt x="309" y="996"/>
                    <a:pt x="368" y="939"/>
                    <a:pt x="410" y="907"/>
                  </a:cubicBezTo>
                  <a:cubicBezTo>
                    <a:pt x="410" y="907"/>
                    <a:pt x="410" y="907"/>
                    <a:pt x="410" y="907"/>
                  </a:cubicBezTo>
                  <a:cubicBezTo>
                    <a:pt x="433" y="956"/>
                    <a:pt x="458" y="1034"/>
                    <a:pt x="435" y="1086"/>
                  </a:cubicBezTo>
                  <a:cubicBezTo>
                    <a:pt x="418" y="1117"/>
                    <a:pt x="387" y="1138"/>
                    <a:pt x="351" y="1143"/>
                  </a:cubicBezTo>
                  <a:cubicBezTo>
                    <a:pt x="323" y="1122"/>
                    <a:pt x="305" y="1089"/>
                    <a:pt x="305" y="1053"/>
                  </a:cubicBezTo>
                  <a:close/>
                  <a:moveTo>
                    <a:pt x="502" y="1609"/>
                  </a:moveTo>
                  <a:cubicBezTo>
                    <a:pt x="473" y="1630"/>
                    <a:pt x="436" y="1635"/>
                    <a:pt x="402" y="1623"/>
                  </a:cubicBezTo>
                  <a:cubicBezTo>
                    <a:pt x="349" y="1601"/>
                    <a:pt x="315" y="1526"/>
                    <a:pt x="299" y="1475"/>
                  </a:cubicBezTo>
                  <a:cubicBezTo>
                    <a:pt x="352" y="1468"/>
                    <a:pt x="406" y="1475"/>
                    <a:pt x="455" y="1497"/>
                  </a:cubicBezTo>
                  <a:cubicBezTo>
                    <a:pt x="457" y="1501"/>
                    <a:pt x="458" y="1505"/>
                    <a:pt x="461" y="1509"/>
                  </a:cubicBezTo>
                  <a:cubicBezTo>
                    <a:pt x="470" y="1527"/>
                    <a:pt x="483" y="1542"/>
                    <a:pt x="499" y="1555"/>
                  </a:cubicBezTo>
                  <a:cubicBezTo>
                    <a:pt x="503" y="1573"/>
                    <a:pt x="504" y="1591"/>
                    <a:pt x="502" y="1609"/>
                  </a:cubicBezTo>
                  <a:close/>
                  <a:moveTo>
                    <a:pt x="608" y="1529"/>
                  </a:moveTo>
                  <a:cubicBezTo>
                    <a:pt x="598" y="1527"/>
                    <a:pt x="588" y="1525"/>
                    <a:pt x="578" y="1522"/>
                  </a:cubicBezTo>
                  <a:cubicBezTo>
                    <a:pt x="577" y="1521"/>
                    <a:pt x="577" y="1521"/>
                    <a:pt x="576" y="1521"/>
                  </a:cubicBezTo>
                  <a:cubicBezTo>
                    <a:pt x="552" y="1514"/>
                    <a:pt x="533" y="1498"/>
                    <a:pt x="521" y="1477"/>
                  </a:cubicBezTo>
                  <a:cubicBezTo>
                    <a:pt x="493" y="1427"/>
                    <a:pt x="513" y="1347"/>
                    <a:pt x="532" y="1297"/>
                  </a:cubicBezTo>
                  <a:cubicBezTo>
                    <a:pt x="577" y="1326"/>
                    <a:pt x="640" y="1379"/>
                    <a:pt x="647" y="1435"/>
                  </a:cubicBezTo>
                  <a:cubicBezTo>
                    <a:pt x="650" y="1471"/>
                    <a:pt x="635" y="1506"/>
                    <a:pt x="608" y="1529"/>
                  </a:cubicBezTo>
                  <a:close/>
                  <a:moveTo>
                    <a:pt x="853" y="1245"/>
                  </a:moveTo>
                  <a:cubicBezTo>
                    <a:pt x="887" y="1047"/>
                    <a:pt x="887" y="1047"/>
                    <a:pt x="887" y="1047"/>
                  </a:cubicBezTo>
                  <a:cubicBezTo>
                    <a:pt x="890" y="1025"/>
                    <a:pt x="883" y="1003"/>
                    <a:pt x="867" y="987"/>
                  </a:cubicBezTo>
                  <a:cubicBezTo>
                    <a:pt x="724" y="847"/>
                    <a:pt x="724" y="847"/>
                    <a:pt x="724" y="847"/>
                  </a:cubicBezTo>
                  <a:cubicBezTo>
                    <a:pt x="921" y="818"/>
                    <a:pt x="921" y="818"/>
                    <a:pt x="921" y="818"/>
                  </a:cubicBezTo>
                  <a:cubicBezTo>
                    <a:pt x="944" y="815"/>
                    <a:pt x="963" y="800"/>
                    <a:pt x="973" y="780"/>
                  </a:cubicBezTo>
                  <a:cubicBezTo>
                    <a:pt x="1061" y="600"/>
                    <a:pt x="1061" y="600"/>
                    <a:pt x="1061" y="600"/>
                  </a:cubicBezTo>
                  <a:cubicBezTo>
                    <a:pt x="1149" y="780"/>
                    <a:pt x="1149" y="780"/>
                    <a:pt x="1149" y="780"/>
                  </a:cubicBezTo>
                  <a:cubicBezTo>
                    <a:pt x="1159" y="800"/>
                    <a:pt x="1178" y="814"/>
                    <a:pt x="1200" y="818"/>
                  </a:cubicBezTo>
                  <a:cubicBezTo>
                    <a:pt x="1398" y="847"/>
                    <a:pt x="1398" y="847"/>
                    <a:pt x="1398" y="847"/>
                  </a:cubicBezTo>
                  <a:cubicBezTo>
                    <a:pt x="1254" y="987"/>
                    <a:pt x="1254" y="987"/>
                    <a:pt x="1254" y="987"/>
                  </a:cubicBezTo>
                  <a:cubicBezTo>
                    <a:pt x="1238" y="1003"/>
                    <a:pt x="1231" y="1025"/>
                    <a:pt x="1235" y="1047"/>
                  </a:cubicBezTo>
                  <a:cubicBezTo>
                    <a:pt x="1269" y="1245"/>
                    <a:pt x="1269" y="1245"/>
                    <a:pt x="1269" y="1245"/>
                  </a:cubicBezTo>
                  <a:cubicBezTo>
                    <a:pt x="1093" y="1152"/>
                    <a:pt x="1093" y="1152"/>
                    <a:pt x="1093" y="1152"/>
                  </a:cubicBezTo>
                  <a:cubicBezTo>
                    <a:pt x="1073" y="1141"/>
                    <a:pt x="1049" y="1141"/>
                    <a:pt x="1029" y="1152"/>
                  </a:cubicBezTo>
                  <a:lnTo>
                    <a:pt x="853" y="1245"/>
                  </a:lnTo>
                  <a:close/>
                  <a:moveTo>
                    <a:pt x="788" y="1683"/>
                  </a:moveTo>
                  <a:cubicBezTo>
                    <a:pt x="788" y="1665"/>
                    <a:pt x="803" y="1649"/>
                    <a:pt x="822" y="1649"/>
                  </a:cubicBezTo>
                  <a:cubicBezTo>
                    <a:pt x="1300" y="1649"/>
                    <a:pt x="1300" y="1649"/>
                    <a:pt x="1300" y="1649"/>
                  </a:cubicBezTo>
                  <a:cubicBezTo>
                    <a:pt x="1319" y="1649"/>
                    <a:pt x="1334" y="1665"/>
                    <a:pt x="1334" y="1683"/>
                  </a:cubicBezTo>
                  <a:cubicBezTo>
                    <a:pt x="1334" y="1854"/>
                    <a:pt x="1334" y="1854"/>
                    <a:pt x="1334" y="1854"/>
                  </a:cubicBezTo>
                  <a:cubicBezTo>
                    <a:pt x="788" y="1854"/>
                    <a:pt x="788" y="1854"/>
                    <a:pt x="788" y="1854"/>
                  </a:cubicBezTo>
                  <a:lnTo>
                    <a:pt x="788" y="1683"/>
                  </a:lnTo>
                  <a:close/>
                  <a:moveTo>
                    <a:pt x="1470" y="1922"/>
                  </a:moveTo>
                  <a:cubicBezTo>
                    <a:pt x="1489" y="1922"/>
                    <a:pt x="1505" y="1938"/>
                    <a:pt x="1505" y="1956"/>
                  </a:cubicBezTo>
                  <a:cubicBezTo>
                    <a:pt x="1505" y="2025"/>
                    <a:pt x="1505" y="2025"/>
                    <a:pt x="1505" y="2025"/>
                  </a:cubicBezTo>
                  <a:cubicBezTo>
                    <a:pt x="617" y="2025"/>
                    <a:pt x="617" y="2025"/>
                    <a:pt x="617" y="2025"/>
                  </a:cubicBezTo>
                  <a:cubicBezTo>
                    <a:pt x="617" y="1956"/>
                    <a:pt x="617" y="1956"/>
                    <a:pt x="617" y="1956"/>
                  </a:cubicBezTo>
                  <a:cubicBezTo>
                    <a:pt x="617" y="1938"/>
                    <a:pt x="632" y="1922"/>
                    <a:pt x="651" y="1922"/>
                  </a:cubicBezTo>
                  <a:lnTo>
                    <a:pt x="1470" y="1922"/>
                  </a:lnTo>
                  <a:close/>
                  <a:moveTo>
                    <a:pt x="1601" y="1477"/>
                  </a:moveTo>
                  <a:cubicBezTo>
                    <a:pt x="1589" y="1498"/>
                    <a:pt x="1569" y="1513"/>
                    <a:pt x="1546" y="1520"/>
                  </a:cubicBezTo>
                  <a:cubicBezTo>
                    <a:pt x="1545" y="1521"/>
                    <a:pt x="1544" y="1521"/>
                    <a:pt x="1543" y="1521"/>
                  </a:cubicBezTo>
                  <a:cubicBezTo>
                    <a:pt x="1534" y="1525"/>
                    <a:pt x="1524" y="1527"/>
                    <a:pt x="1514" y="1529"/>
                  </a:cubicBezTo>
                  <a:cubicBezTo>
                    <a:pt x="1487" y="1506"/>
                    <a:pt x="1472" y="1471"/>
                    <a:pt x="1474" y="1435"/>
                  </a:cubicBezTo>
                  <a:cubicBezTo>
                    <a:pt x="1482" y="1379"/>
                    <a:pt x="1545" y="1326"/>
                    <a:pt x="1590" y="1297"/>
                  </a:cubicBezTo>
                  <a:cubicBezTo>
                    <a:pt x="1590" y="1297"/>
                    <a:pt x="1590" y="1297"/>
                    <a:pt x="1590" y="1297"/>
                  </a:cubicBezTo>
                  <a:cubicBezTo>
                    <a:pt x="1609" y="1347"/>
                    <a:pt x="1628" y="1427"/>
                    <a:pt x="1601" y="1477"/>
                  </a:cubicBezTo>
                  <a:close/>
                  <a:moveTo>
                    <a:pt x="1823" y="1475"/>
                  </a:moveTo>
                  <a:cubicBezTo>
                    <a:pt x="1807" y="1526"/>
                    <a:pt x="1772" y="1601"/>
                    <a:pt x="1720" y="1623"/>
                  </a:cubicBezTo>
                  <a:cubicBezTo>
                    <a:pt x="1686" y="1635"/>
                    <a:pt x="1649" y="1630"/>
                    <a:pt x="1620" y="1609"/>
                  </a:cubicBezTo>
                  <a:cubicBezTo>
                    <a:pt x="1617" y="1591"/>
                    <a:pt x="1619" y="1573"/>
                    <a:pt x="1623" y="1555"/>
                  </a:cubicBezTo>
                  <a:cubicBezTo>
                    <a:pt x="1638" y="1542"/>
                    <a:pt x="1651" y="1527"/>
                    <a:pt x="1661" y="1509"/>
                  </a:cubicBezTo>
                  <a:cubicBezTo>
                    <a:pt x="1663" y="1505"/>
                    <a:pt x="1665" y="1501"/>
                    <a:pt x="1667" y="1497"/>
                  </a:cubicBezTo>
                  <a:cubicBezTo>
                    <a:pt x="1716" y="1475"/>
                    <a:pt x="1770" y="1468"/>
                    <a:pt x="1823" y="1475"/>
                  </a:cubicBezTo>
                  <a:close/>
                  <a:moveTo>
                    <a:pt x="1710" y="654"/>
                  </a:moveTo>
                  <a:cubicBezTo>
                    <a:pt x="1682" y="676"/>
                    <a:pt x="1645" y="682"/>
                    <a:pt x="1611" y="672"/>
                  </a:cubicBezTo>
                  <a:cubicBezTo>
                    <a:pt x="1611" y="672"/>
                    <a:pt x="1611" y="672"/>
                    <a:pt x="1611" y="672"/>
                  </a:cubicBezTo>
                  <a:cubicBezTo>
                    <a:pt x="1557" y="653"/>
                    <a:pt x="1520" y="580"/>
                    <a:pt x="1501" y="529"/>
                  </a:cubicBezTo>
                  <a:cubicBezTo>
                    <a:pt x="1554" y="522"/>
                    <a:pt x="1636" y="520"/>
                    <a:pt x="1679" y="558"/>
                  </a:cubicBezTo>
                  <a:cubicBezTo>
                    <a:pt x="1704" y="583"/>
                    <a:pt x="1716" y="619"/>
                    <a:pt x="1710" y="654"/>
                  </a:cubicBezTo>
                  <a:close/>
                  <a:moveTo>
                    <a:pt x="1770" y="1143"/>
                  </a:moveTo>
                  <a:cubicBezTo>
                    <a:pt x="1735" y="1138"/>
                    <a:pt x="1704" y="1117"/>
                    <a:pt x="1687" y="1086"/>
                  </a:cubicBezTo>
                  <a:cubicBezTo>
                    <a:pt x="1687" y="1085"/>
                    <a:pt x="1687" y="1085"/>
                    <a:pt x="1687" y="1085"/>
                  </a:cubicBezTo>
                  <a:cubicBezTo>
                    <a:pt x="1663" y="1034"/>
                    <a:pt x="1689" y="956"/>
                    <a:pt x="1711" y="907"/>
                  </a:cubicBezTo>
                  <a:cubicBezTo>
                    <a:pt x="1754" y="939"/>
                    <a:pt x="1813" y="996"/>
                    <a:pt x="1816" y="1053"/>
                  </a:cubicBezTo>
                  <a:cubicBezTo>
                    <a:pt x="1816" y="1089"/>
                    <a:pt x="1799" y="1122"/>
                    <a:pt x="1770" y="1143"/>
                  </a:cubicBezTo>
                  <a:close/>
                  <a:moveTo>
                    <a:pt x="1812" y="569"/>
                  </a:moveTo>
                  <a:cubicBezTo>
                    <a:pt x="1801" y="567"/>
                    <a:pt x="1790" y="565"/>
                    <a:pt x="1780" y="562"/>
                  </a:cubicBezTo>
                  <a:cubicBezTo>
                    <a:pt x="1778" y="561"/>
                    <a:pt x="1778" y="561"/>
                    <a:pt x="1778" y="561"/>
                  </a:cubicBezTo>
                  <a:cubicBezTo>
                    <a:pt x="1772" y="559"/>
                    <a:pt x="1766" y="556"/>
                    <a:pt x="1760" y="553"/>
                  </a:cubicBezTo>
                  <a:cubicBezTo>
                    <a:pt x="1751" y="535"/>
                    <a:pt x="1739" y="519"/>
                    <a:pt x="1724" y="506"/>
                  </a:cubicBezTo>
                  <a:cubicBezTo>
                    <a:pt x="1721" y="503"/>
                    <a:pt x="1717" y="501"/>
                    <a:pt x="1713" y="498"/>
                  </a:cubicBezTo>
                  <a:cubicBezTo>
                    <a:pt x="1703" y="445"/>
                    <a:pt x="1707" y="391"/>
                    <a:pt x="1726" y="341"/>
                  </a:cubicBezTo>
                  <a:cubicBezTo>
                    <a:pt x="1726" y="341"/>
                    <a:pt x="1726" y="341"/>
                    <a:pt x="1726" y="341"/>
                  </a:cubicBezTo>
                  <a:cubicBezTo>
                    <a:pt x="1772" y="368"/>
                    <a:pt x="1838" y="418"/>
                    <a:pt x="1848" y="474"/>
                  </a:cubicBezTo>
                  <a:cubicBezTo>
                    <a:pt x="1852" y="509"/>
                    <a:pt x="1839" y="545"/>
                    <a:pt x="1812" y="569"/>
                  </a:cubicBezTo>
                  <a:close/>
                  <a:moveTo>
                    <a:pt x="1995" y="1074"/>
                  </a:moveTo>
                  <a:cubicBezTo>
                    <a:pt x="1972" y="1101"/>
                    <a:pt x="1938" y="1117"/>
                    <a:pt x="1903" y="1115"/>
                  </a:cubicBezTo>
                  <a:cubicBezTo>
                    <a:pt x="1895" y="1105"/>
                    <a:pt x="1888" y="1095"/>
                    <a:pt x="1883" y="1083"/>
                  </a:cubicBezTo>
                  <a:cubicBezTo>
                    <a:pt x="1885" y="1072"/>
                    <a:pt x="1885" y="1061"/>
                    <a:pt x="1885" y="1049"/>
                  </a:cubicBezTo>
                  <a:cubicBezTo>
                    <a:pt x="1884" y="1039"/>
                    <a:pt x="1882" y="1028"/>
                    <a:pt x="1879" y="1018"/>
                  </a:cubicBezTo>
                  <a:cubicBezTo>
                    <a:pt x="1880" y="1011"/>
                    <a:pt x="1881" y="1005"/>
                    <a:pt x="1881" y="998"/>
                  </a:cubicBezTo>
                  <a:cubicBezTo>
                    <a:pt x="1911" y="952"/>
                    <a:pt x="1954" y="916"/>
                    <a:pt x="2004" y="894"/>
                  </a:cubicBezTo>
                  <a:cubicBezTo>
                    <a:pt x="2017" y="945"/>
                    <a:pt x="2028" y="1027"/>
                    <a:pt x="1995" y="10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4916" y="2107"/>
              <a:ext cx="101" cy="25"/>
            </a:xfrm>
            <a:custGeom>
              <a:avLst/>
              <a:gdLst>
                <a:gd name="T0" fmla="*/ 239 w 273"/>
                <a:gd name="T1" fmla="*/ 0 h 68"/>
                <a:gd name="T2" fmla="*/ 34 w 273"/>
                <a:gd name="T3" fmla="*/ 0 h 68"/>
                <a:gd name="T4" fmla="*/ 0 w 273"/>
                <a:gd name="T5" fmla="*/ 34 h 68"/>
                <a:gd name="T6" fmla="*/ 34 w 273"/>
                <a:gd name="T7" fmla="*/ 68 h 68"/>
                <a:gd name="T8" fmla="*/ 239 w 273"/>
                <a:gd name="T9" fmla="*/ 68 h 68"/>
                <a:gd name="T10" fmla="*/ 273 w 273"/>
                <a:gd name="T11" fmla="*/ 34 h 68"/>
                <a:gd name="T12" fmla="*/ 239 w 27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68">
                  <a:moveTo>
                    <a:pt x="239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ubicBezTo>
                    <a:pt x="239" y="68"/>
                    <a:pt x="239" y="68"/>
                    <a:pt x="239" y="68"/>
                  </a:cubicBezTo>
                  <a:cubicBezTo>
                    <a:pt x="258" y="68"/>
                    <a:pt x="273" y="53"/>
                    <a:pt x="273" y="34"/>
                  </a:cubicBezTo>
                  <a:cubicBezTo>
                    <a:pt x="273" y="15"/>
                    <a:pt x="258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17"/>
          <p:cNvGrpSpPr>
            <a:grpSpLocks noChangeAspect="1"/>
          </p:cNvGrpSpPr>
          <p:nvPr/>
        </p:nvGrpSpPr>
        <p:grpSpPr bwMode="auto">
          <a:xfrm>
            <a:off x="10015538" y="2381251"/>
            <a:ext cx="885825" cy="1171576"/>
            <a:chOff x="6304" y="1500"/>
            <a:chExt cx="558" cy="73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6304" y="1500"/>
              <a:ext cx="558" cy="738"/>
            </a:xfrm>
            <a:custGeom>
              <a:avLst/>
              <a:gdLst>
                <a:gd name="T0" fmla="*/ 1224 w 1555"/>
                <a:gd name="T1" fmla="*/ 1278 h 2051"/>
                <a:gd name="T2" fmla="*/ 1454 w 1555"/>
                <a:gd name="T3" fmla="*/ 480 h 2051"/>
                <a:gd name="T4" fmla="*/ 777 w 1555"/>
                <a:gd name="T5" fmla="*/ 0 h 2051"/>
                <a:gd name="T6" fmla="*/ 101 w 1555"/>
                <a:gd name="T7" fmla="*/ 480 h 2051"/>
                <a:gd name="T8" fmla="*/ 331 w 1555"/>
                <a:gd name="T9" fmla="*/ 1278 h 2051"/>
                <a:gd name="T10" fmla="*/ 198 w 1555"/>
                <a:gd name="T11" fmla="*/ 2009 h 2051"/>
                <a:gd name="T12" fmla="*/ 210 w 1555"/>
                <a:gd name="T13" fmla="*/ 2042 h 2051"/>
                <a:gd name="T14" fmla="*/ 245 w 1555"/>
                <a:gd name="T15" fmla="*/ 2046 h 2051"/>
                <a:gd name="T16" fmla="*/ 777 w 1555"/>
                <a:gd name="T17" fmla="*/ 1813 h 2051"/>
                <a:gd name="T18" fmla="*/ 1310 w 1555"/>
                <a:gd name="T19" fmla="*/ 2046 h 2051"/>
                <a:gd name="T20" fmla="*/ 1324 w 1555"/>
                <a:gd name="T21" fmla="*/ 2049 h 2051"/>
                <a:gd name="T22" fmla="*/ 1350 w 1555"/>
                <a:gd name="T23" fmla="*/ 2037 h 2051"/>
                <a:gd name="T24" fmla="*/ 1357 w 1555"/>
                <a:gd name="T25" fmla="*/ 2009 h 2051"/>
                <a:gd name="T26" fmla="*/ 1224 w 1555"/>
                <a:gd name="T27" fmla="*/ 1278 h 2051"/>
                <a:gd name="T28" fmla="*/ 129 w 1555"/>
                <a:gd name="T29" fmla="*/ 718 h 2051"/>
                <a:gd name="T30" fmla="*/ 777 w 1555"/>
                <a:gd name="T31" fmla="*/ 69 h 2051"/>
                <a:gd name="T32" fmla="*/ 1426 w 1555"/>
                <a:gd name="T33" fmla="*/ 718 h 2051"/>
                <a:gd name="T34" fmla="*/ 777 w 1555"/>
                <a:gd name="T35" fmla="*/ 1366 h 2051"/>
                <a:gd name="T36" fmla="*/ 129 w 1555"/>
                <a:gd name="T37" fmla="*/ 718 h 2051"/>
                <a:gd name="T38" fmla="*/ 1152 w 1555"/>
                <a:gd name="T39" fmla="*/ 1903 h 2051"/>
                <a:gd name="T40" fmla="*/ 1119 w 1555"/>
                <a:gd name="T41" fmla="*/ 1466 h 2051"/>
                <a:gd name="T42" fmla="*/ 1099 w 1555"/>
                <a:gd name="T43" fmla="*/ 1438 h 2051"/>
                <a:gd name="T44" fmla="*/ 1065 w 1555"/>
                <a:gd name="T45" fmla="*/ 1440 h 2051"/>
                <a:gd name="T46" fmla="*/ 1050 w 1555"/>
                <a:gd name="T47" fmla="*/ 1471 h 2051"/>
                <a:gd name="T48" fmla="*/ 1081 w 1555"/>
                <a:gd name="T49" fmla="*/ 1872 h 2051"/>
                <a:gd name="T50" fmla="*/ 812 w 1555"/>
                <a:gd name="T51" fmla="*/ 1754 h 2051"/>
                <a:gd name="T52" fmla="*/ 812 w 1555"/>
                <a:gd name="T53" fmla="*/ 1537 h 2051"/>
                <a:gd name="T54" fmla="*/ 777 w 1555"/>
                <a:gd name="T55" fmla="*/ 1503 h 2051"/>
                <a:gd name="T56" fmla="*/ 743 w 1555"/>
                <a:gd name="T57" fmla="*/ 1537 h 2051"/>
                <a:gd name="T58" fmla="*/ 743 w 1555"/>
                <a:gd name="T59" fmla="*/ 1754 h 2051"/>
                <a:gd name="T60" fmla="*/ 474 w 1555"/>
                <a:gd name="T61" fmla="*/ 1872 h 2051"/>
                <a:gd name="T62" fmla="*/ 504 w 1555"/>
                <a:gd name="T63" fmla="*/ 1471 h 2051"/>
                <a:gd name="T64" fmla="*/ 490 w 1555"/>
                <a:gd name="T65" fmla="*/ 1440 h 2051"/>
                <a:gd name="T66" fmla="*/ 455 w 1555"/>
                <a:gd name="T67" fmla="*/ 1438 h 2051"/>
                <a:gd name="T68" fmla="*/ 436 w 1555"/>
                <a:gd name="T69" fmla="*/ 1466 h 2051"/>
                <a:gd name="T70" fmla="*/ 402 w 1555"/>
                <a:gd name="T71" fmla="*/ 1903 h 2051"/>
                <a:gd name="T72" fmla="*/ 276 w 1555"/>
                <a:gd name="T73" fmla="*/ 1958 h 2051"/>
                <a:gd name="T74" fmla="*/ 392 w 1555"/>
                <a:gd name="T75" fmla="*/ 1321 h 2051"/>
                <a:gd name="T76" fmla="*/ 1163 w 1555"/>
                <a:gd name="T77" fmla="*/ 1321 h 2051"/>
                <a:gd name="T78" fmla="*/ 1278 w 1555"/>
                <a:gd name="T79" fmla="*/ 1958 h 2051"/>
                <a:gd name="T80" fmla="*/ 1152 w 1555"/>
                <a:gd name="T81" fmla="*/ 1903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5" h="2051">
                  <a:moveTo>
                    <a:pt x="1224" y="1278"/>
                  </a:moveTo>
                  <a:cubicBezTo>
                    <a:pt x="1462" y="1088"/>
                    <a:pt x="1555" y="768"/>
                    <a:pt x="1454" y="480"/>
                  </a:cubicBezTo>
                  <a:cubicBezTo>
                    <a:pt x="1353" y="193"/>
                    <a:pt x="1082" y="0"/>
                    <a:pt x="777" y="0"/>
                  </a:cubicBezTo>
                  <a:cubicBezTo>
                    <a:pt x="473" y="0"/>
                    <a:pt x="201" y="193"/>
                    <a:pt x="101" y="480"/>
                  </a:cubicBezTo>
                  <a:cubicBezTo>
                    <a:pt x="0" y="768"/>
                    <a:pt x="92" y="1088"/>
                    <a:pt x="331" y="1278"/>
                  </a:cubicBezTo>
                  <a:cubicBezTo>
                    <a:pt x="198" y="2009"/>
                    <a:pt x="198" y="2009"/>
                    <a:pt x="198" y="2009"/>
                  </a:cubicBezTo>
                  <a:cubicBezTo>
                    <a:pt x="195" y="2021"/>
                    <a:pt x="200" y="2034"/>
                    <a:pt x="210" y="2042"/>
                  </a:cubicBezTo>
                  <a:cubicBezTo>
                    <a:pt x="220" y="2049"/>
                    <a:pt x="233" y="2051"/>
                    <a:pt x="245" y="2046"/>
                  </a:cubicBezTo>
                  <a:cubicBezTo>
                    <a:pt x="777" y="1813"/>
                    <a:pt x="777" y="1813"/>
                    <a:pt x="777" y="1813"/>
                  </a:cubicBezTo>
                  <a:cubicBezTo>
                    <a:pt x="1310" y="2046"/>
                    <a:pt x="1310" y="2046"/>
                    <a:pt x="1310" y="2046"/>
                  </a:cubicBezTo>
                  <a:cubicBezTo>
                    <a:pt x="1314" y="2048"/>
                    <a:pt x="1319" y="2049"/>
                    <a:pt x="1324" y="2049"/>
                  </a:cubicBezTo>
                  <a:cubicBezTo>
                    <a:pt x="1334" y="2049"/>
                    <a:pt x="1343" y="2044"/>
                    <a:pt x="1350" y="2037"/>
                  </a:cubicBezTo>
                  <a:cubicBezTo>
                    <a:pt x="1356" y="2029"/>
                    <a:pt x="1359" y="2019"/>
                    <a:pt x="1357" y="2009"/>
                  </a:cubicBezTo>
                  <a:lnTo>
                    <a:pt x="1224" y="1278"/>
                  </a:lnTo>
                  <a:close/>
                  <a:moveTo>
                    <a:pt x="129" y="718"/>
                  </a:moveTo>
                  <a:cubicBezTo>
                    <a:pt x="129" y="360"/>
                    <a:pt x="419" y="70"/>
                    <a:pt x="777" y="69"/>
                  </a:cubicBezTo>
                  <a:cubicBezTo>
                    <a:pt x="1136" y="69"/>
                    <a:pt x="1426" y="360"/>
                    <a:pt x="1426" y="718"/>
                  </a:cubicBezTo>
                  <a:cubicBezTo>
                    <a:pt x="1426" y="1076"/>
                    <a:pt x="1136" y="1366"/>
                    <a:pt x="777" y="1366"/>
                  </a:cubicBezTo>
                  <a:cubicBezTo>
                    <a:pt x="419" y="1366"/>
                    <a:pt x="129" y="1076"/>
                    <a:pt x="129" y="718"/>
                  </a:cubicBezTo>
                  <a:close/>
                  <a:moveTo>
                    <a:pt x="1152" y="1903"/>
                  </a:moveTo>
                  <a:cubicBezTo>
                    <a:pt x="1119" y="1466"/>
                    <a:pt x="1119" y="1466"/>
                    <a:pt x="1119" y="1466"/>
                  </a:cubicBezTo>
                  <a:cubicBezTo>
                    <a:pt x="1118" y="1454"/>
                    <a:pt x="1110" y="1443"/>
                    <a:pt x="1099" y="1438"/>
                  </a:cubicBezTo>
                  <a:cubicBezTo>
                    <a:pt x="1088" y="1433"/>
                    <a:pt x="1075" y="1434"/>
                    <a:pt x="1065" y="1440"/>
                  </a:cubicBezTo>
                  <a:cubicBezTo>
                    <a:pt x="1055" y="1447"/>
                    <a:pt x="1050" y="1459"/>
                    <a:pt x="1050" y="1471"/>
                  </a:cubicBezTo>
                  <a:cubicBezTo>
                    <a:pt x="1081" y="1872"/>
                    <a:pt x="1081" y="1872"/>
                    <a:pt x="1081" y="1872"/>
                  </a:cubicBezTo>
                  <a:cubicBezTo>
                    <a:pt x="812" y="1754"/>
                    <a:pt x="812" y="1754"/>
                    <a:pt x="812" y="1754"/>
                  </a:cubicBezTo>
                  <a:cubicBezTo>
                    <a:pt x="812" y="1537"/>
                    <a:pt x="812" y="1537"/>
                    <a:pt x="812" y="1537"/>
                  </a:cubicBezTo>
                  <a:cubicBezTo>
                    <a:pt x="812" y="1518"/>
                    <a:pt x="796" y="1503"/>
                    <a:pt x="777" y="1503"/>
                  </a:cubicBezTo>
                  <a:cubicBezTo>
                    <a:pt x="759" y="1503"/>
                    <a:pt x="743" y="1518"/>
                    <a:pt x="743" y="1537"/>
                  </a:cubicBezTo>
                  <a:cubicBezTo>
                    <a:pt x="743" y="1754"/>
                    <a:pt x="743" y="1754"/>
                    <a:pt x="743" y="1754"/>
                  </a:cubicBezTo>
                  <a:cubicBezTo>
                    <a:pt x="474" y="1872"/>
                    <a:pt x="474" y="1872"/>
                    <a:pt x="474" y="1872"/>
                  </a:cubicBezTo>
                  <a:cubicBezTo>
                    <a:pt x="504" y="1471"/>
                    <a:pt x="504" y="1471"/>
                    <a:pt x="504" y="1471"/>
                  </a:cubicBezTo>
                  <a:cubicBezTo>
                    <a:pt x="505" y="1459"/>
                    <a:pt x="500" y="1447"/>
                    <a:pt x="490" y="1440"/>
                  </a:cubicBezTo>
                  <a:cubicBezTo>
                    <a:pt x="479" y="1434"/>
                    <a:pt x="466" y="1433"/>
                    <a:pt x="455" y="1438"/>
                  </a:cubicBezTo>
                  <a:cubicBezTo>
                    <a:pt x="444" y="1443"/>
                    <a:pt x="437" y="1454"/>
                    <a:pt x="436" y="1466"/>
                  </a:cubicBezTo>
                  <a:cubicBezTo>
                    <a:pt x="402" y="1903"/>
                    <a:pt x="402" y="1903"/>
                    <a:pt x="402" y="1903"/>
                  </a:cubicBezTo>
                  <a:cubicBezTo>
                    <a:pt x="276" y="1958"/>
                    <a:pt x="276" y="1958"/>
                    <a:pt x="276" y="1958"/>
                  </a:cubicBezTo>
                  <a:cubicBezTo>
                    <a:pt x="392" y="1321"/>
                    <a:pt x="392" y="1321"/>
                    <a:pt x="392" y="1321"/>
                  </a:cubicBezTo>
                  <a:cubicBezTo>
                    <a:pt x="627" y="1472"/>
                    <a:pt x="928" y="1472"/>
                    <a:pt x="1163" y="1321"/>
                  </a:cubicBezTo>
                  <a:cubicBezTo>
                    <a:pt x="1278" y="1958"/>
                    <a:pt x="1278" y="1958"/>
                    <a:pt x="1278" y="1958"/>
                  </a:cubicBezTo>
                  <a:lnTo>
                    <a:pt x="1152" y="19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6571" y="1549"/>
              <a:ext cx="24" cy="25"/>
            </a:xfrm>
            <a:custGeom>
              <a:avLst/>
              <a:gdLst>
                <a:gd name="T0" fmla="*/ 34 w 69"/>
                <a:gd name="T1" fmla="*/ 71 h 71"/>
                <a:gd name="T2" fmla="*/ 59 w 69"/>
                <a:gd name="T3" fmla="*/ 61 h 71"/>
                <a:gd name="T4" fmla="*/ 69 w 69"/>
                <a:gd name="T5" fmla="*/ 37 h 71"/>
                <a:gd name="T6" fmla="*/ 66 w 69"/>
                <a:gd name="T7" fmla="*/ 24 h 71"/>
                <a:gd name="T8" fmla="*/ 59 w 69"/>
                <a:gd name="T9" fmla="*/ 12 h 71"/>
                <a:gd name="T10" fmla="*/ 10 w 69"/>
                <a:gd name="T11" fmla="*/ 12 h 71"/>
                <a:gd name="T12" fmla="*/ 3 w 69"/>
                <a:gd name="T13" fmla="*/ 24 h 71"/>
                <a:gd name="T14" fmla="*/ 0 w 69"/>
                <a:gd name="T15" fmla="*/ 37 h 71"/>
                <a:gd name="T16" fmla="*/ 10 w 69"/>
                <a:gd name="T17" fmla="*/ 61 h 71"/>
                <a:gd name="T18" fmla="*/ 34 w 69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34" y="71"/>
                  </a:moveTo>
                  <a:cubicBezTo>
                    <a:pt x="43" y="71"/>
                    <a:pt x="52" y="67"/>
                    <a:pt x="59" y="61"/>
                  </a:cubicBezTo>
                  <a:cubicBezTo>
                    <a:pt x="65" y="54"/>
                    <a:pt x="68" y="46"/>
                    <a:pt x="69" y="37"/>
                  </a:cubicBezTo>
                  <a:cubicBezTo>
                    <a:pt x="68" y="32"/>
                    <a:pt x="68" y="28"/>
                    <a:pt x="66" y="24"/>
                  </a:cubicBezTo>
                  <a:cubicBezTo>
                    <a:pt x="64" y="19"/>
                    <a:pt x="62" y="16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6"/>
                    <a:pt x="5" y="19"/>
                    <a:pt x="3" y="24"/>
                  </a:cubicBezTo>
                  <a:cubicBezTo>
                    <a:pt x="1" y="28"/>
                    <a:pt x="0" y="32"/>
                    <a:pt x="0" y="37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17" y="67"/>
                    <a:pt x="25" y="71"/>
                    <a:pt x="3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6571" y="1941"/>
              <a:ext cx="24" cy="27"/>
            </a:xfrm>
            <a:custGeom>
              <a:avLst/>
              <a:gdLst>
                <a:gd name="T0" fmla="*/ 59 w 69"/>
                <a:gd name="T1" fmla="*/ 61 h 74"/>
                <a:gd name="T2" fmla="*/ 69 w 69"/>
                <a:gd name="T3" fmla="*/ 36 h 74"/>
                <a:gd name="T4" fmla="*/ 66 w 69"/>
                <a:gd name="T5" fmla="*/ 23 h 74"/>
                <a:gd name="T6" fmla="*/ 59 w 69"/>
                <a:gd name="T7" fmla="*/ 12 h 74"/>
                <a:gd name="T8" fmla="*/ 10 w 69"/>
                <a:gd name="T9" fmla="*/ 12 h 74"/>
                <a:gd name="T10" fmla="*/ 3 w 69"/>
                <a:gd name="T11" fmla="*/ 23 h 74"/>
                <a:gd name="T12" fmla="*/ 0 w 69"/>
                <a:gd name="T13" fmla="*/ 36 h 74"/>
                <a:gd name="T14" fmla="*/ 10 w 69"/>
                <a:gd name="T15" fmla="*/ 61 h 74"/>
                <a:gd name="T16" fmla="*/ 59 w 69"/>
                <a:gd name="T17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4">
                  <a:moveTo>
                    <a:pt x="59" y="61"/>
                  </a:moveTo>
                  <a:cubicBezTo>
                    <a:pt x="65" y="54"/>
                    <a:pt x="68" y="46"/>
                    <a:pt x="69" y="36"/>
                  </a:cubicBezTo>
                  <a:cubicBezTo>
                    <a:pt x="68" y="32"/>
                    <a:pt x="68" y="28"/>
                    <a:pt x="66" y="23"/>
                  </a:cubicBezTo>
                  <a:cubicBezTo>
                    <a:pt x="64" y="19"/>
                    <a:pt x="62" y="15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5"/>
                    <a:pt x="5" y="19"/>
                    <a:pt x="3" y="23"/>
                  </a:cubicBezTo>
                  <a:cubicBezTo>
                    <a:pt x="1" y="28"/>
                    <a:pt x="0" y="32"/>
                    <a:pt x="0" y="36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24" y="74"/>
                    <a:pt x="45" y="74"/>
                    <a:pt x="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6473" y="1575"/>
              <a:ext cx="25" cy="27"/>
            </a:xfrm>
            <a:custGeom>
              <a:avLst/>
              <a:gdLst>
                <a:gd name="T0" fmla="*/ 5 w 70"/>
                <a:gd name="T1" fmla="*/ 54 h 75"/>
                <a:gd name="T2" fmla="*/ 25 w 70"/>
                <a:gd name="T3" fmla="*/ 70 h 75"/>
                <a:gd name="T4" fmla="*/ 67 w 70"/>
                <a:gd name="T5" fmla="*/ 46 h 75"/>
                <a:gd name="T6" fmla="*/ 64 w 70"/>
                <a:gd name="T7" fmla="*/ 20 h 75"/>
                <a:gd name="T8" fmla="*/ 55 w 70"/>
                <a:gd name="T9" fmla="*/ 10 h 75"/>
                <a:gd name="T10" fmla="*/ 23 w 70"/>
                <a:gd name="T11" fmla="*/ 4 h 75"/>
                <a:gd name="T12" fmla="*/ 1 w 70"/>
                <a:gd name="T13" fmla="*/ 28 h 75"/>
                <a:gd name="T14" fmla="*/ 1 w 70"/>
                <a:gd name="T15" fmla="*/ 41 h 75"/>
                <a:gd name="T16" fmla="*/ 5 w 70"/>
                <a:gd name="T17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5">
                  <a:moveTo>
                    <a:pt x="5" y="54"/>
                  </a:moveTo>
                  <a:cubicBezTo>
                    <a:pt x="9" y="62"/>
                    <a:pt x="17" y="67"/>
                    <a:pt x="25" y="70"/>
                  </a:cubicBezTo>
                  <a:cubicBezTo>
                    <a:pt x="44" y="75"/>
                    <a:pt x="62" y="64"/>
                    <a:pt x="67" y="46"/>
                  </a:cubicBezTo>
                  <a:cubicBezTo>
                    <a:pt x="70" y="37"/>
                    <a:pt x="68" y="28"/>
                    <a:pt x="64" y="20"/>
                  </a:cubicBezTo>
                  <a:cubicBezTo>
                    <a:pt x="62" y="16"/>
                    <a:pt x="59" y="13"/>
                    <a:pt x="55" y="10"/>
                  </a:cubicBezTo>
                  <a:cubicBezTo>
                    <a:pt x="46" y="3"/>
                    <a:pt x="34" y="0"/>
                    <a:pt x="23" y="4"/>
                  </a:cubicBezTo>
                  <a:cubicBezTo>
                    <a:pt x="12" y="8"/>
                    <a:pt x="4" y="17"/>
                    <a:pt x="1" y="28"/>
                  </a:cubicBezTo>
                  <a:cubicBezTo>
                    <a:pt x="0" y="32"/>
                    <a:pt x="0" y="37"/>
                    <a:pt x="1" y="41"/>
                  </a:cubicBezTo>
                  <a:cubicBezTo>
                    <a:pt x="1" y="46"/>
                    <a:pt x="3" y="50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6668" y="1915"/>
              <a:ext cx="26" cy="27"/>
            </a:xfrm>
            <a:custGeom>
              <a:avLst/>
              <a:gdLst>
                <a:gd name="T0" fmla="*/ 56 w 71"/>
                <a:gd name="T1" fmla="*/ 9 h 74"/>
                <a:gd name="T2" fmla="*/ 44 w 71"/>
                <a:gd name="T3" fmla="*/ 3 h 74"/>
                <a:gd name="T4" fmla="*/ 13 w 71"/>
                <a:gd name="T5" fmla="*/ 10 h 74"/>
                <a:gd name="T6" fmla="*/ 2 w 71"/>
                <a:gd name="T7" fmla="*/ 41 h 74"/>
                <a:gd name="T8" fmla="*/ 6 w 71"/>
                <a:gd name="T9" fmla="*/ 53 h 74"/>
                <a:gd name="T10" fmla="*/ 26 w 71"/>
                <a:gd name="T11" fmla="*/ 69 h 74"/>
                <a:gd name="T12" fmla="*/ 68 w 71"/>
                <a:gd name="T13" fmla="*/ 45 h 74"/>
                <a:gd name="T14" fmla="*/ 65 w 71"/>
                <a:gd name="T15" fmla="*/ 19 h 74"/>
                <a:gd name="T16" fmla="*/ 56 w 71"/>
                <a:gd name="T17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4">
                  <a:moveTo>
                    <a:pt x="56" y="9"/>
                  </a:moveTo>
                  <a:cubicBezTo>
                    <a:pt x="52" y="7"/>
                    <a:pt x="48" y="5"/>
                    <a:pt x="44" y="3"/>
                  </a:cubicBezTo>
                  <a:cubicBezTo>
                    <a:pt x="33" y="0"/>
                    <a:pt x="21" y="3"/>
                    <a:pt x="13" y="10"/>
                  </a:cubicBezTo>
                  <a:cubicBezTo>
                    <a:pt x="4" y="18"/>
                    <a:pt x="0" y="29"/>
                    <a:pt x="2" y="41"/>
                  </a:cubicBezTo>
                  <a:cubicBezTo>
                    <a:pt x="2" y="45"/>
                    <a:pt x="4" y="50"/>
                    <a:pt x="6" y="53"/>
                  </a:cubicBezTo>
                  <a:cubicBezTo>
                    <a:pt x="10" y="61"/>
                    <a:pt x="18" y="67"/>
                    <a:pt x="26" y="69"/>
                  </a:cubicBezTo>
                  <a:cubicBezTo>
                    <a:pt x="45" y="74"/>
                    <a:pt x="63" y="63"/>
                    <a:pt x="68" y="45"/>
                  </a:cubicBezTo>
                  <a:cubicBezTo>
                    <a:pt x="71" y="36"/>
                    <a:pt x="69" y="27"/>
                    <a:pt x="65" y="19"/>
                  </a:cubicBezTo>
                  <a:cubicBezTo>
                    <a:pt x="63" y="15"/>
                    <a:pt x="60" y="12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00" y="1647"/>
              <a:ext cx="27" cy="26"/>
            </a:xfrm>
            <a:custGeom>
              <a:avLst/>
              <a:gdLst>
                <a:gd name="T0" fmla="*/ 9 w 74"/>
                <a:gd name="T1" fmla="*/ 56 h 71"/>
                <a:gd name="T2" fmla="*/ 19 w 74"/>
                <a:gd name="T3" fmla="*/ 65 h 71"/>
                <a:gd name="T4" fmla="*/ 45 w 74"/>
                <a:gd name="T5" fmla="*/ 69 h 71"/>
                <a:gd name="T6" fmla="*/ 70 w 74"/>
                <a:gd name="T7" fmla="*/ 27 h 71"/>
                <a:gd name="T8" fmla="*/ 54 w 74"/>
                <a:gd name="T9" fmla="*/ 6 h 71"/>
                <a:gd name="T10" fmla="*/ 41 w 74"/>
                <a:gd name="T11" fmla="*/ 2 h 71"/>
                <a:gd name="T12" fmla="*/ 7 w 74"/>
                <a:gd name="T13" fmla="*/ 18 h 71"/>
                <a:gd name="T14" fmla="*/ 9 w 74"/>
                <a:gd name="T15" fmla="*/ 56 h 71"/>
                <a:gd name="T16" fmla="*/ 9 w 74"/>
                <a:gd name="T17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1">
                  <a:moveTo>
                    <a:pt x="9" y="56"/>
                  </a:moveTo>
                  <a:cubicBezTo>
                    <a:pt x="12" y="60"/>
                    <a:pt x="16" y="63"/>
                    <a:pt x="19" y="65"/>
                  </a:cubicBezTo>
                  <a:cubicBezTo>
                    <a:pt x="27" y="70"/>
                    <a:pt x="37" y="71"/>
                    <a:pt x="45" y="69"/>
                  </a:cubicBezTo>
                  <a:cubicBezTo>
                    <a:pt x="63" y="64"/>
                    <a:pt x="74" y="45"/>
                    <a:pt x="70" y="27"/>
                  </a:cubicBezTo>
                  <a:cubicBezTo>
                    <a:pt x="67" y="18"/>
                    <a:pt x="61" y="11"/>
                    <a:pt x="54" y="6"/>
                  </a:cubicBezTo>
                  <a:cubicBezTo>
                    <a:pt x="50" y="4"/>
                    <a:pt x="45" y="2"/>
                    <a:pt x="41" y="2"/>
                  </a:cubicBezTo>
                  <a:cubicBezTo>
                    <a:pt x="27" y="0"/>
                    <a:pt x="14" y="6"/>
                    <a:pt x="7" y="18"/>
                  </a:cubicBezTo>
                  <a:cubicBezTo>
                    <a:pt x="0" y="30"/>
                    <a:pt x="1" y="4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4"/>
            <p:cNvSpPr>
              <a:spLocks/>
            </p:cNvSpPr>
            <p:nvPr/>
          </p:nvSpPr>
          <p:spPr bwMode="auto">
            <a:xfrm>
              <a:off x="6739" y="1844"/>
              <a:ext cx="27" cy="25"/>
            </a:xfrm>
            <a:custGeom>
              <a:avLst/>
              <a:gdLst>
                <a:gd name="T0" fmla="*/ 54 w 75"/>
                <a:gd name="T1" fmla="*/ 6 h 71"/>
                <a:gd name="T2" fmla="*/ 41 w 75"/>
                <a:gd name="T3" fmla="*/ 2 h 71"/>
                <a:gd name="T4" fmla="*/ 7 w 75"/>
                <a:gd name="T5" fmla="*/ 18 h 71"/>
                <a:gd name="T6" fmla="*/ 10 w 75"/>
                <a:gd name="T7" fmla="*/ 56 h 71"/>
                <a:gd name="T8" fmla="*/ 20 w 75"/>
                <a:gd name="T9" fmla="*/ 65 h 71"/>
                <a:gd name="T10" fmla="*/ 46 w 75"/>
                <a:gd name="T11" fmla="*/ 69 h 71"/>
                <a:gd name="T12" fmla="*/ 70 w 75"/>
                <a:gd name="T13" fmla="*/ 27 h 71"/>
                <a:gd name="T14" fmla="*/ 54 w 75"/>
                <a:gd name="T15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1">
                  <a:moveTo>
                    <a:pt x="54" y="6"/>
                  </a:moveTo>
                  <a:cubicBezTo>
                    <a:pt x="50" y="4"/>
                    <a:pt x="46" y="2"/>
                    <a:pt x="41" y="2"/>
                  </a:cubicBezTo>
                  <a:cubicBezTo>
                    <a:pt x="28" y="0"/>
                    <a:pt x="14" y="6"/>
                    <a:pt x="7" y="18"/>
                  </a:cubicBezTo>
                  <a:cubicBezTo>
                    <a:pt x="0" y="30"/>
                    <a:pt x="1" y="46"/>
                    <a:pt x="10" y="56"/>
                  </a:cubicBezTo>
                  <a:cubicBezTo>
                    <a:pt x="13" y="60"/>
                    <a:pt x="16" y="63"/>
                    <a:pt x="20" y="65"/>
                  </a:cubicBezTo>
                  <a:cubicBezTo>
                    <a:pt x="28" y="70"/>
                    <a:pt x="37" y="71"/>
                    <a:pt x="46" y="69"/>
                  </a:cubicBezTo>
                  <a:cubicBezTo>
                    <a:pt x="64" y="64"/>
                    <a:pt x="75" y="45"/>
                    <a:pt x="70" y="27"/>
                  </a:cubicBezTo>
                  <a:cubicBezTo>
                    <a:pt x="68" y="18"/>
                    <a:pt x="62" y="11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6373" y="1746"/>
              <a:ext cx="27" cy="25"/>
            </a:xfrm>
            <a:custGeom>
              <a:avLst/>
              <a:gdLst>
                <a:gd name="T0" fmla="*/ 37 w 75"/>
                <a:gd name="T1" fmla="*/ 0 h 68"/>
                <a:gd name="T2" fmla="*/ 24 w 75"/>
                <a:gd name="T3" fmla="*/ 2 h 68"/>
                <a:gd name="T4" fmla="*/ 13 w 75"/>
                <a:gd name="T5" fmla="*/ 10 h 68"/>
                <a:gd name="T6" fmla="*/ 13 w 75"/>
                <a:gd name="T7" fmla="*/ 58 h 68"/>
                <a:gd name="T8" fmla="*/ 24 w 75"/>
                <a:gd name="T9" fmla="*/ 65 h 68"/>
                <a:gd name="T10" fmla="*/ 37 w 75"/>
                <a:gd name="T11" fmla="*/ 68 h 68"/>
                <a:gd name="T12" fmla="*/ 62 w 75"/>
                <a:gd name="T13" fmla="*/ 58 h 68"/>
                <a:gd name="T14" fmla="*/ 62 w 75"/>
                <a:gd name="T15" fmla="*/ 10 h 68"/>
                <a:gd name="T16" fmla="*/ 37 w 75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37" y="0"/>
                  </a:move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2" y="58"/>
                  </a:cubicBezTo>
                  <a:cubicBezTo>
                    <a:pt x="75" y="45"/>
                    <a:pt x="75" y="23"/>
                    <a:pt x="62" y="10"/>
                  </a:cubicBezTo>
                  <a:cubicBezTo>
                    <a:pt x="55" y="3"/>
                    <a:pt x="46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6766" y="1746"/>
              <a:ext cx="27" cy="25"/>
            </a:xfrm>
            <a:custGeom>
              <a:avLst/>
              <a:gdLst>
                <a:gd name="T0" fmla="*/ 24 w 75"/>
                <a:gd name="T1" fmla="*/ 65 h 68"/>
                <a:gd name="T2" fmla="*/ 37 w 75"/>
                <a:gd name="T3" fmla="*/ 68 h 68"/>
                <a:gd name="T4" fmla="*/ 61 w 75"/>
                <a:gd name="T5" fmla="*/ 58 h 68"/>
                <a:gd name="T6" fmla="*/ 61 w 75"/>
                <a:gd name="T7" fmla="*/ 10 h 68"/>
                <a:gd name="T8" fmla="*/ 37 w 75"/>
                <a:gd name="T9" fmla="*/ 0 h 68"/>
                <a:gd name="T10" fmla="*/ 24 w 75"/>
                <a:gd name="T11" fmla="*/ 2 h 68"/>
                <a:gd name="T12" fmla="*/ 13 w 75"/>
                <a:gd name="T13" fmla="*/ 10 h 68"/>
                <a:gd name="T14" fmla="*/ 13 w 75"/>
                <a:gd name="T15" fmla="*/ 58 h 68"/>
                <a:gd name="T16" fmla="*/ 24 w 75"/>
                <a:gd name="T17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24" y="65"/>
                  </a:move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1" y="58"/>
                  </a:cubicBezTo>
                  <a:cubicBezTo>
                    <a:pt x="75" y="45"/>
                    <a:pt x="75" y="23"/>
                    <a:pt x="61" y="10"/>
                  </a:cubicBezTo>
                  <a:cubicBezTo>
                    <a:pt x="55" y="3"/>
                    <a:pt x="46" y="0"/>
                    <a:pt x="37" y="0"/>
                  </a:cubicBez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6400" y="1844"/>
              <a:ext cx="27" cy="25"/>
            </a:xfrm>
            <a:custGeom>
              <a:avLst/>
              <a:gdLst>
                <a:gd name="T0" fmla="*/ 45 w 74"/>
                <a:gd name="T1" fmla="*/ 2 h 69"/>
                <a:gd name="T2" fmla="*/ 19 w 74"/>
                <a:gd name="T3" fmla="*/ 5 h 69"/>
                <a:gd name="T4" fmla="*/ 9 w 74"/>
                <a:gd name="T5" fmla="*/ 14 h 69"/>
                <a:gd name="T6" fmla="*/ 4 w 74"/>
                <a:gd name="T7" fmla="*/ 46 h 69"/>
                <a:gd name="T8" fmla="*/ 28 w 74"/>
                <a:gd name="T9" fmla="*/ 68 h 69"/>
                <a:gd name="T10" fmla="*/ 41 w 74"/>
                <a:gd name="T11" fmla="*/ 68 h 69"/>
                <a:gd name="T12" fmla="*/ 54 w 74"/>
                <a:gd name="T13" fmla="*/ 64 h 69"/>
                <a:gd name="T14" fmla="*/ 70 w 74"/>
                <a:gd name="T15" fmla="*/ 44 h 69"/>
                <a:gd name="T16" fmla="*/ 45 w 74"/>
                <a:gd name="T1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5" y="2"/>
                  </a:moveTo>
                  <a:cubicBezTo>
                    <a:pt x="37" y="0"/>
                    <a:pt x="27" y="1"/>
                    <a:pt x="19" y="5"/>
                  </a:cubicBezTo>
                  <a:cubicBezTo>
                    <a:pt x="16" y="7"/>
                    <a:pt x="12" y="10"/>
                    <a:pt x="9" y="14"/>
                  </a:cubicBezTo>
                  <a:cubicBezTo>
                    <a:pt x="2" y="23"/>
                    <a:pt x="0" y="35"/>
                    <a:pt x="4" y="46"/>
                  </a:cubicBezTo>
                  <a:cubicBezTo>
                    <a:pt x="7" y="57"/>
                    <a:pt x="16" y="65"/>
                    <a:pt x="28" y="68"/>
                  </a:cubicBezTo>
                  <a:cubicBezTo>
                    <a:pt x="32" y="69"/>
                    <a:pt x="36" y="69"/>
                    <a:pt x="41" y="68"/>
                  </a:cubicBezTo>
                  <a:cubicBezTo>
                    <a:pt x="45" y="68"/>
                    <a:pt x="50" y="66"/>
                    <a:pt x="54" y="64"/>
                  </a:cubicBezTo>
                  <a:cubicBezTo>
                    <a:pt x="61" y="60"/>
                    <a:pt x="67" y="52"/>
                    <a:pt x="70" y="44"/>
                  </a:cubicBezTo>
                  <a:cubicBezTo>
                    <a:pt x="74" y="25"/>
                    <a:pt x="63" y="7"/>
                    <a:pt x="4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6739" y="1648"/>
              <a:ext cx="27" cy="24"/>
            </a:xfrm>
            <a:custGeom>
              <a:avLst/>
              <a:gdLst>
                <a:gd name="T0" fmla="*/ 28 w 75"/>
                <a:gd name="T1" fmla="*/ 68 h 69"/>
                <a:gd name="T2" fmla="*/ 41 w 75"/>
                <a:gd name="T3" fmla="*/ 69 h 69"/>
                <a:gd name="T4" fmla="*/ 54 w 75"/>
                <a:gd name="T5" fmla="*/ 64 h 69"/>
                <a:gd name="T6" fmla="*/ 70 w 75"/>
                <a:gd name="T7" fmla="*/ 44 h 69"/>
                <a:gd name="T8" fmla="*/ 46 w 75"/>
                <a:gd name="T9" fmla="*/ 2 h 69"/>
                <a:gd name="T10" fmla="*/ 20 w 75"/>
                <a:gd name="T11" fmla="*/ 5 h 69"/>
                <a:gd name="T12" fmla="*/ 10 w 75"/>
                <a:gd name="T13" fmla="*/ 14 h 69"/>
                <a:gd name="T14" fmla="*/ 4 w 75"/>
                <a:gd name="T15" fmla="*/ 26 h 69"/>
                <a:gd name="T16" fmla="*/ 28 w 75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28" y="68"/>
                  </a:moveTo>
                  <a:cubicBezTo>
                    <a:pt x="33" y="69"/>
                    <a:pt x="37" y="69"/>
                    <a:pt x="41" y="69"/>
                  </a:cubicBezTo>
                  <a:cubicBezTo>
                    <a:pt x="46" y="68"/>
                    <a:pt x="50" y="67"/>
                    <a:pt x="54" y="64"/>
                  </a:cubicBezTo>
                  <a:cubicBezTo>
                    <a:pt x="62" y="60"/>
                    <a:pt x="68" y="52"/>
                    <a:pt x="70" y="44"/>
                  </a:cubicBezTo>
                  <a:cubicBezTo>
                    <a:pt x="75" y="26"/>
                    <a:pt x="64" y="7"/>
                    <a:pt x="46" y="2"/>
                  </a:cubicBezTo>
                  <a:cubicBezTo>
                    <a:pt x="37" y="0"/>
                    <a:pt x="28" y="1"/>
                    <a:pt x="20" y="5"/>
                  </a:cubicBezTo>
                  <a:cubicBezTo>
                    <a:pt x="16" y="7"/>
                    <a:pt x="13" y="10"/>
                    <a:pt x="10" y="14"/>
                  </a:cubicBezTo>
                  <a:cubicBezTo>
                    <a:pt x="7" y="18"/>
                    <a:pt x="5" y="22"/>
                    <a:pt x="4" y="26"/>
                  </a:cubicBezTo>
                  <a:cubicBezTo>
                    <a:pt x="0" y="44"/>
                    <a:pt x="10" y="62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472" y="1916"/>
              <a:ext cx="26" cy="26"/>
            </a:xfrm>
            <a:custGeom>
              <a:avLst/>
              <a:gdLst>
                <a:gd name="T0" fmla="*/ 52 w 71"/>
                <a:gd name="T1" fmla="*/ 5 h 72"/>
                <a:gd name="T2" fmla="*/ 26 w 71"/>
                <a:gd name="T3" fmla="*/ 2 h 72"/>
                <a:gd name="T4" fmla="*/ 6 w 71"/>
                <a:gd name="T5" fmla="*/ 18 h 72"/>
                <a:gd name="T6" fmla="*/ 2 w 71"/>
                <a:gd name="T7" fmla="*/ 30 h 72"/>
                <a:gd name="T8" fmla="*/ 18 w 71"/>
                <a:gd name="T9" fmla="*/ 65 h 72"/>
                <a:gd name="T10" fmla="*/ 56 w 71"/>
                <a:gd name="T11" fmla="*/ 62 h 72"/>
                <a:gd name="T12" fmla="*/ 65 w 71"/>
                <a:gd name="T13" fmla="*/ 52 h 72"/>
                <a:gd name="T14" fmla="*/ 68 w 71"/>
                <a:gd name="T15" fmla="*/ 26 h 72"/>
                <a:gd name="T16" fmla="*/ 52 w 71"/>
                <a:gd name="T17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2">
                  <a:moveTo>
                    <a:pt x="52" y="5"/>
                  </a:moveTo>
                  <a:cubicBezTo>
                    <a:pt x="44" y="1"/>
                    <a:pt x="35" y="0"/>
                    <a:pt x="26" y="2"/>
                  </a:cubicBezTo>
                  <a:cubicBezTo>
                    <a:pt x="18" y="4"/>
                    <a:pt x="10" y="10"/>
                    <a:pt x="6" y="18"/>
                  </a:cubicBezTo>
                  <a:cubicBezTo>
                    <a:pt x="4" y="22"/>
                    <a:pt x="2" y="26"/>
                    <a:pt x="2" y="30"/>
                  </a:cubicBezTo>
                  <a:cubicBezTo>
                    <a:pt x="0" y="44"/>
                    <a:pt x="6" y="58"/>
                    <a:pt x="18" y="65"/>
                  </a:cubicBezTo>
                  <a:cubicBezTo>
                    <a:pt x="30" y="72"/>
                    <a:pt x="45" y="70"/>
                    <a:pt x="56" y="62"/>
                  </a:cubicBezTo>
                  <a:cubicBezTo>
                    <a:pt x="60" y="59"/>
                    <a:pt x="63" y="56"/>
                    <a:pt x="65" y="52"/>
                  </a:cubicBezTo>
                  <a:cubicBezTo>
                    <a:pt x="69" y="44"/>
                    <a:pt x="71" y="35"/>
                    <a:pt x="68" y="26"/>
                  </a:cubicBezTo>
                  <a:cubicBezTo>
                    <a:pt x="66" y="17"/>
                    <a:pt x="60" y="10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6668" y="1575"/>
              <a:ext cx="25" cy="26"/>
            </a:xfrm>
            <a:custGeom>
              <a:avLst/>
              <a:gdLst>
                <a:gd name="T0" fmla="*/ 44 w 70"/>
                <a:gd name="T1" fmla="*/ 71 h 74"/>
                <a:gd name="T2" fmla="*/ 44 w 70"/>
                <a:gd name="T3" fmla="*/ 71 h 74"/>
                <a:gd name="T4" fmla="*/ 56 w 70"/>
                <a:gd name="T5" fmla="*/ 65 h 74"/>
                <a:gd name="T6" fmla="*/ 65 w 70"/>
                <a:gd name="T7" fmla="*/ 55 h 74"/>
                <a:gd name="T8" fmla="*/ 68 w 70"/>
                <a:gd name="T9" fmla="*/ 29 h 74"/>
                <a:gd name="T10" fmla="*/ 26 w 70"/>
                <a:gd name="T11" fmla="*/ 5 h 74"/>
                <a:gd name="T12" fmla="*/ 6 w 70"/>
                <a:gd name="T13" fmla="*/ 21 h 74"/>
                <a:gd name="T14" fmla="*/ 1 w 70"/>
                <a:gd name="T15" fmla="*/ 34 h 74"/>
                <a:gd name="T16" fmla="*/ 12 w 70"/>
                <a:gd name="T17" fmla="*/ 64 h 74"/>
                <a:gd name="T18" fmla="*/ 44 w 70"/>
                <a:gd name="T19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4">
                  <a:moveTo>
                    <a:pt x="44" y="71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8" y="70"/>
                    <a:pt x="52" y="68"/>
                    <a:pt x="56" y="65"/>
                  </a:cubicBezTo>
                  <a:cubicBezTo>
                    <a:pt x="60" y="62"/>
                    <a:pt x="63" y="59"/>
                    <a:pt x="65" y="55"/>
                  </a:cubicBezTo>
                  <a:cubicBezTo>
                    <a:pt x="69" y="47"/>
                    <a:pt x="70" y="38"/>
                    <a:pt x="68" y="29"/>
                  </a:cubicBezTo>
                  <a:cubicBezTo>
                    <a:pt x="63" y="11"/>
                    <a:pt x="45" y="0"/>
                    <a:pt x="26" y="5"/>
                  </a:cubicBezTo>
                  <a:cubicBezTo>
                    <a:pt x="18" y="8"/>
                    <a:pt x="10" y="13"/>
                    <a:pt x="6" y="21"/>
                  </a:cubicBezTo>
                  <a:cubicBezTo>
                    <a:pt x="3" y="25"/>
                    <a:pt x="2" y="29"/>
                    <a:pt x="1" y="34"/>
                  </a:cubicBezTo>
                  <a:cubicBezTo>
                    <a:pt x="0" y="45"/>
                    <a:pt x="4" y="57"/>
                    <a:pt x="12" y="64"/>
                  </a:cubicBezTo>
                  <a:cubicBezTo>
                    <a:pt x="21" y="72"/>
                    <a:pt x="33" y="74"/>
                    <a:pt x="4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6423" y="1599"/>
              <a:ext cx="320" cy="295"/>
            </a:xfrm>
            <a:custGeom>
              <a:avLst/>
              <a:gdLst>
                <a:gd name="T0" fmla="*/ 684 w 893"/>
                <a:gd name="T1" fmla="*/ 815 h 820"/>
                <a:gd name="T2" fmla="*/ 720 w 893"/>
                <a:gd name="T3" fmla="*/ 811 h 820"/>
                <a:gd name="T4" fmla="*/ 733 w 893"/>
                <a:gd name="T5" fmla="*/ 778 h 820"/>
                <a:gd name="T6" fmla="*/ 688 w 893"/>
                <a:gd name="T7" fmla="*/ 525 h 820"/>
                <a:gd name="T8" fmla="*/ 879 w 893"/>
                <a:gd name="T9" fmla="*/ 345 h 820"/>
                <a:gd name="T10" fmla="*/ 889 w 893"/>
                <a:gd name="T11" fmla="*/ 310 h 820"/>
                <a:gd name="T12" fmla="*/ 861 w 893"/>
                <a:gd name="T13" fmla="*/ 286 h 820"/>
                <a:gd name="T14" fmla="*/ 595 w 893"/>
                <a:gd name="T15" fmla="*/ 249 h 820"/>
                <a:gd name="T16" fmla="*/ 477 w 893"/>
                <a:gd name="T17" fmla="*/ 18 h 820"/>
                <a:gd name="T18" fmla="*/ 446 w 893"/>
                <a:gd name="T19" fmla="*/ 0 h 820"/>
                <a:gd name="T20" fmla="*/ 416 w 893"/>
                <a:gd name="T21" fmla="*/ 18 h 820"/>
                <a:gd name="T22" fmla="*/ 298 w 893"/>
                <a:gd name="T23" fmla="*/ 249 h 820"/>
                <a:gd name="T24" fmla="*/ 32 w 893"/>
                <a:gd name="T25" fmla="*/ 286 h 820"/>
                <a:gd name="T26" fmla="*/ 4 w 893"/>
                <a:gd name="T27" fmla="*/ 310 h 820"/>
                <a:gd name="T28" fmla="*/ 13 w 893"/>
                <a:gd name="T29" fmla="*/ 345 h 820"/>
                <a:gd name="T30" fmla="*/ 205 w 893"/>
                <a:gd name="T31" fmla="*/ 525 h 820"/>
                <a:gd name="T32" fmla="*/ 160 w 893"/>
                <a:gd name="T33" fmla="*/ 778 h 820"/>
                <a:gd name="T34" fmla="*/ 173 w 893"/>
                <a:gd name="T35" fmla="*/ 812 h 820"/>
                <a:gd name="T36" fmla="*/ 209 w 893"/>
                <a:gd name="T37" fmla="*/ 815 h 820"/>
                <a:gd name="T38" fmla="*/ 446 w 893"/>
                <a:gd name="T39" fmla="*/ 694 h 820"/>
                <a:gd name="T40" fmla="*/ 684 w 893"/>
                <a:gd name="T41" fmla="*/ 815 h 820"/>
                <a:gd name="T42" fmla="*/ 239 w 893"/>
                <a:gd name="T43" fmla="*/ 723 h 820"/>
                <a:gd name="T44" fmla="*/ 275 w 893"/>
                <a:gd name="T45" fmla="*/ 518 h 820"/>
                <a:gd name="T46" fmla="*/ 265 w 893"/>
                <a:gd name="T47" fmla="*/ 488 h 820"/>
                <a:gd name="T48" fmla="*/ 112 w 893"/>
                <a:gd name="T49" fmla="*/ 344 h 820"/>
                <a:gd name="T50" fmla="*/ 325 w 893"/>
                <a:gd name="T51" fmla="*/ 314 h 820"/>
                <a:gd name="T52" fmla="*/ 350 w 893"/>
                <a:gd name="T53" fmla="*/ 296 h 820"/>
                <a:gd name="T54" fmla="*/ 446 w 893"/>
                <a:gd name="T55" fmla="*/ 108 h 820"/>
                <a:gd name="T56" fmla="*/ 543 w 893"/>
                <a:gd name="T57" fmla="*/ 296 h 820"/>
                <a:gd name="T58" fmla="*/ 568 w 893"/>
                <a:gd name="T59" fmla="*/ 314 h 820"/>
                <a:gd name="T60" fmla="*/ 781 w 893"/>
                <a:gd name="T61" fmla="*/ 344 h 820"/>
                <a:gd name="T62" fmla="*/ 628 w 893"/>
                <a:gd name="T63" fmla="*/ 487 h 820"/>
                <a:gd name="T64" fmla="*/ 618 w 893"/>
                <a:gd name="T65" fmla="*/ 518 h 820"/>
                <a:gd name="T66" fmla="*/ 654 w 893"/>
                <a:gd name="T67" fmla="*/ 723 h 820"/>
                <a:gd name="T68" fmla="*/ 462 w 893"/>
                <a:gd name="T69" fmla="*/ 625 h 820"/>
                <a:gd name="T70" fmla="*/ 431 w 893"/>
                <a:gd name="T71" fmla="*/ 625 h 820"/>
                <a:gd name="T72" fmla="*/ 239 w 893"/>
                <a:gd name="T73" fmla="*/ 72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3" h="820">
                  <a:moveTo>
                    <a:pt x="684" y="815"/>
                  </a:moveTo>
                  <a:cubicBezTo>
                    <a:pt x="696" y="820"/>
                    <a:pt x="709" y="819"/>
                    <a:pt x="720" y="811"/>
                  </a:cubicBezTo>
                  <a:cubicBezTo>
                    <a:pt x="730" y="804"/>
                    <a:pt x="735" y="791"/>
                    <a:pt x="733" y="778"/>
                  </a:cubicBezTo>
                  <a:cubicBezTo>
                    <a:pt x="688" y="525"/>
                    <a:pt x="688" y="525"/>
                    <a:pt x="688" y="525"/>
                  </a:cubicBezTo>
                  <a:cubicBezTo>
                    <a:pt x="879" y="345"/>
                    <a:pt x="879" y="345"/>
                    <a:pt x="879" y="345"/>
                  </a:cubicBezTo>
                  <a:cubicBezTo>
                    <a:pt x="889" y="336"/>
                    <a:pt x="893" y="322"/>
                    <a:pt x="889" y="310"/>
                  </a:cubicBezTo>
                  <a:cubicBezTo>
                    <a:pt x="885" y="297"/>
                    <a:pt x="874" y="288"/>
                    <a:pt x="861" y="286"/>
                  </a:cubicBezTo>
                  <a:cubicBezTo>
                    <a:pt x="595" y="249"/>
                    <a:pt x="595" y="249"/>
                    <a:pt x="595" y="249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0" y="7"/>
                    <a:pt x="459" y="0"/>
                    <a:pt x="446" y="0"/>
                  </a:cubicBezTo>
                  <a:cubicBezTo>
                    <a:pt x="434" y="0"/>
                    <a:pt x="422" y="7"/>
                    <a:pt x="416" y="18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19" y="288"/>
                    <a:pt x="8" y="297"/>
                    <a:pt x="4" y="310"/>
                  </a:cubicBezTo>
                  <a:cubicBezTo>
                    <a:pt x="0" y="322"/>
                    <a:pt x="4" y="336"/>
                    <a:pt x="13" y="345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160" y="778"/>
                    <a:pt x="160" y="778"/>
                    <a:pt x="160" y="778"/>
                  </a:cubicBezTo>
                  <a:cubicBezTo>
                    <a:pt x="157" y="791"/>
                    <a:pt x="163" y="804"/>
                    <a:pt x="173" y="812"/>
                  </a:cubicBezTo>
                  <a:cubicBezTo>
                    <a:pt x="183" y="819"/>
                    <a:pt x="197" y="820"/>
                    <a:pt x="209" y="815"/>
                  </a:cubicBezTo>
                  <a:cubicBezTo>
                    <a:pt x="446" y="694"/>
                    <a:pt x="446" y="694"/>
                    <a:pt x="446" y="694"/>
                  </a:cubicBezTo>
                  <a:lnTo>
                    <a:pt x="684" y="815"/>
                  </a:lnTo>
                  <a:close/>
                  <a:moveTo>
                    <a:pt x="239" y="723"/>
                  </a:moveTo>
                  <a:cubicBezTo>
                    <a:pt x="275" y="518"/>
                    <a:pt x="275" y="518"/>
                    <a:pt x="275" y="518"/>
                  </a:cubicBezTo>
                  <a:cubicBezTo>
                    <a:pt x="277" y="507"/>
                    <a:pt x="273" y="495"/>
                    <a:pt x="265" y="488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325" y="314"/>
                    <a:pt x="325" y="314"/>
                    <a:pt x="325" y="314"/>
                  </a:cubicBezTo>
                  <a:cubicBezTo>
                    <a:pt x="336" y="313"/>
                    <a:pt x="345" y="306"/>
                    <a:pt x="350" y="296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8" y="306"/>
                    <a:pt x="557" y="312"/>
                    <a:pt x="568" y="314"/>
                  </a:cubicBezTo>
                  <a:cubicBezTo>
                    <a:pt x="781" y="344"/>
                    <a:pt x="781" y="344"/>
                    <a:pt x="781" y="344"/>
                  </a:cubicBezTo>
                  <a:cubicBezTo>
                    <a:pt x="628" y="487"/>
                    <a:pt x="628" y="487"/>
                    <a:pt x="628" y="487"/>
                  </a:cubicBezTo>
                  <a:cubicBezTo>
                    <a:pt x="619" y="495"/>
                    <a:pt x="616" y="507"/>
                    <a:pt x="618" y="518"/>
                  </a:cubicBezTo>
                  <a:cubicBezTo>
                    <a:pt x="654" y="723"/>
                    <a:pt x="654" y="723"/>
                    <a:pt x="654" y="723"/>
                  </a:cubicBezTo>
                  <a:cubicBezTo>
                    <a:pt x="462" y="625"/>
                    <a:pt x="462" y="625"/>
                    <a:pt x="462" y="625"/>
                  </a:cubicBezTo>
                  <a:cubicBezTo>
                    <a:pt x="452" y="621"/>
                    <a:pt x="441" y="621"/>
                    <a:pt x="431" y="625"/>
                  </a:cubicBezTo>
                  <a:lnTo>
                    <a:pt x="239" y="7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62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26084" y="1997610"/>
          <a:ext cx="6056069" cy="375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7037981" y="2082812"/>
            <a:ext cx="4075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Les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principaux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concurrents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du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marchés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5947" y="3287498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eleifend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5948" y="3026305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+mj-lt"/>
              </a:rPr>
              <a:t>Chart Variable 1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15947" y="4245444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tortor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5948" y="3984251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Chart Variable 2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15947" y="5188870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15948" y="4927677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+mj-lt"/>
              </a:rPr>
              <a:t>Chart Variable 2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76050" y="3137093"/>
            <a:ext cx="633046" cy="63304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7076050" y="4051494"/>
            <a:ext cx="633046" cy="633046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076050" y="4994029"/>
            <a:ext cx="633046" cy="6330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7216348" y="3285350"/>
            <a:ext cx="352451" cy="331883"/>
          </a:xfrm>
          <a:custGeom>
            <a:avLst/>
            <a:gdLst>
              <a:gd name="T0" fmla="*/ 2300 w 2386"/>
              <a:gd name="T1" fmla="*/ 1002 h 2384"/>
              <a:gd name="T2" fmla="*/ 2120 w 2386"/>
              <a:gd name="T3" fmla="*/ 545 h 2384"/>
              <a:gd name="T4" fmla="*/ 1938 w 2386"/>
              <a:gd name="T5" fmla="*/ 264 h 2384"/>
              <a:gd name="T6" fmla="*/ 1551 w 2386"/>
              <a:gd name="T7" fmla="*/ 338 h 2384"/>
              <a:gd name="T8" fmla="*/ 1332 w 2386"/>
              <a:gd name="T9" fmla="*/ 10 h 2384"/>
              <a:gd name="T10" fmla="*/ 1005 w 2386"/>
              <a:gd name="T11" fmla="*/ 78 h 2384"/>
              <a:gd name="T12" fmla="*/ 547 w 2386"/>
              <a:gd name="T13" fmla="*/ 265 h 2384"/>
              <a:gd name="T14" fmla="*/ 265 w 2386"/>
              <a:gd name="T15" fmla="*/ 448 h 2384"/>
              <a:gd name="T16" fmla="*/ 338 w 2386"/>
              <a:gd name="T17" fmla="*/ 835 h 2384"/>
              <a:gd name="T18" fmla="*/ 10 w 2386"/>
              <a:gd name="T19" fmla="*/ 1055 h 2384"/>
              <a:gd name="T20" fmla="*/ 88 w 2386"/>
              <a:gd name="T21" fmla="*/ 1384 h 2384"/>
              <a:gd name="T22" fmla="*/ 266 w 2386"/>
              <a:gd name="T23" fmla="*/ 1841 h 2384"/>
              <a:gd name="T24" fmla="*/ 447 w 2386"/>
              <a:gd name="T25" fmla="*/ 2122 h 2384"/>
              <a:gd name="T26" fmla="*/ 835 w 2386"/>
              <a:gd name="T27" fmla="*/ 2048 h 2384"/>
              <a:gd name="T28" fmla="*/ 1054 w 2386"/>
              <a:gd name="T29" fmla="*/ 2376 h 2384"/>
              <a:gd name="T30" fmla="*/ 1322 w 2386"/>
              <a:gd name="T31" fmla="*/ 2376 h 2384"/>
              <a:gd name="T32" fmla="*/ 1544 w 2386"/>
              <a:gd name="T33" fmla="*/ 2054 h 2384"/>
              <a:gd name="T34" fmla="*/ 1929 w 2386"/>
              <a:gd name="T35" fmla="*/ 2129 h 2384"/>
              <a:gd name="T36" fmla="*/ 2114 w 2386"/>
              <a:gd name="T37" fmla="*/ 1848 h 2384"/>
              <a:gd name="T38" fmla="*/ 2291 w 2386"/>
              <a:gd name="T39" fmla="*/ 1390 h 2384"/>
              <a:gd name="T40" fmla="*/ 2376 w 2386"/>
              <a:gd name="T41" fmla="*/ 1332 h 2384"/>
              <a:gd name="T42" fmla="*/ 1193 w 2386"/>
              <a:gd name="T43" fmla="*/ 1879 h 2384"/>
              <a:gd name="T44" fmla="*/ 1193 w 2386"/>
              <a:gd name="T45" fmla="*/ 507 h 2384"/>
              <a:gd name="T46" fmla="*/ 1782 w 2386"/>
              <a:gd name="T47" fmla="*/ 1545 h 2384"/>
              <a:gd name="T48" fmla="*/ 1515 w 2386"/>
              <a:gd name="T49" fmla="*/ 1080 h 2384"/>
              <a:gd name="T50" fmla="*/ 1094 w 2386"/>
              <a:gd name="T51" fmla="*/ 659 h 2384"/>
              <a:gd name="T52" fmla="*/ 950 w 2386"/>
              <a:gd name="T53" fmla="*/ 707 h 2384"/>
              <a:gd name="T54" fmla="*/ 1162 w 2386"/>
              <a:gd name="T55" fmla="*/ 952 h 2384"/>
              <a:gd name="T56" fmla="*/ 1166 w 2386"/>
              <a:gd name="T57" fmla="*/ 977 h 2384"/>
              <a:gd name="T58" fmla="*/ 1140 w 2386"/>
              <a:gd name="T59" fmla="*/ 1126 h 2384"/>
              <a:gd name="T60" fmla="*/ 989 w 2386"/>
              <a:gd name="T61" fmla="*/ 1152 h 2384"/>
              <a:gd name="T62" fmla="*/ 987 w 2386"/>
              <a:gd name="T63" fmla="*/ 1152 h 2384"/>
              <a:gd name="T64" fmla="*/ 961 w 2386"/>
              <a:gd name="T65" fmla="*/ 1143 h 2384"/>
              <a:gd name="T66" fmla="*/ 732 w 2386"/>
              <a:gd name="T67" fmla="*/ 934 h 2384"/>
              <a:gd name="T68" fmla="*/ 797 w 2386"/>
              <a:gd name="T69" fmla="*/ 1378 h 2384"/>
              <a:gd name="T70" fmla="*/ 1259 w 2386"/>
              <a:gd name="T71" fmla="*/ 1468 h 2384"/>
              <a:gd name="T72" fmla="*/ 1193 w 2386"/>
              <a:gd name="T73" fmla="*/ 1879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6" h="2384">
                <a:moveTo>
                  <a:pt x="2376" y="1061"/>
                </a:moveTo>
                <a:cubicBezTo>
                  <a:pt x="2372" y="1027"/>
                  <a:pt x="2333" y="1002"/>
                  <a:pt x="2300" y="1002"/>
                </a:cubicBezTo>
                <a:cubicBezTo>
                  <a:pt x="2190" y="1002"/>
                  <a:pt x="2094" y="938"/>
                  <a:pt x="2053" y="839"/>
                </a:cubicBezTo>
                <a:cubicBezTo>
                  <a:pt x="2012" y="738"/>
                  <a:pt x="2038" y="619"/>
                  <a:pt x="2120" y="545"/>
                </a:cubicBezTo>
                <a:cubicBezTo>
                  <a:pt x="2145" y="521"/>
                  <a:pt x="2148" y="482"/>
                  <a:pt x="2127" y="455"/>
                </a:cubicBezTo>
                <a:cubicBezTo>
                  <a:pt x="2071" y="384"/>
                  <a:pt x="2008" y="320"/>
                  <a:pt x="1938" y="264"/>
                </a:cubicBezTo>
                <a:cubicBezTo>
                  <a:pt x="1911" y="243"/>
                  <a:pt x="1871" y="246"/>
                  <a:pt x="1848" y="272"/>
                </a:cubicBezTo>
                <a:cubicBezTo>
                  <a:pt x="1777" y="350"/>
                  <a:pt x="1649" y="379"/>
                  <a:pt x="1551" y="338"/>
                </a:cubicBezTo>
                <a:cubicBezTo>
                  <a:pt x="1448" y="295"/>
                  <a:pt x="1384" y="191"/>
                  <a:pt x="1390" y="80"/>
                </a:cubicBezTo>
                <a:cubicBezTo>
                  <a:pt x="1392" y="45"/>
                  <a:pt x="1366" y="14"/>
                  <a:pt x="1332" y="10"/>
                </a:cubicBezTo>
                <a:cubicBezTo>
                  <a:pt x="1243" y="0"/>
                  <a:pt x="1153" y="0"/>
                  <a:pt x="1064" y="10"/>
                </a:cubicBezTo>
                <a:cubicBezTo>
                  <a:pt x="1029" y="13"/>
                  <a:pt x="1004" y="43"/>
                  <a:pt x="1005" y="78"/>
                </a:cubicBezTo>
                <a:cubicBezTo>
                  <a:pt x="1009" y="188"/>
                  <a:pt x="943" y="290"/>
                  <a:pt x="842" y="332"/>
                </a:cubicBezTo>
                <a:cubicBezTo>
                  <a:pt x="744" y="372"/>
                  <a:pt x="618" y="343"/>
                  <a:pt x="547" y="265"/>
                </a:cubicBezTo>
                <a:cubicBezTo>
                  <a:pt x="524" y="239"/>
                  <a:pt x="484" y="236"/>
                  <a:pt x="457" y="257"/>
                </a:cubicBezTo>
                <a:cubicBezTo>
                  <a:pt x="386" y="313"/>
                  <a:pt x="321" y="377"/>
                  <a:pt x="265" y="448"/>
                </a:cubicBezTo>
                <a:cubicBezTo>
                  <a:pt x="243" y="475"/>
                  <a:pt x="246" y="515"/>
                  <a:pt x="272" y="538"/>
                </a:cubicBezTo>
                <a:cubicBezTo>
                  <a:pt x="355" y="613"/>
                  <a:pt x="381" y="732"/>
                  <a:pt x="338" y="835"/>
                </a:cubicBezTo>
                <a:cubicBezTo>
                  <a:pt x="297" y="933"/>
                  <a:pt x="196" y="996"/>
                  <a:pt x="79" y="996"/>
                </a:cubicBezTo>
                <a:cubicBezTo>
                  <a:pt x="41" y="995"/>
                  <a:pt x="15" y="1020"/>
                  <a:pt x="10" y="1055"/>
                </a:cubicBezTo>
                <a:cubicBezTo>
                  <a:pt x="0" y="1144"/>
                  <a:pt x="0" y="1235"/>
                  <a:pt x="10" y="1325"/>
                </a:cubicBezTo>
                <a:cubicBezTo>
                  <a:pt x="14" y="1359"/>
                  <a:pt x="54" y="1384"/>
                  <a:pt x="88" y="1384"/>
                </a:cubicBezTo>
                <a:cubicBezTo>
                  <a:pt x="192" y="1381"/>
                  <a:pt x="291" y="1445"/>
                  <a:pt x="333" y="1547"/>
                </a:cubicBezTo>
                <a:cubicBezTo>
                  <a:pt x="375" y="1648"/>
                  <a:pt x="348" y="1767"/>
                  <a:pt x="266" y="1841"/>
                </a:cubicBezTo>
                <a:cubicBezTo>
                  <a:pt x="241" y="1865"/>
                  <a:pt x="238" y="1904"/>
                  <a:pt x="259" y="1931"/>
                </a:cubicBezTo>
                <a:cubicBezTo>
                  <a:pt x="314" y="2001"/>
                  <a:pt x="378" y="2066"/>
                  <a:pt x="447" y="2122"/>
                </a:cubicBezTo>
                <a:cubicBezTo>
                  <a:pt x="475" y="2144"/>
                  <a:pt x="514" y="2140"/>
                  <a:pt x="538" y="2114"/>
                </a:cubicBezTo>
                <a:cubicBezTo>
                  <a:pt x="609" y="2036"/>
                  <a:pt x="737" y="2006"/>
                  <a:pt x="835" y="2048"/>
                </a:cubicBezTo>
                <a:cubicBezTo>
                  <a:pt x="938" y="2091"/>
                  <a:pt x="1002" y="2195"/>
                  <a:pt x="996" y="2306"/>
                </a:cubicBezTo>
                <a:cubicBezTo>
                  <a:pt x="994" y="2341"/>
                  <a:pt x="1020" y="2372"/>
                  <a:pt x="1054" y="2376"/>
                </a:cubicBezTo>
                <a:cubicBezTo>
                  <a:pt x="1100" y="2381"/>
                  <a:pt x="1146" y="2384"/>
                  <a:pt x="1192" y="2384"/>
                </a:cubicBezTo>
                <a:cubicBezTo>
                  <a:pt x="1235" y="2384"/>
                  <a:pt x="1279" y="2381"/>
                  <a:pt x="1322" y="2376"/>
                </a:cubicBezTo>
                <a:cubicBezTo>
                  <a:pt x="1357" y="2373"/>
                  <a:pt x="1382" y="2343"/>
                  <a:pt x="1381" y="2308"/>
                </a:cubicBezTo>
                <a:cubicBezTo>
                  <a:pt x="1377" y="2198"/>
                  <a:pt x="1443" y="2096"/>
                  <a:pt x="1544" y="2054"/>
                </a:cubicBezTo>
                <a:cubicBezTo>
                  <a:pt x="1642" y="2014"/>
                  <a:pt x="1768" y="2044"/>
                  <a:pt x="1839" y="2121"/>
                </a:cubicBezTo>
                <a:cubicBezTo>
                  <a:pt x="1862" y="2147"/>
                  <a:pt x="1901" y="2150"/>
                  <a:pt x="1929" y="2129"/>
                </a:cubicBezTo>
                <a:cubicBezTo>
                  <a:pt x="2000" y="2073"/>
                  <a:pt x="2065" y="2009"/>
                  <a:pt x="2121" y="1938"/>
                </a:cubicBezTo>
                <a:cubicBezTo>
                  <a:pt x="2143" y="1911"/>
                  <a:pt x="2140" y="1871"/>
                  <a:pt x="2114" y="1848"/>
                </a:cubicBezTo>
                <a:cubicBezTo>
                  <a:pt x="2031" y="1773"/>
                  <a:pt x="2005" y="1653"/>
                  <a:pt x="2048" y="1551"/>
                </a:cubicBezTo>
                <a:cubicBezTo>
                  <a:pt x="2088" y="1454"/>
                  <a:pt x="2186" y="1390"/>
                  <a:pt x="2291" y="1390"/>
                </a:cubicBezTo>
                <a:cubicBezTo>
                  <a:pt x="2306" y="1390"/>
                  <a:pt x="2306" y="1390"/>
                  <a:pt x="2306" y="1390"/>
                </a:cubicBezTo>
                <a:cubicBezTo>
                  <a:pt x="2340" y="1393"/>
                  <a:pt x="2371" y="1366"/>
                  <a:pt x="2376" y="1332"/>
                </a:cubicBezTo>
                <a:cubicBezTo>
                  <a:pt x="2386" y="1242"/>
                  <a:pt x="2386" y="1151"/>
                  <a:pt x="2376" y="1061"/>
                </a:cubicBezTo>
                <a:close/>
                <a:moveTo>
                  <a:pt x="1193" y="1879"/>
                </a:moveTo>
                <a:cubicBezTo>
                  <a:pt x="814" y="1879"/>
                  <a:pt x="507" y="1572"/>
                  <a:pt x="507" y="1193"/>
                </a:cubicBezTo>
                <a:cubicBezTo>
                  <a:pt x="507" y="814"/>
                  <a:pt x="814" y="507"/>
                  <a:pt x="1193" y="507"/>
                </a:cubicBezTo>
                <a:cubicBezTo>
                  <a:pt x="1572" y="507"/>
                  <a:pt x="1879" y="814"/>
                  <a:pt x="1879" y="1193"/>
                </a:cubicBezTo>
                <a:cubicBezTo>
                  <a:pt x="1879" y="1322"/>
                  <a:pt x="1844" y="1442"/>
                  <a:pt x="1782" y="1545"/>
                </a:cubicBezTo>
                <a:cubicBezTo>
                  <a:pt x="1482" y="1244"/>
                  <a:pt x="1482" y="1244"/>
                  <a:pt x="1482" y="1244"/>
                </a:cubicBezTo>
                <a:cubicBezTo>
                  <a:pt x="1503" y="1193"/>
                  <a:pt x="1515" y="1137"/>
                  <a:pt x="1515" y="1080"/>
                </a:cubicBezTo>
                <a:cubicBezTo>
                  <a:pt x="1515" y="968"/>
                  <a:pt x="1471" y="862"/>
                  <a:pt x="1392" y="783"/>
                </a:cubicBezTo>
                <a:cubicBezTo>
                  <a:pt x="1312" y="703"/>
                  <a:pt x="1207" y="659"/>
                  <a:pt x="1094" y="659"/>
                </a:cubicBezTo>
                <a:cubicBezTo>
                  <a:pt x="1057" y="659"/>
                  <a:pt x="1019" y="664"/>
                  <a:pt x="983" y="674"/>
                </a:cubicBezTo>
                <a:cubicBezTo>
                  <a:pt x="967" y="678"/>
                  <a:pt x="955" y="691"/>
                  <a:pt x="950" y="707"/>
                </a:cubicBezTo>
                <a:cubicBezTo>
                  <a:pt x="946" y="724"/>
                  <a:pt x="951" y="740"/>
                  <a:pt x="964" y="753"/>
                </a:cubicBezTo>
                <a:cubicBezTo>
                  <a:pt x="964" y="753"/>
                  <a:pt x="1112" y="902"/>
                  <a:pt x="1162" y="952"/>
                </a:cubicBezTo>
                <a:cubicBezTo>
                  <a:pt x="1167" y="957"/>
                  <a:pt x="1167" y="970"/>
                  <a:pt x="1166" y="974"/>
                </a:cubicBezTo>
                <a:cubicBezTo>
                  <a:pt x="1166" y="977"/>
                  <a:pt x="1166" y="977"/>
                  <a:pt x="1166" y="977"/>
                </a:cubicBezTo>
                <a:cubicBezTo>
                  <a:pt x="1161" y="1032"/>
                  <a:pt x="1151" y="1097"/>
                  <a:pt x="1143" y="1123"/>
                </a:cubicBezTo>
                <a:cubicBezTo>
                  <a:pt x="1142" y="1124"/>
                  <a:pt x="1141" y="1125"/>
                  <a:pt x="1140" y="1126"/>
                </a:cubicBezTo>
                <a:cubicBezTo>
                  <a:pt x="1139" y="1127"/>
                  <a:pt x="1138" y="1128"/>
                  <a:pt x="1136" y="1129"/>
                </a:cubicBezTo>
                <a:cubicBezTo>
                  <a:pt x="1111" y="1137"/>
                  <a:pt x="1044" y="1147"/>
                  <a:pt x="989" y="1152"/>
                </a:cubicBezTo>
                <a:cubicBezTo>
                  <a:pt x="989" y="1152"/>
                  <a:pt x="989" y="1152"/>
                  <a:pt x="989" y="1152"/>
                </a:cubicBezTo>
                <a:cubicBezTo>
                  <a:pt x="987" y="1152"/>
                  <a:pt x="987" y="1152"/>
                  <a:pt x="987" y="1152"/>
                </a:cubicBezTo>
                <a:cubicBezTo>
                  <a:pt x="986" y="1152"/>
                  <a:pt x="985" y="1152"/>
                  <a:pt x="984" y="1152"/>
                </a:cubicBezTo>
                <a:cubicBezTo>
                  <a:pt x="978" y="1152"/>
                  <a:pt x="969" y="1151"/>
                  <a:pt x="961" y="1143"/>
                </a:cubicBezTo>
                <a:cubicBezTo>
                  <a:pt x="910" y="1091"/>
                  <a:pt x="767" y="949"/>
                  <a:pt x="767" y="949"/>
                </a:cubicBezTo>
                <a:cubicBezTo>
                  <a:pt x="754" y="937"/>
                  <a:pt x="741" y="934"/>
                  <a:pt x="732" y="934"/>
                </a:cubicBezTo>
                <a:cubicBezTo>
                  <a:pt x="712" y="934"/>
                  <a:pt x="694" y="949"/>
                  <a:pt x="688" y="970"/>
                </a:cubicBezTo>
                <a:cubicBezTo>
                  <a:pt x="649" y="1115"/>
                  <a:pt x="690" y="1271"/>
                  <a:pt x="797" y="1378"/>
                </a:cubicBezTo>
                <a:cubicBezTo>
                  <a:pt x="876" y="1457"/>
                  <a:pt x="982" y="1501"/>
                  <a:pt x="1094" y="1501"/>
                </a:cubicBezTo>
                <a:cubicBezTo>
                  <a:pt x="1152" y="1501"/>
                  <a:pt x="1207" y="1489"/>
                  <a:pt x="1259" y="1468"/>
                </a:cubicBezTo>
                <a:cubicBezTo>
                  <a:pt x="1562" y="1771"/>
                  <a:pt x="1562" y="1771"/>
                  <a:pt x="1562" y="1771"/>
                </a:cubicBezTo>
                <a:cubicBezTo>
                  <a:pt x="1456" y="1840"/>
                  <a:pt x="1329" y="1879"/>
                  <a:pt x="1193" y="1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58"/>
          <p:cNvSpPr>
            <a:spLocks noEditPoints="1"/>
          </p:cNvSpPr>
          <p:nvPr/>
        </p:nvSpPr>
        <p:spPr bwMode="auto">
          <a:xfrm>
            <a:off x="7227170" y="4234373"/>
            <a:ext cx="330806" cy="268874"/>
          </a:xfrm>
          <a:custGeom>
            <a:avLst/>
            <a:gdLst>
              <a:gd name="T0" fmla="*/ 494 w 509"/>
              <a:gd name="T1" fmla="*/ 58 h 412"/>
              <a:gd name="T2" fmla="*/ 341 w 509"/>
              <a:gd name="T3" fmla="*/ 58 h 412"/>
              <a:gd name="T4" fmla="*/ 341 w 509"/>
              <a:gd name="T5" fmla="*/ 50 h 412"/>
              <a:gd name="T6" fmla="*/ 291 w 509"/>
              <a:gd name="T7" fmla="*/ 0 h 412"/>
              <a:gd name="T8" fmla="*/ 218 w 509"/>
              <a:gd name="T9" fmla="*/ 0 h 412"/>
              <a:gd name="T10" fmla="*/ 168 w 509"/>
              <a:gd name="T11" fmla="*/ 50 h 412"/>
              <a:gd name="T12" fmla="*/ 168 w 509"/>
              <a:gd name="T13" fmla="*/ 58 h 412"/>
              <a:gd name="T14" fmla="*/ 15 w 509"/>
              <a:gd name="T15" fmla="*/ 58 h 412"/>
              <a:gd name="T16" fmla="*/ 0 w 509"/>
              <a:gd name="T17" fmla="*/ 73 h 412"/>
              <a:gd name="T18" fmla="*/ 0 w 509"/>
              <a:gd name="T19" fmla="*/ 367 h 412"/>
              <a:gd name="T20" fmla="*/ 45 w 509"/>
              <a:gd name="T21" fmla="*/ 412 h 412"/>
              <a:gd name="T22" fmla="*/ 464 w 509"/>
              <a:gd name="T23" fmla="*/ 412 h 412"/>
              <a:gd name="T24" fmla="*/ 509 w 509"/>
              <a:gd name="T25" fmla="*/ 367 h 412"/>
              <a:gd name="T26" fmla="*/ 509 w 509"/>
              <a:gd name="T27" fmla="*/ 73 h 412"/>
              <a:gd name="T28" fmla="*/ 494 w 509"/>
              <a:gd name="T29" fmla="*/ 58 h 412"/>
              <a:gd name="T30" fmla="*/ 198 w 509"/>
              <a:gd name="T31" fmla="*/ 50 h 412"/>
              <a:gd name="T32" fmla="*/ 218 w 509"/>
              <a:gd name="T33" fmla="*/ 30 h 412"/>
              <a:gd name="T34" fmla="*/ 291 w 509"/>
              <a:gd name="T35" fmla="*/ 30 h 412"/>
              <a:gd name="T36" fmla="*/ 311 w 509"/>
              <a:gd name="T37" fmla="*/ 50 h 412"/>
              <a:gd name="T38" fmla="*/ 311 w 509"/>
              <a:gd name="T39" fmla="*/ 58 h 412"/>
              <a:gd name="T40" fmla="*/ 198 w 509"/>
              <a:gd name="T41" fmla="*/ 58 h 412"/>
              <a:gd name="T42" fmla="*/ 198 w 509"/>
              <a:gd name="T43" fmla="*/ 50 h 412"/>
              <a:gd name="T44" fmla="*/ 479 w 509"/>
              <a:gd name="T45" fmla="*/ 367 h 412"/>
              <a:gd name="T46" fmla="*/ 464 w 509"/>
              <a:gd name="T47" fmla="*/ 382 h 412"/>
              <a:gd name="T48" fmla="*/ 45 w 509"/>
              <a:gd name="T49" fmla="*/ 382 h 412"/>
              <a:gd name="T50" fmla="*/ 30 w 509"/>
              <a:gd name="T51" fmla="*/ 367 h 412"/>
              <a:gd name="T52" fmla="*/ 30 w 509"/>
              <a:gd name="T53" fmla="*/ 206 h 412"/>
              <a:gd name="T54" fmla="*/ 204 w 509"/>
              <a:gd name="T55" fmla="*/ 206 h 412"/>
              <a:gd name="T56" fmla="*/ 204 w 509"/>
              <a:gd name="T57" fmla="*/ 230 h 412"/>
              <a:gd name="T58" fmla="*/ 219 w 509"/>
              <a:gd name="T59" fmla="*/ 245 h 412"/>
              <a:gd name="T60" fmla="*/ 290 w 509"/>
              <a:gd name="T61" fmla="*/ 245 h 412"/>
              <a:gd name="T62" fmla="*/ 305 w 509"/>
              <a:gd name="T63" fmla="*/ 230 h 412"/>
              <a:gd name="T64" fmla="*/ 305 w 509"/>
              <a:gd name="T65" fmla="*/ 206 h 412"/>
              <a:gd name="T66" fmla="*/ 479 w 509"/>
              <a:gd name="T67" fmla="*/ 206 h 412"/>
              <a:gd name="T68" fmla="*/ 479 w 509"/>
              <a:gd name="T69" fmla="*/ 367 h 412"/>
              <a:gd name="T70" fmla="*/ 234 w 509"/>
              <a:gd name="T71" fmla="*/ 215 h 412"/>
              <a:gd name="T72" fmla="*/ 234 w 509"/>
              <a:gd name="T73" fmla="*/ 195 h 412"/>
              <a:gd name="T74" fmla="*/ 275 w 509"/>
              <a:gd name="T75" fmla="*/ 195 h 412"/>
              <a:gd name="T76" fmla="*/ 275 w 509"/>
              <a:gd name="T77" fmla="*/ 215 h 412"/>
              <a:gd name="T78" fmla="*/ 234 w 509"/>
              <a:gd name="T79" fmla="*/ 215 h 412"/>
              <a:gd name="T80" fmla="*/ 479 w 509"/>
              <a:gd name="T81" fmla="*/ 176 h 412"/>
              <a:gd name="T82" fmla="*/ 304 w 509"/>
              <a:gd name="T83" fmla="*/ 176 h 412"/>
              <a:gd name="T84" fmla="*/ 290 w 509"/>
              <a:gd name="T85" fmla="*/ 165 h 412"/>
              <a:gd name="T86" fmla="*/ 219 w 509"/>
              <a:gd name="T87" fmla="*/ 165 h 412"/>
              <a:gd name="T88" fmla="*/ 205 w 509"/>
              <a:gd name="T89" fmla="*/ 176 h 412"/>
              <a:gd name="T90" fmla="*/ 30 w 509"/>
              <a:gd name="T91" fmla="*/ 176 h 412"/>
              <a:gd name="T92" fmla="*/ 30 w 509"/>
              <a:gd name="T93" fmla="*/ 88 h 412"/>
              <a:gd name="T94" fmla="*/ 479 w 509"/>
              <a:gd name="T95" fmla="*/ 88 h 412"/>
              <a:gd name="T96" fmla="*/ 479 w 509"/>
              <a:gd name="T97" fmla="*/ 17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9" h="412">
                <a:moveTo>
                  <a:pt x="494" y="58"/>
                </a:moveTo>
                <a:cubicBezTo>
                  <a:pt x="341" y="58"/>
                  <a:pt x="341" y="58"/>
                  <a:pt x="341" y="58"/>
                </a:cubicBezTo>
                <a:cubicBezTo>
                  <a:pt x="341" y="50"/>
                  <a:pt x="341" y="50"/>
                  <a:pt x="341" y="50"/>
                </a:cubicBezTo>
                <a:cubicBezTo>
                  <a:pt x="341" y="22"/>
                  <a:pt x="318" y="0"/>
                  <a:pt x="291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191" y="0"/>
                  <a:pt x="168" y="22"/>
                  <a:pt x="168" y="50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7" y="58"/>
                  <a:pt x="0" y="65"/>
                  <a:pt x="0" y="73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92"/>
                  <a:pt x="20" y="412"/>
                  <a:pt x="45" y="412"/>
                </a:cubicBezTo>
                <a:cubicBezTo>
                  <a:pt x="464" y="412"/>
                  <a:pt x="464" y="412"/>
                  <a:pt x="464" y="412"/>
                </a:cubicBezTo>
                <a:cubicBezTo>
                  <a:pt x="489" y="412"/>
                  <a:pt x="509" y="392"/>
                  <a:pt x="509" y="367"/>
                </a:cubicBezTo>
                <a:cubicBezTo>
                  <a:pt x="509" y="73"/>
                  <a:pt x="509" y="73"/>
                  <a:pt x="509" y="73"/>
                </a:cubicBezTo>
                <a:cubicBezTo>
                  <a:pt x="509" y="65"/>
                  <a:pt x="502" y="58"/>
                  <a:pt x="494" y="58"/>
                </a:cubicBezTo>
                <a:close/>
                <a:moveTo>
                  <a:pt x="198" y="50"/>
                </a:moveTo>
                <a:cubicBezTo>
                  <a:pt x="198" y="39"/>
                  <a:pt x="207" y="30"/>
                  <a:pt x="218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302" y="30"/>
                  <a:pt x="311" y="39"/>
                  <a:pt x="311" y="50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198" y="58"/>
                  <a:pt x="198" y="58"/>
                  <a:pt x="198" y="58"/>
                </a:cubicBezTo>
                <a:lnTo>
                  <a:pt x="198" y="50"/>
                </a:lnTo>
                <a:close/>
                <a:moveTo>
                  <a:pt x="479" y="367"/>
                </a:moveTo>
                <a:cubicBezTo>
                  <a:pt x="479" y="376"/>
                  <a:pt x="472" y="382"/>
                  <a:pt x="464" y="382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37" y="382"/>
                  <a:pt x="30" y="376"/>
                  <a:pt x="30" y="367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30"/>
                  <a:pt x="204" y="230"/>
                  <a:pt x="204" y="230"/>
                </a:cubicBezTo>
                <a:cubicBezTo>
                  <a:pt x="204" y="238"/>
                  <a:pt x="211" y="245"/>
                  <a:pt x="219" y="245"/>
                </a:cubicBezTo>
                <a:cubicBezTo>
                  <a:pt x="290" y="245"/>
                  <a:pt x="290" y="245"/>
                  <a:pt x="290" y="245"/>
                </a:cubicBezTo>
                <a:cubicBezTo>
                  <a:pt x="298" y="245"/>
                  <a:pt x="305" y="238"/>
                  <a:pt x="305" y="230"/>
                </a:cubicBezTo>
                <a:cubicBezTo>
                  <a:pt x="305" y="206"/>
                  <a:pt x="305" y="206"/>
                  <a:pt x="305" y="206"/>
                </a:cubicBezTo>
                <a:cubicBezTo>
                  <a:pt x="479" y="206"/>
                  <a:pt x="479" y="206"/>
                  <a:pt x="479" y="206"/>
                </a:cubicBezTo>
                <a:lnTo>
                  <a:pt x="479" y="367"/>
                </a:lnTo>
                <a:close/>
                <a:moveTo>
                  <a:pt x="234" y="215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5" y="215"/>
                  <a:pt x="275" y="215"/>
                  <a:pt x="275" y="215"/>
                </a:cubicBezTo>
                <a:lnTo>
                  <a:pt x="234" y="215"/>
                </a:lnTo>
                <a:close/>
                <a:moveTo>
                  <a:pt x="479" y="176"/>
                </a:moveTo>
                <a:cubicBezTo>
                  <a:pt x="304" y="176"/>
                  <a:pt x="304" y="176"/>
                  <a:pt x="304" y="176"/>
                </a:cubicBezTo>
                <a:cubicBezTo>
                  <a:pt x="302" y="170"/>
                  <a:pt x="296" y="165"/>
                  <a:pt x="290" y="165"/>
                </a:cubicBezTo>
                <a:cubicBezTo>
                  <a:pt x="219" y="165"/>
                  <a:pt x="219" y="165"/>
                  <a:pt x="219" y="165"/>
                </a:cubicBezTo>
                <a:cubicBezTo>
                  <a:pt x="212" y="165"/>
                  <a:pt x="207" y="170"/>
                  <a:pt x="205" y="176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30" y="88"/>
                  <a:pt x="30" y="88"/>
                  <a:pt x="30" y="88"/>
                </a:cubicBezTo>
                <a:cubicBezTo>
                  <a:pt x="479" y="88"/>
                  <a:pt x="479" y="88"/>
                  <a:pt x="479" y="88"/>
                </a:cubicBezTo>
                <a:lnTo>
                  <a:pt x="47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4"/>
          <p:cNvSpPr>
            <a:spLocks noEditPoints="1"/>
          </p:cNvSpPr>
          <p:nvPr/>
        </p:nvSpPr>
        <p:spPr bwMode="auto">
          <a:xfrm>
            <a:off x="7284062" y="5145057"/>
            <a:ext cx="217022" cy="300148"/>
          </a:xfrm>
          <a:custGeom>
            <a:avLst/>
            <a:gdLst>
              <a:gd name="T0" fmla="*/ 403 w 452"/>
              <a:gd name="T1" fmla="*/ 488 h 626"/>
              <a:gd name="T2" fmla="*/ 403 w 452"/>
              <a:gd name="T3" fmla="*/ 413 h 626"/>
              <a:gd name="T4" fmla="*/ 367 w 452"/>
              <a:gd name="T5" fmla="*/ 350 h 626"/>
              <a:gd name="T6" fmla="*/ 336 w 452"/>
              <a:gd name="T7" fmla="*/ 141 h 626"/>
              <a:gd name="T8" fmla="*/ 388 w 452"/>
              <a:gd name="T9" fmla="*/ 141 h 626"/>
              <a:gd name="T10" fmla="*/ 388 w 452"/>
              <a:gd name="T11" fmla="*/ 0 h 626"/>
              <a:gd name="T12" fmla="*/ 64 w 452"/>
              <a:gd name="T13" fmla="*/ 0 h 626"/>
              <a:gd name="T14" fmla="*/ 64 w 452"/>
              <a:gd name="T15" fmla="*/ 141 h 626"/>
              <a:gd name="T16" fmla="*/ 116 w 452"/>
              <a:gd name="T17" fmla="*/ 141 h 626"/>
              <a:gd name="T18" fmla="*/ 85 w 452"/>
              <a:gd name="T19" fmla="*/ 350 h 626"/>
              <a:gd name="T20" fmla="*/ 50 w 452"/>
              <a:gd name="T21" fmla="*/ 413 h 626"/>
              <a:gd name="T22" fmla="*/ 50 w 452"/>
              <a:gd name="T23" fmla="*/ 488 h 626"/>
              <a:gd name="T24" fmla="*/ 0 w 452"/>
              <a:gd name="T25" fmla="*/ 488 h 626"/>
              <a:gd name="T26" fmla="*/ 0 w 452"/>
              <a:gd name="T27" fmla="*/ 626 h 626"/>
              <a:gd name="T28" fmla="*/ 452 w 452"/>
              <a:gd name="T29" fmla="*/ 626 h 626"/>
              <a:gd name="T30" fmla="*/ 452 w 452"/>
              <a:gd name="T31" fmla="*/ 488 h 626"/>
              <a:gd name="T32" fmla="*/ 403 w 452"/>
              <a:gd name="T33" fmla="*/ 488 h 626"/>
              <a:gd name="T34" fmla="*/ 101 w 452"/>
              <a:gd name="T35" fmla="*/ 105 h 626"/>
              <a:gd name="T36" fmla="*/ 101 w 452"/>
              <a:gd name="T37" fmla="*/ 37 h 626"/>
              <a:gd name="T38" fmla="*/ 160 w 452"/>
              <a:gd name="T39" fmla="*/ 37 h 626"/>
              <a:gd name="T40" fmla="*/ 160 w 452"/>
              <a:gd name="T41" fmla="*/ 71 h 626"/>
              <a:gd name="T42" fmla="*/ 196 w 452"/>
              <a:gd name="T43" fmla="*/ 71 h 626"/>
              <a:gd name="T44" fmla="*/ 196 w 452"/>
              <a:gd name="T45" fmla="*/ 37 h 626"/>
              <a:gd name="T46" fmla="*/ 256 w 452"/>
              <a:gd name="T47" fmla="*/ 37 h 626"/>
              <a:gd name="T48" fmla="*/ 256 w 452"/>
              <a:gd name="T49" fmla="*/ 71 h 626"/>
              <a:gd name="T50" fmla="*/ 293 w 452"/>
              <a:gd name="T51" fmla="*/ 71 h 626"/>
              <a:gd name="T52" fmla="*/ 293 w 452"/>
              <a:gd name="T53" fmla="*/ 37 h 626"/>
              <a:gd name="T54" fmla="*/ 351 w 452"/>
              <a:gd name="T55" fmla="*/ 37 h 626"/>
              <a:gd name="T56" fmla="*/ 351 w 452"/>
              <a:gd name="T57" fmla="*/ 105 h 626"/>
              <a:gd name="T58" fmla="*/ 330 w 452"/>
              <a:gd name="T59" fmla="*/ 105 h 626"/>
              <a:gd name="T60" fmla="*/ 122 w 452"/>
              <a:gd name="T61" fmla="*/ 105 h 626"/>
              <a:gd name="T62" fmla="*/ 101 w 452"/>
              <a:gd name="T63" fmla="*/ 105 h 626"/>
              <a:gd name="T64" fmla="*/ 328 w 452"/>
              <a:gd name="T65" fmla="*/ 339 h 626"/>
              <a:gd name="T66" fmla="*/ 124 w 452"/>
              <a:gd name="T67" fmla="*/ 339 h 626"/>
              <a:gd name="T68" fmla="*/ 153 w 452"/>
              <a:gd name="T69" fmla="*/ 141 h 626"/>
              <a:gd name="T70" fmla="*/ 299 w 452"/>
              <a:gd name="T71" fmla="*/ 141 h 626"/>
              <a:gd name="T72" fmla="*/ 328 w 452"/>
              <a:gd name="T73" fmla="*/ 339 h 626"/>
              <a:gd name="T74" fmla="*/ 123 w 452"/>
              <a:gd name="T75" fmla="*/ 376 h 626"/>
              <a:gd name="T76" fmla="*/ 329 w 452"/>
              <a:gd name="T77" fmla="*/ 376 h 626"/>
              <a:gd name="T78" fmla="*/ 366 w 452"/>
              <a:gd name="T79" fmla="*/ 413 h 626"/>
              <a:gd name="T80" fmla="*/ 366 w 452"/>
              <a:gd name="T81" fmla="*/ 488 h 626"/>
              <a:gd name="T82" fmla="*/ 86 w 452"/>
              <a:gd name="T83" fmla="*/ 488 h 626"/>
              <a:gd name="T84" fmla="*/ 86 w 452"/>
              <a:gd name="T85" fmla="*/ 413 h 626"/>
              <a:gd name="T86" fmla="*/ 86 w 452"/>
              <a:gd name="T87" fmla="*/ 413 h 626"/>
              <a:gd name="T88" fmla="*/ 123 w 452"/>
              <a:gd name="T89" fmla="*/ 376 h 626"/>
              <a:gd name="T90" fmla="*/ 37 w 452"/>
              <a:gd name="T91" fmla="*/ 589 h 626"/>
              <a:gd name="T92" fmla="*/ 37 w 452"/>
              <a:gd name="T93" fmla="*/ 525 h 626"/>
              <a:gd name="T94" fmla="*/ 50 w 452"/>
              <a:gd name="T95" fmla="*/ 525 h 626"/>
              <a:gd name="T96" fmla="*/ 403 w 452"/>
              <a:gd name="T97" fmla="*/ 525 h 626"/>
              <a:gd name="T98" fmla="*/ 415 w 452"/>
              <a:gd name="T99" fmla="*/ 525 h 626"/>
              <a:gd name="T100" fmla="*/ 415 w 452"/>
              <a:gd name="T101" fmla="*/ 589 h 626"/>
              <a:gd name="T102" fmla="*/ 37 w 452"/>
              <a:gd name="T103" fmla="*/ 589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2" h="626">
                <a:moveTo>
                  <a:pt x="403" y="488"/>
                </a:moveTo>
                <a:cubicBezTo>
                  <a:pt x="403" y="413"/>
                  <a:pt x="403" y="413"/>
                  <a:pt x="403" y="413"/>
                </a:cubicBezTo>
                <a:cubicBezTo>
                  <a:pt x="403" y="386"/>
                  <a:pt x="388" y="363"/>
                  <a:pt x="367" y="350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88" y="141"/>
                  <a:pt x="388" y="141"/>
                  <a:pt x="388" y="141"/>
                </a:cubicBezTo>
                <a:cubicBezTo>
                  <a:pt x="388" y="0"/>
                  <a:pt x="388" y="0"/>
                  <a:pt x="3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85" y="350"/>
                  <a:pt x="85" y="350"/>
                  <a:pt x="85" y="350"/>
                </a:cubicBezTo>
                <a:cubicBezTo>
                  <a:pt x="64" y="363"/>
                  <a:pt x="50" y="386"/>
                  <a:pt x="50" y="413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0" y="488"/>
                  <a:pt x="0" y="488"/>
                  <a:pt x="0" y="488"/>
                </a:cubicBezTo>
                <a:cubicBezTo>
                  <a:pt x="0" y="626"/>
                  <a:pt x="0" y="626"/>
                  <a:pt x="0" y="626"/>
                </a:cubicBezTo>
                <a:cubicBezTo>
                  <a:pt x="452" y="626"/>
                  <a:pt x="452" y="626"/>
                  <a:pt x="452" y="626"/>
                </a:cubicBezTo>
                <a:cubicBezTo>
                  <a:pt x="452" y="488"/>
                  <a:pt x="452" y="488"/>
                  <a:pt x="452" y="488"/>
                </a:cubicBezTo>
                <a:lnTo>
                  <a:pt x="403" y="488"/>
                </a:lnTo>
                <a:close/>
                <a:moveTo>
                  <a:pt x="101" y="105"/>
                </a:moveTo>
                <a:cubicBezTo>
                  <a:pt x="101" y="37"/>
                  <a:pt x="101" y="37"/>
                  <a:pt x="101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96" y="71"/>
                  <a:pt x="196" y="71"/>
                  <a:pt x="196" y="71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256" y="37"/>
                  <a:pt x="256" y="37"/>
                  <a:pt x="256" y="37"/>
                </a:cubicBezTo>
                <a:cubicBezTo>
                  <a:pt x="256" y="71"/>
                  <a:pt x="256" y="71"/>
                  <a:pt x="256" y="71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3" y="37"/>
                  <a:pt x="293" y="37"/>
                  <a:pt x="293" y="37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51" y="105"/>
                  <a:pt x="351" y="105"/>
                  <a:pt x="351" y="105"/>
                </a:cubicBezTo>
                <a:cubicBezTo>
                  <a:pt x="330" y="105"/>
                  <a:pt x="330" y="105"/>
                  <a:pt x="330" y="105"/>
                </a:cubicBezTo>
                <a:cubicBezTo>
                  <a:pt x="122" y="105"/>
                  <a:pt x="122" y="105"/>
                  <a:pt x="122" y="105"/>
                </a:cubicBezTo>
                <a:lnTo>
                  <a:pt x="101" y="105"/>
                </a:lnTo>
                <a:close/>
                <a:moveTo>
                  <a:pt x="328" y="339"/>
                </a:moveTo>
                <a:cubicBezTo>
                  <a:pt x="124" y="339"/>
                  <a:pt x="124" y="339"/>
                  <a:pt x="124" y="339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299" y="141"/>
                  <a:pt x="299" y="141"/>
                  <a:pt x="299" y="141"/>
                </a:cubicBezTo>
                <a:lnTo>
                  <a:pt x="328" y="339"/>
                </a:lnTo>
                <a:close/>
                <a:moveTo>
                  <a:pt x="123" y="376"/>
                </a:moveTo>
                <a:cubicBezTo>
                  <a:pt x="329" y="376"/>
                  <a:pt x="329" y="376"/>
                  <a:pt x="329" y="376"/>
                </a:cubicBezTo>
                <a:cubicBezTo>
                  <a:pt x="349" y="376"/>
                  <a:pt x="366" y="392"/>
                  <a:pt x="366" y="413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86" y="488"/>
                  <a:pt x="86" y="488"/>
                  <a:pt x="86" y="488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392"/>
                  <a:pt x="103" y="376"/>
                  <a:pt x="123" y="376"/>
                </a:cubicBezTo>
                <a:close/>
                <a:moveTo>
                  <a:pt x="37" y="589"/>
                </a:moveTo>
                <a:cubicBezTo>
                  <a:pt x="37" y="525"/>
                  <a:pt x="37" y="525"/>
                  <a:pt x="37" y="525"/>
                </a:cubicBezTo>
                <a:cubicBezTo>
                  <a:pt x="50" y="525"/>
                  <a:pt x="50" y="525"/>
                  <a:pt x="50" y="525"/>
                </a:cubicBezTo>
                <a:cubicBezTo>
                  <a:pt x="403" y="525"/>
                  <a:pt x="403" y="525"/>
                  <a:pt x="403" y="525"/>
                </a:cubicBezTo>
                <a:cubicBezTo>
                  <a:pt x="415" y="525"/>
                  <a:pt x="415" y="525"/>
                  <a:pt x="415" y="525"/>
                </a:cubicBezTo>
                <a:cubicBezTo>
                  <a:pt x="415" y="589"/>
                  <a:pt x="415" y="589"/>
                  <a:pt x="415" y="589"/>
                </a:cubicBezTo>
                <a:lnTo>
                  <a:pt x="37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42833" y="2702580"/>
          <a:ext cx="5366081" cy="320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41610" y="2167220"/>
            <a:ext cx="49239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611" y="1833457"/>
            <a:ext cx="456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Position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l’entreprise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A04690B8-3366-7D40-B44C-84F3F81EBC27}"/>
              </a:ext>
            </a:extLst>
          </p:cNvPr>
          <p:cNvGrpSpPr/>
          <p:nvPr/>
        </p:nvGrpSpPr>
        <p:grpSpPr>
          <a:xfrm>
            <a:off x="7008407" y="2202789"/>
            <a:ext cx="4414967" cy="3704526"/>
            <a:chOff x="5524164" y="1520190"/>
            <a:chExt cx="2981661" cy="27774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B27F7-8654-8A43-914F-65B1E38E4A75}"/>
                </a:ext>
              </a:extLst>
            </p:cNvPr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9F616321-4A30-0D4F-9E37-37E98CF7473A}"/>
                </a:ext>
              </a:extLst>
            </p:cNvPr>
            <p:cNvSpPr txBox="1"/>
            <p:nvPr/>
          </p:nvSpPr>
          <p:spPr>
            <a:xfrm>
              <a:off x="5780554" y="1703550"/>
              <a:ext cx="2468880" cy="119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Till January 2015</a:t>
              </a:r>
            </a:p>
          </p:txBody>
        </p:sp>
        <p:cxnSp>
          <p:nvCxnSpPr>
            <p:cNvPr id="26" name="Straight Connector 11">
              <a:extLst>
                <a:ext uri="{FF2B5EF4-FFF2-40B4-BE49-F238E27FC236}">
                  <a16:creationId xmlns:a16="http://schemas.microsoft.com/office/drawing/2014/main" id="{C2E5C255-51B5-3F45-9B31-2E9BA423F089}"/>
                </a:ext>
              </a:extLst>
            </p:cNvPr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A23DE15F-E8F9-8141-9783-E777D36BBD89}"/>
                </a:ext>
              </a:extLst>
            </p:cNvPr>
            <p:cNvSpPr txBox="1"/>
            <p:nvPr/>
          </p:nvSpPr>
          <p:spPr>
            <a:xfrm>
              <a:off x="5780554" y="1927411"/>
              <a:ext cx="1787059" cy="3692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460D10-6447-374F-B18B-5214C56A308D}"/>
                </a:ext>
              </a:extLst>
            </p:cNvPr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14">
              <a:extLst>
                <a:ext uri="{FF2B5EF4-FFF2-40B4-BE49-F238E27FC236}">
                  <a16:creationId xmlns:a16="http://schemas.microsoft.com/office/drawing/2014/main" id="{AC868CD2-1643-F44D-B070-94C21CCBFE99}"/>
                </a:ext>
              </a:extLst>
            </p:cNvPr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B76397CD-2C5F-D844-8627-F143C8B99260}"/>
                </a:ext>
              </a:extLst>
            </p:cNvPr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31" name="TextBox 16">
              <a:extLst>
                <a:ext uri="{FF2B5EF4-FFF2-40B4-BE49-F238E27FC236}">
                  <a16:creationId xmlns:a16="http://schemas.microsoft.com/office/drawing/2014/main" id="{737DC618-989F-4D40-9805-4CAD5F211965}"/>
                </a:ext>
              </a:extLst>
            </p:cNvPr>
            <p:cNvSpPr txBox="1"/>
            <p:nvPr/>
          </p:nvSpPr>
          <p:spPr>
            <a:xfrm>
              <a:off x="5780554" y="2628245"/>
              <a:ext cx="1277471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USA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Macedonia</a:t>
              </a:r>
            </a:p>
          </p:txBody>
        </p:sp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id="{2E5E4876-045A-C148-AE35-1FE44C00ED27}"/>
                </a:ext>
              </a:extLst>
            </p:cNvPr>
            <p:cNvSpPr txBox="1"/>
            <p:nvPr/>
          </p:nvSpPr>
          <p:spPr>
            <a:xfrm>
              <a:off x="7314415" y="2638181"/>
              <a:ext cx="935019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+3.42%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3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7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4994" y="2363599"/>
            <a:ext cx="7713406" cy="24629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9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91409" y="4118658"/>
            <a:ext cx="7315200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1010" y="5555604"/>
            <a:ext cx="5341374" cy="4424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GILLES PIERCE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10800000">
            <a:off x="5732840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01388" y="1809430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Janvier-Juin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6091" y="6243085"/>
            <a:ext cx="2521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Université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de Saint </a:t>
            </a:r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Brieuc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-533271" y="3259723"/>
            <a:ext cx="2536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 rot="16200000">
            <a:off x="10501783" y="3259723"/>
            <a:ext cx="1905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Copyrighted. 2020.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11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9" name="Chart 4">
            <a:extLst>
              <a:ext uri="{FF2B5EF4-FFF2-40B4-BE49-F238E27FC236}">
                <a16:creationId xmlns:a16="http://schemas.microsoft.com/office/drawing/2014/main" id="{CAEFD7FA-A8FC-5F4A-86E2-33A351DCFE90}"/>
              </a:ext>
            </a:extLst>
          </p:cNvPr>
          <p:cNvGraphicFramePr/>
          <p:nvPr>
            <p:extLst/>
          </p:nvPr>
        </p:nvGraphicFramePr>
        <p:xfrm>
          <a:off x="778181" y="1863184"/>
          <a:ext cx="10552427" cy="403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24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594" y="777002"/>
            <a:ext cx="5276892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Les </a:t>
            </a:r>
            <a:r>
              <a:rPr lang="en-US" b="1" dirty="0" err="1"/>
              <a:t>principaux</a:t>
            </a:r>
            <a:r>
              <a:rPr lang="en-US" b="1" dirty="0"/>
              <a:t> </a:t>
            </a:r>
            <a:r>
              <a:rPr lang="en-US" b="1" dirty="0" err="1"/>
              <a:t>concurrents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7003594" y="1940969"/>
            <a:ext cx="356540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SALES PROCESS SOLUTION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003594" y="3929445"/>
            <a:ext cx="3462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Suspect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Un -Qualified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Strong Interest in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5. Selects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6. Solution Deployment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69832" y="15024"/>
            <a:ext cx="5426168" cy="6194047"/>
            <a:chOff x="787815" y="15024"/>
            <a:chExt cx="5319163" cy="66154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15024"/>
              <a:ext cx="5319163" cy="305202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3140840"/>
              <a:ext cx="5308185" cy="348967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7003594" y="2894820"/>
            <a:ext cx="3985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Think through your customers’ buying process &amp; the main decision points from customers’ point of view. </a:t>
            </a:r>
          </a:p>
        </p:txBody>
      </p:sp>
    </p:spTree>
    <p:extLst>
      <p:ext uri="{BB962C8B-B14F-4D97-AF65-F5344CB8AC3E}">
        <p14:creationId xmlns:p14="http://schemas.microsoft.com/office/powerpoint/2010/main" val="28863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/>
          <a:stretch/>
        </p:blipFill>
        <p:spPr>
          <a:xfrm>
            <a:off x="7264473" y="3643085"/>
            <a:ext cx="3997675" cy="2537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3"/>
            <a:ext cx="3728011" cy="900438"/>
          </a:xfrm>
        </p:spPr>
        <p:txBody>
          <a:bodyPr>
            <a:normAutofit/>
          </a:bodyPr>
          <a:lstStyle/>
          <a:p>
            <a:r>
              <a:rPr lang="en-US" dirty="0"/>
              <a:t>Les </a:t>
            </a:r>
            <a:r>
              <a:rPr lang="en-US" dirty="0" err="1"/>
              <a:t>substituts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17652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9097" y="2415411"/>
            <a:ext cx="4356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B2B sales process is the typical series of predictable events, or phases, required to sell a product or a service.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9097" y="3447799"/>
            <a:ext cx="432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Our network brings CMOs, CIOs, sales executives and other senior business leaders the information they need to achieve their greatest career successes.</a:t>
            </a:r>
          </a:p>
          <a:p>
            <a:endParaRPr lang="en-US" sz="1600" dirty="0"/>
          </a:p>
          <a:p>
            <a:r>
              <a:rPr lang="en-US" sz="1600" dirty="0"/>
              <a:t>Our coverage combines original reporting and guest contributions from industry experts to help business-to-business firms improve the way they market, sell and innovate. 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29393"/>
            <a:ext cx="3918858" cy="252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676" y="804976"/>
            <a:ext cx="7095837" cy="64399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principaux</a:t>
            </a:r>
            <a:r>
              <a:rPr lang="en-US" sz="4000" b="1" dirty="0"/>
              <a:t> </a:t>
            </a:r>
            <a:r>
              <a:rPr lang="en-US" sz="4000" b="1" dirty="0" err="1"/>
              <a:t>concurrents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603676" y="128292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781833FF-D3E3-964A-95C4-BEBCF0AC4763}"/>
              </a:ext>
            </a:extLst>
          </p:cNvPr>
          <p:cNvSpPr txBox="1"/>
          <p:nvPr/>
        </p:nvSpPr>
        <p:spPr>
          <a:xfrm>
            <a:off x="744191" y="2228518"/>
            <a:ext cx="5108037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accus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antium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natus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.”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FEC141E9-3B6D-7C4D-A986-07EF1E9E7852}"/>
              </a:ext>
            </a:extLst>
          </p:cNvPr>
          <p:cNvSpPr txBox="1"/>
          <p:nvPr/>
        </p:nvSpPr>
        <p:spPr>
          <a:xfrm>
            <a:off x="6274186" y="2228518"/>
            <a:ext cx="5308213" cy="3108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</a:t>
            </a:r>
            <a:endParaRPr lang="en-US" sz="850" dirty="0">
              <a:solidFill>
                <a:schemeClr val="accent5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ANALYSE SWOT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8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341" y="782391"/>
            <a:ext cx="4390016" cy="7120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Analyse</a:t>
            </a:r>
            <a:r>
              <a:rPr lang="en-US" sz="4000" b="1" dirty="0"/>
              <a:t> SWOT</a:t>
            </a:r>
          </a:p>
        </p:txBody>
      </p:sp>
      <p:sp>
        <p:nvSpPr>
          <p:cNvPr id="4" name="Rectangle 3"/>
          <p:cNvSpPr/>
          <p:nvPr/>
        </p:nvSpPr>
        <p:spPr>
          <a:xfrm>
            <a:off x="746703" y="132097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5A381366-12D0-A741-9798-201E331B1740}"/>
              </a:ext>
            </a:extLst>
          </p:cNvPr>
          <p:cNvGrpSpPr/>
          <p:nvPr/>
        </p:nvGrpSpPr>
        <p:grpSpPr>
          <a:xfrm>
            <a:off x="4441234" y="2452206"/>
            <a:ext cx="3377545" cy="3153462"/>
            <a:chOff x="3381064" y="1657078"/>
            <a:chExt cx="2381872" cy="2387894"/>
          </a:xfrm>
        </p:grpSpPr>
        <p:grpSp>
          <p:nvGrpSpPr>
            <p:cNvPr id="20" name="Group 60">
              <a:extLst>
                <a:ext uri="{FF2B5EF4-FFF2-40B4-BE49-F238E27FC236}">
                  <a16:creationId xmlns:a16="http://schemas.microsoft.com/office/drawing/2014/main" id="{F636A012-CEAF-A445-A437-6326BAC813D8}"/>
                </a:ext>
              </a:extLst>
            </p:cNvPr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23" name="Snip Diagonal Corner Rectangle 44">
                <a:extLst>
                  <a:ext uri="{FF2B5EF4-FFF2-40B4-BE49-F238E27FC236}">
                    <a16:creationId xmlns:a16="http://schemas.microsoft.com/office/drawing/2014/main" id="{FF096C7C-0742-3244-9080-678853478523}"/>
                  </a:ext>
                </a:extLst>
              </p:cNvPr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Snip Diagonal Corner Rectangle 45">
                <a:extLst>
                  <a:ext uri="{FF2B5EF4-FFF2-40B4-BE49-F238E27FC236}">
                    <a16:creationId xmlns:a16="http://schemas.microsoft.com/office/drawing/2014/main" id="{41AEC6BD-2BE8-5543-9FB8-E4A58F67F7A3}"/>
                  </a:ext>
                </a:extLst>
              </p:cNvPr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Snip Diagonal Corner Rectangle 46">
                <a:extLst>
                  <a:ext uri="{FF2B5EF4-FFF2-40B4-BE49-F238E27FC236}">
                    <a16:creationId xmlns:a16="http://schemas.microsoft.com/office/drawing/2014/main" id="{1BDA2F17-AA46-F342-8CE6-06D6F06DD761}"/>
                  </a:ext>
                </a:extLst>
              </p:cNvPr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Snip Diagonal Corner Rectangle 47">
                <a:extLst>
                  <a:ext uri="{FF2B5EF4-FFF2-40B4-BE49-F238E27FC236}">
                    <a16:creationId xmlns:a16="http://schemas.microsoft.com/office/drawing/2014/main" id="{B1C53939-B46F-A043-8C54-654AD0274B5D}"/>
                  </a:ext>
                </a:extLst>
              </p:cNvPr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49">
                <a:extLst>
                  <a:ext uri="{FF2B5EF4-FFF2-40B4-BE49-F238E27FC236}">
                    <a16:creationId xmlns:a16="http://schemas.microsoft.com/office/drawing/2014/main" id="{87E58DA7-42CB-0E40-B798-E7A8DD71169E}"/>
                  </a:ext>
                </a:extLst>
              </p:cNvPr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34AF18D4-D1A4-4F40-9360-AF6F99E5ECA8}"/>
                  </a:ext>
                </a:extLst>
              </p:cNvPr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29" name="TextBox 51">
                <a:extLst>
                  <a:ext uri="{FF2B5EF4-FFF2-40B4-BE49-F238E27FC236}">
                    <a16:creationId xmlns:a16="http://schemas.microsoft.com/office/drawing/2014/main" id="{8128421C-1168-FA4F-B163-3CDFECC83499}"/>
                  </a:ext>
                </a:extLst>
              </p:cNvPr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30" name="TextBox 52">
                <a:extLst>
                  <a:ext uri="{FF2B5EF4-FFF2-40B4-BE49-F238E27FC236}">
                    <a16:creationId xmlns:a16="http://schemas.microsoft.com/office/drawing/2014/main" id="{8CBC3352-D128-4F4A-AB4B-BCB4AF5CCF7D}"/>
                  </a:ext>
                </a:extLst>
              </p:cNvPr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21" name="Oval 59">
              <a:extLst>
                <a:ext uri="{FF2B5EF4-FFF2-40B4-BE49-F238E27FC236}">
                  <a16:creationId xmlns:a16="http://schemas.microsoft.com/office/drawing/2014/main" id="{B5F3A1CA-29B2-1542-BDAB-F413BC5684EF}"/>
                </a:ext>
              </a:extLst>
            </p:cNvPr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E20815D1-715A-A840-B688-A0FC18D7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BBBAC4E8-0F1C-5046-A639-189DFD13C311}"/>
              </a:ext>
            </a:extLst>
          </p:cNvPr>
          <p:cNvSpPr/>
          <p:nvPr/>
        </p:nvSpPr>
        <p:spPr>
          <a:xfrm>
            <a:off x="8837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174A80-C83E-8D41-A5A6-D6991709D331}"/>
              </a:ext>
            </a:extLst>
          </p:cNvPr>
          <p:cNvSpPr/>
          <p:nvPr/>
        </p:nvSpPr>
        <p:spPr>
          <a:xfrm>
            <a:off x="945483" y="4402670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Menaces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AE6983-C6A1-2C4D-92C6-149B8A555ADC}"/>
              </a:ext>
            </a:extLst>
          </p:cNvPr>
          <p:cNvSpPr/>
          <p:nvPr/>
        </p:nvSpPr>
        <p:spPr>
          <a:xfrm>
            <a:off x="82805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Faiblesses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D586679-FD56-414B-9368-38270745F12A}"/>
              </a:ext>
            </a:extLst>
          </p:cNvPr>
          <p:cNvSpPr/>
          <p:nvPr/>
        </p:nvSpPr>
        <p:spPr>
          <a:xfrm>
            <a:off x="8280561" y="4396953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Opportunités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33449" y="0"/>
            <a:ext cx="516255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/>
        </p:blipFill>
        <p:spPr>
          <a:xfrm>
            <a:off x="930560" y="-1"/>
            <a:ext cx="516544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503" y="1941460"/>
            <a:ext cx="4489622" cy="113278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What is a B2B Sales Process?</a:t>
            </a:r>
          </a:p>
        </p:txBody>
      </p:sp>
      <p:sp>
        <p:nvSpPr>
          <p:cNvPr id="4" name="Rectangle 3"/>
          <p:cNvSpPr/>
          <p:nvPr/>
        </p:nvSpPr>
        <p:spPr>
          <a:xfrm>
            <a:off x="6940903" y="3433052"/>
            <a:ext cx="35619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B2B sales process is the typical series of predictable events, or phases, required to sell a product or a service by a company to other company.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4614" y="876300"/>
            <a:ext cx="163859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+mj-lt"/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32303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MES MISSIONS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633885" cy="3360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811" y="827314"/>
            <a:ext cx="5324132" cy="71120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61468" y="1356813"/>
            <a:ext cx="161775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STAGE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451496" y="4654460"/>
            <a:ext cx="460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Make sure to find a sales manager who loves: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Coaching &amp; Motivation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Amazing Sales Tools Improvements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Efficient Meetings CRM Systems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Inter-Team Communication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Reporting &amp; 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2" r="6480"/>
          <a:stretch/>
        </p:blipFill>
        <p:spPr>
          <a:xfrm>
            <a:off x="0" y="3341786"/>
            <a:ext cx="5633884" cy="34968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39661" y="3617439"/>
            <a:ext cx="4852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Keep track of all your tasks &amp; when you need to get  Sort Into Groups I better get an overview. Assign Tasks to Colleagues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414393" y="2916927"/>
            <a:ext cx="3826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Targeted to digital media planners, it will be available at launch. </a:t>
            </a:r>
          </a:p>
        </p:txBody>
      </p:sp>
    </p:spTree>
    <p:extLst>
      <p:ext uri="{BB962C8B-B14F-4D97-AF65-F5344CB8AC3E}">
        <p14:creationId xmlns:p14="http://schemas.microsoft.com/office/powerpoint/2010/main" val="29902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" r="2397" b="7198"/>
          <a:stretch/>
        </p:blipFill>
        <p:spPr>
          <a:xfrm>
            <a:off x="6022027" y="0"/>
            <a:ext cx="4810096" cy="58380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6905" y="0"/>
            <a:ext cx="4833155" cy="5824025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92" y="705648"/>
            <a:ext cx="5087189" cy="60631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 err="1"/>
              <a:t>Mes</a:t>
            </a:r>
            <a:r>
              <a:rPr lang="en-US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192" y="3461192"/>
            <a:ext cx="3710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Attract Strangers and generate leads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Build Interest and create vision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Marketing Qualified Lead MQL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Sales Qualified Lead SQL </a:t>
            </a:r>
          </a:p>
        </p:txBody>
      </p:sp>
      <p:sp>
        <p:nvSpPr>
          <p:cNvPr id="5" name="Rectangle 4"/>
          <p:cNvSpPr/>
          <p:nvPr/>
        </p:nvSpPr>
        <p:spPr>
          <a:xfrm>
            <a:off x="6375159" y="996726"/>
            <a:ext cx="4189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Qualified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Solution Definition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Proposal Submitted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Shortlisted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Project confirmed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Negotiation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Closure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Closed - Won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68255" y="1176407"/>
            <a:ext cx="2773516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DECISION PROCESS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76192" y="2721318"/>
            <a:ext cx="433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lot of sales peoples time are wasted on deals that will never happen. </a:t>
            </a:r>
          </a:p>
        </p:txBody>
      </p:sp>
    </p:spTree>
    <p:extLst>
      <p:ext uri="{BB962C8B-B14F-4D97-AF65-F5344CB8AC3E}">
        <p14:creationId xmlns:p14="http://schemas.microsoft.com/office/powerpoint/2010/main" val="41399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75955" y="1669143"/>
            <a:ext cx="5110843" cy="668337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200" dirty="0" err="1"/>
              <a:t>Quelques</a:t>
            </a:r>
            <a:r>
              <a:rPr lang="en-US" sz="3200" dirty="0"/>
              <a:t> </a:t>
            </a:r>
            <a:r>
              <a:rPr lang="en-US" sz="3200" dirty="0" err="1"/>
              <a:t>remerciements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35300" y="3995418"/>
            <a:ext cx="612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</a:t>
            </a:r>
            <a:r>
              <a:rPr lang="en-US" sz="2400" dirty="0" err="1">
                <a:solidFill>
                  <a:schemeClr val="bg1"/>
                </a:solidFill>
              </a:rPr>
              <a:t>tuteur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maître de stage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L’entreprise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L’école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558971" y="6243865"/>
            <a:ext cx="1074057" cy="159657"/>
            <a:chOff x="4455886" y="5172982"/>
            <a:chExt cx="1074057" cy="159657"/>
          </a:xfrm>
        </p:grpSpPr>
        <p:sp>
          <p:nvSpPr>
            <p:cNvPr id="7" name="5-Point Star 6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76993" y="2520180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dirty="0">
                <a:solidFill>
                  <a:schemeClr val="bg1"/>
                </a:solidFill>
                <a:latin typeface="+mj-lt"/>
              </a:rPr>
              <a:t>GILLES PIERCE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5909" y="2858138"/>
            <a:ext cx="3369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Stage chez Nike, Paris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233" y="835853"/>
            <a:ext cx="4840350" cy="8971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dirty="0"/>
              <a:t>Mon planning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4233" y="1441777"/>
            <a:ext cx="393569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ORGANISATION DE MON STAGE</a:t>
            </a:r>
          </a:p>
        </p:txBody>
      </p:sp>
      <p:graphicFrame>
        <p:nvGraphicFramePr>
          <p:cNvPr id="23" name="Table 3">
            <a:extLst>
              <a:ext uri="{FF2B5EF4-FFF2-40B4-BE49-F238E27FC236}">
                <a16:creationId xmlns:a16="http://schemas.microsoft.com/office/drawing/2014/main" id="{89B8569F-3B43-6642-952B-88EFBA44D2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23017" y="2604979"/>
          <a:ext cx="10149783" cy="29609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2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93489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Jan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Feb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Apr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May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Jul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Aug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Sep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Oct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Nov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Dec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Meeting &amp; Presentation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Wire framing &amp; Layout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Problem Solving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Coding &amp; Interactive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Publish &amp; launch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Chevron 23">
            <a:extLst>
              <a:ext uri="{FF2B5EF4-FFF2-40B4-BE49-F238E27FC236}">
                <a16:creationId xmlns:a16="http://schemas.microsoft.com/office/drawing/2014/main" id="{75D3AF48-61D4-E845-9F9C-DC1546F5BBC8}"/>
              </a:ext>
            </a:extLst>
          </p:cNvPr>
          <p:cNvSpPr/>
          <p:nvPr/>
        </p:nvSpPr>
        <p:spPr>
          <a:xfrm>
            <a:off x="3521331" y="3226181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hevron 24">
            <a:extLst>
              <a:ext uri="{FF2B5EF4-FFF2-40B4-BE49-F238E27FC236}">
                <a16:creationId xmlns:a16="http://schemas.microsoft.com/office/drawing/2014/main" id="{0D86B0A5-37E3-F942-8F10-471E95E175A2}"/>
              </a:ext>
            </a:extLst>
          </p:cNvPr>
          <p:cNvSpPr/>
          <p:nvPr/>
        </p:nvSpPr>
        <p:spPr>
          <a:xfrm>
            <a:off x="4036127" y="3742324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>
            <a:extLst>
              <a:ext uri="{FF2B5EF4-FFF2-40B4-BE49-F238E27FC236}">
                <a16:creationId xmlns:a16="http://schemas.microsoft.com/office/drawing/2014/main" id="{D2DC7863-5A0A-C944-9294-A8A2D7A10452}"/>
              </a:ext>
            </a:extLst>
          </p:cNvPr>
          <p:cNvSpPr/>
          <p:nvPr/>
        </p:nvSpPr>
        <p:spPr>
          <a:xfrm>
            <a:off x="5066513" y="4211857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>
            <a:extLst>
              <a:ext uri="{FF2B5EF4-FFF2-40B4-BE49-F238E27FC236}">
                <a16:creationId xmlns:a16="http://schemas.microsoft.com/office/drawing/2014/main" id="{DB00E1EE-1053-5048-A7BE-7B03D242D10B}"/>
              </a:ext>
            </a:extLst>
          </p:cNvPr>
          <p:cNvSpPr/>
          <p:nvPr/>
        </p:nvSpPr>
        <p:spPr>
          <a:xfrm>
            <a:off x="6111944" y="470206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hevron 27">
            <a:extLst>
              <a:ext uri="{FF2B5EF4-FFF2-40B4-BE49-F238E27FC236}">
                <a16:creationId xmlns:a16="http://schemas.microsoft.com/office/drawing/2014/main" id="{E1C445C8-878C-1A47-B221-EA0AB38BF84F}"/>
              </a:ext>
            </a:extLst>
          </p:cNvPr>
          <p:cNvSpPr/>
          <p:nvPr/>
        </p:nvSpPr>
        <p:spPr>
          <a:xfrm>
            <a:off x="7641482" y="5192279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>
            <a:extLst>
              <a:ext uri="{FF2B5EF4-FFF2-40B4-BE49-F238E27FC236}">
                <a16:creationId xmlns:a16="http://schemas.microsoft.com/office/drawing/2014/main" id="{AC4CABCB-AB31-E747-9A75-974B9086E75D}"/>
              </a:ext>
            </a:extLst>
          </p:cNvPr>
          <p:cNvSpPr/>
          <p:nvPr/>
        </p:nvSpPr>
        <p:spPr>
          <a:xfrm>
            <a:off x="3521332" y="3226181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>
            <a:extLst>
              <a:ext uri="{FF2B5EF4-FFF2-40B4-BE49-F238E27FC236}">
                <a16:creationId xmlns:a16="http://schemas.microsoft.com/office/drawing/2014/main" id="{AE1F1E2A-D420-4348-AD5B-C2773EE11581}"/>
              </a:ext>
            </a:extLst>
          </p:cNvPr>
          <p:cNvSpPr/>
          <p:nvPr/>
        </p:nvSpPr>
        <p:spPr>
          <a:xfrm>
            <a:off x="4036126" y="3742324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hevron 30">
            <a:extLst>
              <a:ext uri="{FF2B5EF4-FFF2-40B4-BE49-F238E27FC236}">
                <a16:creationId xmlns:a16="http://schemas.microsoft.com/office/drawing/2014/main" id="{E7F2FF9F-02AC-004E-9128-970FE621FAB6}"/>
              </a:ext>
            </a:extLst>
          </p:cNvPr>
          <p:cNvSpPr/>
          <p:nvPr/>
        </p:nvSpPr>
        <p:spPr>
          <a:xfrm>
            <a:off x="6111943" y="470206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6165DE2D-41BF-F048-8DEA-7E9F4D28155F}"/>
              </a:ext>
            </a:extLst>
          </p:cNvPr>
          <p:cNvSpPr/>
          <p:nvPr/>
        </p:nvSpPr>
        <p:spPr>
          <a:xfrm>
            <a:off x="5066514" y="4211857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6">
            <a:extLst>
              <a:ext uri="{FF2B5EF4-FFF2-40B4-BE49-F238E27FC236}">
                <a16:creationId xmlns:a16="http://schemas.microsoft.com/office/drawing/2014/main" id="{5733AB14-6976-954C-AC69-B9EB93041A9A}"/>
              </a:ext>
            </a:extLst>
          </p:cNvPr>
          <p:cNvGrpSpPr/>
          <p:nvPr/>
        </p:nvGrpSpPr>
        <p:grpSpPr>
          <a:xfrm>
            <a:off x="4398912" y="5770264"/>
            <a:ext cx="809310" cy="128240"/>
            <a:chOff x="2862249" y="4261236"/>
            <a:chExt cx="809310" cy="128240"/>
          </a:xfrm>
        </p:grpSpPr>
        <p:sp>
          <p:nvSpPr>
            <p:cNvPr id="34" name="Chevron 33">
              <a:extLst>
                <a:ext uri="{FF2B5EF4-FFF2-40B4-BE49-F238E27FC236}">
                  <a16:creationId xmlns:a16="http://schemas.microsoft.com/office/drawing/2014/main" id="{39A698FA-9248-2E4E-8382-021C523793B3}"/>
                </a:ext>
              </a:extLst>
            </p:cNvPr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49C29551-10BE-1A44-950B-8C23A1D4ACD5}"/>
                </a:ext>
              </a:extLst>
            </p:cNvPr>
            <p:cNvSpPr txBox="1"/>
            <p:nvPr/>
          </p:nvSpPr>
          <p:spPr>
            <a:xfrm>
              <a:off x="3186629" y="4261236"/>
              <a:ext cx="48493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36" name="Group 18">
            <a:extLst>
              <a:ext uri="{FF2B5EF4-FFF2-40B4-BE49-F238E27FC236}">
                <a16:creationId xmlns:a16="http://schemas.microsoft.com/office/drawing/2014/main" id="{CAC62EA1-DAF6-8446-9632-9E8080B2E5DA}"/>
              </a:ext>
            </a:extLst>
          </p:cNvPr>
          <p:cNvGrpSpPr/>
          <p:nvPr/>
        </p:nvGrpSpPr>
        <p:grpSpPr>
          <a:xfrm>
            <a:off x="5397067" y="5770264"/>
            <a:ext cx="1833428" cy="128240"/>
            <a:chOff x="3860404" y="4261236"/>
            <a:chExt cx="1833428" cy="128240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861F0B56-2FD4-4C43-A092-E1FA6E35DB32}"/>
                </a:ext>
              </a:extLst>
            </p:cNvPr>
            <p:cNvSpPr txBox="1"/>
            <p:nvPr/>
          </p:nvSpPr>
          <p:spPr>
            <a:xfrm>
              <a:off x="4188352" y="4261236"/>
              <a:ext cx="150548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1050" dirty="0"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38" name="Chevron 37">
              <a:extLst>
                <a:ext uri="{FF2B5EF4-FFF2-40B4-BE49-F238E27FC236}">
                  <a16:creationId xmlns:a16="http://schemas.microsoft.com/office/drawing/2014/main" id="{86B878BA-CBB8-6241-B2CF-8A8380A33610}"/>
                </a:ext>
              </a:extLst>
            </p:cNvPr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C25605D0-07BA-034A-858D-429C9F900787}"/>
              </a:ext>
            </a:extLst>
          </p:cNvPr>
          <p:cNvCxnSpPr/>
          <p:nvPr/>
        </p:nvCxnSpPr>
        <p:spPr>
          <a:xfrm>
            <a:off x="6962660" y="3297996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3">
            <a:extLst>
              <a:ext uri="{FF2B5EF4-FFF2-40B4-BE49-F238E27FC236}">
                <a16:creationId xmlns:a16="http://schemas.microsoft.com/office/drawing/2014/main" id="{175C49C0-B4D4-EC42-94BF-0AE41D835BF6}"/>
              </a:ext>
            </a:extLst>
          </p:cNvPr>
          <p:cNvSpPr txBox="1"/>
          <p:nvPr/>
        </p:nvSpPr>
        <p:spPr>
          <a:xfrm>
            <a:off x="6587345" y="5329415"/>
            <a:ext cx="750629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900" b="1" dirty="0" err="1"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900" b="1" dirty="0"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86" y="811452"/>
            <a:ext cx="3704691" cy="5601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</a:t>
            </a:r>
            <a:r>
              <a:rPr lang="en-US" sz="4000" b="1" dirty="0" err="1"/>
              <a:t>résultats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17340" y="1293599"/>
            <a:ext cx="165622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MA MISSION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16586" y="4989164"/>
            <a:ext cx="4061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Easy to consume and great for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prospects early in the buying process.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06181" y="0"/>
            <a:ext cx="6985819" cy="7102431"/>
            <a:chOff x="6106631" y="-6465"/>
            <a:chExt cx="6085369" cy="6186950"/>
          </a:xfrm>
        </p:grpSpPr>
        <p:grpSp>
          <p:nvGrpSpPr>
            <p:cNvPr id="7" name="Group 6"/>
            <p:cNvGrpSpPr/>
            <p:nvPr/>
          </p:nvGrpSpPr>
          <p:grpSpPr>
            <a:xfrm>
              <a:off x="6106631" y="-6465"/>
              <a:ext cx="6085369" cy="5970130"/>
              <a:chOff x="6106631" y="-6465"/>
              <a:chExt cx="6085369" cy="597013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631" y="3760157"/>
                <a:ext cx="3045597" cy="2203508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9479" y="-6465"/>
                <a:ext cx="3031977" cy="3687195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04"/>
              <a:stretch/>
            </p:blipFill>
            <p:spPr>
              <a:xfrm>
                <a:off x="9229559" y="0"/>
                <a:ext cx="2962441" cy="2147594"/>
              </a:xfrm>
              <a:prstGeom prst="rect">
                <a:avLst/>
              </a:prstGeom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70" t="5344" r="12186" b="-5344"/>
            <a:stretch/>
          </p:blipFill>
          <p:spPr>
            <a:xfrm>
              <a:off x="9229559" y="2245339"/>
              <a:ext cx="2962441" cy="3935146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73729" y="2855647"/>
            <a:ext cx="914400" cy="914400"/>
            <a:chOff x="673729" y="3017878"/>
            <a:chExt cx="1285875" cy="1281075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886619" y="3228368"/>
              <a:ext cx="860094" cy="860094"/>
              <a:chOff x="1678" y="2"/>
              <a:chExt cx="4320" cy="4320"/>
            </a:xfrm>
          </p:grpSpPr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1678" y="2"/>
                <a:ext cx="4320" cy="4320"/>
              </a:xfrm>
              <a:prstGeom prst="ellipse">
                <a:avLst/>
              </a:prstGeom>
              <a:solidFill>
                <a:srgbClr val="3C5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678" y="1184"/>
                <a:ext cx="2421" cy="3138"/>
              </a:xfrm>
              <a:custGeom>
                <a:avLst/>
                <a:gdLst>
                  <a:gd name="T0" fmla="*/ 1335 w 1335"/>
                  <a:gd name="T1" fmla="*/ 1721 h 1730"/>
                  <a:gd name="T2" fmla="*/ 1191 w 1335"/>
                  <a:gd name="T3" fmla="*/ 1730 h 1730"/>
                  <a:gd name="T4" fmla="*/ 0 w 1335"/>
                  <a:gd name="T5" fmla="*/ 539 h 1730"/>
                  <a:gd name="T6" fmla="*/ 129 w 1335"/>
                  <a:gd name="T7" fmla="*/ 0 h 1730"/>
                  <a:gd name="T8" fmla="*/ 1335 w 1335"/>
                  <a:gd name="T9" fmla="*/ 0 h 1730"/>
                  <a:gd name="T10" fmla="*/ 1335 w 1335"/>
                  <a:gd name="T11" fmla="*/ 1721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5" h="1730">
                    <a:moveTo>
                      <a:pt x="1335" y="1721"/>
                    </a:moveTo>
                    <a:cubicBezTo>
                      <a:pt x="1288" y="1727"/>
                      <a:pt x="1240" y="1730"/>
                      <a:pt x="1191" y="1730"/>
                    </a:cubicBezTo>
                    <a:cubicBezTo>
                      <a:pt x="533" y="1730"/>
                      <a:pt x="0" y="1197"/>
                      <a:pt x="0" y="539"/>
                    </a:cubicBezTo>
                    <a:cubicBezTo>
                      <a:pt x="0" y="345"/>
                      <a:pt x="47" y="161"/>
                      <a:pt x="129" y="0"/>
                    </a:cubicBezTo>
                    <a:cubicBezTo>
                      <a:pt x="1335" y="0"/>
                      <a:pt x="1335" y="0"/>
                      <a:pt x="1335" y="0"/>
                    </a:cubicBezTo>
                    <a:cubicBezTo>
                      <a:pt x="1335" y="1721"/>
                      <a:pt x="1335" y="1721"/>
                      <a:pt x="1335" y="1721"/>
                    </a:cubicBezTo>
                    <a:close/>
                  </a:path>
                </a:pathLst>
              </a:custGeom>
              <a:solidFill>
                <a:srgbClr val="FF4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29" y="593"/>
                <a:ext cx="2419" cy="3138"/>
              </a:xfrm>
              <a:custGeom>
                <a:avLst/>
                <a:gdLst>
                  <a:gd name="T0" fmla="*/ 9 w 1334"/>
                  <a:gd name="T1" fmla="*/ 0 h 1730"/>
                  <a:gd name="T2" fmla="*/ 1325 w 1334"/>
                  <a:gd name="T3" fmla="*/ 0 h 1730"/>
                  <a:gd name="T4" fmla="*/ 1334 w 1334"/>
                  <a:gd name="T5" fmla="*/ 9 h 1730"/>
                  <a:gd name="T6" fmla="*/ 1334 w 1334"/>
                  <a:gd name="T7" fmla="*/ 1721 h 1730"/>
                  <a:gd name="T8" fmla="*/ 1325 w 1334"/>
                  <a:gd name="T9" fmla="*/ 1730 h 1730"/>
                  <a:gd name="T10" fmla="*/ 9 w 1334"/>
                  <a:gd name="T11" fmla="*/ 1730 h 1730"/>
                  <a:gd name="T12" fmla="*/ 0 w 1334"/>
                  <a:gd name="T13" fmla="*/ 1721 h 1730"/>
                  <a:gd name="T14" fmla="*/ 0 w 1334"/>
                  <a:gd name="T15" fmla="*/ 9 h 1730"/>
                  <a:gd name="T16" fmla="*/ 9 w 1334"/>
                  <a:gd name="T17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4" h="1730">
                    <a:moveTo>
                      <a:pt x="9" y="0"/>
                    </a:move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4" y="4"/>
                      <a:pt x="1334" y="9"/>
                    </a:cubicBezTo>
                    <a:cubicBezTo>
                      <a:pt x="1334" y="1721"/>
                      <a:pt x="1334" y="1721"/>
                      <a:pt x="1334" y="1721"/>
                    </a:cubicBezTo>
                    <a:cubicBezTo>
                      <a:pt x="1334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E1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2775" y="762"/>
                <a:ext cx="2126" cy="2800"/>
              </a:xfrm>
              <a:prstGeom prst="rect">
                <a:avLst/>
              </a:prstGeom>
              <a:solidFill>
                <a:srgbClr val="F2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577" y="2"/>
                <a:ext cx="2421" cy="3137"/>
              </a:xfrm>
              <a:custGeom>
                <a:avLst/>
                <a:gdLst>
                  <a:gd name="T0" fmla="*/ 1335 w 1335"/>
                  <a:gd name="T1" fmla="*/ 10 h 1730"/>
                  <a:gd name="T2" fmla="*/ 1335 w 1335"/>
                  <a:gd name="T3" fmla="*/ 1721 h 1730"/>
                  <a:gd name="T4" fmla="*/ 1325 w 1335"/>
                  <a:gd name="T5" fmla="*/ 1730 h 1730"/>
                  <a:gd name="T6" fmla="*/ 9 w 1335"/>
                  <a:gd name="T7" fmla="*/ 1730 h 1730"/>
                  <a:gd name="T8" fmla="*/ 0 w 1335"/>
                  <a:gd name="T9" fmla="*/ 1721 h 1730"/>
                  <a:gd name="T10" fmla="*/ 0 w 1335"/>
                  <a:gd name="T11" fmla="*/ 10 h 1730"/>
                  <a:gd name="T12" fmla="*/ 9 w 1335"/>
                  <a:gd name="T13" fmla="*/ 0 h 1730"/>
                  <a:gd name="T14" fmla="*/ 1325 w 1335"/>
                  <a:gd name="T15" fmla="*/ 0 h 1730"/>
                  <a:gd name="T16" fmla="*/ 1335 w 1335"/>
                  <a:gd name="T17" fmla="*/ 1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5" h="1730">
                    <a:moveTo>
                      <a:pt x="1335" y="10"/>
                    </a:moveTo>
                    <a:cubicBezTo>
                      <a:pt x="1335" y="1721"/>
                      <a:pt x="1335" y="1721"/>
                      <a:pt x="1335" y="1721"/>
                    </a:cubicBezTo>
                    <a:cubicBezTo>
                      <a:pt x="1335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5" y="5"/>
                      <a:pt x="1335" y="10"/>
                    </a:cubicBezTo>
                    <a:close/>
                  </a:path>
                </a:pathLst>
              </a:custGeom>
              <a:solidFill>
                <a:srgbClr val="F5F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787" y="171"/>
                <a:ext cx="1941" cy="2783"/>
              </a:xfrm>
              <a:custGeom>
                <a:avLst/>
                <a:gdLst>
                  <a:gd name="T0" fmla="*/ 0 w 1070"/>
                  <a:gd name="T1" fmla="*/ 0 h 1535"/>
                  <a:gd name="T2" fmla="*/ 419 w 1070"/>
                  <a:gd name="T3" fmla="*/ 0 h 1535"/>
                  <a:gd name="T4" fmla="*/ 419 w 1070"/>
                  <a:gd name="T5" fmla="*/ 1535 h 1535"/>
                  <a:gd name="T6" fmla="*/ 0 w 1070"/>
                  <a:gd name="T7" fmla="*/ 1535 h 1535"/>
                  <a:gd name="T8" fmla="*/ 0 w 1070"/>
                  <a:gd name="T9" fmla="*/ 0 h 1535"/>
                  <a:gd name="T10" fmla="*/ 1060 w 1070"/>
                  <a:gd name="T11" fmla="*/ 1070 h 1535"/>
                  <a:gd name="T12" fmla="*/ 474 w 1070"/>
                  <a:gd name="T13" fmla="*/ 1070 h 1535"/>
                  <a:gd name="T14" fmla="*/ 465 w 1070"/>
                  <a:gd name="T15" fmla="*/ 1079 h 1535"/>
                  <a:gd name="T16" fmla="*/ 465 w 1070"/>
                  <a:gd name="T17" fmla="*/ 1386 h 1535"/>
                  <a:gd name="T18" fmla="*/ 474 w 1070"/>
                  <a:gd name="T19" fmla="*/ 1396 h 1535"/>
                  <a:gd name="T20" fmla="*/ 1060 w 1070"/>
                  <a:gd name="T21" fmla="*/ 1396 h 1535"/>
                  <a:gd name="T22" fmla="*/ 1070 w 1070"/>
                  <a:gd name="T23" fmla="*/ 1386 h 1535"/>
                  <a:gd name="T24" fmla="*/ 1070 w 1070"/>
                  <a:gd name="T25" fmla="*/ 1079 h 1535"/>
                  <a:gd name="T26" fmla="*/ 1060 w 1070"/>
                  <a:gd name="T27" fmla="*/ 107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0" h="1535">
                    <a:moveTo>
                      <a:pt x="0" y="0"/>
                    </a:moveTo>
                    <a:cubicBezTo>
                      <a:pt x="419" y="0"/>
                      <a:pt x="419" y="0"/>
                      <a:pt x="419" y="0"/>
                    </a:cubicBezTo>
                    <a:cubicBezTo>
                      <a:pt x="419" y="1535"/>
                      <a:pt x="419" y="1535"/>
                      <a:pt x="419" y="1535"/>
                    </a:cubicBezTo>
                    <a:cubicBezTo>
                      <a:pt x="0" y="1535"/>
                      <a:pt x="0" y="1535"/>
                      <a:pt x="0" y="1535"/>
                    </a:cubicBezTo>
                    <a:lnTo>
                      <a:pt x="0" y="0"/>
                    </a:lnTo>
                    <a:close/>
                    <a:moveTo>
                      <a:pt x="1060" y="1070"/>
                    </a:moveTo>
                    <a:cubicBezTo>
                      <a:pt x="474" y="1070"/>
                      <a:pt x="474" y="1070"/>
                      <a:pt x="474" y="1070"/>
                    </a:cubicBezTo>
                    <a:cubicBezTo>
                      <a:pt x="469" y="1070"/>
                      <a:pt x="465" y="1074"/>
                      <a:pt x="465" y="1079"/>
                    </a:cubicBezTo>
                    <a:cubicBezTo>
                      <a:pt x="465" y="1386"/>
                      <a:pt x="465" y="1386"/>
                      <a:pt x="465" y="1386"/>
                    </a:cubicBezTo>
                    <a:cubicBezTo>
                      <a:pt x="465" y="1391"/>
                      <a:pt x="469" y="1396"/>
                      <a:pt x="474" y="1396"/>
                    </a:cubicBezTo>
                    <a:cubicBezTo>
                      <a:pt x="1060" y="1396"/>
                      <a:pt x="1060" y="1396"/>
                      <a:pt x="1060" y="1396"/>
                    </a:cubicBezTo>
                    <a:cubicBezTo>
                      <a:pt x="1066" y="1396"/>
                      <a:pt x="1070" y="1391"/>
                      <a:pt x="1070" y="1386"/>
                    </a:cubicBezTo>
                    <a:cubicBezTo>
                      <a:pt x="1070" y="1079"/>
                      <a:pt x="1070" y="1079"/>
                      <a:pt x="1070" y="1079"/>
                    </a:cubicBezTo>
                    <a:cubicBezTo>
                      <a:pt x="1070" y="1074"/>
                      <a:pt x="1066" y="1070"/>
                      <a:pt x="1060" y="1070"/>
                    </a:cubicBezTo>
                    <a:close/>
                  </a:path>
                </a:pathLst>
              </a:custGeom>
              <a:solidFill>
                <a:srgbClr val="B4E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4631" y="256"/>
                <a:ext cx="1097" cy="2615"/>
              </a:xfrm>
              <a:custGeom>
                <a:avLst/>
                <a:gdLst>
                  <a:gd name="T0" fmla="*/ 605 w 605"/>
                  <a:gd name="T1" fmla="*/ 37 h 1442"/>
                  <a:gd name="T2" fmla="*/ 9 w 605"/>
                  <a:gd name="T3" fmla="*/ 46 h 1442"/>
                  <a:gd name="T4" fmla="*/ 0 w 605"/>
                  <a:gd name="T5" fmla="*/ 9 h 1442"/>
                  <a:gd name="T6" fmla="*/ 595 w 605"/>
                  <a:gd name="T7" fmla="*/ 0 h 1442"/>
                  <a:gd name="T8" fmla="*/ 595 w 605"/>
                  <a:gd name="T9" fmla="*/ 93 h 1442"/>
                  <a:gd name="T10" fmla="*/ 0 w 605"/>
                  <a:gd name="T11" fmla="*/ 102 h 1442"/>
                  <a:gd name="T12" fmla="*/ 9 w 605"/>
                  <a:gd name="T13" fmla="*/ 139 h 1442"/>
                  <a:gd name="T14" fmla="*/ 605 w 605"/>
                  <a:gd name="T15" fmla="*/ 130 h 1442"/>
                  <a:gd name="T16" fmla="*/ 595 w 605"/>
                  <a:gd name="T17" fmla="*/ 93 h 1442"/>
                  <a:gd name="T18" fmla="*/ 9 w 605"/>
                  <a:gd name="T19" fmla="*/ 837 h 1442"/>
                  <a:gd name="T20" fmla="*/ 0 w 605"/>
                  <a:gd name="T21" fmla="*/ 874 h 1442"/>
                  <a:gd name="T22" fmla="*/ 595 w 605"/>
                  <a:gd name="T23" fmla="*/ 884 h 1442"/>
                  <a:gd name="T24" fmla="*/ 605 w 605"/>
                  <a:gd name="T25" fmla="*/ 846 h 1442"/>
                  <a:gd name="T26" fmla="*/ 9 w 605"/>
                  <a:gd name="T27" fmla="*/ 977 h 1442"/>
                  <a:gd name="T28" fmla="*/ 465 w 605"/>
                  <a:gd name="T29" fmla="*/ 967 h 1442"/>
                  <a:gd name="T30" fmla="*/ 456 w 605"/>
                  <a:gd name="T31" fmla="*/ 930 h 1442"/>
                  <a:gd name="T32" fmla="*/ 0 w 605"/>
                  <a:gd name="T33" fmla="*/ 939 h 1442"/>
                  <a:gd name="T34" fmla="*/ 9 w 605"/>
                  <a:gd name="T35" fmla="*/ 977 h 1442"/>
                  <a:gd name="T36" fmla="*/ 9 w 605"/>
                  <a:gd name="T37" fmla="*/ 1395 h 1442"/>
                  <a:gd name="T38" fmla="*/ 0 w 605"/>
                  <a:gd name="T39" fmla="*/ 1432 h 1442"/>
                  <a:gd name="T40" fmla="*/ 595 w 605"/>
                  <a:gd name="T41" fmla="*/ 1442 h 1442"/>
                  <a:gd name="T42" fmla="*/ 605 w 605"/>
                  <a:gd name="T43" fmla="*/ 1404 h 1442"/>
                  <a:gd name="T44" fmla="*/ 595 w 605"/>
                  <a:gd name="T45" fmla="*/ 186 h 1442"/>
                  <a:gd name="T46" fmla="*/ 0 w 605"/>
                  <a:gd name="T47" fmla="*/ 195 h 1442"/>
                  <a:gd name="T48" fmla="*/ 9 w 605"/>
                  <a:gd name="T49" fmla="*/ 232 h 1442"/>
                  <a:gd name="T50" fmla="*/ 605 w 605"/>
                  <a:gd name="T51" fmla="*/ 223 h 1442"/>
                  <a:gd name="T52" fmla="*/ 595 w 605"/>
                  <a:gd name="T53" fmla="*/ 186 h 1442"/>
                  <a:gd name="T54" fmla="*/ 363 w 605"/>
                  <a:gd name="T55" fmla="*/ 325 h 1442"/>
                  <a:gd name="T56" fmla="*/ 372 w 605"/>
                  <a:gd name="T57" fmla="*/ 288 h 1442"/>
                  <a:gd name="T58" fmla="*/ 9 w 605"/>
                  <a:gd name="T59" fmla="*/ 279 h 1442"/>
                  <a:gd name="T60" fmla="*/ 0 w 605"/>
                  <a:gd name="T61" fmla="*/ 316 h 1442"/>
                  <a:gd name="T62" fmla="*/ 395 w 605"/>
                  <a:gd name="T63" fmla="*/ 605 h 1442"/>
                  <a:gd name="T64" fmla="*/ 395 w 605"/>
                  <a:gd name="T65" fmla="*/ 651 h 1442"/>
                  <a:gd name="T66" fmla="*/ 395 w 605"/>
                  <a:gd name="T67" fmla="*/ 605 h 1442"/>
                  <a:gd name="T68" fmla="*/ 302 w 605"/>
                  <a:gd name="T69" fmla="*/ 651 h 1442"/>
                  <a:gd name="T70" fmla="*/ 302 w 605"/>
                  <a:gd name="T71" fmla="*/ 605 h 1442"/>
                  <a:gd name="T72" fmla="*/ 395 w 605"/>
                  <a:gd name="T73" fmla="*/ 698 h 1442"/>
                  <a:gd name="T74" fmla="*/ 395 w 605"/>
                  <a:gd name="T75" fmla="*/ 744 h 1442"/>
                  <a:gd name="T76" fmla="*/ 395 w 605"/>
                  <a:gd name="T77" fmla="*/ 698 h 1442"/>
                  <a:gd name="T78" fmla="*/ 512 w 605"/>
                  <a:gd name="T79" fmla="*/ 721 h 1442"/>
                  <a:gd name="T80" fmla="*/ 465 w 605"/>
                  <a:gd name="T81" fmla="*/ 721 h 1442"/>
                  <a:gd name="T82" fmla="*/ 581 w 605"/>
                  <a:gd name="T83" fmla="*/ 605 h 1442"/>
                  <a:gd name="T84" fmla="*/ 581 w 605"/>
                  <a:gd name="T85" fmla="*/ 651 h 1442"/>
                  <a:gd name="T86" fmla="*/ 581 w 605"/>
                  <a:gd name="T87" fmla="*/ 605 h 1442"/>
                  <a:gd name="T88" fmla="*/ 512 w 605"/>
                  <a:gd name="T89" fmla="*/ 628 h 1442"/>
                  <a:gd name="T90" fmla="*/ 465 w 605"/>
                  <a:gd name="T91" fmla="*/ 628 h 1442"/>
                  <a:gd name="T92" fmla="*/ 581 w 605"/>
                  <a:gd name="T93" fmla="*/ 512 h 1442"/>
                  <a:gd name="T94" fmla="*/ 581 w 605"/>
                  <a:gd name="T95" fmla="*/ 558 h 1442"/>
                  <a:gd name="T96" fmla="*/ 581 w 605"/>
                  <a:gd name="T97" fmla="*/ 512 h 1442"/>
                  <a:gd name="T98" fmla="*/ 512 w 605"/>
                  <a:gd name="T99" fmla="*/ 535 h 1442"/>
                  <a:gd name="T100" fmla="*/ 465 w 605"/>
                  <a:gd name="T101" fmla="*/ 535 h 1442"/>
                  <a:gd name="T102" fmla="*/ 581 w 605"/>
                  <a:gd name="T103" fmla="*/ 698 h 1442"/>
                  <a:gd name="T104" fmla="*/ 581 w 605"/>
                  <a:gd name="T105" fmla="*/ 744 h 1442"/>
                  <a:gd name="T106" fmla="*/ 581 w 605"/>
                  <a:gd name="T107" fmla="*/ 698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5" h="1442">
                    <a:moveTo>
                      <a:pt x="605" y="9"/>
                    </a:moveTo>
                    <a:cubicBezTo>
                      <a:pt x="605" y="37"/>
                      <a:pt x="605" y="37"/>
                      <a:pt x="605" y="37"/>
                    </a:cubicBezTo>
                    <a:cubicBezTo>
                      <a:pt x="605" y="42"/>
                      <a:pt x="601" y="46"/>
                      <a:pt x="595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6"/>
                      <a:pt x="0" y="42"/>
                      <a:pt x="0" y="3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1" y="0"/>
                      <a:pt x="605" y="4"/>
                      <a:pt x="605" y="9"/>
                    </a:cubicBezTo>
                    <a:close/>
                    <a:moveTo>
                      <a:pt x="595" y="93"/>
                    </a:move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97"/>
                      <a:pt x="0" y="102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5"/>
                      <a:pt x="4" y="139"/>
                      <a:pt x="9" y="139"/>
                    </a:cubicBezTo>
                    <a:cubicBezTo>
                      <a:pt x="595" y="139"/>
                      <a:pt x="595" y="139"/>
                      <a:pt x="595" y="139"/>
                    </a:cubicBezTo>
                    <a:cubicBezTo>
                      <a:pt x="601" y="139"/>
                      <a:pt x="605" y="135"/>
                      <a:pt x="605" y="130"/>
                    </a:cubicBezTo>
                    <a:cubicBezTo>
                      <a:pt x="605" y="102"/>
                      <a:pt x="605" y="102"/>
                      <a:pt x="605" y="102"/>
                    </a:cubicBezTo>
                    <a:cubicBezTo>
                      <a:pt x="605" y="97"/>
                      <a:pt x="601" y="93"/>
                      <a:pt x="595" y="93"/>
                    </a:cubicBezTo>
                    <a:close/>
                    <a:moveTo>
                      <a:pt x="595" y="837"/>
                    </a:move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595" y="884"/>
                      <a:pt x="595" y="884"/>
                      <a:pt x="595" y="884"/>
                    </a:cubicBezTo>
                    <a:cubicBezTo>
                      <a:pt x="601" y="884"/>
                      <a:pt x="605" y="879"/>
                      <a:pt x="605" y="874"/>
                    </a:cubicBezTo>
                    <a:cubicBezTo>
                      <a:pt x="605" y="846"/>
                      <a:pt x="605" y="846"/>
                      <a:pt x="605" y="846"/>
                    </a:cubicBezTo>
                    <a:cubicBezTo>
                      <a:pt x="605" y="841"/>
                      <a:pt x="601" y="837"/>
                      <a:pt x="595" y="837"/>
                    </a:cubicBezTo>
                    <a:close/>
                    <a:moveTo>
                      <a:pt x="9" y="977"/>
                    </a:moveTo>
                    <a:cubicBezTo>
                      <a:pt x="456" y="977"/>
                      <a:pt x="456" y="977"/>
                      <a:pt x="456" y="977"/>
                    </a:cubicBezTo>
                    <a:cubicBezTo>
                      <a:pt x="461" y="977"/>
                      <a:pt x="465" y="972"/>
                      <a:pt x="465" y="967"/>
                    </a:cubicBezTo>
                    <a:cubicBezTo>
                      <a:pt x="465" y="939"/>
                      <a:pt x="465" y="939"/>
                      <a:pt x="465" y="939"/>
                    </a:cubicBezTo>
                    <a:cubicBezTo>
                      <a:pt x="465" y="934"/>
                      <a:pt x="461" y="930"/>
                      <a:pt x="456" y="930"/>
                    </a:cubicBezTo>
                    <a:cubicBezTo>
                      <a:pt x="9" y="930"/>
                      <a:pt x="9" y="930"/>
                      <a:pt x="9" y="930"/>
                    </a:cubicBezTo>
                    <a:cubicBezTo>
                      <a:pt x="4" y="930"/>
                      <a:pt x="0" y="934"/>
                      <a:pt x="0" y="939"/>
                    </a:cubicBezTo>
                    <a:cubicBezTo>
                      <a:pt x="0" y="967"/>
                      <a:pt x="0" y="967"/>
                      <a:pt x="0" y="967"/>
                    </a:cubicBezTo>
                    <a:cubicBezTo>
                      <a:pt x="0" y="972"/>
                      <a:pt x="4" y="977"/>
                      <a:pt x="9" y="977"/>
                    </a:cubicBezTo>
                    <a:close/>
                    <a:moveTo>
                      <a:pt x="595" y="1395"/>
                    </a:moveTo>
                    <a:cubicBezTo>
                      <a:pt x="9" y="1395"/>
                      <a:pt x="9" y="1395"/>
                      <a:pt x="9" y="1395"/>
                    </a:cubicBezTo>
                    <a:cubicBezTo>
                      <a:pt x="4" y="1395"/>
                      <a:pt x="0" y="1399"/>
                      <a:pt x="0" y="1404"/>
                    </a:cubicBezTo>
                    <a:cubicBezTo>
                      <a:pt x="0" y="1432"/>
                      <a:pt x="0" y="1432"/>
                      <a:pt x="0" y="1432"/>
                    </a:cubicBezTo>
                    <a:cubicBezTo>
                      <a:pt x="0" y="1437"/>
                      <a:pt x="4" y="1442"/>
                      <a:pt x="9" y="1442"/>
                    </a:cubicBezTo>
                    <a:cubicBezTo>
                      <a:pt x="595" y="1442"/>
                      <a:pt x="595" y="1442"/>
                      <a:pt x="595" y="1442"/>
                    </a:cubicBezTo>
                    <a:cubicBezTo>
                      <a:pt x="601" y="1442"/>
                      <a:pt x="605" y="1437"/>
                      <a:pt x="605" y="1432"/>
                    </a:cubicBezTo>
                    <a:cubicBezTo>
                      <a:pt x="605" y="1404"/>
                      <a:pt x="605" y="1404"/>
                      <a:pt x="605" y="1404"/>
                    </a:cubicBezTo>
                    <a:cubicBezTo>
                      <a:pt x="605" y="1399"/>
                      <a:pt x="601" y="1395"/>
                      <a:pt x="595" y="1395"/>
                    </a:cubicBezTo>
                    <a:close/>
                    <a:moveTo>
                      <a:pt x="595" y="186"/>
                    </a:moveTo>
                    <a:cubicBezTo>
                      <a:pt x="9" y="186"/>
                      <a:pt x="9" y="186"/>
                      <a:pt x="9" y="186"/>
                    </a:cubicBezTo>
                    <a:cubicBezTo>
                      <a:pt x="4" y="186"/>
                      <a:pt x="0" y="190"/>
                      <a:pt x="0" y="195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8"/>
                      <a:pt x="4" y="232"/>
                      <a:pt x="9" y="232"/>
                    </a:cubicBezTo>
                    <a:cubicBezTo>
                      <a:pt x="595" y="232"/>
                      <a:pt x="595" y="232"/>
                      <a:pt x="595" y="232"/>
                    </a:cubicBezTo>
                    <a:cubicBezTo>
                      <a:pt x="601" y="232"/>
                      <a:pt x="605" y="228"/>
                      <a:pt x="605" y="223"/>
                    </a:cubicBezTo>
                    <a:cubicBezTo>
                      <a:pt x="605" y="195"/>
                      <a:pt x="605" y="195"/>
                      <a:pt x="605" y="195"/>
                    </a:cubicBezTo>
                    <a:cubicBezTo>
                      <a:pt x="605" y="190"/>
                      <a:pt x="601" y="186"/>
                      <a:pt x="595" y="186"/>
                    </a:cubicBezTo>
                    <a:close/>
                    <a:moveTo>
                      <a:pt x="9" y="325"/>
                    </a:moveTo>
                    <a:cubicBezTo>
                      <a:pt x="363" y="325"/>
                      <a:pt x="363" y="325"/>
                      <a:pt x="363" y="325"/>
                    </a:cubicBezTo>
                    <a:cubicBezTo>
                      <a:pt x="368" y="325"/>
                      <a:pt x="372" y="321"/>
                      <a:pt x="372" y="316"/>
                    </a:cubicBezTo>
                    <a:cubicBezTo>
                      <a:pt x="372" y="288"/>
                      <a:pt x="372" y="288"/>
                      <a:pt x="372" y="288"/>
                    </a:cubicBezTo>
                    <a:cubicBezTo>
                      <a:pt x="372" y="283"/>
                      <a:pt x="368" y="279"/>
                      <a:pt x="363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83"/>
                      <a:pt x="0" y="288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21"/>
                      <a:pt x="4" y="325"/>
                      <a:pt x="9" y="325"/>
                    </a:cubicBezTo>
                    <a:close/>
                    <a:moveTo>
                      <a:pt x="395" y="605"/>
                    </a:moveTo>
                    <a:cubicBezTo>
                      <a:pt x="383" y="605"/>
                      <a:pt x="372" y="615"/>
                      <a:pt x="372" y="628"/>
                    </a:cubicBezTo>
                    <a:cubicBezTo>
                      <a:pt x="372" y="641"/>
                      <a:pt x="383" y="651"/>
                      <a:pt x="395" y="651"/>
                    </a:cubicBezTo>
                    <a:cubicBezTo>
                      <a:pt x="408" y="651"/>
                      <a:pt x="419" y="641"/>
                      <a:pt x="419" y="628"/>
                    </a:cubicBezTo>
                    <a:cubicBezTo>
                      <a:pt x="419" y="615"/>
                      <a:pt x="408" y="605"/>
                      <a:pt x="395" y="605"/>
                    </a:cubicBezTo>
                    <a:close/>
                    <a:moveTo>
                      <a:pt x="279" y="628"/>
                    </a:moveTo>
                    <a:cubicBezTo>
                      <a:pt x="279" y="641"/>
                      <a:pt x="290" y="651"/>
                      <a:pt x="302" y="651"/>
                    </a:cubicBezTo>
                    <a:cubicBezTo>
                      <a:pt x="315" y="651"/>
                      <a:pt x="326" y="641"/>
                      <a:pt x="326" y="628"/>
                    </a:cubicBezTo>
                    <a:cubicBezTo>
                      <a:pt x="326" y="615"/>
                      <a:pt x="315" y="605"/>
                      <a:pt x="302" y="605"/>
                    </a:cubicBezTo>
                    <a:cubicBezTo>
                      <a:pt x="290" y="605"/>
                      <a:pt x="279" y="615"/>
                      <a:pt x="279" y="628"/>
                    </a:cubicBezTo>
                    <a:close/>
                    <a:moveTo>
                      <a:pt x="395" y="698"/>
                    </a:moveTo>
                    <a:cubicBezTo>
                      <a:pt x="383" y="698"/>
                      <a:pt x="372" y="708"/>
                      <a:pt x="372" y="721"/>
                    </a:cubicBezTo>
                    <a:cubicBezTo>
                      <a:pt x="372" y="734"/>
                      <a:pt x="383" y="744"/>
                      <a:pt x="395" y="744"/>
                    </a:cubicBezTo>
                    <a:cubicBezTo>
                      <a:pt x="408" y="744"/>
                      <a:pt x="419" y="734"/>
                      <a:pt x="419" y="721"/>
                    </a:cubicBezTo>
                    <a:cubicBezTo>
                      <a:pt x="419" y="708"/>
                      <a:pt x="408" y="698"/>
                      <a:pt x="395" y="698"/>
                    </a:cubicBezTo>
                    <a:close/>
                    <a:moveTo>
                      <a:pt x="488" y="744"/>
                    </a:moveTo>
                    <a:cubicBezTo>
                      <a:pt x="501" y="744"/>
                      <a:pt x="512" y="734"/>
                      <a:pt x="512" y="721"/>
                    </a:cubicBezTo>
                    <a:cubicBezTo>
                      <a:pt x="512" y="708"/>
                      <a:pt x="501" y="698"/>
                      <a:pt x="488" y="698"/>
                    </a:cubicBezTo>
                    <a:cubicBezTo>
                      <a:pt x="476" y="698"/>
                      <a:pt x="465" y="708"/>
                      <a:pt x="465" y="721"/>
                    </a:cubicBezTo>
                    <a:cubicBezTo>
                      <a:pt x="465" y="734"/>
                      <a:pt x="476" y="744"/>
                      <a:pt x="488" y="744"/>
                    </a:cubicBezTo>
                    <a:close/>
                    <a:moveTo>
                      <a:pt x="581" y="605"/>
                    </a:moveTo>
                    <a:cubicBezTo>
                      <a:pt x="569" y="605"/>
                      <a:pt x="558" y="615"/>
                      <a:pt x="558" y="628"/>
                    </a:cubicBezTo>
                    <a:cubicBezTo>
                      <a:pt x="558" y="641"/>
                      <a:pt x="569" y="651"/>
                      <a:pt x="581" y="651"/>
                    </a:cubicBezTo>
                    <a:cubicBezTo>
                      <a:pt x="594" y="651"/>
                      <a:pt x="605" y="641"/>
                      <a:pt x="605" y="628"/>
                    </a:cubicBezTo>
                    <a:cubicBezTo>
                      <a:pt x="605" y="615"/>
                      <a:pt x="594" y="605"/>
                      <a:pt x="581" y="605"/>
                    </a:cubicBezTo>
                    <a:close/>
                    <a:moveTo>
                      <a:pt x="488" y="651"/>
                    </a:moveTo>
                    <a:cubicBezTo>
                      <a:pt x="501" y="651"/>
                      <a:pt x="512" y="641"/>
                      <a:pt x="512" y="628"/>
                    </a:cubicBezTo>
                    <a:cubicBezTo>
                      <a:pt x="512" y="615"/>
                      <a:pt x="501" y="605"/>
                      <a:pt x="488" y="605"/>
                    </a:cubicBezTo>
                    <a:cubicBezTo>
                      <a:pt x="476" y="605"/>
                      <a:pt x="465" y="615"/>
                      <a:pt x="465" y="628"/>
                    </a:cubicBezTo>
                    <a:cubicBezTo>
                      <a:pt x="465" y="641"/>
                      <a:pt x="476" y="651"/>
                      <a:pt x="488" y="651"/>
                    </a:cubicBezTo>
                    <a:close/>
                    <a:moveTo>
                      <a:pt x="581" y="512"/>
                    </a:moveTo>
                    <a:cubicBezTo>
                      <a:pt x="569" y="512"/>
                      <a:pt x="558" y="522"/>
                      <a:pt x="558" y="535"/>
                    </a:cubicBezTo>
                    <a:cubicBezTo>
                      <a:pt x="558" y="548"/>
                      <a:pt x="569" y="558"/>
                      <a:pt x="581" y="558"/>
                    </a:cubicBezTo>
                    <a:cubicBezTo>
                      <a:pt x="594" y="558"/>
                      <a:pt x="605" y="548"/>
                      <a:pt x="605" y="535"/>
                    </a:cubicBezTo>
                    <a:cubicBezTo>
                      <a:pt x="605" y="522"/>
                      <a:pt x="594" y="512"/>
                      <a:pt x="581" y="512"/>
                    </a:cubicBezTo>
                    <a:close/>
                    <a:moveTo>
                      <a:pt x="488" y="558"/>
                    </a:moveTo>
                    <a:cubicBezTo>
                      <a:pt x="501" y="558"/>
                      <a:pt x="512" y="548"/>
                      <a:pt x="512" y="535"/>
                    </a:cubicBezTo>
                    <a:cubicBezTo>
                      <a:pt x="512" y="522"/>
                      <a:pt x="501" y="512"/>
                      <a:pt x="488" y="512"/>
                    </a:cubicBezTo>
                    <a:cubicBezTo>
                      <a:pt x="476" y="512"/>
                      <a:pt x="465" y="522"/>
                      <a:pt x="465" y="535"/>
                    </a:cubicBezTo>
                    <a:cubicBezTo>
                      <a:pt x="465" y="548"/>
                      <a:pt x="476" y="558"/>
                      <a:pt x="488" y="558"/>
                    </a:cubicBezTo>
                    <a:close/>
                    <a:moveTo>
                      <a:pt x="581" y="698"/>
                    </a:moveTo>
                    <a:cubicBezTo>
                      <a:pt x="569" y="698"/>
                      <a:pt x="558" y="708"/>
                      <a:pt x="558" y="721"/>
                    </a:cubicBezTo>
                    <a:cubicBezTo>
                      <a:pt x="558" y="734"/>
                      <a:pt x="569" y="744"/>
                      <a:pt x="581" y="744"/>
                    </a:cubicBezTo>
                    <a:cubicBezTo>
                      <a:pt x="594" y="744"/>
                      <a:pt x="605" y="734"/>
                      <a:pt x="605" y="721"/>
                    </a:cubicBezTo>
                    <a:cubicBezTo>
                      <a:pt x="605" y="708"/>
                      <a:pt x="594" y="698"/>
                      <a:pt x="581" y="698"/>
                    </a:cubicBezTo>
                    <a:close/>
                  </a:path>
                </a:pathLst>
              </a:custGeom>
              <a:solidFill>
                <a:srgbClr val="DCD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2"/>
              <p:cNvSpPr>
                <a:spLocks noEditPoints="1"/>
              </p:cNvSpPr>
              <p:nvPr/>
            </p:nvSpPr>
            <p:spPr bwMode="auto">
              <a:xfrm>
                <a:off x="3873" y="508"/>
                <a:ext cx="589" cy="2363"/>
              </a:xfrm>
              <a:custGeom>
                <a:avLst/>
                <a:gdLst>
                  <a:gd name="T0" fmla="*/ 93 w 325"/>
                  <a:gd name="T1" fmla="*/ 1293 h 1303"/>
                  <a:gd name="T2" fmla="*/ 9 w 325"/>
                  <a:gd name="T3" fmla="*/ 1303 h 1303"/>
                  <a:gd name="T4" fmla="*/ 0 w 325"/>
                  <a:gd name="T5" fmla="*/ 1265 h 1303"/>
                  <a:gd name="T6" fmla="*/ 83 w 325"/>
                  <a:gd name="T7" fmla="*/ 1256 h 1303"/>
                  <a:gd name="T8" fmla="*/ 316 w 325"/>
                  <a:gd name="T9" fmla="*/ 373 h 1303"/>
                  <a:gd name="T10" fmla="*/ 0 w 325"/>
                  <a:gd name="T11" fmla="*/ 382 h 1303"/>
                  <a:gd name="T12" fmla="*/ 9 w 325"/>
                  <a:gd name="T13" fmla="*/ 419 h 1303"/>
                  <a:gd name="T14" fmla="*/ 325 w 325"/>
                  <a:gd name="T15" fmla="*/ 410 h 1303"/>
                  <a:gd name="T16" fmla="*/ 316 w 325"/>
                  <a:gd name="T17" fmla="*/ 373 h 1303"/>
                  <a:gd name="T18" fmla="*/ 9 w 325"/>
                  <a:gd name="T19" fmla="*/ 466 h 1303"/>
                  <a:gd name="T20" fmla="*/ 0 w 325"/>
                  <a:gd name="T21" fmla="*/ 503 h 1303"/>
                  <a:gd name="T22" fmla="*/ 316 w 325"/>
                  <a:gd name="T23" fmla="*/ 512 h 1303"/>
                  <a:gd name="T24" fmla="*/ 325 w 325"/>
                  <a:gd name="T25" fmla="*/ 475 h 1303"/>
                  <a:gd name="T26" fmla="*/ 316 w 325"/>
                  <a:gd name="T27" fmla="*/ 559 h 1303"/>
                  <a:gd name="T28" fmla="*/ 0 w 325"/>
                  <a:gd name="T29" fmla="*/ 568 h 1303"/>
                  <a:gd name="T30" fmla="*/ 9 w 325"/>
                  <a:gd name="T31" fmla="*/ 605 h 1303"/>
                  <a:gd name="T32" fmla="*/ 325 w 325"/>
                  <a:gd name="T33" fmla="*/ 596 h 1303"/>
                  <a:gd name="T34" fmla="*/ 316 w 325"/>
                  <a:gd name="T35" fmla="*/ 559 h 1303"/>
                  <a:gd name="T36" fmla="*/ 325 w 325"/>
                  <a:gd name="T37" fmla="*/ 163 h 1303"/>
                  <a:gd name="T38" fmla="*/ 0 w 325"/>
                  <a:gd name="T39" fmla="*/ 163 h 1303"/>
                  <a:gd name="T40" fmla="*/ 9 w 325"/>
                  <a:gd name="T41" fmla="*/ 1210 h 1303"/>
                  <a:gd name="T42" fmla="*/ 46 w 325"/>
                  <a:gd name="T43" fmla="*/ 1200 h 1303"/>
                  <a:gd name="T44" fmla="*/ 37 w 325"/>
                  <a:gd name="T45" fmla="*/ 884 h 1303"/>
                  <a:gd name="T46" fmla="*/ 0 w 325"/>
                  <a:gd name="T47" fmla="*/ 893 h 1303"/>
                  <a:gd name="T48" fmla="*/ 9 w 325"/>
                  <a:gd name="T49" fmla="*/ 1210 h 1303"/>
                  <a:gd name="T50" fmla="*/ 102 w 325"/>
                  <a:gd name="T51" fmla="*/ 884 h 1303"/>
                  <a:gd name="T52" fmla="*/ 93 w 325"/>
                  <a:gd name="T53" fmla="*/ 1200 h 1303"/>
                  <a:gd name="T54" fmla="*/ 130 w 325"/>
                  <a:gd name="T55" fmla="*/ 1210 h 1303"/>
                  <a:gd name="T56" fmla="*/ 139 w 325"/>
                  <a:gd name="T57" fmla="*/ 893 h 1303"/>
                  <a:gd name="T58" fmla="*/ 223 w 325"/>
                  <a:gd name="T59" fmla="*/ 884 h 1303"/>
                  <a:gd name="T60" fmla="*/ 186 w 325"/>
                  <a:gd name="T61" fmla="*/ 893 h 1303"/>
                  <a:gd name="T62" fmla="*/ 195 w 325"/>
                  <a:gd name="T63" fmla="*/ 1210 h 1303"/>
                  <a:gd name="T64" fmla="*/ 232 w 325"/>
                  <a:gd name="T65" fmla="*/ 1200 h 1303"/>
                  <a:gd name="T66" fmla="*/ 223 w 325"/>
                  <a:gd name="T67" fmla="*/ 884 h 1303"/>
                  <a:gd name="T68" fmla="*/ 288 w 325"/>
                  <a:gd name="T69" fmla="*/ 884 h 1303"/>
                  <a:gd name="T70" fmla="*/ 279 w 325"/>
                  <a:gd name="T71" fmla="*/ 1200 h 1303"/>
                  <a:gd name="T72" fmla="*/ 316 w 325"/>
                  <a:gd name="T73" fmla="*/ 1210 h 1303"/>
                  <a:gd name="T74" fmla="*/ 325 w 325"/>
                  <a:gd name="T75" fmla="*/ 89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5" h="1303">
                    <a:moveTo>
                      <a:pt x="93" y="1265"/>
                    </a:moveTo>
                    <a:cubicBezTo>
                      <a:pt x="93" y="1293"/>
                      <a:pt x="93" y="1293"/>
                      <a:pt x="93" y="1293"/>
                    </a:cubicBezTo>
                    <a:cubicBezTo>
                      <a:pt x="93" y="1298"/>
                      <a:pt x="88" y="1303"/>
                      <a:pt x="83" y="1303"/>
                    </a:cubicBezTo>
                    <a:cubicBezTo>
                      <a:pt x="9" y="1303"/>
                      <a:pt x="9" y="1303"/>
                      <a:pt x="9" y="1303"/>
                    </a:cubicBezTo>
                    <a:cubicBezTo>
                      <a:pt x="4" y="1303"/>
                      <a:pt x="0" y="1298"/>
                      <a:pt x="0" y="1293"/>
                    </a:cubicBezTo>
                    <a:cubicBezTo>
                      <a:pt x="0" y="1265"/>
                      <a:pt x="0" y="1265"/>
                      <a:pt x="0" y="1265"/>
                    </a:cubicBezTo>
                    <a:cubicBezTo>
                      <a:pt x="0" y="1260"/>
                      <a:pt x="4" y="1256"/>
                      <a:pt x="9" y="1256"/>
                    </a:cubicBezTo>
                    <a:cubicBezTo>
                      <a:pt x="83" y="1256"/>
                      <a:pt x="83" y="1256"/>
                      <a:pt x="83" y="1256"/>
                    </a:cubicBezTo>
                    <a:cubicBezTo>
                      <a:pt x="88" y="1256"/>
                      <a:pt x="93" y="1260"/>
                      <a:pt x="93" y="1265"/>
                    </a:cubicBezTo>
                    <a:close/>
                    <a:moveTo>
                      <a:pt x="316" y="373"/>
                    </a:moveTo>
                    <a:cubicBezTo>
                      <a:pt x="9" y="373"/>
                      <a:pt x="9" y="373"/>
                      <a:pt x="9" y="373"/>
                    </a:cubicBezTo>
                    <a:cubicBezTo>
                      <a:pt x="4" y="373"/>
                      <a:pt x="0" y="377"/>
                      <a:pt x="0" y="38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15"/>
                      <a:pt x="4" y="419"/>
                      <a:pt x="9" y="419"/>
                    </a:cubicBezTo>
                    <a:cubicBezTo>
                      <a:pt x="316" y="419"/>
                      <a:pt x="316" y="419"/>
                      <a:pt x="316" y="419"/>
                    </a:cubicBezTo>
                    <a:cubicBezTo>
                      <a:pt x="321" y="419"/>
                      <a:pt x="325" y="415"/>
                      <a:pt x="325" y="410"/>
                    </a:cubicBezTo>
                    <a:cubicBezTo>
                      <a:pt x="325" y="382"/>
                      <a:pt x="325" y="382"/>
                      <a:pt x="325" y="382"/>
                    </a:cubicBezTo>
                    <a:cubicBezTo>
                      <a:pt x="325" y="377"/>
                      <a:pt x="321" y="373"/>
                      <a:pt x="316" y="373"/>
                    </a:cubicBezTo>
                    <a:close/>
                    <a:moveTo>
                      <a:pt x="316" y="466"/>
                    </a:moveTo>
                    <a:cubicBezTo>
                      <a:pt x="9" y="466"/>
                      <a:pt x="9" y="466"/>
                      <a:pt x="9" y="466"/>
                    </a:cubicBezTo>
                    <a:cubicBezTo>
                      <a:pt x="4" y="466"/>
                      <a:pt x="0" y="470"/>
                      <a:pt x="0" y="475"/>
                    </a:cubicBezTo>
                    <a:cubicBezTo>
                      <a:pt x="0" y="503"/>
                      <a:pt x="0" y="503"/>
                      <a:pt x="0" y="503"/>
                    </a:cubicBezTo>
                    <a:cubicBezTo>
                      <a:pt x="0" y="508"/>
                      <a:pt x="4" y="512"/>
                      <a:pt x="9" y="512"/>
                    </a:cubicBezTo>
                    <a:cubicBezTo>
                      <a:pt x="316" y="512"/>
                      <a:pt x="316" y="512"/>
                      <a:pt x="316" y="512"/>
                    </a:cubicBezTo>
                    <a:cubicBezTo>
                      <a:pt x="321" y="512"/>
                      <a:pt x="325" y="508"/>
                      <a:pt x="325" y="503"/>
                    </a:cubicBezTo>
                    <a:cubicBezTo>
                      <a:pt x="325" y="475"/>
                      <a:pt x="325" y="475"/>
                      <a:pt x="325" y="475"/>
                    </a:cubicBezTo>
                    <a:cubicBezTo>
                      <a:pt x="325" y="470"/>
                      <a:pt x="321" y="466"/>
                      <a:pt x="316" y="466"/>
                    </a:cubicBezTo>
                    <a:close/>
                    <a:moveTo>
                      <a:pt x="316" y="559"/>
                    </a:moveTo>
                    <a:cubicBezTo>
                      <a:pt x="9" y="559"/>
                      <a:pt x="9" y="559"/>
                      <a:pt x="9" y="559"/>
                    </a:cubicBezTo>
                    <a:cubicBezTo>
                      <a:pt x="4" y="559"/>
                      <a:pt x="0" y="563"/>
                      <a:pt x="0" y="568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0" y="601"/>
                      <a:pt x="4" y="605"/>
                      <a:pt x="9" y="605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1" y="605"/>
                      <a:pt x="325" y="601"/>
                      <a:pt x="325" y="596"/>
                    </a:cubicBezTo>
                    <a:cubicBezTo>
                      <a:pt x="325" y="568"/>
                      <a:pt x="325" y="568"/>
                      <a:pt x="325" y="568"/>
                    </a:cubicBezTo>
                    <a:cubicBezTo>
                      <a:pt x="325" y="563"/>
                      <a:pt x="321" y="559"/>
                      <a:pt x="316" y="559"/>
                    </a:cubicBezTo>
                    <a:close/>
                    <a:moveTo>
                      <a:pt x="162" y="326"/>
                    </a:moveTo>
                    <a:cubicBezTo>
                      <a:pt x="252" y="326"/>
                      <a:pt x="325" y="253"/>
                      <a:pt x="325" y="163"/>
                    </a:cubicBezTo>
                    <a:cubicBezTo>
                      <a:pt x="325" y="73"/>
                      <a:pt x="252" y="0"/>
                      <a:pt x="162" y="0"/>
                    </a:cubicBezTo>
                    <a:cubicBezTo>
                      <a:pt x="72" y="0"/>
                      <a:pt x="0" y="73"/>
                      <a:pt x="0" y="163"/>
                    </a:cubicBezTo>
                    <a:cubicBezTo>
                      <a:pt x="0" y="253"/>
                      <a:pt x="72" y="326"/>
                      <a:pt x="162" y="326"/>
                    </a:cubicBezTo>
                    <a:close/>
                    <a:moveTo>
                      <a:pt x="9" y="1210"/>
                    </a:moveTo>
                    <a:cubicBezTo>
                      <a:pt x="37" y="1210"/>
                      <a:pt x="37" y="1210"/>
                      <a:pt x="37" y="1210"/>
                    </a:cubicBezTo>
                    <a:cubicBezTo>
                      <a:pt x="42" y="1210"/>
                      <a:pt x="46" y="1205"/>
                      <a:pt x="46" y="1200"/>
                    </a:cubicBezTo>
                    <a:cubicBezTo>
                      <a:pt x="46" y="893"/>
                      <a:pt x="46" y="893"/>
                      <a:pt x="46" y="893"/>
                    </a:cubicBezTo>
                    <a:cubicBezTo>
                      <a:pt x="46" y="888"/>
                      <a:pt x="42" y="884"/>
                      <a:pt x="37" y="884"/>
                    </a:cubicBezTo>
                    <a:cubicBezTo>
                      <a:pt x="9" y="884"/>
                      <a:pt x="9" y="884"/>
                      <a:pt x="9" y="884"/>
                    </a:cubicBezTo>
                    <a:cubicBezTo>
                      <a:pt x="4" y="884"/>
                      <a:pt x="0" y="888"/>
                      <a:pt x="0" y="893"/>
                    </a:cubicBezTo>
                    <a:cubicBezTo>
                      <a:pt x="0" y="1200"/>
                      <a:pt x="0" y="1200"/>
                      <a:pt x="0" y="1200"/>
                    </a:cubicBezTo>
                    <a:cubicBezTo>
                      <a:pt x="0" y="1205"/>
                      <a:pt x="4" y="1210"/>
                      <a:pt x="9" y="1210"/>
                    </a:cubicBezTo>
                    <a:close/>
                    <a:moveTo>
                      <a:pt x="130" y="884"/>
                    </a:moveTo>
                    <a:cubicBezTo>
                      <a:pt x="102" y="884"/>
                      <a:pt x="102" y="884"/>
                      <a:pt x="102" y="884"/>
                    </a:cubicBezTo>
                    <a:cubicBezTo>
                      <a:pt x="97" y="884"/>
                      <a:pt x="93" y="888"/>
                      <a:pt x="93" y="893"/>
                    </a:cubicBezTo>
                    <a:cubicBezTo>
                      <a:pt x="93" y="1200"/>
                      <a:pt x="93" y="1200"/>
                      <a:pt x="93" y="1200"/>
                    </a:cubicBezTo>
                    <a:cubicBezTo>
                      <a:pt x="93" y="1205"/>
                      <a:pt x="97" y="1210"/>
                      <a:pt x="102" y="1210"/>
                    </a:cubicBezTo>
                    <a:cubicBezTo>
                      <a:pt x="130" y="1210"/>
                      <a:pt x="130" y="1210"/>
                      <a:pt x="130" y="1210"/>
                    </a:cubicBezTo>
                    <a:cubicBezTo>
                      <a:pt x="135" y="1210"/>
                      <a:pt x="139" y="1205"/>
                      <a:pt x="139" y="1200"/>
                    </a:cubicBezTo>
                    <a:cubicBezTo>
                      <a:pt x="139" y="893"/>
                      <a:pt x="139" y="893"/>
                      <a:pt x="139" y="893"/>
                    </a:cubicBezTo>
                    <a:cubicBezTo>
                      <a:pt x="139" y="888"/>
                      <a:pt x="135" y="884"/>
                      <a:pt x="130" y="884"/>
                    </a:cubicBezTo>
                    <a:close/>
                    <a:moveTo>
                      <a:pt x="223" y="884"/>
                    </a:moveTo>
                    <a:cubicBezTo>
                      <a:pt x="195" y="884"/>
                      <a:pt x="195" y="884"/>
                      <a:pt x="195" y="884"/>
                    </a:cubicBezTo>
                    <a:cubicBezTo>
                      <a:pt x="190" y="884"/>
                      <a:pt x="186" y="888"/>
                      <a:pt x="186" y="893"/>
                    </a:cubicBezTo>
                    <a:cubicBezTo>
                      <a:pt x="186" y="1200"/>
                      <a:pt x="186" y="1200"/>
                      <a:pt x="186" y="1200"/>
                    </a:cubicBezTo>
                    <a:cubicBezTo>
                      <a:pt x="186" y="1205"/>
                      <a:pt x="190" y="1210"/>
                      <a:pt x="195" y="1210"/>
                    </a:cubicBezTo>
                    <a:cubicBezTo>
                      <a:pt x="223" y="1210"/>
                      <a:pt x="223" y="1210"/>
                      <a:pt x="223" y="1210"/>
                    </a:cubicBezTo>
                    <a:cubicBezTo>
                      <a:pt x="228" y="1210"/>
                      <a:pt x="232" y="1205"/>
                      <a:pt x="232" y="1200"/>
                    </a:cubicBezTo>
                    <a:cubicBezTo>
                      <a:pt x="232" y="893"/>
                      <a:pt x="232" y="893"/>
                      <a:pt x="232" y="893"/>
                    </a:cubicBezTo>
                    <a:cubicBezTo>
                      <a:pt x="232" y="888"/>
                      <a:pt x="228" y="884"/>
                      <a:pt x="223" y="884"/>
                    </a:cubicBezTo>
                    <a:close/>
                    <a:moveTo>
                      <a:pt x="316" y="884"/>
                    </a:moveTo>
                    <a:cubicBezTo>
                      <a:pt x="288" y="884"/>
                      <a:pt x="288" y="884"/>
                      <a:pt x="288" y="884"/>
                    </a:cubicBezTo>
                    <a:cubicBezTo>
                      <a:pt x="283" y="884"/>
                      <a:pt x="279" y="888"/>
                      <a:pt x="279" y="893"/>
                    </a:cubicBezTo>
                    <a:cubicBezTo>
                      <a:pt x="279" y="1200"/>
                      <a:pt x="279" y="1200"/>
                      <a:pt x="279" y="1200"/>
                    </a:cubicBezTo>
                    <a:cubicBezTo>
                      <a:pt x="279" y="1205"/>
                      <a:pt x="283" y="1210"/>
                      <a:pt x="288" y="1210"/>
                    </a:cubicBezTo>
                    <a:cubicBezTo>
                      <a:pt x="316" y="1210"/>
                      <a:pt x="316" y="1210"/>
                      <a:pt x="316" y="1210"/>
                    </a:cubicBezTo>
                    <a:cubicBezTo>
                      <a:pt x="321" y="1210"/>
                      <a:pt x="325" y="1205"/>
                      <a:pt x="325" y="1200"/>
                    </a:cubicBezTo>
                    <a:cubicBezTo>
                      <a:pt x="325" y="893"/>
                      <a:pt x="325" y="893"/>
                      <a:pt x="325" y="893"/>
                    </a:cubicBezTo>
                    <a:cubicBezTo>
                      <a:pt x="325" y="888"/>
                      <a:pt x="321" y="884"/>
                      <a:pt x="316" y="884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3873" y="256"/>
                <a:ext cx="1518" cy="2446"/>
              </a:xfrm>
              <a:custGeom>
                <a:avLst/>
                <a:gdLst>
                  <a:gd name="T0" fmla="*/ 441 w 837"/>
                  <a:gd name="T1" fmla="*/ 558 h 1349"/>
                  <a:gd name="T2" fmla="*/ 441 w 837"/>
                  <a:gd name="T3" fmla="*/ 512 h 1349"/>
                  <a:gd name="T4" fmla="*/ 627 w 837"/>
                  <a:gd name="T5" fmla="*/ 512 h 1349"/>
                  <a:gd name="T6" fmla="*/ 627 w 837"/>
                  <a:gd name="T7" fmla="*/ 558 h 1349"/>
                  <a:gd name="T8" fmla="*/ 627 w 837"/>
                  <a:gd name="T9" fmla="*/ 512 h 1349"/>
                  <a:gd name="T10" fmla="*/ 511 w 837"/>
                  <a:gd name="T11" fmla="*/ 535 h 1349"/>
                  <a:gd name="T12" fmla="*/ 558 w 837"/>
                  <a:gd name="T13" fmla="*/ 535 h 1349"/>
                  <a:gd name="T14" fmla="*/ 813 w 837"/>
                  <a:gd name="T15" fmla="*/ 512 h 1349"/>
                  <a:gd name="T16" fmla="*/ 813 w 837"/>
                  <a:gd name="T17" fmla="*/ 558 h 1349"/>
                  <a:gd name="T18" fmla="*/ 813 w 837"/>
                  <a:gd name="T19" fmla="*/ 512 h 1349"/>
                  <a:gd name="T20" fmla="*/ 697 w 837"/>
                  <a:gd name="T21" fmla="*/ 535 h 1349"/>
                  <a:gd name="T22" fmla="*/ 744 w 837"/>
                  <a:gd name="T23" fmla="*/ 535 h 1349"/>
                  <a:gd name="T24" fmla="*/ 441 w 837"/>
                  <a:gd name="T25" fmla="*/ 605 h 1349"/>
                  <a:gd name="T26" fmla="*/ 441 w 837"/>
                  <a:gd name="T27" fmla="*/ 651 h 1349"/>
                  <a:gd name="T28" fmla="*/ 441 w 837"/>
                  <a:gd name="T29" fmla="*/ 605 h 1349"/>
                  <a:gd name="T30" fmla="*/ 604 w 837"/>
                  <a:gd name="T31" fmla="*/ 628 h 1349"/>
                  <a:gd name="T32" fmla="*/ 651 w 837"/>
                  <a:gd name="T33" fmla="*/ 628 h 1349"/>
                  <a:gd name="T34" fmla="*/ 534 w 837"/>
                  <a:gd name="T35" fmla="*/ 605 h 1349"/>
                  <a:gd name="T36" fmla="*/ 534 w 837"/>
                  <a:gd name="T37" fmla="*/ 651 h 1349"/>
                  <a:gd name="T38" fmla="*/ 534 w 837"/>
                  <a:gd name="T39" fmla="*/ 605 h 1349"/>
                  <a:gd name="T40" fmla="*/ 418 w 837"/>
                  <a:gd name="T41" fmla="*/ 721 h 1349"/>
                  <a:gd name="T42" fmla="*/ 465 w 837"/>
                  <a:gd name="T43" fmla="*/ 721 h 1349"/>
                  <a:gd name="T44" fmla="*/ 627 w 837"/>
                  <a:gd name="T45" fmla="*/ 698 h 1349"/>
                  <a:gd name="T46" fmla="*/ 627 w 837"/>
                  <a:gd name="T47" fmla="*/ 744 h 1349"/>
                  <a:gd name="T48" fmla="*/ 627 w 837"/>
                  <a:gd name="T49" fmla="*/ 698 h 1349"/>
                  <a:gd name="T50" fmla="*/ 511 w 837"/>
                  <a:gd name="T51" fmla="*/ 721 h 1349"/>
                  <a:gd name="T52" fmla="*/ 558 w 837"/>
                  <a:gd name="T53" fmla="*/ 721 h 1349"/>
                  <a:gd name="T54" fmla="*/ 720 w 837"/>
                  <a:gd name="T55" fmla="*/ 698 h 1349"/>
                  <a:gd name="T56" fmla="*/ 720 w 837"/>
                  <a:gd name="T57" fmla="*/ 744 h 1349"/>
                  <a:gd name="T58" fmla="*/ 720 w 837"/>
                  <a:gd name="T59" fmla="*/ 698 h 1349"/>
                  <a:gd name="T60" fmla="*/ 269 w 837"/>
                  <a:gd name="T61" fmla="*/ 837 h 1349"/>
                  <a:gd name="T62" fmla="*/ 0 w 837"/>
                  <a:gd name="T63" fmla="*/ 846 h 1349"/>
                  <a:gd name="T64" fmla="*/ 9 w 837"/>
                  <a:gd name="T65" fmla="*/ 884 h 1349"/>
                  <a:gd name="T66" fmla="*/ 279 w 837"/>
                  <a:gd name="T67" fmla="*/ 874 h 1349"/>
                  <a:gd name="T68" fmla="*/ 9 w 837"/>
                  <a:gd name="T69" fmla="*/ 46 h 1349"/>
                  <a:gd name="T70" fmla="*/ 279 w 837"/>
                  <a:gd name="T71" fmla="*/ 37 h 1349"/>
                  <a:gd name="T72" fmla="*/ 269 w 837"/>
                  <a:gd name="T73" fmla="*/ 0 h 1349"/>
                  <a:gd name="T74" fmla="*/ 0 w 837"/>
                  <a:gd name="T75" fmla="*/ 9 h 1349"/>
                  <a:gd name="T76" fmla="*/ 9 w 837"/>
                  <a:gd name="T77" fmla="*/ 46 h 1349"/>
                  <a:gd name="T78" fmla="*/ 162 w 837"/>
                  <a:gd name="T79" fmla="*/ 293 h 1349"/>
                  <a:gd name="T80" fmla="*/ 325 w 837"/>
                  <a:gd name="T81" fmla="*/ 302 h 1349"/>
                  <a:gd name="T82" fmla="*/ 37 w 837"/>
                  <a:gd name="T83" fmla="*/ 1070 h 1349"/>
                  <a:gd name="T84" fmla="*/ 0 w 837"/>
                  <a:gd name="T85" fmla="*/ 1079 h 1349"/>
                  <a:gd name="T86" fmla="*/ 9 w 837"/>
                  <a:gd name="T87" fmla="*/ 1349 h 1349"/>
                  <a:gd name="T88" fmla="*/ 46 w 837"/>
                  <a:gd name="T89" fmla="*/ 1339 h 1349"/>
                  <a:gd name="T90" fmla="*/ 37 w 837"/>
                  <a:gd name="T91" fmla="*/ 1070 h 1349"/>
                  <a:gd name="T92" fmla="*/ 102 w 837"/>
                  <a:gd name="T93" fmla="*/ 1163 h 1349"/>
                  <a:gd name="T94" fmla="*/ 93 w 837"/>
                  <a:gd name="T95" fmla="*/ 1339 h 1349"/>
                  <a:gd name="T96" fmla="*/ 130 w 837"/>
                  <a:gd name="T97" fmla="*/ 1349 h 1349"/>
                  <a:gd name="T98" fmla="*/ 139 w 837"/>
                  <a:gd name="T99" fmla="*/ 1172 h 1349"/>
                  <a:gd name="T100" fmla="*/ 223 w 837"/>
                  <a:gd name="T101" fmla="*/ 1256 h 1349"/>
                  <a:gd name="T102" fmla="*/ 186 w 837"/>
                  <a:gd name="T103" fmla="*/ 1265 h 1349"/>
                  <a:gd name="T104" fmla="*/ 195 w 837"/>
                  <a:gd name="T105" fmla="*/ 1349 h 1349"/>
                  <a:gd name="T106" fmla="*/ 232 w 837"/>
                  <a:gd name="T107" fmla="*/ 1339 h 1349"/>
                  <a:gd name="T108" fmla="*/ 223 w 837"/>
                  <a:gd name="T109" fmla="*/ 1256 h 1349"/>
                  <a:gd name="T110" fmla="*/ 288 w 837"/>
                  <a:gd name="T111" fmla="*/ 1070 h 1349"/>
                  <a:gd name="T112" fmla="*/ 279 w 837"/>
                  <a:gd name="T113" fmla="*/ 1339 h 1349"/>
                  <a:gd name="T114" fmla="*/ 316 w 837"/>
                  <a:gd name="T115" fmla="*/ 1349 h 1349"/>
                  <a:gd name="T116" fmla="*/ 325 w 837"/>
                  <a:gd name="T117" fmla="*/ 1079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1349">
                    <a:moveTo>
                      <a:pt x="465" y="535"/>
                    </a:moveTo>
                    <a:cubicBezTo>
                      <a:pt x="465" y="548"/>
                      <a:pt x="454" y="558"/>
                      <a:pt x="441" y="558"/>
                    </a:cubicBezTo>
                    <a:cubicBezTo>
                      <a:pt x="429" y="558"/>
                      <a:pt x="418" y="548"/>
                      <a:pt x="418" y="535"/>
                    </a:cubicBezTo>
                    <a:cubicBezTo>
                      <a:pt x="418" y="522"/>
                      <a:pt x="429" y="512"/>
                      <a:pt x="441" y="512"/>
                    </a:cubicBezTo>
                    <a:cubicBezTo>
                      <a:pt x="454" y="512"/>
                      <a:pt x="465" y="522"/>
                      <a:pt x="465" y="535"/>
                    </a:cubicBezTo>
                    <a:close/>
                    <a:moveTo>
                      <a:pt x="627" y="512"/>
                    </a:moveTo>
                    <a:cubicBezTo>
                      <a:pt x="615" y="512"/>
                      <a:pt x="604" y="522"/>
                      <a:pt x="604" y="535"/>
                    </a:cubicBezTo>
                    <a:cubicBezTo>
                      <a:pt x="604" y="548"/>
                      <a:pt x="615" y="558"/>
                      <a:pt x="627" y="558"/>
                    </a:cubicBezTo>
                    <a:cubicBezTo>
                      <a:pt x="640" y="558"/>
                      <a:pt x="651" y="548"/>
                      <a:pt x="651" y="535"/>
                    </a:cubicBezTo>
                    <a:cubicBezTo>
                      <a:pt x="651" y="522"/>
                      <a:pt x="640" y="512"/>
                      <a:pt x="627" y="512"/>
                    </a:cubicBezTo>
                    <a:close/>
                    <a:moveTo>
                      <a:pt x="534" y="512"/>
                    </a:moveTo>
                    <a:cubicBezTo>
                      <a:pt x="522" y="512"/>
                      <a:pt x="511" y="522"/>
                      <a:pt x="511" y="535"/>
                    </a:cubicBezTo>
                    <a:cubicBezTo>
                      <a:pt x="511" y="548"/>
                      <a:pt x="522" y="558"/>
                      <a:pt x="534" y="558"/>
                    </a:cubicBezTo>
                    <a:cubicBezTo>
                      <a:pt x="547" y="558"/>
                      <a:pt x="558" y="548"/>
                      <a:pt x="558" y="535"/>
                    </a:cubicBezTo>
                    <a:cubicBezTo>
                      <a:pt x="558" y="522"/>
                      <a:pt x="547" y="512"/>
                      <a:pt x="534" y="512"/>
                    </a:cubicBezTo>
                    <a:close/>
                    <a:moveTo>
                      <a:pt x="813" y="512"/>
                    </a:moveTo>
                    <a:cubicBezTo>
                      <a:pt x="801" y="512"/>
                      <a:pt x="790" y="522"/>
                      <a:pt x="790" y="535"/>
                    </a:cubicBezTo>
                    <a:cubicBezTo>
                      <a:pt x="790" y="548"/>
                      <a:pt x="801" y="558"/>
                      <a:pt x="813" y="558"/>
                    </a:cubicBezTo>
                    <a:cubicBezTo>
                      <a:pt x="826" y="558"/>
                      <a:pt x="837" y="548"/>
                      <a:pt x="837" y="535"/>
                    </a:cubicBezTo>
                    <a:cubicBezTo>
                      <a:pt x="837" y="522"/>
                      <a:pt x="826" y="512"/>
                      <a:pt x="813" y="512"/>
                    </a:cubicBezTo>
                    <a:close/>
                    <a:moveTo>
                      <a:pt x="720" y="512"/>
                    </a:moveTo>
                    <a:cubicBezTo>
                      <a:pt x="708" y="512"/>
                      <a:pt x="697" y="522"/>
                      <a:pt x="697" y="535"/>
                    </a:cubicBezTo>
                    <a:cubicBezTo>
                      <a:pt x="697" y="548"/>
                      <a:pt x="708" y="558"/>
                      <a:pt x="720" y="558"/>
                    </a:cubicBezTo>
                    <a:cubicBezTo>
                      <a:pt x="733" y="558"/>
                      <a:pt x="744" y="548"/>
                      <a:pt x="744" y="535"/>
                    </a:cubicBezTo>
                    <a:cubicBezTo>
                      <a:pt x="744" y="522"/>
                      <a:pt x="733" y="512"/>
                      <a:pt x="720" y="512"/>
                    </a:cubicBezTo>
                    <a:close/>
                    <a:moveTo>
                      <a:pt x="441" y="605"/>
                    </a:moveTo>
                    <a:cubicBezTo>
                      <a:pt x="429" y="605"/>
                      <a:pt x="418" y="615"/>
                      <a:pt x="418" y="628"/>
                    </a:cubicBezTo>
                    <a:cubicBezTo>
                      <a:pt x="418" y="641"/>
                      <a:pt x="429" y="651"/>
                      <a:pt x="441" y="651"/>
                    </a:cubicBezTo>
                    <a:cubicBezTo>
                      <a:pt x="454" y="651"/>
                      <a:pt x="465" y="641"/>
                      <a:pt x="465" y="628"/>
                    </a:cubicBezTo>
                    <a:cubicBezTo>
                      <a:pt x="465" y="615"/>
                      <a:pt x="454" y="605"/>
                      <a:pt x="441" y="605"/>
                    </a:cubicBezTo>
                    <a:close/>
                    <a:moveTo>
                      <a:pt x="627" y="605"/>
                    </a:moveTo>
                    <a:cubicBezTo>
                      <a:pt x="615" y="605"/>
                      <a:pt x="604" y="615"/>
                      <a:pt x="604" y="628"/>
                    </a:cubicBezTo>
                    <a:cubicBezTo>
                      <a:pt x="604" y="641"/>
                      <a:pt x="615" y="651"/>
                      <a:pt x="627" y="651"/>
                    </a:cubicBezTo>
                    <a:cubicBezTo>
                      <a:pt x="640" y="651"/>
                      <a:pt x="651" y="641"/>
                      <a:pt x="651" y="628"/>
                    </a:cubicBezTo>
                    <a:cubicBezTo>
                      <a:pt x="651" y="615"/>
                      <a:pt x="640" y="605"/>
                      <a:pt x="627" y="605"/>
                    </a:cubicBezTo>
                    <a:close/>
                    <a:moveTo>
                      <a:pt x="534" y="605"/>
                    </a:moveTo>
                    <a:cubicBezTo>
                      <a:pt x="522" y="605"/>
                      <a:pt x="511" y="615"/>
                      <a:pt x="511" y="628"/>
                    </a:cubicBezTo>
                    <a:cubicBezTo>
                      <a:pt x="511" y="641"/>
                      <a:pt x="522" y="651"/>
                      <a:pt x="534" y="651"/>
                    </a:cubicBezTo>
                    <a:cubicBezTo>
                      <a:pt x="547" y="651"/>
                      <a:pt x="558" y="641"/>
                      <a:pt x="558" y="628"/>
                    </a:cubicBezTo>
                    <a:cubicBezTo>
                      <a:pt x="558" y="615"/>
                      <a:pt x="547" y="605"/>
                      <a:pt x="534" y="605"/>
                    </a:cubicBezTo>
                    <a:close/>
                    <a:moveTo>
                      <a:pt x="441" y="698"/>
                    </a:moveTo>
                    <a:cubicBezTo>
                      <a:pt x="429" y="698"/>
                      <a:pt x="418" y="708"/>
                      <a:pt x="418" y="721"/>
                    </a:cubicBezTo>
                    <a:cubicBezTo>
                      <a:pt x="418" y="734"/>
                      <a:pt x="429" y="744"/>
                      <a:pt x="441" y="744"/>
                    </a:cubicBezTo>
                    <a:cubicBezTo>
                      <a:pt x="454" y="744"/>
                      <a:pt x="465" y="734"/>
                      <a:pt x="465" y="721"/>
                    </a:cubicBezTo>
                    <a:cubicBezTo>
                      <a:pt x="465" y="708"/>
                      <a:pt x="454" y="698"/>
                      <a:pt x="441" y="698"/>
                    </a:cubicBezTo>
                    <a:close/>
                    <a:moveTo>
                      <a:pt x="627" y="698"/>
                    </a:moveTo>
                    <a:cubicBezTo>
                      <a:pt x="615" y="698"/>
                      <a:pt x="604" y="708"/>
                      <a:pt x="604" y="721"/>
                    </a:cubicBezTo>
                    <a:cubicBezTo>
                      <a:pt x="604" y="734"/>
                      <a:pt x="615" y="744"/>
                      <a:pt x="627" y="744"/>
                    </a:cubicBezTo>
                    <a:cubicBezTo>
                      <a:pt x="640" y="744"/>
                      <a:pt x="651" y="734"/>
                      <a:pt x="651" y="721"/>
                    </a:cubicBezTo>
                    <a:cubicBezTo>
                      <a:pt x="651" y="708"/>
                      <a:pt x="640" y="698"/>
                      <a:pt x="627" y="698"/>
                    </a:cubicBezTo>
                    <a:close/>
                    <a:moveTo>
                      <a:pt x="534" y="698"/>
                    </a:moveTo>
                    <a:cubicBezTo>
                      <a:pt x="522" y="698"/>
                      <a:pt x="511" y="708"/>
                      <a:pt x="511" y="721"/>
                    </a:cubicBezTo>
                    <a:cubicBezTo>
                      <a:pt x="511" y="734"/>
                      <a:pt x="522" y="744"/>
                      <a:pt x="534" y="744"/>
                    </a:cubicBezTo>
                    <a:cubicBezTo>
                      <a:pt x="547" y="744"/>
                      <a:pt x="558" y="734"/>
                      <a:pt x="558" y="721"/>
                    </a:cubicBezTo>
                    <a:cubicBezTo>
                      <a:pt x="558" y="708"/>
                      <a:pt x="547" y="698"/>
                      <a:pt x="534" y="698"/>
                    </a:cubicBezTo>
                    <a:close/>
                    <a:moveTo>
                      <a:pt x="720" y="698"/>
                    </a:moveTo>
                    <a:cubicBezTo>
                      <a:pt x="708" y="698"/>
                      <a:pt x="697" y="708"/>
                      <a:pt x="697" y="721"/>
                    </a:cubicBezTo>
                    <a:cubicBezTo>
                      <a:pt x="697" y="734"/>
                      <a:pt x="708" y="744"/>
                      <a:pt x="720" y="744"/>
                    </a:cubicBezTo>
                    <a:cubicBezTo>
                      <a:pt x="733" y="744"/>
                      <a:pt x="744" y="734"/>
                      <a:pt x="744" y="721"/>
                    </a:cubicBezTo>
                    <a:cubicBezTo>
                      <a:pt x="744" y="708"/>
                      <a:pt x="733" y="698"/>
                      <a:pt x="720" y="698"/>
                    </a:cubicBezTo>
                    <a:close/>
                    <a:moveTo>
                      <a:pt x="279" y="846"/>
                    </a:moveTo>
                    <a:cubicBezTo>
                      <a:pt x="279" y="841"/>
                      <a:pt x="274" y="837"/>
                      <a:pt x="269" y="837"/>
                    </a:cubicBez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269" y="884"/>
                      <a:pt x="269" y="884"/>
                      <a:pt x="269" y="884"/>
                    </a:cubicBezTo>
                    <a:cubicBezTo>
                      <a:pt x="274" y="884"/>
                      <a:pt x="279" y="879"/>
                      <a:pt x="279" y="874"/>
                    </a:cubicBezTo>
                    <a:lnTo>
                      <a:pt x="279" y="846"/>
                    </a:lnTo>
                    <a:close/>
                    <a:moveTo>
                      <a:pt x="9" y="46"/>
                    </a:moveTo>
                    <a:cubicBezTo>
                      <a:pt x="269" y="46"/>
                      <a:pt x="269" y="46"/>
                      <a:pt x="269" y="46"/>
                    </a:cubicBezTo>
                    <a:cubicBezTo>
                      <a:pt x="274" y="46"/>
                      <a:pt x="279" y="42"/>
                      <a:pt x="279" y="37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79" y="4"/>
                      <a:pt x="274" y="0"/>
                      <a:pt x="2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4" y="46"/>
                      <a:pt x="9" y="46"/>
                    </a:cubicBezTo>
                    <a:close/>
                    <a:moveTo>
                      <a:pt x="162" y="139"/>
                    </a:moveTo>
                    <a:cubicBezTo>
                      <a:pt x="162" y="293"/>
                      <a:pt x="162" y="293"/>
                      <a:pt x="162" y="293"/>
                    </a:cubicBezTo>
                    <a:cubicBezTo>
                      <a:pt x="162" y="298"/>
                      <a:pt x="167" y="302"/>
                      <a:pt x="172" y="302"/>
                    </a:cubicBezTo>
                    <a:cubicBezTo>
                      <a:pt x="325" y="302"/>
                      <a:pt x="325" y="302"/>
                      <a:pt x="325" y="302"/>
                    </a:cubicBezTo>
                    <a:cubicBezTo>
                      <a:pt x="325" y="212"/>
                      <a:pt x="252" y="139"/>
                      <a:pt x="162" y="139"/>
                    </a:cubicBezTo>
                    <a:close/>
                    <a:moveTo>
                      <a:pt x="37" y="1070"/>
                    </a:moveTo>
                    <a:cubicBezTo>
                      <a:pt x="9" y="1070"/>
                      <a:pt x="9" y="1070"/>
                      <a:pt x="9" y="1070"/>
                    </a:cubicBezTo>
                    <a:cubicBezTo>
                      <a:pt x="4" y="1070"/>
                      <a:pt x="0" y="1074"/>
                      <a:pt x="0" y="1079"/>
                    </a:cubicBezTo>
                    <a:cubicBezTo>
                      <a:pt x="0" y="1339"/>
                      <a:pt x="0" y="1339"/>
                      <a:pt x="0" y="1339"/>
                    </a:cubicBezTo>
                    <a:cubicBezTo>
                      <a:pt x="0" y="1344"/>
                      <a:pt x="4" y="1349"/>
                      <a:pt x="9" y="1349"/>
                    </a:cubicBezTo>
                    <a:cubicBezTo>
                      <a:pt x="37" y="1349"/>
                      <a:pt x="37" y="1349"/>
                      <a:pt x="37" y="1349"/>
                    </a:cubicBezTo>
                    <a:cubicBezTo>
                      <a:pt x="42" y="1349"/>
                      <a:pt x="46" y="1344"/>
                      <a:pt x="46" y="1339"/>
                    </a:cubicBezTo>
                    <a:cubicBezTo>
                      <a:pt x="46" y="1079"/>
                      <a:pt x="46" y="1079"/>
                      <a:pt x="46" y="1079"/>
                    </a:cubicBezTo>
                    <a:cubicBezTo>
                      <a:pt x="46" y="1074"/>
                      <a:pt x="42" y="1070"/>
                      <a:pt x="37" y="1070"/>
                    </a:cubicBezTo>
                    <a:close/>
                    <a:moveTo>
                      <a:pt x="130" y="1163"/>
                    </a:moveTo>
                    <a:cubicBezTo>
                      <a:pt x="102" y="1163"/>
                      <a:pt x="102" y="1163"/>
                      <a:pt x="102" y="1163"/>
                    </a:cubicBezTo>
                    <a:cubicBezTo>
                      <a:pt x="97" y="1163"/>
                      <a:pt x="93" y="1167"/>
                      <a:pt x="93" y="1172"/>
                    </a:cubicBezTo>
                    <a:cubicBezTo>
                      <a:pt x="93" y="1339"/>
                      <a:pt x="93" y="1339"/>
                      <a:pt x="93" y="1339"/>
                    </a:cubicBezTo>
                    <a:cubicBezTo>
                      <a:pt x="93" y="1344"/>
                      <a:pt x="97" y="1349"/>
                      <a:pt x="102" y="1349"/>
                    </a:cubicBezTo>
                    <a:cubicBezTo>
                      <a:pt x="130" y="1349"/>
                      <a:pt x="130" y="1349"/>
                      <a:pt x="130" y="1349"/>
                    </a:cubicBezTo>
                    <a:cubicBezTo>
                      <a:pt x="135" y="1349"/>
                      <a:pt x="139" y="1344"/>
                      <a:pt x="139" y="1339"/>
                    </a:cubicBezTo>
                    <a:cubicBezTo>
                      <a:pt x="139" y="1172"/>
                      <a:pt x="139" y="1172"/>
                      <a:pt x="139" y="1172"/>
                    </a:cubicBezTo>
                    <a:cubicBezTo>
                      <a:pt x="139" y="1167"/>
                      <a:pt x="135" y="1163"/>
                      <a:pt x="130" y="1163"/>
                    </a:cubicBezTo>
                    <a:close/>
                    <a:moveTo>
                      <a:pt x="223" y="1256"/>
                    </a:moveTo>
                    <a:cubicBezTo>
                      <a:pt x="195" y="1256"/>
                      <a:pt x="195" y="1256"/>
                      <a:pt x="195" y="1256"/>
                    </a:cubicBezTo>
                    <a:cubicBezTo>
                      <a:pt x="190" y="1256"/>
                      <a:pt x="186" y="1260"/>
                      <a:pt x="186" y="1265"/>
                    </a:cubicBezTo>
                    <a:cubicBezTo>
                      <a:pt x="186" y="1339"/>
                      <a:pt x="186" y="1339"/>
                      <a:pt x="186" y="1339"/>
                    </a:cubicBezTo>
                    <a:cubicBezTo>
                      <a:pt x="186" y="1344"/>
                      <a:pt x="190" y="1349"/>
                      <a:pt x="195" y="1349"/>
                    </a:cubicBezTo>
                    <a:cubicBezTo>
                      <a:pt x="223" y="1349"/>
                      <a:pt x="223" y="1349"/>
                      <a:pt x="223" y="1349"/>
                    </a:cubicBezTo>
                    <a:cubicBezTo>
                      <a:pt x="228" y="1349"/>
                      <a:pt x="232" y="1344"/>
                      <a:pt x="232" y="1339"/>
                    </a:cubicBezTo>
                    <a:cubicBezTo>
                      <a:pt x="232" y="1265"/>
                      <a:pt x="232" y="1265"/>
                      <a:pt x="232" y="1265"/>
                    </a:cubicBezTo>
                    <a:cubicBezTo>
                      <a:pt x="232" y="1260"/>
                      <a:pt x="228" y="1256"/>
                      <a:pt x="223" y="1256"/>
                    </a:cubicBezTo>
                    <a:close/>
                    <a:moveTo>
                      <a:pt x="316" y="1070"/>
                    </a:moveTo>
                    <a:cubicBezTo>
                      <a:pt x="288" y="1070"/>
                      <a:pt x="288" y="1070"/>
                      <a:pt x="288" y="1070"/>
                    </a:cubicBezTo>
                    <a:cubicBezTo>
                      <a:pt x="283" y="1070"/>
                      <a:pt x="279" y="1074"/>
                      <a:pt x="279" y="1079"/>
                    </a:cubicBezTo>
                    <a:cubicBezTo>
                      <a:pt x="279" y="1339"/>
                      <a:pt x="279" y="1339"/>
                      <a:pt x="279" y="1339"/>
                    </a:cubicBezTo>
                    <a:cubicBezTo>
                      <a:pt x="279" y="1344"/>
                      <a:pt x="283" y="1349"/>
                      <a:pt x="288" y="1349"/>
                    </a:cubicBezTo>
                    <a:cubicBezTo>
                      <a:pt x="316" y="1349"/>
                      <a:pt x="316" y="1349"/>
                      <a:pt x="316" y="1349"/>
                    </a:cubicBezTo>
                    <a:cubicBezTo>
                      <a:pt x="321" y="1349"/>
                      <a:pt x="325" y="1344"/>
                      <a:pt x="325" y="1339"/>
                    </a:cubicBezTo>
                    <a:cubicBezTo>
                      <a:pt x="325" y="1079"/>
                      <a:pt x="325" y="1079"/>
                      <a:pt x="325" y="1079"/>
                    </a:cubicBezTo>
                    <a:cubicBezTo>
                      <a:pt x="325" y="1074"/>
                      <a:pt x="321" y="1070"/>
                      <a:pt x="316" y="1070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4631" y="2196"/>
                <a:ext cx="760" cy="506"/>
              </a:xfrm>
              <a:custGeom>
                <a:avLst/>
                <a:gdLst>
                  <a:gd name="T0" fmla="*/ 419 w 419"/>
                  <a:gd name="T1" fmla="*/ 232 h 279"/>
                  <a:gd name="T2" fmla="*/ 411 w 419"/>
                  <a:gd name="T3" fmla="*/ 279 h 279"/>
                  <a:gd name="T4" fmla="*/ 267 w 419"/>
                  <a:gd name="T5" fmla="*/ 279 h 279"/>
                  <a:gd name="T6" fmla="*/ 239 w 419"/>
                  <a:gd name="T7" fmla="*/ 279 h 279"/>
                  <a:gd name="T8" fmla="*/ 9 w 419"/>
                  <a:gd name="T9" fmla="*/ 279 h 279"/>
                  <a:gd name="T10" fmla="*/ 0 w 419"/>
                  <a:gd name="T11" fmla="*/ 269 h 279"/>
                  <a:gd name="T12" fmla="*/ 0 w 419"/>
                  <a:gd name="T13" fmla="*/ 12 h 279"/>
                  <a:gd name="T14" fmla="*/ 70 w 419"/>
                  <a:gd name="T15" fmla="*/ 0 h 279"/>
                  <a:gd name="T16" fmla="*/ 246 w 419"/>
                  <a:gd name="T17" fmla="*/ 97 h 279"/>
                  <a:gd name="T18" fmla="*/ 279 w 419"/>
                  <a:gd name="T19" fmla="*/ 93 h 279"/>
                  <a:gd name="T20" fmla="*/ 419 w 419"/>
                  <a:gd name="T21" fmla="*/ 23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9" h="279">
                    <a:moveTo>
                      <a:pt x="419" y="232"/>
                    </a:moveTo>
                    <a:cubicBezTo>
                      <a:pt x="419" y="248"/>
                      <a:pt x="416" y="264"/>
                      <a:pt x="411" y="279"/>
                    </a:cubicBezTo>
                    <a:cubicBezTo>
                      <a:pt x="267" y="279"/>
                      <a:pt x="267" y="279"/>
                      <a:pt x="267" y="279"/>
                    </a:cubicBezTo>
                    <a:cubicBezTo>
                      <a:pt x="239" y="279"/>
                      <a:pt x="239" y="279"/>
                      <a:pt x="239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74"/>
                      <a:pt x="0" y="26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2" y="4"/>
                      <a:pt x="45" y="0"/>
                      <a:pt x="70" y="0"/>
                    </a:cubicBezTo>
                    <a:cubicBezTo>
                      <a:pt x="144" y="0"/>
                      <a:pt x="209" y="38"/>
                      <a:pt x="246" y="97"/>
                    </a:cubicBezTo>
                    <a:cubicBezTo>
                      <a:pt x="257" y="94"/>
                      <a:pt x="268" y="93"/>
                      <a:pt x="279" y="93"/>
                    </a:cubicBezTo>
                    <a:cubicBezTo>
                      <a:pt x="356" y="93"/>
                      <a:pt x="419" y="155"/>
                      <a:pt x="419" y="232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631" y="2280"/>
                <a:ext cx="1097" cy="422"/>
              </a:xfrm>
              <a:custGeom>
                <a:avLst/>
                <a:gdLst>
                  <a:gd name="T0" fmla="*/ 595 w 605"/>
                  <a:gd name="T1" fmla="*/ 233 h 233"/>
                  <a:gd name="T2" fmla="*/ 9 w 605"/>
                  <a:gd name="T3" fmla="*/ 233 h 233"/>
                  <a:gd name="T4" fmla="*/ 0 w 605"/>
                  <a:gd name="T5" fmla="*/ 223 h 233"/>
                  <a:gd name="T6" fmla="*/ 0 w 605"/>
                  <a:gd name="T7" fmla="*/ 200 h 233"/>
                  <a:gd name="T8" fmla="*/ 423 w 605"/>
                  <a:gd name="T9" fmla="*/ 0 h 233"/>
                  <a:gd name="T10" fmla="*/ 605 w 605"/>
                  <a:gd name="T11" fmla="*/ 31 h 233"/>
                  <a:gd name="T12" fmla="*/ 605 w 605"/>
                  <a:gd name="T13" fmla="*/ 223 h 233"/>
                  <a:gd name="T14" fmla="*/ 595 w 605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5" h="233">
                    <a:moveTo>
                      <a:pt x="595" y="233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4" y="233"/>
                      <a:pt x="0" y="228"/>
                      <a:pt x="0" y="223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0" y="78"/>
                      <a:pt x="252" y="0"/>
                      <a:pt x="423" y="0"/>
                    </a:cubicBezTo>
                    <a:cubicBezTo>
                      <a:pt x="486" y="0"/>
                      <a:pt x="548" y="11"/>
                      <a:pt x="605" y="31"/>
                    </a:cubicBezTo>
                    <a:cubicBezTo>
                      <a:pt x="605" y="223"/>
                      <a:pt x="605" y="223"/>
                      <a:pt x="605" y="223"/>
                    </a:cubicBezTo>
                    <a:cubicBezTo>
                      <a:pt x="605" y="228"/>
                      <a:pt x="601" y="233"/>
                      <a:pt x="595" y="233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Rounded Rectangle 23"/>
            <p:cNvSpPr/>
            <p:nvPr/>
          </p:nvSpPr>
          <p:spPr>
            <a:xfrm>
              <a:off x="673729" y="3017878"/>
              <a:ext cx="1285875" cy="1281075"/>
            </a:xfrm>
            <a:prstGeom prst="roundRect">
              <a:avLst>
                <a:gd name="adj" fmla="val 32281"/>
              </a:avLst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16286" y="4029125"/>
            <a:ext cx="3744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tools needs to be available for your sales team to be able to reach the targeted outcome?</a:t>
            </a:r>
          </a:p>
        </p:txBody>
      </p:sp>
    </p:spTree>
    <p:extLst>
      <p:ext uri="{BB962C8B-B14F-4D97-AF65-F5344CB8AC3E}">
        <p14:creationId xmlns:p14="http://schemas.microsoft.com/office/powerpoint/2010/main" val="40545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683" y="777178"/>
            <a:ext cx="8634032" cy="127055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Example Sales Process Technology Company</a:t>
            </a:r>
          </a:p>
        </p:txBody>
      </p:sp>
      <p:sp>
        <p:nvSpPr>
          <p:cNvPr id="4" name="Rectangle 3"/>
          <p:cNvSpPr/>
          <p:nvPr/>
        </p:nvSpPr>
        <p:spPr>
          <a:xfrm>
            <a:off x="884903" y="4615489"/>
            <a:ext cx="1356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</a:t>
            </a:r>
          </a:p>
        </p:txBody>
      </p:sp>
      <p:sp>
        <p:nvSpPr>
          <p:cNvPr id="5" name="Rectangle 4"/>
          <p:cNvSpPr/>
          <p:nvPr/>
        </p:nvSpPr>
        <p:spPr>
          <a:xfrm>
            <a:off x="3693941" y="2303834"/>
            <a:ext cx="4746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+mj-lt"/>
              </a:rPr>
              <a:t>5 STAGES </a:t>
            </a:r>
          </a:p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WHERE FOCUS IS ON IMPORTANT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9685536" y="4615489"/>
            <a:ext cx="15664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 Meeting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326309" y="4615489"/>
            <a:ext cx="149432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Presentation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97363" y="4615489"/>
            <a:ext cx="80182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Demo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39544" y="4615489"/>
            <a:ext cx="1909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Evaluation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9662" y="3775125"/>
            <a:ext cx="957254" cy="278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3315145" y="3682477"/>
            <a:ext cx="957254" cy="27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887887" y="3784542"/>
            <a:ext cx="820774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ectangle 109"/>
          <p:cNvSpPr/>
          <p:nvPr/>
        </p:nvSpPr>
        <p:spPr>
          <a:xfrm>
            <a:off x="10016295" y="3774287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/>
          <p:cNvSpPr/>
          <p:nvPr/>
        </p:nvSpPr>
        <p:spPr>
          <a:xfrm>
            <a:off x="5621001" y="3830916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848681" y="366714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5" name="Group 64"/>
          <p:cNvGrpSpPr>
            <a:grpSpLocks noChangeAspect="1"/>
          </p:cNvGrpSpPr>
          <p:nvPr/>
        </p:nvGrpSpPr>
        <p:grpSpPr bwMode="auto">
          <a:xfrm>
            <a:off x="1079662" y="3393920"/>
            <a:ext cx="957254" cy="957254"/>
            <a:chOff x="1678" y="2"/>
            <a:chExt cx="4320" cy="4320"/>
          </a:xfrm>
        </p:grpSpPr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1678" y="452"/>
              <a:ext cx="4320" cy="2591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1678" y="3043"/>
              <a:ext cx="4320" cy="523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67"/>
            <p:cNvSpPr>
              <a:spLocks noChangeArrowheads="1"/>
            </p:cNvSpPr>
            <p:nvPr/>
          </p:nvSpPr>
          <p:spPr bwMode="auto">
            <a:xfrm>
              <a:off x="3738" y="3205"/>
              <a:ext cx="200" cy="19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68"/>
            <p:cNvSpPr>
              <a:spLocks noChangeArrowheads="1"/>
            </p:cNvSpPr>
            <p:nvPr/>
          </p:nvSpPr>
          <p:spPr bwMode="auto">
            <a:xfrm>
              <a:off x="3011" y="3566"/>
              <a:ext cx="1654" cy="486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011" y="3566"/>
              <a:ext cx="1654" cy="134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Rectangle 70"/>
            <p:cNvSpPr>
              <a:spLocks noChangeArrowheads="1"/>
            </p:cNvSpPr>
            <p:nvPr/>
          </p:nvSpPr>
          <p:spPr bwMode="auto">
            <a:xfrm>
              <a:off x="2571" y="4052"/>
              <a:ext cx="2526" cy="27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2471" y="2"/>
              <a:ext cx="2735" cy="2835"/>
            </a:xfrm>
            <a:custGeom>
              <a:avLst/>
              <a:gdLst>
                <a:gd name="T0" fmla="*/ 1200 w 1508"/>
                <a:gd name="T1" fmla="*/ 0 h 1563"/>
                <a:gd name="T2" fmla="*/ 99 w 1508"/>
                <a:gd name="T3" fmla="*/ 0 h 1563"/>
                <a:gd name="T4" fmla="*/ 0 w 1508"/>
                <a:gd name="T5" fmla="*/ 100 h 1563"/>
                <a:gd name="T6" fmla="*/ 0 w 1508"/>
                <a:gd name="T7" fmla="*/ 1563 h 1563"/>
                <a:gd name="T8" fmla="*/ 1508 w 1508"/>
                <a:gd name="T9" fmla="*/ 1563 h 1563"/>
                <a:gd name="T10" fmla="*/ 1508 w 1508"/>
                <a:gd name="T11" fmla="*/ 303 h 1563"/>
                <a:gd name="T12" fmla="*/ 1200 w 1508"/>
                <a:gd name="T13" fmla="*/ 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8" h="1563">
                  <a:moveTo>
                    <a:pt x="1200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63"/>
                    <a:pt x="0" y="1563"/>
                    <a:pt x="0" y="1563"/>
                  </a:cubicBezTo>
                  <a:cubicBezTo>
                    <a:pt x="1508" y="1563"/>
                    <a:pt x="1508" y="1563"/>
                    <a:pt x="1508" y="1563"/>
                  </a:cubicBezTo>
                  <a:cubicBezTo>
                    <a:pt x="1508" y="303"/>
                    <a:pt x="1508" y="303"/>
                    <a:pt x="1508" y="303"/>
                  </a:cubicBezTo>
                  <a:lnTo>
                    <a:pt x="12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647" y="2"/>
              <a:ext cx="550" cy="549"/>
            </a:xfrm>
            <a:custGeom>
              <a:avLst/>
              <a:gdLst>
                <a:gd name="T0" fmla="*/ 100 w 303"/>
                <a:gd name="T1" fmla="*/ 303 h 303"/>
                <a:gd name="T2" fmla="*/ 303 w 303"/>
                <a:gd name="T3" fmla="*/ 303 h 303"/>
                <a:gd name="T4" fmla="*/ 0 w 303"/>
                <a:gd name="T5" fmla="*/ 0 h 303"/>
                <a:gd name="T6" fmla="*/ 0 w 303"/>
                <a:gd name="T7" fmla="*/ 204 h 303"/>
                <a:gd name="T8" fmla="*/ 100 w 303"/>
                <a:gd name="T9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100" y="303"/>
                  </a:moveTo>
                  <a:cubicBezTo>
                    <a:pt x="303" y="303"/>
                    <a:pt x="303" y="303"/>
                    <a:pt x="303" y="3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58"/>
                    <a:pt x="45" y="303"/>
                    <a:pt x="100" y="303"/>
                  </a:cubicBezTo>
                  <a:close/>
                </a:path>
              </a:pathLst>
            </a:cu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206" y="722"/>
              <a:ext cx="504" cy="2115"/>
            </a:xfrm>
            <a:custGeom>
              <a:avLst/>
              <a:gdLst>
                <a:gd name="T0" fmla="*/ 27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504 w 504"/>
                <a:gd name="T7" fmla="*/ 0 h 2115"/>
                <a:gd name="T8" fmla="*/ 27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27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504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1967" y="722"/>
              <a:ext cx="504" cy="2115"/>
            </a:xfrm>
            <a:custGeom>
              <a:avLst/>
              <a:gdLst>
                <a:gd name="T0" fmla="*/ 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234 w 504"/>
                <a:gd name="T7" fmla="*/ 0 h 2115"/>
                <a:gd name="T8" fmla="*/ 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2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5206" y="452"/>
              <a:ext cx="306" cy="270"/>
            </a:xfrm>
            <a:custGeom>
              <a:avLst/>
              <a:gdLst>
                <a:gd name="T0" fmla="*/ 306 w 306"/>
                <a:gd name="T1" fmla="*/ 0 h 270"/>
                <a:gd name="T2" fmla="*/ 0 w 306"/>
                <a:gd name="T3" fmla="*/ 0 h 270"/>
                <a:gd name="T4" fmla="*/ 0 w 306"/>
                <a:gd name="T5" fmla="*/ 270 h 270"/>
                <a:gd name="T6" fmla="*/ 270 w 306"/>
                <a:gd name="T7" fmla="*/ 270 h 270"/>
                <a:gd name="T8" fmla="*/ 306 w 3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270">
                  <a:moveTo>
                    <a:pt x="306" y="0"/>
                  </a:moveTo>
                  <a:lnTo>
                    <a:pt x="0" y="0"/>
                  </a:lnTo>
                  <a:lnTo>
                    <a:pt x="0" y="270"/>
                  </a:lnTo>
                  <a:lnTo>
                    <a:pt x="270" y="27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2164" y="452"/>
              <a:ext cx="307" cy="270"/>
            </a:xfrm>
            <a:custGeom>
              <a:avLst/>
              <a:gdLst>
                <a:gd name="T0" fmla="*/ 307 w 307"/>
                <a:gd name="T1" fmla="*/ 0 h 270"/>
                <a:gd name="T2" fmla="*/ 0 w 307"/>
                <a:gd name="T3" fmla="*/ 0 h 270"/>
                <a:gd name="T4" fmla="*/ 37 w 307"/>
                <a:gd name="T5" fmla="*/ 270 h 270"/>
                <a:gd name="T6" fmla="*/ 307 w 307"/>
                <a:gd name="T7" fmla="*/ 270 h 270"/>
                <a:gd name="T8" fmla="*/ 307 w 307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70">
                  <a:moveTo>
                    <a:pt x="307" y="0"/>
                  </a:moveTo>
                  <a:lnTo>
                    <a:pt x="0" y="0"/>
                  </a:lnTo>
                  <a:lnTo>
                    <a:pt x="37" y="270"/>
                  </a:lnTo>
                  <a:lnTo>
                    <a:pt x="307" y="27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271" y="156"/>
              <a:ext cx="1135" cy="113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82"/>
            <p:cNvSpPr>
              <a:spLocks noEditPoints="1"/>
            </p:cNvSpPr>
            <p:nvPr/>
          </p:nvSpPr>
          <p:spPr bwMode="auto">
            <a:xfrm>
              <a:off x="3343" y="227"/>
              <a:ext cx="990" cy="999"/>
            </a:xfrm>
            <a:custGeom>
              <a:avLst/>
              <a:gdLst>
                <a:gd name="T0" fmla="*/ 501 w 546"/>
                <a:gd name="T1" fmla="*/ 253 h 551"/>
                <a:gd name="T2" fmla="*/ 546 w 546"/>
                <a:gd name="T3" fmla="*/ 224 h 551"/>
                <a:gd name="T4" fmla="*/ 526 w 546"/>
                <a:gd name="T5" fmla="*/ 164 h 551"/>
                <a:gd name="T6" fmla="*/ 471 w 546"/>
                <a:gd name="T7" fmla="*/ 164 h 551"/>
                <a:gd name="T8" fmla="*/ 447 w 546"/>
                <a:gd name="T9" fmla="*/ 124 h 551"/>
                <a:gd name="T10" fmla="*/ 466 w 546"/>
                <a:gd name="T11" fmla="*/ 75 h 551"/>
                <a:gd name="T12" fmla="*/ 417 w 546"/>
                <a:gd name="T13" fmla="*/ 35 h 551"/>
                <a:gd name="T14" fmla="*/ 372 w 546"/>
                <a:gd name="T15" fmla="*/ 70 h 551"/>
                <a:gd name="T16" fmla="*/ 323 w 546"/>
                <a:gd name="T17" fmla="*/ 55 h 551"/>
                <a:gd name="T18" fmla="*/ 308 w 546"/>
                <a:gd name="T19" fmla="*/ 0 h 551"/>
                <a:gd name="T20" fmla="*/ 243 w 546"/>
                <a:gd name="T21" fmla="*/ 0 h 551"/>
                <a:gd name="T22" fmla="*/ 228 w 546"/>
                <a:gd name="T23" fmla="*/ 50 h 551"/>
                <a:gd name="T24" fmla="*/ 184 w 546"/>
                <a:gd name="T25" fmla="*/ 65 h 551"/>
                <a:gd name="T26" fmla="*/ 139 w 546"/>
                <a:gd name="T27" fmla="*/ 30 h 551"/>
                <a:gd name="T28" fmla="*/ 89 w 546"/>
                <a:gd name="T29" fmla="*/ 65 h 551"/>
                <a:gd name="T30" fmla="*/ 104 w 546"/>
                <a:gd name="T31" fmla="*/ 120 h 551"/>
                <a:gd name="T32" fmla="*/ 89 w 546"/>
                <a:gd name="T33" fmla="*/ 139 h 551"/>
                <a:gd name="T34" fmla="*/ 89 w 546"/>
                <a:gd name="T35" fmla="*/ 139 h 551"/>
                <a:gd name="T36" fmla="*/ 75 w 546"/>
                <a:gd name="T37" fmla="*/ 159 h 551"/>
                <a:gd name="T38" fmla="*/ 20 w 546"/>
                <a:gd name="T39" fmla="*/ 159 h 551"/>
                <a:gd name="T40" fmla="*/ 0 w 546"/>
                <a:gd name="T41" fmla="*/ 214 h 551"/>
                <a:gd name="T42" fmla="*/ 45 w 546"/>
                <a:gd name="T43" fmla="*/ 248 h 551"/>
                <a:gd name="T44" fmla="*/ 45 w 546"/>
                <a:gd name="T45" fmla="*/ 298 h 551"/>
                <a:gd name="T46" fmla="*/ 0 w 546"/>
                <a:gd name="T47" fmla="*/ 328 h 551"/>
                <a:gd name="T48" fmla="*/ 20 w 546"/>
                <a:gd name="T49" fmla="*/ 387 h 551"/>
                <a:gd name="T50" fmla="*/ 75 w 546"/>
                <a:gd name="T51" fmla="*/ 387 h 551"/>
                <a:gd name="T52" fmla="*/ 104 w 546"/>
                <a:gd name="T53" fmla="*/ 427 h 551"/>
                <a:gd name="T54" fmla="*/ 84 w 546"/>
                <a:gd name="T55" fmla="*/ 477 h 551"/>
                <a:gd name="T56" fmla="*/ 134 w 546"/>
                <a:gd name="T57" fmla="*/ 516 h 551"/>
                <a:gd name="T58" fmla="*/ 179 w 546"/>
                <a:gd name="T59" fmla="*/ 482 h 551"/>
                <a:gd name="T60" fmla="*/ 228 w 546"/>
                <a:gd name="T61" fmla="*/ 497 h 551"/>
                <a:gd name="T62" fmla="*/ 243 w 546"/>
                <a:gd name="T63" fmla="*/ 551 h 551"/>
                <a:gd name="T64" fmla="*/ 308 w 546"/>
                <a:gd name="T65" fmla="*/ 551 h 551"/>
                <a:gd name="T66" fmla="*/ 323 w 546"/>
                <a:gd name="T67" fmla="*/ 497 h 551"/>
                <a:gd name="T68" fmla="*/ 367 w 546"/>
                <a:gd name="T69" fmla="*/ 482 h 551"/>
                <a:gd name="T70" fmla="*/ 412 w 546"/>
                <a:gd name="T71" fmla="*/ 516 h 551"/>
                <a:gd name="T72" fmla="*/ 462 w 546"/>
                <a:gd name="T73" fmla="*/ 482 h 551"/>
                <a:gd name="T74" fmla="*/ 447 w 546"/>
                <a:gd name="T75" fmla="*/ 427 h 551"/>
                <a:gd name="T76" fmla="*/ 462 w 546"/>
                <a:gd name="T77" fmla="*/ 407 h 551"/>
                <a:gd name="T78" fmla="*/ 462 w 546"/>
                <a:gd name="T79" fmla="*/ 407 h 551"/>
                <a:gd name="T80" fmla="*/ 476 w 546"/>
                <a:gd name="T81" fmla="*/ 387 h 551"/>
                <a:gd name="T82" fmla="*/ 531 w 546"/>
                <a:gd name="T83" fmla="*/ 387 h 551"/>
                <a:gd name="T84" fmla="*/ 546 w 546"/>
                <a:gd name="T85" fmla="*/ 333 h 551"/>
                <a:gd name="T86" fmla="*/ 501 w 546"/>
                <a:gd name="T87" fmla="*/ 303 h 551"/>
                <a:gd name="T88" fmla="*/ 501 w 546"/>
                <a:gd name="T89" fmla="*/ 253 h 551"/>
                <a:gd name="T90" fmla="*/ 377 w 546"/>
                <a:gd name="T91" fmla="*/ 353 h 551"/>
                <a:gd name="T92" fmla="*/ 293 w 546"/>
                <a:gd name="T93" fmla="*/ 402 h 551"/>
                <a:gd name="T94" fmla="*/ 149 w 546"/>
                <a:gd name="T95" fmla="*/ 293 h 551"/>
                <a:gd name="T96" fmla="*/ 169 w 546"/>
                <a:gd name="T97" fmla="*/ 199 h 551"/>
                <a:gd name="T98" fmla="*/ 253 w 546"/>
                <a:gd name="T99" fmla="*/ 149 h 551"/>
                <a:gd name="T100" fmla="*/ 397 w 546"/>
                <a:gd name="T101" fmla="*/ 258 h 551"/>
                <a:gd name="T102" fmla="*/ 377 w 546"/>
                <a:gd name="T103" fmla="*/ 35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6" h="551">
                  <a:moveTo>
                    <a:pt x="501" y="253"/>
                  </a:moveTo>
                  <a:cubicBezTo>
                    <a:pt x="546" y="224"/>
                    <a:pt x="546" y="224"/>
                    <a:pt x="546" y="224"/>
                  </a:cubicBezTo>
                  <a:cubicBezTo>
                    <a:pt x="526" y="164"/>
                    <a:pt x="526" y="164"/>
                    <a:pt x="526" y="164"/>
                  </a:cubicBezTo>
                  <a:cubicBezTo>
                    <a:pt x="471" y="164"/>
                    <a:pt x="471" y="164"/>
                    <a:pt x="471" y="164"/>
                  </a:cubicBezTo>
                  <a:cubicBezTo>
                    <a:pt x="466" y="149"/>
                    <a:pt x="457" y="134"/>
                    <a:pt x="447" y="124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17" y="35"/>
                    <a:pt x="417" y="35"/>
                    <a:pt x="417" y="35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357" y="65"/>
                    <a:pt x="342" y="55"/>
                    <a:pt x="323" y="55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13" y="55"/>
                    <a:pt x="199" y="60"/>
                    <a:pt x="184" y="65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99" y="124"/>
                    <a:pt x="94" y="129"/>
                    <a:pt x="89" y="139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84" y="144"/>
                    <a:pt x="80" y="154"/>
                    <a:pt x="75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5" y="263"/>
                    <a:pt x="45" y="283"/>
                    <a:pt x="45" y="29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75" y="387"/>
                    <a:pt x="75" y="387"/>
                    <a:pt x="75" y="387"/>
                  </a:cubicBezTo>
                  <a:cubicBezTo>
                    <a:pt x="84" y="402"/>
                    <a:pt x="89" y="417"/>
                    <a:pt x="104" y="427"/>
                  </a:cubicBezTo>
                  <a:cubicBezTo>
                    <a:pt x="84" y="477"/>
                    <a:pt x="84" y="477"/>
                    <a:pt x="84" y="477"/>
                  </a:cubicBezTo>
                  <a:cubicBezTo>
                    <a:pt x="134" y="516"/>
                    <a:pt x="134" y="516"/>
                    <a:pt x="134" y="516"/>
                  </a:cubicBezTo>
                  <a:cubicBezTo>
                    <a:pt x="179" y="482"/>
                    <a:pt x="179" y="482"/>
                    <a:pt x="179" y="482"/>
                  </a:cubicBezTo>
                  <a:cubicBezTo>
                    <a:pt x="194" y="487"/>
                    <a:pt x="209" y="497"/>
                    <a:pt x="228" y="497"/>
                  </a:cubicBezTo>
                  <a:cubicBezTo>
                    <a:pt x="243" y="551"/>
                    <a:pt x="243" y="551"/>
                    <a:pt x="243" y="551"/>
                  </a:cubicBezTo>
                  <a:cubicBezTo>
                    <a:pt x="308" y="551"/>
                    <a:pt x="308" y="551"/>
                    <a:pt x="308" y="551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37" y="492"/>
                    <a:pt x="352" y="487"/>
                    <a:pt x="367" y="482"/>
                  </a:cubicBezTo>
                  <a:cubicBezTo>
                    <a:pt x="412" y="516"/>
                    <a:pt x="412" y="516"/>
                    <a:pt x="412" y="516"/>
                  </a:cubicBezTo>
                  <a:cubicBezTo>
                    <a:pt x="462" y="482"/>
                    <a:pt x="462" y="482"/>
                    <a:pt x="462" y="482"/>
                  </a:cubicBezTo>
                  <a:cubicBezTo>
                    <a:pt x="447" y="427"/>
                    <a:pt x="447" y="427"/>
                    <a:pt x="447" y="427"/>
                  </a:cubicBezTo>
                  <a:cubicBezTo>
                    <a:pt x="452" y="422"/>
                    <a:pt x="457" y="417"/>
                    <a:pt x="462" y="407"/>
                  </a:cubicBezTo>
                  <a:cubicBezTo>
                    <a:pt x="462" y="407"/>
                    <a:pt x="462" y="407"/>
                    <a:pt x="462" y="407"/>
                  </a:cubicBezTo>
                  <a:cubicBezTo>
                    <a:pt x="466" y="402"/>
                    <a:pt x="471" y="392"/>
                    <a:pt x="476" y="387"/>
                  </a:cubicBezTo>
                  <a:cubicBezTo>
                    <a:pt x="531" y="387"/>
                    <a:pt x="531" y="387"/>
                    <a:pt x="531" y="387"/>
                  </a:cubicBezTo>
                  <a:cubicBezTo>
                    <a:pt x="546" y="333"/>
                    <a:pt x="546" y="333"/>
                    <a:pt x="546" y="333"/>
                  </a:cubicBezTo>
                  <a:cubicBezTo>
                    <a:pt x="501" y="303"/>
                    <a:pt x="501" y="303"/>
                    <a:pt x="501" y="303"/>
                  </a:cubicBezTo>
                  <a:cubicBezTo>
                    <a:pt x="501" y="288"/>
                    <a:pt x="501" y="268"/>
                    <a:pt x="501" y="253"/>
                  </a:cubicBezTo>
                  <a:close/>
                  <a:moveTo>
                    <a:pt x="377" y="353"/>
                  </a:moveTo>
                  <a:cubicBezTo>
                    <a:pt x="357" y="377"/>
                    <a:pt x="328" y="397"/>
                    <a:pt x="293" y="402"/>
                  </a:cubicBezTo>
                  <a:cubicBezTo>
                    <a:pt x="223" y="412"/>
                    <a:pt x="159" y="363"/>
                    <a:pt x="149" y="293"/>
                  </a:cubicBezTo>
                  <a:cubicBezTo>
                    <a:pt x="139" y="258"/>
                    <a:pt x="149" y="224"/>
                    <a:pt x="169" y="199"/>
                  </a:cubicBezTo>
                  <a:cubicBezTo>
                    <a:pt x="189" y="174"/>
                    <a:pt x="218" y="154"/>
                    <a:pt x="253" y="149"/>
                  </a:cubicBezTo>
                  <a:cubicBezTo>
                    <a:pt x="323" y="139"/>
                    <a:pt x="387" y="189"/>
                    <a:pt x="397" y="258"/>
                  </a:cubicBezTo>
                  <a:cubicBezTo>
                    <a:pt x="407" y="293"/>
                    <a:pt x="397" y="328"/>
                    <a:pt x="377" y="353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4819" y="2512"/>
              <a:ext cx="243" cy="199"/>
            </a:xfrm>
            <a:custGeom>
              <a:avLst/>
              <a:gdLst>
                <a:gd name="T0" fmla="*/ 134 w 134"/>
                <a:gd name="T1" fmla="*/ 55 h 110"/>
                <a:gd name="T2" fmla="*/ 134 w 134"/>
                <a:gd name="T3" fmla="*/ 55 h 110"/>
                <a:gd name="T4" fmla="*/ 79 w 134"/>
                <a:gd name="T5" fmla="*/ 0 h 110"/>
                <a:gd name="T6" fmla="*/ 0 w 134"/>
                <a:gd name="T7" fmla="*/ 0 h 110"/>
                <a:gd name="T8" fmla="*/ 0 w 134"/>
                <a:gd name="T9" fmla="*/ 110 h 110"/>
                <a:gd name="T10" fmla="*/ 79 w 134"/>
                <a:gd name="T11" fmla="*/ 110 h 110"/>
                <a:gd name="T12" fmla="*/ 134 w 134"/>
                <a:gd name="T1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134" y="55"/>
                  </a:moveTo>
                  <a:cubicBezTo>
                    <a:pt x="134" y="55"/>
                    <a:pt x="134" y="55"/>
                    <a:pt x="134" y="55"/>
                  </a:cubicBezTo>
                  <a:cubicBezTo>
                    <a:pt x="134" y="25"/>
                    <a:pt x="10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114" y="105"/>
                    <a:pt x="134" y="85"/>
                    <a:pt x="134" y="55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2614" y="2512"/>
              <a:ext cx="243" cy="190"/>
            </a:xfrm>
            <a:custGeom>
              <a:avLst/>
              <a:gdLst>
                <a:gd name="T0" fmla="*/ 243 w 243"/>
                <a:gd name="T1" fmla="*/ 0 h 190"/>
                <a:gd name="T2" fmla="*/ 243 w 243"/>
                <a:gd name="T3" fmla="*/ 190 h 190"/>
                <a:gd name="T4" fmla="*/ 127 w 243"/>
                <a:gd name="T5" fmla="*/ 145 h 190"/>
                <a:gd name="T6" fmla="*/ 0 w 243"/>
                <a:gd name="T7" fmla="*/ 100 h 190"/>
                <a:gd name="T8" fmla="*/ 127 w 243"/>
                <a:gd name="T9" fmla="*/ 45 h 190"/>
                <a:gd name="T10" fmla="*/ 243 w 243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190">
                  <a:moveTo>
                    <a:pt x="243" y="0"/>
                  </a:moveTo>
                  <a:lnTo>
                    <a:pt x="243" y="190"/>
                  </a:lnTo>
                  <a:lnTo>
                    <a:pt x="127" y="145"/>
                  </a:lnTo>
                  <a:lnTo>
                    <a:pt x="0" y="100"/>
                  </a:lnTo>
                  <a:lnTo>
                    <a:pt x="127" y="45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D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2614" y="2557"/>
              <a:ext cx="127" cy="100"/>
            </a:xfrm>
            <a:custGeom>
              <a:avLst/>
              <a:gdLst>
                <a:gd name="T0" fmla="*/ 127 w 127"/>
                <a:gd name="T1" fmla="*/ 0 h 100"/>
                <a:gd name="T2" fmla="*/ 127 w 127"/>
                <a:gd name="T3" fmla="*/ 100 h 100"/>
                <a:gd name="T4" fmla="*/ 0 w 127"/>
                <a:gd name="T5" fmla="*/ 55 h 100"/>
                <a:gd name="T6" fmla="*/ 127 w 12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0">
                  <a:moveTo>
                    <a:pt x="127" y="0"/>
                  </a:moveTo>
                  <a:lnTo>
                    <a:pt x="127" y="100"/>
                  </a:lnTo>
                  <a:lnTo>
                    <a:pt x="0" y="5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2857" y="2512"/>
              <a:ext cx="1872" cy="54"/>
            </a:xfrm>
            <a:custGeom>
              <a:avLst/>
              <a:gdLst>
                <a:gd name="T0" fmla="*/ 0 w 1872"/>
                <a:gd name="T1" fmla="*/ 0 h 54"/>
                <a:gd name="T2" fmla="*/ 0 w 1872"/>
                <a:gd name="T3" fmla="*/ 54 h 54"/>
                <a:gd name="T4" fmla="*/ 1872 w 1872"/>
                <a:gd name="T5" fmla="*/ 54 h 54"/>
                <a:gd name="T6" fmla="*/ 1872 w 1872"/>
                <a:gd name="T7" fmla="*/ 54 h 54"/>
                <a:gd name="T8" fmla="*/ 1872 w 1872"/>
                <a:gd name="T9" fmla="*/ 0 h 54"/>
                <a:gd name="T10" fmla="*/ 0 w 187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2" h="54">
                  <a:moveTo>
                    <a:pt x="0" y="0"/>
                  </a:moveTo>
                  <a:lnTo>
                    <a:pt x="0" y="54"/>
                  </a:lnTo>
                  <a:lnTo>
                    <a:pt x="1872" y="54"/>
                  </a:lnTo>
                  <a:lnTo>
                    <a:pt x="1872" y="54"/>
                  </a:lnTo>
                  <a:lnTo>
                    <a:pt x="18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2857" y="2566"/>
              <a:ext cx="1872" cy="82"/>
            </a:xfrm>
            <a:prstGeom prst="rect">
              <a:avLst/>
            </a:prstGeom>
            <a:solidFill>
              <a:srgbClr val="F1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2857" y="2648"/>
              <a:ext cx="1872" cy="63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89"/>
            <p:cNvSpPr>
              <a:spLocks noChangeArrowheads="1"/>
            </p:cNvSpPr>
            <p:nvPr/>
          </p:nvSpPr>
          <p:spPr bwMode="auto">
            <a:xfrm>
              <a:off x="4729" y="2512"/>
              <a:ext cx="90" cy="19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4729" y="2512"/>
              <a:ext cx="99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4828" y="2512"/>
              <a:ext cx="0" cy="54"/>
            </a:xfrm>
            <a:custGeom>
              <a:avLst/>
              <a:gdLst>
                <a:gd name="T0" fmla="*/ 54 h 54"/>
                <a:gd name="T1" fmla="*/ 54 h 54"/>
                <a:gd name="T2" fmla="*/ 0 h 54"/>
                <a:gd name="T3" fmla="*/ 54 h 5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4">
                  <a:moveTo>
                    <a:pt x="0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2"/>
            <p:cNvSpPr>
              <a:spLocks noChangeArrowheads="1"/>
            </p:cNvSpPr>
            <p:nvPr/>
          </p:nvSpPr>
          <p:spPr bwMode="auto">
            <a:xfrm>
              <a:off x="4828" y="2566"/>
              <a:ext cx="1" cy="82"/>
            </a:xfrm>
            <a:prstGeom prst="rect">
              <a:avLst/>
            </a:pr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2984" y="1587"/>
              <a:ext cx="1699" cy="207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4"/>
            <p:cNvSpPr>
              <a:spLocks noChangeArrowheads="1"/>
            </p:cNvSpPr>
            <p:nvPr/>
          </p:nvSpPr>
          <p:spPr bwMode="auto">
            <a:xfrm>
              <a:off x="2984" y="2010"/>
              <a:ext cx="1699" cy="206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255584" y="3312665"/>
            <a:ext cx="1076377" cy="988433"/>
            <a:chOff x="1090" y="531"/>
            <a:chExt cx="4320" cy="40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090" y="957"/>
              <a:ext cx="4320" cy="2453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90" y="3410"/>
              <a:ext cx="4320" cy="494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3150" y="3562"/>
              <a:ext cx="200" cy="18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423" y="3904"/>
              <a:ext cx="1654" cy="460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423" y="3904"/>
              <a:ext cx="1654" cy="127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2080" y="4364"/>
              <a:ext cx="2340" cy="256"/>
            </a:xfrm>
            <a:custGeom>
              <a:avLst/>
              <a:gdLst>
                <a:gd name="T0" fmla="*/ 2340 w 2340"/>
                <a:gd name="T1" fmla="*/ 256 h 256"/>
                <a:gd name="T2" fmla="*/ 0 w 2340"/>
                <a:gd name="T3" fmla="*/ 256 h 256"/>
                <a:gd name="T4" fmla="*/ 343 w 2340"/>
                <a:gd name="T5" fmla="*/ 0 h 256"/>
                <a:gd name="T6" fmla="*/ 1997 w 2340"/>
                <a:gd name="T7" fmla="*/ 0 h 256"/>
                <a:gd name="T8" fmla="*/ 2340 w 2340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0" h="256">
                  <a:moveTo>
                    <a:pt x="2340" y="256"/>
                  </a:moveTo>
                  <a:lnTo>
                    <a:pt x="0" y="256"/>
                  </a:lnTo>
                  <a:lnTo>
                    <a:pt x="343" y="0"/>
                  </a:lnTo>
                  <a:lnTo>
                    <a:pt x="1997" y="0"/>
                  </a:lnTo>
                  <a:lnTo>
                    <a:pt x="2340" y="25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1379" y="1212"/>
              <a:ext cx="3743" cy="20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828" y="2089"/>
              <a:ext cx="505" cy="75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2612" y="1604"/>
              <a:ext cx="504" cy="124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384" y="531"/>
              <a:ext cx="505" cy="2317"/>
            </a:xfrm>
            <a:prstGeom prst="rect">
              <a:avLst/>
            </a:prstGeom>
            <a:solidFill>
              <a:srgbClr val="84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4168" y="769"/>
              <a:ext cx="504" cy="2088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1631" y="2848"/>
              <a:ext cx="3239" cy="93"/>
            </a:xfrm>
            <a:prstGeom prst="rect">
              <a:avLst/>
            </a:pr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5612098" y="3428687"/>
            <a:ext cx="922743" cy="924885"/>
            <a:chOff x="1683" y="2"/>
            <a:chExt cx="4310" cy="4320"/>
          </a:xfrm>
        </p:grpSpPr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683" y="2"/>
              <a:ext cx="4310" cy="2945"/>
            </a:xfrm>
            <a:custGeom>
              <a:avLst/>
              <a:gdLst>
                <a:gd name="T0" fmla="*/ 2376 w 2376"/>
                <a:gd name="T1" fmla="*/ 80 h 1624"/>
                <a:gd name="T2" fmla="*/ 2297 w 2376"/>
                <a:gd name="T3" fmla="*/ 0 h 1624"/>
                <a:gd name="T4" fmla="*/ 99 w 2376"/>
                <a:gd name="T5" fmla="*/ 0 h 1624"/>
                <a:gd name="T6" fmla="*/ 0 w 2376"/>
                <a:gd name="T7" fmla="*/ 99 h 1624"/>
                <a:gd name="T8" fmla="*/ 0 w 2376"/>
                <a:gd name="T9" fmla="*/ 1624 h 1624"/>
                <a:gd name="T10" fmla="*/ 2376 w 2376"/>
                <a:gd name="T11" fmla="*/ 1624 h 1624"/>
                <a:gd name="T12" fmla="*/ 2376 w 2376"/>
                <a:gd name="T13" fmla="*/ 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1624">
                  <a:moveTo>
                    <a:pt x="2376" y="80"/>
                  </a:moveTo>
                  <a:cubicBezTo>
                    <a:pt x="2376" y="35"/>
                    <a:pt x="2341" y="0"/>
                    <a:pt x="229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99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76" y="1624"/>
                    <a:pt x="2376" y="1624"/>
                    <a:pt x="2376" y="1624"/>
                  </a:cubicBezTo>
                  <a:lnTo>
                    <a:pt x="2376" y="8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683" y="2947"/>
              <a:ext cx="4310" cy="521"/>
            </a:xfrm>
            <a:custGeom>
              <a:avLst/>
              <a:gdLst>
                <a:gd name="T0" fmla="*/ 0 w 2376"/>
                <a:gd name="T1" fmla="*/ 0 h 287"/>
                <a:gd name="T2" fmla="*/ 0 w 2376"/>
                <a:gd name="T3" fmla="*/ 188 h 287"/>
                <a:gd name="T4" fmla="*/ 99 w 2376"/>
                <a:gd name="T5" fmla="*/ 287 h 287"/>
                <a:gd name="T6" fmla="*/ 2277 w 2376"/>
                <a:gd name="T7" fmla="*/ 287 h 287"/>
                <a:gd name="T8" fmla="*/ 2376 w 2376"/>
                <a:gd name="T9" fmla="*/ 188 h 287"/>
                <a:gd name="T10" fmla="*/ 2376 w 2376"/>
                <a:gd name="T11" fmla="*/ 0 h 287"/>
                <a:gd name="T12" fmla="*/ 0 w 237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287">
                  <a:moveTo>
                    <a:pt x="0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243"/>
                    <a:pt x="44" y="287"/>
                    <a:pt x="99" y="287"/>
                  </a:cubicBezTo>
                  <a:cubicBezTo>
                    <a:pt x="2277" y="287"/>
                    <a:pt x="2277" y="287"/>
                    <a:pt x="2277" y="287"/>
                  </a:cubicBezTo>
                  <a:cubicBezTo>
                    <a:pt x="2332" y="287"/>
                    <a:pt x="2376" y="243"/>
                    <a:pt x="2376" y="188"/>
                  </a:cubicBezTo>
                  <a:cubicBezTo>
                    <a:pt x="2376" y="0"/>
                    <a:pt x="2376" y="0"/>
                    <a:pt x="23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Oval 22"/>
            <p:cNvSpPr>
              <a:spLocks noChangeArrowheads="1"/>
            </p:cNvSpPr>
            <p:nvPr/>
          </p:nvSpPr>
          <p:spPr bwMode="auto">
            <a:xfrm>
              <a:off x="5509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113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2940" y="3468"/>
              <a:ext cx="1796" cy="529"/>
            </a:xfrm>
            <a:custGeom>
              <a:avLst/>
              <a:gdLst>
                <a:gd name="T0" fmla="*/ 1796 w 1796"/>
                <a:gd name="T1" fmla="*/ 529 h 529"/>
                <a:gd name="T2" fmla="*/ 0 w 1796"/>
                <a:gd name="T3" fmla="*/ 529 h 529"/>
                <a:gd name="T4" fmla="*/ 198 w 1796"/>
                <a:gd name="T5" fmla="*/ 136 h 529"/>
                <a:gd name="T6" fmla="*/ 252 w 1796"/>
                <a:gd name="T7" fmla="*/ 0 h 529"/>
                <a:gd name="T8" fmla="*/ 1544 w 1796"/>
                <a:gd name="T9" fmla="*/ 0 h 529"/>
                <a:gd name="T10" fmla="*/ 1598 w 1796"/>
                <a:gd name="T11" fmla="*/ 136 h 529"/>
                <a:gd name="T12" fmla="*/ 1796 w 1796"/>
                <a:gd name="T1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529">
                  <a:moveTo>
                    <a:pt x="1796" y="529"/>
                  </a:moveTo>
                  <a:lnTo>
                    <a:pt x="0" y="529"/>
                  </a:lnTo>
                  <a:lnTo>
                    <a:pt x="198" y="136"/>
                  </a:lnTo>
                  <a:lnTo>
                    <a:pt x="252" y="0"/>
                  </a:lnTo>
                  <a:lnTo>
                    <a:pt x="1544" y="0"/>
                  </a:lnTo>
                  <a:lnTo>
                    <a:pt x="1598" y="136"/>
                  </a:lnTo>
                  <a:lnTo>
                    <a:pt x="1796" y="529"/>
                  </a:lnTo>
                  <a:close/>
                </a:path>
              </a:pathLst>
            </a:cu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627" y="3997"/>
              <a:ext cx="2423" cy="325"/>
            </a:xfrm>
            <a:custGeom>
              <a:avLst/>
              <a:gdLst>
                <a:gd name="T0" fmla="*/ 1247 w 1336"/>
                <a:gd name="T1" fmla="*/ 0 h 179"/>
                <a:gd name="T2" fmla="*/ 89 w 1336"/>
                <a:gd name="T3" fmla="*/ 0 h 179"/>
                <a:gd name="T4" fmla="*/ 0 w 1336"/>
                <a:gd name="T5" fmla="*/ 89 h 179"/>
                <a:gd name="T6" fmla="*/ 89 w 1336"/>
                <a:gd name="T7" fmla="*/ 179 h 179"/>
                <a:gd name="T8" fmla="*/ 1247 w 1336"/>
                <a:gd name="T9" fmla="*/ 179 h 179"/>
                <a:gd name="T10" fmla="*/ 1336 w 1336"/>
                <a:gd name="T11" fmla="*/ 89 h 179"/>
                <a:gd name="T12" fmla="*/ 1247 w 1336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6" h="179">
                  <a:moveTo>
                    <a:pt x="1247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39" y="0"/>
                    <a:pt x="0" y="40"/>
                    <a:pt x="0" y="89"/>
                  </a:cubicBezTo>
                  <a:cubicBezTo>
                    <a:pt x="0" y="139"/>
                    <a:pt x="39" y="179"/>
                    <a:pt x="89" y="179"/>
                  </a:cubicBezTo>
                  <a:cubicBezTo>
                    <a:pt x="1247" y="179"/>
                    <a:pt x="1247" y="179"/>
                    <a:pt x="1247" y="179"/>
                  </a:cubicBezTo>
                  <a:cubicBezTo>
                    <a:pt x="1297" y="179"/>
                    <a:pt x="1336" y="139"/>
                    <a:pt x="1336" y="89"/>
                  </a:cubicBezTo>
                  <a:cubicBezTo>
                    <a:pt x="1336" y="40"/>
                    <a:pt x="1297" y="0"/>
                    <a:pt x="1247" y="0"/>
                  </a:cubicBez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138" y="3468"/>
              <a:ext cx="1400" cy="136"/>
            </a:xfrm>
            <a:custGeom>
              <a:avLst/>
              <a:gdLst>
                <a:gd name="T0" fmla="*/ 1400 w 1400"/>
                <a:gd name="T1" fmla="*/ 136 h 136"/>
                <a:gd name="T2" fmla="*/ 0 w 1400"/>
                <a:gd name="T3" fmla="*/ 136 h 136"/>
                <a:gd name="T4" fmla="*/ 54 w 1400"/>
                <a:gd name="T5" fmla="*/ 0 h 136"/>
                <a:gd name="T6" fmla="*/ 1346 w 1400"/>
                <a:gd name="T7" fmla="*/ 0 h 136"/>
                <a:gd name="T8" fmla="*/ 1400 w 1400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0" h="136">
                  <a:moveTo>
                    <a:pt x="1400" y="136"/>
                  </a:moveTo>
                  <a:lnTo>
                    <a:pt x="0" y="136"/>
                  </a:lnTo>
                  <a:lnTo>
                    <a:pt x="54" y="0"/>
                  </a:lnTo>
                  <a:lnTo>
                    <a:pt x="1346" y="0"/>
                  </a:lnTo>
                  <a:lnTo>
                    <a:pt x="1400" y="136"/>
                  </a:lnTo>
                  <a:close/>
                </a:path>
              </a:pathLst>
            </a:custGeom>
            <a:solidFill>
              <a:srgbClr val="9EA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1970" y="263"/>
              <a:ext cx="3737" cy="24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3856" y="622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3897" y="995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2447" y="1736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2447" y="2104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2429" y="533"/>
              <a:ext cx="1230" cy="780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4018" y="1645"/>
              <a:ext cx="1230" cy="782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51"/>
          <p:cNvGrpSpPr>
            <a:grpSpLocks noChangeAspect="1"/>
          </p:cNvGrpSpPr>
          <p:nvPr/>
        </p:nvGrpSpPr>
        <p:grpSpPr bwMode="auto">
          <a:xfrm>
            <a:off x="7826730" y="3377115"/>
            <a:ext cx="943088" cy="943088"/>
            <a:chOff x="1705" y="2"/>
            <a:chExt cx="4320" cy="4320"/>
          </a:xfrm>
        </p:grpSpPr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1916" y="350"/>
              <a:ext cx="3899" cy="2996"/>
            </a:xfrm>
            <a:custGeom>
              <a:avLst/>
              <a:gdLst>
                <a:gd name="T0" fmla="*/ 0 w 2150"/>
                <a:gd name="T1" fmla="*/ 0 h 1652"/>
                <a:gd name="T2" fmla="*/ 0 w 2150"/>
                <a:gd name="T3" fmla="*/ 1652 h 1652"/>
                <a:gd name="T4" fmla="*/ 196 w 2150"/>
                <a:gd name="T5" fmla="*/ 1652 h 1652"/>
                <a:gd name="T6" fmla="*/ 192 w 2150"/>
                <a:gd name="T7" fmla="*/ 1613 h 1652"/>
                <a:gd name="T8" fmla="*/ 384 w 2150"/>
                <a:gd name="T9" fmla="*/ 1421 h 1652"/>
                <a:gd name="T10" fmla="*/ 576 w 2150"/>
                <a:gd name="T11" fmla="*/ 1613 h 1652"/>
                <a:gd name="T12" fmla="*/ 572 w 2150"/>
                <a:gd name="T13" fmla="*/ 1652 h 1652"/>
                <a:gd name="T14" fmla="*/ 887 w 2150"/>
                <a:gd name="T15" fmla="*/ 1652 h 1652"/>
                <a:gd name="T16" fmla="*/ 883 w 2150"/>
                <a:gd name="T17" fmla="*/ 1613 h 1652"/>
                <a:gd name="T18" fmla="*/ 1075 w 2150"/>
                <a:gd name="T19" fmla="*/ 1421 h 1652"/>
                <a:gd name="T20" fmla="*/ 1267 w 2150"/>
                <a:gd name="T21" fmla="*/ 1613 h 1652"/>
                <a:gd name="T22" fmla="*/ 1263 w 2150"/>
                <a:gd name="T23" fmla="*/ 1652 h 1652"/>
                <a:gd name="T24" fmla="*/ 1578 w 2150"/>
                <a:gd name="T25" fmla="*/ 1652 h 1652"/>
                <a:gd name="T26" fmla="*/ 1574 w 2150"/>
                <a:gd name="T27" fmla="*/ 1613 h 1652"/>
                <a:gd name="T28" fmla="*/ 1766 w 2150"/>
                <a:gd name="T29" fmla="*/ 1421 h 1652"/>
                <a:gd name="T30" fmla="*/ 1958 w 2150"/>
                <a:gd name="T31" fmla="*/ 1613 h 1652"/>
                <a:gd name="T32" fmla="*/ 1954 w 2150"/>
                <a:gd name="T33" fmla="*/ 1652 h 1652"/>
                <a:gd name="T34" fmla="*/ 2150 w 2150"/>
                <a:gd name="T35" fmla="*/ 1652 h 1652"/>
                <a:gd name="T36" fmla="*/ 2150 w 2150"/>
                <a:gd name="T37" fmla="*/ 0 h 1652"/>
                <a:gd name="T38" fmla="*/ 0 w 2150"/>
                <a:gd name="T39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0" h="1652">
                  <a:moveTo>
                    <a:pt x="0" y="0"/>
                  </a:moveTo>
                  <a:cubicBezTo>
                    <a:pt x="0" y="1652"/>
                    <a:pt x="0" y="1652"/>
                    <a:pt x="0" y="1652"/>
                  </a:cubicBezTo>
                  <a:cubicBezTo>
                    <a:pt x="196" y="1652"/>
                    <a:pt x="196" y="1652"/>
                    <a:pt x="196" y="1652"/>
                  </a:cubicBezTo>
                  <a:cubicBezTo>
                    <a:pt x="193" y="1639"/>
                    <a:pt x="192" y="1627"/>
                    <a:pt x="192" y="1613"/>
                  </a:cubicBezTo>
                  <a:cubicBezTo>
                    <a:pt x="192" y="1507"/>
                    <a:pt x="278" y="1421"/>
                    <a:pt x="384" y="1421"/>
                  </a:cubicBezTo>
                  <a:cubicBezTo>
                    <a:pt x="490" y="1421"/>
                    <a:pt x="576" y="1507"/>
                    <a:pt x="576" y="1613"/>
                  </a:cubicBezTo>
                  <a:cubicBezTo>
                    <a:pt x="576" y="1627"/>
                    <a:pt x="574" y="1639"/>
                    <a:pt x="572" y="1652"/>
                  </a:cubicBezTo>
                  <a:cubicBezTo>
                    <a:pt x="887" y="1652"/>
                    <a:pt x="887" y="1652"/>
                    <a:pt x="887" y="1652"/>
                  </a:cubicBezTo>
                  <a:cubicBezTo>
                    <a:pt x="884" y="1639"/>
                    <a:pt x="883" y="1627"/>
                    <a:pt x="883" y="1613"/>
                  </a:cubicBezTo>
                  <a:cubicBezTo>
                    <a:pt x="883" y="1507"/>
                    <a:pt x="969" y="1421"/>
                    <a:pt x="1075" y="1421"/>
                  </a:cubicBezTo>
                  <a:cubicBezTo>
                    <a:pt x="1181" y="1421"/>
                    <a:pt x="1267" y="1507"/>
                    <a:pt x="1267" y="1613"/>
                  </a:cubicBezTo>
                  <a:cubicBezTo>
                    <a:pt x="1267" y="1627"/>
                    <a:pt x="1266" y="1639"/>
                    <a:pt x="1263" y="1652"/>
                  </a:cubicBezTo>
                  <a:cubicBezTo>
                    <a:pt x="1578" y="1652"/>
                    <a:pt x="1578" y="1652"/>
                    <a:pt x="1578" y="1652"/>
                  </a:cubicBezTo>
                  <a:cubicBezTo>
                    <a:pt x="1576" y="1639"/>
                    <a:pt x="1574" y="1627"/>
                    <a:pt x="1574" y="1613"/>
                  </a:cubicBezTo>
                  <a:cubicBezTo>
                    <a:pt x="1574" y="1507"/>
                    <a:pt x="1660" y="1421"/>
                    <a:pt x="1766" y="1421"/>
                  </a:cubicBezTo>
                  <a:cubicBezTo>
                    <a:pt x="1872" y="1421"/>
                    <a:pt x="1958" y="1507"/>
                    <a:pt x="1958" y="1613"/>
                  </a:cubicBezTo>
                  <a:cubicBezTo>
                    <a:pt x="1958" y="1627"/>
                    <a:pt x="1957" y="1639"/>
                    <a:pt x="1954" y="1652"/>
                  </a:cubicBezTo>
                  <a:cubicBezTo>
                    <a:pt x="2150" y="1652"/>
                    <a:pt x="2150" y="1652"/>
                    <a:pt x="2150" y="1652"/>
                  </a:cubicBezTo>
                  <a:cubicBezTo>
                    <a:pt x="2150" y="0"/>
                    <a:pt x="2150" y="0"/>
                    <a:pt x="21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B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3100" y="860"/>
              <a:ext cx="1469" cy="1862"/>
            </a:xfrm>
            <a:custGeom>
              <a:avLst/>
              <a:gdLst>
                <a:gd name="T0" fmla="*/ 625 w 810"/>
                <a:gd name="T1" fmla="*/ 54 h 1027"/>
                <a:gd name="T2" fmla="*/ 691 w 810"/>
                <a:gd name="T3" fmla="*/ 119 h 1027"/>
                <a:gd name="T4" fmla="*/ 239 w 810"/>
                <a:gd name="T5" fmla="*/ 425 h 1027"/>
                <a:gd name="T6" fmla="*/ 0 w 810"/>
                <a:gd name="T7" fmla="*/ 1023 h 1027"/>
                <a:gd name="T8" fmla="*/ 76 w 810"/>
                <a:gd name="T9" fmla="*/ 1027 h 1027"/>
                <a:gd name="T10" fmla="*/ 298 w 810"/>
                <a:gd name="T11" fmla="*/ 473 h 1027"/>
                <a:gd name="T12" fmla="*/ 715 w 810"/>
                <a:gd name="T13" fmla="*/ 193 h 1027"/>
                <a:gd name="T14" fmla="*/ 692 w 810"/>
                <a:gd name="T15" fmla="*/ 286 h 1027"/>
                <a:gd name="T16" fmla="*/ 766 w 810"/>
                <a:gd name="T17" fmla="*/ 305 h 1027"/>
                <a:gd name="T18" fmla="*/ 810 w 810"/>
                <a:gd name="T19" fmla="*/ 130 h 1027"/>
                <a:gd name="T20" fmla="*/ 680 w 810"/>
                <a:gd name="T21" fmla="*/ 0 h 1027"/>
                <a:gd name="T22" fmla="*/ 625 w 810"/>
                <a:gd name="T23" fmla="*/ 5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027">
                  <a:moveTo>
                    <a:pt x="625" y="54"/>
                  </a:moveTo>
                  <a:cubicBezTo>
                    <a:pt x="691" y="119"/>
                    <a:pt x="691" y="119"/>
                    <a:pt x="691" y="119"/>
                  </a:cubicBezTo>
                  <a:cubicBezTo>
                    <a:pt x="590" y="147"/>
                    <a:pt x="402" y="223"/>
                    <a:pt x="239" y="425"/>
                  </a:cubicBezTo>
                  <a:cubicBezTo>
                    <a:pt x="19" y="696"/>
                    <a:pt x="0" y="1010"/>
                    <a:pt x="0" y="1023"/>
                  </a:cubicBezTo>
                  <a:cubicBezTo>
                    <a:pt x="76" y="1027"/>
                    <a:pt x="76" y="1027"/>
                    <a:pt x="76" y="1027"/>
                  </a:cubicBezTo>
                  <a:cubicBezTo>
                    <a:pt x="76" y="1024"/>
                    <a:pt x="94" y="725"/>
                    <a:pt x="298" y="473"/>
                  </a:cubicBezTo>
                  <a:cubicBezTo>
                    <a:pt x="450" y="286"/>
                    <a:pt x="627" y="217"/>
                    <a:pt x="715" y="193"/>
                  </a:cubicBezTo>
                  <a:cubicBezTo>
                    <a:pt x="692" y="286"/>
                    <a:pt x="692" y="286"/>
                    <a:pt x="692" y="286"/>
                  </a:cubicBezTo>
                  <a:cubicBezTo>
                    <a:pt x="766" y="305"/>
                    <a:pt x="766" y="305"/>
                    <a:pt x="766" y="305"/>
                  </a:cubicBezTo>
                  <a:cubicBezTo>
                    <a:pt x="810" y="130"/>
                    <a:pt x="810" y="130"/>
                    <a:pt x="810" y="130"/>
                  </a:cubicBezTo>
                  <a:cubicBezTo>
                    <a:pt x="680" y="0"/>
                    <a:pt x="680" y="0"/>
                    <a:pt x="680" y="0"/>
                  </a:cubicBezTo>
                  <a:lnTo>
                    <a:pt x="625" y="5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4770" y="769"/>
              <a:ext cx="488" cy="488"/>
            </a:xfrm>
            <a:custGeom>
              <a:avLst/>
              <a:gdLst>
                <a:gd name="T0" fmla="*/ 135 w 269"/>
                <a:gd name="T1" fmla="*/ 269 h 269"/>
                <a:gd name="T2" fmla="*/ 269 w 269"/>
                <a:gd name="T3" fmla="*/ 134 h 269"/>
                <a:gd name="T4" fmla="*/ 135 w 269"/>
                <a:gd name="T5" fmla="*/ 0 h 269"/>
                <a:gd name="T6" fmla="*/ 0 w 269"/>
                <a:gd name="T7" fmla="*/ 134 h 269"/>
                <a:gd name="T8" fmla="*/ 135 w 269"/>
                <a:gd name="T9" fmla="*/ 269 h 269"/>
                <a:gd name="T10" fmla="*/ 135 w 269"/>
                <a:gd name="T11" fmla="*/ 77 h 269"/>
                <a:gd name="T12" fmla="*/ 192 w 269"/>
                <a:gd name="T13" fmla="*/ 134 h 269"/>
                <a:gd name="T14" fmla="*/ 135 w 269"/>
                <a:gd name="T15" fmla="*/ 192 h 269"/>
                <a:gd name="T16" fmla="*/ 77 w 269"/>
                <a:gd name="T17" fmla="*/ 134 h 269"/>
                <a:gd name="T18" fmla="*/ 135 w 269"/>
                <a:gd name="T19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135" y="269"/>
                  </a:moveTo>
                  <a:cubicBezTo>
                    <a:pt x="209" y="269"/>
                    <a:pt x="269" y="208"/>
                    <a:pt x="269" y="134"/>
                  </a:cubicBezTo>
                  <a:cubicBezTo>
                    <a:pt x="269" y="60"/>
                    <a:pt x="209" y="0"/>
                    <a:pt x="135" y="0"/>
                  </a:cubicBezTo>
                  <a:cubicBezTo>
                    <a:pt x="61" y="0"/>
                    <a:pt x="0" y="60"/>
                    <a:pt x="0" y="134"/>
                  </a:cubicBezTo>
                  <a:cubicBezTo>
                    <a:pt x="0" y="208"/>
                    <a:pt x="61" y="269"/>
                    <a:pt x="135" y="269"/>
                  </a:cubicBezTo>
                  <a:close/>
                  <a:moveTo>
                    <a:pt x="135" y="77"/>
                  </a:moveTo>
                  <a:cubicBezTo>
                    <a:pt x="166" y="77"/>
                    <a:pt x="192" y="103"/>
                    <a:pt x="192" y="134"/>
                  </a:cubicBezTo>
                  <a:cubicBezTo>
                    <a:pt x="192" y="166"/>
                    <a:pt x="166" y="192"/>
                    <a:pt x="135" y="192"/>
                  </a:cubicBezTo>
                  <a:cubicBezTo>
                    <a:pt x="103" y="192"/>
                    <a:pt x="77" y="166"/>
                    <a:pt x="77" y="134"/>
                  </a:cubicBezTo>
                  <a:cubicBezTo>
                    <a:pt x="77" y="103"/>
                    <a:pt x="103" y="77"/>
                    <a:pt x="135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2980" y="720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5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5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2284" y="1556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3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3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4094" y="1973"/>
              <a:ext cx="448" cy="446"/>
            </a:xfrm>
            <a:custGeom>
              <a:avLst/>
              <a:gdLst>
                <a:gd name="T0" fmla="*/ 348 w 448"/>
                <a:gd name="T1" fmla="*/ 0 h 446"/>
                <a:gd name="T2" fmla="*/ 225 w 448"/>
                <a:gd name="T3" fmla="*/ 125 h 446"/>
                <a:gd name="T4" fmla="*/ 99 w 448"/>
                <a:gd name="T5" fmla="*/ 0 h 446"/>
                <a:gd name="T6" fmla="*/ 0 w 448"/>
                <a:gd name="T7" fmla="*/ 98 h 446"/>
                <a:gd name="T8" fmla="*/ 125 w 448"/>
                <a:gd name="T9" fmla="*/ 223 h 446"/>
                <a:gd name="T10" fmla="*/ 0 w 448"/>
                <a:gd name="T11" fmla="*/ 348 h 446"/>
                <a:gd name="T12" fmla="*/ 99 w 448"/>
                <a:gd name="T13" fmla="*/ 446 h 446"/>
                <a:gd name="T14" fmla="*/ 225 w 448"/>
                <a:gd name="T15" fmla="*/ 323 h 446"/>
                <a:gd name="T16" fmla="*/ 348 w 448"/>
                <a:gd name="T17" fmla="*/ 446 h 446"/>
                <a:gd name="T18" fmla="*/ 448 w 448"/>
                <a:gd name="T19" fmla="*/ 348 h 446"/>
                <a:gd name="T20" fmla="*/ 323 w 448"/>
                <a:gd name="T21" fmla="*/ 223 h 446"/>
                <a:gd name="T22" fmla="*/ 448 w 448"/>
                <a:gd name="T23" fmla="*/ 98 h 446"/>
                <a:gd name="T24" fmla="*/ 348 w 448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46">
                  <a:moveTo>
                    <a:pt x="348" y="0"/>
                  </a:moveTo>
                  <a:lnTo>
                    <a:pt x="225" y="125"/>
                  </a:lnTo>
                  <a:lnTo>
                    <a:pt x="99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9" y="446"/>
                  </a:lnTo>
                  <a:lnTo>
                    <a:pt x="225" y="323"/>
                  </a:lnTo>
                  <a:lnTo>
                    <a:pt x="348" y="446"/>
                  </a:lnTo>
                  <a:lnTo>
                    <a:pt x="448" y="348"/>
                  </a:lnTo>
                  <a:lnTo>
                    <a:pt x="323" y="223"/>
                  </a:lnTo>
                  <a:lnTo>
                    <a:pt x="448" y="98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1705" y="2"/>
              <a:ext cx="4320" cy="419"/>
            </a:xfrm>
            <a:custGeom>
              <a:avLst/>
              <a:gdLst>
                <a:gd name="T0" fmla="*/ 0 w 4320"/>
                <a:gd name="T1" fmla="*/ 0 h 419"/>
                <a:gd name="T2" fmla="*/ 0 w 4320"/>
                <a:gd name="T3" fmla="*/ 419 h 419"/>
                <a:gd name="T4" fmla="*/ 4320 w 4320"/>
                <a:gd name="T5" fmla="*/ 419 h 419"/>
                <a:gd name="T6" fmla="*/ 4320 w 4320"/>
                <a:gd name="T7" fmla="*/ 0 h 419"/>
                <a:gd name="T8" fmla="*/ 0 w 4320"/>
                <a:gd name="T9" fmla="*/ 0 h 419"/>
                <a:gd name="T10" fmla="*/ 4181 w 4320"/>
                <a:gd name="T11" fmla="*/ 279 h 419"/>
                <a:gd name="T12" fmla="*/ 140 w 4320"/>
                <a:gd name="T13" fmla="*/ 279 h 419"/>
                <a:gd name="T14" fmla="*/ 140 w 4320"/>
                <a:gd name="T15" fmla="*/ 140 h 419"/>
                <a:gd name="T16" fmla="*/ 4181 w 4320"/>
                <a:gd name="T17" fmla="*/ 140 h 419"/>
                <a:gd name="T18" fmla="*/ 4181 w 4320"/>
                <a:gd name="T19" fmla="*/ 27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0" h="419">
                  <a:moveTo>
                    <a:pt x="0" y="0"/>
                  </a:moveTo>
                  <a:lnTo>
                    <a:pt x="0" y="419"/>
                  </a:lnTo>
                  <a:lnTo>
                    <a:pt x="4320" y="419"/>
                  </a:lnTo>
                  <a:lnTo>
                    <a:pt x="4320" y="0"/>
                  </a:lnTo>
                  <a:lnTo>
                    <a:pt x="0" y="0"/>
                  </a:lnTo>
                  <a:close/>
                  <a:moveTo>
                    <a:pt x="4181" y="279"/>
                  </a:moveTo>
                  <a:lnTo>
                    <a:pt x="140" y="279"/>
                  </a:lnTo>
                  <a:lnTo>
                    <a:pt x="140" y="140"/>
                  </a:lnTo>
                  <a:lnTo>
                    <a:pt x="4181" y="140"/>
                  </a:lnTo>
                  <a:lnTo>
                    <a:pt x="4181" y="27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2124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8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2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3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8" y="103"/>
                    <a:pt x="38" y="230"/>
                  </a:cubicBezTo>
                  <a:cubicBezTo>
                    <a:pt x="38" y="324"/>
                    <a:pt x="94" y="404"/>
                    <a:pt x="174" y="440"/>
                  </a:cubicBezTo>
                  <a:cubicBezTo>
                    <a:pt x="72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3" y="77"/>
                    <a:pt x="422" y="146"/>
                    <a:pt x="422" y="230"/>
                  </a:cubicBezTo>
                  <a:cubicBezTo>
                    <a:pt x="422" y="315"/>
                    <a:pt x="353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3377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4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4631" y="2858"/>
              <a:ext cx="975" cy="1464"/>
            </a:xfrm>
            <a:custGeom>
              <a:avLst/>
              <a:gdLst>
                <a:gd name="T0" fmla="*/ 364 w 538"/>
                <a:gd name="T1" fmla="*/ 440 h 807"/>
                <a:gd name="T2" fmla="*/ 500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6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6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500" y="324"/>
                    <a:pt x="500" y="230"/>
                  </a:cubicBezTo>
                  <a:cubicBezTo>
                    <a:pt x="500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5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6" y="479"/>
                    <a:pt x="364" y="440"/>
                  </a:cubicBezTo>
                  <a:close/>
                  <a:moveTo>
                    <a:pt x="116" y="230"/>
                  </a:moveTo>
                  <a:cubicBezTo>
                    <a:pt x="116" y="146"/>
                    <a:pt x="185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5" y="384"/>
                    <a:pt x="116" y="315"/>
                    <a:pt x="116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7" name="Group 36"/>
          <p:cNvGrpSpPr>
            <a:grpSpLocks noChangeAspect="1"/>
          </p:cNvGrpSpPr>
          <p:nvPr/>
        </p:nvGrpSpPr>
        <p:grpSpPr bwMode="auto">
          <a:xfrm>
            <a:off x="9997091" y="3417982"/>
            <a:ext cx="943345" cy="902221"/>
            <a:chOff x="1598" y="-10"/>
            <a:chExt cx="4519" cy="4322"/>
          </a:xfrm>
        </p:grpSpPr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598" y="-10"/>
              <a:ext cx="4519" cy="3081"/>
            </a:xfrm>
            <a:custGeom>
              <a:avLst/>
              <a:gdLst>
                <a:gd name="T0" fmla="*/ 2382 w 2382"/>
                <a:gd name="T1" fmla="*/ 71 h 1624"/>
                <a:gd name="T2" fmla="*/ 2313 w 2382"/>
                <a:gd name="T3" fmla="*/ 0 h 1624"/>
                <a:gd name="T4" fmla="*/ 69 w 2382"/>
                <a:gd name="T5" fmla="*/ 0 h 1624"/>
                <a:gd name="T6" fmla="*/ 0 w 2382"/>
                <a:gd name="T7" fmla="*/ 71 h 1624"/>
                <a:gd name="T8" fmla="*/ 0 w 2382"/>
                <a:gd name="T9" fmla="*/ 1624 h 1624"/>
                <a:gd name="T10" fmla="*/ 2382 w 2382"/>
                <a:gd name="T11" fmla="*/ 1624 h 1624"/>
                <a:gd name="T12" fmla="*/ 2382 w 2382"/>
                <a:gd name="T13" fmla="*/ 71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624">
                  <a:moveTo>
                    <a:pt x="2382" y="71"/>
                  </a:moveTo>
                  <a:cubicBezTo>
                    <a:pt x="2382" y="32"/>
                    <a:pt x="2351" y="0"/>
                    <a:pt x="231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2"/>
                    <a:pt x="0" y="71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82" y="1624"/>
                    <a:pt x="2382" y="1624"/>
                    <a:pt x="2382" y="1624"/>
                  </a:cubicBezTo>
                  <a:lnTo>
                    <a:pt x="2382" y="71"/>
                  </a:ln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1856" y="258"/>
              <a:ext cx="4003" cy="2546"/>
            </a:xfrm>
            <a:prstGeom prst="rect">
              <a:avLst/>
            </a:prstGeom>
            <a:solidFill>
              <a:srgbClr val="FCD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1856" y="2682"/>
              <a:ext cx="4003" cy="122"/>
            </a:xfrm>
            <a:prstGeom prst="rect">
              <a:avLst/>
            </a:prstGeom>
            <a:solidFill>
              <a:srgbClr val="F6C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598" y="3071"/>
              <a:ext cx="4519" cy="636"/>
            </a:xfrm>
            <a:custGeom>
              <a:avLst/>
              <a:gdLst>
                <a:gd name="T0" fmla="*/ 0 w 2382"/>
                <a:gd name="T1" fmla="*/ 0 h 335"/>
                <a:gd name="T2" fmla="*/ 0 w 2382"/>
                <a:gd name="T3" fmla="*/ 264 h 335"/>
                <a:gd name="T4" fmla="*/ 69 w 2382"/>
                <a:gd name="T5" fmla="*/ 335 h 335"/>
                <a:gd name="T6" fmla="*/ 2313 w 2382"/>
                <a:gd name="T7" fmla="*/ 335 h 335"/>
                <a:gd name="T8" fmla="*/ 2382 w 2382"/>
                <a:gd name="T9" fmla="*/ 264 h 335"/>
                <a:gd name="T10" fmla="*/ 2382 w 2382"/>
                <a:gd name="T11" fmla="*/ 0 h 335"/>
                <a:gd name="T12" fmla="*/ 0 w 2382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335">
                  <a:moveTo>
                    <a:pt x="0" y="0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303"/>
                    <a:pt x="31" y="335"/>
                    <a:pt x="69" y="335"/>
                  </a:cubicBezTo>
                  <a:cubicBezTo>
                    <a:pt x="2313" y="335"/>
                    <a:pt x="2313" y="335"/>
                    <a:pt x="2313" y="335"/>
                  </a:cubicBezTo>
                  <a:cubicBezTo>
                    <a:pt x="2351" y="335"/>
                    <a:pt x="2382" y="303"/>
                    <a:pt x="2382" y="264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Oval 41"/>
            <p:cNvSpPr>
              <a:spLocks noChangeArrowheads="1"/>
            </p:cNvSpPr>
            <p:nvPr/>
          </p:nvSpPr>
          <p:spPr bwMode="auto">
            <a:xfrm>
              <a:off x="3681" y="3206"/>
              <a:ext cx="353" cy="368"/>
            </a:xfrm>
            <a:prstGeom prst="ellipse">
              <a:avLst/>
            </a:pr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3213" y="3707"/>
              <a:ext cx="1290" cy="387"/>
            </a:xfrm>
            <a:prstGeom prst="rect">
              <a:avLst/>
            </a:prstGeom>
            <a:solidFill>
              <a:srgbClr val="E1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213" y="3707"/>
              <a:ext cx="1290" cy="387"/>
            </a:xfrm>
            <a:custGeom>
              <a:avLst/>
              <a:gdLst>
                <a:gd name="T0" fmla="*/ 1290 w 1290"/>
                <a:gd name="T1" fmla="*/ 387 h 387"/>
                <a:gd name="T2" fmla="*/ 0 w 1290"/>
                <a:gd name="T3" fmla="*/ 0 h 387"/>
                <a:gd name="T4" fmla="*/ 1290 w 1290"/>
                <a:gd name="T5" fmla="*/ 0 h 387"/>
                <a:gd name="T6" fmla="*/ 1290 w 1290"/>
                <a:gd name="T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0" h="387">
                  <a:moveTo>
                    <a:pt x="1290" y="387"/>
                  </a:moveTo>
                  <a:lnTo>
                    <a:pt x="0" y="0"/>
                  </a:lnTo>
                  <a:lnTo>
                    <a:pt x="1290" y="0"/>
                  </a:lnTo>
                  <a:lnTo>
                    <a:pt x="1290" y="387"/>
                  </a:lnTo>
                  <a:close/>
                </a:path>
              </a:pathLst>
            </a:custGeom>
            <a:solidFill>
              <a:srgbClr val="D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048" y="4094"/>
              <a:ext cx="1620" cy="218"/>
            </a:xfrm>
            <a:custGeom>
              <a:avLst/>
              <a:gdLst>
                <a:gd name="T0" fmla="*/ 1455 w 1620"/>
                <a:gd name="T1" fmla="*/ 0 h 218"/>
                <a:gd name="T2" fmla="*/ 165 w 1620"/>
                <a:gd name="T3" fmla="*/ 0 h 218"/>
                <a:gd name="T4" fmla="*/ 0 w 1620"/>
                <a:gd name="T5" fmla="*/ 218 h 218"/>
                <a:gd name="T6" fmla="*/ 1620 w 1620"/>
                <a:gd name="T7" fmla="*/ 218 h 218"/>
                <a:gd name="T8" fmla="*/ 1455 w 162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218">
                  <a:moveTo>
                    <a:pt x="1455" y="0"/>
                  </a:moveTo>
                  <a:lnTo>
                    <a:pt x="165" y="0"/>
                  </a:lnTo>
                  <a:lnTo>
                    <a:pt x="0" y="218"/>
                  </a:lnTo>
                  <a:lnTo>
                    <a:pt x="1620" y="218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258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481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231" y="652"/>
              <a:ext cx="651" cy="651"/>
            </a:xfrm>
            <a:custGeom>
              <a:avLst/>
              <a:gdLst>
                <a:gd name="T0" fmla="*/ 172 w 343"/>
                <a:gd name="T1" fmla="*/ 343 h 343"/>
                <a:gd name="T2" fmla="*/ 0 w 343"/>
                <a:gd name="T3" fmla="*/ 171 h 343"/>
                <a:gd name="T4" fmla="*/ 172 w 343"/>
                <a:gd name="T5" fmla="*/ 0 h 343"/>
                <a:gd name="T6" fmla="*/ 343 w 343"/>
                <a:gd name="T7" fmla="*/ 171 h 343"/>
                <a:gd name="T8" fmla="*/ 172 w 343"/>
                <a:gd name="T9" fmla="*/ 343 h 343"/>
                <a:gd name="T10" fmla="*/ 172 w 343"/>
                <a:gd name="T11" fmla="*/ 77 h 343"/>
                <a:gd name="T12" fmla="*/ 77 w 343"/>
                <a:gd name="T13" fmla="*/ 171 h 343"/>
                <a:gd name="T14" fmla="*/ 172 w 343"/>
                <a:gd name="T15" fmla="*/ 266 h 343"/>
                <a:gd name="T16" fmla="*/ 266 w 343"/>
                <a:gd name="T17" fmla="*/ 171 h 343"/>
                <a:gd name="T18" fmla="*/ 172 w 343"/>
                <a:gd name="T19" fmla="*/ 7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  <a:moveTo>
                    <a:pt x="172" y="77"/>
                  </a:moveTo>
                  <a:cubicBezTo>
                    <a:pt x="120" y="77"/>
                    <a:pt x="77" y="119"/>
                    <a:pt x="77" y="171"/>
                  </a:cubicBezTo>
                  <a:cubicBezTo>
                    <a:pt x="77" y="223"/>
                    <a:pt x="120" y="266"/>
                    <a:pt x="172" y="266"/>
                  </a:cubicBezTo>
                  <a:cubicBezTo>
                    <a:pt x="224" y="266"/>
                    <a:pt x="266" y="223"/>
                    <a:pt x="266" y="171"/>
                  </a:cubicBezTo>
                  <a:cubicBezTo>
                    <a:pt x="266" y="119"/>
                    <a:pt x="224" y="77"/>
                    <a:pt x="172" y="77"/>
                  </a:cubicBezTo>
                  <a:close/>
                </a:path>
              </a:pathLst>
            </a:custGeom>
            <a:solidFill>
              <a:srgbClr val="44C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3011" y="523"/>
              <a:ext cx="1213" cy="2161"/>
            </a:xfrm>
            <a:custGeom>
              <a:avLst/>
              <a:gdLst>
                <a:gd name="T0" fmla="*/ 152 w 639"/>
                <a:gd name="T1" fmla="*/ 77 h 1139"/>
                <a:gd name="T2" fmla="*/ 257 w 639"/>
                <a:gd name="T3" fmla="*/ 77 h 1139"/>
                <a:gd name="T4" fmla="*/ 295 w 639"/>
                <a:gd name="T5" fmla="*/ 39 h 1139"/>
                <a:gd name="T6" fmla="*/ 257 w 639"/>
                <a:gd name="T7" fmla="*/ 0 h 1139"/>
                <a:gd name="T8" fmla="*/ 39 w 639"/>
                <a:gd name="T9" fmla="*/ 0 h 1139"/>
                <a:gd name="T10" fmla="*/ 0 w 639"/>
                <a:gd name="T11" fmla="*/ 39 h 1139"/>
                <a:gd name="T12" fmla="*/ 0 w 639"/>
                <a:gd name="T13" fmla="*/ 257 h 1139"/>
                <a:gd name="T14" fmla="*/ 39 w 639"/>
                <a:gd name="T15" fmla="*/ 295 h 1139"/>
                <a:gd name="T16" fmla="*/ 77 w 639"/>
                <a:gd name="T17" fmla="*/ 257 h 1139"/>
                <a:gd name="T18" fmla="*/ 77 w 639"/>
                <a:gd name="T19" fmla="*/ 113 h 1139"/>
                <a:gd name="T20" fmla="*/ 533 w 639"/>
                <a:gd name="T21" fmla="*/ 1099 h 1139"/>
                <a:gd name="T22" fmla="*/ 570 w 639"/>
                <a:gd name="T23" fmla="*/ 1139 h 1139"/>
                <a:gd name="T24" fmla="*/ 572 w 639"/>
                <a:gd name="T25" fmla="*/ 1139 h 1139"/>
                <a:gd name="T26" fmla="*/ 610 w 639"/>
                <a:gd name="T27" fmla="*/ 1103 h 1139"/>
                <a:gd name="T28" fmla="*/ 152 w 639"/>
                <a:gd name="T29" fmla="*/ 77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9" h="1139">
                  <a:moveTo>
                    <a:pt x="152" y="77"/>
                  </a:moveTo>
                  <a:cubicBezTo>
                    <a:pt x="257" y="77"/>
                    <a:pt x="257" y="77"/>
                    <a:pt x="257" y="77"/>
                  </a:cubicBezTo>
                  <a:cubicBezTo>
                    <a:pt x="278" y="77"/>
                    <a:pt x="295" y="60"/>
                    <a:pt x="295" y="39"/>
                  </a:cubicBezTo>
                  <a:cubicBezTo>
                    <a:pt x="295" y="18"/>
                    <a:pt x="278" y="0"/>
                    <a:pt x="25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8"/>
                    <a:pt x="17" y="295"/>
                    <a:pt x="39" y="295"/>
                  </a:cubicBezTo>
                  <a:cubicBezTo>
                    <a:pt x="60" y="295"/>
                    <a:pt x="77" y="278"/>
                    <a:pt x="77" y="25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87" y="216"/>
                    <a:pt x="561" y="609"/>
                    <a:pt x="533" y="1099"/>
                  </a:cubicBezTo>
                  <a:cubicBezTo>
                    <a:pt x="532" y="1120"/>
                    <a:pt x="548" y="1138"/>
                    <a:pt x="570" y="1139"/>
                  </a:cubicBezTo>
                  <a:cubicBezTo>
                    <a:pt x="570" y="1139"/>
                    <a:pt x="571" y="1139"/>
                    <a:pt x="572" y="1139"/>
                  </a:cubicBezTo>
                  <a:cubicBezTo>
                    <a:pt x="592" y="1139"/>
                    <a:pt x="609" y="1123"/>
                    <a:pt x="610" y="1103"/>
                  </a:cubicBezTo>
                  <a:cubicBezTo>
                    <a:pt x="639" y="604"/>
                    <a:pt x="290" y="213"/>
                    <a:pt x="152" y="77"/>
                  </a:cubicBez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581838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929473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7369587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>
            <a:off x="514478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Freeform 121"/>
          <p:cNvSpPr/>
          <p:nvPr/>
        </p:nvSpPr>
        <p:spPr>
          <a:xfrm>
            <a:off x="2865085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62960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9540076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/>
        </p:nvSpPr>
        <p:spPr>
          <a:xfrm>
            <a:off x="4557253" y="4930779"/>
            <a:ext cx="5722374" cy="105960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022" y="771449"/>
            <a:ext cx="5715921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Why Should I Define The Sales Process?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14398" y="1809759"/>
            <a:ext cx="15311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LESS TIME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2260" y="3851097"/>
            <a:ext cx="4168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great sales process will help sales people &amp; management to recognize a lost deal early.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09043" y="5085376"/>
            <a:ext cx="390187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Tips: Make sure that your sales people learn the decision process of the company that buys from you to make sure you don’t waste time.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77" y="3353182"/>
            <a:ext cx="4591665" cy="34985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6" y="873"/>
            <a:ext cx="4592160" cy="340600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949445" y="5167603"/>
            <a:ext cx="526962" cy="526962"/>
            <a:chOff x="6055872" y="4887611"/>
            <a:chExt cx="526962" cy="526962"/>
          </a:xfrm>
        </p:grpSpPr>
        <p:sp>
          <p:nvSpPr>
            <p:cNvPr id="8" name="Oval 7"/>
            <p:cNvSpPr/>
            <p:nvPr/>
          </p:nvSpPr>
          <p:spPr>
            <a:xfrm>
              <a:off x="6055872" y="4887611"/>
              <a:ext cx="526962" cy="5269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6147036" y="4978161"/>
              <a:ext cx="345863" cy="345863"/>
              <a:chOff x="1678" y="2"/>
              <a:chExt cx="4320" cy="4320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217" y="493"/>
                <a:ext cx="3221" cy="3290"/>
              </a:xfrm>
              <a:custGeom>
                <a:avLst/>
                <a:gdLst>
                  <a:gd name="T0" fmla="*/ 1190 w 3221"/>
                  <a:gd name="T1" fmla="*/ 0 h 3290"/>
                  <a:gd name="T2" fmla="*/ 0 w 3221"/>
                  <a:gd name="T3" fmla="*/ 2801 h 3290"/>
                  <a:gd name="T4" fmla="*/ 490 w 3221"/>
                  <a:gd name="T5" fmla="*/ 3290 h 3290"/>
                  <a:gd name="T6" fmla="*/ 3221 w 3221"/>
                  <a:gd name="T7" fmla="*/ 2101 h 3290"/>
                  <a:gd name="T8" fmla="*/ 1190 w 3221"/>
                  <a:gd name="T9" fmla="*/ 0 h 3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1" h="3290">
                    <a:moveTo>
                      <a:pt x="1190" y="0"/>
                    </a:moveTo>
                    <a:lnTo>
                      <a:pt x="0" y="2801"/>
                    </a:lnTo>
                    <a:lnTo>
                      <a:pt x="490" y="3290"/>
                    </a:lnTo>
                    <a:lnTo>
                      <a:pt x="3221" y="2101"/>
                    </a:lnTo>
                    <a:lnTo>
                      <a:pt x="1190" y="0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217" y="2467"/>
                <a:ext cx="3221" cy="1316"/>
              </a:xfrm>
              <a:custGeom>
                <a:avLst/>
                <a:gdLst>
                  <a:gd name="T0" fmla="*/ 560 w 3221"/>
                  <a:gd name="T1" fmla="*/ 1106 h 1316"/>
                  <a:gd name="T2" fmla="*/ 81 w 3221"/>
                  <a:gd name="T3" fmla="*/ 636 h 1316"/>
                  <a:gd name="T4" fmla="*/ 0 w 3221"/>
                  <a:gd name="T5" fmla="*/ 827 h 1316"/>
                  <a:gd name="T6" fmla="*/ 490 w 3221"/>
                  <a:gd name="T7" fmla="*/ 1316 h 1316"/>
                  <a:gd name="T8" fmla="*/ 3221 w 3221"/>
                  <a:gd name="T9" fmla="*/ 127 h 1316"/>
                  <a:gd name="T10" fmla="*/ 3097 w 3221"/>
                  <a:gd name="T11" fmla="*/ 0 h 1316"/>
                  <a:gd name="T12" fmla="*/ 560 w 3221"/>
                  <a:gd name="T13" fmla="*/ 110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1" h="1316">
                    <a:moveTo>
                      <a:pt x="560" y="1106"/>
                    </a:moveTo>
                    <a:lnTo>
                      <a:pt x="81" y="636"/>
                    </a:lnTo>
                    <a:lnTo>
                      <a:pt x="0" y="827"/>
                    </a:lnTo>
                    <a:lnTo>
                      <a:pt x="490" y="1316"/>
                    </a:lnTo>
                    <a:lnTo>
                      <a:pt x="3221" y="127"/>
                    </a:lnTo>
                    <a:lnTo>
                      <a:pt x="3097" y="0"/>
                    </a:lnTo>
                    <a:lnTo>
                      <a:pt x="560" y="1106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798" y="3294"/>
                <a:ext cx="909" cy="908"/>
              </a:xfrm>
              <a:custGeom>
                <a:avLst/>
                <a:gdLst>
                  <a:gd name="T0" fmla="*/ 909 w 909"/>
                  <a:gd name="T1" fmla="*/ 489 h 908"/>
                  <a:gd name="T2" fmla="*/ 700 w 909"/>
                  <a:gd name="T3" fmla="*/ 908 h 908"/>
                  <a:gd name="T4" fmla="*/ 0 w 909"/>
                  <a:gd name="T5" fmla="*/ 208 h 908"/>
                  <a:gd name="T6" fmla="*/ 419 w 909"/>
                  <a:gd name="T7" fmla="*/ 0 h 908"/>
                  <a:gd name="T8" fmla="*/ 909 w 909"/>
                  <a:gd name="T9" fmla="*/ 489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908">
                    <a:moveTo>
                      <a:pt x="909" y="489"/>
                    </a:moveTo>
                    <a:lnTo>
                      <a:pt x="700" y="908"/>
                    </a:lnTo>
                    <a:lnTo>
                      <a:pt x="0" y="208"/>
                    </a:lnTo>
                    <a:lnTo>
                      <a:pt x="419" y="0"/>
                    </a:lnTo>
                    <a:lnTo>
                      <a:pt x="909" y="489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357" y="3644"/>
                <a:ext cx="350" cy="558"/>
              </a:xfrm>
              <a:custGeom>
                <a:avLst/>
                <a:gdLst>
                  <a:gd name="T0" fmla="*/ 210 w 350"/>
                  <a:gd name="T1" fmla="*/ 0 h 558"/>
                  <a:gd name="T2" fmla="*/ 0 w 350"/>
                  <a:gd name="T3" fmla="*/ 419 h 558"/>
                  <a:gd name="T4" fmla="*/ 141 w 350"/>
                  <a:gd name="T5" fmla="*/ 558 h 558"/>
                  <a:gd name="T6" fmla="*/ 350 w 350"/>
                  <a:gd name="T7" fmla="*/ 139 h 558"/>
                  <a:gd name="T8" fmla="*/ 210 w 350"/>
                  <a:gd name="T9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558">
                    <a:moveTo>
                      <a:pt x="210" y="0"/>
                    </a:moveTo>
                    <a:lnTo>
                      <a:pt x="0" y="419"/>
                    </a:lnTo>
                    <a:lnTo>
                      <a:pt x="141" y="558"/>
                    </a:lnTo>
                    <a:lnTo>
                      <a:pt x="350" y="13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1678" y="368"/>
                <a:ext cx="3879" cy="3954"/>
              </a:xfrm>
              <a:custGeom>
                <a:avLst/>
                <a:gdLst>
                  <a:gd name="T0" fmla="*/ 941 w 2139"/>
                  <a:gd name="T1" fmla="*/ 0 h 2180"/>
                  <a:gd name="T2" fmla="*/ 267 w 2139"/>
                  <a:gd name="T3" fmla="*/ 1584 h 2180"/>
                  <a:gd name="T4" fmla="*/ 0 w 2139"/>
                  <a:gd name="T5" fmla="*/ 1718 h 2180"/>
                  <a:gd name="T6" fmla="*/ 462 w 2139"/>
                  <a:gd name="T7" fmla="*/ 2180 h 2180"/>
                  <a:gd name="T8" fmla="*/ 596 w 2139"/>
                  <a:gd name="T9" fmla="*/ 1913 h 2180"/>
                  <a:gd name="T10" fmla="*/ 646 w 2139"/>
                  <a:gd name="T11" fmla="*/ 1891 h 2180"/>
                  <a:gd name="T12" fmla="*/ 852 w 2139"/>
                  <a:gd name="T13" fmla="*/ 2006 h 2180"/>
                  <a:gd name="T14" fmla="*/ 946 w 2139"/>
                  <a:gd name="T15" fmla="*/ 1987 h 2180"/>
                  <a:gd name="T16" fmla="*/ 1409 w 2139"/>
                  <a:gd name="T17" fmla="*/ 1789 h 2180"/>
                  <a:gd name="T18" fmla="*/ 1550 w 2139"/>
                  <a:gd name="T19" fmla="*/ 1497 h 2180"/>
                  <a:gd name="T20" fmla="*/ 2139 w 2139"/>
                  <a:gd name="T21" fmla="*/ 1240 h 2180"/>
                  <a:gd name="T22" fmla="*/ 941 w 2139"/>
                  <a:gd name="T23" fmla="*/ 0 h 2180"/>
                  <a:gd name="T24" fmla="*/ 895 w 2139"/>
                  <a:gd name="T25" fmla="*/ 305 h 2180"/>
                  <a:gd name="T26" fmla="*/ 1674 w 2139"/>
                  <a:gd name="T27" fmla="*/ 1099 h 2180"/>
                  <a:gd name="T28" fmla="*/ 1729 w 2139"/>
                  <a:gd name="T29" fmla="*/ 1045 h 2180"/>
                  <a:gd name="T30" fmla="*/ 927 w 2139"/>
                  <a:gd name="T31" fmla="*/ 228 h 2180"/>
                  <a:gd name="T32" fmla="*/ 966 w 2139"/>
                  <a:gd name="T33" fmla="*/ 137 h 2180"/>
                  <a:gd name="T34" fmla="*/ 2006 w 2139"/>
                  <a:gd name="T35" fmla="*/ 1213 h 2180"/>
                  <a:gd name="T36" fmla="*/ 1928 w 2139"/>
                  <a:gd name="T37" fmla="*/ 1248 h 2180"/>
                  <a:gd name="T38" fmla="*/ 1786 w 2139"/>
                  <a:gd name="T39" fmla="*/ 1104 h 2180"/>
                  <a:gd name="T40" fmla="*/ 1731 w 2139"/>
                  <a:gd name="T41" fmla="*/ 1158 h 2180"/>
                  <a:gd name="T42" fmla="*/ 1852 w 2139"/>
                  <a:gd name="T43" fmla="*/ 1281 h 2180"/>
                  <a:gd name="T44" fmla="*/ 576 w 2139"/>
                  <a:gd name="T45" fmla="*/ 1837 h 2180"/>
                  <a:gd name="T46" fmla="*/ 343 w 2139"/>
                  <a:gd name="T47" fmla="*/ 1604 h 2180"/>
                  <a:gd name="T48" fmla="*/ 895 w 2139"/>
                  <a:gd name="T49" fmla="*/ 305 h 2180"/>
                  <a:gd name="T50" fmla="*/ 441 w 2139"/>
                  <a:gd name="T51" fmla="*/ 2049 h 2180"/>
                  <a:gd name="T52" fmla="*/ 131 w 2139"/>
                  <a:gd name="T53" fmla="*/ 1739 h 2180"/>
                  <a:gd name="T54" fmla="*/ 290 w 2139"/>
                  <a:gd name="T55" fmla="*/ 1660 h 2180"/>
                  <a:gd name="T56" fmla="*/ 520 w 2139"/>
                  <a:gd name="T57" fmla="*/ 1890 h 2180"/>
                  <a:gd name="T58" fmla="*/ 441 w 2139"/>
                  <a:gd name="T59" fmla="*/ 2049 h 2180"/>
                  <a:gd name="T60" fmla="*/ 1379 w 2139"/>
                  <a:gd name="T61" fmla="*/ 1718 h 2180"/>
                  <a:gd name="T62" fmla="*/ 916 w 2139"/>
                  <a:gd name="T63" fmla="*/ 1916 h 2180"/>
                  <a:gd name="T64" fmla="*/ 718 w 2139"/>
                  <a:gd name="T65" fmla="*/ 1859 h 2180"/>
                  <a:gd name="T66" fmla="*/ 1478 w 2139"/>
                  <a:gd name="T67" fmla="*/ 1528 h 2180"/>
                  <a:gd name="T68" fmla="*/ 1379 w 2139"/>
                  <a:gd name="T69" fmla="*/ 1718 h 2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39" h="2180">
                    <a:moveTo>
                      <a:pt x="941" y="0"/>
                    </a:moveTo>
                    <a:cubicBezTo>
                      <a:pt x="267" y="1584"/>
                      <a:pt x="267" y="1584"/>
                      <a:pt x="267" y="1584"/>
                    </a:cubicBezTo>
                    <a:cubicBezTo>
                      <a:pt x="0" y="1718"/>
                      <a:pt x="0" y="1718"/>
                      <a:pt x="0" y="1718"/>
                    </a:cubicBezTo>
                    <a:cubicBezTo>
                      <a:pt x="462" y="2180"/>
                      <a:pt x="462" y="2180"/>
                      <a:pt x="462" y="2180"/>
                    </a:cubicBezTo>
                    <a:cubicBezTo>
                      <a:pt x="596" y="1913"/>
                      <a:pt x="596" y="1913"/>
                      <a:pt x="596" y="1913"/>
                    </a:cubicBezTo>
                    <a:cubicBezTo>
                      <a:pt x="646" y="1891"/>
                      <a:pt x="646" y="1891"/>
                      <a:pt x="646" y="1891"/>
                    </a:cubicBezTo>
                    <a:cubicBezTo>
                      <a:pt x="692" y="1964"/>
                      <a:pt x="770" y="2006"/>
                      <a:pt x="852" y="2006"/>
                    </a:cubicBezTo>
                    <a:cubicBezTo>
                      <a:pt x="883" y="2006"/>
                      <a:pt x="915" y="2000"/>
                      <a:pt x="946" y="1987"/>
                    </a:cubicBezTo>
                    <a:cubicBezTo>
                      <a:pt x="1409" y="1789"/>
                      <a:pt x="1409" y="1789"/>
                      <a:pt x="1409" y="1789"/>
                    </a:cubicBezTo>
                    <a:cubicBezTo>
                      <a:pt x="1523" y="1740"/>
                      <a:pt x="1581" y="1614"/>
                      <a:pt x="1550" y="1497"/>
                    </a:cubicBezTo>
                    <a:cubicBezTo>
                      <a:pt x="2139" y="1240"/>
                      <a:pt x="2139" y="1240"/>
                      <a:pt x="2139" y="1240"/>
                    </a:cubicBezTo>
                    <a:lnTo>
                      <a:pt x="941" y="0"/>
                    </a:lnTo>
                    <a:close/>
                    <a:moveTo>
                      <a:pt x="895" y="305"/>
                    </a:moveTo>
                    <a:cubicBezTo>
                      <a:pt x="1674" y="1099"/>
                      <a:pt x="1674" y="1099"/>
                      <a:pt x="1674" y="1099"/>
                    </a:cubicBezTo>
                    <a:cubicBezTo>
                      <a:pt x="1729" y="1045"/>
                      <a:pt x="1729" y="1045"/>
                      <a:pt x="1729" y="1045"/>
                    </a:cubicBezTo>
                    <a:cubicBezTo>
                      <a:pt x="927" y="228"/>
                      <a:pt x="927" y="228"/>
                      <a:pt x="927" y="228"/>
                    </a:cubicBezTo>
                    <a:cubicBezTo>
                      <a:pt x="966" y="137"/>
                      <a:pt x="966" y="137"/>
                      <a:pt x="966" y="137"/>
                    </a:cubicBezTo>
                    <a:cubicBezTo>
                      <a:pt x="2006" y="1213"/>
                      <a:pt x="2006" y="1213"/>
                      <a:pt x="2006" y="1213"/>
                    </a:cubicBezTo>
                    <a:cubicBezTo>
                      <a:pt x="1928" y="1248"/>
                      <a:pt x="1928" y="1248"/>
                      <a:pt x="1928" y="1248"/>
                    </a:cubicBezTo>
                    <a:cubicBezTo>
                      <a:pt x="1786" y="1104"/>
                      <a:pt x="1786" y="1104"/>
                      <a:pt x="1786" y="1104"/>
                    </a:cubicBezTo>
                    <a:cubicBezTo>
                      <a:pt x="1731" y="1158"/>
                      <a:pt x="1731" y="1158"/>
                      <a:pt x="1731" y="1158"/>
                    </a:cubicBezTo>
                    <a:cubicBezTo>
                      <a:pt x="1852" y="1281"/>
                      <a:pt x="1852" y="1281"/>
                      <a:pt x="1852" y="1281"/>
                    </a:cubicBezTo>
                    <a:cubicBezTo>
                      <a:pt x="576" y="1837"/>
                      <a:pt x="576" y="1837"/>
                      <a:pt x="576" y="1837"/>
                    </a:cubicBezTo>
                    <a:cubicBezTo>
                      <a:pt x="343" y="1604"/>
                      <a:pt x="343" y="1604"/>
                      <a:pt x="343" y="1604"/>
                    </a:cubicBezTo>
                    <a:lnTo>
                      <a:pt x="895" y="305"/>
                    </a:lnTo>
                    <a:close/>
                    <a:moveTo>
                      <a:pt x="441" y="2049"/>
                    </a:moveTo>
                    <a:cubicBezTo>
                      <a:pt x="131" y="1739"/>
                      <a:pt x="131" y="1739"/>
                      <a:pt x="131" y="1739"/>
                    </a:cubicBezTo>
                    <a:cubicBezTo>
                      <a:pt x="290" y="1660"/>
                      <a:pt x="290" y="1660"/>
                      <a:pt x="290" y="1660"/>
                    </a:cubicBezTo>
                    <a:cubicBezTo>
                      <a:pt x="520" y="1890"/>
                      <a:pt x="520" y="1890"/>
                      <a:pt x="520" y="1890"/>
                    </a:cubicBezTo>
                    <a:lnTo>
                      <a:pt x="441" y="2049"/>
                    </a:lnTo>
                    <a:close/>
                    <a:moveTo>
                      <a:pt x="1379" y="1718"/>
                    </a:moveTo>
                    <a:cubicBezTo>
                      <a:pt x="916" y="1916"/>
                      <a:pt x="916" y="1916"/>
                      <a:pt x="916" y="1916"/>
                    </a:cubicBezTo>
                    <a:cubicBezTo>
                      <a:pt x="844" y="1947"/>
                      <a:pt x="762" y="1922"/>
                      <a:pt x="718" y="1859"/>
                    </a:cubicBezTo>
                    <a:cubicBezTo>
                      <a:pt x="1478" y="1528"/>
                      <a:pt x="1478" y="1528"/>
                      <a:pt x="1478" y="1528"/>
                    </a:cubicBezTo>
                    <a:cubicBezTo>
                      <a:pt x="1493" y="1606"/>
                      <a:pt x="1453" y="1686"/>
                      <a:pt x="1379" y="17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4598" y="2"/>
                <a:ext cx="140" cy="4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677" y="343"/>
                <a:ext cx="397" cy="395"/>
              </a:xfrm>
              <a:custGeom>
                <a:avLst/>
                <a:gdLst>
                  <a:gd name="T0" fmla="*/ 397 w 397"/>
                  <a:gd name="T1" fmla="*/ 297 h 395"/>
                  <a:gd name="T2" fmla="*/ 297 w 397"/>
                  <a:gd name="T3" fmla="*/ 395 h 395"/>
                  <a:gd name="T4" fmla="*/ 0 w 397"/>
                  <a:gd name="T5" fmla="*/ 100 h 395"/>
                  <a:gd name="T6" fmla="*/ 100 w 397"/>
                  <a:gd name="T7" fmla="*/ 0 h 395"/>
                  <a:gd name="T8" fmla="*/ 397 w 397"/>
                  <a:gd name="T9" fmla="*/ 297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95">
                    <a:moveTo>
                      <a:pt x="397" y="297"/>
                    </a:moveTo>
                    <a:lnTo>
                      <a:pt x="297" y="395"/>
                    </a:lnTo>
                    <a:lnTo>
                      <a:pt x="0" y="100"/>
                    </a:lnTo>
                    <a:lnTo>
                      <a:pt x="100" y="0"/>
                    </a:lnTo>
                    <a:lnTo>
                      <a:pt x="397" y="2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5262" y="1926"/>
                <a:ext cx="395" cy="397"/>
              </a:xfrm>
              <a:custGeom>
                <a:avLst/>
                <a:gdLst>
                  <a:gd name="T0" fmla="*/ 395 w 395"/>
                  <a:gd name="T1" fmla="*/ 298 h 397"/>
                  <a:gd name="T2" fmla="*/ 295 w 395"/>
                  <a:gd name="T3" fmla="*/ 397 h 397"/>
                  <a:gd name="T4" fmla="*/ 0 w 395"/>
                  <a:gd name="T5" fmla="*/ 100 h 397"/>
                  <a:gd name="T6" fmla="*/ 98 w 395"/>
                  <a:gd name="T7" fmla="*/ 0 h 397"/>
                  <a:gd name="T8" fmla="*/ 395 w 395"/>
                  <a:gd name="T9" fmla="*/ 298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7">
                    <a:moveTo>
                      <a:pt x="395" y="298"/>
                    </a:moveTo>
                    <a:lnTo>
                      <a:pt x="295" y="397"/>
                    </a:lnTo>
                    <a:lnTo>
                      <a:pt x="0" y="100"/>
                    </a:lnTo>
                    <a:lnTo>
                      <a:pt x="98" y="0"/>
                    </a:lnTo>
                    <a:lnTo>
                      <a:pt x="395" y="2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>
                <a:off x="5577" y="1262"/>
                <a:ext cx="421" cy="14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5262" y="343"/>
                <a:ext cx="395" cy="395"/>
              </a:xfrm>
              <a:custGeom>
                <a:avLst/>
                <a:gdLst>
                  <a:gd name="T0" fmla="*/ 395 w 395"/>
                  <a:gd name="T1" fmla="*/ 100 h 395"/>
                  <a:gd name="T2" fmla="*/ 98 w 395"/>
                  <a:gd name="T3" fmla="*/ 395 h 395"/>
                  <a:gd name="T4" fmla="*/ 0 w 395"/>
                  <a:gd name="T5" fmla="*/ 297 h 395"/>
                  <a:gd name="T6" fmla="*/ 295 w 395"/>
                  <a:gd name="T7" fmla="*/ 0 h 395"/>
                  <a:gd name="T8" fmla="*/ 395 w 395"/>
                  <a:gd name="T9" fmla="*/ 10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5">
                    <a:moveTo>
                      <a:pt x="395" y="100"/>
                    </a:moveTo>
                    <a:lnTo>
                      <a:pt x="98" y="395"/>
                    </a:lnTo>
                    <a:lnTo>
                      <a:pt x="0" y="297"/>
                    </a:lnTo>
                    <a:lnTo>
                      <a:pt x="295" y="0"/>
                    </a:lnTo>
                    <a:lnTo>
                      <a:pt x="395" y="1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022260" y="3161780"/>
            <a:ext cx="4168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Saels peoples time are wasted on deals that will never happen.</a:t>
            </a:r>
          </a:p>
        </p:txBody>
      </p:sp>
    </p:spTree>
    <p:extLst>
      <p:ext uri="{BB962C8B-B14F-4D97-AF65-F5344CB8AC3E}">
        <p14:creationId xmlns:p14="http://schemas.microsoft.com/office/powerpoint/2010/main" val="29167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" y="464234"/>
            <a:ext cx="6457072" cy="5787040"/>
            <a:chOff x="0" y="697679"/>
            <a:chExt cx="6459794" cy="577328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7679"/>
              <a:ext cx="3128910" cy="202798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59"/>
            <a:stretch/>
          </p:blipFill>
          <p:spPr>
            <a:xfrm>
              <a:off x="0" y="2861187"/>
              <a:ext cx="6459794" cy="360977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754" y="710380"/>
              <a:ext cx="3216383" cy="201807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232" y="789634"/>
            <a:ext cx="43613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Success 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029717" y="2036467"/>
            <a:ext cx="35782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FOR YOUR SALES 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20233" y="4556532"/>
            <a:ext cx="4123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a lot of really bad CRM systems out there. Make sure you carefully select a really good CRM system and marketing system. Then add some great tools that helps the sales team be efficient.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20234" y="3782808"/>
            <a:ext cx="3432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Implement IT tools to support the process.</a:t>
            </a:r>
          </a:p>
        </p:txBody>
      </p:sp>
    </p:spTree>
    <p:extLst>
      <p:ext uri="{BB962C8B-B14F-4D97-AF65-F5344CB8AC3E}">
        <p14:creationId xmlns:p14="http://schemas.microsoft.com/office/powerpoint/2010/main" val="17706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6AB1098A-652C-EE4D-89FF-628A26FB776A}"/>
              </a:ext>
            </a:extLst>
          </p:cNvPr>
          <p:cNvSpPr txBox="1"/>
          <p:nvPr/>
        </p:nvSpPr>
        <p:spPr>
          <a:xfrm>
            <a:off x="4552160" y="2386379"/>
            <a:ext cx="4999528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</a:t>
            </a:r>
            <a:r>
              <a:rPr lang="en-US" sz="3200" cap="all" spc="76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32" name="Straight Connector 5">
            <a:extLst>
              <a:ext uri="{FF2B5EF4-FFF2-40B4-BE49-F238E27FC236}">
                <a16:creationId xmlns:a16="http://schemas.microsoft.com/office/drawing/2014/main" id="{4C916977-EDB3-A740-BB24-1130CF8596D0}"/>
              </a:ext>
            </a:extLst>
          </p:cNvPr>
          <p:cNvCxnSpPr/>
          <p:nvPr/>
        </p:nvCxnSpPr>
        <p:spPr>
          <a:xfrm>
            <a:off x="4560626" y="3193597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0">
            <a:extLst>
              <a:ext uri="{FF2B5EF4-FFF2-40B4-BE49-F238E27FC236}">
                <a16:creationId xmlns:a16="http://schemas.microsoft.com/office/drawing/2014/main" id="{88BB69CE-A4C5-764A-8B68-C005E3ED3265}"/>
              </a:ext>
            </a:extLst>
          </p:cNvPr>
          <p:cNvSpPr txBox="1"/>
          <p:nvPr/>
        </p:nvSpPr>
        <p:spPr>
          <a:xfrm>
            <a:off x="4560625" y="3384567"/>
            <a:ext cx="5921845" cy="2628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300"/>
              </a:spcAft>
            </a:pP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 vitae dicta </a:t>
            </a:r>
            <a:r>
              <a:rPr lang="en-US" sz="1600" dirty="0" err="1">
                <a:solidFill>
                  <a:schemeClr val="bg1"/>
                </a:solidFill>
              </a:rPr>
              <a:t>sunt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explicabo</a:t>
            </a:r>
            <a:r>
              <a:rPr lang="en-US" sz="1600" dirty="0">
                <a:solidFill>
                  <a:schemeClr val="bg1"/>
                </a:solidFill>
              </a:rPr>
              <a:t>. 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algn="just">
              <a:spcAft>
                <a:spcPts val="1300"/>
              </a:spcAft>
            </a:pPr>
            <a:r>
              <a:rPr lang="en-US" sz="1600" dirty="0">
                <a:solidFill>
                  <a:schemeClr val="bg1"/>
                </a:solidFill>
              </a:rPr>
              <a:t>“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natus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quae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.”</a:t>
            </a:r>
          </a:p>
        </p:txBody>
      </p:sp>
      <p:grpSp>
        <p:nvGrpSpPr>
          <p:cNvPr id="34" name="Group 2">
            <a:extLst>
              <a:ext uri="{FF2B5EF4-FFF2-40B4-BE49-F238E27FC236}">
                <a16:creationId xmlns:a16="http://schemas.microsoft.com/office/drawing/2014/main" id="{C6FF0521-5234-4D40-87EA-B0EEC0EA3FB9}"/>
              </a:ext>
            </a:extLst>
          </p:cNvPr>
          <p:cNvGrpSpPr/>
          <p:nvPr/>
        </p:nvGrpSpPr>
        <p:grpSpPr>
          <a:xfrm>
            <a:off x="1775791" y="1704228"/>
            <a:ext cx="1902617" cy="1902617"/>
            <a:chOff x="1880400" y="1385560"/>
            <a:chExt cx="1270138" cy="1270138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66214B5F-4D8D-604C-85F6-22DE89583A52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9DF6AE0C-8BF5-A84F-B58B-01DC9FA3D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57551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405D98D8-CE59-D649-9D12-7C3E5CA8E701}"/>
              </a:ext>
            </a:extLst>
          </p:cNvPr>
          <p:cNvSpPr txBox="1"/>
          <p:nvPr/>
        </p:nvSpPr>
        <p:spPr>
          <a:xfrm>
            <a:off x="3975182" y="2050981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4784DFF6-9814-524A-A92F-FC907ED23691}"/>
              </a:ext>
            </a:extLst>
          </p:cNvPr>
          <p:cNvCxnSpPr/>
          <p:nvPr/>
        </p:nvCxnSpPr>
        <p:spPr>
          <a:xfrm>
            <a:off x="5742081" y="2951802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>
            <a:extLst>
              <a:ext uri="{FF2B5EF4-FFF2-40B4-BE49-F238E27FC236}">
                <a16:creationId xmlns:a16="http://schemas.microsoft.com/office/drawing/2014/main" id="{42513172-0932-8D4A-BEA6-06BB3C4E43CB}"/>
              </a:ext>
            </a:extLst>
          </p:cNvPr>
          <p:cNvSpPr txBox="1"/>
          <p:nvPr/>
        </p:nvSpPr>
        <p:spPr>
          <a:xfrm>
            <a:off x="4226613" y="3661323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9" name="Group 10">
            <a:extLst>
              <a:ext uri="{FF2B5EF4-FFF2-40B4-BE49-F238E27FC236}">
                <a16:creationId xmlns:a16="http://schemas.microsoft.com/office/drawing/2014/main" id="{BD476E2E-BBCD-8849-8120-08DE56011862}"/>
              </a:ext>
            </a:extLst>
          </p:cNvPr>
          <p:cNvGrpSpPr/>
          <p:nvPr/>
        </p:nvGrpSpPr>
        <p:grpSpPr>
          <a:xfrm>
            <a:off x="5390326" y="4138355"/>
            <a:ext cx="1252150" cy="366842"/>
            <a:chOff x="3945926" y="3679691"/>
            <a:chExt cx="1252150" cy="366842"/>
          </a:xfrm>
        </p:grpSpPr>
        <p:grpSp>
          <p:nvGrpSpPr>
            <p:cNvPr id="20" name="Group 11">
              <a:extLst>
                <a:ext uri="{FF2B5EF4-FFF2-40B4-BE49-F238E27FC236}">
                  <a16:creationId xmlns:a16="http://schemas.microsoft.com/office/drawing/2014/main" id="{4622837F-32AC-0C42-9735-A96E14D743A0}"/>
                </a:ext>
              </a:extLst>
            </p:cNvPr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8339D19C-CFFE-6847-8907-D9F070F86DFA}"/>
                  </a:ext>
                </a:extLst>
              </p:cNvPr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1DF9103A-4805-3E41-9F6C-200986040A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12">
              <a:extLst>
                <a:ext uri="{FF2B5EF4-FFF2-40B4-BE49-F238E27FC236}">
                  <a16:creationId xmlns:a16="http://schemas.microsoft.com/office/drawing/2014/main" id="{1317EE94-FAFC-A944-AD3D-09D64073EBCD}"/>
                </a:ext>
              </a:extLst>
            </p:cNvPr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5746C96B-EEBF-FF4C-9AEC-C56AF77D1480}"/>
                  </a:ext>
                </a:extLst>
              </p:cNvPr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FD04DB09-DCAC-3145-8FAB-3D2B9D644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746B787D-581E-5A4C-9D6A-FA4725AFA7F4}"/>
                </a:ext>
              </a:extLst>
            </p:cNvPr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23" name="Oval 14">
                <a:extLst>
                  <a:ext uri="{FF2B5EF4-FFF2-40B4-BE49-F238E27FC236}">
                    <a16:creationId xmlns:a16="http://schemas.microsoft.com/office/drawing/2014/main" id="{C4AE8115-53B8-4D4F-9200-494D4DB26189}"/>
                  </a:ext>
                </a:extLst>
              </p:cNvPr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521AFCEF-0764-4943-9094-0467AF4E2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9" name="TextBox 23">
            <a:extLst>
              <a:ext uri="{FF2B5EF4-FFF2-40B4-BE49-F238E27FC236}">
                <a16:creationId xmlns:a16="http://schemas.microsoft.com/office/drawing/2014/main" id="{09B5DCE8-3A48-4249-868A-EE5D8B604B12}"/>
              </a:ext>
            </a:extLst>
          </p:cNvPr>
          <p:cNvSpPr txBox="1"/>
          <p:nvPr/>
        </p:nvSpPr>
        <p:spPr>
          <a:xfrm>
            <a:off x="4089481" y="4678204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BAE290E1-F7A0-F348-B9A4-75A1EAE47E83}"/>
              </a:ext>
            </a:extLst>
          </p:cNvPr>
          <p:cNvSpPr txBox="1">
            <a:spLocks/>
          </p:cNvSpPr>
          <p:nvPr/>
        </p:nvSpPr>
        <p:spPr>
          <a:xfrm>
            <a:off x="4700972" y="5290820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35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2"/>
            <a:ext cx="2853642" cy="622171"/>
          </a:xfrm>
        </p:spPr>
        <p:txBody>
          <a:bodyPr>
            <a:normAutofit/>
          </a:bodyPr>
          <a:lstStyle/>
          <a:p>
            <a:r>
              <a:rPr lang="en-US" dirty="0" err="1"/>
              <a:t>Sommaire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81019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723" y="2536721"/>
            <a:ext cx="4773034" cy="32446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27263" algn="l"/>
              </a:tabLst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Introduction</a:t>
            </a:r>
          </a:p>
          <a:p>
            <a:pPr marL="0" indent="0">
              <a:buNone/>
              <a:tabLst>
                <a:tab pos="2227263" algn="l"/>
              </a:tabLst>
            </a:pPr>
            <a:endParaRPr lang="en-US" sz="1800" b="1" dirty="0">
              <a:latin typeface="+mj-lt"/>
            </a:endParaRP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Présentation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06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Le </a:t>
            </a:r>
            <a:r>
              <a:rPr lang="en-US" sz="1800" dirty="0" err="1"/>
              <a:t>marché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07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SWOT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08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Mes</a:t>
            </a:r>
            <a:r>
              <a:rPr lang="en-US" sz="1800" dirty="0"/>
              <a:t> missions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09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Bilan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13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959" y="2315491"/>
            <a:ext cx="737419" cy="5899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75669A3-ADB3-7145-8A8B-3F4459EB99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41"/>
          <a:stretch/>
        </p:blipFill>
        <p:spPr>
          <a:xfrm>
            <a:off x="7329948" y="990600"/>
            <a:ext cx="4862052" cy="47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INTRODUCTION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911456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48" y="774936"/>
            <a:ext cx="3328355" cy="7854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23848" y="1302733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CHOIX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433" y="3501323"/>
            <a:ext cx="48522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propos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moi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Pourquoi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stage?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t="1096" r="11660" b="1658"/>
          <a:stretch/>
        </p:blipFill>
        <p:spPr>
          <a:xfrm>
            <a:off x="6104604" y="1312152"/>
            <a:ext cx="5487628" cy="45633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4165" y="2655669"/>
            <a:ext cx="3826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Dates de mon stage</a:t>
            </a:r>
          </a:p>
        </p:txBody>
      </p:sp>
    </p:spTree>
    <p:extLst>
      <p:ext uri="{BB962C8B-B14F-4D97-AF65-F5344CB8AC3E}">
        <p14:creationId xmlns:p14="http://schemas.microsoft.com/office/powerpoint/2010/main" val="31536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25" y="793407"/>
            <a:ext cx="8076177" cy="782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Présentation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1660266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869" y="1330571"/>
            <a:ext cx="1590500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LA SOCIETE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781780" y="3701919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SERVICE 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MARKETING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908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67500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29"/>
          <p:cNvGrpSpPr>
            <a:grpSpLocks noChangeAspect="1"/>
          </p:cNvGrpSpPr>
          <p:nvPr/>
        </p:nvGrpSpPr>
        <p:grpSpPr bwMode="auto">
          <a:xfrm>
            <a:off x="2110253" y="2508845"/>
            <a:ext cx="933711" cy="933711"/>
            <a:chOff x="1678" y="2"/>
            <a:chExt cx="4320" cy="4320"/>
          </a:xfrm>
        </p:grpSpPr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3421" y="3555"/>
              <a:ext cx="834" cy="696"/>
            </a:xfrm>
            <a:prstGeom prst="rect">
              <a:avLst/>
            </a:prstGeom>
            <a:solidFill>
              <a:srgbClr val="D3A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3142" y="2302"/>
              <a:ext cx="1393" cy="1392"/>
            </a:xfrm>
            <a:prstGeom prst="ellipse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769" y="2302"/>
              <a:ext cx="766" cy="1392"/>
            </a:xfrm>
            <a:custGeom>
              <a:avLst/>
              <a:gdLst>
                <a:gd name="T0" fmla="*/ 38 w 422"/>
                <a:gd name="T1" fmla="*/ 0 h 768"/>
                <a:gd name="T2" fmla="*/ 0 w 422"/>
                <a:gd name="T3" fmla="*/ 2 h 768"/>
                <a:gd name="T4" fmla="*/ 345 w 422"/>
                <a:gd name="T5" fmla="*/ 384 h 768"/>
                <a:gd name="T6" fmla="*/ 0 w 422"/>
                <a:gd name="T7" fmla="*/ 766 h 768"/>
                <a:gd name="T8" fmla="*/ 38 w 422"/>
                <a:gd name="T9" fmla="*/ 768 h 768"/>
                <a:gd name="T10" fmla="*/ 422 w 422"/>
                <a:gd name="T11" fmla="*/ 384 h 768"/>
                <a:gd name="T12" fmla="*/ 38 w 422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768">
                  <a:moveTo>
                    <a:pt x="38" y="0"/>
                  </a:moveTo>
                  <a:cubicBezTo>
                    <a:pt x="25" y="0"/>
                    <a:pt x="12" y="0"/>
                    <a:pt x="0" y="2"/>
                  </a:cubicBezTo>
                  <a:cubicBezTo>
                    <a:pt x="194" y="21"/>
                    <a:pt x="345" y="185"/>
                    <a:pt x="345" y="384"/>
                  </a:cubicBezTo>
                  <a:cubicBezTo>
                    <a:pt x="345" y="583"/>
                    <a:pt x="194" y="747"/>
                    <a:pt x="0" y="766"/>
                  </a:cubicBezTo>
                  <a:cubicBezTo>
                    <a:pt x="12" y="767"/>
                    <a:pt x="25" y="768"/>
                    <a:pt x="38" y="768"/>
                  </a:cubicBezTo>
                  <a:cubicBezTo>
                    <a:pt x="250" y="768"/>
                    <a:pt x="422" y="596"/>
                    <a:pt x="422" y="384"/>
                  </a:cubicBezTo>
                  <a:cubicBezTo>
                    <a:pt x="422" y="172"/>
                    <a:pt x="250" y="0"/>
                    <a:pt x="38" y="0"/>
                  </a:cubicBez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4255" y="73"/>
              <a:ext cx="1672" cy="1672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55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20" y="423"/>
                    <a:pt x="22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7" y="500"/>
                    <a:pt x="461" y="500"/>
                  </a:cubicBezTo>
                  <a:cubicBezTo>
                    <a:pt x="716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1" y="237"/>
                    <a:pt x="703" y="423"/>
                    <a:pt x="461" y="423"/>
                  </a:cubicBezTo>
                  <a:close/>
                </a:path>
              </a:pathLst>
            </a:custGeom>
            <a:solidFill>
              <a:srgbClr val="CD2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4743" y="1048"/>
              <a:ext cx="419" cy="417"/>
            </a:xfrm>
            <a:prstGeom prst="ellipse">
              <a:avLst/>
            </a:prstGeom>
            <a:solidFill>
              <a:srgbClr val="313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3630" y="2789"/>
              <a:ext cx="417" cy="418"/>
            </a:xfrm>
            <a:prstGeom prst="ellipse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Oval 37"/>
            <p:cNvSpPr>
              <a:spLocks noChangeArrowheads="1"/>
            </p:cNvSpPr>
            <p:nvPr/>
          </p:nvSpPr>
          <p:spPr bwMode="auto">
            <a:xfrm>
              <a:off x="1749" y="73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49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19" y="423"/>
                    <a:pt x="21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6" y="500"/>
                    <a:pt x="461" y="500"/>
                  </a:cubicBezTo>
                  <a:cubicBezTo>
                    <a:pt x="715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0" y="237"/>
                    <a:pt x="702" y="423"/>
                    <a:pt x="461" y="423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4814" y="1117"/>
              <a:ext cx="277" cy="28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4743" y="350"/>
              <a:ext cx="628" cy="1115"/>
            </a:xfrm>
            <a:custGeom>
              <a:avLst/>
              <a:gdLst>
                <a:gd name="T0" fmla="*/ 154 w 346"/>
                <a:gd name="T1" fmla="*/ 392 h 615"/>
                <a:gd name="T2" fmla="*/ 115 w 346"/>
                <a:gd name="T3" fmla="*/ 385 h 615"/>
                <a:gd name="T4" fmla="*/ 0 w 346"/>
                <a:gd name="T5" fmla="*/ 500 h 615"/>
                <a:gd name="T6" fmla="*/ 115 w 346"/>
                <a:gd name="T7" fmla="*/ 615 h 615"/>
                <a:gd name="T8" fmla="*/ 231 w 346"/>
                <a:gd name="T9" fmla="*/ 500 h 615"/>
                <a:gd name="T10" fmla="*/ 231 w 346"/>
                <a:gd name="T11" fmla="*/ 77 h 615"/>
                <a:gd name="T12" fmla="*/ 346 w 346"/>
                <a:gd name="T13" fmla="*/ 77 h 615"/>
                <a:gd name="T14" fmla="*/ 346 w 346"/>
                <a:gd name="T15" fmla="*/ 0 h 615"/>
                <a:gd name="T16" fmla="*/ 154 w 346"/>
                <a:gd name="T17" fmla="*/ 0 h 615"/>
                <a:gd name="T18" fmla="*/ 154 w 346"/>
                <a:gd name="T19" fmla="*/ 392 h 615"/>
                <a:gd name="T20" fmla="*/ 115 w 346"/>
                <a:gd name="T21" fmla="*/ 538 h 615"/>
                <a:gd name="T22" fmla="*/ 77 w 346"/>
                <a:gd name="T23" fmla="*/ 500 h 615"/>
                <a:gd name="T24" fmla="*/ 115 w 346"/>
                <a:gd name="T25" fmla="*/ 461 h 615"/>
                <a:gd name="T26" fmla="*/ 154 w 346"/>
                <a:gd name="T27" fmla="*/ 500 h 615"/>
                <a:gd name="T28" fmla="*/ 115 w 346"/>
                <a:gd name="T29" fmla="*/ 53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6" h="615">
                  <a:moveTo>
                    <a:pt x="154" y="392"/>
                  </a:moveTo>
                  <a:cubicBezTo>
                    <a:pt x="142" y="387"/>
                    <a:pt x="129" y="385"/>
                    <a:pt x="115" y="385"/>
                  </a:cubicBezTo>
                  <a:cubicBezTo>
                    <a:pt x="52" y="385"/>
                    <a:pt x="0" y="436"/>
                    <a:pt x="0" y="500"/>
                  </a:cubicBezTo>
                  <a:cubicBezTo>
                    <a:pt x="0" y="563"/>
                    <a:pt x="52" y="615"/>
                    <a:pt x="115" y="615"/>
                  </a:cubicBezTo>
                  <a:cubicBezTo>
                    <a:pt x="179" y="615"/>
                    <a:pt x="231" y="563"/>
                    <a:pt x="231" y="500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154" y="392"/>
                  </a:lnTo>
                  <a:close/>
                  <a:moveTo>
                    <a:pt x="115" y="538"/>
                  </a:moveTo>
                  <a:cubicBezTo>
                    <a:pt x="94" y="538"/>
                    <a:pt x="77" y="521"/>
                    <a:pt x="77" y="500"/>
                  </a:cubicBezTo>
                  <a:cubicBezTo>
                    <a:pt x="77" y="479"/>
                    <a:pt x="94" y="461"/>
                    <a:pt x="115" y="461"/>
                  </a:cubicBezTo>
                  <a:cubicBezTo>
                    <a:pt x="137" y="461"/>
                    <a:pt x="154" y="479"/>
                    <a:pt x="154" y="500"/>
                  </a:cubicBezTo>
                  <a:cubicBezTo>
                    <a:pt x="154" y="521"/>
                    <a:pt x="137" y="538"/>
                    <a:pt x="115" y="5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466" y="2162"/>
              <a:ext cx="1532" cy="1239"/>
            </a:xfrm>
            <a:custGeom>
              <a:avLst/>
              <a:gdLst>
                <a:gd name="T0" fmla="*/ 576 w 845"/>
                <a:gd name="T1" fmla="*/ 0 h 683"/>
                <a:gd name="T2" fmla="*/ 0 w 845"/>
                <a:gd name="T3" fmla="*/ 0 h 683"/>
                <a:gd name="T4" fmla="*/ 0 w 845"/>
                <a:gd name="T5" fmla="*/ 77 h 683"/>
                <a:gd name="T6" fmla="*/ 576 w 845"/>
                <a:gd name="T7" fmla="*/ 77 h 683"/>
                <a:gd name="T8" fmla="*/ 768 w 845"/>
                <a:gd name="T9" fmla="*/ 269 h 683"/>
                <a:gd name="T10" fmla="*/ 576 w 845"/>
                <a:gd name="T11" fmla="*/ 461 h 683"/>
                <a:gd name="T12" fmla="*/ 301 w 845"/>
                <a:gd name="T13" fmla="*/ 461 h 683"/>
                <a:gd name="T14" fmla="*/ 408 w 845"/>
                <a:gd name="T15" fmla="*/ 376 h 683"/>
                <a:gd name="T16" fmla="*/ 360 w 845"/>
                <a:gd name="T17" fmla="*/ 316 h 683"/>
                <a:gd name="T18" fmla="*/ 130 w 845"/>
                <a:gd name="T19" fmla="*/ 499 h 683"/>
                <a:gd name="T20" fmla="*/ 360 w 845"/>
                <a:gd name="T21" fmla="*/ 683 h 683"/>
                <a:gd name="T22" fmla="*/ 408 w 845"/>
                <a:gd name="T23" fmla="*/ 623 h 683"/>
                <a:gd name="T24" fmla="*/ 301 w 845"/>
                <a:gd name="T25" fmla="*/ 538 h 683"/>
                <a:gd name="T26" fmla="*/ 576 w 845"/>
                <a:gd name="T27" fmla="*/ 538 h 683"/>
                <a:gd name="T28" fmla="*/ 845 w 845"/>
                <a:gd name="T29" fmla="*/ 269 h 683"/>
                <a:gd name="T30" fmla="*/ 576 w 845"/>
                <a:gd name="T3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5" h="683">
                  <a:moveTo>
                    <a:pt x="5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76" y="77"/>
                    <a:pt x="576" y="77"/>
                    <a:pt x="576" y="77"/>
                  </a:cubicBezTo>
                  <a:cubicBezTo>
                    <a:pt x="682" y="77"/>
                    <a:pt x="768" y="163"/>
                    <a:pt x="768" y="269"/>
                  </a:cubicBezTo>
                  <a:cubicBezTo>
                    <a:pt x="768" y="375"/>
                    <a:pt x="682" y="461"/>
                    <a:pt x="576" y="461"/>
                  </a:cubicBezTo>
                  <a:cubicBezTo>
                    <a:pt x="301" y="461"/>
                    <a:pt x="301" y="461"/>
                    <a:pt x="301" y="461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360" y="316"/>
                    <a:pt x="360" y="316"/>
                    <a:pt x="360" y="316"/>
                  </a:cubicBezTo>
                  <a:cubicBezTo>
                    <a:pt x="130" y="499"/>
                    <a:pt x="130" y="499"/>
                    <a:pt x="130" y="499"/>
                  </a:cubicBezTo>
                  <a:cubicBezTo>
                    <a:pt x="360" y="683"/>
                    <a:pt x="360" y="683"/>
                    <a:pt x="360" y="683"/>
                  </a:cubicBezTo>
                  <a:cubicBezTo>
                    <a:pt x="408" y="623"/>
                    <a:pt x="408" y="623"/>
                    <a:pt x="408" y="623"/>
                  </a:cubicBezTo>
                  <a:cubicBezTo>
                    <a:pt x="301" y="538"/>
                    <a:pt x="301" y="538"/>
                    <a:pt x="301" y="538"/>
                  </a:cubicBezTo>
                  <a:cubicBezTo>
                    <a:pt x="576" y="538"/>
                    <a:pt x="576" y="538"/>
                    <a:pt x="576" y="538"/>
                  </a:cubicBezTo>
                  <a:cubicBezTo>
                    <a:pt x="724" y="538"/>
                    <a:pt x="845" y="417"/>
                    <a:pt x="845" y="269"/>
                  </a:cubicBezTo>
                  <a:cubicBezTo>
                    <a:pt x="845" y="121"/>
                    <a:pt x="724" y="0"/>
                    <a:pt x="5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678" y="1899"/>
              <a:ext cx="1645" cy="1239"/>
            </a:xfrm>
            <a:custGeom>
              <a:avLst/>
              <a:gdLst>
                <a:gd name="T0" fmla="*/ 77 w 907"/>
                <a:gd name="T1" fmla="*/ 414 h 683"/>
                <a:gd name="T2" fmla="*/ 269 w 907"/>
                <a:gd name="T3" fmla="*/ 222 h 683"/>
                <a:gd name="T4" fmla="*/ 736 w 907"/>
                <a:gd name="T5" fmla="*/ 222 h 683"/>
                <a:gd name="T6" fmla="*/ 629 w 907"/>
                <a:gd name="T7" fmla="*/ 307 h 683"/>
                <a:gd name="T8" fmla="*/ 677 w 907"/>
                <a:gd name="T9" fmla="*/ 367 h 683"/>
                <a:gd name="T10" fmla="*/ 907 w 907"/>
                <a:gd name="T11" fmla="*/ 183 h 683"/>
                <a:gd name="T12" fmla="*/ 677 w 907"/>
                <a:gd name="T13" fmla="*/ 0 h 683"/>
                <a:gd name="T14" fmla="*/ 629 w 907"/>
                <a:gd name="T15" fmla="*/ 60 h 683"/>
                <a:gd name="T16" fmla="*/ 736 w 907"/>
                <a:gd name="T17" fmla="*/ 145 h 683"/>
                <a:gd name="T18" fmla="*/ 269 w 907"/>
                <a:gd name="T19" fmla="*/ 145 h 683"/>
                <a:gd name="T20" fmla="*/ 0 w 907"/>
                <a:gd name="T21" fmla="*/ 414 h 683"/>
                <a:gd name="T22" fmla="*/ 269 w 907"/>
                <a:gd name="T23" fmla="*/ 683 h 683"/>
                <a:gd name="T24" fmla="*/ 692 w 907"/>
                <a:gd name="T25" fmla="*/ 683 h 683"/>
                <a:gd name="T26" fmla="*/ 692 w 907"/>
                <a:gd name="T27" fmla="*/ 606 h 683"/>
                <a:gd name="T28" fmla="*/ 269 w 907"/>
                <a:gd name="T29" fmla="*/ 606 h 683"/>
                <a:gd name="T30" fmla="*/ 77 w 907"/>
                <a:gd name="T31" fmla="*/ 41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7" h="683">
                  <a:moveTo>
                    <a:pt x="77" y="414"/>
                  </a:moveTo>
                  <a:cubicBezTo>
                    <a:pt x="77" y="308"/>
                    <a:pt x="163" y="222"/>
                    <a:pt x="269" y="222"/>
                  </a:cubicBezTo>
                  <a:cubicBezTo>
                    <a:pt x="736" y="222"/>
                    <a:pt x="736" y="222"/>
                    <a:pt x="736" y="222"/>
                  </a:cubicBezTo>
                  <a:cubicBezTo>
                    <a:pt x="629" y="307"/>
                    <a:pt x="629" y="307"/>
                    <a:pt x="629" y="307"/>
                  </a:cubicBezTo>
                  <a:cubicBezTo>
                    <a:pt x="677" y="367"/>
                    <a:pt x="677" y="367"/>
                    <a:pt x="677" y="367"/>
                  </a:cubicBezTo>
                  <a:cubicBezTo>
                    <a:pt x="907" y="183"/>
                    <a:pt x="907" y="183"/>
                    <a:pt x="907" y="183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29" y="60"/>
                    <a:pt x="629" y="60"/>
                    <a:pt x="629" y="60"/>
                  </a:cubicBezTo>
                  <a:cubicBezTo>
                    <a:pt x="736" y="145"/>
                    <a:pt x="736" y="145"/>
                    <a:pt x="736" y="145"/>
                  </a:cubicBezTo>
                  <a:cubicBezTo>
                    <a:pt x="269" y="145"/>
                    <a:pt x="269" y="145"/>
                    <a:pt x="269" y="145"/>
                  </a:cubicBezTo>
                  <a:cubicBezTo>
                    <a:pt x="121" y="145"/>
                    <a:pt x="0" y="266"/>
                    <a:pt x="0" y="414"/>
                  </a:cubicBezTo>
                  <a:cubicBezTo>
                    <a:pt x="0" y="562"/>
                    <a:pt x="121" y="683"/>
                    <a:pt x="269" y="683"/>
                  </a:cubicBezTo>
                  <a:cubicBezTo>
                    <a:pt x="692" y="683"/>
                    <a:pt x="692" y="683"/>
                    <a:pt x="692" y="683"/>
                  </a:cubicBezTo>
                  <a:cubicBezTo>
                    <a:pt x="692" y="606"/>
                    <a:pt x="692" y="606"/>
                    <a:pt x="692" y="606"/>
                  </a:cubicBezTo>
                  <a:cubicBezTo>
                    <a:pt x="269" y="606"/>
                    <a:pt x="269" y="606"/>
                    <a:pt x="269" y="606"/>
                  </a:cubicBezTo>
                  <a:cubicBezTo>
                    <a:pt x="163" y="606"/>
                    <a:pt x="77" y="520"/>
                    <a:pt x="77" y="4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073" y="2231"/>
              <a:ext cx="1531" cy="2091"/>
            </a:xfrm>
            <a:custGeom>
              <a:avLst/>
              <a:gdLst>
                <a:gd name="T0" fmla="*/ 844 w 844"/>
                <a:gd name="T1" fmla="*/ 423 h 1153"/>
                <a:gd name="T2" fmla="*/ 422 w 844"/>
                <a:gd name="T3" fmla="*/ 0 h 1153"/>
                <a:gd name="T4" fmla="*/ 0 w 844"/>
                <a:gd name="T5" fmla="*/ 423 h 1153"/>
                <a:gd name="T6" fmla="*/ 153 w 844"/>
                <a:gd name="T7" fmla="*/ 748 h 1153"/>
                <a:gd name="T8" fmla="*/ 153 w 844"/>
                <a:gd name="T9" fmla="*/ 769 h 1153"/>
                <a:gd name="T10" fmla="*/ 76 w 844"/>
                <a:gd name="T11" fmla="*/ 769 h 1153"/>
                <a:gd name="T12" fmla="*/ 76 w 844"/>
                <a:gd name="T13" fmla="*/ 845 h 1153"/>
                <a:gd name="T14" fmla="*/ 153 w 844"/>
                <a:gd name="T15" fmla="*/ 845 h 1153"/>
                <a:gd name="T16" fmla="*/ 153 w 844"/>
                <a:gd name="T17" fmla="*/ 922 h 1153"/>
                <a:gd name="T18" fmla="*/ 76 w 844"/>
                <a:gd name="T19" fmla="*/ 922 h 1153"/>
                <a:gd name="T20" fmla="*/ 76 w 844"/>
                <a:gd name="T21" fmla="*/ 999 h 1153"/>
                <a:gd name="T22" fmla="*/ 153 w 844"/>
                <a:gd name="T23" fmla="*/ 999 h 1153"/>
                <a:gd name="T24" fmla="*/ 153 w 844"/>
                <a:gd name="T25" fmla="*/ 1153 h 1153"/>
                <a:gd name="T26" fmla="*/ 691 w 844"/>
                <a:gd name="T27" fmla="*/ 1153 h 1153"/>
                <a:gd name="T28" fmla="*/ 691 w 844"/>
                <a:gd name="T29" fmla="*/ 999 h 1153"/>
                <a:gd name="T30" fmla="*/ 768 w 844"/>
                <a:gd name="T31" fmla="*/ 999 h 1153"/>
                <a:gd name="T32" fmla="*/ 768 w 844"/>
                <a:gd name="T33" fmla="*/ 922 h 1153"/>
                <a:gd name="T34" fmla="*/ 691 w 844"/>
                <a:gd name="T35" fmla="*/ 922 h 1153"/>
                <a:gd name="T36" fmla="*/ 691 w 844"/>
                <a:gd name="T37" fmla="*/ 845 h 1153"/>
                <a:gd name="T38" fmla="*/ 768 w 844"/>
                <a:gd name="T39" fmla="*/ 845 h 1153"/>
                <a:gd name="T40" fmla="*/ 768 w 844"/>
                <a:gd name="T41" fmla="*/ 769 h 1153"/>
                <a:gd name="T42" fmla="*/ 691 w 844"/>
                <a:gd name="T43" fmla="*/ 769 h 1153"/>
                <a:gd name="T44" fmla="*/ 691 w 844"/>
                <a:gd name="T45" fmla="*/ 748 h 1153"/>
                <a:gd name="T46" fmla="*/ 844 w 844"/>
                <a:gd name="T47" fmla="*/ 423 h 1153"/>
                <a:gd name="T48" fmla="*/ 614 w 844"/>
                <a:gd name="T49" fmla="*/ 922 h 1153"/>
                <a:gd name="T50" fmla="*/ 537 w 844"/>
                <a:gd name="T51" fmla="*/ 922 h 1153"/>
                <a:gd name="T52" fmla="*/ 537 w 844"/>
                <a:gd name="T53" fmla="*/ 999 h 1153"/>
                <a:gd name="T54" fmla="*/ 614 w 844"/>
                <a:gd name="T55" fmla="*/ 999 h 1153"/>
                <a:gd name="T56" fmla="*/ 614 w 844"/>
                <a:gd name="T57" fmla="*/ 1076 h 1153"/>
                <a:gd name="T58" fmla="*/ 230 w 844"/>
                <a:gd name="T59" fmla="*/ 1076 h 1153"/>
                <a:gd name="T60" fmla="*/ 230 w 844"/>
                <a:gd name="T61" fmla="*/ 999 h 1153"/>
                <a:gd name="T62" fmla="*/ 460 w 844"/>
                <a:gd name="T63" fmla="*/ 999 h 1153"/>
                <a:gd name="T64" fmla="*/ 460 w 844"/>
                <a:gd name="T65" fmla="*/ 922 h 1153"/>
                <a:gd name="T66" fmla="*/ 230 w 844"/>
                <a:gd name="T67" fmla="*/ 922 h 1153"/>
                <a:gd name="T68" fmla="*/ 230 w 844"/>
                <a:gd name="T69" fmla="*/ 845 h 1153"/>
                <a:gd name="T70" fmla="*/ 614 w 844"/>
                <a:gd name="T71" fmla="*/ 845 h 1153"/>
                <a:gd name="T72" fmla="*/ 614 w 844"/>
                <a:gd name="T73" fmla="*/ 922 h 1153"/>
                <a:gd name="T74" fmla="*/ 422 w 844"/>
                <a:gd name="T75" fmla="*/ 500 h 1153"/>
                <a:gd name="T76" fmla="*/ 345 w 844"/>
                <a:gd name="T77" fmla="*/ 423 h 1153"/>
                <a:gd name="T78" fmla="*/ 422 w 844"/>
                <a:gd name="T79" fmla="*/ 346 h 1153"/>
                <a:gd name="T80" fmla="*/ 499 w 844"/>
                <a:gd name="T81" fmla="*/ 423 h 1153"/>
                <a:gd name="T82" fmla="*/ 422 w 844"/>
                <a:gd name="T83" fmla="*/ 500 h 1153"/>
                <a:gd name="T84" fmla="*/ 460 w 844"/>
                <a:gd name="T85" fmla="*/ 769 h 1153"/>
                <a:gd name="T86" fmla="*/ 460 w 844"/>
                <a:gd name="T87" fmla="*/ 571 h 1153"/>
                <a:gd name="T88" fmla="*/ 576 w 844"/>
                <a:gd name="T89" fmla="*/ 423 h 1153"/>
                <a:gd name="T90" fmla="*/ 422 w 844"/>
                <a:gd name="T91" fmla="*/ 269 h 1153"/>
                <a:gd name="T92" fmla="*/ 268 w 844"/>
                <a:gd name="T93" fmla="*/ 423 h 1153"/>
                <a:gd name="T94" fmla="*/ 384 w 844"/>
                <a:gd name="T95" fmla="*/ 571 h 1153"/>
                <a:gd name="T96" fmla="*/ 384 w 844"/>
                <a:gd name="T97" fmla="*/ 769 h 1153"/>
                <a:gd name="T98" fmla="*/ 230 w 844"/>
                <a:gd name="T99" fmla="*/ 769 h 1153"/>
                <a:gd name="T100" fmla="*/ 230 w 844"/>
                <a:gd name="T101" fmla="*/ 710 h 1153"/>
                <a:gd name="T102" fmla="*/ 215 w 844"/>
                <a:gd name="T103" fmla="*/ 699 h 1153"/>
                <a:gd name="T104" fmla="*/ 76 w 844"/>
                <a:gd name="T105" fmla="*/ 423 h 1153"/>
                <a:gd name="T106" fmla="*/ 422 w 844"/>
                <a:gd name="T107" fmla="*/ 77 h 1153"/>
                <a:gd name="T108" fmla="*/ 768 w 844"/>
                <a:gd name="T109" fmla="*/ 423 h 1153"/>
                <a:gd name="T110" fmla="*/ 629 w 844"/>
                <a:gd name="T111" fmla="*/ 699 h 1153"/>
                <a:gd name="T112" fmla="*/ 614 w 844"/>
                <a:gd name="T113" fmla="*/ 710 h 1153"/>
                <a:gd name="T114" fmla="*/ 614 w 844"/>
                <a:gd name="T115" fmla="*/ 769 h 1153"/>
                <a:gd name="T116" fmla="*/ 460 w 844"/>
                <a:gd name="T117" fmla="*/ 76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4" h="1153">
                  <a:moveTo>
                    <a:pt x="844" y="423"/>
                  </a:moveTo>
                  <a:cubicBezTo>
                    <a:pt x="844" y="190"/>
                    <a:pt x="655" y="0"/>
                    <a:pt x="422" y="0"/>
                  </a:cubicBezTo>
                  <a:cubicBezTo>
                    <a:pt x="189" y="0"/>
                    <a:pt x="0" y="190"/>
                    <a:pt x="0" y="423"/>
                  </a:cubicBezTo>
                  <a:cubicBezTo>
                    <a:pt x="0" y="550"/>
                    <a:pt x="55" y="668"/>
                    <a:pt x="153" y="748"/>
                  </a:cubicBezTo>
                  <a:cubicBezTo>
                    <a:pt x="153" y="769"/>
                    <a:pt x="153" y="769"/>
                    <a:pt x="153" y="769"/>
                  </a:cubicBezTo>
                  <a:cubicBezTo>
                    <a:pt x="76" y="769"/>
                    <a:pt x="76" y="769"/>
                    <a:pt x="76" y="769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153" y="845"/>
                    <a:pt x="153" y="845"/>
                    <a:pt x="153" y="845"/>
                  </a:cubicBezTo>
                  <a:cubicBezTo>
                    <a:pt x="153" y="922"/>
                    <a:pt x="153" y="922"/>
                    <a:pt x="153" y="922"/>
                  </a:cubicBezTo>
                  <a:cubicBezTo>
                    <a:pt x="76" y="922"/>
                    <a:pt x="76" y="922"/>
                    <a:pt x="76" y="922"/>
                  </a:cubicBezTo>
                  <a:cubicBezTo>
                    <a:pt x="76" y="999"/>
                    <a:pt x="76" y="999"/>
                    <a:pt x="76" y="999"/>
                  </a:cubicBezTo>
                  <a:cubicBezTo>
                    <a:pt x="153" y="999"/>
                    <a:pt x="153" y="999"/>
                    <a:pt x="153" y="999"/>
                  </a:cubicBezTo>
                  <a:cubicBezTo>
                    <a:pt x="153" y="1153"/>
                    <a:pt x="153" y="1153"/>
                    <a:pt x="153" y="1153"/>
                  </a:cubicBezTo>
                  <a:cubicBezTo>
                    <a:pt x="691" y="1153"/>
                    <a:pt x="691" y="1153"/>
                    <a:pt x="691" y="1153"/>
                  </a:cubicBezTo>
                  <a:cubicBezTo>
                    <a:pt x="691" y="999"/>
                    <a:pt x="691" y="999"/>
                    <a:pt x="691" y="999"/>
                  </a:cubicBezTo>
                  <a:cubicBezTo>
                    <a:pt x="768" y="999"/>
                    <a:pt x="768" y="999"/>
                    <a:pt x="768" y="999"/>
                  </a:cubicBezTo>
                  <a:cubicBezTo>
                    <a:pt x="768" y="922"/>
                    <a:pt x="768" y="922"/>
                    <a:pt x="768" y="922"/>
                  </a:cubicBezTo>
                  <a:cubicBezTo>
                    <a:pt x="691" y="922"/>
                    <a:pt x="691" y="922"/>
                    <a:pt x="691" y="922"/>
                  </a:cubicBezTo>
                  <a:cubicBezTo>
                    <a:pt x="691" y="845"/>
                    <a:pt x="691" y="845"/>
                    <a:pt x="691" y="845"/>
                  </a:cubicBezTo>
                  <a:cubicBezTo>
                    <a:pt x="768" y="845"/>
                    <a:pt x="768" y="845"/>
                    <a:pt x="768" y="845"/>
                  </a:cubicBezTo>
                  <a:cubicBezTo>
                    <a:pt x="768" y="769"/>
                    <a:pt x="768" y="769"/>
                    <a:pt x="768" y="769"/>
                  </a:cubicBezTo>
                  <a:cubicBezTo>
                    <a:pt x="691" y="769"/>
                    <a:pt x="691" y="769"/>
                    <a:pt x="691" y="76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789" y="668"/>
                    <a:pt x="844" y="550"/>
                    <a:pt x="844" y="423"/>
                  </a:cubicBezTo>
                  <a:close/>
                  <a:moveTo>
                    <a:pt x="614" y="922"/>
                  </a:moveTo>
                  <a:cubicBezTo>
                    <a:pt x="537" y="922"/>
                    <a:pt x="537" y="922"/>
                    <a:pt x="537" y="922"/>
                  </a:cubicBezTo>
                  <a:cubicBezTo>
                    <a:pt x="537" y="999"/>
                    <a:pt x="537" y="999"/>
                    <a:pt x="537" y="999"/>
                  </a:cubicBezTo>
                  <a:cubicBezTo>
                    <a:pt x="614" y="999"/>
                    <a:pt x="614" y="999"/>
                    <a:pt x="614" y="999"/>
                  </a:cubicBezTo>
                  <a:cubicBezTo>
                    <a:pt x="614" y="1076"/>
                    <a:pt x="614" y="1076"/>
                    <a:pt x="614" y="1076"/>
                  </a:cubicBezTo>
                  <a:cubicBezTo>
                    <a:pt x="230" y="1076"/>
                    <a:pt x="230" y="1076"/>
                    <a:pt x="230" y="1076"/>
                  </a:cubicBezTo>
                  <a:cubicBezTo>
                    <a:pt x="230" y="999"/>
                    <a:pt x="230" y="999"/>
                    <a:pt x="230" y="999"/>
                  </a:cubicBezTo>
                  <a:cubicBezTo>
                    <a:pt x="460" y="999"/>
                    <a:pt x="460" y="999"/>
                    <a:pt x="460" y="999"/>
                  </a:cubicBezTo>
                  <a:cubicBezTo>
                    <a:pt x="460" y="922"/>
                    <a:pt x="460" y="922"/>
                    <a:pt x="460" y="922"/>
                  </a:cubicBezTo>
                  <a:cubicBezTo>
                    <a:pt x="230" y="922"/>
                    <a:pt x="230" y="922"/>
                    <a:pt x="230" y="922"/>
                  </a:cubicBezTo>
                  <a:cubicBezTo>
                    <a:pt x="230" y="845"/>
                    <a:pt x="230" y="845"/>
                    <a:pt x="230" y="845"/>
                  </a:cubicBezTo>
                  <a:cubicBezTo>
                    <a:pt x="614" y="845"/>
                    <a:pt x="614" y="845"/>
                    <a:pt x="614" y="845"/>
                  </a:cubicBezTo>
                  <a:lnTo>
                    <a:pt x="614" y="922"/>
                  </a:lnTo>
                  <a:close/>
                  <a:moveTo>
                    <a:pt x="422" y="500"/>
                  </a:moveTo>
                  <a:cubicBezTo>
                    <a:pt x="380" y="500"/>
                    <a:pt x="345" y="465"/>
                    <a:pt x="345" y="423"/>
                  </a:cubicBezTo>
                  <a:cubicBezTo>
                    <a:pt x="345" y="380"/>
                    <a:pt x="380" y="346"/>
                    <a:pt x="422" y="346"/>
                  </a:cubicBezTo>
                  <a:cubicBezTo>
                    <a:pt x="464" y="346"/>
                    <a:pt x="499" y="380"/>
                    <a:pt x="499" y="423"/>
                  </a:cubicBezTo>
                  <a:cubicBezTo>
                    <a:pt x="499" y="465"/>
                    <a:pt x="464" y="500"/>
                    <a:pt x="422" y="500"/>
                  </a:cubicBezTo>
                  <a:close/>
                  <a:moveTo>
                    <a:pt x="460" y="769"/>
                  </a:moveTo>
                  <a:cubicBezTo>
                    <a:pt x="460" y="571"/>
                    <a:pt x="460" y="571"/>
                    <a:pt x="460" y="571"/>
                  </a:cubicBezTo>
                  <a:cubicBezTo>
                    <a:pt x="527" y="554"/>
                    <a:pt x="576" y="494"/>
                    <a:pt x="576" y="423"/>
                  </a:cubicBezTo>
                  <a:cubicBezTo>
                    <a:pt x="576" y="338"/>
                    <a:pt x="507" y="269"/>
                    <a:pt x="422" y="269"/>
                  </a:cubicBezTo>
                  <a:cubicBezTo>
                    <a:pt x="337" y="269"/>
                    <a:pt x="268" y="338"/>
                    <a:pt x="268" y="423"/>
                  </a:cubicBezTo>
                  <a:cubicBezTo>
                    <a:pt x="268" y="494"/>
                    <a:pt x="318" y="554"/>
                    <a:pt x="384" y="571"/>
                  </a:cubicBezTo>
                  <a:cubicBezTo>
                    <a:pt x="384" y="769"/>
                    <a:pt x="384" y="769"/>
                    <a:pt x="384" y="769"/>
                  </a:cubicBezTo>
                  <a:cubicBezTo>
                    <a:pt x="230" y="769"/>
                    <a:pt x="230" y="769"/>
                    <a:pt x="230" y="769"/>
                  </a:cubicBezTo>
                  <a:cubicBezTo>
                    <a:pt x="230" y="710"/>
                    <a:pt x="230" y="710"/>
                    <a:pt x="230" y="710"/>
                  </a:cubicBezTo>
                  <a:cubicBezTo>
                    <a:pt x="215" y="699"/>
                    <a:pt x="215" y="699"/>
                    <a:pt x="215" y="699"/>
                  </a:cubicBezTo>
                  <a:cubicBezTo>
                    <a:pt x="127" y="633"/>
                    <a:pt x="76" y="532"/>
                    <a:pt x="76" y="423"/>
                  </a:cubicBezTo>
                  <a:cubicBezTo>
                    <a:pt x="76" y="232"/>
                    <a:pt x="231" y="77"/>
                    <a:pt x="422" y="77"/>
                  </a:cubicBezTo>
                  <a:cubicBezTo>
                    <a:pt x="613" y="77"/>
                    <a:pt x="768" y="232"/>
                    <a:pt x="768" y="423"/>
                  </a:cubicBezTo>
                  <a:cubicBezTo>
                    <a:pt x="768" y="532"/>
                    <a:pt x="717" y="633"/>
                    <a:pt x="629" y="699"/>
                  </a:cubicBezTo>
                  <a:cubicBezTo>
                    <a:pt x="614" y="710"/>
                    <a:pt x="614" y="710"/>
                    <a:pt x="614" y="710"/>
                  </a:cubicBezTo>
                  <a:cubicBezTo>
                    <a:pt x="614" y="769"/>
                    <a:pt x="614" y="769"/>
                    <a:pt x="614" y="769"/>
                  </a:cubicBezTo>
                  <a:lnTo>
                    <a:pt x="460" y="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2306" y="281"/>
              <a:ext cx="557" cy="1253"/>
            </a:xfrm>
            <a:custGeom>
              <a:avLst/>
              <a:gdLst>
                <a:gd name="T0" fmla="*/ 154 w 307"/>
                <a:gd name="T1" fmla="*/ 154 h 691"/>
                <a:gd name="T2" fmla="*/ 231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4 w 307"/>
                <a:gd name="T17" fmla="*/ 384 h 691"/>
                <a:gd name="T18" fmla="*/ 231 w 307"/>
                <a:gd name="T19" fmla="*/ 461 h 691"/>
                <a:gd name="T20" fmla="*/ 154 w 307"/>
                <a:gd name="T21" fmla="*/ 538 h 691"/>
                <a:gd name="T22" fmla="*/ 77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4 w 307"/>
                <a:gd name="T37" fmla="*/ 307 h 691"/>
                <a:gd name="T38" fmla="*/ 77 w 307"/>
                <a:gd name="T39" fmla="*/ 230 h 691"/>
                <a:gd name="T40" fmla="*/ 154 w 307"/>
                <a:gd name="T41" fmla="*/ 15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4" y="154"/>
                  </a:moveTo>
                  <a:cubicBezTo>
                    <a:pt x="196" y="154"/>
                    <a:pt x="231" y="188"/>
                    <a:pt x="231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4" y="384"/>
                  </a:cubicBezTo>
                  <a:cubicBezTo>
                    <a:pt x="196" y="384"/>
                    <a:pt x="231" y="419"/>
                    <a:pt x="231" y="461"/>
                  </a:cubicBezTo>
                  <a:cubicBezTo>
                    <a:pt x="231" y="503"/>
                    <a:pt x="196" y="538"/>
                    <a:pt x="154" y="538"/>
                  </a:cubicBezTo>
                  <a:cubicBezTo>
                    <a:pt x="111" y="538"/>
                    <a:pt x="77" y="503"/>
                    <a:pt x="77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4" y="307"/>
                  </a:cubicBezTo>
                  <a:cubicBezTo>
                    <a:pt x="111" y="307"/>
                    <a:pt x="77" y="273"/>
                    <a:pt x="77" y="230"/>
                  </a:cubicBezTo>
                  <a:cubicBezTo>
                    <a:pt x="77" y="188"/>
                    <a:pt x="111" y="154"/>
                    <a:pt x="154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3073" y="838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1958" y="838"/>
              <a:ext cx="13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1678" y="2"/>
              <a:ext cx="1812" cy="1812"/>
            </a:xfrm>
            <a:custGeom>
              <a:avLst/>
              <a:gdLst>
                <a:gd name="T0" fmla="*/ 500 w 999"/>
                <a:gd name="T1" fmla="*/ 999 h 999"/>
                <a:gd name="T2" fmla="*/ 826 w 999"/>
                <a:gd name="T3" fmla="*/ 878 h 999"/>
                <a:gd name="T4" fmla="*/ 776 w 999"/>
                <a:gd name="T5" fmla="*/ 820 h 999"/>
                <a:gd name="T6" fmla="*/ 500 w 999"/>
                <a:gd name="T7" fmla="*/ 922 h 999"/>
                <a:gd name="T8" fmla="*/ 77 w 999"/>
                <a:gd name="T9" fmla="*/ 500 h 999"/>
                <a:gd name="T10" fmla="*/ 500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9 w 999"/>
                <a:gd name="T17" fmla="*/ 812 h 999"/>
                <a:gd name="T18" fmla="*/ 999 w 999"/>
                <a:gd name="T19" fmla="*/ 500 h 999"/>
                <a:gd name="T20" fmla="*/ 500 w 999"/>
                <a:gd name="T21" fmla="*/ 0 h 999"/>
                <a:gd name="T22" fmla="*/ 0 w 999"/>
                <a:gd name="T23" fmla="*/ 500 h 999"/>
                <a:gd name="T24" fmla="*/ 500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500" y="999"/>
                  </a:moveTo>
                  <a:cubicBezTo>
                    <a:pt x="619" y="999"/>
                    <a:pt x="735" y="956"/>
                    <a:pt x="826" y="878"/>
                  </a:cubicBezTo>
                  <a:cubicBezTo>
                    <a:pt x="776" y="820"/>
                    <a:pt x="776" y="820"/>
                    <a:pt x="776" y="820"/>
                  </a:cubicBezTo>
                  <a:cubicBezTo>
                    <a:pt x="699" y="886"/>
                    <a:pt x="601" y="922"/>
                    <a:pt x="500" y="922"/>
                  </a:cubicBezTo>
                  <a:cubicBezTo>
                    <a:pt x="267" y="922"/>
                    <a:pt x="77" y="733"/>
                    <a:pt x="77" y="500"/>
                  </a:cubicBezTo>
                  <a:cubicBezTo>
                    <a:pt x="77" y="267"/>
                    <a:pt x="267" y="77"/>
                    <a:pt x="500" y="77"/>
                  </a:cubicBezTo>
                  <a:cubicBezTo>
                    <a:pt x="733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9" y="812"/>
                    <a:pt x="889" y="812"/>
                    <a:pt x="889" y="812"/>
                  </a:cubicBezTo>
                  <a:cubicBezTo>
                    <a:pt x="960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500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500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4186" y="2"/>
              <a:ext cx="1812" cy="1812"/>
            </a:xfrm>
            <a:custGeom>
              <a:avLst/>
              <a:gdLst>
                <a:gd name="T0" fmla="*/ 499 w 999"/>
                <a:gd name="T1" fmla="*/ 999 h 999"/>
                <a:gd name="T2" fmla="*/ 825 w 999"/>
                <a:gd name="T3" fmla="*/ 878 h 999"/>
                <a:gd name="T4" fmla="*/ 775 w 999"/>
                <a:gd name="T5" fmla="*/ 820 h 999"/>
                <a:gd name="T6" fmla="*/ 499 w 999"/>
                <a:gd name="T7" fmla="*/ 922 h 999"/>
                <a:gd name="T8" fmla="*/ 77 w 999"/>
                <a:gd name="T9" fmla="*/ 500 h 999"/>
                <a:gd name="T10" fmla="*/ 499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8 w 999"/>
                <a:gd name="T17" fmla="*/ 812 h 999"/>
                <a:gd name="T18" fmla="*/ 999 w 999"/>
                <a:gd name="T19" fmla="*/ 500 h 999"/>
                <a:gd name="T20" fmla="*/ 499 w 999"/>
                <a:gd name="T21" fmla="*/ 0 h 999"/>
                <a:gd name="T22" fmla="*/ 0 w 999"/>
                <a:gd name="T23" fmla="*/ 500 h 999"/>
                <a:gd name="T24" fmla="*/ 499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499" y="999"/>
                  </a:moveTo>
                  <a:cubicBezTo>
                    <a:pt x="619" y="999"/>
                    <a:pt x="735" y="956"/>
                    <a:pt x="825" y="878"/>
                  </a:cubicBezTo>
                  <a:cubicBezTo>
                    <a:pt x="775" y="820"/>
                    <a:pt x="775" y="820"/>
                    <a:pt x="775" y="820"/>
                  </a:cubicBezTo>
                  <a:cubicBezTo>
                    <a:pt x="699" y="886"/>
                    <a:pt x="601" y="922"/>
                    <a:pt x="499" y="922"/>
                  </a:cubicBezTo>
                  <a:cubicBezTo>
                    <a:pt x="266" y="922"/>
                    <a:pt x="77" y="733"/>
                    <a:pt x="77" y="500"/>
                  </a:cubicBezTo>
                  <a:cubicBezTo>
                    <a:pt x="77" y="267"/>
                    <a:pt x="266" y="77"/>
                    <a:pt x="499" y="77"/>
                  </a:cubicBezTo>
                  <a:cubicBezTo>
                    <a:pt x="732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8" y="812"/>
                    <a:pt x="888" y="812"/>
                    <a:pt x="888" y="812"/>
                  </a:cubicBezTo>
                  <a:cubicBezTo>
                    <a:pt x="959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499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499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5136203" y="4408736"/>
            <a:ext cx="1995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5383736" y="3701919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CADRE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JURIDIQUE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14900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5424492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/>
          <p:cNvSpPr/>
          <p:nvPr/>
        </p:nvSpPr>
        <p:spPr>
          <a:xfrm>
            <a:off x="8574233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808839" y="3701919"/>
            <a:ext cx="1483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CHIFFRE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D’AFFAIRE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8271875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/>
          <p:cNvSpPr/>
          <p:nvPr/>
        </p:nvSpPr>
        <p:spPr>
          <a:xfrm>
            <a:off x="8781467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0" name="Group 51"/>
          <p:cNvGrpSpPr>
            <a:grpSpLocks noChangeAspect="1"/>
          </p:cNvGrpSpPr>
          <p:nvPr/>
        </p:nvGrpSpPr>
        <p:grpSpPr bwMode="auto">
          <a:xfrm>
            <a:off x="5643191" y="2325004"/>
            <a:ext cx="981818" cy="981818"/>
            <a:chOff x="1678" y="2"/>
            <a:chExt cx="4320" cy="4320"/>
          </a:xfrm>
        </p:grpSpPr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153 w 307"/>
                <a:gd name="T3" fmla="*/ 0 h 1690"/>
                <a:gd name="T4" fmla="*/ 307 w 307"/>
                <a:gd name="T5" fmla="*/ 153 h 1690"/>
                <a:gd name="T6" fmla="*/ 307 w 307"/>
                <a:gd name="T7" fmla="*/ 1690 h 1690"/>
                <a:gd name="T8" fmla="*/ 0 w 307"/>
                <a:gd name="T9" fmla="*/ 1690 h 1690"/>
                <a:gd name="T10" fmla="*/ 0 w 307"/>
                <a:gd name="T11" fmla="*/ 153 h 1690"/>
                <a:gd name="T12" fmla="*/ 153 w 307"/>
                <a:gd name="T13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238" y="0"/>
                    <a:pt x="307" y="69"/>
                    <a:pt x="307" y="153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0" y="1690"/>
                    <a:pt x="0" y="1690"/>
                    <a:pt x="0" y="169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0 w 307"/>
                <a:gd name="T3" fmla="*/ 153 h 1690"/>
                <a:gd name="T4" fmla="*/ 0 w 307"/>
                <a:gd name="T5" fmla="*/ 211 h 1690"/>
                <a:gd name="T6" fmla="*/ 96 w 307"/>
                <a:gd name="T7" fmla="*/ 115 h 1690"/>
                <a:gd name="T8" fmla="*/ 192 w 307"/>
                <a:gd name="T9" fmla="*/ 211 h 1690"/>
                <a:gd name="T10" fmla="*/ 192 w 307"/>
                <a:gd name="T11" fmla="*/ 1690 h 1690"/>
                <a:gd name="T12" fmla="*/ 307 w 307"/>
                <a:gd name="T13" fmla="*/ 1690 h 1690"/>
                <a:gd name="T14" fmla="*/ 307 w 307"/>
                <a:gd name="T15" fmla="*/ 153 h 1690"/>
                <a:gd name="T16" fmla="*/ 153 w 307"/>
                <a:gd name="T17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69" y="0"/>
                    <a:pt x="0" y="69"/>
                    <a:pt x="0" y="15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58"/>
                    <a:pt x="43" y="115"/>
                    <a:pt x="96" y="115"/>
                  </a:cubicBezTo>
                  <a:cubicBezTo>
                    <a:pt x="149" y="115"/>
                    <a:pt x="192" y="158"/>
                    <a:pt x="192" y="211"/>
                  </a:cubicBezTo>
                  <a:cubicBezTo>
                    <a:pt x="192" y="1690"/>
                    <a:pt x="192" y="1690"/>
                    <a:pt x="192" y="1690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69"/>
                    <a:pt x="238" y="0"/>
                    <a:pt x="153" y="0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2026" y="73"/>
              <a:ext cx="3065" cy="4178"/>
            </a:xfrm>
            <a:custGeom>
              <a:avLst/>
              <a:gdLst>
                <a:gd name="T0" fmla="*/ 1345 w 1690"/>
                <a:gd name="T1" fmla="*/ 2304 h 2304"/>
                <a:gd name="T2" fmla="*/ 154 w 1690"/>
                <a:gd name="T3" fmla="*/ 2304 h 2304"/>
                <a:gd name="T4" fmla="*/ 154 w 1690"/>
                <a:gd name="T5" fmla="*/ 153 h 2304"/>
                <a:gd name="T6" fmla="*/ 0 w 1690"/>
                <a:gd name="T7" fmla="*/ 0 h 2304"/>
                <a:gd name="T8" fmla="*/ 0 w 1690"/>
                <a:gd name="T9" fmla="*/ 0 h 2304"/>
                <a:gd name="T10" fmla="*/ 1537 w 1690"/>
                <a:gd name="T11" fmla="*/ 0 h 2304"/>
                <a:gd name="T12" fmla="*/ 1690 w 1690"/>
                <a:gd name="T13" fmla="*/ 153 h 2304"/>
                <a:gd name="T14" fmla="*/ 1690 w 1690"/>
                <a:gd name="T15" fmla="*/ 1920 h 2304"/>
                <a:gd name="T16" fmla="*/ 1345 w 1690"/>
                <a:gd name="T1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0" h="2304">
                  <a:moveTo>
                    <a:pt x="1345" y="2304"/>
                  </a:moveTo>
                  <a:cubicBezTo>
                    <a:pt x="154" y="2304"/>
                    <a:pt x="154" y="2304"/>
                    <a:pt x="154" y="2304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69"/>
                    <a:pt x="8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622" y="0"/>
                    <a:pt x="1690" y="69"/>
                    <a:pt x="1690" y="153"/>
                  </a:cubicBezTo>
                  <a:cubicBezTo>
                    <a:pt x="1690" y="1920"/>
                    <a:pt x="1690" y="1920"/>
                    <a:pt x="1690" y="1920"/>
                  </a:cubicBezTo>
                  <a:lnTo>
                    <a:pt x="1345" y="230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3002" y="2719"/>
              <a:ext cx="557" cy="556"/>
            </a:xfrm>
            <a:custGeom>
              <a:avLst/>
              <a:gdLst>
                <a:gd name="T0" fmla="*/ 307 w 307"/>
                <a:gd name="T1" fmla="*/ 0 h 307"/>
                <a:gd name="T2" fmla="*/ 36 w 307"/>
                <a:gd name="T3" fmla="*/ 102 h 307"/>
                <a:gd name="T4" fmla="*/ 0 w 307"/>
                <a:gd name="T5" fmla="*/ 154 h 307"/>
                <a:gd name="T6" fmla="*/ 36 w 307"/>
                <a:gd name="T7" fmla="*/ 206 h 307"/>
                <a:gd name="T8" fmla="*/ 307 w 307"/>
                <a:gd name="T9" fmla="*/ 307 h 307"/>
                <a:gd name="T10" fmla="*/ 307 w 307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36" y="102"/>
                    <a:pt x="36" y="102"/>
                    <a:pt x="36" y="102"/>
                  </a:cubicBezTo>
                  <a:cubicBezTo>
                    <a:pt x="14" y="110"/>
                    <a:pt x="0" y="131"/>
                    <a:pt x="0" y="154"/>
                  </a:cubicBezTo>
                  <a:cubicBezTo>
                    <a:pt x="0" y="177"/>
                    <a:pt x="14" y="198"/>
                    <a:pt x="36" y="206"/>
                  </a:cubicBezTo>
                  <a:cubicBezTo>
                    <a:pt x="307" y="307"/>
                    <a:pt x="307" y="307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8C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3559" y="2998"/>
              <a:ext cx="1393" cy="277"/>
            </a:xfrm>
            <a:prstGeom prst="rect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3559" y="2719"/>
              <a:ext cx="1393" cy="279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4466" y="3555"/>
              <a:ext cx="625" cy="696"/>
            </a:xfrm>
            <a:custGeom>
              <a:avLst/>
              <a:gdLst>
                <a:gd name="T0" fmla="*/ 0 w 625"/>
                <a:gd name="T1" fmla="*/ 696 h 696"/>
                <a:gd name="T2" fmla="*/ 0 w 625"/>
                <a:gd name="T3" fmla="*/ 0 h 696"/>
                <a:gd name="T4" fmla="*/ 625 w 625"/>
                <a:gd name="T5" fmla="*/ 0 h 696"/>
                <a:gd name="T6" fmla="*/ 0 w 625"/>
                <a:gd name="T7" fmla="*/ 69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696">
                  <a:moveTo>
                    <a:pt x="0" y="696"/>
                  </a:moveTo>
                  <a:lnTo>
                    <a:pt x="0" y="0"/>
                  </a:lnTo>
                  <a:lnTo>
                    <a:pt x="625" y="0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4952" y="2719"/>
              <a:ext cx="279" cy="556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5231" y="2719"/>
              <a:ext cx="696" cy="556"/>
            </a:xfrm>
            <a:custGeom>
              <a:avLst/>
              <a:gdLst>
                <a:gd name="T0" fmla="*/ 231 w 384"/>
                <a:gd name="T1" fmla="*/ 307 h 307"/>
                <a:gd name="T2" fmla="*/ 0 w 384"/>
                <a:gd name="T3" fmla="*/ 307 h 307"/>
                <a:gd name="T4" fmla="*/ 0 w 384"/>
                <a:gd name="T5" fmla="*/ 0 h 307"/>
                <a:gd name="T6" fmla="*/ 231 w 384"/>
                <a:gd name="T7" fmla="*/ 0 h 307"/>
                <a:gd name="T8" fmla="*/ 384 w 384"/>
                <a:gd name="T9" fmla="*/ 154 h 307"/>
                <a:gd name="T10" fmla="*/ 384 w 384"/>
                <a:gd name="T11" fmla="*/ 154 h 307"/>
                <a:gd name="T12" fmla="*/ 231 w 384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307">
                  <a:moveTo>
                    <a:pt x="231" y="307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315" y="0"/>
                    <a:pt x="384" y="69"/>
                    <a:pt x="384" y="154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239"/>
                    <a:pt x="315" y="307"/>
                    <a:pt x="231" y="30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61"/>
            <p:cNvSpPr>
              <a:spLocks noChangeArrowheads="1"/>
            </p:cNvSpPr>
            <p:nvPr/>
          </p:nvSpPr>
          <p:spPr bwMode="auto">
            <a:xfrm>
              <a:off x="2585" y="350"/>
              <a:ext cx="2229" cy="698"/>
            </a:xfrm>
            <a:prstGeom prst="rect">
              <a:avLst/>
            </a:prstGeom>
            <a:solidFill>
              <a:srgbClr val="92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2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921 w 2382"/>
                <a:gd name="T1" fmla="*/ 1460 h 2382"/>
                <a:gd name="T2" fmla="*/ 1729 w 2382"/>
                <a:gd name="T3" fmla="*/ 0 h 2382"/>
                <a:gd name="T4" fmla="*/ 0 w 2382"/>
                <a:gd name="T5" fmla="*/ 192 h 2382"/>
                <a:gd name="T6" fmla="*/ 308 w 2382"/>
                <a:gd name="T7" fmla="*/ 1767 h 2382"/>
                <a:gd name="T8" fmla="*/ 1554 w 2382"/>
                <a:gd name="T9" fmla="*/ 2382 h 2382"/>
                <a:gd name="T10" fmla="*/ 1921 w 2382"/>
                <a:gd name="T11" fmla="*/ 1844 h 2382"/>
                <a:gd name="T12" fmla="*/ 2382 w 2382"/>
                <a:gd name="T13" fmla="*/ 1652 h 2382"/>
                <a:gd name="T14" fmla="*/ 999 w 2382"/>
                <a:gd name="T15" fmla="*/ 1750 h 2382"/>
                <a:gd name="T16" fmla="*/ 769 w 2382"/>
                <a:gd name="T17" fmla="*/ 1652 h 2382"/>
                <a:gd name="T18" fmla="*/ 999 w 2382"/>
                <a:gd name="T19" fmla="*/ 1554 h 2382"/>
                <a:gd name="T20" fmla="*/ 1076 w 2382"/>
                <a:gd name="T21" fmla="*/ 1690 h 2382"/>
                <a:gd name="T22" fmla="*/ 1613 w 2382"/>
                <a:gd name="T23" fmla="*/ 1613 h 2382"/>
                <a:gd name="T24" fmla="*/ 1076 w 2382"/>
                <a:gd name="T25" fmla="*/ 1537 h 2382"/>
                <a:gd name="T26" fmla="*/ 1767 w 2382"/>
                <a:gd name="T27" fmla="*/ 1613 h 2382"/>
                <a:gd name="T28" fmla="*/ 1690 w 2382"/>
                <a:gd name="T29" fmla="*/ 1690 h 2382"/>
                <a:gd name="T30" fmla="*/ 1767 w 2382"/>
                <a:gd name="T31" fmla="*/ 1767 h 2382"/>
                <a:gd name="T32" fmla="*/ 1076 w 2382"/>
                <a:gd name="T33" fmla="*/ 1690 h 2382"/>
                <a:gd name="T34" fmla="*/ 1921 w 2382"/>
                <a:gd name="T35" fmla="*/ 1537 h 2382"/>
                <a:gd name="T36" fmla="*/ 1844 w 2382"/>
                <a:gd name="T37" fmla="*/ 1767 h 2382"/>
                <a:gd name="T38" fmla="*/ 308 w 2382"/>
                <a:gd name="T39" fmla="*/ 1690 h 2382"/>
                <a:gd name="T40" fmla="*/ 77 w 2382"/>
                <a:gd name="T41" fmla="*/ 192 h 2382"/>
                <a:gd name="T42" fmla="*/ 308 w 2382"/>
                <a:gd name="T43" fmla="*/ 192 h 2382"/>
                <a:gd name="T44" fmla="*/ 1575 w 2382"/>
                <a:gd name="T45" fmla="*/ 2243 h 2382"/>
                <a:gd name="T46" fmla="*/ 1796 w 2382"/>
                <a:gd name="T47" fmla="*/ 1998 h 2382"/>
                <a:gd name="T48" fmla="*/ 1844 w 2382"/>
                <a:gd name="T49" fmla="*/ 1921 h 2382"/>
                <a:gd name="T50" fmla="*/ 1498 w 2382"/>
                <a:gd name="T51" fmla="*/ 2305 h 2382"/>
                <a:gd name="T52" fmla="*/ 384 w 2382"/>
                <a:gd name="T53" fmla="*/ 192 h 2382"/>
                <a:gd name="T54" fmla="*/ 1729 w 2382"/>
                <a:gd name="T55" fmla="*/ 77 h 2382"/>
                <a:gd name="T56" fmla="*/ 1844 w 2382"/>
                <a:gd name="T57" fmla="*/ 1460 h 2382"/>
                <a:gd name="T58" fmla="*/ 753 w 2382"/>
                <a:gd name="T59" fmla="*/ 1564 h 2382"/>
                <a:gd name="T60" fmla="*/ 753 w 2382"/>
                <a:gd name="T61" fmla="*/ 1740 h 2382"/>
                <a:gd name="T62" fmla="*/ 1844 w 2382"/>
                <a:gd name="T63" fmla="*/ 1844 h 2382"/>
                <a:gd name="T64" fmla="*/ 2190 w 2382"/>
                <a:gd name="T65" fmla="*/ 1767 h 2382"/>
                <a:gd name="T66" fmla="*/ 1998 w 2382"/>
                <a:gd name="T67" fmla="*/ 1537 h 2382"/>
                <a:gd name="T68" fmla="*/ 2305 w 2382"/>
                <a:gd name="T69" fmla="*/ 1652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2" h="2382">
                  <a:moveTo>
                    <a:pt x="2190" y="1460"/>
                  </a:moveTo>
                  <a:cubicBezTo>
                    <a:pt x="1921" y="1460"/>
                    <a:pt x="1921" y="1460"/>
                    <a:pt x="1921" y="1460"/>
                  </a:cubicBezTo>
                  <a:cubicBezTo>
                    <a:pt x="1921" y="192"/>
                    <a:pt x="1921" y="192"/>
                    <a:pt x="1921" y="192"/>
                  </a:cubicBezTo>
                  <a:cubicBezTo>
                    <a:pt x="1921" y="87"/>
                    <a:pt x="1835" y="0"/>
                    <a:pt x="17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87" y="0"/>
                    <a:pt x="0" y="87"/>
                    <a:pt x="0" y="192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308" y="1767"/>
                    <a:pt x="308" y="1767"/>
                    <a:pt x="308" y="1767"/>
                  </a:cubicBezTo>
                  <a:cubicBezTo>
                    <a:pt x="308" y="2382"/>
                    <a:pt x="308" y="2382"/>
                    <a:pt x="308" y="2382"/>
                  </a:cubicBezTo>
                  <a:cubicBezTo>
                    <a:pt x="1554" y="2382"/>
                    <a:pt x="1554" y="2382"/>
                    <a:pt x="1554" y="2382"/>
                  </a:cubicBezTo>
                  <a:cubicBezTo>
                    <a:pt x="1921" y="1974"/>
                    <a:pt x="1921" y="1974"/>
                    <a:pt x="1921" y="1974"/>
                  </a:cubicBezTo>
                  <a:cubicBezTo>
                    <a:pt x="1921" y="1844"/>
                    <a:pt x="1921" y="1844"/>
                    <a:pt x="1921" y="1844"/>
                  </a:cubicBezTo>
                  <a:cubicBezTo>
                    <a:pt x="2190" y="1844"/>
                    <a:pt x="2190" y="1844"/>
                    <a:pt x="2190" y="1844"/>
                  </a:cubicBezTo>
                  <a:cubicBezTo>
                    <a:pt x="2295" y="1844"/>
                    <a:pt x="2382" y="1758"/>
                    <a:pt x="2382" y="1652"/>
                  </a:cubicBezTo>
                  <a:cubicBezTo>
                    <a:pt x="2382" y="1546"/>
                    <a:pt x="2295" y="1460"/>
                    <a:pt x="2190" y="1460"/>
                  </a:cubicBezTo>
                  <a:close/>
                  <a:moveTo>
                    <a:pt x="999" y="1750"/>
                  </a:moveTo>
                  <a:cubicBezTo>
                    <a:pt x="780" y="1668"/>
                    <a:pt x="780" y="1668"/>
                    <a:pt x="780" y="1668"/>
                  </a:cubicBezTo>
                  <a:cubicBezTo>
                    <a:pt x="773" y="1665"/>
                    <a:pt x="769" y="1659"/>
                    <a:pt x="769" y="1652"/>
                  </a:cubicBezTo>
                  <a:cubicBezTo>
                    <a:pt x="769" y="1645"/>
                    <a:pt x="773" y="1638"/>
                    <a:pt x="780" y="1636"/>
                  </a:cubicBezTo>
                  <a:cubicBezTo>
                    <a:pt x="999" y="1554"/>
                    <a:pt x="999" y="1554"/>
                    <a:pt x="999" y="1554"/>
                  </a:cubicBezTo>
                  <a:lnTo>
                    <a:pt x="999" y="1750"/>
                  </a:lnTo>
                  <a:close/>
                  <a:moveTo>
                    <a:pt x="1076" y="1690"/>
                  </a:moveTo>
                  <a:cubicBezTo>
                    <a:pt x="1613" y="1690"/>
                    <a:pt x="1613" y="1690"/>
                    <a:pt x="1613" y="1690"/>
                  </a:cubicBezTo>
                  <a:cubicBezTo>
                    <a:pt x="1613" y="1613"/>
                    <a:pt x="1613" y="1613"/>
                    <a:pt x="1613" y="1613"/>
                  </a:cubicBezTo>
                  <a:cubicBezTo>
                    <a:pt x="1076" y="1613"/>
                    <a:pt x="1076" y="1613"/>
                    <a:pt x="1076" y="1613"/>
                  </a:cubicBezTo>
                  <a:cubicBezTo>
                    <a:pt x="1076" y="1537"/>
                    <a:pt x="1076" y="1537"/>
                    <a:pt x="1076" y="1537"/>
                  </a:cubicBezTo>
                  <a:cubicBezTo>
                    <a:pt x="1767" y="1537"/>
                    <a:pt x="1767" y="1537"/>
                    <a:pt x="1767" y="1537"/>
                  </a:cubicBezTo>
                  <a:cubicBezTo>
                    <a:pt x="1767" y="1613"/>
                    <a:pt x="1767" y="1613"/>
                    <a:pt x="1767" y="1613"/>
                  </a:cubicBezTo>
                  <a:cubicBezTo>
                    <a:pt x="1690" y="1613"/>
                    <a:pt x="1690" y="1613"/>
                    <a:pt x="1690" y="1613"/>
                  </a:cubicBezTo>
                  <a:cubicBezTo>
                    <a:pt x="1690" y="1690"/>
                    <a:pt x="1690" y="1690"/>
                    <a:pt x="1690" y="1690"/>
                  </a:cubicBezTo>
                  <a:cubicBezTo>
                    <a:pt x="1767" y="1690"/>
                    <a:pt x="1767" y="1690"/>
                    <a:pt x="1767" y="1690"/>
                  </a:cubicBezTo>
                  <a:cubicBezTo>
                    <a:pt x="1767" y="1767"/>
                    <a:pt x="1767" y="1767"/>
                    <a:pt x="1767" y="1767"/>
                  </a:cubicBezTo>
                  <a:cubicBezTo>
                    <a:pt x="1076" y="1767"/>
                    <a:pt x="1076" y="1767"/>
                    <a:pt x="1076" y="1767"/>
                  </a:cubicBezTo>
                  <a:lnTo>
                    <a:pt x="1076" y="1690"/>
                  </a:lnTo>
                  <a:close/>
                  <a:moveTo>
                    <a:pt x="1844" y="1537"/>
                  </a:moveTo>
                  <a:cubicBezTo>
                    <a:pt x="1921" y="1537"/>
                    <a:pt x="1921" y="1537"/>
                    <a:pt x="1921" y="1537"/>
                  </a:cubicBezTo>
                  <a:cubicBezTo>
                    <a:pt x="1921" y="1767"/>
                    <a:pt x="1921" y="1767"/>
                    <a:pt x="1921" y="1767"/>
                  </a:cubicBezTo>
                  <a:cubicBezTo>
                    <a:pt x="1844" y="1767"/>
                    <a:pt x="1844" y="1767"/>
                    <a:pt x="1844" y="1767"/>
                  </a:cubicBezTo>
                  <a:lnTo>
                    <a:pt x="1844" y="1537"/>
                  </a:lnTo>
                  <a:close/>
                  <a:moveTo>
                    <a:pt x="308" y="1690"/>
                  </a:moveTo>
                  <a:cubicBezTo>
                    <a:pt x="77" y="1690"/>
                    <a:pt x="77" y="1690"/>
                    <a:pt x="77" y="1690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29"/>
                    <a:pt x="129" y="77"/>
                    <a:pt x="192" y="77"/>
                  </a:cubicBezTo>
                  <a:cubicBezTo>
                    <a:pt x="256" y="77"/>
                    <a:pt x="308" y="129"/>
                    <a:pt x="308" y="192"/>
                  </a:cubicBezTo>
                  <a:lnTo>
                    <a:pt x="308" y="1690"/>
                  </a:lnTo>
                  <a:close/>
                  <a:moveTo>
                    <a:pt x="1575" y="2243"/>
                  </a:moveTo>
                  <a:cubicBezTo>
                    <a:pt x="1575" y="1998"/>
                    <a:pt x="1575" y="1998"/>
                    <a:pt x="1575" y="1998"/>
                  </a:cubicBezTo>
                  <a:cubicBezTo>
                    <a:pt x="1796" y="1998"/>
                    <a:pt x="1796" y="1998"/>
                    <a:pt x="1796" y="1998"/>
                  </a:cubicBezTo>
                  <a:lnTo>
                    <a:pt x="1575" y="2243"/>
                  </a:lnTo>
                  <a:close/>
                  <a:moveTo>
                    <a:pt x="1844" y="1921"/>
                  </a:moveTo>
                  <a:cubicBezTo>
                    <a:pt x="1498" y="1921"/>
                    <a:pt x="1498" y="1921"/>
                    <a:pt x="1498" y="1921"/>
                  </a:cubicBezTo>
                  <a:cubicBezTo>
                    <a:pt x="1498" y="2305"/>
                    <a:pt x="1498" y="2305"/>
                    <a:pt x="1498" y="2305"/>
                  </a:cubicBezTo>
                  <a:cubicBezTo>
                    <a:pt x="384" y="2305"/>
                    <a:pt x="384" y="2305"/>
                    <a:pt x="384" y="2305"/>
                  </a:cubicBezTo>
                  <a:cubicBezTo>
                    <a:pt x="384" y="192"/>
                    <a:pt x="384" y="192"/>
                    <a:pt x="384" y="192"/>
                  </a:cubicBezTo>
                  <a:cubicBezTo>
                    <a:pt x="384" y="149"/>
                    <a:pt x="369" y="109"/>
                    <a:pt x="345" y="77"/>
                  </a:cubicBezTo>
                  <a:cubicBezTo>
                    <a:pt x="1729" y="77"/>
                    <a:pt x="1729" y="77"/>
                    <a:pt x="1729" y="77"/>
                  </a:cubicBezTo>
                  <a:cubicBezTo>
                    <a:pt x="1792" y="77"/>
                    <a:pt x="1844" y="129"/>
                    <a:pt x="1844" y="192"/>
                  </a:cubicBezTo>
                  <a:cubicBezTo>
                    <a:pt x="1844" y="1460"/>
                    <a:pt x="1844" y="1460"/>
                    <a:pt x="1844" y="1460"/>
                  </a:cubicBezTo>
                  <a:cubicBezTo>
                    <a:pt x="1030" y="1460"/>
                    <a:pt x="1030" y="1460"/>
                    <a:pt x="1030" y="1460"/>
                  </a:cubicBezTo>
                  <a:cubicBezTo>
                    <a:pt x="753" y="1564"/>
                    <a:pt x="753" y="1564"/>
                    <a:pt x="753" y="1564"/>
                  </a:cubicBezTo>
                  <a:cubicBezTo>
                    <a:pt x="716" y="1578"/>
                    <a:pt x="692" y="1613"/>
                    <a:pt x="692" y="1652"/>
                  </a:cubicBezTo>
                  <a:cubicBezTo>
                    <a:pt x="692" y="1691"/>
                    <a:pt x="716" y="1726"/>
                    <a:pt x="753" y="1740"/>
                  </a:cubicBezTo>
                  <a:cubicBezTo>
                    <a:pt x="1030" y="1844"/>
                    <a:pt x="1030" y="1844"/>
                    <a:pt x="1030" y="1844"/>
                  </a:cubicBezTo>
                  <a:cubicBezTo>
                    <a:pt x="1844" y="1844"/>
                    <a:pt x="1844" y="1844"/>
                    <a:pt x="1844" y="1844"/>
                  </a:cubicBezTo>
                  <a:lnTo>
                    <a:pt x="1844" y="1921"/>
                  </a:lnTo>
                  <a:close/>
                  <a:moveTo>
                    <a:pt x="2190" y="1767"/>
                  </a:moveTo>
                  <a:cubicBezTo>
                    <a:pt x="1998" y="1767"/>
                    <a:pt x="1998" y="1767"/>
                    <a:pt x="1998" y="1767"/>
                  </a:cubicBezTo>
                  <a:cubicBezTo>
                    <a:pt x="1998" y="1537"/>
                    <a:pt x="1998" y="1537"/>
                    <a:pt x="1998" y="1537"/>
                  </a:cubicBezTo>
                  <a:cubicBezTo>
                    <a:pt x="2190" y="1537"/>
                    <a:pt x="2190" y="1537"/>
                    <a:pt x="2190" y="1537"/>
                  </a:cubicBezTo>
                  <a:cubicBezTo>
                    <a:pt x="2253" y="1537"/>
                    <a:pt x="2305" y="1588"/>
                    <a:pt x="2305" y="1652"/>
                  </a:cubicBezTo>
                  <a:cubicBezTo>
                    <a:pt x="2305" y="1715"/>
                    <a:pt x="2253" y="1767"/>
                    <a:pt x="2190" y="17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3"/>
            <p:cNvSpPr>
              <a:spLocks noEditPoints="1"/>
            </p:cNvSpPr>
            <p:nvPr/>
          </p:nvSpPr>
          <p:spPr bwMode="auto">
            <a:xfrm>
              <a:off x="2514" y="281"/>
              <a:ext cx="2369" cy="836"/>
            </a:xfrm>
            <a:custGeom>
              <a:avLst/>
              <a:gdLst>
                <a:gd name="T0" fmla="*/ 2369 w 2369"/>
                <a:gd name="T1" fmla="*/ 0 h 836"/>
                <a:gd name="T2" fmla="*/ 0 w 2369"/>
                <a:gd name="T3" fmla="*/ 0 h 836"/>
                <a:gd name="T4" fmla="*/ 0 w 2369"/>
                <a:gd name="T5" fmla="*/ 836 h 836"/>
                <a:gd name="T6" fmla="*/ 2369 w 2369"/>
                <a:gd name="T7" fmla="*/ 836 h 836"/>
                <a:gd name="T8" fmla="*/ 2369 w 2369"/>
                <a:gd name="T9" fmla="*/ 0 h 836"/>
                <a:gd name="T10" fmla="*/ 2229 w 2369"/>
                <a:gd name="T11" fmla="*/ 697 h 836"/>
                <a:gd name="T12" fmla="*/ 140 w 2369"/>
                <a:gd name="T13" fmla="*/ 697 h 836"/>
                <a:gd name="T14" fmla="*/ 140 w 2369"/>
                <a:gd name="T15" fmla="*/ 140 h 836"/>
                <a:gd name="T16" fmla="*/ 2229 w 2369"/>
                <a:gd name="T17" fmla="*/ 140 h 836"/>
                <a:gd name="T18" fmla="*/ 2229 w 2369"/>
                <a:gd name="T19" fmla="*/ 69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9" h="836">
                  <a:moveTo>
                    <a:pt x="2369" y="0"/>
                  </a:moveTo>
                  <a:lnTo>
                    <a:pt x="0" y="0"/>
                  </a:lnTo>
                  <a:lnTo>
                    <a:pt x="0" y="836"/>
                  </a:lnTo>
                  <a:lnTo>
                    <a:pt x="2369" y="836"/>
                  </a:lnTo>
                  <a:lnTo>
                    <a:pt x="2369" y="0"/>
                  </a:lnTo>
                  <a:close/>
                  <a:moveTo>
                    <a:pt x="2229" y="697"/>
                  </a:moveTo>
                  <a:lnTo>
                    <a:pt x="140" y="697"/>
                  </a:lnTo>
                  <a:lnTo>
                    <a:pt x="140" y="140"/>
                  </a:lnTo>
                  <a:lnTo>
                    <a:pt x="2229" y="140"/>
                  </a:lnTo>
                  <a:lnTo>
                    <a:pt x="2229" y="6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Rectangle 64"/>
            <p:cNvSpPr>
              <a:spLocks noChangeArrowheads="1"/>
            </p:cNvSpPr>
            <p:nvPr/>
          </p:nvSpPr>
          <p:spPr bwMode="auto">
            <a:xfrm>
              <a:off x="2794" y="1257"/>
              <a:ext cx="208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65"/>
            <p:cNvSpPr>
              <a:spLocks noChangeArrowheads="1"/>
            </p:cNvSpPr>
            <p:nvPr/>
          </p:nvSpPr>
          <p:spPr bwMode="auto">
            <a:xfrm>
              <a:off x="2514" y="1534"/>
              <a:ext cx="236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Rectangle 66"/>
            <p:cNvSpPr>
              <a:spLocks noChangeArrowheads="1"/>
            </p:cNvSpPr>
            <p:nvPr/>
          </p:nvSpPr>
          <p:spPr bwMode="auto">
            <a:xfrm>
              <a:off x="2514" y="1814"/>
              <a:ext cx="2369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2514" y="2093"/>
              <a:ext cx="2369" cy="1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2514" y="2370"/>
              <a:ext cx="1324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2514" y="3486"/>
              <a:ext cx="1741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2514" y="3763"/>
              <a:ext cx="174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2514" y="1257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9018804" y="2460158"/>
            <a:ext cx="944543" cy="944543"/>
            <a:chOff x="1678" y="2"/>
            <a:chExt cx="4320" cy="432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838" y="2162"/>
              <a:ext cx="2089" cy="2089"/>
            </a:xfrm>
            <a:custGeom>
              <a:avLst/>
              <a:gdLst>
                <a:gd name="T0" fmla="*/ 0 w 1152"/>
                <a:gd name="T1" fmla="*/ 1152 h 1152"/>
                <a:gd name="T2" fmla="*/ 1152 w 1152"/>
                <a:gd name="T3" fmla="*/ 0 h 1152"/>
                <a:gd name="T4" fmla="*/ 0 w 1152"/>
                <a:gd name="T5" fmla="*/ 0 h 1152"/>
                <a:gd name="T6" fmla="*/ 0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1152"/>
                  </a:moveTo>
                  <a:cubicBezTo>
                    <a:pt x="636" y="1152"/>
                    <a:pt x="1152" y="636"/>
                    <a:pt x="11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749" y="2162"/>
              <a:ext cx="2089" cy="2089"/>
            </a:xfrm>
            <a:custGeom>
              <a:avLst/>
              <a:gdLst>
                <a:gd name="T0" fmla="*/ 0 w 1152"/>
                <a:gd name="T1" fmla="*/ 0 h 1152"/>
                <a:gd name="T2" fmla="*/ 1152 w 1152"/>
                <a:gd name="T3" fmla="*/ 1152 h 1152"/>
                <a:gd name="T4" fmla="*/ 1152 w 1152"/>
                <a:gd name="T5" fmla="*/ 0 h 1152"/>
                <a:gd name="T6" fmla="*/ 0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cubicBezTo>
                    <a:pt x="0" y="636"/>
                    <a:pt x="516" y="1152"/>
                    <a:pt x="1152" y="1152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749" y="73"/>
              <a:ext cx="2089" cy="2089"/>
            </a:xfrm>
            <a:custGeom>
              <a:avLst/>
              <a:gdLst>
                <a:gd name="T0" fmla="*/ 1152 w 1152"/>
                <a:gd name="T1" fmla="*/ 0 h 1152"/>
                <a:gd name="T2" fmla="*/ 0 w 1152"/>
                <a:gd name="T3" fmla="*/ 1152 h 1152"/>
                <a:gd name="T4" fmla="*/ 1152 w 1152"/>
                <a:gd name="T5" fmla="*/ 1152 h 1152"/>
                <a:gd name="T6" fmla="*/ 1152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0"/>
                  </a:moveTo>
                  <a:cubicBezTo>
                    <a:pt x="516" y="0"/>
                    <a:pt x="0" y="516"/>
                    <a:pt x="0" y="1152"/>
                  </a:cubicBezTo>
                  <a:cubicBezTo>
                    <a:pt x="1152" y="1152"/>
                    <a:pt x="1152" y="1152"/>
                    <a:pt x="1152" y="1152"/>
                  </a:cubicBezTo>
                  <a:lnTo>
                    <a:pt x="1152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3142" y="3138"/>
              <a:ext cx="279" cy="277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2585" y="2579"/>
              <a:ext cx="278" cy="279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838" y="73"/>
              <a:ext cx="2089" cy="2089"/>
            </a:xfrm>
            <a:custGeom>
              <a:avLst/>
              <a:gdLst>
                <a:gd name="T0" fmla="*/ 1152 w 1152"/>
                <a:gd name="T1" fmla="*/ 1152 h 1152"/>
                <a:gd name="T2" fmla="*/ 0 w 1152"/>
                <a:gd name="T3" fmla="*/ 0 h 1152"/>
                <a:gd name="T4" fmla="*/ 0 w 1152"/>
                <a:gd name="T5" fmla="*/ 1152 h 1152"/>
                <a:gd name="T6" fmla="*/ 1152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1152"/>
                  </a:moveTo>
                  <a:cubicBezTo>
                    <a:pt x="1152" y="516"/>
                    <a:pt x="636" y="0"/>
                    <a:pt x="0" y="0"/>
                  </a:cubicBezTo>
                  <a:cubicBezTo>
                    <a:pt x="0" y="1152"/>
                    <a:pt x="0" y="1152"/>
                    <a:pt x="0" y="1152"/>
                  </a:cubicBezTo>
                  <a:lnTo>
                    <a:pt x="1152" y="1152"/>
                  </a:lnTo>
                  <a:close/>
                </a:path>
              </a:pathLst>
            </a:cu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2166" y="73"/>
              <a:ext cx="279" cy="1672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2445" y="350"/>
              <a:ext cx="280" cy="1395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2725" y="629"/>
              <a:ext cx="277" cy="111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3002" y="909"/>
              <a:ext cx="279" cy="83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3281" y="1186"/>
              <a:ext cx="278" cy="559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047" y="2370"/>
              <a:ext cx="1810" cy="1810"/>
            </a:xfrm>
            <a:custGeom>
              <a:avLst/>
              <a:gdLst>
                <a:gd name="T0" fmla="*/ 998 w 998"/>
                <a:gd name="T1" fmla="*/ 184 h 998"/>
                <a:gd name="T2" fmla="*/ 576 w 998"/>
                <a:gd name="T3" fmla="*/ 0 h 998"/>
                <a:gd name="T4" fmla="*/ 0 w 998"/>
                <a:gd name="T5" fmla="*/ 576 h 998"/>
                <a:gd name="T6" fmla="*/ 184 w 998"/>
                <a:gd name="T7" fmla="*/ 998 h 998"/>
                <a:gd name="T8" fmla="*/ 998 w 998"/>
                <a:gd name="T9" fmla="*/ 18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998">
                  <a:moveTo>
                    <a:pt x="998" y="184"/>
                  </a:moveTo>
                  <a:cubicBezTo>
                    <a:pt x="892" y="71"/>
                    <a:pt x="743" y="0"/>
                    <a:pt x="576" y="0"/>
                  </a:cubicBezTo>
                  <a:cubicBezTo>
                    <a:pt x="258" y="0"/>
                    <a:pt x="0" y="258"/>
                    <a:pt x="0" y="576"/>
                  </a:cubicBezTo>
                  <a:cubicBezTo>
                    <a:pt x="0" y="743"/>
                    <a:pt x="71" y="892"/>
                    <a:pt x="184" y="998"/>
                  </a:cubicBezTo>
                  <a:cubicBezTo>
                    <a:pt x="580" y="891"/>
                    <a:pt x="891" y="580"/>
                    <a:pt x="998" y="184"/>
                  </a:cubicBezTo>
                  <a:close/>
                </a:path>
              </a:pathLst>
            </a:custGeom>
            <a:solidFill>
              <a:srgbClr val="B6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4255" y="2579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4255" y="3346"/>
              <a:ext cx="1672" cy="905"/>
            </a:xfrm>
            <a:custGeom>
              <a:avLst/>
              <a:gdLst>
                <a:gd name="T0" fmla="*/ 461 w 922"/>
                <a:gd name="T1" fmla="*/ 422 h 499"/>
                <a:gd name="T2" fmla="*/ 2 w 922"/>
                <a:gd name="T3" fmla="*/ 0 h 499"/>
                <a:gd name="T4" fmla="*/ 0 w 922"/>
                <a:gd name="T5" fmla="*/ 38 h 499"/>
                <a:gd name="T6" fmla="*/ 461 w 922"/>
                <a:gd name="T7" fmla="*/ 499 h 499"/>
                <a:gd name="T8" fmla="*/ 922 w 922"/>
                <a:gd name="T9" fmla="*/ 38 h 499"/>
                <a:gd name="T10" fmla="*/ 920 w 922"/>
                <a:gd name="T11" fmla="*/ 0 h 499"/>
                <a:gd name="T12" fmla="*/ 461 w 922"/>
                <a:gd name="T13" fmla="*/ 42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499">
                  <a:moveTo>
                    <a:pt x="461" y="422"/>
                  </a:moveTo>
                  <a:cubicBezTo>
                    <a:pt x="220" y="422"/>
                    <a:pt x="22" y="236"/>
                    <a:pt x="2" y="0"/>
                  </a:cubicBezTo>
                  <a:cubicBezTo>
                    <a:pt x="1" y="13"/>
                    <a:pt x="0" y="25"/>
                    <a:pt x="0" y="38"/>
                  </a:cubicBezTo>
                  <a:cubicBezTo>
                    <a:pt x="0" y="293"/>
                    <a:pt x="207" y="499"/>
                    <a:pt x="461" y="499"/>
                  </a:cubicBezTo>
                  <a:cubicBezTo>
                    <a:pt x="716" y="499"/>
                    <a:pt x="922" y="293"/>
                    <a:pt x="922" y="38"/>
                  </a:cubicBezTo>
                  <a:cubicBezTo>
                    <a:pt x="922" y="25"/>
                    <a:pt x="921" y="13"/>
                    <a:pt x="920" y="0"/>
                  </a:cubicBezTo>
                  <a:cubicBezTo>
                    <a:pt x="901" y="236"/>
                    <a:pt x="703" y="422"/>
                    <a:pt x="461" y="422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166" y="1534"/>
              <a:ext cx="1393" cy="211"/>
            </a:xfrm>
            <a:prstGeom prst="rect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191 w 2382"/>
                <a:gd name="T1" fmla="*/ 0 h 2382"/>
                <a:gd name="T2" fmla="*/ 461 w 2382"/>
                <a:gd name="T3" fmla="*/ 154 h 2382"/>
                <a:gd name="T4" fmla="*/ 231 w 2382"/>
                <a:gd name="T5" fmla="*/ 0 h 2382"/>
                <a:gd name="T6" fmla="*/ 0 w 2382"/>
                <a:gd name="T7" fmla="*/ 1191 h 2382"/>
                <a:gd name="T8" fmla="*/ 1615 w 2382"/>
                <a:gd name="T9" fmla="*/ 2304 h 2382"/>
                <a:gd name="T10" fmla="*/ 2208 w 2382"/>
                <a:gd name="T11" fmla="*/ 2260 h 2382"/>
                <a:gd name="T12" fmla="*/ 1882 w 2382"/>
                <a:gd name="T13" fmla="*/ 2305 h 2382"/>
                <a:gd name="T14" fmla="*/ 1882 w 2382"/>
                <a:gd name="T15" fmla="*/ 1460 h 2382"/>
                <a:gd name="T16" fmla="*/ 2212 w 2382"/>
                <a:gd name="T17" fmla="*/ 2147 h 2382"/>
                <a:gd name="T18" fmla="*/ 2382 w 2382"/>
                <a:gd name="T19" fmla="*/ 1882 h 2382"/>
                <a:gd name="T20" fmla="*/ 2382 w 2382"/>
                <a:gd name="T21" fmla="*/ 1191 h 2382"/>
                <a:gd name="T22" fmla="*/ 1975 w 2382"/>
                <a:gd name="T23" fmla="*/ 1153 h 2382"/>
                <a:gd name="T24" fmla="*/ 2304 w 2382"/>
                <a:gd name="T25" fmla="*/ 1153 h 2382"/>
                <a:gd name="T26" fmla="*/ 1681 w 2382"/>
                <a:gd name="T27" fmla="*/ 992 h 2382"/>
                <a:gd name="T28" fmla="*/ 2152 w 2382"/>
                <a:gd name="T29" fmla="*/ 630 h 2382"/>
                <a:gd name="T30" fmla="*/ 1866 w 2382"/>
                <a:gd name="T31" fmla="*/ 1153 h 2382"/>
                <a:gd name="T32" fmla="*/ 1679 w 2382"/>
                <a:gd name="T33" fmla="*/ 1103 h 2382"/>
                <a:gd name="T34" fmla="*/ 1521 w 2382"/>
                <a:gd name="T35" fmla="*/ 1153 h 2382"/>
                <a:gd name="T36" fmla="*/ 2005 w 2382"/>
                <a:gd name="T37" fmla="*/ 432 h 2382"/>
                <a:gd name="T38" fmla="*/ 1745 w 2382"/>
                <a:gd name="T39" fmla="*/ 346 h 2382"/>
                <a:gd name="T40" fmla="*/ 1950 w 2382"/>
                <a:gd name="T41" fmla="*/ 377 h 2382"/>
                <a:gd name="T42" fmla="*/ 1229 w 2382"/>
                <a:gd name="T43" fmla="*/ 861 h 2382"/>
                <a:gd name="T44" fmla="*/ 1642 w 2382"/>
                <a:gd name="T45" fmla="*/ 340 h 2382"/>
                <a:gd name="T46" fmla="*/ 1229 w 2382"/>
                <a:gd name="T47" fmla="*/ 516 h 2382"/>
                <a:gd name="T48" fmla="*/ 1752 w 2382"/>
                <a:gd name="T49" fmla="*/ 230 h 2382"/>
                <a:gd name="T50" fmla="*/ 1745 w 2382"/>
                <a:gd name="T51" fmla="*/ 346 h 2382"/>
                <a:gd name="T52" fmla="*/ 1229 w 2382"/>
                <a:gd name="T53" fmla="*/ 78 h 2382"/>
                <a:gd name="T54" fmla="*/ 1229 w 2382"/>
                <a:gd name="T55" fmla="*/ 407 h 2382"/>
                <a:gd name="T56" fmla="*/ 999 w 2382"/>
                <a:gd name="T57" fmla="*/ 692 h 2382"/>
                <a:gd name="T58" fmla="*/ 922 w 2382"/>
                <a:gd name="T59" fmla="*/ 922 h 2382"/>
                <a:gd name="T60" fmla="*/ 845 w 2382"/>
                <a:gd name="T61" fmla="*/ 615 h 2382"/>
                <a:gd name="T62" fmla="*/ 769 w 2382"/>
                <a:gd name="T63" fmla="*/ 922 h 2382"/>
                <a:gd name="T64" fmla="*/ 845 w 2382"/>
                <a:gd name="T65" fmla="*/ 538 h 2382"/>
                <a:gd name="T66" fmla="*/ 692 w 2382"/>
                <a:gd name="T67" fmla="*/ 461 h 2382"/>
                <a:gd name="T68" fmla="*/ 615 w 2382"/>
                <a:gd name="T69" fmla="*/ 922 h 2382"/>
                <a:gd name="T70" fmla="*/ 692 w 2382"/>
                <a:gd name="T71" fmla="*/ 384 h 2382"/>
                <a:gd name="T72" fmla="*/ 538 w 2382"/>
                <a:gd name="T73" fmla="*/ 231 h 2382"/>
                <a:gd name="T74" fmla="*/ 538 w 2382"/>
                <a:gd name="T75" fmla="*/ 922 h 2382"/>
                <a:gd name="T76" fmla="*/ 461 w 2382"/>
                <a:gd name="T77" fmla="*/ 231 h 2382"/>
                <a:gd name="T78" fmla="*/ 308 w 2382"/>
                <a:gd name="T79" fmla="*/ 77 h 2382"/>
                <a:gd name="T80" fmla="*/ 384 w 2382"/>
                <a:gd name="T81" fmla="*/ 154 h 2382"/>
                <a:gd name="T82" fmla="*/ 308 w 2382"/>
                <a:gd name="T83" fmla="*/ 922 h 2382"/>
                <a:gd name="T84" fmla="*/ 384 w 2382"/>
                <a:gd name="T85" fmla="*/ 999 h 2382"/>
                <a:gd name="T86" fmla="*/ 538 w 2382"/>
                <a:gd name="T87" fmla="*/ 999 h 2382"/>
                <a:gd name="T88" fmla="*/ 692 w 2382"/>
                <a:gd name="T89" fmla="*/ 999 h 2382"/>
                <a:gd name="T90" fmla="*/ 845 w 2382"/>
                <a:gd name="T91" fmla="*/ 999 h 2382"/>
                <a:gd name="T92" fmla="*/ 1076 w 2382"/>
                <a:gd name="T93" fmla="*/ 999 h 2382"/>
                <a:gd name="T94" fmla="*/ 922 w 2382"/>
                <a:gd name="T95" fmla="*/ 615 h 2382"/>
                <a:gd name="T96" fmla="*/ 769 w 2382"/>
                <a:gd name="T97" fmla="*/ 461 h 2382"/>
                <a:gd name="T98" fmla="*/ 615 w 2382"/>
                <a:gd name="T99" fmla="*/ 308 h 2382"/>
                <a:gd name="T100" fmla="*/ 1153 w 2382"/>
                <a:gd name="T101" fmla="*/ 79 h 2382"/>
                <a:gd name="T102" fmla="*/ 79 w 2382"/>
                <a:gd name="T103" fmla="*/ 1153 h 2382"/>
                <a:gd name="T104" fmla="*/ 231 w 2382"/>
                <a:gd name="T105" fmla="*/ 999 h 2382"/>
                <a:gd name="T106" fmla="*/ 78 w 2382"/>
                <a:gd name="T107" fmla="*/ 1229 h 2382"/>
                <a:gd name="T108" fmla="*/ 1153 w 2382"/>
                <a:gd name="T109" fmla="*/ 2304 h 2382"/>
                <a:gd name="T110" fmla="*/ 1882 w 2382"/>
                <a:gd name="T111" fmla="*/ 1383 h 2382"/>
                <a:gd name="T112" fmla="*/ 1543 w 2382"/>
                <a:gd name="T113" fmla="*/ 2248 h 2382"/>
                <a:gd name="T114" fmla="*/ 1229 w 2382"/>
                <a:gd name="T115" fmla="*/ 1229 h 2382"/>
                <a:gd name="T116" fmla="*/ 2248 w 2382"/>
                <a:gd name="T117" fmla="*/ 1543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2" h="2382">
                  <a:moveTo>
                    <a:pt x="2382" y="1191"/>
                  </a:moveTo>
                  <a:cubicBezTo>
                    <a:pt x="2382" y="535"/>
                    <a:pt x="1847" y="0"/>
                    <a:pt x="1191" y="0"/>
                  </a:cubicBezTo>
                  <a:cubicBezTo>
                    <a:pt x="985" y="0"/>
                    <a:pt x="785" y="54"/>
                    <a:pt x="607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488"/>
                    <a:pt x="231" y="488"/>
                    <a:pt x="231" y="488"/>
                  </a:cubicBezTo>
                  <a:cubicBezTo>
                    <a:pt x="80" y="693"/>
                    <a:pt x="0" y="935"/>
                    <a:pt x="0" y="1191"/>
                  </a:cubicBezTo>
                  <a:cubicBezTo>
                    <a:pt x="0" y="1847"/>
                    <a:pt x="535" y="2382"/>
                    <a:pt x="1191" y="2382"/>
                  </a:cubicBezTo>
                  <a:cubicBezTo>
                    <a:pt x="1337" y="2382"/>
                    <a:pt x="1480" y="2355"/>
                    <a:pt x="1615" y="2304"/>
                  </a:cubicBezTo>
                  <a:cubicBezTo>
                    <a:pt x="1693" y="2353"/>
                    <a:pt x="1784" y="2382"/>
                    <a:pt x="1882" y="2382"/>
                  </a:cubicBezTo>
                  <a:cubicBezTo>
                    <a:pt x="2002" y="2382"/>
                    <a:pt x="2118" y="2339"/>
                    <a:pt x="2208" y="2260"/>
                  </a:cubicBezTo>
                  <a:cubicBezTo>
                    <a:pt x="2158" y="2202"/>
                    <a:pt x="2158" y="2202"/>
                    <a:pt x="2158" y="2202"/>
                  </a:cubicBezTo>
                  <a:cubicBezTo>
                    <a:pt x="2082" y="2268"/>
                    <a:pt x="1984" y="2305"/>
                    <a:pt x="1882" y="2305"/>
                  </a:cubicBezTo>
                  <a:cubicBezTo>
                    <a:pt x="1649" y="2305"/>
                    <a:pt x="1460" y="2115"/>
                    <a:pt x="1460" y="1882"/>
                  </a:cubicBezTo>
                  <a:cubicBezTo>
                    <a:pt x="1460" y="1649"/>
                    <a:pt x="1649" y="1460"/>
                    <a:pt x="1882" y="1460"/>
                  </a:cubicBezTo>
                  <a:cubicBezTo>
                    <a:pt x="2115" y="1460"/>
                    <a:pt x="2305" y="1649"/>
                    <a:pt x="2305" y="1882"/>
                  </a:cubicBezTo>
                  <a:cubicBezTo>
                    <a:pt x="2305" y="1980"/>
                    <a:pt x="2273" y="2071"/>
                    <a:pt x="2212" y="2147"/>
                  </a:cubicBezTo>
                  <a:cubicBezTo>
                    <a:pt x="2271" y="2195"/>
                    <a:pt x="2271" y="2195"/>
                    <a:pt x="2271" y="2195"/>
                  </a:cubicBezTo>
                  <a:cubicBezTo>
                    <a:pt x="2342" y="2107"/>
                    <a:pt x="2382" y="1996"/>
                    <a:pt x="2382" y="1882"/>
                  </a:cubicBezTo>
                  <a:cubicBezTo>
                    <a:pt x="2382" y="1784"/>
                    <a:pt x="2353" y="1693"/>
                    <a:pt x="2303" y="1615"/>
                  </a:cubicBezTo>
                  <a:cubicBezTo>
                    <a:pt x="2355" y="1480"/>
                    <a:pt x="2382" y="1337"/>
                    <a:pt x="2382" y="1191"/>
                  </a:cubicBezTo>
                  <a:close/>
                  <a:moveTo>
                    <a:pt x="2304" y="1153"/>
                  </a:moveTo>
                  <a:cubicBezTo>
                    <a:pt x="1975" y="1153"/>
                    <a:pt x="1975" y="1153"/>
                    <a:pt x="1975" y="1153"/>
                  </a:cubicBezTo>
                  <a:cubicBezTo>
                    <a:pt x="2257" y="870"/>
                    <a:pt x="2257" y="870"/>
                    <a:pt x="2257" y="870"/>
                  </a:cubicBezTo>
                  <a:cubicBezTo>
                    <a:pt x="2285" y="960"/>
                    <a:pt x="2300" y="1055"/>
                    <a:pt x="2304" y="1153"/>
                  </a:cubicBezTo>
                  <a:close/>
                  <a:moveTo>
                    <a:pt x="2110" y="563"/>
                  </a:moveTo>
                  <a:cubicBezTo>
                    <a:pt x="1681" y="992"/>
                    <a:pt x="1681" y="992"/>
                    <a:pt x="1681" y="992"/>
                  </a:cubicBezTo>
                  <a:cubicBezTo>
                    <a:pt x="1736" y="1046"/>
                    <a:pt x="1736" y="1046"/>
                    <a:pt x="1736" y="1046"/>
                  </a:cubicBezTo>
                  <a:cubicBezTo>
                    <a:pt x="2152" y="630"/>
                    <a:pt x="2152" y="630"/>
                    <a:pt x="2152" y="630"/>
                  </a:cubicBezTo>
                  <a:cubicBezTo>
                    <a:pt x="2182" y="680"/>
                    <a:pt x="2208" y="734"/>
                    <a:pt x="2230" y="789"/>
                  </a:cubicBezTo>
                  <a:cubicBezTo>
                    <a:pt x="1866" y="1153"/>
                    <a:pt x="1866" y="1153"/>
                    <a:pt x="1866" y="1153"/>
                  </a:cubicBezTo>
                  <a:cubicBezTo>
                    <a:pt x="1629" y="1153"/>
                    <a:pt x="1629" y="1153"/>
                    <a:pt x="1629" y="1153"/>
                  </a:cubicBezTo>
                  <a:cubicBezTo>
                    <a:pt x="1679" y="1103"/>
                    <a:pt x="1679" y="1103"/>
                    <a:pt x="1679" y="1103"/>
                  </a:cubicBezTo>
                  <a:cubicBezTo>
                    <a:pt x="1625" y="1049"/>
                    <a:pt x="1625" y="1049"/>
                    <a:pt x="1625" y="1049"/>
                  </a:cubicBezTo>
                  <a:cubicBezTo>
                    <a:pt x="1521" y="1153"/>
                    <a:pt x="1521" y="1153"/>
                    <a:pt x="1521" y="1153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2005" y="432"/>
                    <a:pt x="2005" y="432"/>
                    <a:pt x="2005" y="432"/>
                  </a:cubicBezTo>
                  <a:cubicBezTo>
                    <a:pt x="2043" y="473"/>
                    <a:pt x="2078" y="517"/>
                    <a:pt x="2110" y="563"/>
                  </a:cubicBezTo>
                  <a:close/>
                  <a:moveTo>
                    <a:pt x="1745" y="346"/>
                  </a:moveTo>
                  <a:cubicBezTo>
                    <a:pt x="1819" y="272"/>
                    <a:pt x="1819" y="272"/>
                    <a:pt x="1819" y="272"/>
                  </a:cubicBezTo>
                  <a:cubicBezTo>
                    <a:pt x="1865" y="304"/>
                    <a:pt x="1909" y="339"/>
                    <a:pt x="1950" y="377"/>
                  </a:cubicBezTo>
                  <a:cubicBezTo>
                    <a:pt x="1229" y="1098"/>
                    <a:pt x="1229" y="1098"/>
                    <a:pt x="1229" y="1098"/>
                  </a:cubicBezTo>
                  <a:cubicBezTo>
                    <a:pt x="1229" y="861"/>
                    <a:pt x="1229" y="861"/>
                    <a:pt x="1229" y="861"/>
                  </a:cubicBezTo>
                  <a:cubicBezTo>
                    <a:pt x="1696" y="395"/>
                    <a:pt x="1696" y="395"/>
                    <a:pt x="1696" y="395"/>
                  </a:cubicBezTo>
                  <a:cubicBezTo>
                    <a:pt x="1642" y="340"/>
                    <a:pt x="1642" y="340"/>
                    <a:pt x="1642" y="340"/>
                  </a:cubicBezTo>
                  <a:cubicBezTo>
                    <a:pt x="1229" y="753"/>
                    <a:pt x="1229" y="753"/>
                    <a:pt x="1229" y="753"/>
                  </a:cubicBezTo>
                  <a:cubicBezTo>
                    <a:pt x="1229" y="516"/>
                    <a:pt x="1229" y="516"/>
                    <a:pt x="1229" y="516"/>
                  </a:cubicBezTo>
                  <a:cubicBezTo>
                    <a:pt x="1593" y="152"/>
                    <a:pt x="1593" y="152"/>
                    <a:pt x="1593" y="152"/>
                  </a:cubicBezTo>
                  <a:cubicBezTo>
                    <a:pt x="1648" y="174"/>
                    <a:pt x="1702" y="200"/>
                    <a:pt x="1752" y="230"/>
                  </a:cubicBezTo>
                  <a:cubicBezTo>
                    <a:pt x="1690" y="292"/>
                    <a:pt x="1690" y="292"/>
                    <a:pt x="1690" y="292"/>
                  </a:cubicBezTo>
                  <a:lnTo>
                    <a:pt x="1745" y="346"/>
                  </a:lnTo>
                  <a:close/>
                  <a:moveTo>
                    <a:pt x="1229" y="407"/>
                  </a:moveTo>
                  <a:cubicBezTo>
                    <a:pt x="1229" y="78"/>
                    <a:pt x="1229" y="78"/>
                    <a:pt x="1229" y="78"/>
                  </a:cubicBezTo>
                  <a:cubicBezTo>
                    <a:pt x="1327" y="82"/>
                    <a:pt x="1422" y="97"/>
                    <a:pt x="1512" y="125"/>
                  </a:cubicBezTo>
                  <a:lnTo>
                    <a:pt x="1229" y="407"/>
                  </a:lnTo>
                  <a:close/>
                  <a:moveTo>
                    <a:pt x="922" y="692"/>
                  </a:moveTo>
                  <a:cubicBezTo>
                    <a:pt x="999" y="692"/>
                    <a:pt x="999" y="692"/>
                    <a:pt x="999" y="692"/>
                  </a:cubicBezTo>
                  <a:cubicBezTo>
                    <a:pt x="999" y="922"/>
                    <a:pt x="999" y="922"/>
                    <a:pt x="999" y="922"/>
                  </a:cubicBezTo>
                  <a:cubicBezTo>
                    <a:pt x="922" y="922"/>
                    <a:pt x="922" y="922"/>
                    <a:pt x="922" y="922"/>
                  </a:cubicBezTo>
                  <a:lnTo>
                    <a:pt x="922" y="692"/>
                  </a:lnTo>
                  <a:close/>
                  <a:moveTo>
                    <a:pt x="845" y="615"/>
                  </a:moveTo>
                  <a:cubicBezTo>
                    <a:pt x="845" y="922"/>
                    <a:pt x="845" y="922"/>
                    <a:pt x="845" y="922"/>
                  </a:cubicBezTo>
                  <a:cubicBezTo>
                    <a:pt x="769" y="922"/>
                    <a:pt x="769" y="922"/>
                    <a:pt x="769" y="922"/>
                  </a:cubicBezTo>
                  <a:cubicBezTo>
                    <a:pt x="769" y="538"/>
                    <a:pt x="769" y="538"/>
                    <a:pt x="769" y="538"/>
                  </a:cubicBezTo>
                  <a:cubicBezTo>
                    <a:pt x="845" y="538"/>
                    <a:pt x="845" y="538"/>
                    <a:pt x="845" y="538"/>
                  </a:cubicBezTo>
                  <a:lnTo>
                    <a:pt x="845" y="615"/>
                  </a:lnTo>
                  <a:close/>
                  <a:moveTo>
                    <a:pt x="692" y="461"/>
                  </a:moveTo>
                  <a:cubicBezTo>
                    <a:pt x="692" y="922"/>
                    <a:pt x="692" y="922"/>
                    <a:pt x="692" y="922"/>
                  </a:cubicBezTo>
                  <a:cubicBezTo>
                    <a:pt x="615" y="922"/>
                    <a:pt x="615" y="922"/>
                    <a:pt x="615" y="922"/>
                  </a:cubicBezTo>
                  <a:cubicBezTo>
                    <a:pt x="615" y="384"/>
                    <a:pt x="615" y="384"/>
                    <a:pt x="615" y="384"/>
                  </a:cubicBezTo>
                  <a:cubicBezTo>
                    <a:pt x="692" y="384"/>
                    <a:pt x="692" y="384"/>
                    <a:pt x="692" y="384"/>
                  </a:cubicBezTo>
                  <a:lnTo>
                    <a:pt x="692" y="461"/>
                  </a:lnTo>
                  <a:close/>
                  <a:moveTo>
                    <a:pt x="538" y="231"/>
                  </a:moveTo>
                  <a:cubicBezTo>
                    <a:pt x="538" y="308"/>
                    <a:pt x="538" y="308"/>
                    <a:pt x="538" y="308"/>
                  </a:cubicBezTo>
                  <a:cubicBezTo>
                    <a:pt x="538" y="922"/>
                    <a:pt x="538" y="922"/>
                    <a:pt x="538" y="922"/>
                  </a:cubicBezTo>
                  <a:cubicBezTo>
                    <a:pt x="461" y="922"/>
                    <a:pt x="461" y="922"/>
                    <a:pt x="461" y="922"/>
                  </a:cubicBezTo>
                  <a:cubicBezTo>
                    <a:pt x="461" y="231"/>
                    <a:pt x="461" y="231"/>
                    <a:pt x="461" y="231"/>
                  </a:cubicBezTo>
                  <a:lnTo>
                    <a:pt x="538" y="231"/>
                  </a:lnTo>
                  <a:close/>
                  <a:moveTo>
                    <a:pt x="308" y="77"/>
                  </a:moveTo>
                  <a:cubicBezTo>
                    <a:pt x="384" y="77"/>
                    <a:pt x="384" y="77"/>
                    <a:pt x="384" y="77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922"/>
                    <a:pt x="384" y="922"/>
                    <a:pt x="384" y="922"/>
                  </a:cubicBezTo>
                  <a:cubicBezTo>
                    <a:pt x="308" y="922"/>
                    <a:pt x="308" y="922"/>
                    <a:pt x="308" y="922"/>
                  </a:cubicBezTo>
                  <a:lnTo>
                    <a:pt x="308" y="77"/>
                  </a:lnTo>
                  <a:close/>
                  <a:moveTo>
                    <a:pt x="384" y="999"/>
                  </a:moveTo>
                  <a:cubicBezTo>
                    <a:pt x="461" y="999"/>
                    <a:pt x="461" y="999"/>
                    <a:pt x="461" y="999"/>
                  </a:cubicBezTo>
                  <a:cubicBezTo>
                    <a:pt x="538" y="999"/>
                    <a:pt x="538" y="999"/>
                    <a:pt x="538" y="999"/>
                  </a:cubicBezTo>
                  <a:cubicBezTo>
                    <a:pt x="615" y="999"/>
                    <a:pt x="615" y="999"/>
                    <a:pt x="615" y="999"/>
                  </a:cubicBezTo>
                  <a:cubicBezTo>
                    <a:pt x="692" y="999"/>
                    <a:pt x="692" y="999"/>
                    <a:pt x="692" y="999"/>
                  </a:cubicBezTo>
                  <a:cubicBezTo>
                    <a:pt x="769" y="999"/>
                    <a:pt x="769" y="999"/>
                    <a:pt x="769" y="999"/>
                  </a:cubicBezTo>
                  <a:cubicBezTo>
                    <a:pt x="845" y="999"/>
                    <a:pt x="845" y="999"/>
                    <a:pt x="845" y="999"/>
                  </a:cubicBezTo>
                  <a:cubicBezTo>
                    <a:pt x="922" y="999"/>
                    <a:pt x="922" y="999"/>
                    <a:pt x="922" y="999"/>
                  </a:cubicBezTo>
                  <a:cubicBezTo>
                    <a:pt x="1076" y="999"/>
                    <a:pt x="1076" y="999"/>
                    <a:pt x="1076" y="999"/>
                  </a:cubicBezTo>
                  <a:cubicBezTo>
                    <a:pt x="1076" y="615"/>
                    <a:pt x="1076" y="615"/>
                    <a:pt x="1076" y="615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461"/>
                    <a:pt x="922" y="461"/>
                    <a:pt x="922" y="461"/>
                  </a:cubicBezTo>
                  <a:cubicBezTo>
                    <a:pt x="769" y="461"/>
                    <a:pt x="769" y="461"/>
                    <a:pt x="769" y="461"/>
                  </a:cubicBezTo>
                  <a:cubicBezTo>
                    <a:pt x="769" y="308"/>
                    <a:pt x="769" y="308"/>
                    <a:pt x="769" y="308"/>
                  </a:cubicBezTo>
                  <a:cubicBezTo>
                    <a:pt x="615" y="308"/>
                    <a:pt x="615" y="308"/>
                    <a:pt x="615" y="30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777" y="140"/>
                    <a:pt x="962" y="85"/>
                    <a:pt x="1153" y="79"/>
                  </a:cubicBezTo>
                  <a:cubicBezTo>
                    <a:pt x="1153" y="1153"/>
                    <a:pt x="1153" y="1153"/>
                    <a:pt x="1153" y="1153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85" y="966"/>
                    <a:pt x="137" y="787"/>
                    <a:pt x="231" y="628"/>
                  </a:cubicBezTo>
                  <a:cubicBezTo>
                    <a:pt x="231" y="999"/>
                    <a:pt x="231" y="999"/>
                    <a:pt x="231" y="999"/>
                  </a:cubicBezTo>
                  <a:lnTo>
                    <a:pt x="384" y="999"/>
                  </a:lnTo>
                  <a:close/>
                  <a:moveTo>
                    <a:pt x="78" y="1229"/>
                  </a:moveTo>
                  <a:cubicBezTo>
                    <a:pt x="1153" y="1229"/>
                    <a:pt x="1153" y="1229"/>
                    <a:pt x="1153" y="1229"/>
                  </a:cubicBezTo>
                  <a:cubicBezTo>
                    <a:pt x="1153" y="2304"/>
                    <a:pt x="1153" y="2304"/>
                    <a:pt x="1153" y="2304"/>
                  </a:cubicBezTo>
                  <a:cubicBezTo>
                    <a:pt x="569" y="2284"/>
                    <a:pt x="98" y="1813"/>
                    <a:pt x="78" y="1229"/>
                  </a:cubicBezTo>
                  <a:close/>
                  <a:moveTo>
                    <a:pt x="1882" y="1383"/>
                  </a:moveTo>
                  <a:cubicBezTo>
                    <a:pt x="1607" y="1383"/>
                    <a:pt x="1383" y="1607"/>
                    <a:pt x="1383" y="1882"/>
                  </a:cubicBezTo>
                  <a:cubicBezTo>
                    <a:pt x="1383" y="2027"/>
                    <a:pt x="1445" y="2157"/>
                    <a:pt x="1543" y="2248"/>
                  </a:cubicBezTo>
                  <a:cubicBezTo>
                    <a:pt x="1442" y="2282"/>
                    <a:pt x="1337" y="2300"/>
                    <a:pt x="1229" y="2304"/>
                  </a:cubicBezTo>
                  <a:cubicBezTo>
                    <a:pt x="1229" y="1229"/>
                    <a:pt x="1229" y="1229"/>
                    <a:pt x="1229" y="1229"/>
                  </a:cubicBezTo>
                  <a:cubicBezTo>
                    <a:pt x="2304" y="1229"/>
                    <a:pt x="2304" y="1229"/>
                    <a:pt x="2304" y="1229"/>
                  </a:cubicBezTo>
                  <a:cubicBezTo>
                    <a:pt x="2300" y="1337"/>
                    <a:pt x="2281" y="1442"/>
                    <a:pt x="2248" y="1543"/>
                  </a:cubicBezTo>
                  <a:cubicBezTo>
                    <a:pt x="2157" y="1445"/>
                    <a:pt x="2027" y="1383"/>
                    <a:pt x="1882" y="13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536" y="2530"/>
              <a:ext cx="934" cy="934"/>
            </a:xfrm>
            <a:custGeom>
              <a:avLst/>
              <a:gdLst>
                <a:gd name="T0" fmla="*/ 934 w 934"/>
                <a:gd name="T1" fmla="*/ 100 h 934"/>
                <a:gd name="T2" fmla="*/ 98 w 934"/>
                <a:gd name="T3" fmla="*/ 934 h 934"/>
                <a:gd name="T4" fmla="*/ 0 w 934"/>
                <a:gd name="T5" fmla="*/ 836 h 934"/>
                <a:gd name="T6" fmla="*/ 836 w 934"/>
                <a:gd name="T7" fmla="*/ 0 h 934"/>
                <a:gd name="T8" fmla="*/ 934 w 934"/>
                <a:gd name="T9" fmla="*/ 10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934">
                  <a:moveTo>
                    <a:pt x="934" y="100"/>
                  </a:moveTo>
                  <a:lnTo>
                    <a:pt x="98" y="934"/>
                  </a:lnTo>
                  <a:lnTo>
                    <a:pt x="0" y="836"/>
                  </a:lnTo>
                  <a:lnTo>
                    <a:pt x="836" y="0"/>
                  </a:lnTo>
                  <a:lnTo>
                    <a:pt x="93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3073" y="3067"/>
              <a:ext cx="417" cy="419"/>
            </a:xfrm>
            <a:custGeom>
              <a:avLst/>
              <a:gdLst>
                <a:gd name="T0" fmla="*/ 115 w 230"/>
                <a:gd name="T1" fmla="*/ 0 h 231"/>
                <a:gd name="T2" fmla="*/ 0 w 230"/>
                <a:gd name="T3" fmla="*/ 115 h 231"/>
                <a:gd name="T4" fmla="*/ 115 w 230"/>
                <a:gd name="T5" fmla="*/ 231 h 231"/>
                <a:gd name="T6" fmla="*/ 230 w 230"/>
                <a:gd name="T7" fmla="*/ 115 h 231"/>
                <a:gd name="T8" fmla="*/ 115 w 230"/>
                <a:gd name="T9" fmla="*/ 0 h 231"/>
                <a:gd name="T10" fmla="*/ 115 w 230"/>
                <a:gd name="T11" fmla="*/ 154 h 231"/>
                <a:gd name="T12" fmla="*/ 76 w 230"/>
                <a:gd name="T13" fmla="*/ 115 h 231"/>
                <a:gd name="T14" fmla="*/ 115 w 230"/>
                <a:gd name="T15" fmla="*/ 77 h 231"/>
                <a:gd name="T16" fmla="*/ 153 w 230"/>
                <a:gd name="T17" fmla="*/ 115 h 231"/>
                <a:gd name="T18" fmla="*/ 115 w 230"/>
                <a:gd name="T19" fmla="*/ 15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1">
                  <a:moveTo>
                    <a:pt x="115" y="0"/>
                  </a:moveTo>
                  <a:cubicBezTo>
                    <a:pt x="51" y="0"/>
                    <a:pt x="0" y="52"/>
                    <a:pt x="0" y="115"/>
                  </a:cubicBezTo>
                  <a:cubicBezTo>
                    <a:pt x="0" y="179"/>
                    <a:pt x="51" y="231"/>
                    <a:pt x="115" y="231"/>
                  </a:cubicBezTo>
                  <a:cubicBezTo>
                    <a:pt x="178" y="231"/>
                    <a:pt x="230" y="179"/>
                    <a:pt x="230" y="115"/>
                  </a:cubicBezTo>
                  <a:cubicBezTo>
                    <a:pt x="230" y="52"/>
                    <a:pt x="178" y="0"/>
                    <a:pt x="115" y="0"/>
                  </a:cubicBezTo>
                  <a:close/>
                  <a:moveTo>
                    <a:pt x="115" y="154"/>
                  </a:moveTo>
                  <a:cubicBezTo>
                    <a:pt x="94" y="154"/>
                    <a:pt x="76" y="137"/>
                    <a:pt x="76" y="115"/>
                  </a:cubicBezTo>
                  <a:cubicBezTo>
                    <a:pt x="76" y="94"/>
                    <a:pt x="94" y="77"/>
                    <a:pt x="115" y="77"/>
                  </a:cubicBezTo>
                  <a:cubicBezTo>
                    <a:pt x="136" y="77"/>
                    <a:pt x="153" y="94"/>
                    <a:pt x="153" y="115"/>
                  </a:cubicBezTo>
                  <a:cubicBezTo>
                    <a:pt x="153" y="137"/>
                    <a:pt x="136" y="154"/>
                    <a:pt x="115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2514" y="2510"/>
              <a:ext cx="419" cy="417"/>
            </a:xfrm>
            <a:custGeom>
              <a:avLst/>
              <a:gdLst>
                <a:gd name="T0" fmla="*/ 116 w 231"/>
                <a:gd name="T1" fmla="*/ 230 h 230"/>
                <a:gd name="T2" fmla="*/ 231 w 231"/>
                <a:gd name="T3" fmla="*/ 115 h 230"/>
                <a:gd name="T4" fmla="*/ 116 w 231"/>
                <a:gd name="T5" fmla="*/ 0 h 230"/>
                <a:gd name="T6" fmla="*/ 0 w 231"/>
                <a:gd name="T7" fmla="*/ 115 h 230"/>
                <a:gd name="T8" fmla="*/ 116 w 231"/>
                <a:gd name="T9" fmla="*/ 230 h 230"/>
                <a:gd name="T10" fmla="*/ 116 w 231"/>
                <a:gd name="T11" fmla="*/ 77 h 230"/>
                <a:gd name="T12" fmla="*/ 154 w 231"/>
                <a:gd name="T13" fmla="*/ 115 h 230"/>
                <a:gd name="T14" fmla="*/ 116 w 231"/>
                <a:gd name="T15" fmla="*/ 154 h 230"/>
                <a:gd name="T16" fmla="*/ 77 w 231"/>
                <a:gd name="T17" fmla="*/ 115 h 230"/>
                <a:gd name="T18" fmla="*/ 116 w 231"/>
                <a:gd name="T19" fmla="*/ 7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6" y="230"/>
                  </a:moveTo>
                  <a:cubicBezTo>
                    <a:pt x="179" y="230"/>
                    <a:pt x="231" y="179"/>
                    <a:pt x="231" y="115"/>
                  </a:cubicBezTo>
                  <a:cubicBezTo>
                    <a:pt x="231" y="52"/>
                    <a:pt x="179" y="0"/>
                    <a:pt x="116" y="0"/>
                  </a:cubicBezTo>
                  <a:cubicBezTo>
                    <a:pt x="52" y="0"/>
                    <a:pt x="0" y="52"/>
                    <a:pt x="0" y="115"/>
                  </a:cubicBezTo>
                  <a:cubicBezTo>
                    <a:pt x="0" y="179"/>
                    <a:pt x="52" y="230"/>
                    <a:pt x="116" y="230"/>
                  </a:cubicBezTo>
                  <a:close/>
                  <a:moveTo>
                    <a:pt x="116" y="77"/>
                  </a:moveTo>
                  <a:cubicBezTo>
                    <a:pt x="137" y="77"/>
                    <a:pt x="154" y="94"/>
                    <a:pt x="154" y="115"/>
                  </a:cubicBezTo>
                  <a:cubicBezTo>
                    <a:pt x="154" y="136"/>
                    <a:pt x="137" y="154"/>
                    <a:pt x="116" y="154"/>
                  </a:cubicBezTo>
                  <a:cubicBezTo>
                    <a:pt x="94" y="154"/>
                    <a:pt x="77" y="136"/>
                    <a:pt x="77" y="115"/>
                  </a:cubicBezTo>
                  <a:cubicBezTo>
                    <a:pt x="77" y="94"/>
                    <a:pt x="94" y="77"/>
                    <a:pt x="116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814" y="2789"/>
              <a:ext cx="557" cy="1254"/>
            </a:xfrm>
            <a:custGeom>
              <a:avLst/>
              <a:gdLst>
                <a:gd name="T0" fmla="*/ 153 w 307"/>
                <a:gd name="T1" fmla="*/ 153 h 691"/>
                <a:gd name="T2" fmla="*/ 230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3 w 307"/>
                <a:gd name="T17" fmla="*/ 384 h 691"/>
                <a:gd name="T18" fmla="*/ 230 w 307"/>
                <a:gd name="T19" fmla="*/ 461 h 691"/>
                <a:gd name="T20" fmla="*/ 153 w 307"/>
                <a:gd name="T21" fmla="*/ 537 h 691"/>
                <a:gd name="T22" fmla="*/ 76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3 w 307"/>
                <a:gd name="T37" fmla="*/ 307 h 691"/>
                <a:gd name="T38" fmla="*/ 76 w 307"/>
                <a:gd name="T39" fmla="*/ 230 h 691"/>
                <a:gd name="T40" fmla="*/ 153 w 307"/>
                <a:gd name="T41" fmla="*/ 153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3" y="153"/>
                  </a:moveTo>
                  <a:cubicBezTo>
                    <a:pt x="196" y="153"/>
                    <a:pt x="230" y="188"/>
                    <a:pt x="230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3" y="384"/>
                  </a:cubicBezTo>
                  <a:cubicBezTo>
                    <a:pt x="196" y="384"/>
                    <a:pt x="230" y="418"/>
                    <a:pt x="230" y="461"/>
                  </a:cubicBezTo>
                  <a:cubicBezTo>
                    <a:pt x="230" y="503"/>
                    <a:pt x="196" y="537"/>
                    <a:pt x="153" y="537"/>
                  </a:cubicBezTo>
                  <a:cubicBezTo>
                    <a:pt x="111" y="537"/>
                    <a:pt x="76" y="503"/>
                    <a:pt x="76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3" y="307"/>
                  </a:cubicBezTo>
                  <a:cubicBezTo>
                    <a:pt x="111" y="307"/>
                    <a:pt x="76" y="272"/>
                    <a:pt x="76" y="230"/>
                  </a:cubicBezTo>
                  <a:cubicBezTo>
                    <a:pt x="76" y="188"/>
                    <a:pt x="111" y="153"/>
                    <a:pt x="153" y="1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579" y="3346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466" y="3346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694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6602" y="682627"/>
            <a:ext cx="5454650" cy="15906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Historique</a:t>
            </a:r>
            <a:br>
              <a:rPr lang="en-US" sz="4000" b="1" dirty="0"/>
            </a:br>
            <a:r>
              <a:rPr lang="en-US" sz="4000" b="1" dirty="0"/>
              <a:t>du </a:t>
            </a:r>
            <a:r>
              <a:rPr lang="en-US" sz="4000" b="1" dirty="0" err="1"/>
              <a:t>groupe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6229" y="3618970"/>
            <a:ext cx="3791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034408" y="1520081"/>
            <a:ext cx="6035560" cy="3408129"/>
            <a:chOff x="2516" y="1558"/>
            <a:chExt cx="2644" cy="1493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670" y="1719"/>
              <a:ext cx="2338" cy="1170"/>
            </a:xfrm>
            <a:custGeom>
              <a:avLst/>
              <a:gdLst>
                <a:gd name="T0" fmla="*/ 69 w 2338"/>
                <a:gd name="T1" fmla="*/ 1170 h 1170"/>
                <a:gd name="T2" fmla="*/ 0 w 2338"/>
                <a:gd name="T3" fmla="*/ 1110 h 1170"/>
                <a:gd name="T4" fmla="*/ 771 w 2338"/>
                <a:gd name="T5" fmla="*/ 276 h 1170"/>
                <a:gd name="T6" fmla="*/ 1614 w 2338"/>
                <a:gd name="T7" fmla="*/ 815 h 1170"/>
                <a:gd name="T8" fmla="*/ 2267 w 2338"/>
                <a:gd name="T9" fmla="*/ 0 h 1170"/>
                <a:gd name="T10" fmla="*/ 2338 w 2338"/>
                <a:gd name="T11" fmla="*/ 58 h 1170"/>
                <a:gd name="T12" fmla="*/ 1634 w 2338"/>
                <a:gd name="T13" fmla="*/ 934 h 1170"/>
                <a:gd name="T14" fmla="*/ 786 w 2338"/>
                <a:gd name="T15" fmla="*/ 394 h 1170"/>
                <a:gd name="T16" fmla="*/ 69 w 2338"/>
                <a:gd name="T17" fmla="*/ 117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8" h="1170">
                  <a:moveTo>
                    <a:pt x="69" y="1170"/>
                  </a:moveTo>
                  <a:lnTo>
                    <a:pt x="0" y="1110"/>
                  </a:lnTo>
                  <a:lnTo>
                    <a:pt x="771" y="276"/>
                  </a:lnTo>
                  <a:lnTo>
                    <a:pt x="1614" y="815"/>
                  </a:lnTo>
                  <a:lnTo>
                    <a:pt x="2267" y="0"/>
                  </a:lnTo>
                  <a:lnTo>
                    <a:pt x="2338" y="58"/>
                  </a:lnTo>
                  <a:lnTo>
                    <a:pt x="1634" y="934"/>
                  </a:lnTo>
                  <a:lnTo>
                    <a:pt x="786" y="394"/>
                  </a:lnTo>
                  <a:lnTo>
                    <a:pt x="69" y="1170"/>
                  </a:lnTo>
                  <a:close/>
                </a:path>
              </a:pathLst>
            </a:custGeom>
            <a:solidFill>
              <a:srgbClr val="646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516" y="2672"/>
              <a:ext cx="379" cy="379"/>
            </a:xfrm>
            <a:prstGeom prst="ellipse">
              <a:avLst/>
            </a:prstGeom>
            <a:solidFill>
              <a:srgbClr val="6EB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3258" y="1866"/>
              <a:ext cx="379" cy="379"/>
            </a:xfrm>
            <a:prstGeom prst="ellipse">
              <a:avLst/>
            </a:prstGeom>
            <a:solidFill>
              <a:srgbClr val="FBD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4103" y="2403"/>
              <a:ext cx="379" cy="379"/>
            </a:xfrm>
            <a:prstGeom prst="ellipse">
              <a:avLst/>
            </a:prstGeom>
            <a:solidFill>
              <a:srgbClr val="71D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781" y="1558"/>
              <a:ext cx="379" cy="379"/>
            </a:xfrm>
            <a:prstGeom prst="ellipse">
              <a:avLst/>
            </a:prstGeom>
            <a:solidFill>
              <a:srgbClr val="F05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959078" y="498353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6613910" y="1480682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8625589" y="443489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116768" y="805430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2019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4909935" y="5241946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Création</a:t>
            </a:r>
            <a:endParaRPr lang="en-US" dirty="0">
              <a:solidFill>
                <a:schemeClr val="tx2"/>
              </a:solidFill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6229" y="3182871"/>
            <a:ext cx="3467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Quelques</a:t>
            </a:r>
            <a:r>
              <a:rPr lang="en-US" b="1" dirty="0">
                <a:solidFill>
                  <a:schemeClr val="tx2"/>
                </a:solidFill>
              </a:rPr>
              <a:t> dates </a:t>
            </a:r>
            <a:r>
              <a:rPr lang="en-US" b="1" dirty="0" err="1">
                <a:solidFill>
                  <a:schemeClr val="tx2"/>
                </a:solidFill>
              </a:rPr>
              <a:t>imporantes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20918" y="1739091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Effectif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0491" y="4707373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Siège</a:t>
            </a:r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 social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07715" y="1063840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International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9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97140"/>
            <a:ext cx="5010907" cy="900438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Historique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3453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INTRODUCTION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9097" y="3548575"/>
            <a:ext cx="3002232" cy="1469679"/>
            <a:chOff x="599097" y="3433051"/>
            <a:chExt cx="3002232" cy="1469679"/>
          </a:xfrm>
        </p:grpSpPr>
        <p:sp>
          <p:nvSpPr>
            <p:cNvPr id="10" name="Rectangle 9"/>
            <p:cNvSpPr/>
            <p:nvPr/>
          </p:nvSpPr>
          <p:spPr>
            <a:xfrm>
              <a:off x="599097" y="4317955"/>
              <a:ext cx="3002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9097" y="3433051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1998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9097" y="3816511"/>
              <a:ext cx="2247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Break the Market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32116" y="3549394"/>
            <a:ext cx="3026813" cy="1469679"/>
            <a:chOff x="4232116" y="3408470"/>
            <a:chExt cx="3026813" cy="1469679"/>
          </a:xfrm>
        </p:grpSpPr>
        <p:sp>
          <p:nvSpPr>
            <p:cNvPr id="13" name="Rectangle 12"/>
            <p:cNvSpPr/>
            <p:nvPr/>
          </p:nvSpPr>
          <p:spPr>
            <a:xfrm>
              <a:off x="4232116" y="4293374"/>
              <a:ext cx="30268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32116" y="34084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2010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32116" y="3791930"/>
              <a:ext cx="26258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Millenium Market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37239" y="3537513"/>
            <a:ext cx="3119968" cy="1469679"/>
            <a:chOff x="4486117" y="3560870"/>
            <a:chExt cx="3119968" cy="1469679"/>
          </a:xfrm>
        </p:grpSpPr>
        <p:sp>
          <p:nvSpPr>
            <p:cNvPr id="16" name="Rectangle 15"/>
            <p:cNvSpPr/>
            <p:nvPr/>
          </p:nvSpPr>
          <p:spPr>
            <a:xfrm>
              <a:off x="4486117" y="4445774"/>
              <a:ext cx="31199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98816" y="35608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2020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498816" y="3944330"/>
              <a:ext cx="26652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 Cities Grow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9637" y="58284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303662" y="57776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951430" y="5822318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5" r="7842"/>
          <a:stretch/>
        </p:blipFill>
        <p:spPr>
          <a:xfrm>
            <a:off x="622300" y="2171700"/>
            <a:ext cx="1828800" cy="1219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179539"/>
            <a:ext cx="1828800" cy="121495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24" y="2198092"/>
            <a:ext cx="1819276" cy="11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rsonnalisé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476B9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Custom 35">
      <a:majorFont>
        <a:latin typeface="Montserrat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10740</TotalTime>
  <Words>1779</Words>
  <Application>Microsoft Macintosh PowerPoint</Application>
  <PresentationFormat>Grand écran</PresentationFormat>
  <Paragraphs>324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6" baseType="lpstr">
      <vt:lpstr>Arial</vt:lpstr>
      <vt:lpstr>Calibri</vt:lpstr>
      <vt:lpstr>Lato</vt:lpstr>
      <vt:lpstr>Lato Black</vt:lpstr>
      <vt:lpstr>Montserrat Black</vt:lpstr>
      <vt:lpstr>Open Sans</vt:lpstr>
      <vt:lpstr>Roboto light</vt:lpstr>
      <vt:lpstr>Segoe UI Black</vt:lpstr>
      <vt:lpstr>Wingdings</vt:lpstr>
      <vt:lpstr>Office Theme</vt:lpstr>
      <vt:lpstr>NIKE</vt:lpstr>
      <vt:lpstr>NIKE</vt:lpstr>
      <vt:lpstr>Quelques remerciements</vt:lpstr>
      <vt:lpstr>Sommaire</vt:lpstr>
      <vt:lpstr>Présentation PowerPoint</vt:lpstr>
      <vt:lpstr>Introduction</vt:lpstr>
      <vt:lpstr>Présentation</vt:lpstr>
      <vt:lpstr>Historique du groupe</vt:lpstr>
      <vt:lpstr>Historique du groupe</vt:lpstr>
      <vt:lpstr>L’organization du groupe</vt:lpstr>
      <vt:lpstr>Representatives</vt:lpstr>
      <vt:lpstr>Les 5 métiers</vt:lpstr>
      <vt:lpstr>Les produits</vt:lpstr>
      <vt:lpstr>Mon équipe</vt:lpstr>
      <vt:lpstr>Présentation PowerPoint</vt:lpstr>
      <vt:lpstr>Le marché de l’entreprise</vt:lpstr>
      <vt:lpstr>Les fournisseurs</vt:lpstr>
      <vt:lpstr>Le marché</vt:lpstr>
      <vt:lpstr>Le marché</vt:lpstr>
      <vt:lpstr>Le marché</vt:lpstr>
      <vt:lpstr>Les principaux concurrents</vt:lpstr>
      <vt:lpstr>Les substituts</vt:lpstr>
      <vt:lpstr>Les principaux concurrents</vt:lpstr>
      <vt:lpstr>Présentation PowerPoint</vt:lpstr>
      <vt:lpstr>Analyse SWOT</vt:lpstr>
      <vt:lpstr>What is a B2B Sales Process?</vt:lpstr>
      <vt:lpstr>Présentation PowerPoint</vt:lpstr>
      <vt:lpstr>Mes missions</vt:lpstr>
      <vt:lpstr>Mes missions</vt:lpstr>
      <vt:lpstr>Mon planning</vt:lpstr>
      <vt:lpstr>Mes résultats</vt:lpstr>
      <vt:lpstr>Example Sales Process Technology Company</vt:lpstr>
      <vt:lpstr>Why Should I Define The Sales Process? </vt:lpstr>
      <vt:lpstr>Success Factors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Sales Process  for B2B Sales</dc:title>
  <dc:creator>qeis</dc:creator>
  <cp:lastModifiedBy>Utilisateur Microsoft Office</cp:lastModifiedBy>
  <cp:revision>749</cp:revision>
  <dcterms:created xsi:type="dcterms:W3CDTF">2018-07-05T04:48:45Z</dcterms:created>
  <dcterms:modified xsi:type="dcterms:W3CDTF">2019-04-20T20:35:45Z</dcterms:modified>
</cp:coreProperties>
</file>