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292" r:id="rId3"/>
    <p:sldId id="305" r:id="rId4"/>
    <p:sldId id="293" r:id="rId5"/>
    <p:sldId id="297" r:id="rId6"/>
    <p:sldId id="289" r:id="rId7"/>
    <p:sldId id="283" r:id="rId8"/>
    <p:sldId id="282" r:id="rId9"/>
    <p:sldId id="296" r:id="rId10"/>
    <p:sldId id="300" r:id="rId11"/>
    <p:sldId id="309" r:id="rId12"/>
    <p:sldId id="311" r:id="rId13"/>
    <p:sldId id="258" r:id="rId14"/>
    <p:sldId id="290" r:id="rId15"/>
    <p:sldId id="310" r:id="rId16"/>
    <p:sldId id="259" r:id="rId17"/>
    <p:sldId id="301" r:id="rId18"/>
    <p:sldId id="318" r:id="rId19"/>
    <p:sldId id="316" r:id="rId20"/>
    <p:sldId id="317" r:id="rId21"/>
    <p:sldId id="266" r:id="rId22"/>
    <p:sldId id="294" r:id="rId23"/>
    <p:sldId id="280" r:id="rId24"/>
    <p:sldId id="298" r:id="rId25"/>
    <p:sldId id="288" r:id="rId26"/>
    <p:sldId id="257" r:id="rId27"/>
    <p:sldId id="319" r:id="rId28"/>
    <p:sldId id="286" r:id="rId29"/>
    <p:sldId id="267" r:id="rId30"/>
    <p:sldId id="273" r:id="rId31"/>
    <p:sldId id="278" r:id="rId32"/>
    <p:sldId id="265" r:id="rId33"/>
    <p:sldId id="261" r:id="rId34"/>
    <p:sldId id="285" r:id="rId35"/>
    <p:sldId id="321" r:id="rId36"/>
    <p:sldId id="320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6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0066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Style moye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20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856" y="184"/>
      </p:cViewPr>
      <p:guideLst>
        <p:guide orient="horz" pos="5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3912"/>
    </p:cViewPr>
  </p:sorterViewPr>
  <p:notesViewPr>
    <p:cSldViewPr snapToGrid="0" showGuides="1">
      <p:cViewPr varScale="1">
        <p:scale>
          <a:sx n="73" d="100"/>
          <a:sy n="73" d="100"/>
        </p:scale>
        <p:origin x="356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C7D-466D-93D5-5C8A22175F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C7D-466D-93D5-5C8A22175FB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C7D-466D-93D5-5C8A22175F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2599024"/>
        <c:axId val="362599416"/>
      </c:lineChart>
      <c:catAx>
        <c:axId val="362599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62599416"/>
        <c:crosses val="autoZero"/>
        <c:auto val="1"/>
        <c:lblAlgn val="ctr"/>
        <c:lblOffset val="100"/>
        <c:noMultiLvlLbl val="0"/>
      </c:catAx>
      <c:valAx>
        <c:axId val="362599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62599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A8-4EC3-8D44-29775C4971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A8-4EC3-8D44-29775C49710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DA8-4EC3-8D44-29775C4971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3817536"/>
        <c:axId val="313817928"/>
        <c:axId val="360226640"/>
      </c:bar3DChart>
      <c:catAx>
        <c:axId val="313817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13817928"/>
        <c:crosses val="autoZero"/>
        <c:auto val="1"/>
        <c:lblAlgn val="ctr"/>
        <c:lblOffset val="100"/>
        <c:noMultiLvlLbl val="0"/>
      </c:catAx>
      <c:valAx>
        <c:axId val="313817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13817536"/>
        <c:crosses val="autoZero"/>
        <c:crossBetween val="between"/>
      </c:valAx>
      <c:serAx>
        <c:axId val="36022664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13817928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861021851887813"/>
          <c:y val="0.92483577024113339"/>
          <c:w val="0.44277937660650296"/>
          <c:h val="7.51642297588666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Jour</c:v>
                </c:pt>
              </c:strCache>
            </c:strRef>
          </c:tx>
          <c:spPr>
            <a:solidFill>
              <a:schemeClr val="accent1">
                <a:shade val="58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0.25</c:v>
                </c:pt>
                <c:pt idx="2">
                  <c:v>0.18</c:v>
                </c:pt>
                <c:pt idx="3">
                  <c:v>0.15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8E-134E-A792-ACBC1789A4A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Semaine</c:v>
                </c:pt>
              </c:strCache>
            </c:strRef>
          </c:tx>
          <c:spPr>
            <a:solidFill>
              <a:schemeClr val="accent1">
                <a:shade val="8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0.65</c:v>
                </c:pt>
                <c:pt idx="1">
                  <c:v>0.35</c:v>
                </c:pt>
                <c:pt idx="2">
                  <c:v>0.28999999999999998</c:v>
                </c:pt>
                <c:pt idx="3">
                  <c:v>0.35</c:v>
                </c:pt>
                <c:pt idx="4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8E-134E-A792-ACBC1789A4A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Mois</c:v>
                </c:pt>
              </c:strCache>
            </c:strRef>
          </c:tx>
          <c:spPr>
            <a:solidFill>
              <a:schemeClr val="accent1">
                <a:tint val="8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0.35</c:v>
                </c:pt>
                <c:pt idx="1">
                  <c:v>0.39</c:v>
                </c:pt>
                <c:pt idx="2">
                  <c:v>0.52</c:v>
                </c:pt>
                <c:pt idx="3">
                  <c:v>0.45</c:v>
                </c:pt>
                <c:pt idx="4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8E-134E-A792-ACBC1789A4A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Année</c:v>
                </c:pt>
              </c:strCache>
            </c:strRef>
          </c:tx>
          <c:spPr>
            <a:solidFill>
              <a:schemeClr val="accent1">
                <a:tint val="58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0.25</c:v>
                </c:pt>
                <c:pt idx="1">
                  <c:v>0.66</c:v>
                </c:pt>
                <c:pt idx="2">
                  <c:v>0.33</c:v>
                </c:pt>
                <c:pt idx="3">
                  <c:v>0.25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F8E-134E-A792-ACBC1789A4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300255096"/>
        <c:axId val="293931040"/>
      </c:barChart>
      <c:catAx>
        <c:axId val="300255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293931040"/>
        <c:crosses val="autoZero"/>
        <c:auto val="1"/>
        <c:lblAlgn val="ctr"/>
        <c:lblOffset val="100"/>
        <c:noMultiLvlLbl val="0"/>
      </c:catAx>
      <c:valAx>
        <c:axId val="29393104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300255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101050825558537"/>
          <c:y val="0.34128693986591208"/>
          <c:w val="9.7646942314090282E-2"/>
          <c:h val="0.337877018903099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2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bg2">
            <a:lumMod val="50000"/>
          </a:schemeClr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905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tx2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04051B50-C1D7-4EB4-B104-DF3AC681E772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5DC59B0-C6EA-4A0D-A278-23B360D5B0DA}" type="parTrans" cxnId="{3F89F72C-48A1-4A0B-948B-3ABEB9165F99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CF4B83A-D725-4A99-8D00-71433375FDC8}" type="sibTrans" cxnId="{3F89F72C-48A1-4A0B-948B-3ABEB9165F99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29507" custScaleY="129505"/>
      <dgm:spPr/>
    </dgm:pt>
    <dgm:pt modelId="{B93CE093-DA2A-4798-BAF2-0FFAE0B73C25}" type="pres">
      <dgm:prSet presAssocID="{79FFD700-0D4C-4FB2-802E-D59DB2CBE117}" presName="Name9" presStyleLbl="parChTrans1D2" presStyleIdx="0" presStyleCnt="4"/>
      <dgm:spPr/>
    </dgm:pt>
    <dgm:pt modelId="{53A4D067-D011-4EC9-BD45-E13735B395A6}" type="pres">
      <dgm:prSet presAssocID="{79FFD700-0D4C-4FB2-802E-D59DB2CBE117}" presName="connTx" presStyleLbl="parChTrans1D2" presStyleIdx="0" presStyleCnt="4"/>
      <dgm:spPr/>
    </dgm:pt>
    <dgm:pt modelId="{CA85F741-F6B7-4E2B-8B75-0CDB526602AE}" type="pres">
      <dgm:prSet presAssocID="{AF8F62D9-2F13-450C-9D64-861A1884C88F}" presName="node" presStyleLbl="node1" presStyleIdx="0" presStyleCnt="4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4"/>
      <dgm:spPr/>
    </dgm:pt>
    <dgm:pt modelId="{2B960CE0-4A6B-40E6-AC80-AA46128A4F0E}" type="pres">
      <dgm:prSet presAssocID="{BE159131-1F08-44FB-9563-A8269F66EC51}" presName="connTx" presStyleLbl="parChTrans1D2" presStyleIdx="1" presStyleCnt="4"/>
      <dgm:spPr/>
    </dgm:pt>
    <dgm:pt modelId="{9D026403-DF0A-4EF6-B35D-011EA0F46F0D}" type="pres">
      <dgm:prSet presAssocID="{CD53EBCD-C819-474D-B02F-D8D82ACFDA2A}" presName="node" presStyleLbl="node1" presStyleIdx="1" presStyleCnt="4">
        <dgm:presLayoutVars>
          <dgm:bulletEnabled val="1"/>
        </dgm:presLayoutVars>
      </dgm:prSet>
      <dgm:spPr/>
    </dgm:pt>
    <dgm:pt modelId="{36CDD16D-C386-4CF1-80A0-34BB59D7B3E1}" type="pres">
      <dgm:prSet presAssocID="{B5DC59B0-C6EA-4A0D-A278-23B360D5B0DA}" presName="Name9" presStyleLbl="parChTrans1D2" presStyleIdx="2" presStyleCnt="4"/>
      <dgm:spPr/>
    </dgm:pt>
    <dgm:pt modelId="{6BAC490E-0D94-4B61-B68E-66A051382F38}" type="pres">
      <dgm:prSet presAssocID="{B5DC59B0-C6EA-4A0D-A278-23B360D5B0DA}" presName="connTx" presStyleLbl="parChTrans1D2" presStyleIdx="2" presStyleCnt="4"/>
      <dgm:spPr/>
    </dgm:pt>
    <dgm:pt modelId="{1AD30E1B-D1C7-4740-ABF6-5D6C2792E94F}" type="pres">
      <dgm:prSet presAssocID="{04051B50-C1D7-4EB4-B104-DF3AC681E772}" presName="node" presStyleLbl="node1" presStyleIdx="2" presStyleCnt="4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3" presStyleCnt="4"/>
      <dgm:spPr/>
    </dgm:pt>
    <dgm:pt modelId="{B243480A-7CA3-423C-99C8-911960494233}" type="pres">
      <dgm:prSet presAssocID="{D43D5C1C-CF07-44DB-9096-D13DE4712187}" presName="connTx" presStyleLbl="parChTrans1D2" presStyleIdx="3" presStyleCnt="4"/>
      <dgm:spPr/>
    </dgm:pt>
    <dgm:pt modelId="{FA52FB85-9D3F-4A67-8E44-18D700CB64FC}" type="pres">
      <dgm:prSet presAssocID="{839DBC75-EBDC-450F-B9C7-BBA35482BDE1}" presName="node" presStyleLbl="node1" presStyleIdx="3" presStyleCnt="4">
        <dgm:presLayoutVars>
          <dgm:bulletEnabled val="1"/>
        </dgm:presLayoutVars>
      </dgm:prSet>
      <dgm:spPr/>
    </dgm:pt>
  </dgm:ptLst>
  <dgm:cxnLst>
    <dgm:cxn modelId="{A8AEAD07-7CE5-4C71-AD8F-5D9852D14F1D}" srcId="{29430F6C-339A-4077-A466-DDFFDCBB94C7}" destId="{839DBC75-EBDC-450F-B9C7-BBA35482BDE1}" srcOrd="3" destOrd="0" parTransId="{D43D5C1C-CF07-44DB-9096-D13DE4712187}" sibTransId="{E854B2F0-CF10-4757-8613-8D342A4918E4}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0DFFD21A-E164-4DC5-A1D8-92B925D5C6A1}" type="presOf" srcId="{04051B50-C1D7-4EB4-B104-DF3AC681E772}" destId="{1AD30E1B-D1C7-4740-ABF6-5D6C2792E94F}" srcOrd="0" destOrd="0" presId="urn:microsoft.com/office/officeart/2005/8/layout/radial1"/>
    <dgm:cxn modelId="{F98AD423-9CE1-4DF8-8C4E-7A7FF8436EB9}" type="presOf" srcId="{79FFD700-0D4C-4FB2-802E-D59DB2CBE117}" destId="{B93CE093-DA2A-4798-BAF2-0FFAE0B73C25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3F89F72C-48A1-4A0B-948B-3ABEB9165F99}" srcId="{29430F6C-339A-4077-A466-DDFFDCBB94C7}" destId="{04051B50-C1D7-4EB4-B104-DF3AC681E772}" srcOrd="2" destOrd="0" parTransId="{B5DC59B0-C6EA-4A0D-A278-23B360D5B0DA}" sibTransId="{BCF4B83A-D725-4A99-8D00-71433375FDC8}"/>
    <dgm:cxn modelId="{43899C42-02D3-443D-BA39-516123FC98C5}" type="presOf" srcId="{D43D5C1C-CF07-44DB-9096-D13DE4712187}" destId="{C5EED771-639B-4210-8512-232BF55661BF}" srcOrd="0" destOrd="0" presId="urn:microsoft.com/office/officeart/2005/8/layout/radial1"/>
    <dgm:cxn modelId="{492CDD49-4AC0-4A56-B912-7AC4F815893F}" type="presOf" srcId="{BE159131-1F08-44FB-9563-A8269F66EC51}" destId="{2B960CE0-4A6B-40E6-AC80-AA46128A4F0E}" srcOrd="1" destOrd="0" presId="urn:microsoft.com/office/officeart/2005/8/layout/radial1"/>
    <dgm:cxn modelId="{5D424F55-1BF4-4DDB-8C7B-4E75413E8DF6}" type="presOf" srcId="{79FFD700-0D4C-4FB2-802E-D59DB2CBE117}" destId="{53A4D067-D011-4EC9-BD45-E13735B395A6}" srcOrd="1" destOrd="0" presId="urn:microsoft.com/office/officeart/2005/8/layout/radial1"/>
    <dgm:cxn modelId="{A9EAEC62-FDC9-4583-9401-DB3F252ED836}" type="presOf" srcId="{CD53EBCD-C819-474D-B02F-D8D82ACFDA2A}" destId="{9D026403-DF0A-4EF6-B35D-011EA0F46F0D}" srcOrd="0" destOrd="0" presId="urn:microsoft.com/office/officeart/2005/8/layout/radial1"/>
    <dgm:cxn modelId="{F7C18D83-443A-473E-941D-89BB573C19D5}" type="presOf" srcId="{839DBC75-EBDC-450F-B9C7-BBA35482BDE1}" destId="{FA52FB85-9D3F-4A67-8E44-18D700CB64FC}" srcOrd="0" destOrd="0" presId="urn:microsoft.com/office/officeart/2005/8/layout/radial1"/>
    <dgm:cxn modelId="{94D46784-2631-424B-8134-21DC10F36525}" type="presOf" srcId="{B5DC59B0-C6EA-4A0D-A278-23B360D5B0DA}" destId="{36CDD16D-C386-4CF1-80A0-34BB59D7B3E1}" srcOrd="0" destOrd="0" presId="urn:microsoft.com/office/officeart/2005/8/layout/radial1"/>
    <dgm:cxn modelId="{D47B9C92-3FF5-4520-BE9F-2807C4A408C6}" type="presOf" srcId="{E8A3304A-40C4-42F8-BB25-2335FEA9D37B}" destId="{2F3B6467-E8CA-4497-8D44-57E729941679}" srcOrd="0" destOrd="0" presId="urn:microsoft.com/office/officeart/2005/8/layout/radial1"/>
    <dgm:cxn modelId="{10BC3DBC-C250-488A-BAC0-207F5EBE51D3}" type="presOf" srcId="{BE159131-1F08-44FB-9563-A8269F66EC51}" destId="{5927BD6D-2F2E-4E26-A112-5F2651A5A89B}" srcOrd="0" destOrd="0" presId="urn:microsoft.com/office/officeart/2005/8/layout/radial1"/>
    <dgm:cxn modelId="{BDD3B1C9-13A5-440B-A0DA-3B776FC5D98F}" type="presOf" srcId="{D43D5C1C-CF07-44DB-9096-D13DE4712187}" destId="{B243480A-7CA3-423C-99C8-911960494233}" srcOrd="1" destOrd="0" presId="urn:microsoft.com/office/officeart/2005/8/layout/radial1"/>
    <dgm:cxn modelId="{9E834ED5-615A-4CF8-AB81-8A6FF2170313}" srcId="{E8A3304A-40C4-42F8-BB25-2335FEA9D37B}" destId="{476BC829-D541-47C3-954E-9074F36A3244}" srcOrd="1" destOrd="0" parTransId="{BE81C1A4-86EA-4024-B61E-BEF77B68E67D}" sibTransId="{3E3E9234-C20F-41AE-BED9-BFAB7D3B1D5C}"/>
    <dgm:cxn modelId="{0D1E54DC-A02E-4F2A-BD33-CF224615C077}" type="presOf" srcId="{AF8F62D9-2F13-450C-9D64-861A1884C88F}" destId="{CA85F741-F6B7-4E2B-8B75-0CDB526602AE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723697F0-C573-45E8-BFD5-5B3095B4AB02}" type="presOf" srcId="{29430F6C-339A-4077-A466-DDFFDCBB94C7}" destId="{C5640540-57AD-4A34-BF5E-C17BDB8DB2A4}" srcOrd="0" destOrd="0" presId="urn:microsoft.com/office/officeart/2005/8/layout/radial1"/>
    <dgm:cxn modelId="{CA9450F1-2630-4279-B51A-3703C757CCBE}" type="presOf" srcId="{B5DC59B0-C6EA-4A0D-A278-23B360D5B0DA}" destId="{6BAC490E-0D94-4B61-B68E-66A051382F38}" srcOrd="1" destOrd="0" presId="urn:microsoft.com/office/officeart/2005/8/layout/radial1"/>
    <dgm:cxn modelId="{77DFF706-3D35-4C04-A1FA-A4F91DB01438}" type="presParOf" srcId="{2F3B6467-E8CA-4497-8D44-57E729941679}" destId="{C5640540-57AD-4A34-BF5E-C17BDB8DB2A4}" srcOrd="0" destOrd="0" presId="urn:microsoft.com/office/officeart/2005/8/layout/radial1"/>
    <dgm:cxn modelId="{4A2584F7-6F94-4C69-A6DB-EA219EE82B55}" type="presParOf" srcId="{2F3B6467-E8CA-4497-8D44-57E729941679}" destId="{B93CE093-DA2A-4798-BAF2-0FFAE0B73C25}" srcOrd="1" destOrd="0" presId="urn:microsoft.com/office/officeart/2005/8/layout/radial1"/>
    <dgm:cxn modelId="{59B85A78-EAF2-473F-BFA6-A3C5D98B44BE}" type="presParOf" srcId="{B93CE093-DA2A-4798-BAF2-0FFAE0B73C25}" destId="{53A4D067-D011-4EC9-BD45-E13735B395A6}" srcOrd="0" destOrd="0" presId="urn:microsoft.com/office/officeart/2005/8/layout/radial1"/>
    <dgm:cxn modelId="{76470BDE-6998-444A-B6AF-3A2B78746033}" type="presParOf" srcId="{2F3B6467-E8CA-4497-8D44-57E729941679}" destId="{CA85F741-F6B7-4E2B-8B75-0CDB526602AE}" srcOrd="2" destOrd="0" presId="urn:microsoft.com/office/officeart/2005/8/layout/radial1"/>
    <dgm:cxn modelId="{6EFE4AEB-2BB5-49CD-9FA1-C5AFD67D9583}" type="presParOf" srcId="{2F3B6467-E8CA-4497-8D44-57E729941679}" destId="{5927BD6D-2F2E-4E26-A112-5F2651A5A89B}" srcOrd="3" destOrd="0" presId="urn:microsoft.com/office/officeart/2005/8/layout/radial1"/>
    <dgm:cxn modelId="{C3630806-A46B-4BF8-858E-76E2E5D4F3C8}" type="presParOf" srcId="{5927BD6D-2F2E-4E26-A112-5F2651A5A89B}" destId="{2B960CE0-4A6B-40E6-AC80-AA46128A4F0E}" srcOrd="0" destOrd="0" presId="urn:microsoft.com/office/officeart/2005/8/layout/radial1"/>
    <dgm:cxn modelId="{9249E797-0E48-4E9D-9EE9-25996001C64B}" type="presParOf" srcId="{2F3B6467-E8CA-4497-8D44-57E729941679}" destId="{9D026403-DF0A-4EF6-B35D-011EA0F46F0D}" srcOrd="4" destOrd="0" presId="urn:microsoft.com/office/officeart/2005/8/layout/radial1"/>
    <dgm:cxn modelId="{649DF306-6808-4D94-983F-DB7D178A437F}" type="presParOf" srcId="{2F3B6467-E8CA-4497-8D44-57E729941679}" destId="{36CDD16D-C386-4CF1-80A0-34BB59D7B3E1}" srcOrd="5" destOrd="0" presId="urn:microsoft.com/office/officeart/2005/8/layout/radial1"/>
    <dgm:cxn modelId="{5C89DD3E-7C14-4EDD-980F-5D244D5B4E70}" type="presParOf" srcId="{36CDD16D-C386-4CF1-80A0-34BB59D7B3E1}" destId="{6BAC490E-0D94-4B61-B68E-66A051382F38}" srcOrd="0" destOrd="0" presId="urn:microsoft.com/office/officeart/2005/8/layout/radial1"/>
    <dgm:cxn modelId="{2E2B9A45-744F-40A4-8672-441B2AC7F34A}" type="presParOf" srcId="{2F3B6467-E8CA-4497-8D44-57E729941679}" destId="{1AD30E1B-D1C7-4740-ABF6-5D6C2792E94F}" srcOrd="6" destOrd="0" presId="urn:microsoft.com/office/officeart/2005/8/layout/radial1"/>
    <dgm:cxn modelId="{542E0CF1-4642-4B61-9DA9-C8592A1ADBB1}" type="presParOf" srcId="{2F3B6467-E8CA-4497-8D44-57E729941679}" destId="{C5EED771-639B-4210-8512-232BF55661BF}" srcOrd="7" destOrd="0" presId="urn:microsoft.com/office/officeart/2005/8/layout/radial1"/>
    <dgm:cxn modelId="{67E3DB88-E58D-4A0E-B115-91BB50599ECF}" type="presParOf" srcId="{C5EED771-639B-4210-8512-232BF55661BF}" destId="{B243480A-7CA3-423C-99C8-911960494233}" srcOrd="0" destOrd="0" presId="urn:microsoft.com/office/officeart/2005/8/layout/radial1"/>
    <dgm:cxn modelId="{5225867D-C2F7-4A78-A50C-666C5B346D62}" type="presParOf" srcId="{2F3B6467-E8CA-4497-8D44-57E729941679}" destId="{FA52FB85-9D3F-4A67-8E44-18D700CB64F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559156" y="1204755"/>
          <a:ext cx="1350895" cy="1350874"/>
        </a:xfrm>
        <a:prstGeom prst="ellipse">
          <a:avLst/>
        </a:prstGeom>
        <a:solidFill>
          <a:schemeClr val="bg2">
            <a:lumMod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200" kern="1200" dirty="0"/>
        </a:p>
      </dsp:txBody>
      <dsp:txXfrm>
        <a:off x="1756990" y="1402586"/>
        <a:ext cx="955227" cy="955212"/>
      </dsp:txXfrm>
    </dsp:sp>
    <dsp:sp modelId="{B93CE093-DA2A-4798-BAF2-0FFAE0B73C25}">
      <dsp:nvSpPr>
        <dsp:cNvPr id="0" name=""/>
        <dsp:cNvSpPr/>
      </dsp:nvSpPr>
      <dsp:spPr>
        <a:xfrm rot="16200000">
          <a:off x="2154742" y="1103887"/>
          <a:ext cx="159723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23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30610" y="1120900"/>
        <a:ext cx="7986" cy="7986"/>
      </dsp:txXfrm>
    </dsp:sp>
    <dsp:sp modelId="{CA85F741-F6B7-4E2B-8B75-0CDB526602AE}">
      <dsp:nvSpPr>
        <dsp:cNvPr id="0" name=""/>
        <dsp:cNvSpPr/>
      </dsp:nvSpPr>
      <dsp:spPr>
        <a:xfrm>
          <a:off x="1713050" y="1925"/>
          <a:ext cx="1043106" cy="1043106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1865809" y="154684"/>
        <a:ext cx="737588" cy="737588"/>
      </dsp:txXfrm>
    </dsp:sp>
    <dsp:sp modelId="{5927BD6D-2F2E-4E26-A112-5F2651A5A89B}">
      <dsp:nvSpPr>
        <dsp:cNvPr id="0" name=""/>
        <dsp:cNvSpPr/>
      </dsp:nvSpPr>
      <dsp:spPr>
        <a:xfrm>
          <a:off x="2910051" y="1859186"/>
          <a:ext cx="159712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12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985915" y="1876199"/>
        <a:ext cx="7985" cy="7985"/>
      </dsp:txXfrm>
    </dsp:sp>
    <dsp:sp modelId="{9D026403-DF0A-4EF6-B35D-011EA0F46F0D}">
      <dsp:nvSpPr>
        <dsp:cNvPr id="0" name=""/>
        <dsp:cNvSpPr/>
      </dsp:nvSpPr>
      <dsp:spPr>
        <a:xfrm>
          <a:off x="3069764" y="1358639"/>
          <a:ext cx="1043106" cy="1043106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3222523" y="1511398"/>
        <a:ext cx="737588" cy="737588"/>
      </dsp:txXfrm>
    </dsp:sp>
    <dsp:sp modelId="{36CDD16D-C386-4CF1-80A0-34BB59D7B3E1}">
      <dsp:nvSpPr>
        <dsp:cNvPr id="0" name=""/>
        <dsp:cNvSpPr/>
      </dsp:nvSpPr>
      <dsp:spPr>
        <a:xfrm rot="5400000">
          <a:off x="2154742" y="2614485"/>
          <a:ext cx="159723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23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30610" y="2631498"/>
        <a:ext cx="7986" cy="7986"/>
      </dsp:txXfrm>
    </dsp:sp>
    <dsp:sp modelId="{1AD30E1B-D1C7-4740-ABF6-5D6C2792E94F}">
      <dsp:nvSpPr>
        <dsp:cNvPr id="0" name=""/>
        <dsp:cNvSpPr/>
      </dsp:nvSpPr>
      <dsp:spPr>
        <a:xfrm>
          <a:off x="1713050" y="2715353"/>
          <a:ext cx="1043106" cy="1043106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1865809" y="2868112"/>
        <a:ext cx="737588" cy="737588"/>
      </dsp:txXfrm>
    </dsp:sp>
    <dsp:sp modelId="{C5EED771-639B-4210-8512-232BF55661BF}">
      <dsp:nvSpPr>
        <dsp:cNvPr id="0" name=""/>
        <dsp:cNvSpPr/>
      </dsp:nvSpPr>
      <dsp:spPr>
        <a:xfrm rot="10800000">
          <a:off x="1399443" y="1859186"/>
          <a:ext cx="159712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59712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475306" y="1876199"/>
        <a:ext cx="7985" cy="7985"/>
      </dsp:txXfrm>
    </dsp:sp>
    <dsp:sp modelId="{FA52FB85-9D3F-4A67-8E44-18D700CB64FC}">
      <dsp:nvSpPr>
        <dsp:cNvPr id="0" name=""/>
        <dsp:cNvSpPr/>
      </dsp:nvSpPr>
      <dsp:spPr>
        <a:xfrm>
          <a:off x="356337" y="1358639"/>
          <a:ext cx="1043106" cy="1043106"/>
        </a:xfrm>
        <a:prstGeom prst="ellipse">
          <a:avLst/>
        </a:prstGeom>
        <a:solidFill>
          <a:schemeClr val="accent1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900" kern="1200" dirty="0"/>
        </a:p>
      </dsp:txBody>
      <dsp:txXfrm>
        <a:off x="509096" y="1511398"/>
        <a:ext cx="737588" cy="7375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D4000E-A922-4AE8-B3F0-6ABA98B7AAFB}" type="datetimeFigureOut">
              <a:rPr lang="en-US" smtClean="0"/>
              <a:t>4/20/19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44A60-04BE-4720-B5BB-022B42450DC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914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E311AA-2C1B-4532-97DB-387D9D8455DE}" type="datetimeFigureOut">
              <a:rPr lang="en-US" smtClean="0"/>
              <a:t>4/20/19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6EBD8-8C25-423A-88DB-FCC59604F2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849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id="{6C8F25AB-CA7C-284B-9E70-4C646B3D5D9D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6E795C4B-D838-C046-9F5C-7F0A3EBD035A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B586B8CA-AA61-DD4A-96A0-7A5A761E13C9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796080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reeform 25">
            <a:extLst>
              <a:ext uri="{FF2B5EF4-FFF2-40B4-BE49-F238E27FC236}">
                <a16:creationId xmlns:a16="http://schemas.microsoft.com/office/drawing/2014/main" id="{6957FCF5-8CE1-6F41-9FD8-ABB0256B9F83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DF995F7-F179-3146-A3B3-0A9EACDB421E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1DEC60-7646-E849-A9BB-6FEEECC8ABE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625379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id="{F4D5527C-95D9-5A42-9DB6-BB31A9886DCE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DD93AD42-01AA-6C4A-B188-18471F7CB8EF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32ABBD52-EA4D-8147-90AE-174E529D4CB2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79814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id="{72F6B53F-961E-A94E-B6F9-EF6080C7F236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8AAE9CCB-5827-6140-8535-F57DB0343DC2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4A6612AB-6EFA-D744-86C8-CC3390E3A43A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147397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723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Freeform 25">
            <a:extLst>
              <a:ext uri="{FF2B5EF4-FFF2-40B4-BE49-F238E27FC236}">
                <a16:creationId xmlns:a16="http://schemas.microsoft.com/office/drawing/2014/main" id="{4C45F303-3660-E143-9DD3-3C75FC07936F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A59ADFD3-4443-6943-8E59-E7DB030FFE3E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6CC4D142-264D-D44E-9062-55C7AD49761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11669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reeform 25">
            <a:extLst>
              <a:ext uri="{FF2B5EF4-FFF2-40B4-BE49-F238E27FC236}">
                <a16:creationId xmlns:a16="http://schemas.microsoft.com/office/drawing/2014/main" id="{F4E2E859-6D82-7346-9AFF-FBA915154351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14C6C4C-F950-C940-B7BF-A02888FE88A9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522542FF-6FE0-8940-98F4-5E82A9FCC69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902734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id="{A19D84EA-26AF-6545-8582-155444B03971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3FE13DC8-6583-4340-89C1-4D207E06A897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96C6B0EF-C957-EE40-B5DE-F197E616627A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172873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id="{2B15439C-B67A-DB41-BE0F-533E91A2972B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F6A7590E-C91A-1249-A7FC-FE93132EDE9E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C763512E-1145-DB43-A754-55AE5C491766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96416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reeform 25">
            <a:extLst>
              <a:ext uri="{FF2B5EF4-FFF2-40B4-BE49-F238E27FC236}">
                <a16:creationId xmlns:a16="http://schemas.microsoft.com/office/drawing/2014/main" id="{085DB604-7E86-B645-B5F6-162ADF4CAD18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697EA14D-6AF3-154B-8BD0-A99E4E99ED8C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6964A28E-DEA4-064C-BAA8-02F8F87C22E4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466422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5">
            <a:extLst>
              <a:ext uri="{FF2B5EF4-FFF2-40B4-BE49-F238E27FC236}">
                <a16:creationId xmlns:a16="http://schemas.microsoft.com/office/drawing/2014/main" id="{76045D01-CDD1-B146-843F-DEACEAC7AF6A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75FA16CB-7D9A-0846-BE8F-940F5D564596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5D413B33-3136-4545-8F70-7DEBF105C2B9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863351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84904" y="6356350"/>
            <a:ext cx="6002595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B2B Company, Inc. | New York Empire State Building 123 AVE, USA | Phone: +54 994 022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/>
          <a:srcRect b="7623"/>
          <a:stretch/>
        </p:blipFill>
        <p:spPr>
          <a:xfrm>
            <a:off x="1" y="-14161"/>
            <a:ext cx="12192000" cy="6945904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0" y="-29497"/>
            <a:ext cx="12191999" cy="6990736"/>
          </a:xfrm>
          <a:prstGeom prst="rect">
            <a:avLst/>
          </a:prstGeom>
          <a:solidFill>
            <a:schemeClr val="tx2">
              <a:lumMod val="50000"/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83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reeform 25">
            <a:extLst>
              <a:ext uri="{FF2B5EF4-FFF2-40B4-BE49-F238E27FC236}">
                <a16:creationId xmlns:a16="http://schemas.microsoft.com/office/drawing/2014/main" id="{A7622C06-FD35-3A40-AAFC-C60C2064010B}"/>
              </a:ext>
            </a:extLst>
          </p:cNvPr>
          <p:cNvSpPr>
            <a:spLocks/>
          </p:cNvSpPr>
          <p:nvPr userDrawn="1"/>
        </p:nvSpPr>
        <p:spPr bwMode="auto">
          <a:xfrm>
            <a:off x="11023322" y="6388101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559D112A-6239-6A40-8EBE-61E007C7FAD0}"/>
              </a:ext>
            </a:extLst>
          </p:cNvPr>
          <p:cNvSpPr txBox="1"/>
          <p:nvPr userDrawn="1"/>
        </p:nvSpPr>
        <p:spPr>
          <a:xfrm>
            <a:off x="11225825" y="6472591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43D1A9-3AE1-6E4B-80A8-63958CC00F1D}"/>
              </a:ext>
            </a:extLst>
          </p:cNvPr>
          <p:cNvSpPr txBox="1"/>
          <p:nvPr userDrawn="1"/>
        </p:nvSpPr>
        <p:spPr>
          <a:xfrm>
            <a:off x="8879478" y="6472591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57649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4"/>
          <p:cNvGrpSpPr>
            <a:grpSpLocks noChangeAspect="1"/>
          </p:cNvGrpSpPr>
          <p:nvPr userDrawn="1"/>
        </p:nvGrpSpPr>
        <p:grpSpPr bwMode="auto">
          <a:xfrm rot="201060">
            <a:off x="-223772" y="-3882680"/>
            <a:ext cx="13175428" cy="6274189"/>
            <a:chOff x="3" y="183"/>
            <a:chExt cx="5278" cy="2719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37" name="Group 205"/>
            <p:cNvGrpSpPr>
              <a:grpSpLocks/>
            </p:cNvGrpSpPr>
            <p:nvPr userDrawn="1"/>
          </p:nvGrpSpPr>
          <p:grpSpPr bwMode="auto">
            <a:xfrm>
              <a:off x="3" y="723"/>
              <a:ext cx="4410" cy="2179"/>
              <a:chOff x="3" y="723"/>
              <a:chExt cx="4410" cy="2179"/>
            </a:xfrm>
            <a:grpFill/>
          </p:grpSpPr>
          <p:sp>
            <p:nvSpPr>
              <p:cNvPr id="578" name="Oval 5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" name="Oval 6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" name="Oval 7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" name="Oval 8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" name="Oval 9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" name="Oval 1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" name="Oval 11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" name="Oval 12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" name="Oval 13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" name="Oval 14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" name="Oval 15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" name="Oval 16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" name="Oval 17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" name="Oval 18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" name="Oval 19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" name="Oval 20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" name="Oval 21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" name="Oval 22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" name="Oval 23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" name="Oval 24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" name="Oval 25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" name="Oval 26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" name="Oval 27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" name="Oval 28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" name="Oval 29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" name="Oval 3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" name="Oval 31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" name="Oval 32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" name="Oval 33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" name="Oval 34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" name="Oval 35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" name="Oval 36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" name="Oval 37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" name="Oval 38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" name="Oval 39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" name="Oval 40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" name="Oval 41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" name="Oval 42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" name="Oval 43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" name="Oval 44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" name="Oval 45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" name="Oval 4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" name="Oval 47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" name="Oval 4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" name="Oval 49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" name="Oval 50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" name="Oval 51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" name="Oval 52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" name="Oval 53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" name="Oval 54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" name="Oval 55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" name="Oval 56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" name="Oval 57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" name="Oval 58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" name="Oval 59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" name="Oval 60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" name="Oval 61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" name="Oval 62"/>
              <p:cNvSpPr>
                <a:spLocks noChangeArrowheads="1"/>
              </p:cNvSpPr>
              <p:nvPr userDrawn="1"/>
            </p:nvSpPr>
            <p:spPr bwMode="auto">
              <a:xfrm>
                <a:off x="511" y="786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" name="Oval 63"/>
              <p:cNvSpPr>
                <a:spLocks noChangeArrowheads="1"/>
              </p:cNvSpPr>
              <p:nvPr userDrawn="1"/>
            </p:nvSpPr>
            <p:spPr bwMode="auto">
              <a:xfrm>
                <a:off x="1103" y="723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" name="Oval 64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8" name="Oval 65"/>
              <p:cNvSpPr>
                <a:spLocks noChangeArrowheads="1"/>
              </p:cNvSpPr>
              <p:nvPr userDrawn="1"/>
            </p:nvSpPr>
            <p:spPr bwMode="auto">
              <a:xfrm>
                <a:off x="1103" y="723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9" name="Oval 66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0" name="Oval 67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1" name="Oval 68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2" name="Oval 69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3" name="Oval 7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4" name="Oval 71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5" name="Oval 72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6" name="Oval 73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7" name="Oval 74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8" name="Oval 75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9" name="Oval 76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0" name="Oval 77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1" name="Oval 78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2" name="Oval 79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3" name="Oval 80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4" name="Oval 81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5" name="Oval 82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6" name="Oval 83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7" name="Oval 84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8" name="Oval 85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9" name="Oval 86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0" name="Oval 87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1" name="Oval 88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2" name="Oval 89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3" name="Oval 90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4" name="Oval 91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5" name="Oval 92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6" name="Oval 93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7" name="Oval 94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8" name="Oval 95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9" name="Oval 96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0" name="Oval 97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1" name="Oval 9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2" name="Oval 99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3" name="Oval 100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4" name="Oval 101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5" name="Oval 102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6" name="Oval 103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7" name="Oval 104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8" name="Oval 105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9" name="Oval 106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0" name="Oval 107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1" name="Oval 108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2" name="Oval 109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3" name="Oval 110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4" name="Oval 111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5" name="Oval 112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6" name="Oval 113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7" name="Oval 114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8" name="Oval 115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9" name="Oval 11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0" name="Oval 117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1" name="Oval 11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2" name="Oval 119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" name="Oval 120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4" name="Oval 121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5" name="Oval 122"/>
              <p:cNvSpPr>
                <a:spLocks noChangeArrowheads="1"/>
              </p:cNvSpPr>
              <p:nvPr userDrawn="1"/>
            </p:nvSpPr>
            <p:spPr bwMode="auto">
              <a:xfrm>
                <a:off x="824" y="2738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6" name="Oval 123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7" name="Oval 124"/>
              <p:cNvSpPr>
                <a:spLocks noChangeArrowheads="1"/>
              </p:cNvSpPr>
              <p:nvPr userDrawn="1"/>
            </p:nvSpPr>
            <p:spPr bwMode="auto">
              <a:xfrm>
                <a:off x="41" y="2698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8" name="Oval 125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9" name="Oval 12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0" name="Oval 127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1" name="Oval 128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2" name="Oval 129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3" name="Oval 130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4" name="Oval 131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5" name="Oval 132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6" name="Oval 133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7" name="Oval 134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8" name="Oval 135"/>
              <p:cNvSpPr>
                <a:spLocks noChangeArrowheads="1"/>
              </p:cNvSpPr>
              <p:nvPr userDrawn="1"/>
            </p:nvSpPr>
            <p:spPr bwMode="auto">
              <a:xfrm>
                <a:off x="41" y="1786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9" name="Oval 136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0" name="Oval 137"/>
              <p:cNvSpPr>
                <a:spLocks noChangeArrowheads="1"/>
              </p:cNvSpPr>
              <p:nvPr userDrawn="1"/>
            </p:nvSpPr>
            <p:spPr bwMode="auto">
              <a:xfrm>
                <a:off x="448" y="2229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1" name="Oval 138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2" name="Oval 139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3" name="Oval 140"/>
              <p:cNvSpPr>
                <a:spLocks noChangeArrowheads="1"/>
              </p:cNvSpPr>
              <p:nvPr userDrawn="1"/>
            </p:nvSpPr>
            <p:spPr bwMode="auto">
              <a:xfrm>
                <a:off x="1103" y="723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4" name="Oval 141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5" name="Oval 142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6" name="Oval 143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7" name="Oval 144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8" name="Oval 145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9" name="Oval 146"/>
              <p:cNvSpPr>
                <a:spLocks noChangeArrowheads="1"/>
              </p:cNvSpPr>
              <p:nvPr userDrawn="1"/>
            </p:nvSpPr>
            <p:spPr bwMode="auto">
              <a:xfrm>
                <a:off x="953" y="1987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0" name="Oval 147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1" name="Oval 148"/>
              <p:cNvSpPr>
                <a:spLocks noChangeArrowheads="1"/>
              </p:cNvSpPr>
              <p:nvPr userDrawn="1"/>
            </p:nvSpPr>
            <p:spPr bwMode="auto">
              <a:xfrm>
                <a:off x="837" y="1349"/>
                <a:ext cx="28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2" name="Oval 149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3" name="Oval 150"/>
              <p:cNvSpPr>
                <a:spLocks noChangeArrowheads="1"/>
              </p:cNvSpPr>
              <p:nvPr userDrawn="1"/>
            </p:nvSpPr>
            <p:spPr bwMode="auto">
              <a:xfrm>
                <a:off x="1664" y="1729"/>
                <a:ext cx="31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4" name="Oval 151"/>
              <p:cNvSpPr>
                <a:spLocks noChangeArrowheads="1"/>
              </p:cNvSpPr>
              <p:nvPr userDrawn="1"/>
            </p:nvSpPr>
            <p:spPr bwMode="auto">
              <a:xfrm>
                <a:off x="1592" y="117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" name="Oval 152"/>
              <p:cNvSpPr>
                <a:spLocks noChangeArrowheads="1"/>
              </p:cNvSpPr>
              <p:nvPr userDrawn="1"/>
            </p:nvSpPr>
            <p:spPr bwMode="auto">
              <a:xfrm>
                <a:off x="2727" y="1748"/>
                <a:ext cx="28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" name="Oval 153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7" name="Oval 154"/>
              <p:cNvSpPr>
                <a:spLocks noChangeArrowheads="1"/>
              </p:cNvSpPr>
              <p:nvPr userDrawn="1"/>
            </p:nvSpPr>
            <p:spPr bwMode="auto">
              <a:xfrm>
                <a:off x="2263" y="117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8" name="Oval 155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9" name="Oval 156"/>
              <p:cNvSpPr>
                <a:spLocks noChangeArrowheads="1"/>
              </p:cNvSpPr>
              <p:nvPr userDrawn="1"/>
            </p:nvSpPr>
            <p:spPr bwMode="auto">
              <a:xfrm>
                <a:off x="2560" y="1189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0" name="Oval 157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1" name="Oval 158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2" name="Oval 159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3" name="Oval 160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4" name="Oval 161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5" name="Oval 162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6" name="Oval 163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" name="Oval 164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" name="Oval 165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" name="Oval 166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0" name="Oval 167"/>
              <p:cNvSpPr>
                <a:spLocks noChangeArrowheads="1"/>
              </p:cNvSpPr>
              <p:nvPr userDrawn="1"/>
            </p:nvSpPr>
            <p:spPr bwMode="auto">
              <a:xfrm>
                <a:off x="4381" y="1918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1" name="Oval 168"/>
              <p:cNvSpPr>
                <a:spLocks noChangeArrowheads="1"/>
              </p:cNvSpPr>
              <p:nvPr userDrawn="1"/>
            </p:nvSpPr>
            <p:spPr bwMode="auto">
              <a:xfrm>
                <a:off x="2106" y="222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2" name="Oval 169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3" name="Oval 170"/>
              <p:cNvSpPr>
                <a:spLocks noChangeArrowheads="1"/>
              </p:cNvSpPr>
              <p:nvPr userDrawn="1"/>
            </p:nvSpPr>
            <p:spPr bwMode="auto">
              <a:xfrm>
                <a:off x="1514" y="189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4" name="Oval 171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5" name="Oval 172"/>
              <p:cNvSpPr>
                <a:spLocks noChangeArrowheads="1"/>
              </p:cNvSpPr>
              <p:nvPr userDrawn="1"/>
            </p:nvSpPr>
            <p:spPr bwMode="auto">
              <a:xfrm>
                <a:off x="1254" y="2512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6" name="Oval 173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7" name="Oval 174"/>
              <p:cNvSpPr>
                <a:spLocks noChangeArrowheads="1"/>
              </p:cNvSpPr>
              <p:nvPr userDrawn="1"/>
            </p:nvSpPr>
            <p:spPr bwMode="auto">
              <a:xfrm>
                <a:off x="1260" y="2871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8" name="Oval 175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9" name="Oval 176"/>
              <p:cNvSpPr>
                <a:spLocks noChangeArrowheads="1"/>
              </p:cNvSpPr>
              <p:nvPr userDrawn="1"/>
            </p:nvSpPr>
            <p:spPr bwMode="auto">
              <a:xfrm>
                <a:off x="2654" y="2540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0" name="Oval 177"/>
              <p:cNvSpPr>
                <a:spLocks noChangeArrowheads="1"/>
              </p:cNvSpPr>
              <p:nvPr userDrawn="1"/>
            </p:nvSpPr>
            <p:spPr bwMode="auto">
              <a:xfrm>
                <a:off x="1924" y="2827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1" name="Oval 178"/>
              <p:cNvSpPr>
                <a:spLocks noChangeArrowheads="1"/>
              </p:cNvSpPr>
              <p:nvPr userDrawn="1"/>
            </p:nvSpPr>
            <p:spPr bwMode="auto">
              <a:xfrm>
                <a:off x="4381" y="1918"/>
                <a:ext cx="3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2" name="Oval 179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3" name="Oval 180"/>
              <p:cNvSpPr>
                <a:spLocks noChangeArrowheads="1"/>
              </p:cNvSpPr>
              <p:nvPr userDrawn="1"/>
            </p:nvSpPr>
            <p:spPr bwMode="auto">
              <a:xfrm>
                <a:off x="3147" y="1434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4" name="Oval 181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5" name="Oval 182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6" name="Oval 183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7" name="Oval 184"/>
              <p:cNvSpPr>
                <a:spLocks noChangeArrowheads="1"/>
              </p:cNvSpPr>
              <p:nvPr userDrawn="1"/>
            </p:nvSpPr>
            <p:spPr bwMode="auto">
              <a:xfrm>
                <a:off x="3052" y="2232"/>
                <a:ext cx="32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8" name="Oval 185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9" name="Oval 186"/>
              <p:cNvSpPr>
                <a:spLocks noChangeArrowheads="1"/>
              </p:cNvSpPr>
              <p:nvPr userDrawn="1"/>
            </p:nvSpPr>
            <p:spPr bwMode="auto">
              <a:xfrm>
                <a:off x="3432" y="188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0" name="Oval 187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1" name="Oval 188"/>
              <p:cNvSpPr>
                <a:spLocks noChangeArrowheads="1"/>
              </p:cNvSpPr>
              <p:nvPr userDrawn="1"/>
            </p:nvSpPr>
            <p:spPr bwMode="auto">
              <a:xfrm>
                <a:off x="3024" y="2207"/>
                <a:ext cx="32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2" name="Oval 189"/>
              <p:cNvSpPr>
                <a:spLocks noChangeArrowheads="1"/>
              </p:cNvSpPr>
              <p:nvPr userDrawn="1"/>
            </p:nvSpPr>
            <p:spPr bwMode="auto">
              <a:xfrm>
                <a:off x="3836" y="2273"/>
                <a:ext cx="31" cy="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3" name="Freeform 190"/>
              <p:cNvSpPr>
                <a:spLocks/>
              </p:cNvSpPr>
              <p:nvPr userDrawn="1"/>
            </p:nvSpPr>
            <p:spPr bwMode="auto">
              <a:xfrm>
                <a:off x="3" y="1739"/>
                <a:ext cx="53" cy="63"/>
              </a:xfrm>
              <a:custGeom>
                <a:avLst/>
                <a:gdLst>
                  <a:gd name="T0" fmla="*/ 0 w 53"/>
                  <a:gd name="T1" fmla="*/ 0 h 63"/>
                  <a:gd name="T2" fmla="*/ 53 w 53"/>
                  <a:gd name="T3" fmla="*/ 63 h 63"/>
                  <a:gd name="T4" fmla="*/ 50 w 53"/>
                  <a:gd name="T5" fmla="*/ 63 h 63"/>
                  <a:gd name="T6" fmla="*/ 0 w 53"/>
                  <a:gd name="T7" fmla="*/ 6 h 63"/>
                  <a:gd name="T8" fmla="*/ 0 w 53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3">
                    <a:moveTo>
                      <a:pt x="0" y="0"/>
                    </a:moveTo>
                    <a:lnTo>
                      <a:pt x="53" y="63"/>
                    </a:lnTo>
                    <a:lnTo>
                      <a:pt x="50" y="63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4" name="Freeform 191"/>
              <p:cNvSpPr>
                <a:spLocks/>
              </p:cNvSpPr>
              <p:nvPr userDrawn="1"/>
            </p:nvSpPr>
            <p:spPr bwMode="auto">
              <a:xfrm>
                <a:off x="3" y="1802"/>
                <a:ext cx="53" cy="56"/>
              </a:xfrm>
              <a:custGeom>
                <a:avLst/>
                <a:gdLst>
                  <a:gd name="T0" fmla="*/ 0 w 53"/>
                  <a:gd name="T1" fmla="*/ 50 h 56"/>
                  <a:gd name="T2" fmla="*/ 50 w 53"/>
                  <a:gd name="T3" fmla="*/ 0 h 56"/>
                  <a:gd name="T4" fmla="*/ 53 w 53"/>
                  <a:gd name="T5" fmla="*/ 3 h 56"/>
                  <a:gd name="T6" fmla="*/ 0 w 53"/>
                  <a:gd name="T7" fmla="*/ 56 h 56"/>
                  <a:gd name="T8" fmla="*/ 0 w 53"/>
                  <a:gd name="T9" fmla="*/ 5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6">
                    <a:moveTo>
                      <a:pt x="0" y="50"/>
                    </a:moveTo>
                    <a:lnTo>
                      <a:pt x="50" y="0"/>
                    </a:lnTo>
                    <a:lnTo>
                      <a:pt x="53" y="3"/>
                    </a:lnTo>
                    <a:lnTo>
                      <a:pt x="0" y="56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5" name="Freeform 192"/>
              <p:cNvSpPr>
                <a:spLocks/>
              </p:cNvSpPr>
              <p:nvPr userDrawn="1"/>
            </p:nvSpPr>
            <p:spPr bwMode="auto">
              <a:xfrm>
                <a:off x="3" y="1670"/>
                <a:ext cx="53" cy="132"/>
              </a:xfrm>
              <a:custGeom>
                <a:avLst/>
                <a:gdLst>
                  <a:gd name="T0" fmla="*/ 0 w 53"/>
                  <a:gd name="T1" fmla="*/ 0 h 132"/>
                  <a:gd name="T2" fmla="*/ 53 w 53"/>
                  <a:gd name="T3" fmla="*/ 132 h 132"/>
                  <a:gd name="T4" fmla="*/ 50 w 53"/>
                  <a:gd name="T5" fmla="*/ 132 h 132"/>
                  <a:gd name="T6" fmla="*/ 0 w 53"/>
                  <a:gd name="T7" fmla="*/ 9 h 132"/>
                  <a:gd name="T8" fmla="*/ 0 w 53"/>
                  <a:gd name="T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32">
                    <a:moveTo>
                      <a:pt x="0" y="0"/>
                    </a:moveTo>
                    <a:lnTo>
                      <a:pt x="53" y="132"/>
                    </a:lnTo>
                    <a:lnTo>
                      <a:pt x="50" y="132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6" name="Freeform 193"/>
              <p:cNvSpPr>
                <a:spLocks/>
              </p:cNvSpPr>
              <p:nvPr userDrawn="1"/>
            </p:nvSpPr>
            <p:spPr bwMode="auto">
              <a:xfrm>
                <a:off x="2667" y="2220"/>
                <a:ext cx="373" cy="339"/>
              </a:xfrm>
              <a:custGeom>
                <a:avLst/>
                <a:gdLst>
                  <a:gd name="T0" fmla="*/ 373 w 373"/>
                  <a:gd name="T1" fmla="*/ 0 h 339"/>
                  <a:gd name="T2" fmla="*/ 0 w 373"/>
                  <a:gd name="T3" fmla="*/ 336 h 339"/>
                  <a:gd name="T4" fmla="*/ 3 w 373"/>
                  <a:gd name="T5" fmla="*/ 339 h 339"/>
                  <a:gd name="T6" fmla="*/ 373 w 373"/>
                  <a:gd name="T7" fmla="*/ 3 h 339"/>
                  <a:gd name="T8" fmla="*/ 373 w 373"/>
                  <a:gd name="T9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339">
                    <a:moveTo>
                      <a:pt x="373" y="0"/>
                    </a:moveTo>
                    <a:lnTo>
                      <a:pt x="0" y="336"/>
                    </a:lnTo>
                    <a:lnTo>
                      <a:pt x="3" y="339"/>
                    </a:lnTo>
                    <a:lnTo>
                      <a:pt x="373" y="3"/>
                    </a:lnTo>
                    <a:lnTo>
                      <a:pt x="3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7" name="Freeform 194"/>
              <p:cNvSpPr>
                <a:spLocks/>
              </p:cNvSpPr>
              <p:nvPr userDrawn="1"/>
            </p:nvSpPr>
            <p:spPr bwMode="auto">
              <a:xfrm>
                <a:off x="849" y="1365"/>
                <a:ext cx="834" cy="380"/>
              </a:xfrm>
              <a:custGeom>
                <a:avLst/>
                <a:gdLst>
                  <a:gd name="T0" fmla="*/ 3 w 834"/>
                  <a:gd name="T1" fmla="*/ 0 h 380"/>
                  <a:gd name="T2" fmla="*/ 0 w 834"/>
                  <a:gd name="T3" fmla="*/ 3 h 380"/>
                  <a:gd name="T4" fmla="*/ 831 w 834"/>
                  <a:gd name="T5" fmla="*/ 380 h 380"/>
                  <a:gd name="T6" fmla="*/ 834 w 834"/>
                  <a:gd name="T7" fmla="*/ 377 h 380"/>
                  <a:gd name="T8" fmla="*/ 3 w 834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380">
                    <a:moveTo>
                      <a:pt x="3" y="0"/>
                    </a:moveTo>
                    <a:lnTo>
                      <a:pt x="0" y="3"/>
                    </a:lnTo>
                    <a:lnTo>
                      <a:pt x="831" y="380"/>
                    </a:lnTo>
                    <a:lnTo>
                      <a:pt x="834" y="37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8" name="Freeform 195"/>
              <p:cNvSpPr>
                <a:spLocks/>
              </p:cNvSpPr>
              <p:nvPr userDrawn="1"/>
            </p:nvSpPr>
            <p:spPr bwMode="auto">
              <a:xfrm>
                <a:off x="3" y="1204"/>
                <a:ext cx="849" cy="164"/>
              </a:xfrm>
              <a:custGeom>
                <a:avLst/>
                <a:gdLst>
                  <a:gd name="T0" fmla="*/ 0 w 849"/>
                  <a:gd name="T1" fmla="*/ 0 h 164"/>
                  <a:gd name="T2" fmla="*/ 849 w 849"/>
                  <a:gd name="T3" fmla="*/ 161 h 164"/>
                  <a:gd name="T4" fmla="*/ 846 w 849"/>
                  <a:gd name="T5" fmla="*/ 164 h 164"/>
                  <a:gd name="T6" fmla="*/ 0 w 849"/>
                  <a:gd name="T7" fmla="*/ 4 h 164"/>
                  <a:gd name="T8" fmla="*/ 0 w 849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9" h="164">
                    <a:moveTo>
                      <a:pt x="0" y="0"/>
                    </a:moveTo>
                    <a:lnTo>
                      <a:pt x="849" y="161"/>
                    </a:lnTo>
                    <a:lnTo>
                      <a:pt x="846" y="16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9" name="Freeform 196"/>
              <p:cNvSpPr>
                <a:spLocks/>
              </p:cNvSpPr>
              <p:nvPr userDrawn="1"/>
            </p:nvSpPr>
            <p:spPr bwMode="auto">
              <a:xfrm>
                <a:off x="53" y="1365"/>
                <a:ext cx="799" cy="440"/>
              </a:xfrm>
              <a:custGeom>
                <a:avLst/>
                <a:gdLst>
                  <a:gd name="T0" fmla="*/ 796 w 799"/>
                  <a:gd name="T1" fmla="*/ 0 h 440"/>
                  <a:gd name="T2" fmla="*/ 0 w 799"/>
                  <a:gd name="T3" fmla="*/ 434 h 440"/>
                  <a:gd name="T4" fmla="*/ 3 w 799"/>
                  <a:gd name="T5" fmla="*/ 440 h 440"/>
                  <a:gd name="T6" fmla="*/ 799 w 799"/>
                  <a:gd name="T7" fmla="*/ 3 h 440"/>
                  <a:gd name="T8" fmla="*/ 796 w 799"/>
                  <a:gd name="T9" fmla="*/ 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9" h="440">
                    <a:moveTo>
                      <a:pt x="796" y="0"/>
                    </a:moveTo>
                    <a:lnTo>
                      <a:pt x="0" y="434"/>
                    </a:lnTo>
                    <a:lnTo>
                      <a:pt x="3" y="440"/>
                    </a:lnTo>
                    <a:lnTo>
                      <a:pt x="799" y="3"/>
                    </a:lnTo>
                    <a:lnTo>
                      <a:pt x="7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0" name="Freeform 197"/>
              <p:cNvSpPr>
                <a:spLocks/>
              </p:cNvSpPr>
              <p:nvPr userDrawn="1"/>
            </p:nvSpPr>
            <p:spPr bwMode="auto">
              <a:xfrm>
                <a:off x="3" y="1365"/>
                <a:ext cx="849" cy="113"/>
              </a:xfrm>
              <a:custGeom>
                <a:avLst/>
                <a:gdLst>
                  <a:gd name="T0" fmla="*/ 0 w 849"/>
                  <a:gd name="T1" fmla="*/ 110 h 113"/>
                  <a:gd name="T2" fmla="*/ 846 w 849"/>
                  <a:gd name="T3" fmla="*/ 0 h 113"/>
                  <a:gd name="T4" fmla="*/ 849 w 849"/>
                  <a:gd name="T5" fmla="*/ 3 h 113"/>
                  <a:gd name="T6" fmla="*/ 0 w 849"/>
                  <a:gd name="T7" fmla="*/ 113 h 113"/>
                  <a:gd name="T8" fmla="*/ 0 w 849"/>
                  <a:gd name="T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9" h="113">
                    <a:moveTo>
                      <a:pt x="0" y="110"/>
                    </a:moveTo>
                    <a:lnTo>
                      <a:pt x="846" y="0"/>
                    </a:lnTo>
                    <a:lnTo>
                      <a:pt x="849" y="3"/>
                    </a:lnTo>
                    <a:lnTo>
                      <a:pt x="0" y="113"/>
                    </a:lnTo>
                    <a:lnTo>
                      <a:pt x="0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1" name="Freeform 198"/>
              <p:cNvSpPr>
                <a:spLocks/>
              </p:cNvSpPr>
              <p:nvPr userDrawn="1"/>
            </p:nvSpPr>
            <p:spPr bwMode="auto">
              <a:xfrm>
                <a:off x="1269" y="2528"/>
                <a:ext cx="10" cy="358"/>
              </a:xfrm>
              <a:custGeom>
                <a:avLst/>
                <a:gdLst>
                  <a:gd name="T0" fmla="*/ 3 w 10"/>
                  <a:gd name="T1" fmla="*/ 0 h 358"/>
                  <a:gd name="T2" fmla="*/ 0 w 10"/>
                  <a:gd name="T3" fmla="*/ 0 h 358"/>
                  <a:gd name="T4" fmla="*/ 7 w 10"/>
                  <a:gd name="T5" fmla="*/ 358 h 358"/>
                  <a:gd name="T6" fmla="*/ 10 w 10"/>
                  <a:gd name="T7" fmla="*/ 358 h 358"/>
                  <a:gd name="T8" fmla="*/ 3 w 10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58">
                    <a:moveTo>
                      <a:pt x="3" y="0"/>
                    </a:moveTo>
                    <a:lnTo>
                      <a:pt x="0" y="0"/>
                    </a:lnTo>
                    <a:lnTo>
                      <a:pt x="7" y="358"/>
                    </a:lnTo>
                    <a:lnTo>
                      <a:pt x="10" y="358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2" name="Freeform 199"/>
              <p:cNvSpPr>
                <a:spLocks/>
              </p:cNvSpPr>
              <p:nvPr userDrawn="1"/>
            </p:nvSpPr>
            <p:spPr bwMode="auto">
              <a:xfrm>
                <a:off x="1269" y="1742"/>
                <a:ext cx="414" cy="786"/>
              </a:xfrm>
              <a:custGeom>
                <a:avLst/>
                <a:gdLst>
                  <a:gd name="T0" fmla="*/ 411 w 414"/>
                  <a:gd name="T1" fmla="*/ 0 h 786"/>
                  <a:gd name="T2" fmla="*/ 0 w 414"/>
                  <a:gd name="T3" fmla="*/ 786 h 786"/>
                  <a:gd name="T4" fmla="*/ 3 w 414"/>
                  <a:gd name="T5" fmla="*/ 786 h 786"/>
                  <a:gd name="T6" fmla="*/ 414 w 414"/>
                  <a:gd name="T7" fmla="*/ 3 h 786"/>
                  <a:gd name="T8" fmla="*/ 411 w 414"/>
                  <a:gd name="T9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786">
                    <a:moveTo>
                      <a:pt x="411" y="0"/>
                    </a:moveTo>
                    <a:lnTo>
                      <a:pt x="0" y="786"/>
                    </a:lnTo>
                    <a:lnTo>
                      <a:pt x="3" y="786"/>
                    </a:lnTo>
                    <a:lnTo>
                      <a:pt x="414" y="3"/>
                    </a:lnTo>
                    <a:lnTo>
                      <a:pt x="4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3" name="Freeform 200"/>
              <p:cNvSpPr>
                <a:spLocks/>
              </p:cNvSpPr>
              <p:nvPr userDrawn="1"/>
            </p:nvSpPr>
            <p:spPr bwMode="auto">
              <a:xfrm>
                <a:off x="3040" y="1899"/>
                <a:ext cx="407" cy="324"/>
              </a:xfrm>
              <a:custGeom>
                <a:avLst/>
                <a:gdLst>
                  <a:gd name="T0" fmla="*/ 404 w 407"/>
                  <a:gd name="T1" fmla="*/ 0 h 324"/>
                  <a:gd name="T2" fmla="*/ 0 w 407"/>
                  <a:gd name="T3" fmla="*/ 321 h 324"/>
                  <a:gd name="T4" fmla="*/ 0 w 407"/>
                  <a:gd name="T5" fmla="*/ 324 h 324"/>
                  <a:gd name="T6" fmla="*/ 407 w 407"/>
                  <a:gd name="T7" fmla="*/ 3 h 324"/>
                  <a:gd name="T8" fmla="*/ 404 w 407"/>
                  <a:gd name="T9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7" h="324">
                    <a:moveTo>
                      <a:pt x="404" y="0"/>
                    </a:moveTo>
                    <a:lnTo>
                      <a:pt x="0" y="321"/>
                    </a:lnTo>
                    <a:lnTo>
                      <a:pt x="0" y="324"/>
                    </a:lnTo>
                    <a:lnTo>
                      <a:pt x="407" y="3"/>
                    </a:lnTo>
                    <a:lnTo>
                      <a:pt x="4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4" name="Freeform 201"/>
              <p:cNvSpPr>
                <a:spLocks/>
              </p:cNvSpPr>
              <p:nvPr userDrawn="1"/>
            </p:nvSpPr>
            <p:spPr bwMode="auto">
              <a:xfrm>
                <a:off x="2868" y="1899"/>
                <a:ext cx="579" cy="491"/>
              </a:xfrm>
              <a:custGeom>
                <a:avLst/>
                <a:gdLst>
                  <a:gd name="T0" fmla="*/ 185 w 185"/>
                  <a:gd name="T1" fmla="*/ 0 h 156"/>
                  <a:gd name="T2" fmla="*/ 0 w 185"/>
                  <a:gd name="T3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5" h="156">
                    <a:moveTo>
                      <a:pt x="185" y="0"/>
                    </a:moveTo>
                    <a:cubicBezTo>
                      <a:pt x="122" y="50"/>
                      <a:pt x="62" y="102"/>
                      <a:pt x="0" y="15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6" name="Freeform 203"/>
              <p:cNvSpPr>
                <a:spLocks/>
              </p:cNvSpPr>
              <p:nvPr userDrawn="1"/>
            </p:nvSpPr>
            <p:spPr bwMode="auto">
              <a:xfrm>
                <a:off x="965" y="2003"/>
                <a:ext cx="307" cy="525"/>
              </a:xfrm>
              <a:custGeom>
                <a:avLst/>
                <a:gdLst>
                  <a:gd name="T0" fmla="*/ 3 w 307"/>
                  <a:gd name="T1" fmla="*/ 0 h 525"/>
                  <a:gd name="T2" fmla="*/ 0 w 307"/>
                  <a:gd name="T3" fmla="*/ 0 h 525"/>
                  <a:gd name="T4" fmla="*/ 304 w 307"/>
                  <a:gd name="T5" fmla="*/ 525 h 525"/>
                  <a:gd name="T6" fmla="*/ 307 w 307"/>
                  <a:gd name="T7" fmla="*/ 525 h 525"/>
                  <a:gd name="T8" fmla="*/ 3 w 307"/>
                  <a:gd name="T9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525">
                    <a:moveTo>
                      <a:pt x="3" y="0"/>
                    </a:moveTo>
                    <a:lnTo>
                      <a:pt x="0" y="0"/>
                    </a:lnTo>
                    <a:lnTo>
                      <a:pt x="304" y="525"/>
                    </a:lnTo>
                    <a:lnTo>
                      <a:pt x="307" y="52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7" name="Freeform 204"/>
              <p:cNvSpPr>
                <a:spLocks/>
              </p:cNvSpPr>
              <p:nvPr userDrawn="1"/>
            </p:nvSpPr>
            <p:spPr bwMode="auto">
              <a:xfrm>
                <a:off x="849" y="1365"/>
                <a:ext cx="119" cy="638"/>
              </a:xfrm>
              <a:custGeom>
                <a:avLst/>
                <a:gdLst>
                  <a:gd name="T0" fmla="*/ 3 w 119"/>
                  <a:gd name="T1" fmla="*/ 0 h 638"/>
                  <a:gd name="T2" fmla="*/ 0 w 119"/>
                  <a:gd name="T3" fmla="*/ 0 h 638"/>
                  <a:gd name="T4" fmla="*/ 116 w 119"/>
                  <a:gd name="T5" fmla="*/ 638 h 638"/>
                  <a:gd name="T6" fmla="*/ 119 w 119"/>
                  <a:gd name="T7" fmla="*/ 638 h 638"/>
                  <a:gd name="T8" fmla="*/ 3 w 119"/>
                  <a:gd name="T9" fmla="*/ 0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638">
                    <a:moveTo>
                      <a:pt x="3" y="0"/>
                    </a:moveTo>
                    <a:lnTo>
                      <a:pt x="0" y="0"/>
                    </a:lnTo>
                    <a:lnTo>
                      <a:pt x="116" y="638"/>
                    </a:lnTo>
                    <a:lnTo>
                      <a:pt x="119" y="638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8" name="Group 406"/>
            <p:cNvGrpSpPr>
              <a:grpSpLocks/>
            </p:cNvGrpSpPr>
            <p:nvPr userDrawn="1"/>
          </p:nvGrpSpPr>
          <p:grpSpPr bwMode="auto">
            <a:xfrm>
              <a:off x="3" y="183"/>
              <a:ext cx="5278" cy="2706"/>
              <a:chOff x="3" y="183"/>
              <a:chExt cx="5278" cy="2706"/>
            </a:xfrm>
            <a:grpFill/>
          </p:grpSpPr>
          <p:sp>
            <p:nvSpPr>
              <p:cNvPr id="378" name="Freeform 206"/>
              <p:cNvSpPr>
                <a:spLocks/>
              </p:cNvSpPr>
              <p:nvPr userDrawn="1"/>
            </p:nvSpPr>
            <p:spPr bwMode="auto">
              <a:xfrm>
                <a:off x="965" y="2003"/>
                <a:ext cx="314" cy="883"/>
              </a:xfrm>
              <a:custGeom>
                <a:avLst/>
                <a:gdLst>
                  <a:gd name="T0" fmla="*/ 3 w 314"/>
                  <a:gd name="T1" fmla="*/ 0 h 883"/>
                  <a:gd name="T2" fmla="*/ 0 w 314"/>
                  <a:gd name="T3" fmla="*/ 0 h 883"/>
                  <a:gd name="T4" fmla="*/ 311 w 314"/>
                  <a:gd name="T5" fmla="*/ 883 h 883"/>
                  <a:gd name="T6" fmla="*/ 314 w 314"/>
                  <a:gd name="T7" fmla="*/ 883 h 883"/>
                  <a:gd name="T8" fmla="*/ 3 w 314"/>
                  <a:gd name="T9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883">
                    <a:moveTo>
                      <a:pt x="3" y="0"/>
                    </a:moveTo>
                    <a:lnTo>
                      <a:pt x="0" y="0"/>
                    </a:lnTo>
                    <a:lnTo>
                      <a:pt x="311" y="883"/>
                    </a:lnTo>
                    <a:lnTo>
                      <a:pt x="314" y="88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" name="Freeform 207"/>
              <p:cNvSpPr>
                <a:spLocks/>
              </p:cNvSpPr>
              <p:nvPr userDrawn="1"/>
            </p:nvSpPr>
            <p:spPr bwMode="auto">
              <a:xfrm>
                <a:off x="965" y="1742"/>
                <a:ext cx="718" cy="264"/>
              </a:xfrm>
              <a:custGeom>
                <a:avLst/>
                <a:gdLst>
                  <a:gd name="T0" fmla="*/ 715 w 718"/>
                  <a:gd name="T1" fmla="*/ 0 h 264"/>
                  <a:gd name="T2" fmla="*/ 0 w 718"/>
                  <a:gd name="T3" fmla="*/ 258 h 264"/>
                  <a:gd name="T4" fmla="*/ 3 w 718"/>
                  <a:gd name="T5" fmla="*/ 264 h 264"/>
                  <a:gd name="T6" fmla="*/ 718 w 718"/>
                  <a:gd name="T7" fmla="*/ 3 h 264"/>
                  <a:gd name="T8" fmla="*/ 715 w 718"/>
                  <a:gd name="T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264">
                    <a:moveTo>
                      <a:pt x="715" y="0"/>
                    </a:moveTo>
                    <a:lnTo>
                      <a:pt x="0" y="258"/>
                    </a:lnTo>
                    <a:lnTo>
                      <a:pt x="3" y="264"/>
                    </a:lnTo>
                    <a:lnTo>
                      <a:pt x="718" y="3"/>
                    </a:lnTo>
                    <a:lnTo>
                      <a:pt x="7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" name="Freeform 208"/>
              <p:cNvSpPr>
                <a:spLocks/>
              </p:cNvSpPr>
              <p:nvPr userDrawn="1"/>
            </p:nvSpPr>
            <p:spPr bwMode="auto">
              <a:xfrm>
                <a:off x="53" y="1799"/>
                <a:ext cx="915" cy="207"/>
              </a:xfrm>
              <a:custGeom>
                <a:avLst/>
                <a:gdLst>
                  <a:gd name="T0" fmla="*/ 3 w 915"/>
                  <a:gd name="T1" fmla="*/ 0 h 207"/>
                  <a:gd name="T2" fmla="*/ 0 w 915"/>
                  <a:gd name="T3" fmla="*/ 6 h 207"/>
                  <a:gd name="T4" fmla="*/ 912 w 915"/>
                  <a:gd name="T5" fmla="*/ 207 h 207"/>
                  <a:gd name="T6" fmla="*/ 915 w 915"/>
                  <a:gd name="T7" fmla="*/ 201 h 207"/>
                  <a:gd name="T8" fmla="*/ 3 w 915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5" h="207">
                    <a:moveTo>
                      <a:pt x="3" y="0"/>
                    </a:moveTo>
                    <a:lnTo>
                      <a:pt x="0" y="6"/>
                    </a:lnTo>
                    <a:lnTo>
                      <a:pt x="912" y="207"/>
                    </a:lnTo>
                    <a:lnTo>
                      <a:pt x="915" y="20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" name="Freeform 209"/>
              <p:cNvSpPr>
                <a:spLocks/>
              </p:cNvSpPr>
              <p:nvPr userDrawn="1"/>
            </p:nvSpPr>
            <p:spPr bwMode="auto">
              <a:xfrm>
                <a:off x="3068" y="1899"/>
                <a:ext cx="379" cy="352"/>
              </a:xfrm>
              <a:custGeom>
                <a:avLst/>
                <a:gdLst>
                  <a:gd name="T0" fmla="*/ 376 w 379"/>
                  <a:gd name="T1" fmla="*/ 0 h 352"/>
                  <a:gd name="T2" fmla="*/ 0 w 379"/>
                  <a:gd name="T3" fmla="*/ 349 h 352"/>
                  <a:gd name="T4" fmla="*/ 0 w 379"/>
                  <a:gd name="T5" fmla="*/ 352 h 352"/>
                  <a:gd name="T6" fmla="*/ 379 w 379"/>
                  <a:gd name="T7" fmla="*/ 3 h 352"/>
                  <a:gd name="T8" fmla="*/ 376 w 379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352">
                    <a:moveTo>
                      <a:pt x="376" y="0"/>
                    </a:moveTo>
                    <a:lnTo>
                      <a:pt x="0" y="349"/>
                    </a:lnTo>
                    <a:lnTo>
                      <a:pt x="0" y="352"/>
                    </a:lnTo>
                    <a:lnTo>
                      <a:pt x="379" y="3"/>
                    </a:lnTo>
                    <a:lnTo>
                      <a:pt x="3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" name="Freeform 210"/>
              <p:cNvSpPr>
                <a:spLocks/>
              </p:cNvSpPr>
              <p:nvPr userDrawn="1"/>
            </p:nvSpPr>
            <p:spPr bwMode="auto">
              <a:xfrm>
                <a:off x="3040" y="2220"/>
                <a:ext cx="28" cy="28"/>
              </a:xfrm>
              <a:custGeom>
                <a:avLst/>
                <a:gdLst>
                  <a:gd name="T0" fmla="*/ 0 w 28"/>
                  <a:gd name="T1" fmla="*/ 0 h 28"/>
                  <a:gd name="T2" fmla="*/ 0 w 28"/>
                  <a:gd name="T3" fmla="*/ 3 h 28"/>
                  <a:gd name="T4" fmla="*/ 28 w 28"/>
                  <a:gd name="T5" fmla="*/ 28 h 28"/>
                  <a:gd name="T6" fmla="*/ 28 w 28"/>
                  <a:gd name="T7" fmla="*/ 28 h 28"/>
                  <a:gd name="T8" fmla="*/ 0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0" y="0"/>
                    </a:moveTo>
                    <a:lnTo>
                      <a:pt x="0" y="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" name="Freeform 211"/>
              <p:cNvSpPr>
                <a:spLocks/>
              </p:cNvSpPr>
              <p:nvPr userDrawn="1"/>
            </p:nvSpPr>
            <p:spPr bwMode="auto">
              <a:xfrm>
                <a:off x="2667" y="2248"/>
                <a:ext cx="401" cy="311"/>
              </a:xfrm>
              <a:custGeom>
                <a:avLst/>
                <a:gdLst>
                  <a:gd name="T0" fmla="*/ 401 w 401"/>
                  <a:gd name="T1" fmla="*/ 0 h 311"/>
                  <a:gd name="T2" fmla="*/ 0 w 401"/>
                  <a:gd name="T3" fmla="*/ 308 h 311"/>
                  <a:gd name="T4" fmla="*/ 3 w 401"/>
                  <a:gd name="T5" fmla="*/ 311 h 311"/>
                  <a:gd name="T6" fmla="*/ 401 w 401"/>
                  <a:gd name="T7" fmla="*/ 3 h 311"/>
                  <a:gd name="T8" fmla="*/ 401 w 401"/>
                  <a:gd name="T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311">
                    <a:moveTo>
                      <a:pt x="401" y="0"/>
                    </a:moveTo>
                    <a:lnTo>
                      <a:pt x="0" y="308"/>
                    </a:lnTo>
                    <a:lnTo>
                      <a:pt x="3" y="311"/>
                    </a:lnTo>
                    <a:lnTo>
                      <a:pt x="401" y="3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" name="Freeform 213"/>
              <p:cNvSpPr>
                <a:spLocks/>
              </p:cNvSpPr>
              <p:nvPr userDrawn="1"/>
            </p:nvSpPr>
            <p:spPr bwMode="auto">
              <a:xfrm>
                <a:off x="3040" y="2220"/>
                <a:ext cx="28" cy="28"/>
              </a:xfrm>
              <a:custGeom>
                <a:avLst/>
                <a:gdLst>
                  <a:gd name="T0" fmla="*/ 0 w 28"/>
                  <a:gd name="T1" fmla="*/ 0 h 28"/>
                  <a:gd name="T2" fmla="*/ 0 w 28"/>
                  <a:gd name="T3" fmla="*/ 3 h 28"/>
                  <a:gd name="T4" fmla="*/ 28 w 28"/>
                  <a:gd name="T5" fmla="*/ 28 h 28"/>
                  <a:gd name="T6" fmla="*/ 28 w 28"/>
                  <a:gd name="T7" fmla="*/ 28 h 28"/>
                  <a:gd name="T8" fmla="*/ 0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0" y="0"/>
                    </a:moveTo>
                    <a:lnTo>
                      <a:pt x="0" y="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" name="Freeform 214"/>
              <p:cNvSpPr>
                <a:spLocks/>
              </p:cNvSpPr>
              <p:nvPr userDrawn="1"/>
            </p:nvSpPr>
            <p:spPr bwMode="auto">
              <a:xfrm>
                <a:off x="2667" y="2248"/>
                <a:ext cx="401" cy="311"/>
              </a:xfrm>
              <a:custGeom>
                <a:avLst/>
                <a:gdLst>
                  <a:gd name="T0" fmla="*/ 401 w 401"/>
                  <a:gd name="T1" fmla="*/ 0 h 311"/>
                  <a:gd name="T2" fmla="*/ 0 w 401"/>
                  <a:gd name="T3" fmla="*/ 308 h 311"/>
                  <a:gd name="T4" fmla="*/ 3 w 401"/>
                  <a:gd name="T5" fmla="*/ 311 h 311"/>
                  <a:gd name="T6" fmla="*/ 401 w 401"/>
                  <a:gd name="T7" fmla="*/ 3 h 311"/>
                  <a:gd name="T8" fmla="*/ 401 w 401"/>
                  <a:gd name="T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311">
                    <a:moveTo>
                      <a:pt x="401" y="0"/>
                    </a:moveTo>
                    <a:lnTo>
                      <a:pt x="0" y="308"/>
                    </a:lnTo>
                    <a:lnTo>
                      <a:pt x="3" y="311"/>
                    </a:lnTo>
                    <a:lnTo>
                      <a:pt x="401" y="3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" name="Freeform 215"/>
              <p:cNvSpPr>
                <a:spLocks/>
              </p:cNvSpPr>
              <p:nvPr userDrawn="1"/>
            </p:nvSpPr>
            <p:spPr bwMode="auto">
              <a:xfrm>
                <a:off x="965" y="1902"/>
                <a:ext cx="564" cy="104"/>
              </a:xfrm>
              <a:custGeom>
                <a:avLst/>
                <a:gdLst>
                  <a:gd name="T0" fmla="*/ 561 w 564"/>
                  <a:gd name="T1" fmla="*/ 0 h 104"/>
                  <a:gd name="T2" fmla="*/ 0 w 564"/>
                  <a:gd name="T3" fmla="*/ 98 h 104"/>
                  <a:gd name="T4" fmla="*/ 3 w 564"/>
                  <a:gd name="T5" fmla="*/ 104 h 104"/>
                  <a:gd name="T6" fmla="*/ 564 w 564"/>
                  <a:gd name="T7" fmla="*/ 3 h 104"/>
                  <a:gd name="T8" fmla="*/ 561 w 564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4" h="104">
                    <a:moveTo>
                      <a:pt x="561" y="0"/>
                    </a:moveTo>
                    <a:lnTo>
                      <a:pt x="0" y="98"/>
                    </a:lnTo>
                    <a:lnTo>
                      <a:pt x="3" y="104"/>
                    </a:lnTo>
                    <a:lnTo>
                      <a:pt x="564" y="3"/>
                    </a:lnTo>
                    <a:lnTo>
                      <a:pt x="5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" name="Freeform 216"/>
              <p:cNvSpPr>
                <a:spLocks/>
              </p:cNvSpPr>
              <p:nvPr userDrawn="1"/>
            </p:nvSpPr>
            <p:spPr bwMode="auto">
              <a:xfrm>
                <a:off x="1269" y="1902"/>
                <a:ext cx="260" cy="626"/>
              </a:xfrm>
              <a:custGeom>
                <a:avLst/>
                <a:gdLst>
                  <a:gd name="T0" fmla="*/ 257 w 260"/>
                  <a:gd name="T1" fmla="*/ 0 h 626"/>
                  <a:gd name="T2" fmla="*/ 0 w 260"/>
                  <a:gd name="T3" fmla="*/ 626 h 626"/>
                  <a:gd name="T4" fmla="*/ 3 w 260"/>
                  <a:gd name="T5" fmla="*/ 626 h 626"/>
                  <a:gd name="T6" fmla="*/ 260 w 260"/>
                  <a:gd name="T7" fmla="*/ 3 h 626"/>
                  <a:gd name="T8" fmla="*/ 257 w 260"/>
                  <a:gd name="T9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626">
                    <a:moveTo>
                      <a:pt x="257" y="0"/>
                    </a:moveTo>
                    <a:lnTo>
                      <a:pt x="0" y="626"/>
                    </a:lnTo>
                    <a:lnTo>
                      <a:pt x="3" y="626"/>
                    </a:lnTo>
                    <a:lnTo>
                      <a:pt x="260" y="3"/>
                    </a:lnTo>
                    <a:lnTo>
                      <a:pt x="2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" name="Freeform 217"/>
              <p:cNvSpPr>
                <a:spLocks/>
              </p:cNvSpPr>
              <p:nvPr userDrawn="1"/>
            </p:nvSpPr>
            <p:spPr bwMode="auto">
              <a:xfrm>
                <a:off x="849" y="1365"/>
                <a:ext cx="680" cy="540"/>
              </a:xfrm>
              <a:custGeom>
                <a:avLst/>
                <a:gdLst>
                  <a:gd name="T0" fmla="*/ 3 w 680"/>
                  <a:gd name="T1" fmla="*/ 0 h 540"/>
                  <a:gd name="T2" fmla="*/ 0 w 680"/>
                  <a:gd name="T3" fmla="*/ 3 h 540"/>
                  <a:gd name="T4" fmla="*/ 677 w 680"/>
                  <a:gd name="T5" fmla="*/ 540 h 540"/>
                  <a:gd name="T6" fmla="*/ 680 w 680"/>
                  <a:gd name="T7" fmla="*/ 537 h 540"/>
                  <a:gd name="T8" fmla="*/ 3 w 680"/>
                  <a:gd name="T9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0" h="540">
                    <a:moveTo>
                      <a:pt x="3" y="0"/>
                    </a:moveTo>
                    <a:lnTo>
                      <a:pt x="0" y="3"/>
                    </a:lnTo>
                    <a:lnTo>
                      <a:pt x="677" y="540"/>
                    </a:lnTo>
                    <a:lnTo>
                      <a:pt x="680" y="53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" name="Freeform 218"/>
              <p:cNvSpPr>
                <a:spLocks/>
              </p:cNvSpPr>
              <p:nvPr userDrawn="1"/>
            </p:nvSpPr>
            <p:spPr bwMode="auto">
              <a:xfrm>
                <a:off x="1272" y="1902"/>
                <a:ext cx="257" cy="984"/>
              </a:xfrm>
              <a:custGeom>
                <a:avLst/>
                <a:gdLst>
                  <a:gd name="T0" fmla="*/ 254 w 257"/>
                  <a:gd name="T1" fmla="*/ 0 h 984"/>
                  <a:gd name="T2" fmla="*/ 0 w 257"/>
                  <a:gd name="T3" fmla="*/ 984 h 984"/>
                  <a:gd name="T4" fmla="*/ 7 w 257"/>
                  <a:gd name="T5" fmla="*/ 984 h 984"/>
                  <a:gd name="T6" fmla="*/ 257 w 257"/>
                  <a:gd name="T7" fmla="*/ 3 h 984"/>
                  <a:gd name="T8" fmla="*/ 254 w 257"/>
                  <a:gd name="T9" fmla="*/ 0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984">
                    <a:moveTo>
                      <a:pt x="254" y="0"/>
                    </a:moveTo>
                    <a:lnTo>
                      <a:pt x="0" y="984"/>
                    </a:lnTo>
                    <a:lnTo>
                      <a:pt x="7" y="984"/>
                    </a:lnTo>
                    <a:lnTo>
                      <a:pt x="257" y="3"/>
                    </a:lnTo>
                    <a:lnTo>
                      <a:pt x="2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" name="Freeform 219"/>
              <p:cNvSpPr>
                <a:spLocks/>
              </p:cNvSpPr>
              <p:nvPr userDrawn="1"/>
            </p:nvSpPr>
            <p:spPr bwMode="auto">
              <a:xfrm>
                <a:off x="1526" y="1742"/>
                <a:ext cx="157" cy="163"/>
              </a:xfrm>
              <a:custGeom>
                <a:avLst/>
                <a:gdLst>
                  <a:gd name="T0" fmla="*/ 154 w 157"/>
                  <a:gd name="T1" fmla="*/ 0 h 163"/>
                  <a:gd name="T2" fmla="*/ 0 w 157"/>
                  <a:gd name="T3" fmla="*/ 160 h 163"/>
                  <a:gd name="T4" fmla="*/ 3 w 157"/>
                  <a:gd name="T5" fmla="*/ 163 h 163"/>
                  <a:gd name="T6" fmla="*/ 157 w 157"/>
                  <a:gd name="T7" fmla="*/ 3 h 163"/>
                  <a:gd name="T8" fmla="*/ 154 w 157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63">
                    <a:moveTo>
                      <a:pt x="154" y="0"/>
                    </a:moveTo>
                    <a:lnTo>
                      <a:pt x="0" y="160"/>
                    </a:lnTo>
                    <a:lnTo>
                      <a:pt x="3" y="163"/>
                    </a:lnTo>
                    <a:lnTo>
                      <a:pt x="157" y="3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" name="Freeform 220"/>
              <p:cNvSpPr>
                <a:spLocks/>
              </p:cNvSpPr>
              <p:nvPr userDrawn="1"/>
            </p:nvSpPr>
            <p:spPr bwMode="auto">
              <a:xfrm>
                <a:off x="1680" y="1201"/>
                <a:ext cx="896" cy="544"/>
              </a:xfrm>
              <a:custGeom>
                <a:avLst/>
                <a:gdLst>
                  <a:gd name="T0" fmla="*/ 893 w 896"/>
                  <a:gd name="T1" fmla="*/ 0 h 544"/>
                  <a:gd name="T2" fmla="*/ 0 w 896"/>
                  <a:gd name="T3" fmla="*/ 541 h 544"/>
                  <a:gd name="T4" fmla="*/ 3 w 896"/>
                  <a:gd name="T5" fmla="*/ 544 h 544"/>
                  <a:gd name="T6" fmla="*/ 896 w 896"/>
                  <a:gd name="T7" fmla="*/ 7 h 544"/>
                  <a:gd name="T8" fmla="*/ 893 w 896"/>
                  <a:gd name="T9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6" h="544">
                    <a:moveTo>
                      <a:pt x="893" y="0"/>
                    </a:moveTo>
                    <a:lnTo>
                      <a:pt x="0" y="541"/>
                    </a:lnTo>
                    <a:lnTo>
                      <a:pt x="3" y="544"/>
                    </a:lnTo>
                    <a:lnTo>
                      <a:pt x="896" y="7"/>
                    </a:lnTo>
                    <a:lnTo>
                      <a:pt x="89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" name="Freeform 221"/>
              <p:cNvSpPr>
                <a:spLocks/>
              </p:cNvSpPr>
              <p:nvPr userDrawn="1"/>
            </p:nvSpPr>
            <p:spPr bwMode="auto">
              <a:xfrm>
                <a:off x="527" y="799"/>
                <a:ext cx="325" cy="569"/>
              </a:xfrm>
              <a:custGeom>
                <a:avLst/>
                <a:gdLst>
                  <a:gd name="T0" fmla="*/ 3 w 325"/>
                  <a:gd name="T1" fmla="*/ 0 h 569"/>
                  <a:gd name="T2" fmla="*/ 0 w 325"/>
                  <a:gd name="T3" fmla="*/ 3 h 569"/>
                  <a:gd name="T4" fmla="*/ 322 w 325"/>
                  <a:gd name="T5" fmla="*/ 569 h 569"/>
                  <a:gd name="T6" fmla="*/ 325 w 325"/>
                  <a:gd name="T7" fmla="*/ 566 h 569"/>
                  <a:gd name="T8" fmla="*/ 3 w 325"/>
                  <a:gd name="T9" fmla="*/ 0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569">
                    <a:moveTo>
                      <a:pt x="3" y="0"/>
                    </a:moveTo>
                    <a:lnTo>
                      <a:pt x="0" y="3"/>
                    </a:lnTo>
                    <a:lnTo>
                      <a:pt x="322" y="569"/>
                    </a:lnTo>
                    <a:lnTo>
                      <a:pt x="325" y="56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" name="Freeform 222"/>
              <p:cNvSpPr>
                <a:spLocks/>
              </p:cNvSpPr>
              <p:nvPr userDrawn="1"/>
            </p:nvSpPr>
            <p:spPr bwMode="auto">
              <a:xfrm>
                <a:off x="3" y="799"/>
                <a:ext cx="524" cy="264"/>
              </a:xfrm>
              <a:custGeom>
                <a:avLst/>
                <a:gdLst>
                  <a:gd name="T0" fmla="*/ 0 w 524"/>
                  <a:gd name="T1" fmla="*/ 261 h 264"/>
                  <a:gd name="T2" fmla="*/ 524 w 524"/>
                  <a:gd name="T3" fmla="*/ 0 h 264"/>
                  <a:gd name="T4" fmla="*/ 524 w 524"/>
                  <a:gd name="T5" fmla="*/ 3 h 264"/>
                  <a:gd name="T6" fmla="*/ 0 w 524"/>
                  <a:gd name="T7" fmla="*/ 264 h 264"/>
                  <a:gd name="T8" fmla="*/ 0 w 524"/>
                  <a:gd name="T9" fmla="*/ 26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264">
                    <a:moveTo>
                      <a:pt x="0" y="261"/>
                    </a:moveTo>
                    <a:lnTo>
                      <a:pt x="524" y="0"/>
                    </a:lnTo>
                    <a:lnTo>
                      <a:pt x="524" y="3"/>
                    </a:lnTo>
                    <a:lnTo>
                      <a:pt x="0" y="264"/>
                    </a:lnTo>
                    <a:lnTo>
                      <a:pt x="0" y="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" name="Freeform 223"/>
              <p:cNvSpPr>
                <a:spLocks/>
              </p:cNvSpPr>
              <p:nvPr userDrawn="1"/>
            </p:nvSpPr>
            <p:spPr bwMode="auto">
              <a:xfrm>
                <a:off x="3" y="799"/>
                <a:ext cx="527" cy="509"/>
              </a:xfrm>
              <a:custGeom>
                <a:avLst/>
                <a:gdLst>
                  <a:gd name="T0" fmla="*/ 0 w 527"/>
                  <a:gd name="T1" fmla="*/ 500 h 509"/>
                  <a:gd name="T2" fmla="*/ 524 w 527"/>
                  <a:gd name="T3" fmla="*/ 0 h 509"/>
                  <a:gd name="T4" fmla="*/ 527 w 527"/>
                  <a:gd name="T5" fmla="*/ 3 h 509"/>
                  <a:gd name="T6" fmla="*/ 0 w 527"/>
                  <a:gd name="T7" fmla="*/ 509 h 509"/>
                  <a:gd name="T8" fmla="*/ 0 w 527"/>
                  <a:gd name="T9" fmla="*/ 50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509">
                    <a:moveTo>
                      <a:pt x="0" y="500"/>
                    </a:moveTo>
                    <a:lnTo>
                      <a:pt x="524" y="0"/>
                    </a:lnTo>
                    <a:lnTo>
                      <a:pt x="527" y="3"/>
                    </a:lnTo>
                    <a:lnTo>
                      <a:pt x="0" y="509"/>
                    </a:lnTo>
                    <a:lnTo>
                      <a:pt x="0" y="5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" name="Freeform 224"/>
              <p:cNvSpPr>
                <a:spLocks/>
              </p:cNvSpPr>
              <p:nvPr userDrawn="1"/>
            </p:nvSpPr>
            <p:spPr bwMode="auto">
              <a:xfrm>
                <a:off x="527" y="736"/>
                <a:ext cx="592" cy="66"/>
              </a:xfrm>
              <a:custGeom>
                <a:avLst/>
                <a:gdLst>
                  <a:gd name="T0" fmla="*/ 592 w 592"/>
                  <a:gd name="T1" fmla="*/ 0 h 66"/>
                  <a:gd name="T2" fmla="*/ 0 w 592"/>
                  <a:gd name="T3" fmla="*/ 63 h 66"/>
                  <a:gd name="T4" fmla="*/ 0 w 592"/>
                  <a:gd name="T5" fmla="*/ 66 h 66"/>
                  <a:gd name="T6" fmla="*/ 592 w 592"/>
                  <a:gd name="T7" fmla="*/ 6 h 66"/>
                  <a:gd name="T8" fmla="*/ 592 w 59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" h="66">
                    <a:moveTo>
                      <a:pt x="592" y="0"/>
                    </a:moveTo>
                    <a:lnTo>
                      <a:pt x="0" y="63"/>
                    </a:lnTo>
                    <a:lnTo>
                      <a:pt x="0" y="66"/>
                    </a:lnTo>
                    <a:lnTo>
                      <a:pt x="592" y="6"/>
                    </a:lnTo>
                    <a:lnTo>
                      <a:pt x="5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" name="Freeform 225"/>
              <p:cNvSpPr>
                <a:spLocks/>
              </p:cNvSpPr>
              <p:nvPr userDrawn="1"/>
            </p:nvSpPr>
            <p:spPr bwMode="auto">
              <a:xfrm>
                <a:off x="849" y="739"/>
                <a:ext cx="273" cy="629"/>
              </a:xfrm>
              <a:custGeom>
                <a:avLst/>
                <a:gdLst>
                  <a:gd name="T0" fmla="*/ 267 w 273"/>
                  <a:gd name="T1" fmla="*/ 0 h 629"/>
                  <a:gd name="T2" fmla="*/ 0 w 273"/>
                  <a:gd name="T3" fmla="*/ 626 h 629"/>
                  <a:gd name="T4" fmla="*/ 3 w 273"/>
                  <a:gd name="T5" fmla="*/ 629 h 629"/>
                  <a:gd name="T6" fmla="*/ 273 w 273"/>
                  <a:gd name="T7" fmla="*/ 0 h 629"/>
                  <a:gd name="T8" fmla="*/ 267 w 273"/>
                  <a:gd name="T9" fmla="*/ 0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629">
                    <a:moveTo>
                      <a:pt x="267" y="0"/>
                    </a:moveTo>
                    <a:lnTo>
                      <a:pt x="0" y="626"/>
                    </a:lnTo>
                    <a:lnTo>
                      <a:pt x="3" y="629"/>
                    </a:lnTo>
                    <a:lnTo>
                      <a:pt x="273" y="0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" name="Freeform 226"/>
              <p:cNvSpPr>
                <a:spLocks/>
              </p:cNvSpPr>
              <p:nvPr userDrawn="1"/>
            </p:nvSpPr>
            <p:spPr bwMode="auto">
              <a:xfrm>
                <a:off x="2278" y="1182"/>
                <a:ext cx="298" cy="26"/>
              </a:xfrm>
              <a:custGeom>
                <a:avLst/>
                <a:gdLst>
                  <a:gd name="T0" fmla="*/ 0 w 298"/>
                  <a:gd name="T1" fmla="*/ 0 h 26"/>
                  <a:gd name="T2" fmla="*/ 0 w 298"/>
                  <a:gd name="T3" fmla="*/ 4 h 26"/>
                  <a:gd name="T4" fmla="*/ 298 w 298"/>
                  <a:gd name="T5" fmla="*/ 26 h 26"/>
                  <a:gd name="T6" fmla="*/ 298 w 298"/>
                  <a:gd name="T7" fmla="*/ 22 h 26"/>
                  <a:gd name="T8" fmla="*/ 0 w 29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26">
                    <a:moveTo>
                      <a:pt x="0" y="0"/>
                    </a:moveTo>
                    <a:lnTo>
                      <a:pt x="0" y="4"/>
                    </a:lnTo>
                    <a:lnTo>
                      <a:pt x="298" y="26"/>
                    </a:lnTo>
                    <a:lnTo>
                      <a:pt x="298" y="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" name="Freeform 227"/>
              <p:cNvSpPr>
                <a:spLocks/>
              </p:cNvSpPr>
              <p:nvPr userDrawn="1"/>
            </p:nvSpPr>
            <p:spPr bwMode="auto">
              <a:xfrm>
                <a:off x="1526" y="1182"/>
                <a:ext cx="756" cy="723"/>
              </a:xfrm>
              <a:custGeom>
                <a:avLst/>
                <a:gdLst>
                  <a:gd name="T0" fmla="*/ 752 w 756"/>
                  <a:gd name="T1" fmla="*/ 0 h 723"/>
                  <a:gd name="T2" fmla="*/ 0 w 756"/>
                  <a:gd name="T3" fmla="*/ 720 h 723"/>
                  <a:gd name="T4" fmla="*/ 3 w 756"/>
                  <a:gd name="T5" fmla="*/ 723 h 723"/>
                  <a:gd name="T6" fmla="*/ 756 w 756"/>
                  <a:gd name="T7" fmla="*/ 7 h 723"/>
                  <a:gd name="T8" fmla="*/ 752 w 756"/>
                  <a:gd name="T9" fmla="*/ 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723">
                    <a:moveTo>
                      <a:pt x="752" y="0"/>
                    </a:moveTo>
                    <a:lnTo>
                      <a:pt x="0" y="720"/>
                    </a:lnTo>
                    <a:lnTo>
                      <a:pt x="3" y="723"/>
                    </a:lnTo>
                    <a:lnTo>
                      <a:pt x="756" y="7"/>
                    </a:lnTo>
                    <a:lnTo>
                      <a:pt x="7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" name="Freeform 228"/>
              <p:cNvSpPr>
                <a:spLocks/>
              </p:cNvSpPr>
              <p:nvPr userDrawn="1"/>
            </p:nvSpPr>
            <p:spPr bwMode="auto">
              <a:xfrm>
                <a:off x="1680" y="1182"/>
                <a:ext cx="602" cy="563"/>
              </a:xfrm>
              <a:custGeom>
                <a:avLst/>
                <a:gdLst>
                  <a:gd name="T0" fmla="*/ 598 w 602"/>
                  <a:gd name="T1" fmla="*/ 0 h 563"/>
                  <a:gd name="T2" fmla="*/ 0 w 602"/>
                  <a:gd name="T3" fmla="*/ 560 h 563"/>
                  <a:gd name="T4" fmla="*/ 3 w 602"/>
                  <a:gd name="T5" fmla="*/ 563 h 563"/>
                  <a:gd name="T6" fmla="*/ 602 w 602"/>
                  <a:gd name="T7" fmla="*/ 4 h 563"/>
                  <a:gd name="T8" fmla="*/ 598 w 602"/>
                  <a:gd name="T9" fmla="*/ 0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2" h="563">
                    <a:moveTo>
                      <a:pt x="598" y="0"/>
                    </a:moveTo>
                    <a:lnTo>
                      <a:pt x="0" y="560"/>
                    </a:lnTo>
                    <a:lnTo>
                      <a:pt x="3" y="563"/>
                    </a:lnTo>
                    <a:lnTo>
                      <a:pt x="602" y="4"/>
                    </a:lnTo>
                    <a:lnTo>
                      <a:pt x="5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" name="Freeform 229"/>
              <p:cNvSpPr>
                <a:spLocks/>
              </p:cNvSpPr>
              <p:nvPr userDrawn="1"/>
            </p:nvSpPr>
            <p:spPr bwMode="auto">
              <a:xfrm>
                <a:off x="2278" y="1182"/>
                <a:ext cx="464" cy="582"/>
              </a:xfrm>
              <a:custGeom>
                <a:avLst/>
                <a:gdLst>
                  <a:gd name="T0" fmla="*/ 4 w 464"/>
                  <a:gd name="T1" fmla="*/ 0 h 582"/>
                  <a:gd name="T2" fmla="*/ 0 w 464"/>
                  <a:gd name="T3" fmla="*/ 4 h 582"/>
                  <a:gd name="T4" fmla="*/ 461 w 464"/>
                  <a:gd name="T5" fmla="*/ 582 h 582"/>
                  <a:gd name="T6" fmla="*/ 464 w 464"/>
                  <a:gd name="T7" fmla="*/ 579 h 582"/>
                  <a:gd name="T8" fmla="*/ 4 w 464"/>
                  <a:gd name="T9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582">
                    <a:moveTo>
                      <a:pt x="4" y="0"/>
                    </a:moveTo>
                    <a:lnTo>
                      <a:pt x="0" y="4"/>
                    </a:lnTo>
                    <a:lnTo>
                      <a:pt x="461" y="582"/>
                    </a:lnTo>
                    <a:lnTo>
                      <a:pt x="464" y="579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" name="Freeform 230"/>
              <p:cNvSpPr>
                <a:spLocks/>
              </p:cNvSpPr>
              <p:nvPr userDrawn="1"/>
            </p:nvSpPr>
            <p:spPr bwMode="auto">
              <a:xfrm>
                <a:off x="2573" y="1204"/>
                <a:ext cx="169" cy="560"/>
              </a:xfrm>
              <a:custGeom>
                <a:avLst/>
                <a:gdLst>
                  <a:gd name="T0" fmla="*/ 3 w 169"/>
                  <a:gd name="T1" fmla="*/ 0 h 560"/>
                  <a:gd name="T2" fmla="*/ 0 w 169"/>
                  <a:gd name="T3" fmla="*/ 0 h 560"/>
                  <a:gd name="T4" fmla="*/ 166 w 169"/>
                  <a:gd name="T5" fmla="*/ 560 h 560"/>
                  <a:gd name="T6" fmla="*/ 169 w 169"/>
                  <a:gd name="T7" fmla="*/ 557 h 560"/>
                  <a:gd name="T8" fmla="*/ 3 w 169"/>
                  <a:gd name="T9" fmla="*/ 0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560">
                    <a:moveTo>
                      <a:pt x="3" y="0"/>
                    </a:moveTo>
                    <a:lnTo>
                      <a:pt x="0" y="0"/>
                    </a:lnTo>
                    <a:lnTo>
                      <a:pt x="166" y="560"/>
                    </a:lnTo>
                    <a:lnTo>
                      <a:pt x="169" y="55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" name="Freeform 231"/>
              <p:cNvSpPr>
                <a:spLocks/>
              </p:cNvSpPr>
              <p:nvPr userDrawn="1"/>
            </p:nvSpPr>
            <p:spPr bwMode="auto">
              <a:xfrm>
                <a:off x="2739" y="1761"/>
                <a:ext cx="332" cy="487"/>
              </a:xfrm>
              <a:custGeom>
                <a:avLst/>
                <a:gdLst>
                  <a:gd name="T0" fmla="*/ 3 w 332"/>
                  <a:gd name="T1" fmla="*/ 0 h 487"/>
                  <a:gd name="T2" fmla="*/ 0 w 332"/>
                  <a:gd name="T3" fmla="*/ 3 h 487"/>
                  <a:gd name="T4" fmla="*/ 329 w 332"/>
                  <a:gd name="T5" fmla="*/ 487 h 487"/>
                  <a:gd name="T6" fmla="*/ 332 w 332"/>
                  <a:gd name="T7" fmla="*/ 487 h 487"/>
                  <a:gd name="T8" fmla="*/ 3 w 332"/>
                  <a:gd name="T9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487">
                    <a:moveTo>
                      <a:pt x="3" y="0"/>
                    </a:moveTo>
                    <a:lnTo>
                      <a:pt x="0" y="3"/>
                    </a:lnTo>
                    <a:lnTo>
                      <a:pt x="329" y="487"/>
                    </a:lnTo>
                    <a:lnTo>
                      <a:pt x="332" y="48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" name="Freeform 232"/>
              <p:cNvSpPr>
                <a:spLocks/>
              </p:cNvSpPr>
              <p:nvPr userDrawn="1"/>
            </p:nvSpPr>
            <p:spPr bwMode="auto">
              <a:xfrm>
                <a:off x="2739" y="1761"/>
                <a:ext cx="332" cy="487"/>
              </a:xfrm>
              <a:custGeom>
                <a:avLst/>
                <a:gdLst>
                  <a:gd name="T0" fmla="*/ 3 w 332"/>
                  <a:gd name="T1" fmla="*/ 0 h 487"/>
                  <a:gd name="T2" fmla="*/ 0 w 332"/>
                  <a:gd name="T3" fmla="*/ 3 h 487"/>
                  <a:gd name="T4" fmla="*/ 329 w 332"/>
                  <a:gd name="T5" fmla="*/ 487 h 487"/>
                  <a:gd name="T6" fmla="*/ 332 w 332"/>
                  <a:gd name="T7" fmla="*/ 487 h 487"/>
                  <a:gd name="T8" fmla="*/ 3 w 332"/>
                  <a:gd name="T9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487">
                    <a:moveTo>
                      <a:pt x="3" y="0"/>
                    </a:moveTo>
                    <a:lnTo>
                      <a:pt x="0" y="3"/>
                    </a:lnTo>
                    <a:lnTo>
                      <a:pt x="329" y="487"/>
                    </a:lnTo>
                    <a:lnTo>
                      <a:pt x="332" y="48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" name="Freeform 233"/>
              <p:cNvSpPr>
                <a:spLocks/>
              </p:cNvSpPr>
              <p:nvPr userDrawn="1"/>
            </p:nvSpPr>
            <p:spPr bwMode="auto">
              <a:xfrm>
                <a:off x="2739" y="1761"/>
                <a:ext cx="708" cy="141"/>
              </a:xfrm>
              <a:custGeom>
                <a:avLst/>
                <a:gdLst>
                  <a:gd name="T0" fmla="*/ 3 w 708"/>
                  <a:gd name="T1" fmla="*/ 0 h 141"/>
                  <a:gd name="T2" fmla="*/ 0 w 708"/>
                  <a:gd name="T3" fmla="*/ 3 h 141"/>
                  <a:gd name="T4" fmla="*/ 708 w 708"/>
                  <a:gd name="T5" fmla="*/ 141 h 141"/>
                  <a:gd name="T6" fmla="*/ 708 w 708"/>
                  <a:gd name="T7" fmla="*/ 138 h 141"/>
                  <a:gd name="T8" fmla="*/ 3 w 708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8" h="141">
                    <a:moveTo>
                      <a:pt x="3" y="0"/>
                    </a:moveTo>
                    <a:lnTo>
                      <a:pt x="0" y="3"/>
                    </a:lnTo>
                    <a:lnTo>
                      <a:pt x="708" y="141"/>
                    </a:lnTo>
                    <a:lnTo>
                      <a:pt x="708" y="138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" name="Freeform 234"/>
              <p:cNvSpPr>
                <a:spLocks/>
              </p:cNvSpPr>
              <p:nvPr userDrawn="1"/>
            </p:nvSpPr>
            <p:spPr bwMode="auto">
              <a:xfrm>
                <a:off x="2739" y="1761"/>
                <a:ext cx="301" cy="462"/>
              </a:xfrm>
              <a:custGeom>
                <a:avLst/>
                <a:gdLst>
                  <a:gd name="T0" fmla="*/ 3 w 301"/>
                  <a:gd name="T1" fmla="*/ 0 h 462"/>
                  <a:gd name="T2" fmla="*/ 0 w 301"/>
                  <a:gd name="T3" fmla="*/ 3 h 462"/>
                  <a:gd name="T4" fmla="*/ 298 w 301"/>
                  <a:gd name="T5" fmla="*/ 462 h 462"/>
                  <a:gd name="T6" fmla="*/ 301 w 301"/>
                  <a:gd name="T7" fmla="*/ 459 h 462"/>
                  <a:gd name="T8" fmla="*/ 3 w 301"/>
                  <a:gd name="T9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462">
                    <a:moveTo>
                      <a:pt x="3" y="0"/>
                    </a:moveTo>
                    <a:lnTo>
                      <a:pt x="0" y="3"/>
                    </a:lnTo>
                    <a:lnTo>
                      <a:pt x="298" y="462"/>
                    </a:lnTo>
                    <a:lnTo>
                      <a:pt x="301" y="459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" name="Freeform 235"/>
              <p:cNvSpPr>
                <a:spLocks/>
              </p:cNvSpPr>
              <p:nvPr userDrawn="1"/>
            </p:nvSpPr>
            <p:spPr bwMode="auto">
              <a:xfrm>
                <a:off x="2667" y="1764"/>
                <a:ext cx="75" cy="792"/>
              </a:xfrm>
              <a:custGeom>
                <a:avLst/>
                <a:gdLst>
                  <a:gd name="T0" fmla="*/ 72 w 75"/>
                  <a:gd name="T1" fmla="*/ 0 h 792"/>
                  <a:gd name="T2" fmla="*/ 0 w 75"/>
                  <a:gd name="T3" fmla="*/ 792 h 792"/>
                  <a:gd name="T4" fmla="*/ 3 w 75"/>
                  <a:gd name="T5" fmla="*/ 792 h 792"/>
                  <a:gd name="T6" fmla="*/ 75 w 75"/>
                  <a:gd name="T7" fmla="*/ 0 h 792"/>
                  <a:gd name="T8" fmla="*/ 72 w 75"/>
                  <a:gd name="T9" fmla="*/ 0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92">
                    <a:moveTo>
                      <a:pt x="72" y="0"/>
                    </a:moveTo>
                    <a:lnTo>
                      <a:pt x="0" y="792"/>
                    </a:lnTo>
                    <a:lnTo>
                      <a:pt x="3" y="792"/>
                    </a:lnTo>
                    <a:lnTo>
                      <a:pt x="75" y="0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" name="Freeform 236"/>
              <p:cNvSpPr>
                <a:spLocks/>
              </p:cNvSpPr>
              <p:nvPr userDrawn="1"/>
            </p:nvSpPr>
            <p:spPr bwMode="auto">
              <a:xfrm>
                <a:off x="1680" y="1742"/>
                <a:ext cx="1062" cy="25"/>
              </a:xfrm>
              <a:custGeom>
                <a:avLst/>
                <a:gdLst>
                  <a:gd name="T0" fmla="*/ 0 w 1062"/>
                  <a:gd name="T1" fmla="*/ 0 h 25"/>
                  <a:gd name="T2" fmla="*/ 0 w 1062"/>
                  <a:gd name="T3" fmla="*/ 3 h 25"/>
                  <a:gd name="T4" fmla="*/ 1062 w 1062"/>
                  <a:gd name="T5" fmla="*/ 25 h 25"/>
                  <a:gd name="T6" fmla="*/ 1062 w 1062"/>
                  <a:gd name="T7" fmla="*/ 19 h 25"/>
                  <a:gd name="T8" fmla="*/ 0 w 106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2" h="25">
                    <a:moveTo>
                      <a:pt x="0" y="0"/>
                    </a:moveTo>
                    <a:lnTo>
                      <a:pt x="0" y="3"/>
                    </a:lnTo>
                    <a:lnTo>
                      <a:pt x="1062" y="25"/>
                    </a:lnTo>
                    <a:lnTo>
                      <a:pt x="1062" y="1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" name="Freeform 237"/>
              <p:cNvSpPr>
                <a:spLocks/>
              </p:cNvSpPr>
              <p:nvPr userDrawn="1"/>
            </p:nvSpPr>
            <p:spPr bwMode="auto">
              <a:xfrm>
                <a:off x="2122" y="1761"/>
                <a:ext cx="620" cy="478"/>
              </a:xfrm>
              <a:custGeom>
                <a:avLst/>
                <a:gdLst>
                  <a:gd name="T0" fmla="*/ 617 w 620"/>
                  <a:gd name="T1" fmla="*/ 0 h 478"/>
                  <a:gd name="T2" fmla="*/ 0 w 620"/>
                  <a:gd name="T3" fmla="*/ 475 h 478"/>
                  <a:gd name="T4" fmla="*/ 3 w 620"/>
                  <a:gd name="T5" fmla="*/ 478 h 478"/>
                  <a:gd name="T6" fmla="*/ 620 w 620"/>
                  <a:gd name="T7" fmla="*/ 3 h 478"/>
                  <a:gd name="T8" fmla="*/ 617 w 620"/>
                  <a:gd name="T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0" h="478">
                    <a:moveTo>
                      <a:pt x="617" y="0"/>
                    </a:moveTo>
                    <a:lnTo>
                      <a:pt x="0" y="475"/>
                    </a:lnTo>
                    <a:lnTo>
                      <a:pt x="3" y="478"/>
                    </a:lnTo>
                    <a:lnTo>
                      <a:pt x="620" y="3"/>
                    </a:lnTo>
                    <a:lnTo>
                      <a:pt x="6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" name="Freeform 238"/>
              <p:cNvSpPr>
                <a:spLocks/>
              </p:cNvSpPr>
              <p:nvPr userDrawn="1"/>
            </p:nvSpPr>
            <p:spPr bwMode="auto">
              <a:xfrm>
                <a:off x="2119" y="1186"/>
                <a:ext cx="163" cy="1050"/>
              </a:xfrm>
              <a:custGeom>
                <a:avLst/>
                <a:gdLst>
                  <a:gd name="T0" fmla="*/ 156 w 163"/>
                  <a:gd name="T1" fmla="*/ 0 h 1050"/>
                  <a:gd name="T2" fmla="*/ 0 w 163"/>
                  <a:gd name="T3" fmla="*/ 1050 h 1050"/>
                  <a:gd name="T4" fmla="*/ 6 w 163"/>
                  <a:gd name="T5" fmla="*/ 1050 h 1050"/>
                  <a:gd name="T6" fmla="*/ 163 w 163"/>
                  <a:gd name="T7" fmla="*/ 0 h 1050"/>
                  <a:gd name="T8" fmla="*/ 156 w 163"/>
                  <a:gd name="T9" fmla="*/ 0 h 1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050">
                    <a:moveTo>
                      <a:pt x="156" y="0"/>
                    </a:moveTo>
                    <a:lnTo>
                      <a:pt x="0" y="1050"/>
                    </a:lnTo>
                    <a:lnTo>
                      <a:pt x="6" y="1050"/>
                    </a:lnTo>
                    <a:lnTo>
                      <a:pt x="163" y="0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" name="Freeform 239"/>
              <p:cNvSpPr>
                <a:spLocks/>
              </p:cNvSpPr>
              <p:nvPr userDrawn="1"/>
            </p:nvSpPr>
            <p:spPr bwMode="auto">
              <a:xfrm>
                <a:off x="1526" y="1902"/>
                <a:ext cx="599" cy="337"/>
              </a:xfrm>
              <a:custGeom>
                <a:avLst/>
                <a:gdLst>
                  <a:gd name="T0" fmla="*/ 3 w 599"/>
                  <a:gd name="T1" fmla="*/ 0 h 337"/>
                  <a:gd name="T2" fmla="*/ 0 w 599"/>
                  <a:gd name="T3" fmla="*/ 3 h 337"/>
                  <a:gd name="T4" fmla="*/ 596 w 599"/>
                  <a:gd name="T5" fmla="*/ 337 h 337"/>
                  <a:gd name="T6" fmla="*/ 599 w 599"/>
                  <a:gd name="T7" fmla="*/ 334 h 337"/>
                  <a:gd name="T8" fmla="*/ 3 w 599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337">
                    <a:moveTo>
                      <a:pt x="3" y="0"/>
                    </a:moveTo>
                    <a:lnTo>
                      <a:pt x="0" y="3"/>
                    </a:lnTo>
                    <a:lnTo>
                      <a:pt x="596" y="337"/>
                    </a:lnTo>
                    <a:lnTo>
                      <a:pt x="599" y="33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" name="Freeform 240"/>
              <p:cNvSpPr>
                <a:spLocks/>
              </p:cNvSpPr>
              <p:nvPr userDrawn="1"/>
            </p:nvSpPr>
            <p:spPr bwMode="auto">
              <a:xfrm>
                <a:off x="2122" y="2232"/>
                <a:ext cx="946" cy="19"/>
              </a:xfrm>
              <a:custGeom>
                <a:avLst/>
                <a:gdLst>
                  <a:gd name="T0" fmla="*/ 0 w 946"/>
                  <a:gd name="T1" fmla="*/ 0 h 19"/>
                  <a:gd name="T2" fmla="*/ 0 w 946"/>
                  <a:gd name="T3" fmla="*/ 7 h 19"/>
                  <a:gd name="T4" fmla="*/ 946 w 946"/>
                  <a:gd name="T5" fmla="*/ 19 h 19"/>
                  <a:gd name="T6" fmla="*/ 946 w 946"/>
                  <a:gd name="T7" fmla="*/ 13 h 19"/>
                  <a:gd name="T8" fmla="*/ 0 w 94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6" h="19">
                    <a:moveTo>
                      <a:pt x="0" y="0"/>
                    </a:moveTo>
                    <a:lnTo>
                      <a:pt x="0" y="7"/>
                    </a:lnTo>
                    <a:lnTo>
                      <a:pt x="946" y="19"/>
                    </a:lnTo>
                    <a:lnTo>
                      <a:pt x="946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" name="Freeform 242"/>
              <p:cNvSpPr>
                <a:spLocks/>
              </p:cNvSpPr>
              <p:nvPr userDrawn="1"/>
            </p:nvSpPr>
            <p:spPr bwMode="auto">
              <a:xfrm>
                <a:off x="1269" y="2232"/>
                <a:ext cx="853" cy="299"/>
              </a:xfrm>
              <a:custGeom>
                <a:avLst/>
                <a:gdLst>
                  <a:gd name="T0" fmla="*/ 853 w 853"/>
                  <a:gd name="T1" fmla="*/ 0 h 299"/>
                  <a:gd name="T2" fmla="*/ 0 w 853"/>
                  <a:gd name="T3" fmla="*/ 293 h 299"/>
                  <a:gd name="T4" fmla="*/ 3 w 853"/>
                  <a:gd name="T5" fmla="*/ 299 h 299"/>
                  <a:gd name="T6" fmla="*/ 853 w 853"/>
                  <a:gd name="T7" fmla="*/ 7 h 299"/>
                  <a:gd name="T8" fmla="*/ 853 w 853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3" h="299">
                    <a:moveTo>
                      <a:pt x="853" y="0"/>
                    </a:moveTo>
                    <a:lnTo>
                      <a:pt x="0" y="293"/>
                    </a:lnTo>
                    <a:lnTo>
                      <a:pt x="3" y="299"/>
                    </a:lnTo>
                    <a:lnTo>
                      <a:pt x="853" y="7"/>
                    </a:lnTo>
                    <a:lnTo>
                      <a:pt x="8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" name="Freeform 243"/>
              <p:cNvSpPr>
                <a:spLocks/>
              </p:cNvSpPr>
              <p:nvPr userDrawn="1"/>
            </p:nvSpPr>
            <p:spPr bwMode="auto">
              <a:xfrm>
                <a:off x="2122" y="2220"/>
                <a:ext cx="918" cy="19"/>
              </a:xfrm>
              <a:custGeom>
                <a:avLst/>
                <a:gdLst>
                  <a:gd name="T0" fmla="*/ 918 w 918"/>
                  <a:gd name="T1" fmla="*/ 0 h 19"/>
                  <a:gd name="T2" fmla="*/ 0 w 918"/>
                  <a:gd name="T3" fmla="*/ 12 h 19"/>
                  <a:gd name="T4" fmla="*/ 0 w 918"/>
                  <a:gd name="T5" fmla="*/ 19 h 19"/>
                  <a:gd name="T6" fmla="*/ 918 w 918"/>
                  <a:gd name="T7" fmla="*/ 3 h 19"/>
                  <a:gd name="T8" fmla="*/ 918 w 918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8" h="19">
                    <a:moveTo>
                      <a:pt x="918" y="0"/>
                    </a:moveTo>
                    <a:lnTo>
                      <a:pt x="0" y="12"/>
                    </a:lnTo>
                    <a:lnTo>
                      <a:pt x="0" y="19"/>
                    </a:lnTo>
                    <a:lnTo>
                      <a:pt x="918" y="3"/>
                    </a:lnTo>
                    <a:lnTo>
                      <a:pt x="9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" name="Freeform 244"/>
              <p:cNvSpPr>
                <a:spLocks/>
              </p:cNvSpPr>
              <p:nvPr userDrawn="1"/>
            </p:nvSpPr>
            <p:spPr bwMode="auto">
              <a:xfrm>
                <a:off x="1276" y="2232"/>
                <a:ext cx="849" cy="657"/>
              </a:xfrm>
              <a:custGeom>
                <a:avLst/>
                <a:gdLst>
                  <a:gd name="T0" fmla="*/ 846 w 849"/>
                  <a:gd name="T1" fmla="*/ 0 h 657"/>
                  <a:gd name="T2" fmla="*/ 0 w 849"/>
                  <a:gd name="T3" fmla="*/ 654 h 657"/>
                  <a:gd name="T4" fmla="*/ 3 w 849"/>
                  <a:gd name="T5" fmla="*/ 657 h 657"/>
                  <a:gd name="T6" fmla="*/ 849 w 849"/>
                  <a:gd name="T7" fmla="*/ 7 h 657"/>
                  <a:gd name="T8" fmla="*/ 846 w 849"/>
                  <a:gd name="T9" fmla="*/ 0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9" h="657">
                    <a:moveTo>
                      <a:pt x="846" y="0"/>
                    </a:moveTo>
                    <a:lnTo>
                      <a:pt x="0" y="654"/>
                    </a:lnTo>
                    <a:lnTo>
                      <a:pt x="3" y="657"/>
                    </a:lnTo>
                    <a:lnTo>
                      <a:pt x="849" y="7"/>
                    </a:lnTo>
                    <a:lnTo>
                      <a:pt x="8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" name="Freeform 245"/>
              <p:cNvSpPr>
                <a:spLocks/>
              </p:cNvSpPr>
              <p:nvPr userDrawn="1"/>
            </p:nvSpPr>
            <p:spPr bwMode="auto">
              <a:xfrm>
                <a:off x="2122" y="2236"/>
                <a:ext cx="548" cy="323"/>
              </a:xfrm>
              <a:custGeom>
                <a:avLst/>
                <a:gdLst>
                  <a:gd name="T0" fmla="*/ 3 w 548"/>
                  <a:gd name="T1" fmla="*/ 0 h 323"/>
                  <a:gd name="T2" fmla="*/ 0 w 548"/>
                  <a:gd name="T3" fmla="*/ 3 h 323"/>
                  <a:gd name="T4" fmla="*/ 545 w 548"/>
                  <a:gd name="T5" fmla="*/ 323 h 323"/>
                  <a:gd name="T6" fmla="*/ 548 w 548"/>
                  <a:gd name="T7" fmla="*/ 320 h 323"/>
                  <a:gd name="T8" fmla="*/ 3 w 548"/>
                  <a:gd name="T9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323">
                    <a:moveTo>
                      <a:pt x="3" y="0"/>
                    </a:moveTo>
                    <a:lnTo>
                      <a:pt x="0" y="3"/>
                    </a:lnTo>
                    <a:lnTo>
                      <a:pt x="545" y="323"/>
                    </a:lnTo>
                    <a:lnTo>
                      <a:pt x="548" y="32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" name="Freeform 246"/>
              <p:cNvSpPr>
                <a:spLocks/>
              </p:cNvSpPr>
              <p:nvPr userDrawn="1"/>
            </p:nvSpPr>
            <p:spPr bwMode="auto">
              <a:xfrm>
                <a:off x="1680" y="1742"/>
                <a:ext cx="445" cy="497"/>
              </a:xfrm>
              <a:custGeom>
                <a:avLst/>
                <a:gdLst>
                  <a:gd name="T0" fmla="*/ 3 w 445"/>
                  <a:gd name="T1" fmla="*/ 0 h 497"/>
                  <a:gd name="T2" fmla="*/ 0 w 445"/>
                  <a:gd name="T3" fmla="*/ 3 h 497"/>
                  <a:gd name="T4" fmla="*/ 442 w 445"/>
                  <a:gd name="T5" fmla="*/ 497 h 497"/>
                  <a:gd name="T6" fmla="*/ 445 w 445"/>
                  <a:gd name="T7" fmla="*/ 494 h 497"/>
                  <a:gd name="T8" fmla="*/ 3 w 445"/>
                  <a:gd name="T9" fmla="*/ 0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5" h="497">
                    <a:moveTo>
                      <a:pt x="3" y="0"/>
                    </a:moveTo>
                    <a:lnTo>
                      <a:pt x="0" y="3"/>
                    </a:lnTo>
                    <a:lnTo>
                      <a:pt x="442" y="497"/>
                    </a:lnTo>
                    <a:lnTo>
                      <a:pt x="445" y="49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" name="Rectangle 247"/>
              <p:cNvSpPr>
                <a:spLocks noChangeArrowheads="1"/>
              </p:cNvSpPr>
              <p:nvPr userDrawn="1"/>
            </p:nvSpPr>
            <p:spPr bwMode="auto">
              <a:xfrm>
                <a:off x="3" y="2710"/>
                <a:ext cx="53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" name="Freeform 248"/>
              <p:cNvSpPr>
                <a:spLocks/>
              </p:cNvSpPr>
              <p:nvPr userDrawn="1"/>
            </p:nvSpPr>
            <p:spPr bwMode="auto">
              <a:xfrm>
                <a:off x="3" y="2638"/>
                <a:ext cx="57" cy="78"/>
              </a:xfrm>
              <a:custGeom>
                <a:avLst/>
                <a:gdLst>
                  <a:gd name="T0" fmla="*/ 0 w 57"/>
                  <a:gd name="T1" fmla="*/ 0 h 78"/>
                  <a:gd name="T2" fmla="*/ 57 w 57"/>
                  <a:gd name="T3" fmla="*/ 75 h 78"/>
                  <a:gd name="T4" fmla="*/ 53 w 57"/>
                  <a:gd name="T5" fmla="*/ 78 h 78"/>
                  <a:gd name="T6" fmla="*/ 0 w 57"/>
                  <a:gd name="T7" fmla="*/ 6 h 78"/>
                  <a:gd name="T8" fmla="*/ 0 w 57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78">
                    <a:moveTo>
                      <a:pt x="0" y="0"/>
                    </a:moveTo>
                    <a:lnTo>
                      <a:pt x="57" y="75"/>
                    </a:lnTo>
                    <a:lnTo>
                      <a:pt x="53" y="78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" name="Freeform 249"/>
              <p:cNvSpPr>
                <a:spLocks/>
              </p:cNvSpPr>
              <p:nvPr userDrawn="1"/>
            </p:nvSpPr>
            <p:spPr bwMode="auto">
              <a:xfrm>
                <a:off x="53" y="1802"/>
                <a:ext cx="7" cy="911"/>
              </a:xfrm>
              <a:custGeom>
                <a:avLst/>
                <a:gdLst>
                  <a:gd name="T0" fmla="*/ 3 w 7"/>
                  <a:gd name="T1" fmla="*/ 0 h 911"/>
                  <a:gd name="T2" fmla="*/ 0 w 7"/>
                  <a:gd name="T3" fmla="*/ 0 h 911"/>
                  <a:gd name="T4" fmla="*/ 0 w 7"/>
                  <a:gd name="T5" fmla="*/ 911 h 911"/>
                  <a:gd name="T6" fmla="*/ 7 w 7"/>
                  <a:gd name="T7" fmla="*/ 911 h 911"/>
                  <a:gd name="T8" fmla="*/ 3 w 7"/>
                  <a:gd name="T9" fmla="*/ 0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11">
                    <a:moveTo>
                      <a:pt x="3" y="0"/>
                    </a:moveTo>
                    <a:lnTo>
                      <a:pt x="0" y="0"/>
                    </a:lnTo>
                    <a:lnTo>
                      <a:pt x="0" y="911"/>
                    </a:lnTo>
                    <a:lnTo>
                      <a:pt x="7" y="91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" name="Freeform 250"/>
              <p:cNvSpPr>
                <a:spLocks/>
              </p:cNvSpPr>
              <p:nvPr userDrawn="1"/>
            </p:nvSpPr>
            <p:spPr bwMode="auto">
              <a:xfrm>
                <a:off x="56" y="2713"/>
                <a:ext cx="784" cy="44"/>
              </a:xfrm>
              <a:custGeom>
                <a:avLst/>
                <a:gdLst>
                  <a:gd name="T0" fmla="*/ 0 w 784"/>
                  <a:gd name="T1" fmla="*/ 0 h 44"/>
                  <a:gd name="T2" fmla="*/ 0 w 784"/>
                  <a:gd name="T3" fmla="*/ 3 h 44"/>
                  <a:gd name="T4" fmla="*/ 784 w 784"/>
                  <a:gd name="T5" fmla="*/ 44 h 44"/>
                  <a:gd name="T6" fmla="*/ 784 w 784"/>
                  <a:gd name="T7" fmla="*/ 38 h 44"/>
                  <a:gd name="T8" fmla="*/ 0 w 78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4" h="44">
                    <a:moveTo>
                      <a:pt x="0" y="0"/>
                    </a:moveTo>
                    <a:lnTo>
                      <a:pt x="0" y="3"/>
                    </a:lnTo>
                    <a:lnTo>
                      <a:pt x="784" y="44"/>
                    </a:lnTo>
                    <a:lnTo>
                      <a:pt x="784" y="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" name="Freeform 251"/>
              <p:cNvSpPr>
                <a:spLocks/>
              </p:cNvSpPr>
              <p:nvPr userDrawn="1"/>
            </p:nvSpPr>
            <p:spPr bwMode="auto">
              <a:xfrm>
                <a:off x="840" y="1902"/>
                <a:ext cx="689" cy="852"/>
              </a:xfrm>
              <a:custGeom>
                <a:avLst/>
                <a:gdLst>
                  <a:gd name="T0" fmla="*/ 686 w 689"/>
                  <a:gd name="T1" fmla="*/ 0 h 852"/>
                  <a:gd name="T2" fmla="*/ 0 w 689"/>
                  <a:gd name="T3" fmla="*/ 849 h 852"/>
                  <a:gd name="T4" fmla="*/ 3 w 689"/>
                  <a:gd name="T5" fmla="*/ 852 h 852"/>
                  <a:gd name="T6" fmla="*/ 689 w 689"/>
                  <a:gd name="T7" fmla="*/ 3 h 852"/>
                  <a:gd name="T8" fmla="*/ 686 w 689"/>
                  <a:gd name="T9" fmla="*/ 0 h 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9" h="852">
                    <a:moveTo>
                      <a:pt x="686" y="0"/>
                    </a:moveTo>
                    <a:lnTo>
                      <a:pt x="0" y="849"/>
                    </a:lnTo>
                    <a:lnTo>
                      <a:pt x="3" y="852"/>
                    </a:lnTo>
                    <a:lnTo>
                      <a:pt x="689" y="3"/>
                    </a:lnTo>
                    <a:lnTo>
                      <a:pt x="6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" name="Freeform 252"/>
              <p:cNvSpPr>
                <a:spLocks/>
              </p:cNvSpPr>
              <p:nvPr userDrawn="1"/>
            </p:nvSpPr>
            <p:spPr bwMode="auto">
              <a:xfrm>
                <a:off x="840" y="2003"/>
                <a:ext cx="128" cy="751"/>
              </a:xfrm>
              <a:custGeom>
                <a:avLst/>
                <a:gdLst>
                  <a:gd name="T0" fmla="*/ 125 w 128"/>
                  <a:gd name="T1" fmla="*/ 0 h 751"/>
                  <a:gd name="T2" fmla="*/ 0 w 128"/>
                  <a:gd name="T3" fmla="*/ 751 h 751"/>
                  <a:gd name="T4" fmla="*/ 3 w 128"/>
                  <a:gd name="T5" fmla="*/ 751 h 751"/>
                  <a:gd name="T6" fmla="*/ 128 w 128"/>
                  <a:gd name="T7" fmla="*/ 0 h 751"/>
                  <a:gd name="T8" fmla="*/ 125 w 128"/>
                  <a:gd name="T9" fmla="*/ 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751">
                    <a:moveTo>
                      <a:pt x="125" y="0"/>
                    </a:moveTo>
                    <a:lnTo>
                      <a:pt x="0" y="751"/>
                    </a:lnTo>
                    <a:lnTo>
                      <a:pt x="3" y="751"/>
                    </a:lnTo>
                    <a:lnTo>
                      <a:pt x="128" y="0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" name="Freeform 253"/>
              <p:cNvSpPr>
                <a:spLocks/>
              </p:cNvSpPr>
              <p:nvPr userDrawn="1"/>
            </p:nvSpPr>
            <p:spPr bwMode="auto">
              <a:xfrm>
                <a:off x="840" y="2528"/>
                <a:ext cx="432" cy="226"/>
              </a:xfrm>
              <a:custGeom>
                <a:avLst/>
                <a:gdLst>
                  <a:gd name="T0" fmla="*/ 429 w 432"/>
                  <a:gd name="T1" fmla="*/ 0 h 226"/>
                  <a:gd name="T2" fmla="*/ 0 w 432"/>
                  <a:gd name="T3" fmla="*/ 223 h 226"/>
                  <a:gd name="T4" fmla="*/ 3 w 432"/>
                  <a:gd name="T5" fmla="*/ 226 h 226"/>
                  <a:gd name="T6" fmla="*/ 432 w 432"/>
                  <a:gd name="T7" fmla="*/ 0 h 226"/>
                  <a:gd name="T8" fmla="*/ 429 w 432"/>
                  <a:gd name="T9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226">
                    <a:moveTo>
                      <a:pt x="429" y="0"/>
                    </a:moveTo>
                    <a:lnTo>
                      <a:pt x="0" y="223"/>
                    </a:lnTo>
                    <a:lnTo>
                      <a:pt x="3" y="226"/>
                    </a:lnTo>
                    <a:lnTo>
                      <a:pt x="432" y="0"/>
                    </a:lnTo>
                    <a:lnTo>
                      <a:pt x="4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" name="Freeform 254"/>
              <p:cNvSpPr>
                <a:spLocks/>
              </p:cNvSpPr>
              <p:nvPr userDrawn="1"/>
            </p:nvSpPr>
            <p:spPr bwMode="auto">
              <a:xfrm>
                <a:off x="840" y="2751"/>
                <a:ext cx="436" cy="138"/>
              </a:xfrm>
              <a:custGeom>
                <a:avLst/>
                <a:gdLst>
                  <a:gd name="T0" fmla="*/ 0 w 436"/>
                  <a:gd name="T1" fmla="*/ 0 h 138"/>
                  <a:gd name="T2" fmla="*/ 0 w 436"/>
                  <a:gd name="T3" fmla="*/ 3 h 138"/>
                  <a:gd name="T4" fmla="*/ 436 w 436"/>
                  <a:gd name="T5" fmla="*/ 138 h 138"/>
                  <a:gd name="T6" fmla="*/ 436 w 436"/>
                  <a:gd name="T7" fmla="*/ 135 h 138"/>
                  <a:gd name="T8" fmla="*/ 0 w 436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6" h="138">
                    <a:moveTo>
                      <a:pt x="0" y="0"/>
                    </a:moveTo>
                    <a:lnTo>
                      <a:pt x="0" y="3"/>
                    </a:lnTo>
                    <a:lnTo>
                      <a:pt x="436" y="138"/>
                    </a:lnTo>
                    <a:lnTo>
                      <a:pt x="436" y="1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" name="Freeform 255"/>
              <p:cNvSpPr>
                <a:spLocks/>
              </p:cNvSpPr>
              <p:nvPr userDrawn="1"/>
            </p:nvSpPr>
            <p:spPr bwMode="auto">
              <a:xfrm>
                <a:off x="461" y="2245"/>
                <a:ext cx="382" cy="509"/>
              </a:xfrm>
              <a:custGeom>
                <a:avLst/>
                <a:gdLst>
                  <a:gd name="T0" fmla="*/ 3 w 382"/>
                  <a:gd name="T1" fmla="*/ 0 h 509"/>
                  <a:gd name="T2" fmla="*/ 0 w 382"/>
                  <a:gd name="T3" fmla="*/ 3 h 509"/>
                  <a:gd name="T4" fmla="*/ 379 w 382"/>
                  <a:gd name="T5" fmla="*/ 509 h 509"/>
                  <a:gd name="T6" fmla="*/ 382 w 382"/>
                  <a:gd name="T7" fmla="*/ 506 h 509"/>
                  <a:gd name="T8" fmla="*/ 3 w 382"/>
                  <a:gd name="T9" fmla="*/ 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509">
                    <a:moveTo>
                      <a:pt x="3" y="0"/>
                    </a:moveTo>
                    <a:lnTo>
                      <a:pt x="0" y="3"/>
                    </a:lnTo>
                    <a:lnTo>
                      <a:pt x="379" y="509"/>
                    </a:lnTo>
                    <a:lnTo>
                      <a:pt x="382" y="50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" name="Freeform 256"/>
              <p:cNvSpPr>
                <a:spLocks/>
              </p:cNvSpPr>
              <p:nvPr userDrawn="1"/>
            </p:nvSpPr>
            <p:spPr bwMode="auto">
              <a:xfrm>
                <a:off x="56" y="2245"/>
                <a:ext cx="408" cy="471"/>
              </a:xfrm>
              <a:custGeom>
                <a:avLst/>
                <a:gdLst>
                  <a:gd name="T0" fmla="*/ 405 w 408"/>
                  <a:gd name="T1" fmla="*/ 0 h 471"/>
                  <a:gd name="T2" fmla="*/ 0 w 408"/>
                  <a:gd name="T3" fmla="*/ 468 h 471"/>
                  <a:gd name="T4" fmla="*/ 4 w 408"/>
                  <a:gd name="T5" fmla="*/ 471 h 471"/>
                  <a:gd name="T6" fmla="*/ 408 w 408"/>
                  <a:gd name="T7" fmla="*/ 3 h 471"/>
                  <a:gd name="T8" fmla="*/ 405 w 408"/>
                  <a:gd name="T9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471">
                    <a:moveTo>
                      <a:pt x="405" y="0"/>
                    </a:moveTo>
                    <a:lnTo>
                      <a:pt x="0" y="468"/>
                    </a:lnTo>
                    <a:lnTo>
                      <a:pt x="4" y="471"/>
                    </a:lnTo>
                    <a:lnTo>
                      <a:pt x="408" y="3"/>
                    </a:lnTo>
                    <a:lnTo>
                      <a:pt x="4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" name="Freeform 257"/>
              <p:cNvSpPr>
                <a:spLocks/>
              </p:cNvSpPr>
              <p:nvPr userDrawn="1"/>
            </p:nvSpPr>
            <p:spPr bwMode="auto">
              <a:xfrm>
                <a:off x="461" y="2000"/>
                <a:ext cx="507" cy="248"/>
              </a:xfrm>
              <a:custGeom>
                <a:avLst/>
                <a:gdLst>
                  <a:gd name="T0" fmla="*/ 504 w 507"/>
                  <a:gd name="T1" fmla="*/ 0 h 248"/>
                  <a:gd name="T2" fmla="*/ 0 w 507"/>
                  <a:gd name="T3" fmla="*/ 245 h 248"/>
                  <a:gd name="T4" fmla="*/ 3 w 507"/>
                  <a:gd name="T5" fmla="*/ 248 h 248"/>
                  <a:gd name="T6" fmla="*/ 507 w 507"/>
                  <a:gd name="T7" fmla="*/ 6 h 248"/>
                  <a:gd name="T8" fmla="*/ 504 w 50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7" h="248">
                    <a:moveTo>
                      <a:pt x="504" y="0"/>
                    </a:moveTo>
                    <a:lnTo>
                      <a:pt x="0" y="245"/>
                    </a:lnTo>
                    <a:lnTo>
                      <a:pt x="3" y="248"/>
                    </a:lnTo>
                    <a:lnTo>
                      <a:pt x="507" y="6"/>
                    </a:lnTo>
                    <a:lnTo>
                      <a:pt x="5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" name="Freeform 258"/>
              <p:cNvSpPr>
                <a:spLocks/>
              </p:cNvSpPr>
              <p:nvPr userDrawn="1"/>
            </p:nvSpPr>
            <p:spPr bwMode="auto">
              <a:xfrm>
                <a:off x="461" y="2245"/>
                <a:ext cx="811" cy="286"/>
              </a:xfrm>
              <a:custGeom>
                <a:avLst/>
                <a:gdLst>
                  <a:gd name="T0" fmla="*/ 3 w 811"/>
                  <a:gd name="T1" fmla="*/ 0 h 286"/>
                  <a:gd name="T2" fmla="*/ 0 w 811"/>
                  <a:gd name="T3" fmla="*/ 3 h 286"/>
                  <a:gd name="T4" fmla="*/ 808 w 811"/>
                  <a:gd name="T5" fmla="*/ 286 h 286"/>
                  <a:gd name="T6" fmla="*/ 811 w 811"/>
                  <a:gd name="T7" fmla="*/ 280 h 286"/>
                  <a:gd name="T8" fmla="*/ 3 w 811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1" h="286">
                    <a:moveTo>
                      <a:pt x="3" y="0"/>
                    </a:moveTo>
                    <a:lnTo>
                      <a:pt x="0" y="3"/>
                    </a:lnTo>
                    <a:lnTo>
                      <a:pt x="808" y="286"/>
                    </a:lnTo>
                    <a:lnTo>
                      <a:pt x="811" y="28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" name="Freeform 259"/>
              <p:cNvSpPr>
                <a:spLocks/>
              </p:cNvSpPr>
              <p:nvPr userDrawn="1"/>
            </p:nvSpPr>
            <p:spPr bwMode="auto">
              <a:xfrm>
                <a:off x="461" y="1365"/>
                <a:ext cx="391" cy="883"/>
              </a:xfrm>
              <a:custGeom>
                <a:avLst/>
                <a:gdLst>
                  <a:gd name="T0" fmla="*/ 388 w 391"/>
                  <a:gd name="T1" fmla="*/ 0 h 883"/>
                  <a:gd name="T2" fmla="*/ 0 w 391"/>
                  <a:gd name="T3" fmla="*/ 880 h 883"/>
                  <a:gd name="T4" fmla="*/ 3 w 391"/>
                  <a:gd name="T5" fmla="*/ 883 h 883"/>
                  <a:gd name="T6" fmla="*/ 391 w 391"/>
                  <a:gd name="T7" fmla="*/ 3 h 883"/>
                  <a:gd name="T8" fmla="*/ 388 w 391"/>
                  <a:gd name="T9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883">
                    <a:moveTo>
                      <a:pt x="388" y="0"/>
                    </a:moveTo>
                    <a:lnTo>
                      <a:pt x="0" y="880"/>
                    </a:lnTo>
                    <a:lnTo>
                      <a:pt x="3" y="883"/>
                    </a:lnTo>
                    <a:lnTo>
                      <a:pt x="391" y="3"/>
                    </a:lnTo>
                    <a:lnTo>
                      <a:pt x="38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" name="Freeform 260"/>
              <p:cNvSpPr>
                <a:spLocks/>
              </p:cNvSpPr>
              <p:nvPr userDrawn="1"/>
            </p:nvSpPr>
            <p:spPr bwMode="auto">
              <a:xfrm>
                <a:off x="461" y="2245"/>
                <a:ext cx="818" cy="644"/>
              </a:xfrm>
              <a:custGeom>
                <a:avLst/>
                <a:gdLst>
                  <a:gd name="T0" fmla="*/ 3 w 818"/>
                  <a:gd name="T1" fmla="*/ 0 h 644"/>
                  <a:gd name="T2" fmla="*/ 0 w 818"/>
                  <a:gd name="T3" fmla="*/ 3 h 644"/>
                  <a:gd name="T4" fmla="*/ 815 w 818"/>
                  <a:gd name="T5" fmla="*/ 644 h 644"/>
                  <a:gd name="T6" fmla="*/ 818 w 818"/>
                  <a:gd name="T7" fmla="*/ 641 h 644"/>
                  <a:gd name="T8" fmla="*/ 3 w 818"/>
                  <a:gd name="T9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8" h="644">
                    <a:moveTo>
                      <a:pt x="3" y="0"/>
                    </a:moveTo>
                    <a:lnTo>
                      <a:pt x="0" y="3"/>
                    </a:lnTo>
                    <a:lnTo>
                      <a:pt x="815" y="644"/>
                    </a:lnTo>
                    <a:lnTo>
                      <a:pt x="818" y="64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" name="Freeform 261"/>
              <p:cNvSpPr>
                <a:spLocks/>
              </p:cNvSpPr>
              <p:nvPr userDrawn="1"/>
            </p:nvSpPr>
            <p:spPr bwMode="auto">
              <a:xfrm>
                <a:off x="3" y="2207"/>
                <a:ext cx="461" cy="41"/>
              </a:xfrm>
              <a:custGeom>
                <a:avLst/>
                <a:gdLst>
                  <a:gd name="T0" fmla="*/ 0 w 461"/>
                  <a:gd name="T1" fmla="*/ 0 h 41"/>
                  <a:gd name="T2" fmla="*/ 461 w 461"/>
                  <a:gd name="T3" fmla="*/ 38 h 41"/>
                  <a:gd name="T4" fmla="*/ 461 w 461"/>
                  <a:gd name="T5" fmla="*/ 41 h 41"/>
                  <a:gd name="T6" fmla="*/ 0 w 461"/>
                  <a:gd name="T7" fmla="*/ 7 h 41"/>
                  <a:gd name="T8" fmla="*/ 0 w 461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41">
                    <a:moveTo>
                      <a:pt x="0" y="0"/>
                    </a:moveTo>
                    <a:lnTo>
                      <a:pt x="461" y="38"/>
                    </a:lnTo>
                    <a:lnTo>
                      <a:pt x="461" y="41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" name="Freeform 262"/>
              <p:cNvSpPr>
                <a:spLocks/>
              </p:cNvSpPr>
              <p:nvPr userDrawn="1"/>
            </p:nvSpPr>
            <p:spPr bwMode="auto">
              <a:xfrm>
                <a:off x="53" y="1802"/>
                <a:ext cx="411" cy="446"/>
              </a:xfrm>
              <a:custGeom>
                <a:avLst/>
                <a:gdLst>
                  <a:gd name="T0" fmla="*/ 3 w 411"/>
                  <a:gd name="T1" fmla="*/ 0 h 446"/>
                  <a:gd name="T2" fmla="*/ 0 w 411"/>
                  <a:gd name="T3" fmla="*/ 3 h 446"/>
                  <a:gd name="T4" fmla="*/ 408 w 411"/>
                  <a:gd name="T5" fmla="*/ 446 h 446"/>
                  <a:gd name="T6" fmla="*/ 411 w 411"/>
                  <a:gd name="T7" fmla="*/ 443 h 446"/>
                  <a:gd name="T8" fmla="*/ 3 w 411"/>
                  <a:gd name="T9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446">
                    <a:moveTo>
                      <a:pt x="3" y="0"/>
                    </a:moveTo>
                    <a:lnTo>
                      <a:pt x="0" y="3"/>
                    </a:lnTo>
                    <a:lnTo>
                      <a:pt x="408" y="446"/>
                    </a:lnTo>
                    <a:lnTo>
                      <a:pt x="411" y="44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" name="Freeform 263"/>
              <p:cNvSpPr>
                <a:spLocks/>
              </p:cNvSpPr>
              <p:nvPr userDrawn="1"/>
            </p:nvSpPr>
            <p:spPr bwMode="auto">
              <a:xfrm>
                <a:off x="3" y="1733"/>
                <a:ext cx="461" cy="515"/>
              </a:xfrm>
              <a:custGeom>
                <a:avLst/>
                <a:gdLst>
                  <a:gd name="T0" fmla="*/ 0 w 461"/>
                  <a:gd name="T1" fmla="*/ 0 h 515"/>
                  <a:gd name="T2" fmla="*/ 461 w 461"/>
                  <a:gd name="T3" fmla="*/ 512 h 515"/>
                  <a:gd name="T4" fmla="*/ 458 w 461"/>
                  <a:gd name="T5" fmla="*/ 515 h 515"/>
                  <a:gd name="T6" fmla="*/ 0 w 461"/>
                  <a:gd name="T7" fmla="*/ 6 h 515"/>
                  <a:gd name="T8" fmla="*/ 0 w 461"/>
                  <a:gd name="T9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515">
                    <a:moveTo>
                      <a:pt x="0" y="0"/>
                    </a:moveTo>
                    <a:lnTo>
                      <a:pt x="461" y="512"/>
                    </a:lnTo>
                    <a:lnTo>
                      <a:pt x="458" y="515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" name="Freeform 264"/>
              <p:cNvSpPr>
                <a:spLocks/>
              </p:cNvSpPr>
              <p:nvPr userDrawn="1"/>
            </p:nvSpPr>
            <p:spPr bwMode="auto">
              <a:xfrm>
                <a:off x="1605" y="1182"/>
                <a:ext cx="673" cy="7"/>
              </a:xfrm>
              <a:custGeom>
                <a:avLst/>
                <a:gdLst>
                  <a:gd name="T0" fmla="*/ 673 w 673"/>
                  <a:gd name="T1" fmla="*/ 0 h 7"/>
                  <a:gd name="T2" fmla="*/ 0 w 673"/>
                  <a:gd name="T3" fmla="*/ 4 h 7"/>
                  <a:gd name="T4" fmla="*/ 0 w 673"/>
                  <a:gd name="T5" fmla="*/ 7 h 7"/>
                  <a:gd name="T6" fmla="*/ 673 w 673"/>
                  <a:gd name="T7" fmla="*/ 7 h 7"/>
                  <a:gd name="T8" fmla="*/ 673 w 67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3" h="7">
                    <a:moveTo>
                      <a:pt x="673" y="0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673" y="7"/>
                    </a:lnTo>
                    <a:lnTo>
                      <a:pt x="6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" name="Freeform 265"/>
              <p:cNvSpPr>
                <a:spLocks/>
              </p:cNvSpPr>
              <p:nvPr userDrawn="1"/>
            </p:nvSpPr>
            <p:spPr bwMode="auto">
              <a:xfrm>
                <a:off x="1119" y="739"/>
                <a:ext cx="489" cy="450"/>
              </a:xfrm>
              <a:custGeom>
                <a:avLst/>
                <a:gdLst>
                  <a:gd name="T0" fmla="*/ 0 w 489"/>
                  <a:gd name="T1" fmla="*/ 0 h 450"/>
                  <a:gd name="T2" fmla="*/ 0 w 489"/>
                  <a:gd name="T3" fmla="*/ 3 h 450"/>
                  <a:gd name="T4" fmla="*/ 486 w 489"/>
                  <a:gd name="T5" fmla="*/ 450 h 450"/>
                  <a:gd name="T6" fmla="*/ 489 w 489"/>
                  <a:gd name="T7" fmla="*/ 447 h 450"/>
                  <a:gd name="T8" fmla="*/ 0 w 489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9" h="450">
                    <a:moveTo>
                      <a:pt x="0" y="0"/>
                    </a:moveTo>
                    <a:lnTo>
                      <a:pt x="0" y="3"/>
                    </a:lnTo>
                    <a:lnTo>
                      <a:pt x="486" y="450"/>
                    </a:lnTo>
                    <a:lnTo>
                      <a:pt x="489" y="44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" name="Freeform 266"/>
              <p:cNvSpPr>
                <a:spLocks/>
              </p:cNvSpPr>
              <p:nvPr userDrawn="1"/>
            </p:nvSpPr>
            <p:spPr bwMode="auto">
              <a:xfrm>
                <a:off x="1605" y="1186"/>
                <a:ext cx="971" cy="22"/>
              </a:xfrm>
              <a:custGeom>
                <a:avLst/>
                <a:gdLst>
                  <a:gd name="T0" fmla="*/ 0 w 971"/>
                  <a:gd name="T1" fmla="*/ 0 h 22"/>
                  <a:gd name="T2" fmla="*/ 0 w 971"/>
                  <a:gd name="T3" fmla="*/ 3 h 22"/>
                  <a:gd name="T4" fmla="*/ 971 w 971"/>
                  <a:gd name="T5" fmla="*/ 22 h 22"/>
                  <a:gd name="T6" fmla="*/ 971 w 971"/>
                  <a:gd name="T7" fmla="*/ 15 h 22"/>
                  <a:gd name="T8" fmla="*/ 0 w 97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1" h="22">
                    <a:moveTo>
                      <a:pt x="0" y="0"/>
                    </a:moveTo>
                    <a:lnTo>
                      <a:pt x="0" y="3"/>
                    </a:lnTo>
                    <a:lnTo>
                      <a:pt x="971" y="22"/>
                    </a:lnTo>
                    <a:lnTo>
                      <a:pt x="971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" name="Freeform 267"/>
              <p:cNvSpPr>
                <a:spLocks/>
              </p:cNvSpPr>
              <p:nvPr userDrawn="1"/>
            </p:nvSpPr>
            <p:spPr bwMode="auto">
              <a:xfrm>
                <a:off x="1526" y="1186"/>
                <a:ext cx="82" cy="719"/>
              </a:xfrm>
              <a:custGeom>
                <a:avLst/>
                <a:gdLst>
                  <a:gd name="T0" fmla="*/ 79 w 82"/>
                  <a:gd name="T1" fmla="*/ 0 h 719"/>
                  <a:gd name="T2" fmla="*/ 0 w 82"/>
                  <a:gd name="T3" fmla="*/ 716 h 719"/>
                  <a:gd name="T4" fmla="*/ 3 w 82"/>
                  <a:gd name="T5" fmla="*/ 719 h 719"/>
                  <a:gd name="T6" fmla="*/ 82 w 82"/>
                  <a:gd name="T7" fmla="*/ 3 h 719"/>
                  <a:gd name="T8" fmla="*/ 79 w 82"/>
                  <a:gd name="T9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719">
                    <a:moveTo>
                      <a:pt x="79" y="0"/>
                    </a:moveTo>
                    <a:lnTo>
                      <a:pt x="0" y="716"/>
                    </a:lnTo>
                    <a:lnTo>
                      <a:pt x="3" y="719"/>
                    </a:lnTo>
                    <a:lnTo>
                      <a:pt x="82" y="3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" name="Freeform 268"/>
              <p:cNvSpPr>
                <a:spLocks/>
              </p:cNvSpPr>
              <p:nvPr userDrawn="1"/>
            </p:nvSpPr>
            <p:spPr bwMode="auto">
              <a:xfrm>
                <a:off x="965" y="1186"/>
                <a:ext cx="643" cy="820"/>
              </a:xfrm>
              <a:custGeom>
                <a:avLst/>
                <a:gdLst>
                  <a:gd name="T0" fmla="*/ 640 w 643"/>
                  <a:gd name="T1" fmla="*/ 0 h 820"/>
                  <a:gd name="T2" fmla="*/ 0 w 643"/>
                  <a:gd name="T3" fmla="*/ 814 h 820"/>
                  <a:gd name="T4" fmla="*/ 3 w 643"/>
                  <a:gd name="T5" fmla="*/ 820 h 820"/>
                  <a:gd name="T6" fmla="*/ 643 w 643"/>
                  <a:gd name="T7" fmla="*/ 3 h 820"/>
                  <a:gd name="T8" fmla="*/ 640 w 643"/>
                  <a:gd name="T9" fmla="*/ 0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3" h="820">
                    <a:moveTo>
                      <a:pt x="640" y="0"/>
                    </a:moveTo>
                    <a:lnTo>
                      <a:pt x="0" y="814"/>
                    </a:lnTo>
                    <a:lnTo>
                      <a:pt x="3" y="820"/>
                    </a:lnTo>
                    <a:lnTo>
                      <a:pt x="643" y="3"/>
                    </a:lnTo>
                    <a:lnTo>
                      <a:pt x="6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" name="Freeform 269"/>
              <p:cNvSpPr>
                <a:spLocks/>
              </p:cNvSpPr>
              <p:nvPr userDrawn="1"/>
            </p:nvSpPr>
            <p:spPr bwMode="auto">
              <a:xfrm>
                <a:off x="849" y="1186"/>
                <a:ext cx="759" cy="182"/>
              </a:xfrm>
              <a:custGeom>
                <a:avLst/>
                <a:gdLst>
                  <a:gd name="T0" fmla="*/ 756 w 759"/>
                  <a:gd name="T1" fmla="*/ 0 h 182"/>
                  <a:gd name="T2" fmla="*/ 0 w 759"/>
                  <a:gd name="T3" fmla="*/ 179 h 182"/>
                  <a:gd name="T4" fmla="*/ 3 w 759"/>
                  <a:gd name="T5" fmla="*/ 182 h 182"/>
                  <a:gd name="T6" fmla="*/ 759 w 759"/>
                  <a:gd name="T7" fmla="*/ 3 h 182"/>
                  <a:gd name="T8" fmla="*/ 756 w 759"/>
                  <a:gd name="T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9" h="182">
                    <a:moveTo>
                      <a:pt x="756" y="0"/>
                    </a:moveTo>
                    <a:lnTo>
                      <a:pt x="0" y="179"/>
                    </a:lnTo>
                    <a:lnTo>
                      <a:pt x="3" y="182"/>
                    </a:lnTo>
                    <a:lnTo>
                      <a:pt x="759" y="3"/>
                    </a:lnTo>
                    <a:lnTo>
                      <a:pt x="7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" name="Freeform 270"/>
              <p:cNvSpPr>
                <a:spLocks/>
              </p:cNvSpPr>
              <p:nvPr userDrawn="1"/>
            </p:nvSpPr>
            <p:spPr bwMode="auto">
              <a:xfrm>
                <a:off x="1605" y="1186"/>
                <a:ext cx="78" cy="559"/>
              </a:xfrm>
              <a:custGeom>
                <a:avLst/>
                <a:gdLst>
                  <a:gd name="T0" fmla="*/ 3 w 78"/>
                  <a:gd name="T1" fmla="*/ 0 h 559"/>
                  <a:gd name="T2" fmla="*/ 0 w 78"/>
                  <a:gd name="T3" fmla="*/ 3 h 559"/>
                  <a:gd name="T4" fmla="*/ 75 w 78"/>
                  <a:gd name="T5" fmla="*/ 559 h 559"/>
                  <a:gd name="T6" fmla="*/ 78 w 78"/>
                  <a:gd name="T7" fmla="*/ 556 h 559"/>
                  <a:gd name="T8" fmla="*/ 3 w 78"/>
                  <a:gd name="T9" fmla="*/ 0 h 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559">
                    <a:moveTo>
                      <a:pt x="3" y="0"/>
                    </a:moveTo>
                    <a:lnTo>
                      <a:pt x="0" y="3"/>
                    </a:lnTo>
                    <a:lnTo>
                      <a:pt x="75" y="559"/>
                    </a:lnTo>
                    <a:lnTo>
                      <a:pt x="78" y="55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" name="Freeform 271"/>
              <p:cNvSpPr>
                <a:spLocks/>
              </p:cNvSpPr>
              <p:nvPr userDrawn="1"/>
            </p:nvSpPr>
            <p:spPr bwMode="auto">
              <a:xfrm>
                <a:off x="2739" y="1446"/>
                <a:ext cx="423" cy="318"/>
              </a:xfrm>
              <a:custGeom>
                <a:avLst/>
                <a:gdLst>
                  <a:gd name="T0" fmla="*/ 420 w 423"/>
                  <a:gd name="T1" fmla="*/ 0 h 318"/>
                  <a:gd name="T2" fmla="*/ 0 w 423"/>
                  <a:gd name="T3" fmla="*/ 315 h 318"/>
                  <a:gd name="T4" fmla="*/ 3 w 423"/>
                  <a:gd name="T5" fmla="*/ 318 h 318"/>
                  <a:gd name="T6" fmla="*/ 423 w 423"/>
                  <a:gd name="T7" fmla="*/ 4 h 318"/>
                  <a:gd name="T8" fmla="*/ 420 w 423"/>
                  <a:gd name="T9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" h="318">
                    <a:moveTo>
                      <a:pt x="420" y="0"/>
                    </a:moveTo>
                    <a:lnTo>
                      <a:pt x="0" y="315"/>
                    </a:lnTo>
                    <a:lnTo>
                      <a:pt x="3" y="318"/>
                    </a:lnTo>
                    <a:lnTo>
                      <a:pt x="423" y="4"/>
                    </a:lnTo>
                    <a:lnTo>
                      <a:pt x="42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" name="Freeform 272"/>
              <p:cNvSpPr>
                <a:spLocks/>
              </p:cNvSpPr>
              <p:nvPr userDrawn="1"/>
            </p:nvSpPr>
            <p:spPr bwMode="auto">
              <a:xfrm>
                <a:off x="2278" y="1182"/>
                <a:ext cx="884" cy="271"/>
              </a:xfrm>
              <a:custGeom>
                <a:avLst/>
                <a:gdLst>
                  <a:gd name="T0" fmla="*/ 0 w 884"/>
                  <a:gd name="T1" fmla="*/ 0 h 271"/>
                  <a:gd name="T2" fmla="*/ 0 w 884"/>
                  <a:gd name="T3" fmla="*/ 7 h 271"/>
                  <a:gd name="T4" fmla="*/ 881 w 884"/>
                  <a:gd name="T5" fmla="*/ 271 h 271"/>
                  <a:gd name="T6" fmla="*/ 884 w 884"/>
                  <a:gd name="T7" fmla="*/ 264 h 271"/>
                  <a:gd name="T8" fmla="*/ 0 w 884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4" h="271">
                    <a:moveTo>
                      <a:pt x="0" y="0"/>
                    </a:moveTo>
                    <a:lnTo>
                      <a:pt x="0" y="7"/>
                    </a:lnTo>
                    <a:lnTo>
                      <a:pt x="881" y="271"/>
                    </a:lnTo>
                    <a:lnTo>
                      <a:pt x="884" y="2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" name="Freeform 273"/>
              <p:cNvSpPr>
                <a:spLocks/>
              </p:cNvSpPr>
              <p:nvPr userDrawn="1"/>
            </p:nvSpPr>
            <p:spPr bwMode="auto">
              <a:xfrm>
                <a:off x="2576" y="1204"/>
                <a:ext cx="586" cy="246"/>
              </a:xfrm>
              <a:custGeom>
                <a:avLst/>
                <a:gdLst>
                  <a:gd name="T0" fmla="*/ 0 w 586"/>
                  <a:gd name="T1" fmla="*/ 0 h 246"/>
                  <a:gd name="T2" fmla="*/ 0 w 586"/>
                  <a:gd name="T3" fmla="*/ 4 h 246"/>
                  <a:gd name="T4" fmla="*/ 583 w 586"/>
                  <a:gd name="T5" fmla="*/ 246 h 246"/>
                  <a:gd name="T6" fmla="*/ 586 w 586"/>
                  <a:gd name="T7" fmla="*/ 242 h 246"/>
                  <a:gd name="T8" fmla="*/ 0 w 586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6" h="246">
                    <a:moveTo>
                      <a:pt x="0" y="0"/>
                    </a:moveTo>
                    <a:lnTo>
                      <a:pt x="0" y="4"/>
                    </a:lnTo>
                    <a:lnTo>
                      <a:pt x="583" y="246"/>
                    </a:lnTo>
                    <a:lnTo>
                      <a:pt x="586" y="2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" name="Freeform 274"/>
              <p:cNvSpPr>
                <a:spLocks/>
              </p:cNvSpPr>
              <p:nvPr userDrawn="1"/>
            </p:nvSpPr>
            <p:spPr bwMode="auto">
              <a:xfrm>
                <a:off x="3065" y="1450"/>
                <a:ext cx="97" cy="798"/>
              </a:xfrm>
              <a:custGeom>
                <a:avLst/>
                <a:gdLst>
                  <a:gd name="T0" fmla="*/ 94 w 97"/>
                  <a:gd name="T1" fmla="*/ 0 h 798"/>
                  <a:gd name="T2" fmla="*/ 0 w 97"/>
                  <a:gd name="T3" fmla="*/ 798 h 798"/>
                  <a:gd name="T4" fmla="*/ 6 w 97"/>
                  <a:gd name="T5" fmla="*/ 798 h 798"/>
                  <a:gd name="T6" fmla="*/ 97 w 97"/>
                  <a:gd name="T7" fmla="*/ 0 h 798"/>
                  <a:gd name="T8" fmla="*/ 94 w 97"/>
                  <a:gd name="T9" fmla="*/ 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798">
                    <a:moveTo>
                      <a:pt x="94" y="0"/>
                    </a:moveTo>
                    <a:lnTo>
                      <a:pt x="0" y="798"/>
                    </a:lnTo>
                    <a:lnTo>
                      <a:pt x="6" y="798"/>
                    </a:lnTo>
                    <a:lnTo>
                      <a:pt x="97" y="0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" name="Freeform 275"/>
              <p:cNvSpPr>
                <a:spLocks/>
              </p:cNvSpPr>
              <p:nvPr userDrawn="1"/>
            </p:nvSpPr>
            <p:spPr bwMode="auto">
              <a:xfrm>
                <a:off x="3065" y="1450"/>
                <a:ext cx="97" cy="798"/>
              </a:xfrm>
              <a:custGeom>
                <a:avLst/>
                <a:gdLst>
                  <a:gd name="T0" fmla="*/ 94 w 97"/>
                  <a:gd name="T1" fmla="*/ 0 h 798"/>
                  <a:gd name="T2" fmla="*/ 0 w 97"/>
                  <a:gd name="T3" fmla="*/ 798 h 798"/>
                  <a:gd name="T4" fmla="*/ 6 w 97"/>
                  <a:gd name="T5" fmla="*/ 798 h 798"/>
                  <a:gd name="T6" fmla="*/ 97 w 97"/>
                  <a:gd name="T7" fmla="*/ 0 h 798"/>
                  <a:gd name="T8" fmla="*/ 94 w 97"/>
                  <a:gd name="T9" fmla="*/ 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798">
                    <a:moveTo>
                      <a:pt x="94" y="0"/>
                    </a:moveTo>
                    <a:lnTo>
                      <a:pt x="0" y="798"/>
                    </a:lnTo>
                    <a:lnTo>
                      <a:pt x="6" y="798"/>
                    </a:lnTo>
                    <a:lnTo>
                      <a:pt x="97" y="0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" name="Freeform 276"/>
              <p:cNvSpPr>
                <a:spLocks/>
              </p:cNvSpPr>
              <p:nvPr userDrawn="1"/>
            </p:nvSpPr>
            <p:spPr bwMode="auto">
              <a:xfrm>
                <a:off x="3159" y="1450"/>
                <a:ext cx="288" cy="452"/>
              </a:xfrm>
              <a:custGeom>
                <a:avLst/>
                <a:gdLst>
                  <a:gd name="T0" fmla="*/ 3 w 288"/>
                  <a:gd name="T1" fmla="*/ 0 h 452"/>
                  <a:gd name="T2" fmla="*/ 0 w 288"/>
                  <a:gd name="T3" fmla="*/ 0 h 452"/>
                  <a:gd name="T4" fmla="*/ 285 w 288"/>
                  <a:gd name="T5" fmla="*/ 452 h 452"/>
                  <a:gd name="T6" fmla="*/ 288 w 288"/>
                  <a:gd name="T7" fmla="*/ 449 h 452"/>
                  <a:gd name="T8" fmla="*/ 3 w 288"/>
                  <a:gd name="T9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452">
                    <a:moveTo>
                      <a:pt x="3" y="0"/>
                    </a:moveTo>
                    <a:lnTo>
                      <a:pt x="0" y="0"/>
                    </a:lnTo>
                    <a:lnTo>
                      <a:pt x="285" y="452"/>
                    </a:lnTo>
                    <a:lnTo>
                      <a:pt x="288" y="449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" name="Freeform 278"/>
              <p:cNvSpPr>
                <a:spLocks/>
              </p:cNvSpPr>
              <p:nvPr userDrawn="1"/>
            </p:nvSpPr>
            <p:spPr bwMode="auto">
              <a:xfrm>
                <a:off x="3447" y="1896"/>
                <a:ext cx="950" cy="41"/>
              </a:xfrm>
              <a:custGeom>
                <a:avLst/>
                <a:gdLst>
                  <a:gd name="T0" fmla="*/ 0 w 950"/>
                  <a:gd name="T1" fmla="*/ 0 h 41"/>
                  <a:gd name="T2" fmla="*/ 0 w 950"/>
                  <a:gd name="T3" fmla="*/ 6 h 41"/>
                  <a:gd name="T4" fmla="*/ 950 w 950"/>
                  <a:gd name="T5" fmla="*/ 41 h 41"/>
                  <a:gd name="T6" fmla="*/ 950 w 950"/>
                  <a:gd name="T7" fmla="*/ 35 h 41"/>
                  <a:gd name="T8" fmla="*/ 0 w 950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0" h="41">
                    <a:moveTo>
                      <a:pt x="0" y="0"/>
                    </a:moveTo>
                    <a:lnTo>
                      <a:pt x="0" y="6"/>
                    </a:lnTo>
                    <a:lnTo>
                      <a:pt x="950" y="41"/>
                    </a:lnTo>
                    <a:lnTo>
                      <a:pt x="950" y="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" name="Freeform 279"/>
              <p:cNvSpPr>
                <a:spLocks/>
              </p:cNvSpPr>
              <p:nvPr userDrawn="1"/>
            </p:nvSpPr>
            <p:spPr bwMode="auto">
              <a:xfrm>
                <a:off x="1937" y="2236"/>
                <a:ext cx="188" cy="606"/>
              </a:xfrm>
              <a:custGeom>
                <a:avLst/>
                <a:gdLst>
                  <a:gd name="T0" fmla="*/ 185 w 188"/>
                  <a:gd name="T1" fmla="*/ 0 h 606"/>
                  <a:gd name="T2" fmla="*/ 0 w 188"/>
                  <a:gd name="T3" fmla="*/ 606 h 606"/>
                  <a:gd name="T4" fmla="*/ 3 w 188"/>
                  <a:gd name="T5" fmla="*/ 606 h 606"/>
                  <a:gd name="T6" fmla="*/ 188 w 188"/>
                  <a:gd name="T7" fmla="*/ 0 h 606"/>
                  <a:gd name="T8" fmla="*/ 185 w 188"/>
                  <a:gd name="T9" fmla="*/ 0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606">
                    <a:moveTo>
                      <a:pt x="185" y="0"/>
                    </a:moveTo>
                    <a:lnTo>
                      <a:pt x="0" y="606"/>
                    </a:lnTo>
                    <a:lnTo>
                      <a:pt x="3" y="606"/>
                    </a:lnTo>
                    <a:lnTo>
                      <a:pt x="188" y="0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" name="Freeform 280"/>
              <p:cNvSpPr>
                <a:spLocks/>
              </p:cNvSpPr>
              <p:nvPr userDrawn="1"/>
            </p:nvSpPr>
            <p:spPr bwMode="auto">
              <a:xfrm>
                <a:off x="1526" y="1902"/>
                <a:ext cx="417" cy="940"/>
              </a:xfrm>
              <a:custGeom>
                <a:avLst/>
                <a:gdLst>
                  <a:gd name="T0" fmla="*/ 3 w 417"/>
                  <a:gd name="T1" fmla="*/ 0 h 940"/>
                  <a:gd name="T2" fmla="*/ 0 w 417"/>
                  <a:gd name="T3" fmla="*/ 3 h 940"/>
                  <a:gd name="T4" fmla="*/ 411 w 417"/>
                  <a:gd name="T5" fmla="*/ 940 h 940"/>
                  <a:gd name="T6" fmla="*/ 417 w 417"/>
                  <a:gd name="T7" fmla="*/ 940 h 940"/>
                  <a:gd name="T8" fmla="*/ 3 w 417"/>
                  <a:gd name="T9" fmla="*/ 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940">
                    <a:moveTo>
                      <a:pt x="3" y="0"/>
                    </a:moveTo>
                    <a:lnTo>
                      <a:pt x="0" y="3"/>
                    </a:lnTo>
                    <a:lnTo>
                      <a:pt x="411" y="940"/>
                    </a:lnTo>
                    <a:lnTo>
                      <a:pt x="417" y="94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" name="Freeform 281"/>
              <p:cNvSpPr>
                <a:spLocks/>
              </p:cNvSpPr>
              <p:nvPr userDrawn="1"/>
            </p:nvSpPr>
            <p:spPr bwMode="auto">
              <a:xfrm>
                <a:off x="1269" y="2525"/>
                <a:ext cx="671" cy="320"/>
              </a:xfrm>
              <a:custGeom>
                <a:avLst/>
                <a:gdLst>
                  <a:gd name="T0" fmla="*/ 3 w 671"/>
                  <a:gd name="T1" fmla="*/ 0 h 320"/>
                  <a:gd name="T2" fmla="*/ 0 w 671"/>
                  <a:gd name="T3" fmla="*/ 6 h 320"/>
                  <a:gd name="T4" fmla="*/ 671 w 671"/>
                  <a:gd name="T5" fmla="*/ 320 h 320"/>
                  <a:gd name="T6" fmla="*/ 671 w 671"/>
                  <a:gd name="T7" fmla="*/ 314 h 320"/>
                  <a:gd name="T8" fmla="*/ 3 w 671"/>
                  <a:gd name="T9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1" h="320">
                    <a:moveTo>
                      <a:pt x="3" y="0"/>
                    </a:moveTo>
                    <a:lnTo>
                      <a:pt x="0" y="6"/>
                    </a:lnTo>
                    <a:lnTo>
                      <a:pt x="671" y="320"/>
                    </a:lnTo>
                    <a:lnTo>
                      <a:pt x="671" y="31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" name="Freeform 282"/>
              <p:cNvSpPr>
                <a:spLocks/>
              </p:cNvSpPr>
              <p:nvPr userDrawn="1"/>
            </p:nvSpPr>
            <p:spPr bwMode="auto">
              <a:xfrm>
                <a:off x="1276" y="2839"/>
                <a:ext cx="664" cy="50"/>
              </a:xfrm>
              <a:custGeom>
                <a:avLst/>
                <a:gdLst>
                  <a:gd name="T0" fmla="*/ 664 w 664"/>
                  <a:gd name="T1" fmla="*/ 0 h 50"/>
                  <a:gd name="T2" fmla="*/ 0 w 664"/>
                  <a:gd name="T3" fmla="*/ 47 h 50"/>
                  <a:gd name="T4" fmla="*/ 0 w 664"/>
                  <a:gd name="T5" fmla="*/ 50 h 50"/>
                  <a:gd name="T6" fmla="*/ 664 w 664"/>
                  <a:gd name="T7" fmla="*/ 6 h 50"/>
                  <a:gd name="T8" fmla="*/ 664 w 664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4" h="50">
                    <a:moveTo>
                      <a:pt x="664" y="0"/>
                    </a:moveTo>
                    <a:lnTo>
                      <a:pt x="0" y="47"/>
                    </a:lnTo>
                    <a:lnTo>
                      <a:pt x="0" y="50"/>
                    </a:lnTo>
                    <a:lnTo>
                      <a:pt x="664" y="6"/>
                    </a:lnTo>
                    <a:lnTo>
                      <a:pt x="6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" name="Freeform 283"/>
              <p:cNvSpPr>
                <a:spLocks/>
              </p:cNvSpPr>
              <p:nvPr userDrawn="1"/>
            </p:nvSpPr>
            <p:spPr bwMode="auto">
              <a:xfrm>
                <a:off x="1940" y="2556"/>
                <a:ext cx="730" cy="289"/>
              </a:xfrm>
              <a:custGeom>
                <a:avLst/>
                <a:gdLst>
                  <a:gd name="T0" fmla="*/ 730 w 730"/>
                  <a:gd name="T1" fmla="*/ 0 h 289"/>
                  <a:gd name="T2" fmla="*/ 0 w 730"/>
                  <a:gd name="T3" fmla="*/ 283 h 289"/>
                  <a:gd name="T4" fmla="*/ 0 w 730"/>
                  <a:gd name="T5" fmla="*/ 289 h 289"/>
                  <a:gd name="T6" fmla="*/ 730 w 730"/>
                  <a:gd name="T7" fmla="*/ 3 h 289"/>
                  <a:gd name="T8" fmla="*/ 730 w 73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0" h="289">
                    <a:moveTo>
                      <a:pt x="730" y="0"/>
                    </a:moveTo>
                    <a:lnTo>
                      <a:pt x="0" y="283"/>
                    </a:lnTo>
                    <a:lnTo>
                      <a:pt x="0" y="289"/>
                    </a:lnTo>
                    <a:lnTo>
                      <a:pt x="730" y="3"/>
                    </a:lnTo>
                    <a:lnTo>
                      <a:pt x="7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" name="Freeform 284"/>
              <p:cNvSpPr>
                <a:spLocks/>
              </p:cNvSpPr>
              <p:nvPr userDrawn="1"/>
            </p:nvSpPr>
            <p:spPr bwMode="auto">
              <a:xfrm>
                <a:off x="3852" y="1931"/>
                <a:ext cx="548" cy="358"/>
              </a:xfrm>
              <a:custGeom>
                <a:avLst/>
                <a:gdLst>
                  <a:gd name="T0" fmla="*/ 545 w 548"/>
                  <a:gd name="T1" fmla="*/ 0 h 358"/>
                  <a:gd name="T2" fmla="*/ 0 w 548"/>
                  <a:gd name="T3" fmla="*/ 355 h 358"/>
                  <a:gd name="T4" fmla="*/ 3 w 548"/>
                  <a:gd name="T5" fmla="*/ 358 h 358"/>
                  <a:gd name="T6" fmla="*/ 548 w 548"/>
                  <a:gd name="T7" fmla="*/ 3 h 358"/>
                  <a:gd name="T8" fmla="*/ 545 w 548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358">
                    <a:moveTo>
                      <a:pt x="545" y="0"/>
                    </a:moveTo>
                    <a:lnTo>
                      <a:pt x="0" y="355"/>
                    </a:lnTo>
                    <a:lnTo>
                      <a:pt x="3" y="358"/>
                    </a:lnTo>
                    <a:lnTo>
                      <a:pt x="548" y="3"/>
                    </a:lnTo>
                    <a:lnTo>
                      <a:pt x="5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" name="Freeform 285"/>
              <p:cNvSpPr>
                <a:spLocks/>
              </p:cNvSpPr>
              <p:nvPr userDrawn="1"/>
            </p:nvSpPr>
            <p:spPr bwMode="auto">
              <a:xfrm>
                <a:off x="3159" y="1446"/>
                <a:ext cx="696" cy="843"/>
              </a:xfrm>
              <a:custGeom>
                <a:avLst/>
                <a:gdLst>
                  <a:gd name="T0" fmla="*/ 3 w 696"/>
                  <a:gd name="T1" fmla="*/ 0 h 843"/>
                  <a:gd name="T2" fmla="*/ 0 w 696"/>
                  <a:gd name="T3" fmla="*/ 4 h 843"/>
                  <a:gd name="T4" fmla="*/ 693 w 696"/>
                  <a:gd name="T5" fmla="*/ 843 h 843"/>
                  <a:gd name="T6" fmla="*/ 696 w 696"/>
                  <a:gd name="T7" fmla="*/ 840 h 843"/>
                  <a:gd name="T8" fmla="*/ 3 w 696"/>
                  <a:gd name="T9" fmla="*/ 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6" h="843">
                    <a:moveTo>
                      <a:pt x="3" y="0"/>
                    </a:moveTo>
                    <a:lnTo>
                      <a:pt x="0" y="4"/>
                    </a:lnTo>
                    <a:lnTo>
                      <a:pt x="693" y="843"/>
                    </a:lnTo>
                    <a:lnTo>
                      <a:pt x="696" y="84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" name="Freeform 286"/>
              <p:cNvSpPr>
                <a:spLocks/>
              </p:cNvSpPr>
              <p:nvPr userDrawn="1"/>
            </p:nvSpPr>
            <p:spPr bwMode="auto">
              <a:xfrm>
                <a:off x="3068" y="2245"/>
                <a:ext cx="784" cy="44"/>
              </a:xfrm>
              <a:custGeom>
                <a:avLst/>
                <a:gdLst>
                  <a:gd name="T0" fmla="*/ 0 w 784"/>
                  <a:gd name="T1" fmla="*/ 0 h 44"/>
                  <a:gd name="T2" fmla="*/ 0 w 784"/>
                  <a:gd name="T3" fmla="*/ 6 h 44"/>
                  <a:gd name="T4" fmla="*/ 784 w 784"/>
                  <a:gd name="T5" fmla="*/ 44 h 44"/>
                  <a:gd name="T6" fmla="*/ 784 w 784"/>
                  <a:gd name="T7" fmla="*/ 41 h 44"/>
                  <a:gd name="T8" fmla="*/ 0 w 78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4" h="44">
                    <a:moveTo>
                      <a:pt x="0" y="0"/>
                    </a:moveTo>
                    <a:lnTo>
                      <a:pt x="0" y="6"/>
                    </a:lnTo>
                    <a:lnTo>
                      <a:pt x="784" y="44"/>
                    </a:lnTo>
                    <a:lnTo>
                      <a:pt x="784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" name="Freeform 287"/>
              <p:cNvSpPr>
                <a:spLocks/>
              </p:cNvSpPr>
              <p:nvPr userDrawn="1"/>
            </p:nvSpPr>
            <p:spPr bwMode="auto">
              <a:xfrm>
                <a:off x="3068" y="2245"/>
                <a:ext cx="784" cy="44"/>
              </a:xfrm>
              <a:custGeom>
                <a:avLst/>
                <a:gdLst>
                  <a:gd name="T0" fmla="*/ 0 w 784"/>
                  <a:gd name="T1" fmla="*/ 0 h 44"/>
                  <a:gd name="T2" fmla="*/ 0 w 784"/>
                  <a:gd name="T3" fmla="*/ 6 h 44"/>
                  <a:gd name="T4" fmla="*/ 784 w 784"/>
                  <a:gd name="T5" fmla="*/ 44 h 44"/>
                  <a:gd name="T6" fmla="*/ 784 w 784"/>
                  <a:gd name="T7" fmla="*/ 41 h 44"/>
                  <a:gd name="T8" fmla="*/ 0 w 78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4" h="44">
                    <a:moveTo>
                      <a:pt x="0" y="0"/>
                    </a:moveTo>
                    <a:lnTo>
                      <a:pt x="0" y="6"/>
                    </a:lnTo>
                    <a:lnTo>
                      <a:pt x="784" y="44"/>
                    </a:lnTo>
                    <a:lnTo>
                      <a:pt x="784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" name="Freeform 288"/>
              <p:cNvSpPr>
                <a:spLocks/>
              </p:cNvSpPr>
              <p:nvPr userDrawn="1"/>
            </p:nvSpPr>
            <p:spPr bwMode="auto">
              <a:xfrm>
                <a:off x="3444" y="1899"/>
                <a:ext cx="411" cy="390"/>
              </a:xfrm>
              <a:custGeom>
                <a:avLst/>
                <a:gdLst>
                  <a:gd name="T0" fmla="*/ 3 w 411"/>
                  <a:gd name="T1" fmla="*/ 0 h 390"/>
                  <a:gd name="T2" fmla="*/ 0 w 411"/>
                  <a:gd name="T3" fmla="*/ 3 h 390"/>
                  <a:gd name="T4" fmla="*/ 408 w 411"/>
                  <a:gd name="T5" fmla="*/ 390 h 390"/>
                  <a:gd name="T6" fmla="*/ 411 w 411"/>
                  <a:gd name="T7" fmla="*/ 387 h 390"/>
                  <a:gd name="T8" fmla="*/ 3 w 411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390">
                    <a:moveTo>
                      <a:pt x="3" y="0"/>
                    </a:moveTo>
                    <a:lnTo>
                      <a:pt x="0" y="3"/>
                    </a:lnTo>
                    <a:lnTo>
                      <a:pt x="408" y="390"/>
                    </a:lnTo>
                    <a:lnTo>
                      <a:pt x="411" y="38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" name="Freeform 289"/>
              <p:cNvSpPr>
                <a:spLocks/>
              </p:cNvSpPr>
              <p:nvPr userDrawn="1"/>
            </p:nvSpPr>
            <p:spPr bwMode="auto">
              <a:xfrm>
                <a:off x="3040" y="2220"/>
                <a:ext cx="812" cy="69"/>
              </a:xfrm>
              <a:custGeom>
                <a:avLst/>
                <a:gdLst>
                  <a:gd name="T0" fmla="*/ 0 w 812"/>
                  <a:gd name="T1" fmla="*/ 0 h 69"/>
                  <a:gd name="T2" fmla="*/ 0 w 812"/>
                  <a:gd name="T3" fmla="*/ 3 h 69"/>
                  <a:gd name="T4" fmla="*/ 812 w 812"/>
                  <a:gd name="T5" fmla="*/ 69 h 69"/>
                  <a:gd name="T6" fmla="*/ 812 w 812"/>
                  <a:gd name="T7" fmla="*/ 66 h 69"/>
                  <a:gd name="T8" fmla="*/ 0 w 812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69">
                    <a:moveTo>
                      <a:pt x="0" y="0"/>
                    </a:moveTo>
                    <a:lnTo>
                      <a:pt x="0" y="3"/>
                    </a:lnTo>
                    <a:lnTo>
                      <a:pt x="812" y="69"/>
                    </a:lnTo>
                    <a:lnTo>
                      <a:pt x="812" y="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" name="Freeform 290"/>
              <p:cNvSpPr>
                <a:spLocks/>
              </p:cNvSpPr>
              <p:nvPr userDrawn="1"/>
            </p:nvSpPr>
            <p:spPr bwMode="auto">
              <a:xfrm>
                <a:off x="4021" y="1028"/>
                <a:ext cx="44" cy="283"/>
              </a:xfrm>
              <a:custGeom>
                <a:avLst/>
                <a:gdLst>
                  <a:gd name="T0" fmla="*/ 3 w 44"/>
                  <a:gd name="T1" fmla="*/ 283 h 283"/>
                  <a:gd name="T2" fmla="*/ 44 w 44"/>
                  <a:gd name="T3" fmla="*/ 0 h 283"/>
                  <a:gd name="T4" fmla="*/ 41 w 44"/>
                  <a:gd name="T5" fmla="*/ 0 h 283"/>
                  <a:gd name="T6" fmla="*/ 0 w 44"/>
                  <a:gd name="T7" fmla="*/ 283 h 283"/>
                  <a:gd name="T8" fmla="*/ 3 w 44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3">
                    <a:moveTo>
                      <a:pt x="3" y="283"/>
                    </a:moveTo>
                    <a:lnTo>
                      <a:pt x="44" y="0"/>
                    </a:lnTo>
                    <a:lnTo>
                      <a:pt x="41" y="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" name="Freeform 291"/>
              <p:cNvSpPr>
                <a:spLocks/>
              </p:cNvSpPr>
              <p:nvPr userDrawn="1"/>
            </p:nvSpPr>
            <p:spPr bwMode="auto">
              <a:xfrm>
                <a:off x="4021" y="1028"/>
                <a:ext cx="44" cy="283"/>
              </a:xfrm>
              <a:custGeom>
                <a:avLst/>
                <a:gdLst>
                  <a:gd name="T0" fmla="*/ 3 w 44"/>
                  <a:gd name="T1" fmla="*/ 283 h 283"/>
                  <a:gd name="T2" fmla="*/ 44 w 44"/>
                  <a:gd name="T3" fmla="*/ 0 h 283"/>
                  <a:gd name="T4" fmla="*/ 41 w 44"/>
                  <a:gd name="T5" fmla="*/ 0 h 283"/>
                  <a:gd name="T6" fmla="*/ 0 w 44"/>
                  <a:gd name="T7" fmla="*/ 283 h 283"/>
                  <a:gd name="T8" fmla="*/ 3 w 44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3">
                    <a:moveTo>
                      <a:pt x="3" y="283"/>
                    </a:moveTo>
                    <a:lnTo>
                      <a:pt x="44" y="0"/>
                    </a:lnTo>
                    <a:lnTo>
                      <a:pt x="41" y="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" name="Freeform 292"/>
              <p:cNvSpPr>
                <a:spLocks/>
              </p:cNvSpPr>
              <p:nvPr userDrawn="1"/>
            </p:nvSpPr>
            <p:spPr bwMode="auto">
              <a:xfrm>
                <a:off x="3977" y="1028"/>
                <a:ext cx="88" cy="912"/>
              </a:xfrm>
              <a:custGeom>
                <a:avLst/>
                <a:gdLst>
                  <a:gd name="T0" fmla="*/ 3 w 88"/>
                  <a:gd name="T1" fmla="*/ 912 h 912"/>
                  <a:gd name="T2" fmla="*/ 88 w 88"/>
                  <a:gd name="T3" fmla="*/ 0 h 912"/>
                  <a:gd name="T4" fmla="*/ 85 w 88"/>
                  <a:gd name="T5" fmla="*/ 0 h 912"/>
                  <a:gd name="T6" fmla="*/ 0 w 88"/>
                  <a:gd name="T7" fmla="*/ 912 h 912"/>
                  <a:gd name="T8" fmla="*/ 3 w 88"/>
                  <a:gd name="T9" fmla="*/ 912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912">
                    <a:moveTo>
                      <a:pt x="3" y="912"/>
                    </a:moveTo>
                    <a:lnTo>
                      <a:pt x="88" y="0"/>
                    </a:lnTo>
                    <a:lnTo>
                      <a:pt x="85" y="0"/>
                    </a:lnTo>
                    <a:lnTo>
                      <a:pt x="0" y="912"/>
                    </a:lnTo>
                    <a:lnTo>
                      <a:pt x="3" y="9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" name="Freeform 293"/>
              <p:cNvSpPr>
                <a:spLocks/>
              </p:cNvSpPr>
              <p:nvPr userDrawn="1"/>
            </p:nvSpPr>
            <p:spPr bwMode="auto">
              <a:xfrm>
                <a:off x="3977" y="1311"/>
                <a:ext cx="47" cy="629"/>
              </a:xfrm>
              <a:custGeom>
                <a:avLst/>
                <a:gdLst>
                  <a:gd name="T0" fmla="*/ 3 w 47"/>
                  <a:gd name="T1" fmla="*/ 629 h 629"/>
                  <a:gd name="T2" fmla="*/ 47 w 47"/>
                  <a:gd name="T3" fmla="*/ 0 h 629"/>
                  <a:gd name="T4" fmla="*/ 44 w 47"/>
                  <a:gd name="T5" fmla="*/ 0 h 629"/>
                  <a:gd name="T6" fmla="*/ 0 w 47"/>
                  <a:gd name="T7" fmla="*/ 629 h 629"/>
                  <a:gd name="T8" fmla="*/ 3 w 47"/>
                  <a:gd name="T9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29">
                    <a:moveTo>
                      <a:pt x="3" y="629"/>
                    </a:moveTo>
                    <a:lnTo>
                      <a:pt x="47" y="0"/>
                    </a:lnTo>
                    <a:lnTo>
                      <a:pt x="44" y="0"/>
                    </a:lnTo>
                    <a:lnTo>
                      <a:pt x="0" y="629"/>
                    </a:lnTo>
                    <a:lnTo>
                      <a:pt x="3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" name="Freeform 294"/>
              <p:cNvSpPr>
                <a:spLocks/>
              </p:cNvSpPr>
              <p:nvPr userDrawn="1"/>
            </p:nvSpPr>
            <p:spPr bwMode="auto">
              <a:xfrm>
                <a:off x="3977" y="1311"/>
                <a:ext cx="47" cy="629"/>
              </a:xfrm>
              <a:custGeom>
                <a:avLst/>
                <a:gdLst>
                  <a:gd name="T0" fmla="*/ 3 w 47"/>
                  <a:gd name="T1" fmla="*/ 629 h 629"/>
                  <a:gd name="T2" fmla="*/ 47 w 47"/>
                  <a:gd name="T3" fmla="*/ 0 h 629"/>
                  <a:gd name="T4" fmla="*/ 44 w 47"/>
                  <a:gd name="T5" fmla="*/ 0 h 629"/>
                  <a:gd name="T6" fmla="*/ 0 w 47"/>
                  <a:gd name="T7" fmla="*/ 629 h 629"/>
                  <a:gd name="T8" fmla="*/ 3 w 47"/>
                  <a:gd name="T9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29">
                    <a:moveTo>
                      <a:pt x="3" y="629"/>
                    </a:moveTo>
                    <a:lnTo>
                      <a:pt x="47" y="0"/>
                    </a:lnTo>
                    <a:lnTo>
                      <a:pt x="44" y="0"/>
                    </a:lnTo>
                    <a:lnTo>
                      <a:pt x="0" y="629"/>
                    </a:lnTo>
                    <a:lnTo>
                      <a:pt x="3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" name="Freeform 295"/>
              <p:cNvSpPr>
                <a:spLocks/>
              </p:cNvSpPr>
              <p:nvPr userDrawn="1"/>
            </p:nvSpPr>
            <p:spPr bwMode="auto">
              <a:xfrm>
                <a:off x="3140" y="1308"/>
                <a:ext cx="884" cy="69"/>
              </a:xfrm>
              <a:custGeom>
                <a:avLst/>
                <a:gdLst>
                  <a:gd name="T0" fmla="*/ 0 w 884"/>
                  <a:gd name="T1" fmla="*/ 69 h 69"/>
                  <a:gd name="T2" fmla="*/ 884 w 884"/>
                  <a:gd name="T3" fmla="*/ 3 h 69"/>
                  <a:gd name="T4" fmla="*/ 884 w 884"/>
                  <a:gd name="T5" fmla="*/ 0 h 69"/>
                  <a:gd name="T6" fmla="*/ 0 w 884"/>
                  <a:gd name="T7" fmla="*/ 63 h 69"/>
                  <a:gd name="T8" fmla="*/ 0 w 884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4" h="69">
                    <a:moveTo>
                      <a:pt x="0" y="69"/>
                    </a:moveTo>
                    <a:lnTo>
                      <a:pt x="884" y="3"/>
                    </a:lnTo>
                    <a:lnTo>
                      <a:pt x="884" y="0"/>
                    </a:lnTo>
                    <a:lnTo>
                      <a:pt x="0" y="63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" name="Freeform 296"/>
              <p:cNvSpPr>
                <a:spLocks/>
              </p:cNvSpPr>
              <p:nvPr userDrawn="1"/>
            </p:nvSpPr>
            <p:spPr bwMode="auto">
              <a:xfrm>
                <a:off x="3140" y="1308"/>
                <a:ext cx="884" cy="69"/>
              </a:xfrm>
              <a:custGeom>
                <a:avLst/>
                <a:gdLst>
                  <a:gd name="T0" fmla="*/ 0 w 884"/>
                  <a:gd name="T1" fmla="*/ 69 h 69"/>
                  <a:gd name="T2" fmla="*/ 884 w 884"/>
                  <a:gd name="T3" fmla="*/ 3 h 69"/>
                  <a:gd name="T4" fmla="*/ 884 w 884"/>
                  <a:gd name="T5" fmla="*/ 0 h 69"/>
                  <a:gd name="T6" fmla="*/ 0 w 884"/>
                  <a:gd name="T7" fmla="*/ 63 h 69"/>
                  <a:gd name="T8" fmla="*/ 0 w 884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4" h="69">
                    <a:moveTo>
                      <a:pt x="0" y="69"/>
                    </a:moveTo>
                    <a:lnTo>
                      <a:pt x="884" y="3"/>
                    </a:lnTo>
                    <a:lnTo>
                      <a:pt x="884" y="0"/>
                    </a:lnTo>
                    <a:lnTo>
                      <a:pt x="0" y="63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" name="Freeform 297"/>
              <p:cNvSpPr>
                <a:spLocks/>
              </p:cNvSpPr>
              <p:nvPr userDrawn="1"/>
            </p:nvSpPr>
            <p:spPr bwMode="auto">
              <a:xfrm>
                <a:off x="2915" y="1116"/>
                <a:ext cx="225" cy="258"/>
              </a:xfrm>
              <a:custGeom>
                <a:avLst/>
                <a:gdLst>
                  <a:gd name="T0" fmla="*/ 225 w 225"/>
                  <a:gd name="T1" fmla="*/ 258 h 258"/>
                  <a:gd name="T2" fmla="*/ 225 w 225"/>
                  <a:gd name="T3" fmla="*/ 258 h 258"/>
                  <a:gd name="T4" fmla="*/ 3 w 225"/>
                  <a:gd name="T5" fmla="*/ 0 h 258"/>
                  <a:gd name="T6" fmla="*/ 0 w 225"/>
                  <a:gd name="T7" fmla="*/ 4 h 258"/>
                  <a:gd name="T8" fmla="*/ 225 w 225"/>
                  <a:gd name="T9" fmla="*/ 258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58">
                    <a:moveTo>
                      <a:pt x="225" y="258"/>
                    </a:moveTo>
                    <a:lnTo>
                      <a:pt x="225" y="258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25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" name="Freeform 298"/>
              <p:cNvSpPr>
                <a:spLocks/>
              </p:cNvSpPr>
              <p:nvPr userDrawn="1"/>
            </p:nvSpPr>
            <p:spPr bwMode="auto">
              <a:xfrm>
                <a:off x="2915" y="786"/>
                <a:ext cx="329" cy="334"/>
              </a:xfrm>
              <a:custGeom>
                <a:avLst/>
                <a:gdLst>
                  <a:gd name="T0" fmla="*/ 3 w 329"/>
                  <a:gd name="T1" fmla="*/ 334 h 334"/>
                  <a:gd name="T2" fmla="*/ 329 w 329"/>
                  <a:gd name="T3" fmla="*/ 4 h 334"/>
                  <a:gd name="T4" fmla="*/ 329 w 329"/>
                  <a:gd name="T5" fmla="*/ 0 h 334"/>
                  <a:gd name="T6" fmla="*/ 0 w 329"/>
                  <a:gd name="T7" fmla="*/ 330 h 334"/>
                  <a:gd name="T8" fmla="*/ 3 w 329"/>
                  <a:gd name="T9" fmla="*/ 334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334">
                    <a:moveTo>
                      <a:pt x="3" y="334"/>
                    </a:moveTo>
                    <a:lnTo>
                      <a:pt x="329" y="4"/>
                    </a:lnTo>
                    <a:lnTo>
                      <a:pt x="329" y="0"/>
                    </a:lnTo>
                    <a:lnTo>
                      <a:pt x="0" y="330"/>
                    </a:lnTo>
                    <a:lnTo>
                      <a:pt x="3" y="3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" name="Freeform 299"/>
              <p:cNvSpPr>
                <a:spLocks/>
              </p:cNvSpPr>
              <p:nvPr userDrawn="1"/>
            </p:nvSpPr>
            <p:spPr bwMode="auto">
              <a:xfrm>
                <a:off x="3140" y="786"/>
                <a:ext cx="107" cy="588"/>
              </a:xfrm>
              <a:custGeom>
                <a:avLst/>
                <a:gdLst>
                  <a:gd name="T0" fmla="*/ 3 w 107"/>
                  <a:gd name="T1" fmla="*/ 588 h 588"/>
                  <a:gd name="T2" fmla="*/ 107 w 107"/>
                  <a:gd name="T3" fmla="*/ 4 h 588"/>
                  <a:gd name="T4" fmla="*/ 104 w 107"/>
                  <a:gd name="T5" fmla="*/ 0 h 588"/>
                  <a:gd name="T6" fmla="*/ 0 w 107"/>
                  <a:gd name="T7" fmla="*/ 588 h 588"/>
                  <a:gd name="T8" fmla="*/ 3 w 107"/>
                  <a:gd name="T9" fmla="*/ 58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588">
                    <a:moveTo>
                      <a:pt x="3" y="588"/>
                    </a:moveTo>
                    <a:lnTo>
                      <a:pt x="107" y="4"/>
                    </a:lnTo>
                    <a:lnTo>
                      <a:pt x="104" y="0"/>
                    </a:lnTo>
                    <a:lnTo>
                      <a:pt x="0" y="588"/>
                    </a:lnTo>
                    <a:lnTo>
                      <a:pt x="3" y="5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" name="Freeform 300"/>
              <p:cNvSpPr>
                <a:spLocks/>
              </p:cNvSpPr>
              <p:nvPr userDrawn="1"/>
            </p:nvSpPr>
            <p:spPr bwMode="auto">
              <a:xfrm>
                <a:off x="3244" y="786"/>
                <a:ext cx="821" cy="246"/>
              </a:xfrm>
              <a:custGeom>
                <a:avLst/>
                <a:gdLst>
                  <a:gd name="T0" fmla="*/ 818 w 821"/>
                  <a:gd name="T1" fmla="*/ 246 h 246"/>
                  <a:gd name="T2" fmla="*/ 821 w 821"/>
                  <a:gd name="T3" fmla="*/ 242 h 246"/>
                  <a:gd name="T4" fmla="*/ 0 w 821"/>
                  <a:gd name="T5" fmla="*/ 0 h 246"/>
                  <a:gd name="T6" fmla="*/ 0 w 821"/>
                  <a:gd name="T7" fmla="*/ 4 h 246"/>
                  <a:gd name="T8" fmla="*/ 818 w 821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1" h="246">
                    <a:moveTo>
                      <a:pt x="818" y="246"/>
                    </a:moveTo>
                    <a:lnTo>
                      <a:pt x="821" y="24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818" y="2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" name="Freeform 301"/>
              <p:cNvSpPr>
                <a:spLocks/>
              </p:cNvSpPr>
              <p:nvPr userDrawn="1"/>
            </p:nvSpPr>
            <p:spPr bwMode="auto">
              <a:xfrm>
                <a:off x="3244" y="786"/>
                <a:ext cx="780" cy="525"/>
              </a:xfrm>
              <a:custGeom>
                <a:avLst/>
                <a:gdLst>
                  <a:gd name="T0" fmla="*/ 777 w 780"/>
                  <a:gd name="T1" fmla="*/ 525 h 525"/>
                  <a:gd name="T2" fmla="*/ 780 w 780"/>
                  <a:gd name="T3" fmla="*/ 522 h 525"/>
                  <a:gd name="T4" fmla="*/ 0 w 780"/>
                  <a:gd name="T5" fmla="*/ 0 h 525"/>
                  <a:gd name="T6" fmla="*/ 0 w 780"/>
                  <a:gd name="T7" fmla="*/ 4 h 525"/>
                  <a:gd name="T8" fmla="*/ 777 w 780"/>
                  <a:gd name="T9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525">
                    <a:moveTo>
                      <a:pt x="777" y="525"/>
                    </a:moveTo>
                    <a:lnTo>
                      <a:pt x="780" y="52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777" y="5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" name="Freeform 302"/>
              <p:cNvSpPr>
                <a:spLocks/>
              </p:cNvSpPr>
              <p:nvPr userDrawn="1"/>
            </p:nvSpPr>
            <p:spPr bwMode="auto">
              <a:xfrm>
                <a:off x="3244" y="786"/>
                <a:ext cx="780" cy="525"/>
              </a:xfrm>
              <a:custGeom>
                <a:avLst/>
                <a:gdLst>
                  <a:gd name="T0" fmla="*/ 777 w 780"/>
                  <a:gd name="T1" fmla="*/ 525 h 525"/>
                  <a:gd name="T2" fmla="*/ 780 w 780"/>
                  <a:gd name="T3" fmla="*/ 522 h 525"/>
                  <a:gd name="T4" fmla="*/ 0 w 780"/>
                  <a:gd name="T5" fmla="*/ 0 h 525"/>
                  <a:gd name="T6" fmla="*/ 0 w 780"/>
                  <a:gd name="T7" fmla="*/ 4 h 525"/>
                  <a:gd name="T8" fmla="*/ 777 w 780"/>
                  <a:gd name="T9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525">
                    <a:moveTo>
                      <a:pt x="777" y="525"/>
                    </a:moveTo>
                    <a:lnTo>
                      <a:pt x="780" y="52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777" y="5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" name="Freeform 303"/>
              <p:cNvSpPr>
                <a:spLocks/>
              </p:cNvSpPr>
              <p:nvPr userDrawn="1"/>
            </p:nvSpPr>
            <p:spPr bwMode="auto">
              <a:xfrm>
                <a:off x="4062" y="903"/>
                <a:ext cx="166" cy="129"/>
              </a:xfrm>
              <a:custGeom>
                <a:avLst/>
                <a:gdLst>
                  <a:gd name="T0" fmla="*/ 3 w 166"/>
                  <a:gd name="T1" fmla="*/ 129 h 129"/>
                  <a:gd name="T2" fmla="*/ 166 w 166"/>
                  <a:gd name="T3" fmla="*/ 3 h 129"/>
                  <a:gd name="T4" fmla="*/ 166 w 166"/>
                  <a:gd name="T5" fmla="*/ 0 h 129"/>
                  <a:gd name="T6" fmla="*/ 0 w 166"/>
                  <a:gd name="T7" fmla="*/ 125 h 129"/>
                  <a:gd name="T8" fmla="*/ 3 w 166"/>
                  <a:gd name="T9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129">
                    <a:moveTo>
                      <a:pt x="3" y="129"/>
                    </a:moveTo>
                    <a:lnTo>
                      <a:pt x="166" y="3"/>
                    </a:lnTo>
                    <a:lnTo>
                      <a:pt x="166" y="0"/>
                    </a:lnTo>
                    <a:lnTo>
                      <a:pt x="0" y="125"/>
                    </a:lnTo>
                    <a:lnTo>
                      <a:pt x="3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" name="Freeform 304"/>
              <p:cNvSpPr>
                <a:spLocks/>
              </p:cNvSpPr>
              <p:nvPr userDrawn="1"/>
            </p:nvSpPr>
            <p:spPr bwMode="auto">
              <a:xfrm>
                <a:off x="4021" y="903"/>
                <a:ext cx="207" cy="408"/>
              </a:xfrm>
              <a:custGeom>
                <a:avLst/>
                <a:gdLst>
                  <a:gd name="T0" fmla="*/ 3 w 207"/>
                  <a:gd name="T1" fmla="*/ 408 h 408"/>
                  <a:gd name="T2" fmla="*/ 207 w 207"/>
                  <a:gd name="T3" fmla="*/ 0 h 408"/>
                  <a:gd name="T4" fmla="*/ 204 w 207"/>
                  <a:gd name="T5" fmla="*/ 0 h 408"/>
                  <a:gd name="T6" fmla="*/ 0 w 207"/>
                  <a:gd name="T7" fmla="*/ 405 h 408"/>
                  <a:gd name="T8" fmla="*/ 3 w 207"/>
                  <a:gd name="T9" fmla="*/ 408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408">
                    <a:moveTo>
                      <a:pt x="3" y="408"/>
                    </a:moveTo>
                    <a:lnTo>
                      <a:pt x="207" y="0"/>
                    </a:lnTo>
                    <a:lnTo>
                      <a:pt x="204" y="0"/>
                    </a:lnTo>
                    <a:lnTo>
                      <a:pt x="0" y="405"/>
                    </a:lnTo>
                    <a:lnTo>
                      <a:pt x="3" y="4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" name="Freeform 305"/>
              <p:cNvSpPr>
                <a:spLocks/>
              </p:cNvSpPr>
              <p:nvPr userDrawn="1"/>
            </p:nvSpPr>
            <p:spPr bwMode="auto">
              <a:xfrm>
                <a:off x="4021" y="903"/>
                <a:ext cx="207" cy="408"/>
              </a:xfrm>
              <a:custGeom>
                <a:avLst/>
                <a:gdLst>
                  <a:gd name="T0" fmla="*/ 3 w 207"/>
                  <a:gd name="T1" fmla="*/ 408 h 408"/>
                  <a:gd name="T2" fmla="*/ 207 w 207"/>
                  <a:gd name="T3" fmla="*/ 0 h 408"/>
                  <a:gd name="T4" fmla="*/ 204 w 207"/>
                  <a:gd name="T5" fmla="*/ 0 h 408"/>
                  <a:gd name="T6" fmla="*/ 0 w 207"/>
                  <a:gd name="T7" fmla="*/ 405 h 408"/>
                  <a:gd name="T8" fmla="*/ 3 w 207"/>
                  <a:gd name="T9" fmla="*/ 408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408">
                    <a:moveTo>
                      <a:pt x="3" y="408"/>
                    </a:moveTo>
                    <a:lnTo>
                      <a:pt x="207" y="0"/>
                    </a:lnTo>
                    <a:lnTo>
                      <a:pt x="204" y="0"/>
                    </a:lnTo>
                    <a:lnTo>
                      <a:pt x="0" y="405"/>
                    </a:lnTo>
                    <a:lnTo>
                      <a:pt x="3" y="4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" name="Freeform 306"/>
              <p:cNvSpPr>
                <a:spLocks/>
              </p:cNvSpPr>
              <p:nvPr userDrawn="1"/>
            </p:nvSpPr>
            <p:spPr bwMode="auto">
              <a:xfrm>
                <a:off x="4225" y="903"/>
                <a:ext cx="65" cy="672"/>
              </a:xfrm>
              <a:custGeom>
                <a:avLst/>
                <a:gdLst>
                  <a:gd name="T0" fmla="*/ 62 w 65"/>
                  <a:gd name="T1" fmla="*/ 672 h 672"/>
                  <a:gd name="T2" fmla="*/ 65 w 65"/>
                  <a:gd name="T3" fmla="*/ 672 h 672"/>
                  <a:gd name="T4" fmla="*/ 3 w 65"/>
                  <a:gd name="T5" fmla="*/ 0 h 672"/>
                  <a:gd name="T6" fmla="*/ 0 w 65"/>
                  <a:gd name="T7" fmla="*/ 0 h 672"/>
                  <a:gd name="T8" fmla="*/ 62 w 65"/>
                  <a:gd name="T9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72">
                    <a:moveTo>
                      <a:pt x="62" y="672"/>
                    </a:moveTo>
                    <a:lnTo>
                      <a:pt x="65" y="67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2" y="6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" name="Freeform 307"/>
              <p:cNvSpPr>
                <a:spLocks/>
              </p:cNvSpPr>
              <p:nvPr userDrawn="1"/>
            </p:nvSpPr>
            <p:spPr bwMode="auto">
              <a:xfrm>
                <a:off x="3977" y="1575"/>
                <a:ext cx="313" cy="365"/>
              </a:xfrm>
              <a:custGeom>
                <a:avLst/>
                <a:gdLst>
                  <a:gd name="T0" fmla="*/ 3 w 313"/>
                  <a:gd name="T1" fmla="*/ 365 h 365"/>
                  <a:gd name="T2" fmla="*/ 313 w 313"/>
                  <a:gd name="T3" fmla="*/ 4 h 365"/>
                  <a:gd name="T4" fmla="*/ 310 w 313"/>
                  <a:gd name="T5" fmla="*/ 0 h 365"/>
                  <a:gd name="T6" fmla="*/ 0 w 313"/>
                  <a:gd name="T7" fmla="*/ 365 h 365"/>
                  <a:gd name="T8" fmla="*/ 3 w 313"/>
                  <a:gd name="T9" fmla="*/ 365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365">
                    <a:moveTo>
                      <a:pt x="3" y="365"/>
                    </a:moveTo>
                    <a:lnTo>
                      <a:pt x="313" y="4"/>
                    </a:lnTo>
                    <a:lnTo>
                      <a:pt x="310" y="0"/>
                    </a:lnTo>
                    <a:lnTo>
                      <a:pt x="0" y="365"/>
                    </a:lnTo>
                    <a:lnTo>
                      <a:pt x="3" y="3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" name="Freeform 308"/>
              <p:cNvSpPr>
                <a:spLocks/>
              </p:cNvSpPr>
              <p:nvPr userDrawn="1"/>
            </p:nvSpPr>
            <p:spPr bwMode="auto">
              <a:xfrm>
                <a:off x="4062" y="1028"/>
                <a:ext cx="228" cy="551"/>
              </a:xfrm>
              <a:custGeom>
                <a:avLst/>
                <a:gdLst>
                  <a:gd name="T0" fmla="*/ 225 w 228"/>
                  <a:gd name="T1" fmla="*/ 551 h 551"/>
                  <a:gd name="T2" fmla="*/ 228 w 228"/>
                  <a:gd name="T3" fmla="*/ 547 h 551"/>
                  <a:gd name="T4" fmla="*/ 3 w 228"/>
                  <a:gd name="T5" fmla="*/ 0 h 551"/>
                  <a:gd name="T6" fmla="*/ 0 w 228"/>
                  <a:gd name="T7" fmla="*/ 4 h 551"/>
                  <a:gd name="T8" fmla="*/ 225 w 228"/>
                  <a:gd name="T9" fmla="*/ 55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551">
                    <a:moveTo>
                      <a:pt x="225" y="551"/>
                    </a:moveTo>
                    <a:lnTo>
                      <a:pt x="228" y="54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25" y="5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" name="Freeform 309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" name="Freeform 310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" name="Freeform 311"/>
              <p:cNvSpPr>
                <a:spLocks/>
              </p:cNvSpPr>
              <p:nvPr userDrawn="1"/>
            </p:nvSpPr>
            <p:spPr bwMode="auto">
              <a:xfrm>
                <a:off x="4225" y="903"/>
                <a:ext cx="65" cy="672"/>
              </a:xfrm>
              <a:custGeom>
                <a:avLst/>
                <a:gdLst>
                  <a:gd name="T0" fmla="*/ 62 w 65"/>
                  <a:gd name="T1" fmla="*/ 672 h 672"/>
                  <a:gd name="T2" fmla="*/ 65 w 65"/>
                  <a:gd name="T3" fmla="*/ 672 h 672"/>
                  <a:gd name="T4" fmla="*/ 3 w 65"/>
                  <a:gd name="T5" fmla="*/ 0 h 672"/>
                  <a:gd name="T6" fmla="*/ 0 w 65"/>
                  <a:gd name="T7" fmla="*/ 0 h 672"/>
                  <a:gd name="T8" fmla="*/ 62 w 65"/>
                  <a:gd name="T9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72">
                    <a:moveTo>
                      <a:pt x="62" y="672"/>
                    </a:moveTo>
                    <a:lnTo>
                      <a:pt x="65" y="67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2" y="6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" name="Freeform 312"/>
              <p:cNvSpPr>
                <a:spLocks/>
              </p:cNvSpPr>
              <p:nvPr userDrawn="1"/>
            </p:nvSpPr>
            <p:spPr bwMode="auto">
              <a:xfrm>
                <a:off x="3977" y="1575"/>
                <a:ext cx="313" cy="365"/>
              </a:xfrm>
              <a:custGeom>
                <a:avLst/>
                <a:gdLst>
                  <a:gd name="T0" fmla="*/ 3 w 313"/>
                  <a:gd name="T1" fmla="*/ 365 h 365"/>
                  <a:gd name="T2" fmla="*/ 313 w 313"/>
                  <a:gd name="T3" fmla="*/ 4 h 365"/>
                  <a:gd name="T4" fmla="*/ 310 w 313"/>
                  <a:gd name="T5" fmla="*/ 0 h 365"/>
                  <a:gd name="T6" fmla="*/ 0 w 313"/>
                  <a:gd name="T7" fmla="*/ 365 h 365"/>
                  <a:gd name="T8" fmla="*/ 3 w 313"/>
                  <a:gd name="T9" fmla="*/ 365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365">
                    <a:moveTo>
                      <a:pt x="3" y="365"/>
                    </a:moveTo>
                    <a:lnTo>
                      <a:pt x="313" y="4"/>
                    </a:lnTo>
                    <a:lnTo>
                      <a:pt x="310" y="0"/>
                    </a:lnTo>
                    <a:lnTo>
                      <a:pt x="0" y="365"/>
                    </a:lnTo>
                    <a:lnTo>
                      <a:pt x="3" y="3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" name="Freeform 313"/>
              <p:cNvSpPr>
                <a:spLocks/>
              </p:cNvSpPr>
              <p:nvPr userDrawn="1"/>
            </p:nvSpPr>
            <p:spPr bwMode="auto">
              <a:xfrm>
                <a:off x="4062" y="1028"/>
                <a:ext cx="228" cy="551"/>
              </a:xfrm>
              <a:custGeom>
                <a:avLst/>
                <a:gdLst>
                  <a:gd name="T0" fmla="*/ 225 w 228"/>
                  <a:gd name="T1" fmla="*/ 551 h 551"/>
                  <a:gd name="T2" fmla="*/ 228 w 228"/>
                  <a:gd name="T3" fmla="*/ 547 h 551"/>
                  <a:gd name="T4" fmla="*/ 3 w 228"/>
                  <a:gd name="T5" fmla="*/ 0 h 551"/>
                  <a:gd name="T6" fmla="*/ 0 w 228"/>
                  <a:gd name="T7" fmla="*/ 4 h 551"/>
                  <a:gd name="T8" fmla="*/ 225 w 228"/>
                  <a:gd name="T9" fmla="*/ 55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551">
                    <a:moveTo>
                      <a:pt x="225" y="551"/>
                    </a:moveTo>
                    <a:lnTo>
                      <a:pt x="228" y="54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25" y="5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" name="Freeform 314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" name="Freeform 315"/>
              <p:cNvSpPr>
                <a:spLocks/>
              </p:cNvSpPr>
              <p:nvPr userDrawn="1"/>
            </p:nvSpPr>
            <p:spPr bwMode="auto">
              <a:xfrm>
                <a:off x="4024" y="1308"/>
                <a:ext cx="266" cy="271"/>
              </a:xfrm>
              <a:custGeom>
                <a:avLst/>
                <a:gdLst>
                  <a:gd name="T0" fmla="*/ 263 w 266"/>
                  <a:gd name="T1" fmla="*/ 271 h 271"/>
                  <a:gd name="T2" fmla="*/ 266 w 266"/>
                  <a:gd name="T3" fmla="*/ 267 h 271"/>
                  <a:gd name="T4" fmla="*/ 0 w 266"/>
                  <a:gd name="T5" fmla="*/ 0 h 271"/>
                  <a:gd name="T6" fmla="*/ 0 w 266"/>
                  <a:gd name="T7" fmla="*/ 3 h 271"/>
                  <a:gd name="T8" fmla="*/ 263 w 266"/>
                  <a:gd name="T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71">
                    <a:moveTo>
                      <a:pt x="263" y="271"/>
                    </a:moveTo>
                    <a:lnTo>
                      <a:pt x="266" y="26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63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" name="Freeform 316"/>
              <p:cNvSpPr>
                <a:spLocks/>
              </p:cNvSpPr>
              <p:nvPr userDrawn="1"/>
            </p:nvSpPr>
            <p:spPr bwMode="auto">
              <a:xfrm>
                <a:off x="3140" y="786"/>
                <a:ext cx="107" cy="877"/>
              </a:xfrm>
              <a:custGeom>
                <a:avLst/>
                <a:gdLst>
                  <a:gd name="T0" fmla="*/ 3 w 107"/>
                  <a:gd name="T1" fmla="*/ 877 h 877"/>
                  <a:gd name="T2" fmla="*/ 107 w 107"/>
                  <a:gd name="T3" fmla="*/ 4 h 877"/>
                  <a:gd name="T4" fmla="*/ 101 w 107"/>
                  <a:gd name="T5" fmla="*/ 0 h 877"/>
                  <a:gd name="T6" fmla="*/ 0 w 107"/>
                  <a:gd name="T7" fmla="*/ 877 h 877"/>
                  <a:gd name="T8" fmla="*/ 3 w 107"/>
                  <a:gd name="T9" fmla="*/ 877 h 8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877">
                    <a:moveTo>
                      <a:pt x="3" y="877"/>
                    </a:moveTo>
                    <a:lnTo>
                      <a:pt x="107" y="4"/>
                    </a:lnTo>
                    <a:lnTo>
                      <a:pt x="101" y="0"/>
                    </a:lnTo>
                    <a:lnTo>
                      <a:pt x="0" y="877"/>
                    </a:lnTo>
                    <a:lnTo>
                      <a:pt x="3" y="8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" name="Freeform 317"/>
              <p:cNvSpPr>
                <a:spLocks/>
              </p:cNvSpPr>
              <p:nvPr userDrawn="1"/>
            </p:nvSpPr>
            <p:spPr bwMode="auto">
              <a:xfrm>
                <a:off x="2915" y="1116"/>
                <a:ext cx="228" cy="547"/>
              </a:xfrm>
              <a:custGeom>
                <a:avLst/>
                <a:gdLst>
                  <a:gd name="T0" fmla="*/ 225 w 228"/>
                  <a:gd name="T1" fmla="*/ 547 h 547"/>
                  <a:gd name="T2" fmla="*/ 228 w 228"/>
                  <a:gd name="T3" fmla="*/ 547 h 547"/>
                  <a:gd name="T4" fmla="*/ 3 w 228"/>
                  <a:gd name="T5" fmla="*/ 0 h 547"/>
                  <a:gd name="T6" fmla="*/ 0 w 228"/>
                  <a:gd name="T7" fmla="*/ 0 h 547"/>
                  <a:gd name="T8" fmla="*/ 225 w 228"/>
                  <a:gd name="T9" fmla="*/ 547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547">
                    <a:moveTo>
                      <a:pt x="225" y="547"/>
                    </a:moveTo>
                    <a:lnTo>
                      <a:pt x="228" y="54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25" y="5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" name="Freeform 318"/>
              <p:cNvSpPr>
                <a:spLocks/>
              </p:cNvSpPr>
              <p:nvPr userDrawn="1"/>
            </p:nvSpPr>
            <p:spPr bwMode="auto">
              <a:xfrm>
                <a:off x="3140" y="1374"/>
                <a:ext cx="3" cy="289"/>
              </a:xfrm>
              <a:custGeom>
                <a:avLst/>
                <a:gdLst>
                  <a:gd name="T0" fmla="*/ 0 w 3"/>
                  <a:gd name="T1" fmla="*/ 289 h 289"/>
                  <a:gd name="T2" fmla="*/ 3 w 3"/>
                  <a:gd name="T3" fmla="*/ 289 h 289"/>
                  <a:gd name="T4" fmla="*/ 0 w 3"/>
                  <a:gd name="T5" fmla="*/ 0 h 289"/>
                  <a:gd name="T6" fmla="*/ 0 w 3"/>
                  <a:gd name="T7" fmla="*/ 0 h 289"/>
                  <a:gd name="T8" fmla="*/ 0 w 3"/>
                  <a:gd name="T9" fmla="*/ 2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89">
                    <a:moveTo>
                      <a:pt x="0" y="289"/>
                    </a:moveTo>
                    <a:lnTo>
                      <a:pt x="3" y="28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" name="Freeform 319"/>
              <p:cNvSpPr>
                <a:spLocks/>
              </p:cNvSpPr>
              <p:nvPr userDrawn="1"/>
            </p:nvSpPr>
            <p:spPr bwMode="auto">
              <a:xfrm>
                <a:off x="3140" y="1663"/>
                <a:ext cx="840" cy="280"/>
              </a:xfrm>
              <a:custGeom>
                <a:avLst/>
                <a:gdLst>
                  <a:gd name="T0" fmla="*/ 837 w 840"/>
                  <a:gd name="T1" fmla="*/ 280 h 280"/>
                  <a:gd name="T2" fmla="*/ 840 w 840"/>
                  <a:gd name="T3" fmla="*/ 274 h 280"/>
                  <a:gd name="T4" fmla="*/ 3 w 840"/>
                  <a:gd name="T5" fmla="*/ 0 h 280"/>
                  <a:gd name="T6" fmla="*/ 0 w 840"/>
                  <a:gd name="T7" fmla="*/ 4 h 280"/>
                  <a:gd name="T8" fmla="*/ 837 w 840"/>
                  <a:gd name="T9" fmla="*/ 28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0" h="280">
                    <a:moveTo>
                      <a:pt x="837" y="280"/>
                    </a:moveTo>
                    <a:lnTo>
                      <a:pt x="840" y="274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837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" name="Freeform 320"/>
              <p:cNvSpPr>
                <a:spLocks/>
              </p:cNvSpPr>
              <p:nvPr userDrawn="1"/>
            </p:nvSpPr>
            <p:spPr bwMode="auto">
              <a:xfrm>
                <a:off x="3789" y="356"/>
                <a:ext cx="439" cy="550"/>
              </a:xfrm>
              <a:custGeom>
                <a:avLst/>
                <a:gdLst>
                  <a:gd name="T0" fmla="*/ 436 w 439"/>
                  <a:gd name="T1" fmla="*/ 550 h 550"/>
                  <a:gd name="T2" fmla="*/ 439 w 439"/>
                  <a:gd name="T3" fmla="*/ 547 h 550"/>
                  <a:gd name="T4" fmla="*/ 3 w 439"/>
                  <a:gd name="T5" fmla="*/ 0 h 550"/>
                  <a:gd name="T6" fmla="*/ 0 w 439"/>
                  <a:gd name="T7" fmla="*/ 3 h 550"/>
                  <a:gd name="T8" fmla="*/ 436 w 439"/>
                  <a:gd name="T9" fmla="*/ 55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9" h="550">
                    <a:moveTo>
                      <a:pt x="436" y="550"/>
                    </a:moveTo>
                    <a:lnTo>
                      <a:pt x="439" y="547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436" y="5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" name="Freeform 321"/>
              <p:cNvSpPr>
                <a:spLocks/>
              </p:cNvSpPr>
              <p:nvPr userDrawn="1"/>
            </p:nvSpPr>
            <p:spPr bwMode="auto">
              <a:xfrm>
                <a:off x="3244" y="356"/>
                <a:ext cx="548" cy="434"/>
              </a:xfrm>
              <a:custGeom>
                <a:avLst/>
                <a:gdLst>
                  <a:gd name="T0" fmla="*/ 0 w 548"/>
                  <a:gd name="T1" fmla="*/ 434 h 434"/>
                  <a:gd name="T2" fmla="*/ 548 w 548"/>
                  <a:gd name="T3" fmla="*/ 3 h 434"/>
                  <a:gd name="T4" fmla="*/ 545 w 548"/>
                  <a:gd name="T5" fmla="*/ 0 h 434"/>
                  <a:gd name="T6" fmla="*/ 0 w 548"/>
                  <a:gd name="T7" fmla="*/ 430 h 434"/>
                  <a:gd name="T8" fmla="*/ 0 w 548"/>
                  <a:gd name="T9" fmla="*/ 434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8" h="434">
                    <a:moveTo>
                      <a:pt x="0" y="434"/>
                    </a:moveTo>
                    <a:lnTo>
                      <a:pt x="548" y="3"/>
                    </a:lnTo>
                    <a:lnTo>
                      <a:pt x="545" y="0"/>
                    </a:lnTo>
                    <a:lnTo>
                      <a:pt x="0" y="430"/>
                    </a:lnTo>
                    <a:lnTo>
                      <a:pt x="0" y="4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" name="Freeform 322"/>
              <p:cNvSpPr>
                <a:spLocks/>
              </p:cNvSpPr>
              <p:nvPr userDrawn="1"/>
            </p:nvSpPr>
            <p:spPr bwMode="auto">
              <a:xfrm>
                <a:off x="3789" y="359"/>
                <a:ext cx="276" cy="673"/>
              </a:xfrm>
              <a:custGeom>
                <a:avLst/>
                <a:gdLst>
                  <a:gd name="T0" fmla="*/ 273 w 276"/>
                  <a:gd name="T1" fmla="*/ 673 h 673"/>
                  <a:gd name="T2" fmla="*/ 276 w 276"/>
                  <a:gd name="T3" fmla="*/ 669 h 673"/>
                  <a:gd name="T4" fmla="*/ 3 w 276"/>
                  <a:gd name="T5" fmla="*/ 0 h 673"/>
                  <a:gd name="T6" fmla="*/ 0 w 276"/>
                  <a:gd name="T7" fmla="*/ 0 h 673"/>
                  <a:gd name="T8" fmla="*/ 273 w 276"/>
                  <a:gd name="T9" fmla="*/ 673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673">
                    <a:moveTo>
                      <a:pt x="273" y="673"/>
                    </a:moveTo>
                    <a:lnTo>
                      <a:pt x="276" y="669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73" y="6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" name="Freeform 323"/>
              <p:cNvSpPr>
                <a:spLocks/>
              </p:cNvSpPr>
              <p:nvPr userDrawn="1"/>
            </p:nvSpPr>
            <p:spPr bwMode="auto">
              <a:xfrm>
                <a:off x="348" y="466"/>
                <a:ext cx="320" cy="292"/>
              </a:xfrm>
              <a:custGeom>
                <a:avLst/>
                <a:gdLst>
                  <a:gd name="T0" fmla="*/ 3 w 320"/>
                  <a:gd name="T1" fmla="*/ 292 h 292"/>
                  <a:gd name="T2" fmla="*/ 320 w 320"/>
                  <a:gd name="T3" fmla="*/ 3 h 292"/>
                  <a:gd name="T4" fmla="*/ 320 w 320"/>
                  <a:gd name="T5" fmla="*/ 0 h 292"/>
                  <a:gd name="T6" fmla="*/ 0 w 320"/>
                  <a:gd name="T7" fmla="*/ 289 h 292"/>
                  <a:gd name="T8" fmla="*/ 3 w 320"/>
                  <a:gd name="T9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292">
                    <a:moveTo>
                      <a:pt x="3" y="292"/>
                    </a:moveTo>
                    <a:lnTo>
                      <a:pt x="320" y="3"/>
                    </a:lnTo>
                    <a:lnTo>
                      <a:pt x="320" y="0"/>
                    </a:lnTo>
                    <a:lnTo>
                      <a:pt x="0" y="289"/>
                    </a:lnTo>
                    <a:lnTo>
                      <a:pt x="3" y="2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" name="Freeform 324"/>
              <p:cNvSpPr>
                <a:spLocks/>
              </p:cNvSpPr>
              <p:nvPr userDrawn="1"/>
            </p:nvSpPr>
            <p:spPr bwMode="auto">
              <a:xfrm>
                <a:off x="1517" y="1167"/>
                <a:ext cx="714" cy="327"/>
              </a:xfrm>
              <a:custGeom>
                <a:avLst/>
                <a:gdLst>
                  <a:gd name="T0" fmla="*/ 714 w 714"/>
                  <a:gd name="T1" fmla="*/ 327 h 327"/>
                  <a:gd name="T2" fmla="*/ 714 w 714"/>
                  <a:gd name="T3" fmla="*/ 324 h 327"/>
                  <a:gd name="T4" fmla="*/ 3 w 714"/>
                  <a:gd name="T5" fmla="*/ 0 h 327"/>
                  <a:gd name="T6" fmla="*/ 0 w 714"/>
                  <a:gd name="T7" fmla="*/ 3 h 327"/>
                  <a:gd name="T8" fmla="*/ 714 w 714"/>
                  <a:gd name="T9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4" h="327">
                    <a:moveTo>
                      <a:pt x="714" y="327"/>
                    </a:moveTo>
                    <a:lnTo>
                      <a:pt x="714" y="324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714" y="3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" name="Freeform 325"/>
              <p:cNvSpPr>
                <a:spLocks/>
              </p:cNvSpPr>
              <p:nvPr userDrawn="1"/>
            </p:nvSpPr>
            <p:spPr bwMode="auto">
              <a:xfrm>
                <a:off x="2231" y="1491"/>
                <a:ext cx="909" cy="176"/>
              </a:xfrm>
              <a:custGeom>
                <a:avLst/>
                <a:gdLst>
                  <a:gd name="T0" fmla="*/ 909 w 909"/>
                  <a:gd name="T1" fmla="*/ 176 h 176"/>
                  <a:gd name="T2" fmla="*/ 909 w 909"/>
                  <a:gd name="T3" fmla="*/ 172 h 176"/>
                  <a:gd name="T4" fmla="*/ 0 w 909"/>
                  <a:gd name="T5" fmla="*/ 0 h 176"/>
                  <a:gd name="T6" fmla="*/ 0 w 909"/>
                  <a:gd name="T7" fmla="*/ 3 h 176"/>
                  <a:gd name="T8" fmla="*/ 909 w 909"/>
                  <a:gd name="T9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176">
                    <a:moveTo>
                      <a:pt x="909" y="176"/>
                    </a:moveTo>
                    <a:lnTo>
                      <a:pt x="909" y="17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909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" name="Freeform 326"/>
              <p:cNvSpPr>
                <a:spLocks/>
              </p:cNvSpPr>
              <p:nvPr userDrawn="1"/>
            </p:nvSpPr>
            <p:spPr bwMode="auto">
              <a:xfrm>
                <a:off x="2231" y="1116"/>
                <a:ext cx="687" cy="378"/>
              </a:xfrm>
              <a:custGeom>
                <a:avLst/>
                <a:gdLst>
                  <a:gd name="T0" fmla="*/ 0 w 687"/>
                  <a:gd name="T1" fmla="*/ 378 h 378"/>
                  <a:gd name="T2" fmla="*/ 687 w 687"/>
                  <a:gd name="T3" fmla="*/ 4 h 378"/>
                  <a:gd name="T4" fmla="*/ 684 w 687"/>
                  <a:gd name="T5" fmla="*/ 0 h 378"/>
                  <a:gd name="T6" fmla="*/ 0 w 687"/>
                  <a:gd name="T7" fmla="*/ 375 h 378"/>
                  <a:gd name="T8" fmla="*/ 0 w 687"/>
                  <a:gd name="T9" fmla="*/ 37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7" h="378">
                    <a:moveTo>
                      <a:pt x="0" y="378"/>
                    </a:moveTo>
                    <a:lnTo>
                      <a:pt x="687" y="4"/>
                    </a:lnTo>
                    <a:lnTo>
                      <a:pt x="684" y="0"/>
                    </a:lnTo>
                    <a:lnTo>
                      <a:pt x="0" y="375"/>
                    </a:lnTo>
                    <a:lnTo>
                      <a:pt x="0" y="3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" name="Freeform 327"/>
              <p:cNvSpPr>
                <a:spLocks/>
              </p:cNvSpPr>
              <p:nvPr userDrawn="1"/>
            </p:nvSpPr>
            <p:spPr bwMode="auto">
              <a:xfrm>
                <a:off x="2231" y="1371"/>
                <a:ext cx="909" cy="123"/>
              </a:xfrm>
              <a:custGeom>
                <a:avLst/>
                <a:gdLst>
                  <a:gd name="T0" fmla="*/ 0 w 909"/>
                  <a:gd name="T1" fmla="*/ 123 h 123"/>
                  <a:gd name="T2" fmla="*/ 909 w 909"/>
                  <a:gd name="T3" fmla="*/ 6 h 123"/>
                  <a:gd name="T4" fmla="*/ 909 w 909"/>
                  <a:gd name="T5" fmla="*/ 0 h 123"/>
                  <a:gd name="T6" fmla="*/ 0 w 909"/>
                  <a:gd name="T7" fmla="*/ 120 h 123"/>
                  <a:gd name="T8" fmla="*/ 0 w 909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123">
                    <a:moveTo>
                      <a:pt x="0" y="123"/>
                    </a:moveTo>
                    <a:lnTo>
                      <a:pt x="909" y="6"/>
                    </a:lnTo>
                    <a:lnTo>
                      <a:pt x="909" y="0"/>
                    </a:lnTo>
                    <a:lnTo>
                      <a:pt x="0" y="120"/>
                    </a:lnTo>
                    <a:lnTo>
                      <a:pt x="0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" name="Freeform 328"/>
              <p:cNvSpPr>
                <a:spLocks/>
              </p:cNvSpPr>
              <p:nvPr userDrawn="1"/>
            </p:nvSpPr>
            <p:spPr bwMode="auto">
              <a:xfrm>
                <a:off x="1865" y="186"/>
                <a:ext cx="6" cy="308"/>
              </a:xfrm>
              <a:custGeom>
                <a:avLst/>
                <a:gdLst>
                  <a:gd name="T0" fmla="*/ 6 w 6"/>
                  <a:gd name="T1" fmla="*/ 308 h 308"/>
                  <a:gd name="T2" fmla="*/ 6 w 6"/>
                  <a:gd name="T3" fmla="*/ 308 h 308"/>
                  <a:gd name="T4" fmla="*/ 3 w 6"/>
                  <a:gd name="T5" fmla="*/ 0 h 308"/>
                  <a:gd name="T6" fmla="*/ 0 w 6"/>
                  <a:gd name="T7" fmla="*/ 0 h 308"/>
                  <a:gd name="T8" fmla="*/ 6 w 6"/>
                  <a:gd name="T9" fmla="*/ 308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08">
                    <a:moveTo>
                      <a:pt x="6" y="308"/>
                    </a:moveTo>
                    <a:lnTo>
                      <a:pt x="6" y="30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" y="3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" name="Freeform 329"/>
              <p:cNvSpPr>
                <a:spLocks/>
              </p:cNvSpPr>
              <p:nvPr userDrawn="1"/>
            </p:nvSpPr>
            <p:spPr bwMode="auto">
              <a:xfrm>
                <a:off x="1517" y="491"/>
                <a:ext cx="357" cy="679"/>
              </a:xfrm>
              <a:custGeom>
                <a:avLst/>
                <a:gdLst>
                  <a:gd name="T0" fmla="*/ 3 w 357"/>
                  <a:gd name="T1" fmla="*/ 679 h 679"/>
                  <a:gd name="T2" fmla="*/ 357 w 357"/>
                  <a:gd name="T3" fmla="*/ 3 h 679"/>
                  <a:gd name="T4" fmla="*/ 351 w 357"/>
                  <a:gd name="T5" fmla="*/ 0 h 679"/>
                  <a:gd name="T6" fmla="*/ 0 w 357"/>
                  <a:gd name="T7" fmla="*/ 676 h 679"/>
                  <a:gd name="T8" fmla="*/ 3 w 357"/>
                  <a:gd name="T9" fmla="*/ 679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7" h="679">
                    <a:moveTo>
                      <a:pt x="3" y="679"/>
                    </a:moveTo>
                    <a:lnTo>
                      <a:pt x="357" y="3"/>
                    </a:lnTo>
                    <a:lnTo>
                      <a:pt x="351" y="0"/>
                    </a:lnTo>
                    <a:lnTo>
                      <a:pt x="0" y="676"/>
                    </a:lnTo>
                    <a:lnTo>
                      <a:pt x="3" y="6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" name="Freeform 330"/>
              <p:cNvSpPr>
                <a:spLocks/>
              </p:cNvSpPr>
              <p:nvPr userDrawn="1"/>
            </p:nvSpPr>
            <p:spPr bwMode="auto">
              <a:xfrm>
                <a:off x="3" y="755"/>
                <a:ext cx="348" cy="277"/>
              </a:xfrm>
              <a:custGeom>
                <a:avLst/>
                <a:gdLst>
                  <a:gd name="T0" fmla="*/ 0 w 348"/>
                  <a:gd name="T1" fmla="*/ 273 h 277"/>
                  <a:gd name="T2" fmla="*/ 345 w 348"/>
                  <a:gd name="T3" fmla="*/ 0 h 277"/>
                  <a:gd name="T4" fmla="*/ 348 w 348"/>
                  <a:gd name="T5" fmla="*/ 3 h 277"/>
                  <a:gd name="T6" fmla="*/ 0 w 348"/>
                  <a:gd name="T7" fmla="*/ 277 h 277"/>
                  <a:gd name="T8" fmla="*/ 0 w 348"/>
                  <a:gd name="T9" fmla="*/ 273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277">
                    <a:moveTo>
                      <a:pt x="0" y="273"/>
                    </a:moveTo>
                    <a:lnTo>
                      <a:pt x="345" y="0"/>
                    </a:lnTo>
                    <a:lnTo>
                      <a:pt x="348" y="3"/>
                    </a:lnTo>
                    <a:lnTo>
                      <a:pt x="0" y="277"/>
                    </a:lnTo>
                    <a:lnTo>
                      <a:pt x="0" y="2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" name="Freeform 331"/>
              <p:cNvSpPr>
                <a:spLocks/>
              </p:cNvSpPr>
              <p:nvPr userDrawn="1"/>
            </p:nvSpPr>
            <p:spPr bwMode="auto">
              <a:xfrm>
                <a:off x="3" y="466"/>
                <a:ext cx="668" cy="569"/>
              </a:xfrm>
              <a:custGeom>
                <a:avLst/>
                <a:gdLst>
                  <a:gd name="T0" fmla="*/ 0 w 668"/>
                  <a:gd name="T1" fmla="*/ 562 h 569"/>
                  <a:gd name="T2" fmla="*/ 665 w 668"/>
                  <a:gd name="T3" fmla="*/ 0 h 569"/>
                  <a:gd name="T4" fmla="*/ 668 w 668"/>
                  <a:gd name="T5" fmla="*/ 3 h 569"/>
                  <a:gd name="T6" fmla="*/ 0 w 668"/>
                  <a:gd name="T7" fmla="*/ 569 h 569"/>
                  <a:gd name="T8" fmla="*/ 0 w 668"/>
                  <a:gd name="T9" fmla="*/ 562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8" h="569">
                    <a:moveTo>
                      <a:pt x="0" y="562"/>
                    </a:moveTo>
                    <a:lnTo>
                      <a:pt x="665" y="0"/>
                    </a:lnTo>
                    <a:lnTo>
                      <a:pt x="668" y="3"/>
                    </a:lnTo>
                    <a:lnTo>
                      <a:pt x="0" y="569"/>
                    </a:lnTo>
                    <a:lnTo>
                      <a:pt x="0" y="5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" name="Freeform 332"/>
              <p:cNvSpPr>
                <a:spLocks/>
              </p:cNvSpPr>
              <p:nvPr userDrawn="1"/>
            </p:nvSpPr>
            <p:spPr bwMode="auto">
              <a:xfrm>
                <a:off x="1871" y="491"/>
                <a:ext cx="263" cy="456"/>
              </a:xfrm>
              <a:custGeom>
                <a:avLst/>
                <a:gdLst>
                  <a:gd name="T0" fmla="*/ 260 w 263"/>
                  <a:gd name="T1" fmla="*/ 456 h 456"/>
                  <a:gd name="T2" fmla="*/ 263 w 263"/>
                  <a:gd name="T3" fmla="*/ 453 h 456"/>
                  <a:gd name="T4" fmla="*/ 3 w 263"/>
                  <a:gd name="T5" fmla="*/ 0 h 456"/>
                  <a:gd name="T6" fmla="*/ 0 w 263"/>
                  <a:gd name="T7" fmla="*/ 3 h 456"/>
                  <a:gd name="T8" fmla="*/ 260 w 263"/>
                  <a:gd name="T9" fmla="*/ 45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56">
                    <a:moveTo>
                      <a:pt x="260" y="456"/>
                    </a:moveTo>
                    <a:lnTo>
                      <a:pt x="263" y="45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60" y="4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" name="Freeform 333"/>
              <p:cNvSpPr>
                <a:spLocks/>
              </p:cNvSpPr>
              <p:nvPr userDrawn="1"/>
            </p:nvSpPr>
            <p:spPr bwMode="auto">
              <a:xfrm>
                <a:off x="2131" y="944"/>
                <a:ext cx="104" cy="550"/>
              </a:xfrm>
              <a:custGeom>
                <a:avLst/>
                <a:gdLst>
                  <a:gd name="T0" fmla="*/ 100 w 104"/>
                  <a:gd name="T1" fmla="*/ 550 h 550"/>
                  <a:gd name="T2" fmla="*/ 104 w 104"/>
                  <a:gd name="T3" fmla="*/ 547 h 550"/>
                  <a:gd name="T4" fmla="*/ 3 w 104"/>
                  <a:gd name="T5" fmla="*/ 0 h 550"/>
                  <a:gd name="T6" fmla="*/ 0 w 104"/>
                  <a:gd name="T7" fmla="*/ 0 h 550"/>
                  <a:gd name="T8" fmla="*/ 100 w 104"/>
                  <a:gd name="T9" fmla="*/ 55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550">
                    <a:moveTo>
                      <a:pt x="100" y="550"/>
                    </a:moveTo>
                    <a:lnTo>
                      <a:pt x="104" y="54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00" y="5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" name="Freeform 334"/>
              <p:cNvSpPr>
                <a:spLocks/>
              </p:cNvSpPr>
              <p:nvPr userDrawn="1"/>
            </p:nvSpPr>
            <p:spPr bwMode="auto">
              <a:xfrm>
                <a:off x="1865" y="183"/>
                <a:ext cx="269" cy="764"/>
              </a:xfrm>
              <a:custGeom>
                <a:avLst/>
                <a:gdLst>
                  <a:gd name="T0" fmla="*/ 266 w 269"/>
                  <a:gd name="T1" fmla="*/ 764 h 764"/>
                  <a:gd name="T2" fmla="*/ 269 w 269"/>
                  <a:gd name="T3" fmla="*/ 761 h 764"/>
                  <a:gd name="T4" fmla="*/ 3 w 269"/>
                  <a:gd name="T5" fmla="*/ 0 h 764"/>
                  <a:gd name="T6" fmla="*/ 0 w 269"/>
                  <a:gd name="T7" fmla="*/ 3 h 764"/>
                  <a:gd name="T8" fmla="*/ 266 w 269"/>
                  <a:gd name="T9" fmla="*/ 76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764">
                    <a:moveTo>
                      <a:pt x="266" y="764"/>
                    </a:moveTo>
                    <a:lnTo>
                      <a:pt x="269" y="761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66" y="7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" name="Freeform 335"/>
              <p:cNvSpPr>
                <a:spLocks/>
              </p:cNvSpPr>
              <p:nvPr userDrawn="1"/>
            </p:nvSpPr>
            <p:spPr bwMode="auto">
              <a:xfrm>
                <a:off x="1517" y="944"/>
                <a:ext cx="614" cy="226"/>
              </a:xfrm>
              <a:custGeom>
                <a:avLst/>
                <a:gdLst>
                  <a:gd name="T0" fmla="*/ 3 w 614"/>
                  <a:gd name="T1" fmla="*/ 226 h 226"/>
                  <a:gd name="T2" fmla="*/ 614 w 614"/>
                  <a:gd name="T3" fmla="*/ 3 h 226"/>
                  <a:gd name="T4" fmla="*/ 614 w 614"/>
                  <a:gd name="T5" fmla="*/ 0 h 226"/>
                  <a:gd name="T6" fmla="*/ 0 w 614"/>
                  <a:gd name="T7" fmla="*/ 223 h 226"/>
                  <a:gd name="T8" fmla="*/ 3 w 614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4" h="226">
                    <a:moveTo>
                      <a:pt x="3" y="226"/>
                    </a:moveTo>
                    <a:lnTo>
                      <a:pt x="614" y="3"/>
                    </a:lnTo>
                    <a:lnTo>
                      <a:pt x="614" y="0"/>
                    </a:lnTo>
                    <a:lnTo>
                      <a:pt x="0" y="223"/>
                    </a:lnTo>
                    <a:lnTo>
                      <a:pt x="3" y="2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" name="Freeform 336"/>
              <p:cNvSpPr>
                <a:spLocks/>
              </p:cNvSpPr>
              <p:nvPr userDrawn="1"/>
            </p:nvSpPr>
            <p:spPr bwMode="auto">
              <a:xfrm>
                <a:off x="2131" y="944"/>
                <a:ext cx="787" cy="176"/>
              </a:xfrm>
              <a:custGeom>
                <a:avLst/>
                <a:gdLst>
                  <a:gd name="T0" fmla="*/ 784 w 787"/>
                  <a:gd name="T1" fmla="*/ 176 h 176"/>
                  <a:gd name="T2" fmla="*/ 787 w 787"/>
                  <a:gd name="T3" fmla="*/ 172 h 176"/>
                  <a:gd name="T4" fmla="*/ 0 w 787"/>
                  <a:gd name="T5" fmla="*/ 0 h 176"/>
                  <a:gd name="T6" fmla="*/ 0 w 787"/>
                  <a:gd name="T7" fmla="*/ 3 h 176"/>
                  <a:gd name="T8" fmla="*/ 784 w 787"/>
                  <a:gd name="T9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7" h="176">
                    <a:moveTo>
                      <a:pt x="784" y="176"/>
                    </a:moveTo>
                    <a:lnTo>
                      <a:pt x="787" y="17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784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" name="Freeform 337"/>
              <p:cNvSpPr>
                <a:spLocks/>
              </p:cNvSpPr>
              <p:nvPr userDrawn="1"/>
            </p:nvSpPr>
            <p:spPr bwMode="auto">
              <a:xfrm>
                <a:off x="3" y="733"/>
                <a:ext cx="323" cy="299"/>
              </a:xfrm>
              <a:custGeom>
                <a:avLst/>
                <a:gdLst>
                  <a:gd name="T0" fmla="*/ 0 w 323"/>
                  <a:gd name="T1" fmla="*/ 295 h 299"/>
                  <a:gd name="T2" fmla="*/ 320 w 323"/>
                  <a:gd name="T3" fmla="*/ 0 h 299"/>
                  <a:gd name="T4" fmla="*/ 323 w 323"/>
                  <a:gd name="T5" fmla="*/ 3 h 299"/>
                  <a:gd name="T6" fmla="*/ 0 w 323"/>
                  <a:gd name="T7" fmla="*/ 299 h 299"/>
                  <a:gd name="T8" fmla="*/ 0 w 323"/>
                  <a:gd name="T9" fmla="*/ 295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99">
                    <a:moveTo>
                      <a:pt x="0" y="295"/>
                    </a:moveTo>
                    <a:lnTo>
                      <a:pt x="320" y="0"/>
                    </a:lnTo>
                    <a:lnTo>
                      <a:pt x="323" y="3"/>
                    </a:lnTo>
                    <a:lnTo>
                      <a:pt x="0" y="299"/>
                    </a:lnTo>
                    <a:lnTo>
                      <a:pt x="0" y="2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" name="Freeform 338"/>
              <p:cNvSpPr>
                <a:spLocks/>
              </p:cNvSpPr>
              <p:nvPr userDrawn="1"/>
            </p:nvSpPr>
            <p:spPr bwMode="auto">
              <a:xfrm>
                <a:off x="326" y="733"/>
                <a:ext cx="25" cy="25"/>
              </a:xfrm>
              <a:custGeom>
                <a:avLst/>
                <a:gdLst>
                  <a:gd name="T0" fmla="*/ 22 w 25"/>
                  <a:gd name="T1" fmla="*/ 25 h 25"/>
                  <a:gd name="T2" fmla="*/ 25 w 25"/>
                  <a:gd name="T3" fmla="*/ 22 h 25"/>
                  <a:gd name="T4" fmla="*/ 0 w 25"/>
                  <a:gd name="T5" fmla="*/ 0 h 25"/>
                  <a:gd name="T6" fmla="*/ 0 w 25"/>
                  <a:gd name="T7" fmla="*/ 0 h 25"/>
                  <a:gd name="T8" fmla="*/ 22 w 2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2" y="25"/>
                    </a:moveTo>
                    <a:lnTo>
                      <a:pt x="25" y="2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" name="Freeform 339"/>
              <p:cNvSpPr>
                <a:spLocks/>
              </p:cNvSpPr>
              <p:nvPr userDrawn="1"/>
            </p:nvSpPr>
            <p:spPr bwMode="auto">
              <a:xfrm>
                <a:off x="323" y="466"/>
                <a:ext cx="345" cy="270"/>
              </a:xfrm>
              <a:custGeom>
                <a:avLst/>
                <a:gdLst>
                  <a:gd name="T0" fmla="*/ 3 w 345"/>
                  <a:gd name="T1" fmla="*/ 270 h 270"/>
                  <a:gd name="T2" fmla="*/ 345 w 345"/>
                  <a:gd name="T3" fmla="*/ 3 h 270"/>
                  <a:gd name="T4" fmla="*/ 345 w 345"/>
                  <a:gd name="T5" fmla="*/ 0 h 270"/>
                  <a:gd name="T6" fmla="*/ 0 w 345"/>
                  <a:gd name="T7" fmla="*/ 267 h 270"/>
                  <a:gd name="T8" fmla="*/ 3 w 345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270">
                    <a:moveTo>
                      <a:pt x="3" y="270"/>
                    </a:moveTo>
                    <a:lnTo>
                      <a:pt x="345" y="3"/>
                    </a:lnTo>
                    <a:lnTo>
                      <a:pt x="345" y="0"/>
                    </a:lnTo>
                    <a:lnTo>
                      <a:pt x="0" y="267"/>
                    </a:lnTo>
                    <a:lnTo>
                      <a:pt x="3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" name="Freeform 340"/>
              <p:cNvSpPr>
                <a:spLocks/>
              </p:cNvSpPr>
              <p:nvPr userDrawn="1"/>
            </p:nvSpPr>
            <p:spPr bwMode="auto">
              <a:xfrm>
                <a:off x="3" y="733"/>
                <a:ext cx="323" cy="299"/>
              </a:xfrm>
              <a:custGeom>
                <a:avLst/>
                <a:gdLst>
                  <a:gd name="T0" fmla="*/ 0 w 323"/>
                  <a:gd name="T1" fmla="*/ 295 h 299"/>
                  <a:gd name="T2" fmla="*/ 320 w 323"/>
                  <a:gd name="T3" fmla="*/ 0 h 299"/>
                  <a:gd name="T4" fmla="*/ 323 w 323"/>
                  <a:gd name="T5" fmla="*/ 3 h 299"/>
                  <a:gd name="T6" fmla="*/ 0 w 323"/>
                  <a:gd name="T7" fmla="*/ 299 h 299"/>
                  <a:gd name="T8" fmla="*/ 0 w 323"/>
                  <a:gd name="T9" fmla="*/ 295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99">
                    <a:moveTo>
                      <a:pt x="0" y="295"/>
                    </a:moveTo>
                    <a:lnTo>
                      <a:pt x="320" y="0"/>
                    </a:lnTo>
                    <a:lnTo>
                      <a:pt x="323" y="3"/>
                    </a:lnTo>
                    <a:lnTo>
                      <a:pt x="0" y="299"/>
                    </a:lnTo>
                    <a:lnTo>
                      <a:pt x="0" y="2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" name="Freeform 341"/>
              <p:cNvSpPr>
                <a:spLocks/>
              </p:cNvSpPr>
              <p:nvPr userDrawn="1"/>
            </p:nvSpPr>
            <p:spPr bwMode="auto">
              <a:xfrm>
                <a:off x="326" y="733"/>
                <a:ext cx="25" cy="25"/>
              </a:xfrm>
              <a:custGeom>
                <a:avLst/>
                <a:gdLst>
                  <a:gd name="T0" fmla="*/ 22 w 25"/>
                  <a:gd name="T1" fmla="*/ 25 h 25"/>
                  <a:gd name="T2" fmla="*/ 25 w 25"/>
                  <a:gd name="T3" fmla="*/ 22 h 25"/>
                  <a:gd name="T4" fmla="*/ 0 w 25"/>
                  <a:gd name="T5" fmla="*/ 0 h 25"/>
                  <a:gd name="T6" fmla="*/ 0 w 25"/>
                  <a:gd name="T7" fmla="*/ 0 h 25"/>
                  <a:gd name="T8" fmla="*/ 22 w 2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2" y="25"/>
                    </a:moveTo>
                    <a:lnTo>
                      <a:pt x="25" y="2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" name="Freeform 342"/>
              <p:cNvSpPr>
                <a:spLocks/>
              </p:cNvSpPr>
              <p:nvPr userDrawn="1"/>
            </p:nvSpPr>
            <p:spPr bwMode="auto">
              <a:xfrm>
                <a:off x="323" y="466"/>
                <a:ext cx="345" cy="270"/>
              </a:xfrm>
              <a:custGeom>
                <a:avLst/>
                <a:gdLst>
                  <a:gd name="T0" fmla="*/ 3 w 345"/>
                  <a:gd name="T1" fmla="*/ 270 h 270"/>
                  <a:gd name="T2" fmla="*/ 345 w 345"/>
                  <a:gd name="T3" fmla="*/ 3 h 270"/>
                  <a:gd name="T4" fmla="*/ 345 w 345"/>
                  <a:gd name="T5" fmla="*/ 0 h 270"/>
                  <a:gd name="T6" fmla="*/ 0 w 345"/>
                  <a:gd name="T7" fmla="*/ 267 h 270"/>
                  <a:gd name="T8" fmla="*/ 3 w 345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270">
                    <a:moveTo>
                      <a:pt x="3" y="270"/>
                    </a:moveTo>
                    <a:lnTo>
                      <a:pt x="345" y="3"/>
                    </a:lnTo>
                    <a:lnTo>
                      <a:pt x="345" y="0"/>
                    </a:lnTo>
                    <a:lnTo>
                      <a:pt x="0" y="267"/>
                    </a:lnTo>
                    <a:lnTo>
                      <a:pt x="3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" name="Freeform 343"/>
              <p:cNvSpPr>
                <a:spLocks/>
              </p:cNvSpPr>
              <p:nvPr userDrawn="1"/>
            </p:nvSpPr>
            <p:spPr bwMode="auto">
              <a:xfrm>
                <a:off x="1648" y="944"/>
                <a:ext cx="483" cy="88"/>
              </a:xfrm>
              <a:custGeom>
                <a:avLst/>
                <a:gdLst>
                  <a:gd name="T0" fmla="*/ 4 w 483"/>
                  <a:gd name="T1" fmla="*/ 88 h 88"/>
                  <a:gd name="T2" fmla="*/ 483 w 483"/>
                  <a:gd name="T3" fmla="*/ 3 h 88"/>
                  <a:gd name="T4" fmla="*/ 483 w 483"/>
                  <a:gd name="T5" fmla="*/ 0 h 88"/>
                  <a:gd name="T6" fmla="*/ 0 w 483"/>
                  <a:gd name="T7" fmla="*/ 84 h 88"/>
                  <a:gd name="T8" fmla="*/ 4 w 483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88">
                    <a:moveTo>
                      <a:pt x="4" y="88"/>
                    </a:moveTo>
                    <a:lnTo>
                      <a:pt x="483" y="3"/>
                    </a:lnTo>
                    <a:lnTo>
                      <a:pt x="483" y="0"/>
                    </a:lnTo>
                    <a:lnTo>
                      <a:pt x="0" y="84"/>
                    </a:lnTo>
                    <a:lnTo>
                      <a:pt x="4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" name="Freeform 344"/>
              <p:cNvSpPr>
                <a:spLocks/>
              </p:cNvSpPr>
              <p:nvPr userDrawn="1"/>
            </p:nvSpPr>
            <p:spPr bwMode="auto">
              <a:xfrm>
                <a:off x="1648" y="494"/>
                <a:ext cx="226" cy="538"/>
              </a:xfrm>
              <a:custGeom>
                <a:avLst/>
                <a:gdLst>
                  <a:gd name="T0" fmla="*/ 4 w 226"/>
                  <a:gd name="T1" fmla="*/ 538 h 538"/>
                  <a:gd name="T2" fmla="*/ 226 w 226"/>
                  <a:gd name="T3" fmla="*/ 0 h 538"/>
                  <a:gd name="T4" fmla="*/ 223 w 226"/>
                  <a:gd name="T5" fmla="*/ 0 h 538"/>
                  <a:gd name="T6" fmla="*/ 0 w 226"/>
                  <a:gd name="T7" fmla="*/ 534 h 538"/>
                  <a:gd name="T8" fmla="*/ 4 w 226"/>
                  <a:gd name="T9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538">
                    <a:moveTo>
                      <a:pt x="4" y="538"/>
                    </a:moveTo>
                    <a:lnTo>
                      <a:pt x="226" y="0"/>
                    </a:lnTo>
                    <a:lnTo>
                      <a:pt x="223" y="0"/>
                    </a:lnTo>
                    <a:lnTo>
                      <a:pt x="0" y="534"/>
                    </a:lnTo>
                    <a:lnTo>
                      <a:pt x="4" y="5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" name="Freeform 345"/>
              <p:cNvSpPr>
                <a:spLocks/>
              </p:cNvSpPr>
              <p:nvPr userDrawn="1"/>
            </p:nvSpPr>
            <p:spPr bwMode="auto">
              <a:xfrm>
                <a:off x="1648" y="1028"/>
                <a:ext cx="587" cy="466"/>
              </a:xfrm>
              <a:custGeom>
                <a:avLst/>
                <a:gdLst>
                  <a:gd name="T0" fmla="*/ 583 w 587"/>
                  <a:gd name="T1" fmla="*/ 466 h 466"/>
                  <a:gd name="T2" fmla="*/ 587 w 587"/>
                  <a:gd name="T3" fmla="*/ 463 h 466"/>
                  <a:gd name="T4" fmla="*/ 4 w 587"/>
                  <a:gd name="T5" fmla="*/ 0 h 466"/>
                  <a:gd name="T6" fmla="*/ 0 w 587"/>
                  <a:gd name="T7" fmla="*/ 4 h 466"/>
                  <a:gd name="T8" fmla="*/ 583 w 587"/>
                  <a:gd name="T9" fmla="*/ 466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466">
                    <a:moveTo>
                      <a:pt x="583" y="466"/>
                    </a:moveTo>
                    <a:lnTo>
                      <a:pt x="587" y="463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583" y="4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" name="Freeform 346"/>
              <p:cNvSpPr>
                <a:spLocks/>
              </p:cNvSpPr>
              <p:nvPr userDrawn="1"/>
            </p:nvSpPr>
            <p:spPr bwMode="auto">
              <a:xfrm>
                <a:off x="1648" y="183"/>
                <a:ext cx="220" cy="849"/>
              </a:xfrm>
              <a:custGeom>
                <a:avLst/>
                <a:gdLst>
                  <a:gd name="T0" fmla="*/ 4 w 220"/>
                  <a:gd name="T1" fmla="*/ 849 h 849"/>
                  <a:gd name="T2" fmla="*/ 220 w 220"/>
                  <a:gd name="T3" fmla="*/ 3 h 849"/>
                  <a:gd name="T4" fmla="*/ 217 w 220"/>
                  <a:gd name="T5" fmla="*/ 0 h 849"/>
                  <a:gd name="T6" fmla="*/ 0 w 220"/>
                  <a:gd name="T7" fmla="*/ 845 h 849"/>
                  <a:gd name="T8" fmla="*/ 4 w 220"/>
                  <a:gd name="T9" fmla="*/ 849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849">
                    <a:moveTo>
                      <a:pt x="4" y="849"/>
                    </a:moveTo>
                    <a:lnTo>
                      <a:pt x="220" y="3"/>
                    </a:lnTo>
                    <a:lnTo>
                      <a:pt x="217" y="0"/>
                    </a:lnTo>
                    <a:lnTo>
                      <a:pt x="0" y="845"/>
                    </a:lnTo>
                    <a:lnTo>
                      <a:pt x="4" y="8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" name="Freeform 347"/>
              <p:cNvSpPr>
                <a:spLocks/>
              </p:cNvSpPr>
              <p:nvPr userDrawn="1"/>
            </p:nvSpPr>
            <p:spPr bwMode="auto">
              <a:xfrm>
                <a:off x="1517" y="1028"/>
                <a:ext cx="135" cy="139"/>
              </a:xfrm>
              <a:custGeom>
                <a:avLst/>
                <a:gdLst>
                  <a:gd name="T0" fmla="*/ 3 w 135"/>
                  <a:gd name="T1" fmla="*/ 139 h 139"/>
                  <a:gd name="T2" fmla="*/ 135 w 135"/>
                  <a:gd name="T3" fmla="*/ 4 h 139"/>
                  <a:gd name="T4" fmla="*/ 131 w 135"/>
                  <a:gd name="T5" fmla="*/ 0 h 139"/>
                  <a:gd name="T6" fmla="*/ 0 w 135"/>
                  <a:gd name="T7" fmla="*/ 139 h 139"/>
                  <a:gd name="T8" fmla="*/ 3 w 135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39">
                    <a:moveTo>
                      <a:pt x="3" y="139"/>
                    </a:moveTo>
                    <a:lnTo>
                      <a:pt x="135" y="4"/>
                    </a:lnTo>
                    <a:lnTo>
                      <a:pt x="131" y="0"/>
                    </a:lnTo>
                    <a:lnTo>
                      <a:pt x="0" y="139"/>
                    </a:lnTo>
                    <a:lnTo>
                      <a:pt x="3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" name="Freeform 348"/>
              <p:cNvSpPr>
                <a:spLocks/>
              </p:cNvSpPr>
              <p:nvPr userDrawn="1"/>
            </p:nvSpPr>
            <p:spPr bwMode="auto">
              <a:xfrm>
                <a:off x="749" y="1167"/>
                <a:ext cx="771" cy="465"/>
              </a:xfrm>
              <a:custGeom>
                <a:avLst/>
                <a:gdLst>
                  <a:gd name="T0" fmla="*/ 0 w 771"/>
                  <a:gd name="T1" fmla="*/ 465 h 465"/>
                  <a:gd name="T2" fmla="*/ 771 w 771"/>
                  <a:gd name="T3" fmla="*/ 3 h 465"/>
                  <a:gd name="T4" fmla="*/ 768 w 771"/>
                  <a:gd name="T5" fmla="*/ 0 h 465"/>
                  <a:gd name="T6" fmla="*/ 0 w 771"/>
                  <a:gd name="T7" fmla="*/ 462 h 465"/>
                  <a:gd name="T8" fmla="*/ 0 w 771"/>
                  <a:gd name="T9" fmla="*/ 465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1" h="465">
                    <a:moveTo>
                      <a:pt x="0" y="465"/>
                    </a:moveTo>
                    <a:lnTo>
                      <a:pt x="771" y="3"/>
                    </a:lnTo>
                    <a:lnTo>
                      <a:pt x="768" y="0"/>
                    </a:lnTo>
                    <a:lnTo>
                      <a:pt x="0" y="462"/>
                    </a:lnTo>
                    <a:lnTo>
                      <a:pt x="0" y="4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" name="Freeform 349"/>
              <p:cNvSpPr>
                <a:spLocks/>
              </p:cNvSpPr>
              <p:nvPr userDrawn="1"/>
            </p:nvSpPr>
            <p:spPr bwMode="auto">
              <a:xfrm>
                <a:off x="2231" y="1491"/>
                <a:ext cx="282" cy="487"/>
              </a:xfrm>
              <a:custGeom>
                <a:avLst/>
                <a:gdLst>
                  <a:gd name="T0" fmla="*/ 279 w 282"/>
                  <a:gd name="T1" fmla="*/ 487 h 487"/>
                  <a:gd name="T2" fmla="*/ 282 w 282"/>
                  <a:gd name="T3" fmla="*/ 487 h 487"/>
                  <a:gd name="T4" fmla="*/ 4 w 282"/>
                  <a:gd name="T5" fmla="*/ 0 h 487"/>
                  <a:gd name="T6" fmla="*/ 0 w 282"/>
                  <a:gd name="T7" fmla="*/ 3 h 487"/>
                  <a:gd name="T8" fmla="*/ 279 w 282"/>
                  <a:gd name="T9" fmla="*/ 487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487">
                    <a:moveTo>
                      <a:pt x="279" y="487"/>
                    </a:moveTo>
                    <a:lnTo>
                      <a:pt x="282" y="487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279" y="4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" name="Freeform 350"/>
              <p:cNvSpPr>
                <a:spLocks/>
              </p:cNvSpPr>
              <p:nvPr userDrawn="1"/>
            </p:nvSpPr>
            <p:spPr bwMode="auto">
              <a:xfrm>
                <a:off x="2510" y="1663"/>
                <a:ext cx="633" cy="318"/>
              </a:xfrm>
              <a:custGeom>
                <a:avLst/>
                <a:gdLst>
                  <a:gd name="T0" fmla="*/ 0 w 633"/>
                  <a:gd name="T1" fmla="*/ 318 h 318"/>
                  <a:gd name="T2" fmla="*/ 633 w 633"/>
                  <a:gd name="T3" fmla="*/ 4 h 318"/>
                  <a:gd name="T4" fmla="*/ 630 w 633"/>
                  <a:gd name="T5" fmla="*/ 0 h 318"/>
                  <a:gd name="T6" fmla="*/ 0 w 633"/>
                  <a:gd name="T7" fmla="*/ 315 h 318"/>
                  <a:gd name="T8" fmla="*/ 0 w 633"/>
                  <a:gd name="T9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318">
                    <a:moveTo>
                      <a:pt x="0" y="318"/>
                    </a:moveTo>
                    <a:lnTo>
                      <a:pt x="633" y="4"/>
                    </a:lnTo>
                    <a:lnTo>
                      <a:pt x="630" y="0"/>
                    </a:lnTo>
                    <a:lnTo>
                      <a:pt x="0" y="315"/>
                    </a:lnTo>
                    <a:lnTo>
                      <a:pt x="0" y="3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" name="Freeform 351"/>
              <p:cNvSpPr>
                <a:spLocks/>
              </p:cNvSpPr>
              <p:nvPr userDrawn="1"/>
            </p:nvSpPr>
            <p:spPr bwMode="auto">
              <a:xfrm>
                <a:off x="2510" y="1371"/>
                <a:ext cx="633" cy="610"/>
              </a:xfrm>
              <a:custGeom>
                <a:avLst/>
                <a:gdLst>
                  <a:gd name="T0" fmla="*/ 3 w 633"/>
                  <a:gd name="T1" fmla="*/ 610 h 610"/>
                  <a:gd name="T2" fmla="*/ 633 w 633"/>
                  <a:gd name="T3" fmla="*/ 3 h 610"/>
                  <a:gd name="T4" fmla="*/ 630 w 633"/>
                  <a:gd name="T5" fmla="*/ 0 h 610"/>
                  <a:gd name="T6" fmla="*/ 0 w 633"/>
                  <a:gd name="T7" fmla="*/ 607 h 610"/>
                  <a:gd name="T8" fmla="*/ 3 w 633"/>
                  <a:gd name="T9" fmla="*/ 61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610">
                    <a:moveTo>
                      <a:pt x="3" y="610"/>
                    </a:moveTo>
                    <a:lnTo>
                      <a:pt x="633" y="3"/>
                    </a:lnTo>
                    <a:lnTo>
                      <a:pt x="630" y="0"/>
                    </a:lnTo>
                    <a:lnTo>
                      <a:pt x="0" y="607"/>
                    </a:lnTo>
                    <a:lnTo>
                      <a:pt x="3" y="6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" name="Freeform 352"/>
              <p:cNvSpPr>
                <a:spLocks/>
              </p:cNvSpPr>
              <p:nvPr userDrawn="1"/>
            </p:nvSpPr>
            <p:spPr bwMode="auto">
              <a:xfrm>
                <a:off x="3140" y="1663"/>
                <a:ext cx="705" cy="359"/>
              </a:xfrm>
              <a:custGeom>
                <a:avLst/>
                <a:gdLst>
                  <a:gd name="T0" fmla="*/ 702 w 705"/>
                  <a:gd name="T1" fmla="*/ 359 h 359"/>
                  <a:gd name="T2" fmla="*/ 705 w 705"/>
                  <a:gd name="T3" fmla="*/ 356 h 359"/>
                  <a:gd name="T4" fmla="*/ 3 w 705"/>
                  <a:gd name="T5" fmla="*/ 0 h 359"/>
                  <a:gd name="T6" fmla="*/ 0 w 705"/>
                  <a:gd name="T7" fmla="*/ 4 h 359"/>
                  <a:gd name="T8" fmla="*/ 702 w 705"/>
                  <a:gd name="T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359">
                    <a:moveTo>
                      <a:pt x="702" y="359"/>
                    </a:moveTo>
                    <a:lnTo>
                      <a:pt x="705" y="356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702" y="3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" name="Freeform 353"/>
              <p:cNvSpPr>
                <a:spLocks/>
              </p:cNvSpPr>
              <p:nvPr userDrawn="1"/>
            </p:nvSpPr>
            <p:spPr bwMode="auto">
              <a:xfrm>
                <a:off x="3842" y="1575"/>
                <a:ext cx="448" cy="447"/>
              </a:xfrm>
              <a:custGeom>
                <a:avLst/>
                <a:gdLst>
                  <a:gd name="T0" fmla="*/ 3 w 448"/>
                  <a:gd name="T1" fmla="*/ 447 h 447"/>
                  <a:gd name="T2" fmla="*/ 448 w 448"/>
                  <a:gd name="T3" fmla="*/ 4 h 447"/>
                  <a:gd name="T4" fmla="*/ 445 w 448"/>
                  <a:gd name="T5" fmla="*/ 0 h 447"/>
                  <a:gd name="T6" fmla="*/ 0 w 448"/>
                  <a:gd name="T7" fmla="*/ 444 h 447"/>
                  <a:gd name="T8" fmla="*/ 3 w 448"/>
                  <a:gd name="T9" fmla="*/ 447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8" h="447">
                    <a:moveTo>
                      <a:pt x="3" y="447"/>
                    </a:moveTo>
                    <a:lnTo>
                      <a:pt x="448" y="4"/>
                    </a:lnTo>
                    <a:lnTo>
                      <a:pt x="445" y="0"/>
                    </a:lnTo>
                    <a:lnTo>
                      <a:pt x="0" y="444"/>
                    </a:lnTo>
                    <a:lnTo>
                      <a:pt x="3" y="4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" name="Freeform 354"/>
              <p:cNvSpPr>
                <a:spLocks/>
              </p:cNvSpPr>
              <p:nvPr userDrawn="1"/>
            </p:nvSpPr>
            <p:spPr bwMode="auto">
              <a:xfrm>
                <a:off x="3842" y="1575"/>
                <a:ext cx="448" cy="447"/>
              </a:xfrm>
              <a:custGeom>
                <a:avLst/>
                <a:gdLst>
                  <a:gd name="T0" fmla="*/ 3 w 448"/>
                  <a:gd name="T1" fmla="*/ 447 h 447"/>
                  <a:gd name="T2" fmla="*/ 448 w 448"/>
                  <a:gd name="T3" fmla="*/ 4 h 447"/>
                  <a:gd name="T4" fmla="*/ 445 w 448"/>
                  <a:gd name="T5" fmla="*/ 0 h 447"/>
                  <a:gd name="T6" fmla="*/ 0 w 448"/>
                  <a:gd name="T7" fmla="*/ 444 h 447"/>
                  <a:gd name="T8" fmla="*/ 3 w 448"/>
                  <a:gd name="T9" fmla="*/ 447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8" h="447">
                    <a:moveTo>
                      <a:pt x="3" y="447"/>
                    </a:moveTo>
                    <a:lnTo>
                      <a:pt x="448" y="4"/>
                    </a:lnTo>
                    <a:lnTo>
                      <a:pt x="445" y="0"/>
                    </a:lnTo>
                    <a:lnTo>
                      <a:pt x="0" y="444"/>
                    </a:lnTo>
                    <a:lnTo>
                      <a:pt x="3" y="4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" name="Freeform 355"/>
              <p:cNvSpPr>
                <a:spLocks/>
              </p:cNvSpPr>
              <p:nvPr userDrawn="1"/>
            </p:nvSpPr>
            <p:spPr bwMode="auto">
              <a:xfrm>
                <a:off x="3842" y="1940"/>
                <a:ext cx="138" cy="82"/>
              </a:xfrm>
              <a:custGeom>
                <a:avLst/>
                <a:gdLst>
                  <a:gd name="T0" fmla="*/ 0 w 138"/>
                  <a:gd name="T1" fmla="*/ 82 h 82"/>
                  <a:gd name="T2" fmla="*/ 138 w 138"/>
                  <a:gd name="T3" fmla="*/ 0 h 82"/>
                  <a:gd name="T4" fmla="*/ 135 w 138"/>
                  <a:gd name="T5" fmla="*/ 0 h 82"/>
                  <a:gd name="T6" fmla="*/ 0 w 138"/>
                  <a:gd name="T7" fmla="*/ 79 h 82"/>
                  <a:gd name="T8" fmla="*/ 0 w 138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82">
                    <a:moveTo>
                      <a:pt x="0" y="82"/>
                    </a:moveTo>
                    <a:lnTo>
                      <a:pt x="138" y="0"/>
                    </a:lnTo>
                    <a:lnTo>
                      <a:pt x="135" y="0"/>
                    </a:lnTo>
                    <a:lnTo>
                      <a:pt x="0" y="79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" name="Freeform 356"/>
              <p:cNvSpPr>
                <a:spLocks/>
              </p:cNvSpPr>
              <p:nvPr userDrawn="1"/>
            </p:nvSpPr>
            <p:spPr bwMode="auto">
              <a:xfrm>
                <a:off x="3842" y="1308"/>
                <a:ext cx="182" cy="714"/>
              </a:xfrm>
              <a:custGeom>
                <a:avLst/>
                <a:gdLst>
                  <a:gd name="T0" fmla="*/ 3 w 182"/>
                  <a:gd name="T1" fmla="*/ 714 h 714"/>
                  <a:gd name="T2" fmla="*/ 182 w 182"/>
                  <a:gd name="T3" fmla="*/ 3 h 714"/>
                  <a:gd name="T4" fmla="*/ 179 w 182"/>
                  <a:gd name="T5" fmla="*/ 0 h 714"/>
                  <a:gd name="T6" fmla="*/ 0 w 182"/>
                  <a:gd name="T7" fmla="*/ 714 h 714"/>
                  <a:gd name="T8" fmla="*/ 3 w 182"/>
                  <a:gd name="T9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714">
                    <a:moveTo>
                      <a:pt x="3" y="714"/>
                    </a:moveTo>
                    <a:lnTo>
                      <a:pt x="182" y="3"/>
                    </a:lnTo>
                    <a:lnTo>
                      <a:pt x="179" y="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" name="Freeform 357"/>
              <p:cNvSpPr>
                <a:spLocks/>
              </p:cNvSpPr>
              <p:nvPr userDrawn="1"/>
            </p:nvSpPr>
            <p:spPr bwMode="auto">
              <a:xfrm>
                <a:off x="3842" y="1308"/>
                <a:ext cx="182" cy="714"/>
              </a:xfrm>
              <a:custGeom>
                <a:avLst/>
                <a:gdLst>
                  <a:gd name="T0" fmla="*/ 3 w 182"/>
                  <a:gd name="T1" fmla="*/ 714 h 714"/>
                  <a:gd name="T2" fmla="*/ 182 w 182"/>
                  <a:gd name="T3" fmla="*/ 3 h 714"/>
                  <a:gd name="T4" fmla="*/ 179 w 182"/>
                  <a:gd name="T5" fmla="*/ 0 h 714"/>
                  <a:gd name="T6" fmla="*/ 0 w 182"/>
                  <a:gd name="T7" fmla="*/ 714 h 714"/>
                  <a:gd name="T8" fmla="*/ 3 w 182"/>
                  <a:gd name="T9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714">
                    <a:moveTo>
                      <a:pt x="3" y="714"/>
                    </a:moveTo>
                    <a:lnTo>
                      <a:pt x="182" y="3"/>
                    </a:lnTo>
                    <a:lnTo>
                      <a:pt x="179" y="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" name="Freeform 358"/>
              <p:cNvSpPr>
                <a:spLocks/>
              </p:cNvSpPr>
              <p:nvPr userDrawn="1"/>
            </p:nvSpPr>
            <p:spPr bwMode="auto">
              <a:xfrm>
                <a:off x="2003" y="1978"/>
                <a:ext cx="507" cy="53"/>
              </a:xfrm>
              <a:custGeom>
                <a:avLst/>
                <a:gdLst>
                  <a:gd name="T0" fmla="*/ 0 w 507"/>
                  <a:gd name="T1" fmla="*/ 53 h 53"/>
                  <a:gd name="T2" fmla="*/ 507 w 507"/>
                  <a:gd name="T3" fmla="*/ 3 h 53"/>
                  <a:gd name="T4" fmla="*/ 507 w 507"/>
                  <a:gd name="T5" fmla="*/ 0 h 53"/>
                  <a:gd name="T6" fmla="*/ 0 w 507"/>
                  <a:gd name="T7" fmla="*/ 50 h 53"/>
                  <a:gd name="T8" fmla="*/ 0 w 507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7" h="53">
                    <a:moveTo>
                      <a:pt x="0" y="53"/>
                    </a:moveTo>
                    <a:lnTo>
                      <a:pt x="507" y="3"/>
                    </a:lnTo>
                    <a:lnTo>
                      <a:pt x="507" y="0"/>
                    </a:lnTo>
                    <a:lnTo>
                      <a:pt x="0" y="50"/>
                    </a:lnTo>
                    <a:lnTo>
                      <a:pt x="0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" name="Freeform 359"/>
              <p:cNvSpPr>
                <a:spLocks/>
              </p:cNvSpPr>
              <p:nvPr userDrawn="1"/>
            </p:nvSpPr>
            <p:spPr bwMode="auto">
              <a:xfrm>
                <a:off x="1999" y="1491"/>
                <a:ext cx="236" cy="540"/>
              </a:xfrm>
              <a:custGeom>
                <a:avLst/>
                <a:gdLst>
                  <a:gd name="T0" fmla="*/ 4 w 236"/>
                  <a:gd name="T1" fmla="*/ 540 h 540"/>
                  <a:gd name="T2" fmla="*/ 236 w 236"/>
                  <a:gd name="T3" fmla="*/ 3 h 540"/>
                  <a:gd name="T4" fmla="*/ 232 w 236"/>
                  <a:gd name="T5" fmla="*/ 0 h 540"/>
                  <a:gd name="T6" fmla="*/ 0 w 236"/>
                  <a:gd name="T7" fmla="*/ 540 h 540"/>
                  <a:gd name="T8" fmla="*/ 4 w 236"/>
                  <a:gd name="T9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540">
                    <a:moveTo>
                      <a:pt x="4" y="540"/>
                    </a:moveTo>
                    <a:lnTo>
                      <a:pt x="236" y="3"/>
                    </a:lnTo>
                    <a:lnTo>
                      <a:pt x="232" y="0"/>
                    </a:lnTo>
                    <a:lnTo>
                      <a:pt x="0" y="540"/>
                    </a:lnTo>
                    <a:lnTo>
                      <a:pt x="4" y="5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" name="Freeform 360"/>
              <p:cNvSpPr>
                <a:spLocks/>
              </p:cNvSpPr>
              <p:nvPr userDrawn="1"/>
            </p:nvSpPr>
            <p:spPr bwMode="auto">
              <a:xfrm>
                <a:off x="749" y="1629"/>
                <a:ext cx="254" cy="19"/>
              </a:xfrm>
              <a:custGeom>
                <a:avLst/>
                <a:gdLst>
                  <a:gd name="T0" fmla="*/ 254 w 254"/>
                  <a:gd name="T1" fmla="*/ 19 h 19"/>
                  <a:gd name="T2" fmla="*/ 254 w 254"/>
                  <a:gd name="T3" fmla="*/ 19 h 19"/>
                  <a:gd name="T4" fmla="*/ 0 w 254"/>
                  <a:gd name="T5" fmla="*/ 0 h 19"/>
                  <a:gd name="T6" fmla="*/ 0 w 254"/>
                  <a:gd name="T7" fmla="*/ 3 h 19"/>
                  <a:gd name="T8" fmla="*/ 254 w 25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19">
                    <a:moveTo>
                      <a:pt x="254" y="19"/>
                    </a:moveTo>
                    <a:lnTo>
                      <a:pt x="254" y="19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5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" name="Freeform 361"/>
              <p:cNvSpPr>
                <a:spLocks/>
              </p:cNvSpPr>
              <p:nvPr userDrawn="1"/>
            </p:nvSpPr>
            <p:spPr bwMode="auto">
              <a:xfrm>
                <a:off x="1003" y="1028"/>
                <a:ext cx="649" cy="623"/>
              </a:xfrm>
              <a:custGeom>
                <a:avLst/>
                <a:gdLst>
                  <a:gd name="T0" fmla="*/ 3 w 649"/>
                  <a:gd name="T1" fmla="*/ 623 h 623"/>
                  <a:gd name="T2" fmla="*/ 649 w 649"/>
                  <a:gd name="T3" fmla="*/ 4 h 623"/>
                  <a:gd name="T4" fmla="*/ 645 w 649"/>
                  <a:gd name="T5" fmla="*/ 0 h 623"/>
                  <a:gd name="T6" fmla="*/ 0 w 649"/>
                  <a:gd name="T7" fmla="*/ 617 h 623"/>
                  <a:gd name="T8" fmla="*/ 3 w 649"/>
                  <a:gd name="T9" fmla="*/ 623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9" h="623">
                    <a:moveTo>
                      <a:pt x="3" y="623"/>
                    </a:moveTo>
                    <a:lnTo>
                      <a:pt x="649" y="4"/>
                    </a:lnTo>
                    <a:lnTo>
                      <a:pt x="645" y="0"/>
                    </a:lnTo>
                    <a:lnTo>
                      <a:pt x="0" y="617"/>
                    </a:lnTo>
                    <a:lnTo>
                      <a:pt x="3" y="6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" name="Freeform 362"/>
              <p:cNvSpPr>
                <a:spLocks/>
              </p:cNvSpPr>
              <p:nvPr userDrawn="1"/>
            </p:nvSpPr>
            <p:spPr bwMode="auto">
              <a:xfrm>
                <a:off x="1003" y="1167"/>
                <a:ext cx="517" cy="481"/>
              </a:xfrm>
              <a:custGeom>
                <a:avLst/>
                <a:gdLst>
                  <a:gd name="T0" fmla="*/ 3 w 517"/>
                  <a:gd name="T1" fmla="*/ 481 h 481"/>
                  <a:gd name="T2" fmla="*/ 517 w 517"/>
                  <a:gd name="T3" fmla="*/ 3 h 481"/>
                  <a:gd name="T4" fmla="*/ 514 w 517"/>
                  <a:gd name="T5" fmla="*/ 0 h 481"/>
                  <a:gd name="T6" fmla="*/ 0 w 517"/>
                  <a:gd name="T7" fmla="*/ 481 h 481"/>
                  <a:gd name="T8" fmla="*/ 3 w 517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" h="481">
                    <a:moveTo>
                      <a:pt x="3" y="481"/>
                    </a:moveTo>
                    <a:lnTo>
                      <a:pt x="517" y="3"/>
                    </a:lnTo>
                    <a:lnTo>
                      <a:pt x="514" y="0"/>
                    </a:lnTo>
                    <a:lnTo>
                      <a:pt x="0" y="481"/>
                    </a:lnTo>
                    <a:lnTo>
                      <a:pt x="3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" name="Freeform 363"/>
              <p:cNvSpPr>
                <a:spLocks/>
              </p:cNvSpPr>
              <p:nvPr userDrawn="1"/>
            </p:nvSpPr>
            <p:spPr bwMode="auto">
              <a:xfrm>
                <a:off x="605" y="1151"/>
                <a:ext cx="401" cy="497"/>
              </a:xfrm>
              <a:custGeom>
                <a:avLst/>
                <a:gdLst>
                  <a:gd name="T0" fmla="*/ 398 w 401"/>
                  <a:gd name="T1" fmla="*/ 497 h 497"/>
                  <a:gd name="T2" fmla="*/ 401 w 401"/>
                  <a:gd name="T3" fmla="*/ 497 h 497"/>
                  <a:gd name="T4" fmla="*/ 3 w 401"/>
                  <a:gd name="T5" fmla="*/ 0 h 497"/>
                  <a:gd name="T6" fmla="*/ 0 w 401"/>
                  <a:gd name="T7" fmla="*/ 0 h 497"/>
                  <a:gd name="T8" fmla="*/ 398 w 401"/>
                  <a:gd name="T9" fmla="*/ 497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497">
                    <a:moveTo>
                      <a:pt x="398" y="497"/>
                    </a:moveTo>
                    <a:lnTo>
                      <a:pt x="401" y="49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98" y="4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" name="Freeform 364"/>
              <p:cNvSpPr>
                <a:spLocks/>
              </p:cNvSpPr>
              <p:nvPr userDrawn="1"/>
            </p:nvSpPr>
            <p:spPr bwMode="auto">
              <a:xfrm>
                <a:off x="605" y="1151"/>
                <a:ext cx="144" cy="481"/>
              </a:xfrm>
              <a:custGeom>
                <a:avLst/>
                <a:gdLst>
                  <a:gd name="T0" fmla="*/ 141 w 144"/>
                  <a:gd name="T1" fmla="*/ 481 h 481"/>
                  <a:gd name="T2" fmla="*/ 144 w 144"/>
                  <a:gd name="T3" fmla="*/ 478 h 481"/>
                  <a:gd name="T4" fmla="*/ 3 w 144"/>
                  <a:gd name="T5" fmla="*/ 0 h 481"/>
                  <a:gd name="T6" fmla="*/ 0 w 144"/>
                  <a:gd name="T7" fmla="*/ 0 h 481"/>
                  <a:gd name="T8" fmla="*/ 141 w 144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481">
                    <a:moveTo>
                      <a:pt x="141" y="481"/>
                    </a:moveTo>
                    <a:lnTo>
                      <a:pt x="144" y="47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41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" name="Freeform 365"/>
              <p:cNvSpPr>
                <a:spLocks/>
              </p:cNvSpPr>
              <p:nvPr userDrawn="1"/>
            </p:nvSpPr>
            <p:spPr bwMode="auto">
              <a:xfrm>
                <a:off x="323" y="733"/>
                <a:ext cx="285" cy="418"/>
              </a:xfrm>
              <a:custGeom>
                <a:avLst/>
                <a:gdLst>
                  <a:gd name="T0" fmla="*/ 282 w 285"/>
                  <a:gd name="T1" fmla="*/ 418 h 418"/>
                  <a:gd name="T2" fmla="*/ 285 w 285"/>
                  <a:gd name="T3" fmla="*/ 418 h 418"/>
                  <a:gd name="T4" fmla="*/ 3 w 285"/>
                  <a:gd name="T5" fmla="*/ 0 h 418"/>
                  <a:gd name="T6" fmla="*/ 0 w 285"/>
                  <a:gd name="T7" fmla="*/ 0 h 418"/>
                  <a:gd name="T8" fmla="*/ 282 w 285"/>
                  <a:gd name="T9" fmla="*/ 418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418">
                    <a:moveTo>
                      <a:pt x="282" y="418"/>
                    </a:moveTo>
                    <a:lnTo>
                      <a:pt x="285" y="41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82" y="4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" name="Freeform 366"/>
              <p:cNvSpPr>
                <a:spLocks/>
              </p:cNvSpPr>
              <p:nvPr userDrawn="1"/>
            </p:nvSpPr>
            <p:spPr bwMode="auto">
              <a:xfrm>
                <a:off x="323" y="733"/>
                <a:ext cx="285" cy="418"/>
              </a:xfrm>
              <a:custGeom>
                <a:avLst/>
                <a:gdLst>
                  <a:gd name="T0" fmla="*/ 282 w 285"/>
                  <a:gd name="T1" fmla="*/ 418 h 418"/>
                  <a:gd name="T2" fmla="*/ 285 w 285"/>
                  <a:gd name="T3" fmla="*/ 418 h 418"/>
                  <a:gd name="T4" fmla="*/ 3 w 285"/>
                  <a:gd name="T5" fmla="*/ 0 h 418"/>
                  <a:gd name="T6" fmla="*/ 0 w 285"/>
                  <a:gd name="T7" fmla="*/ 0 h 418"/>
                  <a:gd name="T8" fmla="*/ 282 w 285"/>
                  <a:gd name="T9" fmla="*/ 418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418">
                    <a:moveTo>
                      <a:pt x="282" y="418"/>
                    </a:moveTo>
                    <a:lnTo>
                      <a:pt x="285" y="41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82" y="4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" name="Freeform 367"/>
              <p:cNvSpPr>
                <a:spLocks/>
              </p:cNvSpPr>
              <p:nvPr userDrawn="1"/>
            </p:nvSpPr>
            <p:spPr bwMode="auto">
              <a:xfrm>
                <a:off x="3" y="1032"/>
                <a:ext cx="605" cy="122"/>
              </a:xfrm>
              <a:custGeom>
                <a:avLst/>
                <a:gdLst>
                  <a:gd name="T0" fmla="*/ 0 w 605"/>
                  <a:gd name="T1" fmla="*/ 0 h 122"/>
                  <a:gd name="T2" fmla="*/ 605 w 605"/>
                  <a:gd name="T3" fmla="*/ 116 h 122"/>
                  <a:gd name="T4" fmla="*/ 605 w 605"/>
                  <a:gd name="T5" fmla="*/ 122 h 122"/>
                  <a:gd name="T6" fmla="*/ 0 w 605"/>
                  <a:gd name="T7" fmla="*/ 3 h 122"/>
                  <a:gd name="T8" fmla="*/ 0 w 605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5" h="122">
                    <a:moveTo>
                      <a:pt x="0" y="0"/>
                    </a:moveTo>
                    <a:lnTo>
                      <a:pt x="605" y="116"/>
                    </a:lnTo>
                    <a:lnTo>
                      <a:pt x="605" y="122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" name="Freeform 368"/>
              <p:cNvSpPr>
                <a:spLocks/>
              </p:cNvSpPr>
              <p:nvPr userDrawn="1"/>
            </p:nvSpPr>
            <p:spPr bwMode="auto">
              <a:xfrm>
                <a:off x="348" y="755"/>
                <a:ext cx="260" cy="396"/>
              </a:xfrm>
              <a:custGeom>
                <a:avLst/>
                <a:gdLst>
                  <a:gd name="T0" fmla="*/ 257 w 260"/>
                  <a:gd name="T1" fmla="*/ 396 h 396"/>
                  <a:gd name="T2" fmla="*/ 260 w 260"/>
                  <a:gd name="T3" fmla="*/ 396 h 396"/>
                  <a:gd name="T4" fmla="*/ 3 w 260"/>
                  <a:gd name="T5" fmla="*/ 0 h 396"/>
                  <a:gd name="T6" fmla="*/ 0 w 260"/>
                  <a:gd name="T7" fmla="*/ 3 h 396"/>
                  <a:gd name="T8" fmla="*/ 257 w 260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396">
                    <a:moveTo>
                      <a:pt x="257" y="396"/>
                    </a:moveTo>
                    <a:lnTo>
                      <a:pt x="260" y="39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57" y="3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" name="Freeform 369"/>
              <p:cNvSpPr>
                <a:spLocks/>
              </p:cNvSpPr>
              <p:nvPr userDrawn="1"/>
            </p:nvSpPr>
            <p:spPr bwMode="auto">
              <a:xfrm>
                <a:off x="605" y="469"/>
                <a:ext cx="66" cy="682"/>
              </a:xfrm>
              <a:custGeom>
                <a:avLst/>
                <a:gdLst>
                  <a:gd name="T0" fmla="*/ 3 w 66"/>
                  <a:gd name="T1" fmla="*/ 682 h 682"/>
                  <a:gd name="T2" fmla="*/ 66 w 66"/>
                  <a:gd name="T3" fmla="*/ 0 h 682"/>
                  <a:gd name="T4" fmla="*/ 63 w 66"/>
                  <a:gd name="T5" fmla="*/ 0 h 682"/>
                  <a:gd name="T6" fmla="*/ 0 w 66"/>
                  <a:gd name="T7" fmla="*/ 682 h 682"/>
                  <a:gd name="T8" fmla="*/ 3 w 66"/>
                  <a:gd name="T9" fmla="*/ 682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82">
                    <a:moveTo>
                      <a:pt x="3" y="682"/>
                    </a:moveTo>
                    <a:lnTo>
                      <a:pt x="66" y="0"/>
                    </a:lnTo>
                    <a:lnTo>
                      <a:pt x="63" y="0"/>
                    </a:lnTo>
                    <a:lnTo>
                      <a:pt x="0" y="682"/>
                    </a:lnTo>
                    <a:lnTo>
                      <a:pt x="3" y="6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" name="Freeform 370"/>
              <p:cNvSpPr>
                <a:spLocks/>
              </p:cNvSpPr>
              <p:nvPr userDrawn="1"/>
            </p:nvSpPr>
            <p:spPr bwMode="auto">
              <a:xfrm>
                <a:off x="608" y="1148"/>
                <a:ext cx="909" cy="22"/>
              </a:xfrm>
              <a:custGeom>
                <a:avLst/>
                <a:gdLst>
                  <a:gd name="T0" fmla="*/ 909 w 909"/>
                  <a:gd name="T1" fmla="*/ 22 h 22"/>
                  <a:gd name="T2" fmla="*/ 909 w 909"/>
                  <a:gd name="T3" fmla="*/ 16 h 22"/>
                  <a:gd name="T4" fmla="*/ 0 w 909"/>
                  <a:gd name="T5" fmla="*/ 0 h 22"/>
                  <a:gd name="T6" fmla="*/ 0 w 909"/>
                  <a:gd name="T7" fmla="*/ 6 h 22"/>
                  <a:gd name="T8" fmla="*/ 909 w 909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22">
                    <a:moveTo>
                      <a:pt x="909" y="22"/>
                    </a:moveTo>
                    <a:lnTo>
                      <a:pt x="909" y="1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909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" name="Freeform 371"/>
              <p:cNvSpPr>
                <a:spLocks/>
              </p:cNvSpPr>
              <p:nvPr userDrawn="1"/>
            </p:nvSpPr>
            <p:spPr bwMode="auto">
              <a:xfrm>
                <a:off x="605" y="742"/>
                <a:ext cx="536" cy="409"/>
              </a:xfrm>
              <a:custGeom>
                <a:avLst/>
                <a:gdLst>
                  <a:gd name="T0" fmla="*/ 3 w 536"/>
                  <a:gd name="T1" fmla="*/ 409 h 409"/>
                  <a:gd name="T2" fmla="*/ 536 w 536"/>
                  <a:gd name="T3" fmla="*/ 3 h 409"/>
                  <a:gd name="T4" fmla="*/ 533 w 536"/>
                  <a:gd name="T5" fmla="*/ 0 h 409"/>
                  <a:gd name="T6" fmla="*/ 0 w 536"/>
                  <a:gd name="T7" fmla="*/ 409 h 409"/>
                  <a:gd name="T8" fmla="*/ 3 w 536"/>
                  <a:gd name="T9" fmla="*/ 409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" h="409">
                    <a:moveTo>
                      <a:pt x="3" y="409"/>
                    </a:moveTo>
                    <a:lnTo>
                      <a:pt x="536" y="3"/>
                    </a:lnTo>
                    <a:lnTo>
                      <a:pt x="533" y="0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" name="Freeform 372"/>
              <p:cNvSpPr>
                <a:spLocks/>
              </p:cNvSpPr>
              <p:nvPr userDrawn="1"/>
            </p:nvSpPr>
            <p:spPr bwMode="auto">
              <a:xfrm>
                <a:off x="1003" y="742"/>
                <a:ext cx="138" cy="906"/>
              </a:xfrm>
              <a:custGeom>
                <a:avLst/>
                <a:gdLst>
                  <a:gd name="T0" fmla="*/ 3 w 138"/>
                  <a:gd name="T1" fmla="*/ 906 h 906"/>
                  <a:gd name="T2" fmla="*/ 138 w 138"/>
                  <a:gd name="T3" fmla="*/ 3 h 906"/>
                  <a:gd name="T4" fmla="*/ 135 w 138"/>
                  <a:gd name="T5" fmla="*/ 0 h 906"/>
                  <a:gd name="T6" fmla="*/ 0 w 138"/>
                  <a:gd name="T7" fmla="*/ 906 h 906"/>
                  <a:gd name="T8" fmla="*/ 3 w 138"/>
                  <a:gd name="T9" fmla="*/ 906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906">
                    <a:moveTo>
                      <a:pt x="3" y="906"/>
                    </a:moveTo>
                    <a:lnTo>
                      <a:pt x="138" y="3"/>
                    </a:lnTo>
                    <a:lnTo>
                      <a:pt x="135" y="0"/>
                    </a:lnTo>
                    <a:lnTo>
                      <a:pt x="0" y="906"/>
                    </a:lnTo>
                    <a:lnTo>
                      <a:pt x="3" y="9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" name="Freeform 373"/>
              <p:cNvSpPr>
                <a:spLocks/>
              </p:cNvSpPr>
              <p:nvPr userDrawn="1"/>
            </p:nvSpPr>
            <p:spPr bwMode="auto">
              <a:xfrm>
                <a:off x="1138" y="742"/>
                <a:ext cx="514" cy="290"/>
              </a:xfrm>
              <a:custGeom>
                <a:avLst/>
                <a:gdLst>
                  <a:gd name="T0" fmla="*/ 510 w 514"/>
                  <a:gd name="T1" fmla="*/ 290 h 290"/>
                  <a:gd name="T2" fmla="*/ 514 w 514"/>
                  <a:gd name="T3" fmla="*/ 286 h 290"/>
                  <a:gd name="T4" fmla="*/ 3 w 514"/>
                  <a:gd name="T5" fmla="*/ 0 h 290"/>
                  <a:gd name="T6" fmla="*/ 0 w 514"/>
                  <a:gd name="T7" fmla="*/ 3 h 290"/>
                  <a:gd name="T8" fmla="*/ 510 w 514"/>
                  <a:gd name="T9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290">
                    <a:moveTo>
                      <a:pt x="510" y="290"/>
                    </a:moveTo>
                    <a:lnTo>
                      <a:pt x="514" y="28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10" y="2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" name="Freeform 374"/>
              <p:cNvSpPr>
                <a:spLocks/>
              </p:cNvSpPr>
              <p:nvPr userDrawn="1"/>
            </p:nvSpPr>
            <p:spPr bwMode="auto">
              <a:xfrm>
                <a:off x="326" y="730"/>
                <a:ext cx="812" cy="15"/>
              </a:xfrm>
              <a:custGeom>
                <a:avLst/>
                <a:gdLst>
                  <a:gd name="T0" fmla="*/ 812 w 812"/>
                  <a:gd name="T1" fmla="*/ 15 h 15"/>
                  <a:gd name="T2" fmla="*/ 812 w 812"/>
                  <a:gd name="T3" fmla="*/ 12 h 15"/>
                  <a:gd name="T4" fmla="*/ 0 w 812"/>
                  <a:gd name="T5" fmla="*/ 0 h 15"/>
                  <a:gd name="T6" fmla="*/ 0 w 812"/>
                  <a:gd name="T7" fmla="*/ 6 h 15"/>
                  <a:gd name="T8" fmla="*/ 812 w 812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15">
                    <a:moveTo>
                      <a:pt x="812" y="15"/>
                    </a:moveTo>
                    <a:lnTo>
                      <a:pt x="812" y="12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8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" name="Freeform 375"/>
              <p:cNvSpPr>
                <a:spLocks/>
              </p:cNvSpPr>
              <p:nvPr userDrawn="1"/>
            </p:nvSpPr>
            <p:spPr bwMode="auto">
              <a:xfrm>
                <a:off x="326" y="730"/>
                <a:ext cx="812" cy="15"/>
              </a:xfrm>
              <a:custGeom>
                <a:avLst/>
                <a:gdLst>
                  <a:gd name="T0" fmla="*/ 812 w 812"/>
                  <a:gd name="T1" fmla="*/ 15 h 15"/>
                  <a:gd name="T2" fmla="*/ 812 w 812"/>
                  <a:gd name="T3" fmla="*/ 12 h 15"/>
                  <a:gd name="T4" fmla="*/ 0 w 812"/>
                  <a:gd name="T5" fmla="*/ 0 h 15"/>
                  <a:gd name="T6" fmla="*/ 0 w 812"/>
                  <a:gd name="T7" fmla="*/ 6 h 15"/>
                  <a:gd name="T8" fmla="*/ 812 w 812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15">
                    <a:moveTo>
                      <a:pt x="812" y="15"/>
                    </a:moveTo>
                    <a:lnTo>
                      <a:pt x="812" y="12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8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" name="Freeform 376"/>
              <p:cNvSpPr>
                <a:spLocks/>
              </p:cNvSpPr>
              <p:nvPr userDrawn="1"/>
            </p:nvSpPr>
            <p:spPr bwMode="auto">
              <a:xfrm>
                <a:off x="1138" y="491"/>
                <a:ext cx="733" cy="254"/>
              </a:xfrm>
              <a:custGeom>
                <a:avLst/>
                <a:gdLst>
                  <a:gd name="T0" fmla="*/ 3 w 733"/>
                  <a:gd name="T1" fmla="*/ 254 h 254"/>
                  <a:gd name="T2" fmla="*/ 733 w 733"/>
                  <a:gd name="T3" fmla="*/ 3 h 254"/>
                  <a:gd name="T4" fmla="*/ 733 w 733"/>
                  <a:gd name="T5" fmla="*/ 0 h 254"/>
                  <a:gd name="T6" fmla="*/ 0 w 733"/>
                  <a:gd name="T7" fmla="*/ 251 h 254"/>
                  <a:gd name="T8" fmla="*/ 3 w 733"/>
                  <a:gd name="T9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254">
                    <a:moveTo>
                      <a:pt x="3" y="254"/>
                    </a:moveTo>
                    <a:lnTo>
                      <a:pt x="733" y="3"/>
                    </a:lnTo>
                    <a:lnTo>
                      <a:pt x="733" y="0"/>
                    </a:lnTo>
                    <a:lnTo>
                      <a:pt x="0" y="251"/>
                    </a:lnTo>
                    <a:lnTo>
                      <a:pt x="3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" name="Freeform 377"/>
              <p:cNvSpPr>
                <a:spLocks/>
              </p:cNvSpPr>
              <p:nvPr userDrawn="1"/>
            </p:nvSpPr>
            <p:spPr bwMode="auto">
              <a:xfrm>
                <a:off x="351" y="742"/>
                <a:ext cx="787" cy="16"/>
              </a:xfrm>
              <a:custGeom>
                <a:avLst/>
                <a:gdLst>
                  <a:gd name="T0" fmla="*/ 0 w 787"/>
                  <a:gd name="T1" fmla="*/ 16 h 16"/>
                  <a:gd name="T2" fmla="*/ 787 w 787"/>
                  <a:gd name="T3" fmla="*/ 3 h 16"/>
                  <a:gd name="T4" fmla="*/ 787 w 787"/>
                  <a:gd name="T5" fmla="*/ 0 h 16"/>
                  <a:gd name="T6" fmla="*/ 0 w 787"/>
                  <a:gd name="T7" fmla="*/ 13 h 16"/>
                  <a:gd name="T8" fmla="*/ 0 w 787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7" h="16">
                    <a:moveTo>
                      <a:pt x="0" y="16"/>
                    </a:moveTo>
                    <a:lnTo>
                      <a:pt x="787" y="3"/>
                    </a:lnTo>
                    <a:lnTo>
                      <a:pt x="787" y="0"/>
                    </a:lnTo>
                    <a:lnTo>
                      <a:pt x="0" y="13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" name="Freeform 378"/>
              <p:cNvSpPr>
                <a:spLocks/>
              </p:cNvSpPr>
              <p:nvPr userDrawn="1"/>
            </p:nvSpPr>
            <p:spPr bwMode="auto">
              <a:xfrm>
                <a:off x="1138" y="183"/>
                <a:ext cx="730" cy="562"/>
              </a:xfrm>
              <a:custGeom>
                <a:avLst/>
                <a:gdLst>
                  <a:gd name="T0" fmla="*/ 3 w 730"/>
                  <a:gd name="T1" fmla="*/ 562 h 562"/>
                  <a:gd name="T2" fmla="*/ 730 w 730"/>
                  <a:gd name="T3" fmla="*/ 3 h 562"/>
                  <a:gd name="T4" fmla="*/ 727 w 730"/>
                  <a:gd name="T5" fmla="*/ 0 h 562"/>
                  <a:gd name="T6" fmla="*/ 0 w 730"/>
                  <a:gd name="T7" fmla="*/ 559 h 562"/>
                  <a:gd name="T8" fmla="*/ 3 w 730"/>
                  <a:gd name="T9" fmla="*/ 562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0" h="562">
                    <a:moveTo>
                      <a:pt x="3" y="562"/>
                    </a:moveTo>
                    <a:lnTo>
                      <a:pt x="730" y="3"/>
                    </a:lnTo>
                    <a:lnTo>
                      <a:pt x="727" y="0"/>
                    </a:lnTo>
                    <a:lnTo>
                      <a:pt x="0" y="559"/>
                    </a:lnTo>
                    <a:lnTo>
                      <a:pt x="3" y="5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" name="Freeform 379"/>
              <p:cNvSpPr>
                <a:spLocks/>
              </p:cNvSpPr>
              <p:nvPr userDrawn="1"/>
            </p:nvSpPr>
            <p:spPr bwMode="auto">
              <a:xfrm>
                <a:off x="668" y="466"/>
                <a:ext cx="473" cy="279"/>
              </a:xfrm>
              <a:custGeom>
                <a:avLst/>
                <a:gdLst>
                  <a:gd name="T0" fmla="*/ 470 w 473"/>
                  <a:gd name="T1" fmla="*/ 279 h 279"/>
                  <a:gd name="T2" fmla="*/ 473 w 473"/>
                  <a:gd name="T3" fmla="*/ 276 h 279"/>
                  <a:gd name="T4" fmla="*/ 0 w 473"/>
                  <a:gd name="T5" fmla="*/ 0 h 279"/>
                  <a:gd name="T6" fmla="*/ 0 w 473"/>
                  <a:gd name="T7" fmla="*/ 3 h 279"/>
                  <a:gd name="T8" fmla="*/ 470 w 473"/>
                  <a:gd name="T9" fmla="*/ 27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3" h="279">
                    <a:moveTo>
                      <a:pt x="470" y="279"/>
                    </a:moveTo>
                    <a:lnTo>
                      <a:pt x="473" y="276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70" y="2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" name="Freeform 380"/>
              <p:cNvSpPr>
                <a:spLocks/>
              </p:cNvSpPr>
              <p:nvPr userDrawn="1"/>
            </p:nvSpPr>
            <p:spPr bwMode="auto">
              <a:xfrm>
                <a:off x="1138" y="742"/>
                <a:ext cx="382" cy="428"/>
              </a:xfrm>
              <a:custGeom>
                <a:avLst/>
                <a:gdLst>
                  <a:gd name="T0" fmla="*/ 379 w 382"/>
                  <a:gd name="T1" fmla="*/ 428 h 428"/>
                  <a:gd name="T2" fmla="*/ 382 w 382"/>
                  <a:gd name="T3" fmla="*/ 425 h 428"/>
                  <a:gd name="T4" fmla="*/ 3 w 382"/>
                  <a:gd name="T5" fmla="*/ 0 h 428"/>
                  <a:gd name="T6" fmla="*/ 0 w 382"/>
                  <a:gd name="T7" fmla="*/ 3 h 428"/>
                  <a:gd name="T8" fmla="*/ 379 w 382"/>
                  <a:gd name="T9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428">
                    <a:moveTo>
                      <a:pt x="379" y="428"/>
                    </a:moveTo>
                    <a:lnTo>
                      <a:pt x="382" y="425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79" y="4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" name="Freeform 381"/>
              <p:cNvSpPr>
                <a:spLocks/>
              </p:cNvSpPr>
              <p:nvPr userDrawn="1"/>
            </p:nvSpPr>
            <p:spPr bwMode="auto">
              <a:xfrm>
                <a:off x="5115" y="1352"/>
                <a:ext cx="141" cy="104"/>
              </a:xfrm>
              <a:custGeom>
                <a:avLst/>
                <a:gdLst>
                  <a:gd name="T0" fmla="*/ 138 w 141"/>
                  <a:gd name="T1" fmla="*/ 104 h 104"/>
                  <a:gd name="T2" fmla="*/ 141 w 141"/>
                  <a:gd name="T3" fmla="*/ 101 h 104"/>
                  <a:gd name="T4" fmla="*/ 0 w 141"/>
                  <a:gd name="T5" fmla="*/ 0 h 104"/>
                  <a:gd name="T6" fmla="*/ 0 w 141"/>
                  <a:gd name="T7" fmla="*/ 0 h 104"/>
                  <a:gd name="T8" fmla="*/ 138 w 141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104">
                    <a:moveTo>
                      <a:pt x="138" y="104"/>
                    </a:moveTo>
                    <a:lnTo>
                      <a:pt x="141" y="10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" name="Freeform 382"/>
              <p:cNvSpPr>
                <a:spLocks/>
              </p:cNvSpPr>
              <p:nvPr userDrawn="1"/>
            </p:nvSpPr>
            <p:spPr bwMode="auto">
              <a:xfrm>
                <a:off x="4287" y="1349"/>
                <a:ext cx="828" cy="230"/>
              </a:xfrm>
              <a:custGeom>
                <a:avLst/>
                <a:gdLst>
                  <a:gd name="T0" fmla="*/ 3 w 828"/>
                  <a:gd name="T1" fmla="*/ 230 h 230"/>
                  <a:gd name="T2" fmla="*/ 828 w 828"/>
                  <a:gd name="T3" fmla="*/ 6 h 230"/>
                  <a:gd name="T4" fmla="*/ 828 w 828"/>
                  <a:gd name="T5" fmla="*/ 0 h 230"/>
                  <a:gd name="T6" fmla="*/ 0 w 828"/>
                  <a:gd name="T7" fmla="*/ 226 h 230"/>
                  <a:gd name="T8" fmla="*/ 3 w 828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8" h="230">
                    <a:moveTo>
                      <a:pt x="3" y="230"/>
                    </a:moveTo>
                    <a:lnTo>
                      <a:pt x="828" y="6"/>
                    </a:lnTo>
                    <a:lnTo>
                      <a:pt x="828" y="0"/>
                    </a:lnTo>
                    <a:lnTo>
                      <a:pt x="0" y="226"/>
                    </a:lnTo>
                    <a:lnTo>
                      <a:pt x="3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" name="Freeform 383"/>
              <p:cNvSpPr>
                <a:spLocks/>
              </p:cNvSpPr>
              <p:nvPr userDrawn="1"/>
            </p:nvSpPr>
            <p:spPr bwMode="auto">
              <a:xfrm>
                <a:off x="4287" y="1349"/>
                <a:ext cx="828" cy="230"/>
              </a:xfrm>
              <a:custGeom>
                <a:avLst/>
                <a:gdLst>
                  <a:gd name="T0" fmla="*/ 3 w 828"/>
                  <a:gd name="T1" fmla="*/ 230 h 230"/>
                  <a:gd name="T2" fmla="*/ 828 w 828"/>
                  <a:gd name="T3" fmla="*/ 6 h 230"/>
                  <a:gd name="T4" fmla="*/ 828 w 828"/>
                  <a:gd name="T5" fmla="*/ 0 h 230"/>
                  <a:gd name="T6" fmla="*/ 0 w 828"/>
                  <a:gd name="T7" fmla="*/ 226 h 230"/>
                  <a:gd name="T8" fmla="*/ 3 w 828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8" h="230">
                    <a:moveTo>
                      <a:pt x="3" y="230"/>
                    </a:moveTo>
                    <a:lnTo>
                      <a:pt x="828" y="6"/>
                    </a:lnTo>
                    <a:lnTo>
                      <a:pt x="828" y="0"/>
                    </a:lnTo>
                    <a:lnTo>
                      <a:pt x="0" y="226"/>
                    </a:lnTo>
                    <a:lnTo>
                      <a:pt x="3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" name="Freeform 384"/>
              <p:cNvSpPr>
                <a:spLocks/>
              </p:cNvSpPr>
              <p:nvPr userDrawn="1"/>
            </p:nvSpPr>
            <p:spPr bwMode="auto">
              <a:xfrm>
                <a:off x="5115" y="1349"/>
                <a:ext cx="166" cy="31"/>
              </a:xfrm>
              <a:custGeom>
                <a:avLst/>
                <a:gdLst>
                  <a:gd name="T0" fmla="*/ 166 w 166"/>
                  <a:gd name="T1" fmla="*/ 31 h 31"/>
                  <a:gd name="T2" fmla="*/ 0 w 166"/>
                  <a:gd name="T3" fmla="*/ 3 h 31"/>
                  <a:gd name="T4" fmla="*/ 0 w 166"/>
                  <a:gd name="T5" fmla="*/ 0 h 31"/>
                  <a:gd name="T6" fmla="*/ 166 w 166"/>
                  <a:gd name="T7" fmla="*/ 28 h 31"/>
                  <a:gd name="T8" fmla="*/ 166 w 166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31">
                    <a:moveTo>
                      <a:pt x="166" y="31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166" y="28"/>
                    </a:lnTo>
                    <a:lnTo>
                      <a:pt x="16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" name="Freeform 385"/>
              <p:cNvSpPr>
                <a:spLocks/>
              </p:cNvSpPr>
              <p:nvPr userDrawn="1"/>
            </p:nvSpPr>
            <p:spPr bwMode="auto">
              <a:xfrm>
                <a:off x="4989" y="1352"/>
                <a:ext cx="129" cy="582"/>
              </a:xfrm>
              <a:custGeom>
                <a:avLst/>
                <a:gdLst>
                  <a:gd name="T0" fmla="*/ 3 w 129"/>
                  <a:gd name="T1" fmla="*/ 582 h 582"/>
                  <a:gd name="T2" fmla="*/ 129 w 129"/>
                  <a:gd name="T3" fmla="*/ 0 h 582"/>
                  <a:gd name="T4" fmla="*/ 122 w 129"/>
                  <a:gd name="T5" fmla="*/ 0 h 582"/>
                  <a:gd name="T6" fmla="*/ 0 w 129"/>
                  <a:gd name="T7" fmla="*/ 582 h 582"/>
                  <a:gd name="T8" fmla="*/ 3 w 129"/>
                  <a:gd name="T9" fmla="*/ 582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582">
                    <a:moveTo>
                      <a:pt x="3" y="582"/>
                    </a:moveTo>
                    <a:lnTo>
                      <a:pt x="129" y="0"/>
                    </a:lnTo>
                    <a:lnTo>
                      <a:pt x="122" y="0"/>
                    </a:lnTo>
                    <a:lnTo>
                      <a:pt x="0" y="582"/>
                    </a:lnTo>
                    <a:lnTo>
                      <a:pt x="3" y="5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" name="Freeform 386"/>
              <p:cNvSpPr>
                <a:spLocks/>
              </p:cNvSpPr>
              <p:nvPr userDrawn="1"/>
            </p:nvSpPr>
            <p:spPr bwMode="auto">
              <a:xfrm>
                <a:off x="4989" y="1453"/>
                <a:ext cx="267" cy="481"/>
              </a:xfrm>
              <a:custGeom>
                <a:avLst/>
                <a:gdLst>
                  <a:gd name="T0" fmla="*/ 3 w 267"/>
                  <a:gd name="T1" fmla="*/ 481 h 481"/>
                  <a:gd name="T2" fmla="*/ 267 w 267"/>
                  <a:gd name="T3" fmla="*/ 3 h 481"/>
                  <a:gd name="T4" fmla="*/ 264 w 267"/>
                  <a:gd name="T5" fmla="*/ 0 h 481"/>
                  <a:gd name="T6" fmla="*/ 0 w 267"/>
                  <a:gd name="T7" fmla="*/ 481 h 481"/>
                  <a:gd name="T8" fmla="*/ 3 w 267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81">
                    <a:moveTo>
                      <a:pt x="3" y="481"/>
                    </a:moveTo>
                    <a:lnTo>
                      <a:pt x="267" y="3"/>
                    </a:lnTo>
                    <a:lnTo>
                      <a:pt x="264" y="0"/>
                    </a:lnTo>
                    <a:lnTo>
                      <a:pt x="0" y="481"/>
                    </a:lnTo>
                    <a:lnTo>
                      <a:pt x="3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" name="Freeform 387"/>
              <p:cNvSpPr>
                <a:spLocks/>
              </p:cNvSpPr>
              <p:nvPr userDrawn="1"/>
            </p:nvSpPr>
            <p:spPr bwMode="auto">
              <a:xfrm>
                <a:off x="4287" y="1575"/>
                <a:ext cx="705" cy="359"/>
              </a:xfrm>
              <a:custGeom>
                <a:avLst/>
                <a:gdLst>
                  <a:gd name="T0" fmla="*/ 702 w 705"/>
                  <a:gd name="T1" fmla="*/ 359 h 359"/>
                  <a:gd name="T2" fmla="*/ 705 w 705"/>
                  <a:gd name="T3" fmla="*/ 356 h 359"/>
                  <a:gd name="T4" fmla="*/ 3 w 705"/>
                  <a:gd name="T5" fmla="*/ 0 h 359"/>
                  <a:gd name="T6" fmla="*/ 0 w 705"/>
                  <a:gd name="T7" fmla="*/ 4 h 359"/>
                  <a:gd name="T8" fmla="*/ 702 w 705"/>
                  <a:gd name="T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359">
                    <a:moveTo>
                      <a:pt x="702" y="359"/>
                    </a:moveTo>
                    <a:lnTo>
                      <a:pt x="705" y="356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702" y="3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" name="Freeform 388"/>
              <p:cNvSpPr>
                <a:spLocks/>
              </p:cNvSpPr>
              <p:nvPr userDrawn="1"/>
            </p:nvSpPr>
            <p:spPr bwMode="auto">
              <a:xfrm>
                <a:off x="4287" y="1575"/>
                <a:ext cx="705" cy="359"/>
              </a:xfrm>
              <a:custGeom>
                <a:avLst/>
                <a:gdLst>
                  <a:gd name="T0" fmla="*/ 702 w 705"/>
                  <a:gd name="T1" fmla="*/ 359 h 359"/>
                  <a:gd name="T2" fmla="*/ 705 w 705"/>
                  <a:gd name="T3" fmla="*/ 356 h 359"/>
                  <a:gd name="T4" fmla="*/ 3 w 705"/>
                  <a:gd name="T5" fmla="*/ 0 h 359"/>
                  <a:gd name="T6" fmla="*/ 0 w 705"/>
                  <a:gd name="T7" fmla="*/ 4 h 359"/>
                  <a:gd name="T8" fmla="*/ 702 w 705"/>
                  <a:gd name="T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359">
                    <a:moveTo>
                      <a:pt x="702" y="359"/>
                    </a:moveTo>
                    <a:lnTo>
                      <a:pt x="705" y="356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702" y="3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" name="Freeform 389"/>
              <p:cNvSpPr>
                <a:spLocks/>
              </p:cNvSpPr>
              <p:nvPr userDrawn="1"/>
            </p:nvSpPr>
            <p:spPr bwMode="auto">
              <a:xfrm>
                <a:off x="4989" y="1745"/>
                <a:ext cx="292" cy="189"/>
              </a:xfrm>
              <a:custGeom>
                <a:avLst/>
                <a:gdLst>
                  <a:gd name="T0" fmla="*/ 292 w 292"/>
                  <a:gd name="T1" fmla="*/ 0 h 189"/>
                  <a:gd name="T2" fmla="*/ 292 w 292"/>
                  <a:gd name="T3" fmla="*/ 6 h 189"/>
                  <a:gd name="T4" fmla="*/ 3 w 292"/>
                  <a:gd name="T5" fmla="*/ 189 h 189"/>
                  <a:gd name="T6" fmla="*/ 0 w 292"/>
                  <a:gd name="T7" fmla="*/ 186 h 189"/>
                  <a:gd name="T8" fmla="*/ 292 w 292"/>
                  <a:gd name="T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189">
                    <a:moveTo>
                      <a:pt x="292" y="0"/>
                    </a:moveTo>
                    <a:lnTo>
                      <a:pt x="292" y="6"/>
                    </a:lnTo>
                    <a:lnTo>
                      <a:pt x="3" y="189"/>
                    </a:lnTo>
                    <a:lnTo>
                      <a:pt x="0" y="186"/>
                    </a:lnTo>
                    <a:lnTo>
                      <a:pt x="2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" name="Freeform 390"/>
              <p:cNvSpPr>
                <a:spLocks/>
              </p:cNvSpPr>
              <p:nvPr userDrawn="1"/>
            </p:nvSpPr>
            <p:spPr bwMode="auto">
              <a:xfrm>
                <a:off x="4742" y="1041"/>
                <a:ext cx="250" cy="893"/>
              </a:xfrm>
              <a:custGeom>
                <a:avLst/>
                <a:gdLst>
                  <a:gd name="T0" fmla="*/ 247 w 250"/>
                  <a:gd name="T1" fmla="*/ 893 h 893"/>
                  <a:gd name="T2" fmla="*/ 250 w 250"/>
                  <a:gd name="T3" fmla="*/ 893 h 893"/>
                  <a:gd name="T4" fmla="*/ 3 w 250"/>
                  <a:gd name="T5" fmla="*/ 0 h 893"/>
                  <a:gd name="T6" fmla="*/ 0 w 250"/>
                  <a:gd name="T7" fmla="*/ 3 h 893"/>
                  <a:gd name="T8" fmla="*/ 247 w 250"/>
                  <a:gd name="T9" fmla="*/ 893 h 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893">
                    <a:moveTo>
                      <a:pt x="247" y="893"/>
                    </a:moveTo>
                    <a:lnTo>
                      <a:pt x="250" y="89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47" y="8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" name="Freeform 391"/>
              <p:cNvSpPr>
                <a:spLocks/>
              </p:cNvSpPr>
              <p:nvPr userDrawn="1"/>
            </p:nvSpPr>
            <p:spPr bwMode="auto">
              <a:xfrm>
                <a:off x="4742" y="1041"/>
                <a:ext cx="373" cy="311"/>
              </a:xfrm>
              <a:custGeom>
                <a:avLst/>
                <a:gdLst>
                  <a:gd name="T0" fmla="*/ 373 w 373"/>
                  <a:gd name="T1" fmla="*/ 311 h 311"/>
                  <a:gd name="T2" fmla="*/ 373 w 373"/>
                  <a:gd name="T3" fmla="*/ 308 h 311"/>
                  <a:gd name="T4" fmla="*/ 3 w 373"/>
                  <a:gd name="T5" fmla="*/ 0 h 311"/>
                  <a:gd name="T6" fmla="*/ 0 w 373"/>
                  <a:gd name="T7" fmla="*/ 3 h 311"/>
                  <a:gd name="T8" fmla="*/ 373 w 373"/>
                  <a:gd name="T9" fmla="*/ 311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311">
                    <a:moveTo>
                      <a:pt x="373" y="311"/>
                    </a:moveTo>
                    <a:lnTo>
                      <a:pt x="373" y="308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73" y="3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" name="Freeform 392"/>
              <p:cNvSpPr>
                <a:spLocks/>
              </p:cNvSpPr>
              <p:nvPr userDrawn="1"/>
            </p:nvSpPr>
            <p:spPr bwMode="auto">
              <a:xfrm>
                <a:off x="4742" y="1041"/>
                <a:ext cx="514" cy="415"/>
              </a:xfrm>
              <a:custGeom>
                <a:avLst/>
                <a:gdLst>
                  <a:gd name="T0" fmla="*/ 511 w 514"/>
                  <a:gd name="T1" fmla="*/ 415 h 415"/>
                  <a:gd name="T2" fmla="*/ 514 w 514"/>
                  <a:gd name="T3" fmla="*/ 412 h 415"/>
                  <a:gd name="T4" fmla="*/ 3 w 514"/>
                  <a:gd name="T5" fmla="*/ 0 h 415"/>
                  <a:gd name="T6" fmla="*/ 0 w 514"/>
                  <a:gd name="T7" fmla="*/ 3 h 415"/>
                  <a:gd name="T8" fmla="*/ 511 w 514"/>
                  <a:gd name="T9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415">
                    <a:moveTo>
                      <a:pt x="511" y="415"/>
                    </a:moveTo>
                    <a:lnTo>
                      <a:pt x="514" y="412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11" y="4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" name="Freeform 393"/>
              <p:cNvSpPr>
                <a:spLocks/>
              </p:cNvSpPr>
              <p:nvPr userDrawn="1"/>
            </p:nvSpPr>
            <p:spPr bwMode="auto">
              <a:xfrm>
                <a:off x="4287" y="1041"/>
                <a:ext cx="458" cy="538"/>
              </a:xfrm>
              <a:custGeom>
                <a:avLst/>
                <a:gdLst>
                  <a:gd name="T0" fmla="*/ 3 w 458"/>
                  <a:gd name="T1" fmla="*/ 538 h 538"/>
                  <a:gd name="T2" fmla="*/ 458 w 458"/>
                  <a:gd name="T3" fmla="*/ 3 h 538"/>
                  <a:gd name="T4" fmla="*/ 455 w 458"/>
                  <a:gd name="T5" fmla="*/ 0 h 538"/>
                  <a:gd name="T6" fmla="*/ 0 w 458"/>
                  <a:gd name="T7" fmla="*/ 534 h 538"/>
                  <a:gd name="T8" fmla="*/ 3 w 458"/>
                  <a:gd name="T9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538">
                    <a:moveTo>
                      <a:pt x="3" y="538"/>
                    </a:moveTo>
                    <a:lnTo>
                      <a:pt x="458" y="3"/>
                    </a:lnTo>
                    <a:lnTo>
                      <a:pt x="455" y="0"/>
                    </a:lnTo>
                    <a:lnTo>
                      <a:pt x="0" y="534"/>
                    </a:lnTo>
                    <a:lnTo>
                      <a:pt x="3" y="5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" name="Freeform 394"/>
              <p:cNvSpPr>
                <a:spLocks/>
              </p:cNvSpPr>
              <p:nvPr userDrawn="1"/>
            </p:nvSpPr>
            <p:spPr bwMode="auto">
              <a:xfrm>
                <a:off x="4287" y="1041"/>
                <a:ext cx="458" cy="538"/>
              </a:xfrm>
              <a:custGeom>
                <a:avLst/>
                <a:gdLst>
                  <a:gd name="T0" fmla="*/ 3 w 458"/>
                  <a:gd name="T1" fmla="*/ 538 h 538"/>
                  <a:gd name="T2" fmla="*/ 458 w 458"/>
                  <a:gd name="T3" fmla="*/ 3 h 538"/>
                  <a:gd name="T4" fmla="*/ 455 w 458"/>
                  <a:gd name="T5" fmla="*/ 0 h 538"/>
                  <a:gd name="T6" fmla="*/ 0 w 458"/>
                  <a:gd name="T7" fmla="*/ 534 h 538"/>
                  <a:gd name="T8" fmla="*/ 3 w 458"/>
                  <a:gd name="T9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538">
                    <a:moveTo>
                      <a:pt x="3" y="538"/>
                    </a:moveTo>
                    <a:lnTo>
                      <a:pt x="458" y="3"/>
                    </a:lnTo>
                    <a:lnTo>
                      <a:pt x="455" y="0"/>
                    </a:lnTo>
                    <a:lnTo>
                      <a:pt x="0" y="534"/>
                    </a:lnTo>
                    <a:lnTo>
                      <a:pt x="3" y="5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" name="Freeform 395"/>
              <p:cNvSpPr>
                <a:spLocks/>
              </p:cNvSpPr>
              <p:nvPr userDrawn="1"/>
            </p:nvSpPr>
            <p:spPr bwMode="auto">
              <a:xfrm>
                <a:off x="4228" y="903"/>
                <a:ext cx="514" cy="141"/>
              </a:xfrm>
              <a:custGeom>
                <a:avLst/>
                <a:gdLst>
                  <a:gd name="T0" fmla="*/ 514 w 514"/>
                  <a:gd name="T1" fmla="*/ 141 h 141"/>
                  <a:gd name="T2" fmla="*/ 514 w 514"/>
                  <a:gd name="T3" fmla="*/ 138 h 141"/>
                  <a:gd name="T4" fmla="*/ 0 w 514"/>
                  <a:gd name="T5" fmla="*/ 0 h 141"/>
                  <a:gd name="T6" fmla="*/ 0 w 514"/>
                  <a:gd name="T7" fmla="*/ 3 h 141"/>
                  <a:gd name="T8" fmla="*/ 514 w 514"/>
                  <a:gd name="T9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141">
                    <a:moveTo>
                      <a:pt x="514" y="141"/>
                    </a:moveTo>
                    <a:lnTo>
                      <a:pt x="514" y="138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514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" name="Freeform 396"/>
              <p:cNvSpPr>
                <a:spLocks/>
              </p:cNvSpPr>
              <p:nvPr userDrawn="1"/>
            </p:nvSpPr>
            <p:spPr bwMode="auto">
              <a:xfrm>
                <a:off x="4065" y="1028"/>
                <a:ext cx="677" cy="16"/>
              </a:xfrm>
              <a:custGeom>
                <a:avLst/>
                <a:gdLst>
                  <a:gd name="T0" fmla="*/ 677 w 677"/>
                  <a:gd name="T1" fmla="*/ 16 h 16"/>
                  <a:gd name="T2" fmla="*/ 677 w 677"/>
                  <a:gd name="T3" fmla="*/ 13 h 16"/>
                  <a:gd name="T4" fmla="*/ 0 w 677"/>
                  <a:gd name="T5" fmla="*/ 0 h 16"/>
                  <a:gd name="T6" fmla="*/ 0 w 677"/>
                  <a:gd name="T7" fmla="*/ 4 h 16"/>
                  <a:gd name="T8" fmla="*/ 677 w 677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6">
                    <a:moveTo>
                      <a:pt x="677" y="16"/>
                    </a:moveTo>
                    <a:lnTo>
                      <a:pt x="677" y="13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67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" name="Freeform 397"/>
              <p:cNvSpPr>
                <a:spLocks/>
              </p:cNvSpPr>
              <p:nvPr userDrawn="1"/>
            </p:nvSpPr>
            <p:spPr bwMode="auto">
              <a:xfrm>
                <a:off x="4024" y="1041"/>
                <a:ext cx="718" cy="270"/>
              </a:xfrm>
              <a:custGeom>
                <a:avLst/>
                <a:gdLst>
                  <a:gd name="T0" fmla="*/ 0 w 718"/>
                  <a:gd name="T1" fmla="*/ 270 h 270"/>
                  <a:gd name="T2" fmla="*/ 718 w 718"/>
                  <a:gd name="T3" fmla="*/ 3 h 270"/>
                  <a:gd name="T4" fmla="*/ 718 w 718"/>
                  <a:gd name="T5" fmla="*/ 0 h 270"/>
                  <a:gd name="T6" fmla="*/ 0 w 718"/>
                  <a:gd name="T7" fmla="*/ 267 h 270"/>
                  <a:gd name="T8" fmla="*/ 0 w 718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270">
                    <a:moveTo>
                      <a:pt x="0" y="270"/>
                    </a:moveTo>
                    <a:lnTo>
                      <a:pt x="718" y="3"/>
                    </a:lnTo>
                    <a:lnTo>
                      <a:pt x="718" y="0"/>
                    </a:lnTo>
                    <a:lnTo>
                      <a:pt x="0" y="267"/>
                    </a:lnTo>
                    <a:lnTo>
                      <a:pt x="0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" name="Freeform 398"/>
              <p:cNvSpPr>
                <a:spLocks/>
              </p:cNvSpPr>
              <p:nvPr userDrawn="1"/>
            </p:nvSpPr>
            <p:spPr bwMode="auto">
              <a:xfrm>
                <a:off x="4024" y="1041"/>
                <a:ext cx="718" cy="270"/>
              </a:xfrm>
              <a:custGeom>
                <a:avLst/>
                <a:gdLst>
                  <a:gd name="T0" fmla="*/ 0 w 718"/>
                  <a:gd name="T1" fmla="*/ 270 h 270"/>
                  <a:gd name="T2" fmla="*/ 718 w 718"/>
                  <a:gd name="T3" fmla="*/ 3 h 270"/>
                  <a:gd name="T4" fmla="*/ 718 w 718"/>
                  <a:gd name="T5" fmla="*/ 0 h 270"/>
                  <a:gd name="T6" fmla="*/ 0 w 718"/>
                  <a:gd name="T7" fmla="*/ 267 h 270"/>
                  <a:gd name="T8" fmla="*/ 0 w 718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270">
                    <a:moveTo>
                      <a:pt x="0" y="270"/>
                    </a:moveTo>
                    <a:lnTo>
                      <a:pt x="718" y="3"/>
                    </a:lnTo>
                    <a:lnTo>
                      <a:pt x="718" y="0"/>
                    </a:lnTo>
                    <a:lnTo>
                      <a:pt x="0" y="267"/>
                    </a:lnTo>
                    <a:lnTo>
                      <a:pt x="0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" name="Freeform 399"/>
              <p:cNvSpPr>
                <a:spLocks/>
              </p:cNvSpPr>
              <p:nvPr userDrawn="1"/>
            </p:nvSpPr>
            <p:spPr bwMode="auto">
              <a:xfrm>
                <a:off x="2915" y="331"/>
                <a:ext cx="874" cy="31"/>
              </a:xfrm>
              <a:custGeom>
                <a:avLst/>
                <a:gdLst>
                  <a:gd name="T0" fmla="*/ 874 w 874"/>
                  <a:gd name="T1" fmla="*/ 31 h 31"/>
                  <a:gd name="T2" fmla="*/ 874 w 874"/>
                  <a:gd name="T3" fmla="*/ 25 h 31"/>
                  <a:gd name="T4" fmla="*/ 0 w 874"/>
                  <a:gd name="T5" fmla="*/ 0 h 31"/>
                  <a:gd name="T6" fmla="*/ 0 w 874"/>
                  <a:gd name="T7" fmla="*/ 6 h 31"/>
                  <a:gd name="T8" fmla="*/ 874 w 874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4" h="31">
                    <a:moveTo>
                      <a:pt x="874" y="31"/>
                    </a:moveTo>
                    <a:lnTo>
                      <a:pt x="874" y="25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874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" name="Freeform 400"/>
              <p:cNvSpPr>
                <a:spLocks/>
              </p:cNvSpPr>
              <p:nvPr userDrawn="1"/>
            </p:nvSpPr>
            <p:spPr bwMode="auto">
              <a:xfrm>
                <a:off x="2915" y="331"/>
                <a:ext cx="332" cy="459"/>
              </a:xfrm>
              <a:custGeom>
                <a:avLst/>
                <a:gdLst>
                  <a:gd name="T0" fmla="*/ 329 w 332"/>
                  <a:gd name="T1" fmla="*/ 459 h 459"/>
                  <a:gd name="T2" fmla="*/ 332 w 332"/>
                  <a:gd name="T3" fmla="*/ 455 h 459"/>
                  <a:gd name="T4" fmla="*/ 3 w 332"/>
                  <a:gd name="T5" fmla="*/ 0 h 459"/>
                  <a:gd name="T6" fmla="*/ 0 w 332"/>
                  <a:gd name="T7" fmla="*/ 3 h 459"/>
                  <a:gd name="T8" fmla="*/ 329 w 332"/>
                  <a:gd name="T9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459">
                    <a:moveTo>
                      <a:pt x="329" y="459"/>
                    </a:moveTo>
                    <a:lnTo>
                      <a:pt x="332" y="455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29" y="4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" name="Freeform 401"/>
              <p:cNvSpPr>
                <a:spLocks/>
              </p:cNvSpPr>
              <p:nvPr userDrawn="1"/>
            </p:nvSpPr>
            <p:spPr bwMode="auto">
              <a:xfrm>
                <a:off x="2911" y="334"/>
                <a:ext cx="7" cy="782"/>
              </a:xfrm>
              <a:custGeom>
                <a:avLst/>
                <a:gdLst>
                  <a:gd name="T0" fmla="*/ 4 w 7"/>
                  <a:gd name="T1" fmla="*/ 782 h 782"/>
                  <a:gd name="T2" fmla="*/ 7 w 7"/>
                  <a:gd name="T3" fmla="*/ 782 h 782"/>
                  <a:gd name="T4" fmla="*/ 7 w 7"/>
                  <a:gd name="T5" fmla="*/ 0 h 782"/>
                  <a:gd name="T6" fmla="*/ 0 w 7"/>
                  <a:gd name="T7" fmla="*/ 0 h 782"/>
                  <a:gd name="T8" fmla="*/ 4 w 7"/>
                  <a:gd name="T9" fmla="*/ 782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82">
                    <a:moveTo>
                      <a:pt x="4" y="782"/>
                    </a:moveTo>
                    <a:lnTo>
                      <a:pt x="7" y="782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4" y="7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" name="Freeform 402"/>
              <p:cNvSpPr>
                <a:spLocks/>
              </p:cNvSpPr>
              <p:nvPr userDrawn="1"/>
            </p:nvSpPr>
            <p:spPr bwMode="auto">
              <a:xfrm>
                <a:off x="2241" y="296"/>
                <a:ext cx="674" cy="38"/>
              </a:xfrm>
              <a:custGeom>
                <a:avLst/>
                <a:gdLst>
                  <a:gd name="T0" fmla="*/ 674 w 674"/>
                  <a:gd name="T1" fmla="*/ 38 h 38"/>
                  <a:gd name="T2" fmla="*/ 674 w 674"/>
                  <a:gd name="T3" fmla="*/ 35 h 38"/>
                  <a:gd name="T4" fmla="*/ 0 w 674"/>
                  <a:gd name="T5" fmla="*/ 0 h 38"/>
                  <a:gd name="T6" fmla="*/ 0 w 674"/>
                  <a:gd name="T7" fmla="*/ 6 h 38"/>
                  <a:gd name="T8" fmla="*/ 674 w 674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4" h="38">
                    <a:moveTo>
                      <a:pt x="674" y="38"/>
                    </a:moveTo>
                    <a:lnTo>
                      <a:pt x="674" y="35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674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" name="Freeform 403"/>
              <p:cNvSpPr>
                <a:spLocks/>
              </p:cNvSpPr>
              <p:nvPr userDrawn="1"/>
            </p:nvSpPr>
            <p:spPr bwMode="auto">
              <a:xfrm>
                <a:off x="1648" y="299"/>
                <a:ext cx="596" cy="733"/>
              </a:xfrm>
              <a:custGeom>
                <a:avLst/>
                <a:gdLst>
                  <a:gd name="T0" fmla="*/ 4 w 596"/>
                  <a:gd name="T1" fmla="*/ 733 h 733"/>
                  <a:gd name="T2" fmla="*/ 596 w 596"/>
                  <a:gd name="T3" fmla="*/ 0 h 733"/>
                  <a:gd name="T4" fmla="*/ 590 w 596"/>
                  <a:gd name="T5" fmla="*/ 0 h 733"/>
                  <a:gd name="T6" fmla="*/ 0 w 596"/>
                  <a:gd name="T7" fmla="*/ 729 h 733"/>
                  <a:gd name="T8" fmla="*/ 4 w 596"/>
                  <a:gd name="T9" fmla="*/ 733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6" h="733">
                    <a:moveTo>
                      <a:pt x="4" y="733"/>
                    </a:moveTo>
                    <a:lnTo>
                      <a:pt x="596" y="0"/>
                    </a:lnTo>
                    <a:lnTo>
                      <a:pt x="590" y="0"/>
                    </a:lnTo>
                    <a:lnTo>
                      <a:pt x="0" y="729"/>
                    </a:lnTo>
                    <a:lnTo>
                      <a:pt x="4" y="7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" name="Freeform 404"/>
              <p:cNvSpPr>
                <a:spLocks/>
              </p:cNvSpPr>
              <p:nvPr userDrawn="1"/>
            </p:nvSpPr>
            <p:spPr bwMode="auto">
              <a:xfrm>
                <a:off x="2131" y="299"/>
                <a:ext cx="113" cy="645"/>
              </a:xfrm>
              <a:custGeom>
                <a:avLst/>
                <a:gdLst>
                  <a:gd name="T0" fmla="*/ 3 w 113"/>
                  <a:gd name="T1" fmla="*/ 645 h 645"/>
                  <a:gd name="T2" fmla="*/ 113 w 113"/>
                  <a:gd name="T3" fmla="*/ 0 h 645"/>
                  <a:gd name="T4" fmla="*/ 107 w 113"/>
                  <a:gd name="T5" fmla="*/ 0 h 645"/>
                  <a:gd name="T6" fmla="*/ 0 w 113"/>
                  <a:gd name="T7" fmla="*/ 645 h 645"/>
                  <a:gd name="T8" fmla="*/ 3 w 113"/>
                  <a:gd name="T9" fmla="*/ 645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645">
                    <a:moveTo>
                      <a:pt x="3" y="645"/>
                    </a:moveTo>
                    <a:lnTo>
                      <a:pt x="113" y="0"/>
                    </a:lnTo>
                    <a:lnTo>
                      <a:pt x="107" y="0"/>
                    </a:lnTo>
                    <a:lnTo>
                      <a:pt x="0" y="645"/>
                    </a:lnTo>
                    <a:lnTo>
                      <a:pt x="3" y="6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" name="Freeform 405"/>
              <p:cNvSpPr>
                <a:spLocks/>
              </p:cNvSpPr>
              <p:nvPr userDrawn="1"/>
            </p:nvSpPr>
            <p:spPr bwMode="auto">
              <a:xfrm>
                <a:off x="1871" y="299"/>
                <a:ext cx="370" cy="195"/>
              </a:xfrm>
              <a:custGeom>
                <a:avLst/>
                <a:gdLst>
                  <a:gd name="T0" fmla="*/ 0 w 370"/>
                  <a:gd name="T1" fmla="*/ 195 h 195"/>
                  <a:gd name="T2" fmla="*/ 370 w 370"/>
                  <a:gd name="T3" fmla="*/ 0 h 195"/>
                  <a:gd name="T4" fmla="*/ 370 w 370"/>
                  <a:gd name="T5" fmla="*/ 0 h 195"/>
                  <a:gd name="T6" fmla="*/ 0 w 370"/>
                  <a:gd name="T7" fmla="*/ 192 h 195"/>
                  <a:gd name="T8" fmla="*/ 0 w 370"/>
                  <a:gd name="T9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195">
                    <a:moveTo>
                      <a:pt x="0" y="195"/>
                    </a:moveTo>
                    <a:lnTo>
                      <a:pt x="370" y="0"/>
                    </a:lnTo>
                    <a:lnTo>
                      <a:pt x="370" y="0"/>
                    </a:lnTo>
                    <a:lnTo>
                      <a:pt x="0" y="192"/>
                    </a:lnTo>
                    <a:lnTo>
                      <a:pt x="0" y="1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9" name="Group 607"/>
            <p:cNvGrpSpPr>
              <a:grpSpLocks/>
            </p:cNvGrpSpPr>
            <p:nvPr userDrawn="1"/>
          </p:nvGrpSpPr>
          <p:grpSpPr bwMode="auto">
            <a:xfrm>
              <a:off x="3" y="183"/>
              <a:ext cx="5265" cy="1861"/>
              <a:chOff x="3" y="183"/>
              <a:chExt cx="5265" cy="1861"/>
            </a:xfrm>
            <a:grpFill/>
          </p:grpSpPr>
          <p:sp>
            <p:nvSpPr>
              <p:cNvPr id="178" name="Freeform 407"/>
              <p:cNvSpPr>
                <a:spLocks/>
              </p:cNvSpPr>
              <p:nvPr userDrawn="1"/>
            </p:nvSpPr>
            <p:spPr bwMode="auto">
              <a:xfrm>
                <a:off x="1865" y="183"/>
                <a:ext cx="376" cy="116"/>
              </a:xfrm>
              <a:custGeom>
                <a:avLst/>
                <a:gdLst>
                  <a:gd name="T0" fmla="*/ 376 w 376"/>
                  <a:gd name="T1" fmla="*/ 116 h 116"/>
                  <a:gd name="T2" fmla="*/ 376 w 376"/>
                  <a:gd name="T3" fmla="*/ 116 h 116"/>
                  <a:gd name="T4" fmla="*/ 3 w 376"/>
                  <a:gd name="T5" fmla="*/ 0 h 116"/>
                  <a:gd name="T6" fmla="*/ 0 w 376"/>
                  <a:gd name="T7" fmla="*/ 3 h 116"/>
                  <a:gd name="T8" fmla="*/ 376 w 376"/>
                  <a:gd name="T9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6" h="116">
                    <a:moveTo>
                      <a:pt x="376" y="116"/>
                    </a:moveTo>
                    <a:lnTo>
                      <a:pt x="376" y="11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76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408"/>
              <p:cNvSpPr>
                <a:spLocks/>
              </p:cNvSpPr>
              <p:nvPr userDrawn="1"/>
            </p:nvSpPr>
            <p:spPr bwMode="auto">
              <a:xfrm>
                <a:off x="2241" y="299"/>
                <a:ext cx="326" cy="437"/>
              </a:xfrm>
              <a:custGeom>
                <a:avLst/>
                <a:gdLst>
                  <a:gd name="T0" fmla="*/ 323 w 326"/>
                  <a:gd name="T1" fmla="*/ 437 h 437"/>
                  <a:gd name="T2" fmla="*/ 326 w 326"/>
                  <a:gd name="T3" fmla="*/ 434 h 437"/>
                  <a:gd name="T4" fmla="*/ 0 w 326"/>
                  <a:gd name="T5" fmla="*/ 0 h 437"/>
                  <a:gd name="T6" fmla="*/ 0 w 326"/>
                  <a:gd name="T7" fmla="*/ 0 h 437"/>
                  <a:gd name="T8" fmla="*/ 323 w 326"/>
                  <a:gd name="T9" fmla="*/ 437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437">
                    <a:moveTo>
                      <a:pt x="323" y="437"/>
                    </a:moveTo>
                    <a:lnTo>
                      <a:pt x="326" y="43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23" y="4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409"/>
              <p:cNvSpPr>
                <a:spLocks/>
              </p:cNvSpPr>
              <p:nvPr userDrawn="1"/>
            </p:nvSpPr>
            <p:spPr bwMode="auto">
              <a:xfrm>
                <a:off x="2564" y="331"/>
                <a:ext cx="351" cy="405"/>
              </a:xfrm>
              <a:custGeom>
                <a:avLst/>
                <a:gdLst>
                  <a:gd name="T0" fmla="*/ 3 w 351"/>
                  <a:gd name="T1" fmla="*/ 405 h 405"/>
                  <a:gd name="T2" fmla="*/ 351 w 351"/>
                  <a:gd name="T3" fmla="*/ 3 h 405"/>
                  <a:gd name="T4" fmla="*/ 351 w 351"/>
                  <a:gd name="T5" fmla="*/ 0 h 405"/>
                  <a:gd name="T6" fmla="*/ 0 w 351"/>
                  <a:gd name="T7" fmla="*/ 402 h 405"/>
                  <a:gd name="T8" fmla="*/ 3 w 351"/>
                  <a:gd name="T9" fmla="*/ 40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1" h="405">
                    <a:moveTo>
                      <a:pt x="3" y="405"/>
                    </a:moveTo>
                    <a:lnTo>
                      <a:pt x="351" y="3"/>
                    </a:lnTo>
                    <a:lnTo>
                      <a:pt x="351" y="0"/>
                    </a:lnTo>
                    <a:lnTo>
                      <a:pt x="0" y="402"/>
                    </a:lnTo>
                    <a:lnTo>
                      <a:pt x="3" y="4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410"/>
              <p:cNvSpPr>
                <a:spLocks/>
              </p:cNvSpPr>
              <p:nvPr userDrawn="1"/>
            </p:nvSpPr>
            <p:spPr bwMode="auto">
              <a:xfrm>
                <a:off x="2131" y="733"/>
                <a:ext cx="436" cy="214"/>
              </a:xfrm>
              <a:custGeom>
                <a:avLst/>
                <a:gdLst>
                  <a:gd name="T0" fmla="*/ 0 w 436"/>
                  <a:gd name="T1" fmla="*/ 214 h 214"/>
                  <a:gd name="T2" fmla="*/ 436 w 436"/>
                  <a:gd name="T3" fmla="*/ 3 h 214"/>
                  <a:gd name="T4" fmla="*/ 433 w 436"/>
                  <a:gd name="T5" fmla="*/ 0 h 214"/>
                  <a:gd name="T6" fmla="*/ 0 w 436"/>
                  <a:gd name="T7" fmla="*/ 211 h 214"/>
                  <a:gd name="T8" fmla="*/ 0 w 436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6" h="214">
                    <a:moveTo>
                      <a:pt x="0" y="214"/>
                    </a:moveTo>
                    <a:lnTo>
                      <a:pt x="436" y="3"/>
                    </a:lnTo>
                    <a:lnTo>
                      <a:pt x="433" y="0"/>
                    </a:lnTo>
                    <a:lnTo>
                      <a:pt x="0" y="211"/>
                    </a:lnTo>
                    <a:lnTo>
                      <a:pt x="0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411"/>
              <p:cNvSpPr>
                <a:spLocks/>
              </p:cNvSpPr>
              <p:nvPr userDrawn="1"/>
            </p:nvSpPr>
            <p:spPr bwMode="auto">
              <a:xfrm>
                <a:off x="1871" y="491"/>
                <a:ext cx="696" cy="245"/>
              </a:xfrm>
              <a:custGeom>
                <a:avLst/>
                <a:gdLst>
                  <a:gd name="T0" fmla="*/ 693 w 696"/>
                  <a:gd name="T1" fmla="*/ 245 h 245"/>
                  <a:gd name="T2" fmla="*/ 696 w 696"/>
                  <a:gd name="T3" fmla="*/ 242 h 245"/>
                  <a:gd name="T4" fmla="*/ 0 w 696"/>
                  <a:gd name="T5" fmla="*/ 0 h 245"/>
                  <a:gd name="T6" fmla="*/ 0 w 696"/>
                  <a:gd name="T7" fmla="*/ 3 h 245"/>
                  <a:gd name="T8" fmla="*/ 693 w 696"/>
                  <a:gd name="T9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6" h="245">
                    <a:moveTo>
                      <a:pt x="693" y="245"/>
                    </a:moveTo>
                    <a:lnTo>
                      <a:pt x="696" y="24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693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412"/>
              <p:cNvSpPr>
                <a:spLocks/>
              </p:cNvSpPr>
              <p:nvPr userDrawn="1"/>
            </p:nvSpPr>
            <p:spPr bwMode="auto">
              <a:xfrm>
                <a:off x="2231" y="736"/>
                <a:ext cx="336" cy="758"/>
              </a:xfrm>
              <a:custGeom>
                <a:avLst/>
                <a:gdLst>
                  <a:gd name="T0" fmla="*/ 4 w 336"/>
                  <a:gd name="T1" fmla="*/ 758 h 758"/>
                  <a:gd name="T2" fmla="*/ 336 w 336"/>
                  <a:gd name="T3" fmla="*/ 0 h 758"/>
                  <a:gd name="T4" fmla="*/ 333 w 336"/>
                  <a:gd name="T5" fmla="*/ 0 h 758"/>
                  <a:gd name="T6" fmla="*/ 0 w 336"/>
                  <a:gd name="T7" fmla="*/ 755 h 758"/>
                  <a:gd name="T8" fmla="*/ 4 w 336"/>
                  <a:gd name="T9" fmla="*/ 758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758">
                    <a:moveTo>
                      <a:pt x="4" y="758"/>
                    </a:moveTo>
                    <a:lnTo>
                      <a:pt x="336" y="0"/>
                    </a:lnTo>
                    <a:lnTo>
                      <a:pt x="333" y="0"/>
                    </a:lnTo>
                    <a:lnTo>
                      <a:pt x="0" y="755"/>
                    </a:lnTo>
                    <a:lnTo>
                      <a:pt x="4" y="7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413"/>
              <p:cNvSpPr>
                <a:spLocks/>
              </p:cNvSpPr>
              <p:nvPr userDrawn="1"/>
            </p:nvSpPr>
            <p:spPr bwMode="auto">
              <a:xfrm>
                <a:off x="1865" y="183"/>
                <a:ext cx="702" cy="553"/>
              </a:xfrm>
              <a:custGeom>
                <a:avLst/>
                <a:gdLst>
                  <a:gd name="T0" fmla="*/ 699 w 702"/>
                  <a:gd name="T1" fmla="*/ 553 h 553"/>
                  <a:gd name="T2" fmla="*/ 702 w 702"/>
                  <a:gd name="T3" fmla="*/ 550 h 553"/>
                  <a:gd name="T4" fmla="*/ 3 w 702"/>
                  <a:gd name="T5" fmla="*/ 0 h 553"/>
                  <a:gd name="T6" fmla="*/ 0 w 702"/>
                  <a:gd name="T7" fmla="*/ 3 h 553"/>
                  <a:gd name="T8" fmla="*/ 699 w 702"/>
                  <a:gd name="T9" fmla="*/ 55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2" h="553">
                    <a:moveTo>
                      <a:pt x="699" y="553"/>
                    </a:moveTo>
                    <a:lnTo>
                      <a:pt x="702" y="55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699" y="5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414"/>
              <p:cNvSpPr>
                <a:spLocks/>
              </p:cNvSpPr>
              <p:nvPr userDrawn="1"/>
            </p:nvSpPr>
            <p:spPr bwMode="auto">
              <a:xfrm>
                <a:off x="2567" y="733"/>
                <a:ext cx="677" cy="57"/>
              </a:xfrm>
              <a:custGeom>
                <a:avLst/>
                <a:gdLst>
                  <a:gd name="T0" fmla="*/ 677 w 677"/>
                  <a:gd name="T1" fmla="*/ 57 h 57"/>
                  <a:gd name="T2" fmla="*/ 677 w 677"/>
                  <a:gd name="T3" fmla="*/ 53 h 57"/>
                  <a:gd name="T4" fmla="*/ 0 w 677"/>
                  <a:gd name="T5" fmla="*/ 0 h 57"/>
                  <a:gd name="T6" fmla="*/ 0 w 677"/>
                  <a:gd name="T7" fmla="*/ 3 h 57"/>
                  <a:gd name="T8" fmla="*/ 677 w 677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57">
                    <a:moveTo>
                      <a:pt x="677" y="57"/>
                    </a:moveTo>
                    <a:lnTo>
                      <a:pt x="677" y="5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67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415"/>
              <p:cNvSpPr>
                <a:spLocks/>
              </p:cNvSpPr>
              <p:nvPr userDrawn="1"/>
            </p:nvSpPr>
            <p:spPr bwMode="auto">
              <a:xfrm>
                <a:off x="2564" y="733"/>
                <a:ext cx="354" cy="387"/>
              </a:xfrm>
              <a:custGeom>
                <a:avLst/>
                <a:gdLst>
                  <a:gd name="T0" fmla="*/ 351 w 354"/>
                  <a:gd name="T1" fmla="*/ 387 h 387"/>
                  <a:gd name="T2" fmla="*/ 354 w 354"/>
                  <a:gd name="T3" fmla="*/ 383 h 387"/>
                  <a:gd name="T4" fmla="*/ 3 w 354"/>
                  <a:gd name="T5" fmla="*/ 0 h 387"/>
                  <a:gd name="T6" fmla="*/ 0 w 354"/>
                  <a:gd name="T7" fmla="*/ 3 h 387"/>
                  <a:gd name="T8" fmla="*/ 351 w 354"/>
                  <a:gd name="T9" fmla="*/ 387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4" h="387">
                    <a:moveTo>
                      <a:pt x="351" y="387"/>
                    </a:moveTo>
                    <a:lnTo>
                      <a:pt x="354" y="38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51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416"/>
              <p:cNvSpPr>
                <a:spLocks/>
              </p:cNvSpPr>
              <p:nvPr userDrawn="1"/>
            </p:nvSpPr>
            <p:spPr bwMode="auto">
              <a:xfrm>
                <a:off x="2564" y="733"/>
                <a:ext cx="579" cy="641"/>
              </a:xfrm>
              <a:custGeom>
                <a:avLst/>
                <a:gdLst>
                  <a:gd name="T0" fmla="*/ 576 w 579"/>
                  <a:gd name="T1" fmla="*/ 641 h 641"/>
                  <a:gd name="T2" fmla="*/ 579 w 579"/>
                  <a:gd name="T3" fmla="*/ 638 h 641"/>
                  <a:gd name="T4" fmla="*/ 3 w 579"/>
                  <a:gd name="T5" fmla="*/ 0 h 641"/>
                  <a:gd name="T6" fmla="*/ 0 w 579"/>
                  <a:gd name="T7" fmla="*/ 3 h 641"/>
                  <a:gd name="T8" fmla="*/ 576 w 579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641">
                    <a:moveTo>
                      <a:pt x="576" y="641"/>
                    </a:moveTo>
                    <a:lnTo>
                      <a:pt x="579" y="638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76" y="6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417"/>
              <p:cNvSpPr>
                <a:spLocks/>
              </p:cNvSpPr>
              <p:nvPr userDrawn="1"/>
            </p:nvSpPr>
            <p:spPr bwMode="auto">
              <a:xfrm>
                <a:off x="1003" y="1645"/>
                <a:ext cx="580" cy="6"/>
              </a:xfrm>
              <a:custGeom>
                <a:avLst/>
                <a:gdLst>
                  <a:gd name="T0" fmla="*/ 0 w 580"/>
                  <a:gd name="T1" fmla="*/ 6 h 6"/>
                  <a:gd name="T2" fmla="*/ 580 w 580"/>
                  <a:gd name="T3" fmla="*/ 3 h 6"/>
                  <a:gd name="T4" fmla="*/ 580 w 580"/>
                  <a:gd name="T5" fmla="*/ 0 h 6"/>
                  <a:gd name="T6" fmla="*/ 0 w 580"/>
                  <a:gd name="T7" fmla="*/ 0 h 6"/>
                  <a:gd name="T8" fmla="*/ 0 w 580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6">
                    <a:moveTo>
                      <a:pt x="0" y="6"/>
                    </a:moveTo>
                    <a:lnTo>
                      <a:pt x="580" y="3"/>
                    </a:lnTo>
                    <a:lnTo>
                      <a:pt x="580" y="0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418"/>
              <p:cNvSpPr>
                <a:spLocks/>
              </p:cNvSpPr>
              <p:nvPr userDrawn="1"/>
            </p:nvSpPr>
            <p:spPr bwMode="auto">
              <a:xfrm>
                <a:off x="1583" y="1645"/>
                <a:ext cx="420" cy="386"/>
              </a:xfrm>
              <a:custGeom>
                <a:avLst/>
                <a:gdLst>
                  <a:gd name="T0" fmla="*/ 416 w 420"/>
                  <a:gd name="T1" fmla="*/ 386 h 386"/>
                  <a:gd name="T2" fmla="*/ 420 w 420"/>
                  <a:gd name="T3" fmla="*/ 386 h 386"/>
                  <a:gd name="T4" fmla="*/ 0 w 420"/>
                  <a:gd name="T5" fmla="*/ 0 h 386"/>
                  <a:gd name="T6" fmla="*/ 0 w 420"/>
                  <a:gd name="T7" fmla="*/ 3 h 386"/>
                  <a:gd name="T8" fmla="*/ 416 w 420"/>
                  <a:gd name="T9" fmla="*/ 386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0" h="386">
                    <a:moveTo>
                      <a:pt x="416" y="386"/>
                    </a:moveTo>
                    <a:lnTo>
                      <a:pt x="420" y="386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16" y="3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419"/>
              <p:cNvSpPr>
                <a:spLocks/>
              </p:cNvSpPr>
              <p:nvPr userDrawn="1"/>
            </p:nvSpPr>
            <p:spPr bwMode="auto">
              <a:xfrm>
                <a:off x="749" y="1629"/>
                <a:ext cx="834" cy="19"/>
              </a:xfrm>
              <a:custGeom>
                <a:avLst/>
                <a:gdLst>
                  <a:gd name="T0" fmla="*/ 834 w 834"/>
                  <a:gd name="T1" fmla="*/ 19 h 19"/>
                  <a:gd name="T2" fmla="*/ 834 w 834"/>
                  <a:gd name="T3" fmla="*/ 16 h 19"/>
                  <a:gd name="T4" fmla="*/ 0 w 834"/>
                  <a:gd name="T5" fmla="*/ 0 h 19"/>
                  <a:gd name="T6" fmla="*/ 0 w 834"/>
                  <a:gd name="T7" fmla="*/ 3 h 19"/>
                  <a:gd name="T8" fmla="*/ 834 w 83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19">
                    <a:moveTo>
                      <a:pt x="834" y="19"/>
                    </a:moveTo>
                    <a:lnTo>
                      <a:pt x="834" y="16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83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420"/>
              <p:cNvSpPr>
                <a:spLocks/>
              </p:cNvSpPr>
              <p:nvPr userDrawn="1"/>
            </p:nvSpPr>
            <p:spPr bwMode="auto">
              <a:xfrm>
                <a:off x="1580" y="1028"/>
                <a:ext cx="72" cy="620"/>
              </a:xfrm>
              <a:custGeom>
                <a:avLst/>
                <a:gdLst>
                  <a:gd name="T0" fmla="*/ 6 w 72"/>
                  <a:gd name="T1" fmla="*/ 620 h 620"/>
                  <a:gd name="T2" fmla="*/ 72 w 72"/>
                  <a:gd name="T3" fmla="*/ 0 h 620"/>
                  <a:gd name="T4" fmla="*/ 68 w 72"/>
                  <a:gd name="T5" fmla="*/ 0 h 620"/>
                  <a:gd name="T6" fmla="*/ 0 w 72"/>
                  <a:gd name="T7" fmla="*/ 617 h 620"/>
                  <a:gd name="T8" fmla="*/ 6 w 72"/>
                  <a:gd name="T9" fmla="*/ 62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620">
                    <a:moveTo>
                      <a:pt x="6" y="620"/>
                    </a:moveTo>
                    <a:lnTo>
                      <a:pt x="72" y="0"/>
                    </a:lnTo>
                    <a:lnTo>
                      <a:pt x="68" y="0"/>
                    </a:lnTo>
                    <a:lnTo>
                      <a:pt x="0" y="617"/>
                    </a:lnTo>
                    <a:lnTo>
                      <a:pt x="6" y="6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421"/>
              <p:cNvSpPr>
                <a:spLocks/>
              </p:cNvSpPr>
              <p:nvPr userDrawn="1"/>
            </p:nvSpPr>
            <p:spPr bwMode="auto">
              <a:xfrm>
                <a:off x="1580" y="944"/>
                <a:ext cx="554" cy="704"/>
              </a:xfrm>
              <a:custGeom>
                <a:avLst/>
                <a:gdLst>
                  <a:gd name="T0" fmla="*/ 6 w 554"/>
                  <a:gd name="T1" fmla="*/ 704 h 704"/>
                  <a:gd name="T2" fmla="*/ 554 w 554"/>
                  <a:gd name="T3" fmla="*/ 3 h 704"/>
                  <a:gd name="T4" fmla="*/ 551 w 554"/>
                  <a:gd name="T5" fmla="*/ 0 h 704"/>
                  <a:gd name="T6" fmla="*/ 0 w 554"/>
                  <a:gd name="T7" fmla="*/ 701 h 704"/>
                  <a:gd name="T8" fmla="*/ 6 w 554"/>
                  <a:gd name="T9" fmla="*/ 704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704">
                    <a:moveTo>
                      <a:pt x="6" y="704"/>
                    </a:moveTo>
                    <a:lnTo>
                      <a:pt x="554" y="3"/>
                    </a:lnTo>
                    <a:lnTo>
                      <a:pt x="551" y="0"/>
                    </a:lnTo>
                    <a:lnTo>
                      <a:pt x="0" y="701"/>
                    </a:lnTo>
                    <a:lnTo>
                      <a:pt x="6" y="7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422"/>
              <p:cNvSpPr>
                <a:spLocks/>
              </p:cNvSpPr>
              <p:nvPr userDrawn="1"/>
            </p:nvSpPr>
            <p:spPr bwMode="auto">
              <a:xfrm>
                <a:off x="1583" y="1491"/>
                <a:ext cx="648" cy="157"/>
              </a:xfrm>
              <a:custGeom>
                <a:avLst/>
                <a:gdLst>
                  <a:gd name="T0" fmla="*/ 0 w 648"/>
                  <a:gd name="T1" fmla="*/ 157 h 157"/>
                  <a:gd name="T2" fmla="*/ 648 w 648"/>
                  <a:gd name="T3" fmla="*/ 3 h 157"/>
                  <a:gd name="T4" fmla="*/ 648 w 648"/>
                  <a:gd name="T5" fmla="*/ 0 h 157"/>
                  <a:gd name="T6" fmla="*/ 0 w 648"/>
                  <a:gd name="T7" fmla="*/ 154 h 157"/>
                  <a:gd name="T8" fmla="*/ 0 w 648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8" h="157">
                    <a:moveTo>
                      <a:pt x="0" y="157"/>
                    </a:moveTo>
                    <a:lnTo>
                      <a:pt x="648" y="3"/>
                    </a:lnTo>
                    <a:lnTo>
                      <a:pt x="648" y="0"/>
                    </a:lnTo>
                    <a:lnTo>
                      <a:pt x="0" y="154"/>
                    </a:lnTo>
                    <a:lnTo>
                      <a:pt x="0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423"/>
              <p:cNvSpPr>
                <a:spLocks/>
              </p:cNvSpPr>
              <p:nvPr userDrawn="1"/>
            </p:nvSpPr>
            <p:spPr bwMode="auto">
              <a:xfrm>
                <a:off x="1517" y="1167"/>
                <a:ext cx="66" cy="481"/>
              </a:xfrm>
              <a:custGeom>
                <a:avLst/>
                <a:gdLst>
                  <a:gd name="T0" fmla="*/ 66 w 66"/>
                  <a:gd name="T1" fmla="*/ 481 h 481"/>
                  <a:gd name="T2" fmla="*/ 66 w 66"/>
                  <a:gd name="T3" fmla="*/ 478 h 481"/>
                  <a:gd name="T4" fmla="*/ 3 w 66"/>
                  <a:gd name="T5" fmla="*/ 0 h 481"/>
                  <a:gd name="T6" fmla="*/ 0 w 66"/>
                  <a:gd name="T7" fmla="*/ 0 h 481"/>
                  <a:gd name="T8" fmla="*/ 66 w 66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81">
                    <a:moveTo>
                      <a:pt x="66" y="481"/>
                    </a:moveTo>
                    <a:lnTo>
                      <a:pt x="66" y="478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66" y="4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424"/>
              <p:cNvSpPr>
                <a:spLocks/>
              </p:cNvSpPr>
              <p:nvPr userDrawn="1"/>
            </p:nvSpPr>
            <p:spPr bwMode="auto">
              <a:xfrm>
                <a:off x="244" y="1151"/>
                <a:ext cx="364" cy="270"/>
              </a:xfrm>
              <a:custGeom>
                <a:avLst/>
                <a:gdLst>
                  <a:gd name="T0" fmla="*/ 4 w 364"/>
                  <a:gd name="T1" fmla="*/ 270 h 270"/>
                  <a:gd name="T2" fmla="*/ 364 w 364"/>
                  <a:gd name="T3" fmla="*/ 0 h 270"/>
                  <a:gd name="T4" fmla="*/ 361 w 364"/>
                  <a:gd name="T5" fmla="*/ 0 h 270"/>
                  <a:gd name="T6" fmla="*/ 0 w 364"/>
                  <a:gd name="T7" fmla="*/ 267 h 270"/>
                  <a:gd name="T8" fmla="*/ 4 w 364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270">
                    <a:moveTo>
                      <a:pt x="4" y="270"/>
                    </a:moveTo>
                    <a:lnTo>
                      <a:pt x="364" y="0"/>
                    </a:lnTo>
                    <a:lnTo>
                      <a:pt x="361" y="0"/>
                    </a:lnTo>
                    <a:lnTo>
                      <a:pt x="0" y="267"/>
                    </a:lnTo>
                    <a:lnTo>
                      <a:pt x="4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425"/>
              <p:cNvSpPr>
                <a:spLocks/>
              </p:cNvSpPr>
              <p:nvPr userDrawn="1"/>
            </p:nvSpPr>
            <p:spPr bwMode="auto">
              <a:xfrm>
                <a:off x="244" y="1418"/>
                <a:ext cx="759" cy="233"/>
              </a:xfrm>
              <a:custGeom>
                <a:avLst/>
                <a:gdLst>
                  <a:gd name="T0" fmla="*/ 759 w 759"/>
                  <a:gd name="T1" fmla="*/ 233 h 233"/>
                  <a:gd name="T2" fmla="*/ 759 w 759"/>
                  <a:gd name="T3" fmla="*/ 227 h 233"/>
                  <a:gd name="T4" fmla="*/ 4 w 759"/>
                  <a:gd name="T5" fmla="*/ 0 h 233"/>
                  <a:gd name="T6" fmla="*/ 0 w 759"/>
                  <a:gd name="T7" fmla="*/ 3 h 233"/>
                  <a:gd name="T8" fmla="*/ 759 w 759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9" h="233">
                    <a:moveTo>
                      <a:pt x="759" y="233"/>
                    </a:moveTo>
                    <a:lnTo>
                      <a:pt x="759" y="227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759" y="2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426"/>
              <p:cNvSpPr>
                <a:spLocks/>
              </p:cNvSpPr>
              <p:nvPr userDrawn="1"/>
            </p:nvSpPr>
            <p:spPr bwMode="auto">
              <a:xfrm>
                <a:off x="244" y="1418"/>
                <a:ext cx="505" cy="214"/>
              </a:xfrm>
              <a:custGeom>
                <a:avLst/>
                <a:gdLst>
                  <a:gd name="T0" fmla="*/ 505 w 505"/>
                  <a:gd name="T1" fmla="*/ 214 h 214"/>
                  <a:gd name="T2" fmla="*/ 505 w 505"/>
                  <a:gd name="T3" fmla="*/ 211 h 214"/>
                  <a:gd name="T4" fmla="*/ 4 w 505"/>
                  <a:gd name="T5" fmla="*/ 0 h 214"/>
                  <a:gd name="T6" fmla="*/ 0 w 505"/>
                  <a:gd name="T7" fmla="*/ 3 h 214"/>
                  <a:gd name="T8" fmla="*/ 505 w 505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5" h="214">
                    <a:moveTo>
                      <a:pt x="505" y="214"/>
                    </a:moveTo>
                    <a:lnTo>
                      <a:pt x="505" y="211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505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427"/>
              <p:cNvSpPr>
                <a:spLocks/>
              </p:cNvSpPr>
              <p:nvPr userDrawn="1"/>
            </p:nvSpPr>
            <p:spPr bwMode="auto">
              <a:xfrm>
                <a:off x="244" y="733"/>
                <a:ext cx="82" cy="688"/>
              </a:xfrm>
              <a:custGeom>
                <a:avLst/>
                <a:gdLst>
                  <a:gd name="T0" fmla="*/ 4 w 82"/>
                  <a:gd name="T1" fmla="*/ 688 h 688"/>
                  <a:gd name="T2" fmla="*/ 82 w 82"/>
                  <a:gd name="T3" fmla="*/ 0 h 688"/>
                  <a:gd name="T4" fmla="*/ 79 w 82"/>
                  <a:gd name="T5" fmla="*/ 0 h 688"/>
                  <a:gd name="T6" fmla="*/ 0 w 82"/>
                  <a:gd name="T7" fmla="*/ 688 h 688"/>
                  <a:gd name="T8" fmla="*/ 4 w 82"/>
                  <a:gd name="T9" fmla="*/ 68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88">
                    <a:moveTo>
                      <a:pt x="4" y="688"/>
                    </a:moveTo>
                    <a:lnTo>
                      <a:pt x="82" y="0"/>
                    </a:lnTo>
                    <a:lnTo>
                      <a:pt x="79" y="0"/>
                    </a:lnTo>
                    <a:lnTo>
                      <a:pt x="0" y="688"/>
                    </a:lnTo>
                    <a:lnTo>
                      <a:pt x="4" y="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428"/>
              <p:cNvSpPr>
                <a:spLocks/>
              </p:cNvSpPr>
              <p:nvPr userDrawn="1"/>
            </p:nvSpPr>
            <p:spPr bwMode="auto">
              <a:xfrm>
                <a:off x="244" y="733"/>
                <a:ext cx="82" cy="688"/>
              </a:xfrm>
              <a:custGeom>
                <a:avLst/>
                <a:gdLst>
                  <a:gd name="T0" fmla="*/ 4 w 82"/>
                  <a:gd name="T1" fmla="*/ 688 h 688"/>
                  <a:gd name="T2" fmla="*/ 82 w 82"/>
                  <a:gd name="T3" fmla="*/ 0 h 688"/>
                  <a:gd name="T4" fmla="*/ 79 w 82"/>
                  <a:gd name="T5" fmla="*/ 0 h 688"/>
                  <a:gd name="T6" fmla="*/ 0 w 82"/>
                  <a:gd name="T7" fmla="*/ 688 h 688"/>
                  <a:gd name="T8" fmla="*/ 4 w 82"/>
                  <a:gd name="T9" fmla="*/ 68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88">
                    <a:moveTo>
                      <a:pt x="4" y="688"/>
                    </a:moveTo>
                    <a:lnTo>
                      <a:pt x="82" y="0"/>
                    </a:lnTo>
                    <a:lnTo>
                      <a:pt x="79" y="0"/>
                    </a:lnTo>
                    <a:lnTo>
                      <a:pt x="0" y="688"/>
                    </a:lnTo>
                    <a:lnTo>
                      <a:pt x="4" y="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429"/>
              <p:cNvSpPr>
                <a:spLocks/>
              </p:cNvSpPr>
              <p:nvPr userDrawn="1"/>
            </p:nvSpPr>
            <p:spPr bwMode="auto">
              <a:xfrm>
                <a:off x="3" y="1035"/>
                <a:ext cx="245" cy="386"/>
              </a:xfrm>
              <a:custGeom>
                <a:avLst/>
                <a:gdLst>
                  <a:gd name="T0" fmla="*/ 0 w 245"/>
                  <a:gd name="T1" fmla="*/ 0 h 386"/>
                  <a:gd name="T2" fmla="*/ 245 w 245"/>
                  <a:gd name="T3" fmla="*/ 383 h 386"/>
                  <a:gd name="T4" fmla="*/ 241 w 245"/>
                  <a:gd name="T5" fmla="*/ 386 h 386"/>
                  <a:gd name="T6" fmla="*/ 0 w 245"/>
                  <a:gd name="T7" fmla="*/ 6 h 386"/>
                  <a:gd name="T8" fmla="*/ 0 w 245"/>
                  <a:gd name="T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386">
                    <a:moveTo>
                      <a:pt x="0" y="0"/>
                    </a:moveTo>
                    <a:lnTo>
                      <a:pt x="245" y="383"/>
                    </a:lnTo>
                    <a:lnTo>
                      <a:pt x="241" y="38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430"/>
              <p:cNvSpPr>
                <a:spLocks/>
              </p:cNvSpPr>
              <p:nvPr userDrawn="1"/>
            </p:nvSpPr>
            <p:spPr bwMode="auto">
              <a:xfrm>
                <a:off x="244" y="755"/>
                <a:ext cx="107" cy="666"/>
              </a:xfrm>
              <a:custGeom>
                <a:avLst/>
                <a:gdLst>
                  <a:gd name="T0" fmla="*/ 4 w 107"/>
                  <a:gd name="T1" fmla="*/ 666 h 666"/>
                  <a:gd name="T2" fmla="*/ 107 w 107"/>
                  <a:gd name="T3" fmla="*/ 3 h 666"/>
                  <a:gd name="T4" fmla="*/ 104 w 107"/>
                  <a:gd name="T5" fmla="*/ 0 h 666"/>
                  <a:gd name="T6" fmla="*/ 0 w 107"/>
                  <a:gd name="T7" fmla="*/ 666 h 666"/>
                  <a:gd name="T8" fmla="*/ 4 w 107"/>
                  <a:gd name="T9" fmla="*/ 666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66">
                    <a:moveTo>
                      <a:pt x="4" y="666"/>
                    </a:moveTo>
                    <a:lnTo>
                      <a:pt x="107" y="3"/>
                    </a:lnTo>
                    <a:lnTo>
                      <a:pt x="104" y="0"/>
                    </a:lnTo>
                    <a:lnTo>
                      <a:pt x="0" y="666"/>
                    </a:lnTo>
                    <a:lnTo>
                      <a:pt x="4" y="6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431"/>
              <p:cNvSpPr>
                <a:spLocks/>
              </p:cNvSpPr>
              <p:nvPr userDrawn="1"/>
            </p:nvSpPr>
            <p:spPr bwMode="auto">
              <a:xfrm>
                <a:off x="1138" y="224"/>
                <a:ext cx="159" cy="521"/>
              </a:xfrm>
              <a:custGeom>
                <a:avLst/>
                <a:gdLst>
                  <a:gd name="T0" fmla="*/ 3 w 159"/>
                  <a:gd name="T1" fmla="*/ 521 h 521"/>
                  <a:gd name="T2" fmla="*/ 159 w 159"/>
                  <a:gd name="T3" fmla="*/ 0 h 521"/>
                  <a:gd name="T4" fmla="*/ 156 w 159"/>
                  <a:gd name="T5" fmla="*/ 0 h 521"/>
                  <a:gd name="T6" fmla="*/ 0 w 159"/>
                  <a:gd name="T7" fmla="*/ 518 h 521"/>
                  <a:gd name="T8" fmla="*/ 3 w 159"/>
                  <a:gd name="T9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521">
                    <a:moveTo>
                      <a:pt x="3" y="521"/>
                    </a:moveTo>
                    <a:lnTo>
                      <a:pt x="159" y="0"/>
                    </a:lnTo>
                    <a:lnTo>
                      <a:pt x="156" y="0"/>
                    </a:lnTo>
                    <a:lnTo>
                      <a:pt x="0" y="518"/>
                    </a:lnTo>
                    <a:lnTo>
                      <a:pt x="3" y="5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432"/>
              <p:cNvSpPr>
                <a:spLocks/>
              </p:cNvSpPr>
              <p:nvPr userDrawn="1"/>
            </p:nvSpPr>
            <p:spPr bwMode="auto">
              <a:xfrm>
                <a:off x="1294" y="221"/>
                <a:ext cx="358" cy="811"/>
              </a:xfrm>
              <a:custGeom>
                <a:avLst/>
                <a:gdLst>
                  <a:gd name="T0" fmla="*/ 354 w 358"/>
                  <a:gd name="T1" fmla="*/ 811 h 811"/>
                  <a:gd name="T2" fmla="*/ 358 w 358"/>
                  <a:gd name="T3" fmla="*/ 807 h 811"/>
                  <a:gd name="T4" fmla="*/ 3 w 358"/>
                  <a:gd name="T5" fmla="*/ 0 h 811"/>
                  <a:gd name="T6" fmla="*/ 0 w 358"/>
                  <a:gd name="T7" fmla="*/ 3 h 811"/>
                  <a:gd name="T8" fmla="*/ 354 w 358"/>
                  <a:gd name="T9" fmla="*/ 811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8" h="811">
                    <a:moveTo>
                      <a:pt x="354" y="811"/>
                    </a:moveTo>
                    <a:lnTo>
                      <a:pt x="358" y="807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54" y="8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433"/>
              <p:cNvSpPr>
                <a:spLocks/>
              </p:cNvSpPr>
              <p:nvPr userDrawn="1"/>
            </p:nvSpPr>
            <p:spPr bwMode="auto">
              <a:xfrm>
                <a:off x="1294" y="221"/>
                <a:ext cx="577" cy="273"/>
              </a:xfrm>
              <a:custGeom>
                <a:avLst/>
                <a:gdLst>
                  <a:gd name="T0" fmla="*/ 577 w 577"/>
                  <a:gd name="T1" fmla="*/ 273 h 273"/>
                  <a:gd name="T2" fmla="*/ 577 w 577"/>
                  <a:gd name="T3" fmla="*/ 270 h 273"/>
                  <a:gd name="T4" fmla="*/ 3 w 577"/>
                  <a:gd name="T5" fmla="*/ 0 h 273"/>
                  <a:gd name="T6" fmla="*/ 0 w 577"/>
                  <a:gd name="T7" fmla="*/ 3 h 273"/>
                  <a:gd name="T8" fmla="*/ 577 w 577"/>
                  <a:gd name="T9" fmla="*/ 27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7" h="273">
                    <a:moveTo>
                      <a:pt x="577" y="273"/>
                    </a:moveTo>
                    <a:lnTo>
                      <a:pt x="577" y="27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77" y="2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434"/>
              <p:cNvSpPr>
                <a:spLocks/>
              </p:cNvSpPr>
              <p:nvPr userDrawn="1"/>
            </p:nvSpPr>
            <p:spPr bwMode="auto">
              <a:xfrm>
                <a:off x="1294" y="183"/>
                <a:ext cx="571" cy="41"/>
              </a:xfrm>
              <a:custGeom>
                <a:avLst/>
                <a:gdLst>
                  <a:gd name="T0" fmla="*/ 0 w 571"/>
                  <a:gd name="T1" fmla="*/ 41 h 41"/>
                  <a:gd name="T2" fmla="*/ 571 w 571"/>
                  <a:gd name="T3" fmla="*/ 3 h 41"/>
                  <a:gd name="T4" fmla="*/ 571 w 571"/>
                  <a:gd name="T5" fmla="*/ 0 h 41"/>
                  <a:gd name="T6" fmla="*/ 0 w 571"/>
                  <a:gd name="T7" fmla="*/ 38 h 41"/>
                  <a:gd name="T8" fmla="*/ 0 w 57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1" h="41">
                    <a:moveTo>
                      <a:pt x="0" y="41"/>
                    </a:moveTo>
                    <a:lnTo>
                      <a:pt x="571" y="3"/>
                    </a:lnTo>
                    <a:lnTo>
                      <a:pt x="571" y="0"/>
                    </a:lnTo>
                    <a:lnTo>
                      <a:pt x="0" y="3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435"/>
              <p:cNvSpPr>
                <a:spLocks/>
              </p:cNvSpPr>
              <p:nvPr userDrawn="1"/>
            </p:nvSpPr>
            <p:spPr bwMode="auto">
              <a:xfrm>
                <a:off x="668" y="221"/>
                <a:ext cx="629" cy="248"/>
              </a:xfrm>
              <a:custGeom>
                <a:avLst/>
                <a:gdLst>
                  <a:gd name="T0" fmla="*/ 0 w 629"/>
                  <a:gd name="T1" fmla="*/ 248 h 248"/>
                  <a:gd name="T2" fmla="*/ 629 w 629"/>
                  <a:gd name="T3" fmla="*/ 3 h 248"/>
                  <a:gd name="T4" fmla="*/ 626 w 629"/>
                  <a:gd name="T5" fmla="*/ 0 h 248"/>
                  <a:gd name="T6" fmla="*/ 0 w 629"/>
                  <a:gd name="T7" fmla="*/ 245 h 248"/>
                  <a:gd name="T8" fmla="*/ 0 w 629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248">
                    <a:moveTo>
                      <a:pt x="0" y="248"/>
                    </a:moveTo>
                    <a:lnTo>
                      <a:pt x="629" y="3"/>
                    </a:lnTo>
                    <a:lnTo>
                      <a:pt x="626" y="0"/>
                    </a:lnTo>
                    <a:lnTo>
                      <a:pt x="0" y="245"/>
                    </a:lnTo>
                    <a:lnTo>
                      <a:pt x="0" y="2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436"/>
              <p:cNvSpPr>
                <a:spLocks/>
              </p:cNvSpPr>
              <p:nvPr userDrawn="1"/>
            </p:nvSpPr>
            <p:spPr bwMode="auto">
              <a:xfrm>
                <a:off x="3" y="1123"/>
                <a:ext cx="245" cy="298"/>
              </a:xfrm>
              <a:custGeom>
                <a:avLst/>
                <a:gdLst>
                  <a:gd name="T0" fmla="*/ 0 w 245"/>
                  <a:gd name="T1" fmla="*/ 0 h 298"/>
                  <a:gd name="T2" fmla="*/ 245 w 245"/>
                  <a:gd name="T3" fmla="*/ 295 h 298"/>
                  <a:gd name="T4" fmla="*/ 241 w 245"/>
                  <a:gd name="T5" fmla="*/ 298 h 298"/>
                  <a:gd name="T6" fmla="*/ 0 w 245"/>
                  <a:gd name="T7" fmla="*/ 6 h 298"/>
                  <a:gd name="T8" fmla="*/ 0 w 245"/>
                  <a:gd name="T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298">
                    <a:moveTo>
                      <a:pt x="0" y="0"/>
                    </a:moveTo>
                    <a:lnTo>
                      <a:pt x="245" y="295"/>
                    </a:lnTo>
                    <a:lnTo>
                      <a:pt x="241" y="298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437"/>
              <p:cNvSpPr>
                <a:spLocks/>
              </p:cNvSpPr>
              <p:nvPr userDrawn="1"/>
            </p:nvSpPr>
            <p:spPr bwMode="auto">
              <a:xfrm>
                <a:off x="3" y="714"/>
                <a:ext cx="323" cy="22"/>
              </a:xfrm>
              <a:custGeom>
                <a:avLst/>
                <a:gdLst>
                  <a:gd name="T0" fmla="*/ 0 w 323"/>
                  <a:gd name="T1" fmla="*/ 0 h 22"/>
                  <a:gd name="T2" fmla="*/ 323 w 323"/>
                  <a:gd name="T3" fmla="*/ 19 h 22"/>
                  <a:gd name="T4" fmla="*/ 323 w 323"/>
                  <a:gd name="T5" fmla="*/ 22 h 22"/>
                  <a:gd name="T6" fmla="*/ 0 w 323"/>
                  <a:gd name="T7" fmla="*/ 6 h 22"/>
                  <a:gd name="T8" fmla="*/ 0 w 32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2">
                    <a:moveTo>
                      <a:pt x="0" y="0"/>
                    </a:moveTo>
                    <a:lnTo>
                      <a:pt x="323" y="19"/>
                    </a:lnTo>
                    <a:lnTo>
                      <a:pt x="323" y="22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Freeform 438"/>
              <p:cNvSpPr>
                <a:spLocks/>
              </p:cNvSpPr>
              <p:nvPr userDrawn="1"/>
            </p:nvSpPr>
            <p:spPr bwMode="auto">
              <a:xfrm>
                <a:off x="3" y="714"/>
                <a:ext cx="323" cy="22"/>
              </a:xfrm>
              <a:custGeom>
                <a:avLst/>
                <a:gdLst>
                  <a:gd name="T0" fmla="*/ 0 w 323"/>
                  <a:gd name="T1" fmla="*/ 0 h 22"/>
                  <a:gd name="T2" fmla="*/ 323 w 323"/>
                  <a:gd name="T3" fmla="*/ 19 h 22"/>
                  <a:gd name="T4" fmla="*/ 323 w 323"/>
                  <a:gd name="T5" fmla="*/ 22 h 22"/>
                  <a:gd name="T6" fmla="*/ 0 w 323"/>
                  <a:gd name="T7" fmla="*/ 6 h 22"/>
                  <a:gd name="T8" fmla="*/ 0 w 32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22">
                    <a:moveTo>
                      <a:pt x="0" y="0"/>
                    </a:moveTo>
                    <a:lnTo>
                      <a:pt x="323" y="19"/>
                    </a:lnTo>
                    <a:lnTo>
                      <a:pt x="323" y="22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439"/>
              <p:cNvSpPr>
                <a:spLocks/>
              </p:cNvSpPr>
              <p:nvPr userDrawn="1"/>
            </p:nvSpPr>
            <p:spPr bwMode="auto">
              <a:xfrm>
                <a:off x="3" y="727"/>
                <a:ext cx="348" cy="31"/>
              </a:xfrm>
              <a:custGeom>
                <a:avLst/>
                <a:gdLst>
                  <a:gd name="T0" fmla="*/ 0 w 348"/>
                  <a:gd name="T1" fmla="*/ 0 h 31"/>
                  <a:gd name="T2" fmla="*/ 348 w 348"/>
                  <a:gd name="T3" fmla="*/ 28 h 31"/>
                  <a:gd name="T4" fmla="*/ 348 w 348"/>
                  <a:gd name="T5" fmla="*/ 31 h 31"/>
                  <a:gd name="T6" fmla="*/ 0 w 348"/>
                  <a:gd name="T7" fmla="*/ 3 h 31"/>
                  <a:gd name="T8" fmla="*/ 0 w 34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31">
                    <a:moveTo>
                      <a:pt x="0" y="0"/>
                    </a:moveTo>
                    <a:lnTo>
                      <a:pt x="348" y="28"/>
                    </a:lnTo>
                    <a:lnTo>
                      <a:pt x="348" y="31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440"/>
              <p:cNvSpPr>
                <a:spLocks/>
              </p:cNvSpPr>
              <p:nvPr userDrawn="1"/>
            </p:nvSpPr>
            <p:spPr bwMode="auto">
              <a:xfrm>
                <a:off x="4576" y="1041"/>
                <a:ext cx="169" cy="864"/>
              </a:xfrm>
              <a:custGeom>
                <a:avLst/>
                <a:gdLst>
                  <a:gd name="T0" fmla="*/ 6 w 169"/>
                  <a:gd name="T1" fmla="*/ 864 h 864"/>
                  <a:gd name="T2" fmla="*/ 169 w 169"/>
                  <a:gd name="T3" fmla="*/ 3 h 864"/>
                  <a:gd name="T4" fmla="*/ 166 w 169"/>
                  <a:gd name="T5" fmla="*/ 0 h 864"/>
                  <a:gd name="T6" fmla="*/ 0 w 169"/>
                  <a:gd name="T7" fmla="*/ 864 h 864"/>
                  <a:gd name="T8" fmla="*/ 6 w 169"/>
                  <a:gd name="T9" fmla="*/ 864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864">
                    <a:moveTo>
                      <a:pt x="6" y="864"/>
                    </a:moveTo>
                    <a:lnTo>
                      <a:pt x="169" y="3"/>
                    </a:lnTo>
                    <a:lnTo>
                      <a:pt x="166" y="0"/>
                    </a:lnTo>
                    <a:lnTo>
                      <a:pt x="0" y="864"/>
                    </a:lnTo>
                    <a:lnTo>
                      <a:pt x="6" y="8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Freeform 441"/>
              <p:cNvSpPr>
                <a:spLocks/>
              </p:cNvSpPr>
              <p:nvPr userDrawn="1"/>
            </p:nvSpPr>
            <p:spPr bwMode="auto">
              <a:xfrm>
                <a:off x="4579" y="1902"/>
                <a:ext cx="413" cy="32"/>
              </a:xfrm>
              <a:custGeom>
                <a:avLst/>
                <a:gdLst>
                  <a:gd name="T0" fmla="*/ 410 w 413"/>
                  <a:gd name="T1" fmla="*/ 32 h 32"/>
                  <a:gd name="T2" fmla="*/ 413 w 413"/>
                  <a:gd name="T3" fmla="*/ 29 h 32"/>
                  <a:gd name="T4" fmla="*/ 0 w 413"/>
                  <a:gd name="T5" fmla="*/ 0 h 32"/>
                  <a:gd name="T6" fmla="*/ 0 w 413"/>
                  <a:gd name="T7" fmla="*/ 3 h 32"/>
                  <a:gd name="T8" fmla="*/ 410 w 41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32">
                    <a:moveTo>
                      <a:pt x="410" y="32"/>
                    </a:moveTo>
                    <a:lnTo>
                      <a:pt x="413" y="29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1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Freeform 442"/>
              <p:cNvSpPr>
                <a:spLocks/>
              </p:cNvSpPr>
              <p:nvPr userDrawn="1"/>
            </p:nvSpPr>
            <p:spPr bwMode="auto">
              <a:xfrm>
                <a:off x="4576" y="1349"/>
                <a:ext cx="539" cy="556"/>
              </a:xfrm>
              <a:custGeom>
                <a:avLst/>
                <a:gdLst>
                  <a:gd name="T0" fmla="*/ 3 w 539"/>
                  <a:gd name="T1" fmla="*/ 556 h 556"/>
                  <a:gd name="T2" fmla="*/ 539 w 539"/>
                  <a:gd name="T3" fmla="*/ 3 h 556"/>
                  <a:gd name="T4" fmla="*/ 539 w 539"/>
                  <a:gd name="T5" fmla="*/ 0 h 556"/>
                  <a:gd name="T6" fmla="*/ 0 w 539"/>
                  <a:gd name="T7" fmla="*/ 553 h 556"/>
                  <a:gd name="T8" fmla="*/ 3 w 539"/>
                  <a:gd name="T9" fmla="*/ 556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9" h="556">
                    <a:moveTo>
                      <a:pt x="3" y="556"/>
                    </a:moveTo>
                    <a:lnTo>
                      <a:pt x="539" y="3"/>
                    </a:lnTo>
                    <a:lnTo>
                      <a:pt x="539" y="0"/>
                    </a:lnTo>
                    <a:lnTo>
                      <a:pt x="0" y="553"/>
                    </a:lnTo>
                    <a:lnTo>
                      <a:pt x="3" y="5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Freeform 443"/>
              <p:cNvSpPr>
                <a:spLocks/>
              </p:cNvSpPr>
              <p:nvPr userDrawn="1"/>
            </p:nvSpPr>
            <p:spPr bwMode="auto">
              <a:xfrm>
                <a:off x="3842" y="1902"/>
                <a:ext cx="737" cy="120"/>
              </a:xfrm>
              <a:custGeom>
                <a:avLst/>
                <a:gdLst>
                  <a:gd name="T0" fmla="*/ 0 w 737"/>
                  <a:gd name="T1" fmla="*/ 120 h 120"/>
                  <a:gd name="T2" fmla="*/ 737 w 737"/>
                  <a:gd name="T3" fmla="*/ 3 h 120"/>
                  <a:gd name="T4" fmla="*/ 737 w 737"/>
                  <a:gd name="T5" fmla="*/ 0 h 120"/>
                  <a:gd name="T6" fmla="*/ 0 w 737"/>
                  <a:gd name="T7" fmla="*/ 117 h 120"/>
                  <a:gd name="T8" fmla="*/ 0 w 737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7" h="120">
                    <a:moveTo>
                      <a:pt x="0" y="120"/>
                    </a:moveTo>
                    <a:lnTo>
                      <a:pt x="737" y="3"/>
                    </a:lnTo>
                    <a:lnTo>
                      <a:pt x="737" y="0"/>
                    </a:lnTo>
                    <a:lnTo>
                      <a:pt x="0" y="117"/>
                    </a:lnTo>
                    <a:lnTo>
                      <a:pt x="0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Freeform 444"/>
              <p:cNvSpPr>
                <a:spLocks/>
              </p:cNvSpPr>
              <p:nvPr userDrawn="1"/>
            </p:nvSpPr>
            <p:spPr bwMode="auto">
              <a:xfrm>
                <a:off x="4579" y="1453"/>
                <a:ext cx="677" cy="452"/>
              </a:xfrm>
              <a:custGeom>
                <a:avLst/>
                <a:gdLst>
                  <a:gd name="T0" fmla="*/ 0 w 677"/>
                  <a:gd name="T1" fmla="*/ 452 h 452"/>
                  <a:gd name="T2" fmla="*/ 677 w 677"/>
                  <a:gd name="T3" fmla="*/ 3 h 452"/>
                  <a:gd name="T4" fmla="*/ 674 w 677"/>
                  <a:gd name="T5" fmla="*/ 0 h 452"/>
                  <a:gd name="T6" fmla="*/ 0 w 677"/>
                  <a:gd name="T7" fmla="*/ 449 h 452"/>
                  <a:gd name="T8" fmla="*/ 0 w 677"/>
                  <a:gd name="T9" fmla="*/ 452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52">
                    <a:moveTo>
                      <a:pt x="0" y="452"/>
                    </a:moveTo>
                    <a:lnTo>
                      <a:pt x="677" y="3"/>
                    </a:lnTo>
                    <a:lnTo>
                      <a:pt x="674" y="0"/>
                    </a:lnTo>
                    <a:lnTo>
                      <a:pt x="0" y="449"/>
                    </a:lnTo>
                    <a:lnTo>
                      <a:pt x="0" y="4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Freeform 445"/>
              <p:cNvSpPr>
                <a:spLocks/>
              </p:cNvSpPr>
              <p:nvPr userDrawn="1"/>
            </p:nvSpPr>
            <p:spPr bwMode="auto">
              <a:xfrm>
                <a:off x="4287" y="1575"/>
                <a:ext cx="292" cy="330"/>
              </a:xfrm>
              <a:custGeom>
                <a:avLst/>
                <a:gdLst>
                  <a:gd name="T0" fmla="*/ 292 w 292"/>
                  <a:gd name="T1" fmla="*/ 330 h 330"/>
                  <a:gd name="T2" fmla="*/ 292 w 292"/>
                  <a:gd name="T3" fmla="*/ 327 h 330"/>
                  <a:gd name="T4" fmla="*/ 3 w 292"/>
                  <a:gd name="T5" fmla="*/ 0 h 330"/>
                  <a:gd name="T6" fmla="*/ 0 w 292"/>
                  <a:gd name="T7" fmla="*/ 4 h 330"/>
                  <a:gd name="T8" fmla="*/ 292 w 292"/>
                  <a:gd name="T9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330">
                    <a:moveTo>
                      <a:pt x="292" y="330"/>
                    </a:moveTo>
                    <a:lnTo>
                      <a:pt x="292" y="32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92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446"/>
              <p:cNvSpPr>
                <a:spLocks/>
              </p:cNvSpPr>
              <p:nvPr userDrawn="1"/>
            </p:nvSpPr>
            <p:spPr bwMode="auto">
              <a:xfrm>
                <a:off x="4287" y="1575"/>
                <a:ext cx="292" cy="330"/>
              </a:xfrm>
              <a:custGeom>
                <a:avLst/>
                <a:gdLst>
                  <a:gd name="T0" fmla="*/ 292 w 292"/>
                  <a:gd name="T1" fmla="*/ 330 h 330"/>
                  <a:gd name="T2" fmla="*/ 292 w 292"/>
                  <a:gd name="T3" fmla="*/ 327 h 330"/>
                  <a:gd name="T4" fmla="*/ 3 w 292"/>
                  <a:gd name="T5" fmla="*/ 0 h 330"/>
                  <a:gd name="T6" fmla="*/ 0 w 292"/>
                  <a:gd name="T7" fmla="*/ 4 h 330"/>
                  <a:gd name="T8" fmla="*/ 292 w 292"/>
                  <a:gd name="T9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330">
                    <a:moveTo>
                      <a:pt x="292" y="330"/>
                    </a:moveTo>
                    <a:lnTo>
                      <a:pt x="292" y="327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92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447"/>
              <p:cNvSpPr>
                <a:spLocks/>
              </p:cNvSpPr>
              <p:nvPr userDrawn="1"/>
            </p:nvSpPr>
            <p:spPr bwMode="auto">
              <a:xfrm>
                <a:off x="3980" y="1902"/>
                <a:ext cx="599" cy="41"/>
              </a:xfrm>
              <a:custGeom>
                <a:avLst/>
                <a:gdLst>
                  <a:gd name="T0" fmla="*/ 0 w 599"/>
                  <a:gd name="T1" fmla="*/ 41 h 41"/>
                  <a:gd name="T2" fmla="*/ 599 w 599"/>
                  <a:gd name="T3" fmla="*/ 3 h 41"/>
                  <a:gd name="T4" fmla="*/ 599 w 599"/>
                  <a:gd name="T5" fmla="*/ 0 h 41"/>
                  <a:gd name="T6" fmla="*/ 0 w 599"/>
                  <a:gd name="T7" fmla="*/ 38 h 41"/>
                  <a:gd name="T8" fmla="*/ 0 w 599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41">
                    <a:moveTo>
                      <a:pt x="0" y="41"/>
                    </a:moveTo>
                    <a:lnTo>
                      <a:pt x="599" y="3"/>
                    </a:lnTo>
                    <a:lnTo>
                      <a:pt x="599" y="0"/>
                    </a:lnTo>
                    <a:lnTo>
                      <a:pt x="0" y="3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448"/>
              <p:cNvSpPr>
                <a:spLocks/>
              </p:cNvSpPr>
              <p:nvPr userDrawn="1"/>
            </p:nvSpPr>
            <p:spPr bwMode="auto">
              <a:xfrm>
                <a:off x="4021" y="1308"/>
                <a:ext cx="558" cy="597"/>
              </a:xfrm>
              <a:custGeom>
                <a:avLst/>
                <a:gdLst>
                  <a:gd name="T0" fmla="*/ 555 w 558"/>
                  <a:gd name="T1" fmla="*/ 597 h 597"/>
                  <a:gd name="T2" fmla="*/ 558 w 558"/>
                  <a:gd name="T3" fmla="*/ 594 h 597"/>
                  <a:gd name="T4" fmla="*/ 3 w 558"/>
                  <a:gd name="T5" fmla="*/ 0 h 597"/>
                  <a:gd name="T6" fmla="*/ 0 w 558"/>
                  <a:gd name="T7" fmla="*/ 3 h 597"/>
                  <a:gd name="T8" fmla="*/ 555 w 558"/>
                  <a:gd name="T9" fmla="*/ 597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597">
                    <a:moveTo>
                      <a:pt x="555" y="597"/>
                    </a:moveTo>
                    <a:lnTo>
                      <a:pt x="558" y="594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55" y="5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449"/>
              <p:cNvSpPr>
                <a:spLocks/>
              </p:cNvSpPr>
              <p:nvPr userDrawn="1"/>
            </p:nvSpPr>
            <p:spPr bwMode="auto">
              <a:xfrm>
                <a:off x="4021" y="1308"/>
                <a:ext cx="558" cy="597"/>
              </a:xfrm>
              <a:custGeom>
                <a:avLst/>
                <a:gdLst>
                  <a:gd name="T0" fmla="*/ 555 w 558"/>
                  <a:gd name="T1" fmla="*/ 597 h 597"/>
                  <a:gd name="T2" fmla="*/ 558 w 558"/>
                  <a:gd name="T3" fmla="*/ 594 h 597"/>
                  <a:gd name="T4" fmla="*/ 3 w 558"/>
                  <a:gd name="T5" fmla="*/ 0 h 597"/>
                  <a:gd name="T6" fmla="*/ 0 w 558"/>
                  <a:gd name="T7" fmla="*/ 3 h 597"/>
                  <a:gd name="T8" fmla="*/ 555 w 558"/>
                  <a:gd name="T9" fmla="*/ 597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597">
                    <a:moveTo>
                      <a:pt x="555" y="597"/>
                    </a:moveTo>
                    <a:lnTo>
                      <a:pt x="558" y="594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555" y="5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Oval 45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Oval 451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Oval 452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Oval 453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Oval 454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Oval 455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Oval 456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Oval 457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Oval 45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Oval 459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Oval 46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Oval 461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Oval 462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Oval 463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Oval 464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Oval 465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Oval 466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Oval 467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Oval 468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Oval 469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Oval 470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Oval 471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Oval 472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Oval 473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Oval 474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Oval 475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Oval 476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Oval 477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Oval 47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Oval 479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" name="Oval 48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Oval 481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Oval 482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Oval 483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Oval 484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Oval 485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Oval 486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Oval 487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" name="Oval 48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" name="Oval 489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" name="Oval 49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" name="Oval 491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" name="Oval 492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" name="Oval 493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" name="Oval 494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" name="Oval 495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" name="Oval 496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" name="Oval 497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" name="Oval 49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" name="Oval 499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" name="Oval 500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" name="Oval 501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" name="Oval 502"/>
              <p:cNvSpPr>
                <a:spLocks noChangeArrowheads="1"/>
              </p:cNvSpPr>
              <p:nvPr userDrawn="1"/>
            </p:nvSpPr>
            <p:spPr bwMode="auto">
              <a:xfrm>
                <a:off x="5240" y="1440"/>
                <a:ext cx="28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" name="Oval 503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" name="Oval 504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" name="Oval 505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" name="Oval 506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" name="Oval 507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" name="Oval 508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" name="Oval 509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" name="Oval 510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" name="Oval 511"/>
              <p:cNvSpPr>
                <a:spLocks noChangeArrowheads="1"/>
              </p:cNvSpPr>
              <p:nvPr userDrawn="1"/>
            </p:nvSpPr>
            <p:spPr bwMode="auto">
              <a:xfrm>
                <a:off x="4215" y="89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" name="Oval 512"/>
              <p:cNvSpPr>
                <a:spLocks noChangeArrowheads="1"/>
              </p:cNvSpPr>
              <p:nvPr userDrawn="1"/>
            </p:nvSpPr>
            <p:spPr bwMode="auto">
              <a:xfrm>
                <a:off x="3776" y="346"/>
                <a:ext cx="26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" name="Oval 513"/>
              <p:cNvSpPr>
                <a:spLocks noChangeArrowheads="1"/>
              </p:cNvSpPr>
              <p:nvPr userDrawn="1"/>
            </p:nvSpPr>
            <p:spPr bwMode="auto">
              <a:xfrm>
                <a:off x="3231" y="774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" name="Oval 514"/>
              <p:cNvSpPr>
                <a:spLocks noChangeArrowheads="1"/>
              </p:cNvSpPr>
              <p:nvPr userDrawn="1"/>
            </p:nvSpPr>
            <p:spPr bwMode="auto">
              <a:xfrm>
                <a:off x="3776" y="346"/>
                <a:ext cx="26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" name="Oval 515"/>
              <p:cNvSpPr>
                <a:spLocks noChangeArrowheads="1"/>
              </p:cNvSpPr>
              <p:nvPr userDrawn="1"/>
            </p:nvSpPr>
            <p:spPr bwMode="auto">
              <a:xfrm>
                <a:off x="4049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" name="Oval 516"/>
              <p:cNvSpPr>
                <a:spLocks noChangeArrowheads="1"/>
              </p:cNvSpPr>
              <p:nvPr userDrawn="1"/>
            </p:nvSpPr>
            <p:spPr bwMode="auto">
              <a:xfrm>
                <a:off x="3776" y="346"/>
                <a:ext cx="26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" name="Oval 517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" name="Oval 518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Oval 519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Oval 520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Oval 521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Oval 522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Oval 523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" name="Oval 524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Oval 525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Oval 526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Oval 527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Oval 528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Oval 529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Oval 530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Oval 531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Oval 532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Oval 533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" name="Oval 534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" name="Oval 535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" name="Oval 536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" name="Oval 537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" name="Oval 538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" name="Oval 539"/>
              <p:cNvSpPr>
                <a:spLocks noChangeArrowheads="1"/>
              </p:cNvSpPr>
              <p:nvPr userDrawn="1"/>
            </p:nvSpPr>
            <p:spPr bwMode="auto">
              <a:xfrm>
                <a:off x="2902" y="1104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" name="Oval 540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" name="Oval 541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" name="Oval 542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" name="Oval 543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" name="Oval 544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" name="Oval 545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" name="Oval 546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" name="Oval 547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" name="Oval 548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" name="Oval 549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" name="Oval 550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" name="Oval 551"/>
              <p:cNvSpPr>
                <a:spLocks noChangeArrowheads="1"/>
              </p:cNvSpPr>
              <p:nvPr userDrawn="1"/>
            </p:nvSpPr>
            <p:spPr bwMode="auto">
              <a:xfrm>
                <a:off x="2119" y="931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" name="Oval 552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" name="Oval 553"/>
              <p:cNvSpPr>
                <a:spLocks noChangeArrowheads="1"/>
              </p:cNvSpPr>
              <p:nvPr userDrawn="1"/>
            </p:nvSpPr>
            <p:spPr bwMode="auto">
              <a:xfrm>
                <a:off x="1858" y="478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" name="Oval 554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" name="Oval 555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" name="Oval 556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" name="Oval 557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" name="Oval 558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" name="Oval 559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" name="Oval 560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" name="Oval 561"/>
              <p:cNvSpPr>
                <a:spLocks noChangeArrowheads="1"/>
              </p:cNvSpPr>
              <p:nvPr userDrawn="1"/>
            </p:nvSpPr>
            <p:spPr bwMode="auto">
              <a:xfrm>
                <a:off x="736" y="1616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" name="Oval 562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Oval 563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Oval 564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" name="Oval 565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" name="Oval 566"/>
              <p:cNvSpPr>
                <a:spLocks noChangeArrowheads="1"/>
              </p:cNvSpPr>
              <p:nvPr userDrawn="1"/>
            </p:nvSpPr>
            <p:spPr bwMode="auto">
              <a:xfrm>
                <a:off x="3128" y="1362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" name="Oval 567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" name="Oval 568"/>
              <p:cNvSpPr>
                <a:spLocks noChangeArrowheads="1"/>
              </p:cNvSpPr>
              <p:nvPr userDrawn="1"/>
            </p:nvSpPr>
            <p:spPr bwMode="auto">
              <a:xfrm>
                <a:off x="3128" y="1651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" name="Oval 569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" name="Oval 570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" name="Oval 571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" name="Oval 572"/>
              <p:cNvSpPr>
                <a:spLocks noChangeArrowheads="1"/>
              </p:cNvSpPr>
              <p:nvPr userDrawn="1"/>
            </p:nvSpPr>
            <p:spPr bwMode="auto">
              <a:xfrm>
                <a:off x="4275" y="1563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" name="Oval 573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" name="Oval 574"/>
              <p:cNvSpPr>
                <a:spLocks noChangeArrowheads="1"/>
              </p:cNvSpPr>
              <p:nvPr userDrawn="1"/>
            </p:nvSpPr>
            <p:spPr bwMode="auto">
              <a:xfrm>
                <a:off x="3964" y="1927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" name="Oval 575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" name="Oval 576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" name="Oval 577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" name="Oval 578"/>
              <p:cNvSpPr>
                <a:spLocks noChangeArrowheads="1"/>
              </p:cNvSpPr>
              <p:nvPr userDrawn="1"/>
            </p:nvSpPr>
            <p:spPr bwMode="auto">
              <a:xfrm>
                <a:off x="4011" y="1296"/>
                <a:ext cx="26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" name="Oval 579"/>
              <p:cNvSpPr>
                <a:spLocks noChangeArrowheads="1"/>
              </p:cNvSpPr>
              <p:nvPr userDrawn="1"/>
            </p:nvSpPr>
            <p:spPr bwMode="auto">
              <a:xfrm>
                <a:off x="3830" y="200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" name="Oval 580"/>
              <p:cNvSpPr>
                <a:spLocks noChangeArrowheads="1"/>
              </p:cNvSpPr>
              <p:nvPr userDrawn="1"/>
            </p:nvSpPr>
            <p:spPr bwMode="auto">
              <a:xfrm>
                <a:off x="2498" y="196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" name="Oval 581"/>
              <p:cNvSpPr>
                <a:spLocks noChangeArrowheads="1"/>
              </p:cNvSpPr>
              <p:nvPr userDrawn="1"/>
            </p:nvSpPr>
            <p:spPr bwMode="auto">
              <a:xfrm>
                <a:off x="1987" y="201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" name="Oval 582"/>
              <p:cNvSpPr>
                <a:spLocks noChangeArrowheads="1"/>
              </p:cNvSpPr>
              <p:nvPr userDrawn="1"/>
            </p:nvSpPr>
            <p:spPr bwMode="auto">
              <a:xfrm>
                <a:off x="2219" y="1478"/>
                <a:ext cx="25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" name="Oval 583"/>
              <p:cNvSpPr>
                <a:spLocks noChangeArrowheads="1"/>
              </p:cNvSpPr>
              <p:nvPr userDrawn="1"/>
            </p:nvSpPr>
            <p:spPr bwMode="auto">
              <a:xfrm>
                <a:off x="1987" y="2019"/>
                <a:ext cx="28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" name="Oval 584"/>
              <p:cNvSpPr>
                <a:spLocks noChangeArrowheads="1"/>
              </p:cNvSpPr>
              <p:nvPr userDrawn="1"/>
            </p:nvSpPr>
            <p:spPr bwMode="auto">
              <a:xfrm>
                <a:off x="736" y="1616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" name="Oval 585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" name="Oval 586"/>
              <p:cNvSpPr>
                <a:spLocks noChangeArrowheads="1"/>
              </p:cNvSpPr>
              <p:nvPr userDrawn="1"/>
            </p:nvSpPr>
            <p:spPr bwMode="auto">
              <a:xfrm>
                <a:off x="1636" y="1016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" name="Oval 587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" name="Oval 588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" name="Oval 589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" name="Oval 590"/>
              <p:cNvSpPr>
                <a:spLocks noChangeArrowheads="1"/>
              </p:cNvSpPr>
              <p:nvPr userDrawn="1"/>
            </p:nvSpPr>
            <p:spPr bwMode="auto">
              <a:xfrm>
                <a:off x="990" y="1635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" name="Oval 591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" name="Oval 592"/>
              <p:cNvSpPr>
                <a:spLocks noChangeArrowheads="1"/>
              </p:cNvSpPr>
              <p:nvPr userDrawn="1"/>
            </p:nvSpPr>
            <p:spPr bwMode="auto">
              <a:xfrm>
                <a:off x="736" y="1616"/>
                <a:ext cx="26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" name="Oval 593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" name="Oval 594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" name="Oval 595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" name="Oval 596"/>
              <p:cNvSpPr>
                <a:spLocks noChangeArrowheads="1"/>
              </p:cNvSpPr>
              <p:nvPr userDrawn="1"/>
            </p:nvSpPr>
            <p:spPr bwMode="auto">
              <a:xfrm>
                <a:off x="313" y="720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" name="Oval 597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" name="Oval 598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" name="Oval 599"/>
              <p:cNvSpPr>
                <a:spLocks noChangeArrowheads="1"/>
              </p:cNvSpPr>
              <p:nvPr userDrawn="1"/>
            </p:nvSpPr>
            <p:spPr bwMode="auto">
              <a:xfrm>
                <a:off x="335" y="742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" name="Oval 600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" name="Oval 601"/>
              <p:cNvSpPr>
                <a:spLocks noChangeArrowheads="1"/>
              </p:cNvSpPr>
              <p:nvPr userDrawn="1"/>
            </p:nvSpPr>
            <p:spPr bwMode="auto">
              <a:xfrm>
                <a:off x="655" y="456"/>
                <a:ext cx="25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" name="Oval 602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" name="Oval 603"/>
              <p:cNvSpPr>
                <a:spLocks noChangeArrowheads="1"/>
              </p:cNvSpPr>
              <p:nvPr userDrawn="1"/>
            </p:nvSpPr>
            <p:spPr bwMode="auto">
              <a:xfrm>
                <a:off x="1504" y="1154"/>
                <a:ext cx="29" cy="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" name="Oval 604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" name="Oval 605"/>
              <p:cNvSpPr>
                <a:spLocks noChangeArrowheads="1"/>
              </p:cNvSpPr>
              <p:nvPr userDrawn="1"/>
            </p:nvSpPr>
            <p:spPr bwMode="auto">
              <a:xfrm>
                <a:off x="592" y="1138"/>
                <a:ext cx="29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" name="Oval 606"/>
              <p:cNvSpPr>
                <a:spLocks noChangeArrowheads="1"/>
              </p:cNvSpPr>
              <p:nvPr userDrawn="1"/>
            </p:nvSpPr>
            <p:spPr bwMode="auto">
              <a:xfrm>
                <a:off x="1125" y="730"/>
                <a:ext cx="28" cy="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0" name="Oval 608"/>
            <p:cNvSpPr>
              <a:spLocks noChangeArrowheads="1"/>
            </p:cNvSpPr>
            <p:nvPr userDrawn="1"/>
          </p:nvSpPr>
          <p:spPr bwMode="auto">
            <a:xfrm>
              <a:off x="990" y="1635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Oval 609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Oval 610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Oval 611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Oval 612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Oval 613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Oval 614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Oval 615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Oval 616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Oval 617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Oval 618"/>
            <p:cNvSpPr>
              <a:spLocks noChangeArrowheads="1"/>
            </p:cNvSpPr>
            <p:nvPr userDrawn="1"/>
          </p:nvSpPr>
          <p:spPr bwMode="auto">
            <a:xfrm>
              <a:off x="335" y="742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Oval 619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Oval 620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Oval 621"/>
            <p:cNvSpPr>
              <a:spLocks noChangeArrowheads="1"/>
            </p:cNvSpPr>
            <p:nvPr userDrawn="1"/>
          </p:nvSpPr>
          <p:spPr bwMode="auto">
            <a:xfrm>
              <a:off x="655" y="456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Oval 622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Oval 623"/>
            <p:cNvSpPr>
              <a:spLocks noChangeArrowheads="1"/>
            </p:cNvSpPr>
            <p:nvPr userDrawn="1"/>
          </p:nvSpPr>
          <p:spPr bwMode="auto">
            <a:xfrm>
              <a:off x="1504" y="1154"/>
              <a:ext cx="29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624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Oval 625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Oval 626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Oval 627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628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629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Oval 630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Oval 631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Oval 632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Oval 633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Oval 634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Oval 635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Oval 636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Oval 637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Oval 638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Oval 639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Oval 640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Oval 641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Oval 642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Oval 643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Oval 644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Oval 645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Oval 646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Oval 647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Oval 648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Oval 649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Oval 650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Oval 651"/>
            <p:cNvSpPr>
              <a:spLocks noChangeArrowheads="1"/>
            </p:cNvSpPr>
            <p:nvPr userDrawn="1"/>
          </p:nvSpPr>
          <p:spPr bwMode="auto">
            <a:xfrm>
              <a:off x="4215" y="89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Oval 652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653"/>
            <p:cNvSpPr>
              <a:spLocks noChangeArrowheads="1"/>
            </p:cNvSpPr>
            <p:nvPr userDrawn="1"/>
          </p:nvSpPr>
          <p:spPr bwMode="auto">
            <a:xfrm>
              <a:off x="4049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654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Oval 655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656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Oval 657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Oval 658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Oval 659"/>
            <p:cNvSpPr>
              <a:spLocks noChangeArrowheads="1"/>
            </p:cNvSpPr>
            <p:nvPr userDrawn="1"/>
          </p:nvSpPr>
          <p:spPr bwMode="auto">
            <a:xfrm>
              <a:off x="3776" y="346"/>
              <a:ext cx="26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Oval 660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Oval 661"/>
            <p:cNvSpPr>
              <a:spLocks noChangeArrowheads="1"/>
            </p:cNvSpPr>
            <p:nvPr userDrawn="1"/>
          </p:nvSpPr>
          <p:spPr bwMode="auto">
            <a:xfrm>
              <a:off x="3231" y="774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Oval 662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Oval 663"/>
            <p:cNvSpPr>
              <a:spLocks noChangeArrowheads="1"/>
            </p:cNvSpPr>
            <p:nvPr userDrawn="1"/>
          </p:nvSpPr>
          <p:spPr bwMode="auto">
            <a:xfrm>
              <a:off x="2902" y="1104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Oval 664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Oval 665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Oval 666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Oval 667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Oval 668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Oval 669"/>
            <p:cNvSpPr>
              <a:spLocks noChangeArrowheads="1"/>
            </p:cNvSpPr>
            <p:nvPr userDrawn="1"/>
          </p:nvSpPr>
          <p:spPr bwMode="auto">
            <a:xfrm>
              <a:off x="2119" y="931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Oval 670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Oval 671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Oval 672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Oval 673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Oval 674"/>
            <p:cNvSpPr>
              <a:spLocks noChangeArrowheads="1"/>
            </p:cNvSpPr>
            <p:nvPr userDrawn="1"/>
          </p:nvSpPr>
          <p:spPr bwMode="auto">
            <a:xfrm>
              <a:off x="2228" y="287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Oval 675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Oval 676"/>
            <p:cNvSpPr>
              <a:spLocks noChangeArrowheads="1"/>
            </p:cNvSpPr>
            <p:nvPr userDrawn="1"/>
          </p:nvSpPr>
          <p:spPr bwMode="auto">
            <a:xfrm>
              <a:off x="2902" y="321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Oval 677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Oval 678"/>
            <p:cNvSpPr>
              <a:spLocks noChangeArrowheads="1"/>
            </p:cNvSpPr>
            <p:nvPr userDrawn="1"/>
          </p:nvSpPr>
          <p:spPr bwMode="auto">
            <a:xfrm>
              <a:off x="2119" y="931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Oval 679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Oval 680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Oval 681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Oval 682"/>
            <p:cNvSpPr>
              <a:spLocks noChangeArrowheads="1"/>
            </p:cNvSpPr>
            <p:nvPr userDrawn="1"/>
          </p:nvSpPr>
          <p:spPr bwMode="auto">
            <a:xfrm>
              <a:off x="2219" y="1478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Oval 683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Oval 684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Oval 685"/>
            <p:cNvSpPr>
              <a:spLocks noChangeArrowheads="1"/>
            </p:cNvSpPr>
            <p:nvPr userDrawn="1"/>
          </p:nvSpPr>
          <p:spPr bwMode="auto">
            <a:xfrm>
              <a:off x="3231" y="774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Oval 686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Oval 687"/>
            <p:cNvSpPr>
              <a:spLocks noChangeArrowheads="1"/>
            </p:cNvSpPr>
            <p:nvPr userDrawn="1"/>
          </p:nvSpPr>
          <p:spPr bwMode="auto">
            <a:xfrm>
              <a:off x="2902" y="1104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Oval 688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Oval 689"/>
            <p:cNvSpPr>
              <a:spLocks noChangeArrowheads="1"/>
            </p:cNvSpPr>
            <p:nvPr userDrawn="1"/>
          </p:nvSpPr>
          <p:spPr bwMode="auto">
            <a:xfrm>
              <a:off x="3128" y="1362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Oval 690"/>
            <p:cNvSpPr>
              <a:spLocks noChangeArrowheads="1"/>
            </p:cNvSpPr>
            <p:nvPr userDrawn="1"/>
          </p:nvSpPr>
          <p:spPr bwMode="auto">
            <a:xfrm>
              <a:off x="2551" y="723"/>
              <a:ext cx="28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Oval 691"/>
            <p:cNvSpPr>
              <a:spLocks noChangeArrowheads="1"/>
            </p:cNvSpPr>
            <p:nvPr userDrawn="1"/>
          </p:nvSpPr>
          <p:spPr bwMode="auto">
            <a:xfrm>
              <a:off x="990" y="1635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Oval 692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Oval 693"/>
            <p:cNvSpPr>
              <a:spLocks noChangeArrowheads="1"/>
            </p:cNvSpPr>
            <p:nvPr userDrawn="1"/>
          </p:nvSpPr>
          <p:spPr bwMode="auto">
            <a:xfrm>
              <a:off x="1987" y="201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Oval 694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Oval 695"/>
            <p:cNvSpPr>
              <a:spLocks noChangeArrowheads="1"/>
            </p:cNvSpPr>
            <p:nvPr userDrawn="1"/>
          </p:nvSpPr>
          <p:spPr bwMode="auto">
            <a:xfrm>
              <a:off x="736" y="1616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Oval 696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Oval 697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Oval 698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Oval 699"/>
            <p:cNvSpPr>
              <a:spLocks noChangeArrowheads="1"/>
            </p:cNvSpPr>
            <p:nvPr userDrawn="1"/>
          </p:nvSpPr>
          <p:spPr bwMode="auto">
            <a:xfrm>
              <a:off x="2119" y="931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Oval 700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Oval 701"/>
            <p:cNvSpPr>
              <a:spLocks noChangeArrowheads="1"/>
            </p:cNvSpPr>
            <p:nvPr userDrawn="1"/>
          </p:nvSpPr>
          <p:spPr bwMode="auto">
            <a:xfrm>
              <a:off x="2219" y="1478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Oval 702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Oval 703"/>
            <p:cNvSpPr>
              <a:spLocks noChangeArrowheads="1"/>
            </p:cNvSpPr>
            <p:nvPr userDrawn="1"/>
          </p:nvSpPr>
          <p:spPr bwMode="auto">
            <a:xfrm>
              <a:off x="1504" y="1154"/>
              <a:ext cx="29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Oval 704"/>
            <p:cNvSpPr>
              <a:spLocks noChangeArrowheads="1"/>
            </p:cNvSpPr>
            <p:nvPr userDrawn="1"/>
          </p:nvSpPr>
          <p:spPr bwMode="auto">
            <a:xfrm>
              <a:off x="1570" y="1632"/>
              <a:ext cx="25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Oval 705"/>
            <p:cNvSpPr>
              <a:spLocks noChangeArrowheads="1"/>
            </p:cNvSpPr>
            <p:nvPr userDrawn="1"/>
          </p:nvSpPr>
          <p:spPr bwMode="auto">
            <a:xfrm>
              <a:off x="592" y="1138"/>
              <a:ext cx="29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Oval 706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Oval 707"/>
            <p:cNvSpPr>
              <a:spLocks noChangeArrowheads="1"/>
            </p:cNvSpPr>
            <p:nvPr userDrawn="1"/>
          </p:nvSpPr>
          <p:spPr bwMode="auto">
            <a:xfrm>
              <a:off x="990" y="1635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Oval 708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Oval 709"/>
            <p:cNvSpPr>
              <a:spLocks noChangeArrowheads="1"/>
            </p:cNvSpPr>
            <p:nvPr userDrawn="1"/>
          </p:nvSpPr>
          <p:spPr bwMode="auto">
            <a:xfrm>
              <a:off x="736" y="1616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Oval 710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Oval 711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Oval 712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Oval 713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Oval 714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Oval 715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Oval 716"/>
            <p:cNvSpPr>
              <a:spLocks noChangeArrowheads="1"/>
            </p:cNvSpPr>
            <p:nvPr userDrawn="1"/>
          </p:nvSpPr>
          <p:spPr bwMode="auto">
            <a:xfrm>
              <a:off x="335" y="742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Oval 717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Oval 718"/>
            <p:cNvSpPr>
              <a:spLocks noChangeArrowheads="1"/>
            </p:cNvSpPr>
            <p:nvPr userDrawn="1"/>
          </p:nvSpPr>
          <p:spPr bwMode="auto">
            <a:xfrm>
              <a:off x="1125" y="73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Oval 719"/>
            <p:cNvSpPr>
              <a:spLocks noChangeArrowheads="1"/>
            </p:cNvSpPr>
            <p:nvPr userDrawn="1"/>
          </p:nvSpPr>
          <p:spPr bwMode="auto">
            <a:xfrm>
              <a:off x="1636" y="1016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Oval 720"/>
            <p:cNvSpPr>
              <a:spLocks noChangeArrowheads="1"/>
            </p:cNvSpPr>
            <p:nvPr userDrawn="1"/>
          </p:nvSpPr>
          <p:spPr bwMode="auto">
            <a:xfrm>
              <a:off x="1858" y="478"/>
              <a:ext cx="26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Oval 721"/>
            <p:cNvSpPr>
              <a:spLocks noChangeArrowheads="1"/>
            </p:cNvSpPr>
            <p:nvPr userDrawn="1"/>
          </p:nvSpPr>
          <p:spPr bwMode="auto">
            <a:xfrm>
              <a:off x="655" y="456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Oval 722"/>
            <p:cNvSpPr>
              <a:spLocks noChangeArrowheads="1"/>
            </p:cNvSpPr>
            <p:nvPr userDrawn="1"/>
          </p:nvSpPr>
          <p:spPr bwMode="auto">
            <a:xfrm>
              <a:off x="232" y="14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Oval 723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Oval 724"/>
            <p:cNvSpPr>
              <a:spLocks noChangeArrowheads="1"/>
            </p:cNvSpPr>
            <p:nvPr userDrawn="1"/>
          </p:nvSpPr>
          <p:spPr bwMode="auto">
            <a:xfrm>
              <a:off x="313" y="72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Oval 725"/>
            <p:cNvSpPr>
              <a:spLocks noChangeArrowheads="1"/>
            </p:cNvSpPr>
            <p:nvPr userDrawn="1"/>
          </p:nvSpPr>
          <p:spPr bwMode="auto">
            <a:xfrm>
              <a:off x="335" y="742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Oval 726"/>
            <p:cNvSpPr>
              <a:spLocks noChangeArrowheads="1"/>
            </p:cNvSpPr>
            <p:nvPr userDrawn="1"/>
          </p:nvSpPr>
          <p:spPr bwMode="auto">
            <a:xfrm>
              <a:off x="4729" y="1028"/>
              <a:ext cx="25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Oval 727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Oval 728"/>
            <p:cNvSpPr>
              <a:spLocks noChangeArrowheads="1"/>
            </p:cNvSpPr>
            <p:nvPr userDrawn="1"/>
          </p:nvSpPr>
          <p:spPr bwMode="auto">
            <a:xfrm>
              <a:off x="4977" y="1921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Oval 729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Oval 730"/>
            <p:cNvSpPr>
              <a:spLocks noChangeArrowheads="1"/>
            </p:cNvSpPr>
            <p:nvPr userDrawn="1"/>
          </p:nvSpPr>
          <p:spPr bwMode="auto">
            <a:xfrm>
              <a:off x="5102" y="1340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Oval 731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Oval 732"/>
            <p:cNvSpPr>
              <a:spLocks noChangeArrowheads="1"/>
            </p:cNvSpPr>
            <p:nvPr userDrawn="1"/>
          </p:nvSpPr>
          <p:spPr bwMode="auto">
            <a:xfrm>
              <a:off x="3830" y="2009"/>
              <a:ext cx="28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Oval 733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Oval 734"/>
            <p:cNvSpPr>
              <a:spLocks noChangeArrowheads="1"/>
            </p:cNvSpPr>
            <p:nvPr userDrawn="1"/>
          </p:nvSpPr>
          <p:spPr bwMode="auto">
            <a:xfrm>
              <a:off x="5240" y="1440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Oval 735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Oval 736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Oval 737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Oval 738"/>
            <p:cNvSpPr>
              <a:spLocks noChangeArrowheads="1"/>
            </p:cNvSpPr>
            <p:nvPr userDrawn="1"/>
          </p:nvSpPr>
          <p:spPr bwMode="auto">
            <a:xfrm>
              <a:off x="4275" y="1563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Oval 739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Oval 740"/>
            <p:cNvSpPr>
              <a:spLocks noChangeArrowheads="1"/>
            </p:cNvSpPr>
            <p:nvPr userDrawn="1"/>
          </p:nvSpPr>
          <p:spPr bwMode="auto">
            <a:xfrm>
              <a:off x="3964" y="1927"/>
              <a:ext cx="29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741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Oval 742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Oval 743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Oval 744"/>
            <p:cNvSpPr>
              <a:spLocks noChangeArrowheads="1"/>
            </p:cNvSpPr>
            <p:nvPr userDrawn="1"/>
          </p:nvSpPr>
          <p:spPr bwMode="auto">
            <a:xfrm>
              <a:off x="4011" y="1296"/>
              <a:ext cx="26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Oval 745"/>
            <p:cNvSpPr>
              <a:spLocks noChangeArrowheads="1"/>
            </p:cNvSpPr>
            <p:nvPr userDrawn="1"/>
          </p:nvSpPr>
          <p:spPr bwMode="auto">
            <a:xfrm>
              <a:off x="4566" y="1893"/>
              <a:ext cx="25" cy="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AutoShape 3"/>
          <p:cNvSpPr>
            <a:spLocks noChangeAspect="1" noChangeArrowheads="1" noTextEdit="1"/>
          </p:cNvSpPr>
          <p:nvPr userDrawn="1"/>
        </p:nvSpPr>
        <p:spPr bwMode="auto">
          <a:xfrm>
            <a:off x="5980113" y="1484472"/>
            <a:ext cx="6211887" cy="5373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Freeform 5"/>
          <p:cNvSpPr>
            <a:spLocks/>
          </p:cNvSpPr>
          <p:nvPr userDrawn="1"/>
        </p:nvSpPr>
        <p:spPr bwMode="auto">
          <a:xfrm>
            <a:off x="5980113" y="1578077"/>
            <a:ext cx="6211887" cy="5275463"/>
          </a:xfrm>
          <a:custGeom>
            <a:avLst/>
            <a:gdLst>
              <a:gd name="T0" fmla="*/ 0 w 1176"/>
              <a:gd name="T1" fmla="*/ 1073 h 1073"/>
              <a:gd name="T2" fmla="*/ 147 w 1176"/>
              <a:gd name="T3" fmla="*/ 735 h 1073"/>
              <a:gd name="T4" fmla="*/ 370 w 1176"/>
              <a:gd name="T5" fmla="*/ 458 h 1073"/>
              <a:gd name="T6" fmla="*/ 652 w 1176"/>
              <a:gd name="T7" fmla="*/ 397 h 1073"/>
              <a:gd name="T8" fmla="*/ 1176 w 1176"/>
              <a:gd name="T9" fmla="*/ 68 h 1073"/>
              <a:gd name="T10" fmla="*/ 1176 w 1176"/>
              <a:gd name="T11" fmla="*/ 1073 h 1073"/>
              <a:gd name="T12" fmla="*/ 0 w 1176"/>
              <a:gd name="T13" fmla="*/ 1073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6" h="1073">
                <a:moveTo>
                  <a:pt x="0" y="1073"/>
                </a:moveTo>
                <a:cubicBezTo>
                  <a:pt x="0" y="1073"/>
                  <a:pt x="250" y="1035"/>
                  <a:pt x="147" y="735"/>
                </a:cubicBezTo>
                <a:cubicBezTo>
                  <a:pt x="44" y="435"/>
                  <a:pt x="221" y="421"/>
                  <a:pt x="370" y="458"/>
                </a:cubicBezTo>
                <a:cubicBezTo>
                  <a:pt x="520" y="496"/>
                  <a:pt x="623" y="510"/>
                  <a:pt x="652" y="397"/>
                </a:cubicBezTo>
                <a:cubicBezTo>
                  <a:pt x="681" y="285"/>
                  <a:pt x="721" y="0"/>
                  <a:pt x="1176" y="68"/>
                </a:cubicBezTo>
                <a:cubicBezTo>
                  <a:pt x="1176" y="1073"/>
                  <a:pt x="1176" y="1073"/>
                  <a:pt x="1176" y="1073"/>
                </a:cubicBezTo>
                <a:lnTo>
                  <a:pt x="0" y="107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2" name="Freeform 9"/>
          <p:cNvSpPr>
            <a:spLocks/>
          </p:cNvSpPr>
          <p:nvPr userDrawn="1"/>
        </p:nvSpPr>
        <p:spPr bwMode="auto">
          <a:xfrm>
            <a:off x="10865341" y="2556948"/>
            <a:ext cx="724646" cy="216279"/>
          </a:xfrm>
          <a:custGeom>
            <a:avLst/>
            <a:gdLst>
              <a:gd name="T0" fmla="*/ 137 w 137"/>
              <a:gd name="T1" fmla="*/ 41 h 41"/>
              <a:gd name="T2" fmla="*/ 0 w 137"/>
              <a:gd name="T3" fmla="*/ 41 h 41"/>
              <a:gd name="T4" fmla="*/ 46 w 137"/>
              <a:gd name="T5" fmla="*/ 0 h 41"/>
              <a:gd name="T6" fmla="*/ 91 w 137"/>
              <a:gd name="T7" fmla="*/ 25 h 41"/>
              <a:gd name="T8" fmla="*/ 137 w 137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1">
                <a:moveTo>
                  <a:pt x="137" y="41"/>
                </a:move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10" y="0"/>
                  <a:pt x="46" y="0"/>
                </a:cubicBezTo>
                <a:cubicBezTo>
                  <a:pt x="72" y="0"/>
                  <a:pt x="85" y="16"/>
                  <a:pt x="91" y="25"/>
                </a:cubicBezTo>
                <a:cubicBezTo>
                  <a:pt x="101" y="21"/>
                  <a:pt x="123" y="16"/>
                  <a:pt x="137" y="4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2762" y="880725"/>
            <a:ext cx="8374982" cy="5878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431" y="1825625"/>
            <a:ext cx="1094330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Round Same Side Corner Rectangle 12"/>
          <p:cNvSpPr/>
          <p:nvPr userDrawn="1"/>
        </p:nvSpPr>
        <p:spPr>
          <a:xfrm rot="5400000">
            <a:off x="92079" y="858302"/>
            <a:ext cx="340184" cy="52434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52463" y="6191250"/>
            <a:ext cx="614363" cy="47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6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7623"/>
          <a:stretch/>
        </p:blipFill>
        <p:spPr>
          <a:xfrm>
            <a:off x="1" y="-14161"/>
            <a:ext cx="12192000" cy="694590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-29497"/>
            <a:ext cx="12191999" cy="6990736"/>
          </a:xfrm>
          <a:prstGeom prst="rect">
            <a:avLst/>
          </a:prstGeom>
          <a:solidFill>
            <a:srgbClr val="595959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4336" y="1666567"/>
            <a:ext cx="7713406" cy="2462981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19900" b="1" dirty="0">
                <a:solidFill>
                  <a:schemeClr val="bg1"/>
                </a:solidFill>
              </a:rPr>
              <a:t>NIKE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22322" y="3554361"/>
            <a:ext cx="7190373" cy="8111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</a:rPr>
              <a:t>SOUTENANCE DE STAGE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622323" y="5088194"/>
            <a:ext cx="5341374" cy="5456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BY </a:t>
            </a:r>
            <a:r>
              <a:rPr lang="en-US" sz="20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GILLES PIERCE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Master 2 Marketing</a:t>
            </a:r>
            <a:endParaRPr lang="en-US" sz="700" dirty="0">
              <a:solidFill>
                <a:schemeClr val="tx2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9" name="Round Same Side Corner Rectangle 8"/>
          <p:cNvSpPr/>
          <p:nvPr/>
        </p:nvSpPr>
        <p:spPr>
          <a:xfrm rot="5400000">
            <a:off x="253813" y="1433985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626458" y="1204518"/>
            <a:ext cx="2182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Janvier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– </a:t>
            </a:r>
            <a:r>
              <a:rPr lang="en-US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Juin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2018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1612390" y="6015669"/>
            <a:ext cx="1863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ThemePowerpoint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 rot="16200000">
            <a:off x="10505805" y="2602850"/>
            <a:ext cx="22349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www.themepowerpoint.fr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2204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530" y="888555"/>
            <a:ext cx="5804774" cy="615043"/>
          </a:xfrm>
        </p:spPr>
        <p:txBody>
          <a:bodyPr anchor="t">
            <a:normAutofit fontScale="90000"/>
          </a:bodyPr>
          <a:lstStyle/>
          <a:p>
            <a:r>
              <a:rPr lang="en-US" dirty="0" err="1"/>
              <a:t>L’organization</a:t>
            </a:r>
            <a:r>
              <a:rPr lang="en-US" dirty="0"/>
              <a:t> du </a:t>
            </a:r>
            <a:r>
              <a:rPr lang="en-US" dirty="0" err="1"/>
              <a:t>groupe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90465" y="2447327"/>
            <a:ext cx="1359032" cy="1266792"/>
          </a:xfrm>
          <a:prstGeom prst="roundRect">
            <a:avLst>
              <a:gd name="adj" fmla="val 18532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6096000" y="2447327"/>
            <a:ext cx="1359032" cy="1266792"/>
          </a:xfrm>
          <a:prstGeom prst="roundRect">
            <a:avLst>
              <a:gd name="adj" fmla="val 12803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311782" y="2469719"/>
            <a:ext cx="2506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GREGORY REED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7638524" y="2469719"/>
            <a:ext cx="2506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GHERYL FOWLER</a:t>
            </a:r>
          </a:p>
        </p:txBody>
      </p:sp>
      <p:sp>
        <p:nvSpPr>
          <p:cNvPr id="3" name="Rectangle 2"/>
          <p:cNvSpPr/>
          <p:nvPr/>
        </p:nvSpPr>
        <p:spPr>
          <a:xfrm>
            <a:off x="2307772" y="2807677"/>
            <a:ext cx="3369128" cy="52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663544" y="2807677"/>
            <a:ext cx="3766456" cy="52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307772" y="4099448"/>
            <a:ext cx="332377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Experiences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General Manager, Aple.com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B2B Strategist, Bumi, Inc.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Director at HRD, Inc.</a:t>
            </a: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Harvard University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Business Faculty, 2008</a:t>
            </a: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649029" y="4099448"/>
            <a:ext cx="293007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Experiences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General Manager, Aple.com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B2B Strategist, Bumi, Inc.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Director at HRD, Inc.</a:t>
            </a: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Harvard University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Business Faculty, 2008</a:t>
            </a:r>
          </a:p>
        </p:txBody>
      </p:sp>
      <p:grpSp>
        <p:nvGrpSpPr>
          <p:cNvPr id="19" name="Group 23"/>
          <p:cNvGrpSpPr>
            <a:grpSpLocks noChangeAspect="1"/>
          </p:cNvGrpSpPr>
          <p:nvPr/>
        </p:nvGrpSpPr>
        <p:grpSpPr bwMode="auto">
          <a:xfrm>
            <a:off x="1695455" y="4244256"/>
            <a:ext cx="375372" cy="375372"/>
            <a:chOff x="3686" y="2008"/>
            <a:chExt cx="306" cy="30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3686" y="2008"/>
              <a:ext cx="306" cy="306"/>
            </a:xfrm>
            <a:custGeom>
              <a:avLst/>
              <a:gdLst>
                <a:gd name="T0" fmla="*/ 291 w 306"/>
                <a:gd name="T1" fmla="*/ 296 h 306"/>
                <a:gd name="T2" fmla="*/ 291 w 306"/>
                <a:gd name="T3" fmla="*/ 40 h 306"/>
                <a:gd name="T4" fmla="*/ 242 w 306"/>
                <a:gd name="T5" fmla="*/ 40 h 306"/>
                <a:gd name="T6" fmla="*/ 242 w 306"/>
                <a:gd name="T7" fmla="*/ 0 h 306"/>
                <a:gd name="T8" fmla="*/ 64 w 306"/>
                <a:gd name="T9" fmla="*/ 0 h 306"/>
                <a:gd name="T10" fmla="*/ 64 w 306"/>
                <a:gd name="T11" fmla="*/ 40 h 306"/>
                <a:gd name="T12" fmla="*/ 16 w 306"/>
                <a:gd name="T13" fmla="*/ 40 h 306"/>
                <a:gd name="T14" fmla="*/ 16 w 306"/>
                <a:gd name="T15" fmla="*/ 296 h 306"/>
                <a:gd name="T16" fmla="*/ 0 w 306"/>
                <a:gd name="T17" fmla="*/ 296 h 306"/>
                <a:gd name="T18" fmla="*/ 0 w 306"/>
                <a:gd name="T19" fmla="*/ 306 h 306"/>
                <a:gd name="T20" fmla="*/ 306 w 306"/>
                <a:gd name="T21" fmla="*/ 306 h 306"/>
                <a:gd name="T22" fmla="*/ 306 w 306"/>
                <a:gd name="T23" fmla="*/ 296 h 306"/>
                <a:gd name="T24" fmla="*/ 291 w 306"/>
                <a:gd name="T25" fmla="*/ 296 h 306"/>
                <a:gd name="T26" fmla="*/ 64 w 306"/>
                <a:gd name="T27" fmla="*/ 296 h 306"/>
                <a:gd name="T28" fmla="*/ 24 w 306"/>
                <a:gd name="T29" fmla="*/ 296 h 306"/>
                <a:gd name="T30" fmla="*/ 24 w 306"/>
                <a:gd name="T31" fmla="*/ 49 h 306"/>
                <a:gd name="T32" fmla="*/ 64 w 306"/>
                <a:gd name="T33" fmla="*/ 49 h 306"/>
                <a:gd name="T34" fmla="*/ 64 w 306"/>
                <a:gd name="T35" fmla="*/ 296 h 306"/>
                <a:gd name="T36" fmla="*/ 177 w 306"/>
                <a:gd name="T37" fmla="*/ 296 h 306"/>
                <a:gd name="T38" fmla="*/ 129 w 306"/>
                <a:gd name="T39" fmla="*/ 296 h 306"/>
                <a:gd name="T40" fmla="*/ 129 w 306"/>
                <a:gd name="T41" fmla="*/ 217 h 306"/>
                <a:gd name="T42" fmla="*/ 177 w 306"/>
                <a:gd name="T43" fmla="*/ 217 h 306"/>
                <a:gd name="T44" fmla="*/ 177 w 306"/>
                <a:gd name="T45" fmla="*/ 296 h 306"/>
                <a:gd name="T46" fmla="*/ 231 w 306"/>
                <a:gd name="T47" fmla="*/ 296 h 306"/>
                <a:gd name="T48" fmla="*/ 188 w 306"/>
                <a:gd name="T49" fmla="*/ 296 h 306"/>
                <a:gd name="T50" fmla="*/ 188 w 306"/>
                <a:gd name="T51" fmla="*/ 207 h 306"/>
                <a:gd name="T52" fmla="*/ 118 w 306"/>
                <a:gd name="T53" fmla="*/ 207 h 306"/>
                <a:gd name="T54" fmla="*/ 118 w 306"/>
                <a:gd name="T55" fmla="*/ 296 h 306"/>
                <a:gd name="T56" fmla="*/ 75 w 306"/>
                <a:gd name="T57" fmla="*/ 296 h 306"/>
                <a:gd name="T58" fmla="*/ 75 w 306"/>
                <a:gd name="T59" fmla="*/ 10 h 306"/>
                <a:gd name="T60" fmla="*/ 231 w 306"/>
                <a:gd name="T61" fmla="*/ 10 h 306"/>
                <a:gd name="T62" fmla="*/ 231 w 306"/>
                <a:gd name="T63" fmla="*/ 296 h 306"/>
                <a:gd name="T64" fmla="*/ 231 w 306"/>
                <a:gd name="T65" fmla="*/ 296 h 306"/>
                <a:gd name="T66" fmla="*/ 282 w 306"/>
                <a:gd name="T67" fmla="*/ 296 h 306"/>
                <a:gd name="T68" fmla="*/ 242 w 306"/>
                <a:gd name="T69" fmla="*/ 296 h 306"/>
                <a:gd name="T70" fmla="*/ 242 w 306"/>
                <a:gd name="T71" fmla="*/ 49 h 306"/>
                <a:gd name="T72" fmla="*/ 282 w 306"/>
                <a:gd name="T73" fmla="*/ 49 h 306"/>
                <a:gd name="T74" fmla="*/ 282 w 306"/>
                <a:gd name="T75" fmla="*/ 29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06">
                  <a:moveTo>
                    <a:pt x="291" y="296"/>
                  </a:moveTo>
                  <a:lnTo>
                    <a:pt x="291" y="40"/>
                  </a:lnTo>
                  <a:lnTo>
                    <a:pt x="242" y="40"/>
                  </a:lnTo>
                  <a:lnTo>
                    <a:pt x="242" y="0"/>
                  </a:lnTo>
                  <a:lnTo>
                    <a:pt x="64" y="0"/>
                  </a:lnTo>
                  <a:lnTo>
                    <a:pt x="64" y="40"/>
                  </a:lnTo>
                  <a:lnTo>
                    <a:pt x="16" y="40"/>
                  </a:lnTo>
                  <a:lnTo>
                    <a:pt x="16" y="296"/>
                  </a:lnTo>
                  <a:lnTo>
                    <a:pt x="0" y="296"/>
                  </a:lnTo>
                  <a:lnTo>
                    <a:pt x="0" y="306"/>
                  </a:lnTo>
                  <a:lnTo>
                    <a:pt x="306" y="306"/>
                  </a:lnTo>
                  <a:lnTo>
                    <a:pt x="306" y="296"/>
                  </a:lnTo>
                  <a:lnTo>
                    <a:pt x="291" y="296"/>
                  </a:lnTo>
                  <a:close/>
                  <a:moveTo>
                    <a:pt x="64" y="296"/>
                  </a:moveTo>
                  <a:lnTo>
                    <a:pt x="24" y="296"/>
                  </a:lnTo>
                  <a:lnTo>
                    <a:pt x="24" y="49"/>
                  </a:lnTo>
                  <a:lnTo>
                    <a:pt x="64" y="49"/>
                  </a:lnTo>
                  <a:lnTo>
                    <a:pt x="64" y="296"/>
                  </a:lnTo>
                  <a:close/>
                  <a:moveTo>
                    <a:pt x="177" y="296"/>
                  </a:moveTo>
                  <a:lnTo>
                    <a:pt x="129" y="296"/>
                  </a:lnTo>
                  <a:lnTo>
                    <a:pt x="129" y="217"/>
                  </a:lnTo>
                  <a:lnTo>
                    <a:pt x="177" y="217"/>
                  </a:lnTo>
                  <a:lnTo>
                    <a:pt x="177" y="296"/>
                  </a:lnTo>
                  <a:close/>
                  <a:moveTo>
                    <a:pt x="231" y="296"/>
                  </a:moveTo>
                  <a:lnTo>
                    <a:pt x="188" y="296"/>
                  </a:lnTo>
                  <a:lnTo>
                    <a:pt x="188" y="207"/>
                  </a:lnTo>
                  <a:lnTo>
                    <a:pt x="118" y="207"/>
                  </a:lnTo>
                  <a:lnTo>
                    <a:pt x="118" y="296"/>
                  </a:lnTo>
                  <a:lnTo>
                    <a:pt x="75" y="296"/>
                  </a:lnTo>
                  <a:lnTo>
                    <a:pt x="75" y="10"/>
                  </a:lnTo>
                  <a:lnTo>
                    <a:pt x="231" y="10"/>
                  </a:lnTo>
                  <a:lnTo>
                    <a:pt x="231" y="296"/>
                  </a:lnTo>
                  <a:lnTo>
                    <a:pt x="231" y="296"/>
                  </a:lnTo>
                  <a:close/>
                  <a:moveTo>
                    <a:pt x="282" y="296"/>
                  </a:moveTo>
                  <a:lnTo>
                    <a:pt x="242" y="296"/>
                  </a:lnTo>
                  <a:lnTo>
                    <a:pt x="242" y="49"/>
                  </a:lnTo>
                  <a:lnTo>
                    <a:pt x="282" y="49"/>
                  </a:lnTo>
                  <a:lnTo>
                    <a:pt x="282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3780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0 w 40"/>
                <a:gd name="T13" fmla="*/ 30 h 40"/>
                <a:gd name="T14" fmla="*/ 10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0" y="30"/>
                  </a:lnTo>
                  <a:lnTo>
                    <a:pt x="10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3858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1 w 40"/>
                <a:gd name="T13" fmla="*/ 30 h 40"/>
                <a:gd name="T14" fmla="*/ 11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1" y="30"/>
                  </a:lnTo>
                  <a:lnTo>
                    <a:pt x="11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3780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0 w 40"/>
                <a:gd name="T13" fmla="*/ 29 h 40"/>
                <a:gd name="T14" fmla="*/ 10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3858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1 w 40"/>
                <a:gd name="T13" fmla="*/ 29 h 40"/>
                <a:gd name="T14" fmla="*/ 11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9"/>
            <p:cNvSpPr>
              <a:spLocks noEditPoints="1"/>
            </p:cNvSpPr>
            <p:nvPr/>
          </p:nvSpPr>
          <p:spPr bwMode="auto">
            <a:xfrm>
              <a:off x="3780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0 w 40"/>
                <a:gd name="T15" fmla="*/ 29 h 40"/>
                <a:gd name="T16" fmla="*/ 10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0"/>
            <p:cNvSpPr>
              <a:spLocks noEditPoints="1"/>
            </p:cNvSpPr>
            <p:nvPr/>
          </p:nvSpPr>
          <p:spPr bwMode="auto">
            <a:xfrm>
              <a:off x="3858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1 w 40"/>
                <a:gd name="T15" fmla="*/ 29 h 40"/>
                <a:gd name="T16" fmla="*/ 11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3726" y="2077"/>
              <a:ext cx="9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3726" y="2137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3726" y="2201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3726" y="2265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3944" y="2077"/>
              <a:ext cx="8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3944" y="2137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37"/>
            <p:cNvSpPr>
              <a:spLocks noChangeArrowheads="1"/>
            </p:cNvSpPr>
            <p:nvPr/>
          </p:nvSpPr>
          <p:spPr bwMode="auto">
            <a:xfrm>
              <a:off x="3944" y="2201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38"/>
            <p:cNvSpPr>
              <a:spLocks noChangeArrowheads="1"/>
            </p:cNvSpPr>
            <p:nvPr/>
          </p:nvSpPr>
          <p:spPr bwMode="auto">
            <a:xfrm>
              <a:off x="3944" y="2265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23"/>
          <p:cNvGrpSpPr>
            <a:grpSpLocks noChangeAspect="1"/>
          </p:cNvGrpSpPr>
          <p:nvPr/>
        </p:nvGrpSpPr>
        <p:grpSpPr bwMode="auto">
          <a:xfrm>
            <a:off x="7042155" y="4244256"/>
            <a:ext cx="375372" cy="375372"/>
            <a:chOff x="3686" y="2008"/>
            <a:chExt cx="306" cy="30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37" name="Freeform 24"/>
            <p:cNvSpPr>
              <a:spLocks noEditPoints="1"/>
            </p:cNvSpPr>
            <p:nvPr/>
          </p:nvSpPr>
          <p:spPr bwMode="auto">
            <a:xfrm>
              <a:off x="3686" y="2008"/>
              <a:ext cx="306" cy="306"/>
            </a:xfrm>
            <a:custGeom>
              <a:avLst/>
              <a:gdLst>
                <a:gd name="T0" fmla="*/ 291 w 306"/>
                <a:gd name="T1" fmla="*/ 296 h 306"/>
                <a:gd name="T2" fmla="*/ 291 w 306"/>
                <a:gd name="T3" fmla="*/ 40 h 306"/>
                <a:gd name="T4" fmla="*/ 242 w 306"/>
                <a:gd name="T5" fmla="*/ 40 h 306"/>
                <a:gd name="T6" fmla="*/ 242 w 306"/>
                <a:gd name="T7" fmla="*/ 0 h 306"/>
                <a:gd name="T8" fmla="*/ 64 w 306"/>
                <a:gd name="T9" fmla="*/ 0 h 306"/>
                <a:gd name="T10" fmla="*/ 64 w 306"/>
                <a:gd name="T11" fmla="*/ 40 h 306"/>
                <a:gd name="T12" fmla="*/ 16 w 306"/>
                <a:gd name="T13" fmla="*/ 40 h 306"/>
                <a:gd name="T14" fmla="*/ 16 w 306"/>
                <a:gd name="T15" fmla="*/ 296 h 306"/>
                <a:gd name="T16" fmla="*/ 0 w 306"/>
                <a:gd name="T17" fmla="*/ 296 h 306"/>
                <a:gd name="T18" fmla="*/ 0 w 306"/>
                <a:gd name="T19" fmla="*/ 306 h 306"/>
                <a:gd name="T20" fmla="*/ 306 w 306"/>
                <a:gd name="T21" fmla="*/ 306 h 306"/>
                <a:gd name="T22" fmla="*/ 306 w 306"/>
                <a:gd name="T23" fmla="*/ 296 h 306"/>
                <a:gd name="T24" fmla="*/ 291 w 306"/>
                <a:gd name="T25" fmla="*/ 296 h 306"/>
                <a:gd name="T26" fmla="*/ 64 w 306"/>
                <a:gd name="T27" fmla="*/ 296 h 306"/>
                <a:gd name="T28" fmla="*/ 24 w 306"/>
                <a:gd name="T29" fmla="*/ 296 h 306"/>
                <a:gd name="T30" fmla="*/ 24 w 306"/>
                <a:gd name="T31" fmla="*/ 49 h 306"/>
                <a:gd name="T32" fmla="*/ 64 w 306"/>
                <a:gd name="T33" fmla="*/ 49 h 306"/>
                <a:gd name="T34" fmla="*/ 64 w 306"/>
                <a:gd name="T35" fmla="*/ 296 h 306"/>
                <a:gd name="T36" fmla="*/ 177 w 306"/>
                <a:gd name="T37" fmla="*/ 296 h 306"/>
                <a:gd name="T38" fmla="*/ 129 w 306"/>
                <a:gd name="T39" fmla="*/ 296 h 306"/>
                <a:gd name="T40" fmla="*/ 129 w 306"/>
                <a:gd name="T41" fmla="*/ 217 h 306"/>
                <a:gd name="T42" fmla="*/ 177 w 306"/>
                <a:gd name="T43" fmla="*/ 217 h 306"/>
                <a:gd name="T44" fmla="*/ 177 w 306"/>
                <a:gd name="T45" fmla="*/ 296 h 306"/>
                <a:gd name="T46" fmla="*/ 231 w 306"/>
                <a:gd name="T47" fmla="*/ 296 h 306"/>
                <a:gd name="T48" fmla="*/ 188 w 306"/>
                <a:gd name="T49" fmla="*/ 296 h 306"/>
                <a:gd name="T50" fmla="*/ 188 w 306"/>
                <a:gd name="T51" fmla="*/ 207 h 306"/>
                <a:gd name="T52" fmla="*/ 118 w 306"/>
                <a:gd name="T53" fmla="*/ 207 h 306"/>
                <a:gd name="T54" fmla="*/ 118 w 306"/>
                <a:gd name="T55" fmla="*/ 296 h 306"/>
                <a:gd name="T56" fmla="*/ 75 w 306"/>
                <a:gd name="T57" fmla="*/ 296 h 306"/>
                <a:gd name="T58" fmla="*/ 75 w 306"/>
                <a:gd name="T59" fmla="*/ 10 h 306"/>
                <a:gd name="T60" fmla="*/ 231 w 306"/>
                <a:gd name="T61" fmla="*/ 10 h 306"/>
                <a:gd name="T62" fmla="*/ 231 w 306"/>
                <a:gd name="T63" fmla="*/ 296 h 306"/>
                <a:gd name="T64" fmla="*/ 231 w 306"/>
                <a:gd name="T65" fmla="*/ 296 h 306"/>
                <a:gd name="T66" fmla="*/ 282 w 306"/>
                <a:gd name="T67" fmla="*/ 296 h 306"/>
                <a:gd name="T68" fmla="*/ 242 w 306"/>
                <a:gd name="T69" fmla="*/ 296 h 306"/>
                <a:gd name="T70" fmla="*/ 242 w 306"/>
                <a:gd name="T71" fmla="*/ 49 h 306"/>
                <a:gd name="T72" fmla="*/ 282 w 306"/>
                <a:gd name="T73" fmla="*/ 49 h 306"/>
                <a:gd name="T74" fmla="*/ 282 w 306"/>
                <a:gd name="T75" fmla="*/ 29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06">
                  <a:moveTo>
                    <a:pt x="291" y="296"/>
                  </a:moveTo>
                  <a:lnTo>
                    <a:pt x="291" y="40"/>
                  </a:lnTo>
                  <a:lnTo>
                    <a:pt x="242" y="40"/>
                  </a:lnTo>
                  <a:lnTo>
                    <a:pt x="242" y="0"/>
                  </a:lnTo>
                  <a:lnTo>
                    <a:pt x="64" y="0"/>
                  </a:lnTo>
                  <a:lnTo>
                    <a:pt x="64" y="40"/>
                  </a:lnTo>
                  <a:lnTo>
                    <a:pt x="16" y="40"/>
                  </a:lnTo>
                  <a:lnTo>
                    <a:pt x="16" y="296"/>
                  </a:lnTo>
                  <a:lnTo>
                    <a:pt x="0" y="296"/>
                  </a:lnTo>
                  <a:lnTo>
                    <a:pt x="0" y="306"/>
                  </a:lnTo>
                  <a:lnTo>
                    <a:pt x="306" y="306"/>
                  </a:lnTo>
                  <a:lnTo>
                    <a:pt x="306" y="296"/>
                  </a:lnTo>
                  <a:lnTo>
                    <a:pt x="291" y="296"/>
                  </a:lnTo>
                  <a:close/>
                  <a:moveTo>
                    <a:pt x="64" y="296"/>
                  </a:moveTo>
                  <a:lnTo>
                    <a:pt x="24" y="296"/>
                  </a:lnTo>
                  <a:lnTo>
                    <a:pt x="24" y="49"/>
                  </a:lnTo>
                  <a:lnTo>
                    <a:pt x="64" y="49"/>
                  </a:lnTo>
                  <a:lnTo>
                    <a:pt x="64" y="296"/>
                  </a:lnTo>
                  <a:close/>
                  <a:moveTo>
                    <a:pt x="177" y="296"/>
                  </a:moveTo>
                  <a:lnTo>
                    <a:pt x="129" y="296"/>
                  </a:lnTo>
                  <a:lnTo>
                    <a:pt x="129" y="217"/>
                  </a:lnTo>
                  <a:lnTo>
                    <a:pt x="177" y="217"/>
                  </a:lnTo>
                  <a:lnTo>
                    <a:pt x="177" y="296"/>
                  </a:lnTo>
                  <a:close/>
                  <a:moveTo>
                    <a:pt x="231" y="296"/>
                  </a:moveTo>
                  <a:lnTo>
                    <a:pt x="188" y="296"/>
                  </a:lnTo>
                  <a:lnTo>
                    <a:pt x="188" y="207"/>
                  </a:lnTo>
                  <a:lnTo>
                    <a:pt x="118" y="207"/>
                  </a:lnTo>
                  <a:lnTo>
                    <a:pt x="118" y="296"/>
                  </a:lnTo>
                  <a:lnTo>
                    <a:pt x="75" y="296"/>
                  </a:lnTo>
                  <a:lnTo>
                    <a:pt x="75" y="10"/>
                  </a:lnTo>
                  <a:lnTo>
                    <a:pt x="231" y="10"/>
                  </a:lnTo>
                  <a:lnTo>
                    <a:pt x="231" y="296"/>
                  </a:lnTo>
                  <a:lnTo>
                    <a:pt x="231" y="296"/>
                  </a:lnTo>
                  <a:close/>
                  <a:moveTo>
                    <a:pt x="282" y="296"/>
                  </a:moveTo>
                  <a:lnTo>
                    <a:pt x="242" y="296"/>
                  </a:lnTo>
                  <a:lnTo>
                    <a:pt x="242" y="49"/>
                  </a:lnTo>
                  <a:lnTo>
                    <a:pt x="282" y="49"/>
                  </a:lnTo>
                  <a:lnTo>
                    <a:pt x="282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5"/>
            <p:cNvSpPr>
              <a:spLocks noEditPoints="1"/>
            </p:cNvSpPr>
            <p:nvPr/>
          </p:nvSpPr>
          <p:spPr bwMode="auto">
            <a:xfrm>
              <a:off x="3780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0 w 40"/>
                <a:gd name="T13" fmla="*/ 30 h 40"/>
                <a:gd name="T14" fmla="*/ 10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0" y="30"/>
                  </a:lnTo>
                  <a:lnTo>
                    <a:pt x="10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3858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1 w 40"/>
                <a:gd name="T13" fmla="*/ 30 h 40"/>
                <a:gd name="T14" fmla="*/ 11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1" y="30"/>
                  </a:lnTo>
                  <a:lnTo>
                    <a:pt x="11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7"/>
            <p:cNvSpPr>
              <a:spLocks noEditPoints="1"/>
            </p:cNvSpPr>
            <p:nvPr/>
          </p:nvSpPr>
          <p:spPr bwMode="auto">
            <a:xfrm>
              <a:off x="3780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0 w 40"/>
                <a:gd name="T13" fmla="*/ 29 h 40"/>
                <a:gd name="T14" fmla="*/ 10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8"/>
            <p:cNvSpPr>
              <a:spLocks noEditPoints="1"/>
            </p:cNvSpPr>
            <p:nvPr/>
          </p:nvSpPr>
          <p:spPr bwMode="auto">
            <a:xfrm>
              <a:off x="3858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1 w 40"/>
                <a:gd name="T13" fmla="*/ 29 h 40"/>
                <a:gd name="T14" fmla="*/ 11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9"/>
            <p:cNvSpPr>
              <a:spLocks noEditPoints="1"/>
            </p:cNvSpPr>
            <p:nvPr/>
          </p:nvSpPr>
          <p:spPr bwMode="auto">
            <a:xfrm>
              <a:off x="3780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0 w 40"/>
                <a:gd name="T15" fmla="*/ 29 h 40"/>
                <a:gd name="T16" fmla="*/ 10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0"/>
            <p:cNvSpPr>
              <a:spLocks noEditPoints="1"/>
            </p:cNvSpPr>
            <p:nvPr/>
          </p:nvSpPr>
          <p:spPr bwMode="auto">
            <a:xfrm>
              <a:off x="3858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1 w 40"/>
                <a:gd name="T15" fmla="*/ 29 h 40"/>
                <a:gd name="T16" fmla="*/ 11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31"/>
            <p:cNvSpPr>
              <a:spLocks noChangeArrowheads="1"/>
            </p:cNvSpPr>
            <p:nvPr/>
          </p:nvSpPr>
          <p:spPr bwMode="auto">
            <a:xfrm>
              <a:off x="3726" y="2077"/>
              <a:ext cx="9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32"/>
            <p:cNvSpPr>
              <a:spLocks noChangeArrowheads="1"/>
            </p:cNvSpPr>
            <p:nvPr/>
          </p:nvSpPr>
          <p:spPr bwMode="auto">
            <a:xfrm>
              <a:off x="3726" y="2137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33"/>
            <p:cNvSpPr>
              <a:spLocks noChangeArrowheads="1"/>
            </p:cNvSpPr>
            <p:nvPr/>
          </p:nvSpPr>
          <p:spPr bwMode="auto">
            <a:xfrm>
              <a:off x="3726" y="2201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34"/>
            <p:cNvSpPr>
              <a:spLocks noChangeArrowheads="1"/>
            </p:cNvSpPr>
            <p:nvPr/>
          </p:nvSpPr>
          <p:spPr bwMode="auto">
            <a:xfrm>
              <a:off x="3726" y="2265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35"/>
            <p:cNvSpPr>
              <a:spLocks noChangeArrowheads="1"/>
            </p:cNvSpPr>
            <p:nvPr/>
          </p:nvSpPr>
          <p:spPr bwMode="auto">
            <a:xfrm>
              <a:off x="3944" y="2077"/>
              <a:ext cx="8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3944" y="2137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37"/>
            <p:cNvSpPr>
              <a:spLocks noChangeArrowheads="1"/>
            </p:cNvSpPr>
            <p:nvPr/>
          </p:nvSpPr>
          <p:spPr bwMode="auto">
            <a:xfrm>
              <a:off x="3944" y="2201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38"/>
            <p:cNvSpPr>
              <a:spLocks noChangeArrowheads="1"/>
            </p:cNvSpPr>
            <p:nvPr/>
          </p:nvSpPr>
          <p:spPr bwMode="auto">
            <a:xfrm>
              <a:off x="3944" y="2265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Freeform 5"/>
          <p:cNvSpPr>
            <a:spLocks noEditPoints="1"/>
          </p:cNvSpPr>
          <p:nvPr/>
        </p:nvSpPr>
        <p:spPr bwMode="auto">
          <a:xfrm>
            <a:off x="1704975" y="5407025"/>
            <a:ext cx="351825" cy="263524"/>
          </a:xfrm>
          <a:custGeom>
            <a:avLst/>
            <a:gdLst>
              <a:gd name="T0" fmla="*/ 4 w 296"/>
              <a:gd name="T1" fmla="*/ 89 h 220"/>
              <a:gd name="T2" fmla="*/ 49 w 296"/>
              <a:gd name="T3" fmla="*/ 110 h 220"/>
              <a:gd name="T4" fmla="*/ 49 w 296"/>
              <a:gd name="T5" fmla="*/ 145 h 220"/>
              <a:gd name="T6" fmla="*/ 53 w 296"/>
              <a:gd name="T7" fmla="*/ 152 h 220"/>
              <a:gd name="T8" fmla="*/ 137 w 296"/>
              <a:gd name="T9" fmla="*/ 193 h 220"/>
              <a:gd name="T10" fmla="*/ 141 w 296"/>
              <a:gd name="T11" fmla="*/ 194 h 220"/>
              <a:gd name="T12" fmla="*/ 155 w 296"/>
              <a:gd name="T13" fmla="*/ 194 h 220"/>
              <a:gd name="T14" fmla="*/ 158 w 296"/>
              <a:gd name="T15" fmla="*/ 193 h 220"/>
              <a:gd name="T16" fmla="*/ 243 w 296"/>
              <a:gd name="T17" fmla="*/ 152 h 220"/>
              <a:gd name="T18" fmla="*/ 246 w 296"/>
              <a:gd name="T19" fmla="*/ 149 h 220"/>
              <a:gd name="T20" fmla="*/ 247 w 296"/>
              <a:gd name="T21" fmla="*/ 148 h 220"/>
              <a:gd name="T22" fmla="*/ 247 w 296"/>
              <a:gd name="T23" fmla="*/ 145 h 220"/>
              <a:gd name="T24" fmla="*/ 247 w 296"/>
              <a:gd name="T25" fmla="*/ 110 h 220"/>
              <a:gd name="T26" fmla="*/ 259 w 296"/>
              <a:gd name="T27" fmla="*/ 104 h 220"/>
              <a:gd name="T28" fmla="*/ 259 w 296"/>
              <a:gd name="T29" fmla="*/ 152 h 220"/>
              <a:gd name="T30" fmla="*/ 254 w 296"/>
              <a:gd name="T31" fmla="*/ 160 h 220"/>
              <a:gd name="T32" fmla="*/ 247 w 296"/>
              <a:gd name="T33" fmla="*/ 182 h 220"/>
              <a:gd name="T34" fmla="*/ 247 w 296"/>
              <a:gd name="T35" fmla="*/ 190 h 220"/>
              <a:gd name="T36" fmla="*/ 253 w 296"/>
              <a:gd name="T37" fmla="*/ 210 h 220"/>
              <a:gd name="T38" fmla="*/ 266 w 296"/>
              <a:gd name="T39" fmla="*/ 220 h 220"/>
              <a:gd name="T40" fmla="*/ 266 w 296"/>
              <a:gd name="T41" fmla="*/ 220 h 220"/>
              <a:gd name="T42" fmla="*/ 266 w 296"/>
              <a:gd name="T43" fmla="*/ 220 h 220"/>
              <a:gd name="T44" fmla="*/ 267 w 296"/>
              <a:gd name="T45" fmla="*/ 220 h 220"/>
              <a:gd name="T46" fmla="*/ 280 w 296"/>
              <a:gd name="T47" fmla="*/ 211 h 220"/>
              <a:gd name="T48" fmla="*/ 287 w 296"/>
              <a:gd name="T49" fmla="*/ 192 h 220"/>
              <a:gd name="T50" fmla="*/ 287 w 296"/>
              <a:gd name="T51" fmla="*/ 183 h 220"/>
              <a:gd name="T52" fmla="*/ 281 w 296"/>
              <a:gd name="T53" fmla="*/ 160 h 220"/>
              <a:gd name="T54" fmla="*/ 275 w 296"/>
              <a:gd name="T55" fmla="*/ 152 h 220"/>
              <a:gd name="T56" fmla="*/ 275 w 296"/>
              <a:gd name="T57" fmla="*/ 97 h 220"/>
              <a:gd name="T58" fmla="*/ 292 w 296"/>
              <a:gd name="T59" fmla="*/ 89 h 220"/>
              <a:gd name="T60" fmla="*/ 296 w 296"/>
              <a:gd name="T61" fmla="*/ 82 h 220"/>
              <a:gd name="T62" fmla="*/ 296 w 296"/>
              <a:gd name="T63" fmla="*/ 75 h 220"/>
              <a:gd name="T64" fmla="*/ 292 w 296"/>
              <a:gd name="T65" fmla="*/ 68 h 220"/>
              <a:gd name="T66" fmla="*/ 151 w 296"/>
              <a:gd name="T67" fmla="*/ 1 h 220"/>
              <a:gd name="T68" fmla="*/ 145 w 296"/>
              <a:gd name="T69" fmla="*/ 1 h 220"/>
              <a:gd name="T70" fmla="*/ 4 w 296"/>
              <a:gd name="T71" fmla="*/ 68 h 220"/>
              <a:gd name="T72" fmla="*/ 0 w 296"/>
              <a:gd name="T73" fmla="*/ 75 h 220"/>
              <a:gd name="T74" fmla="*/ 0 w 296"/>
              <a:gd name="T75" fmla="*/ 82 h 220"/>
              <a:gd name="T76" fmla="*/ 4 w 296"/>
              <a:gd name="T77" fmla="*/ 89 h 220"/>
              <a:gd name="T78" fmla="*/ 267 w 296"/>
              <a:gd name="T79" fmla="*/ 201 h 220"/>
              <a:gd name="T80" fmla="*/ 262 w 296"/>
              <a:gd name="T81" fmla="*/ 186 h 220"/>
              <a:gd name="T82" fmla="*/ 267 w 296"/>
              <a:gd name="T83" fmla="*/ 169 h 220"/>
              <a:gd name="T84" fmla="*/ 272 w 296"/>
              <a:gd name="T85" fmla="*/ 187 h 220"/>
              <a:gd name="T86" fmla="*/ 267 w 296"/>
              <a:gd name="T87" fmla="*/ 201 h 220"/>
              <a:gd name="T88" fmla="*/ 232 w 296"/>
              <a:gd name="T89" fmla="*/ 141 h 220"/>
              <a:gd name="T90" fmla="*/ 153 w 296"/>
              <a:gd name="T91" fmla="*/ 178 h 220"/>
              <a:gd name="T92" fmla="*/ 143 w 296"/>
              <a:gd name="T93" fmla="*/ 178 h 220"/>
              <a:gd name="T94" fmla="*/ 64 w 296"/>
              <a:gd name="T95" fmla="*/ 141 h 220"/>
              <a:gd name="T96" fmla="*/ 64 w 296"/>
              <a:gd name="T97" fmla="*/ 117 h 220"/>
              <a:gd name="T98" fmla="*/ 145 w 296"/>
              <a:gd name="T99" fmla="*/ 156 h 220"/>
              <a:gd name="T100" fmla="*/ 148 w 296"/>
              <a:gd name="T101" fmla="*/ 157 h 220"/>
              <a:gd name="T102" fmla="*/ 151 w 296"/>
              <a:gd name="T103" fmla="*/ 156 h 220"/>
              <a:gd name="T104" fmla="*/ 232 w 296"/>
              <a:gd name="T105" fmla="*/ 117 h 220"/>
              <a:gd name="T106" fmla="*/ 232 w 296"/>
              <a:gd name="T107" fmla="*/ 141 h 220"/>
              <a:gd name="T108" fmla="*/ 148 w 296"/>
              <a:gd name="T109" fmla="*/ 16 h 220"/>
              <a:gd name="T110" fmla="*/ 277 w 296"/>
              <a:gd name="T111" fmla="*/ 79 h 220"/>
              <a:gd name="T112" fmla="*/ 237 w 296"/>
              <a:gd name="T113" fmla="*/ 98 h 220"/>
              <a:gd name="T114" fmla="*/ 236 w 296"/>
              <a:gd name="T115" fmla="*/ 98 h 220"/>
              <a:gd name="T116" fmla="*/ 148 w 296"/>
              <a:gd name="T117" fmla="*/ 141 h 220"/>
              <a:gd name="T118" fmla="*/ 60 w 296"/>
              <a:gd name="T119" fmla="*/ 98 h 220"/>
              <a:gd name="T120" fmla="*/ 59 w 296"/>
              <a:gd name="T121" fmla="*/ 98 h 220"/>
              <a:gd name="T122" fmla="*/ 19 w 296"/>
              <a:gd name="T123" fmla="*/ 79 h 220"/>
              <a:gd name="T124" fmla="*/ 148 w 296"/>
              <a:gd name="T125" fmla="*/ 1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" h="220">
                <a:moveTo>
                  <a:pt x="4" y="89"/>
                </a:moveTo>
                <a:cubicBezTo>
                  <a:pt x="49" y="110"/>
                  <a:pt x="49" y="110"/>
                  <a:pt x="49" y="110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8"/>
                  <a:pt x="50" y="151"/>
                  <a:pt x="53" y="152"/>
                </a:cubicBezTo>
                <a:cubicBezTo>
                  <a:pt x="137" y="193"/>
                  <a:pt x="137" y="193"/>
                  <a:pt x="137" y="193"/>
                </a:cubicBezTo>
                <a:cubicBezTo>
                  <a:pt x="139" y="194"/>
                  <a:pt x="140" y="194"/>
                  <a:pt x="141" y="194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6" y="194"/>
                  <a:pt x="157" y="194"/>
                  <a:pt x="158" y="193"/>
                </a:cubicBezTo>
                <a:cubicBezTo>
                  <a:pt x="243" y="152"/>
                  <a:pt x="243" y="152"/>
                  <a:pt x="243" y="152"/>
                </a:cubicBezTo>
                <a:cubicBezTo>
                  <a:pt x="244" y="152"/>
                  <a:pt x="246" y="150"/>
                  <a:pt x="246" y="149"/>
                </a:cubicBezTo>
                <a:cubicBezTo>
                  <a:pt x="246" y="148"/>
                  <a:pt x="247" y="148"/>
                  <a:pt x="247" y="148"/>
                </a:cubicBezTo>
                <a:cubicBezTo>
                  <a:pt x="247" y="147"/>
                  <a:pt x="247" y="146"/>
                  <a:pt x="247" y="145"/>
                </a:cubicBezTo>
                <a:cubicBezTo>
                  <a:pt x="247" y="110"/>
                  <a:pt x="247" y="110"/>
                  <a:pt x="247" y="110"/>
                </a:cubicBezTo>
                <a:cubicBezTo>
                  <a:pt x="259" y="104"/>
                  <a:pt x="259" y="104"/>
                  <a:pt x="259" y="104"/>
                </a:cubicBezTo>
                <a:cubicBezTo>
                  <a:pt x="259" y="152"/>
                  <a:pt x="259" y="152"/>
                  <a:pt x="259" y="152"/>
                </a:cubicBezTo>
                <a:cubicBezTo>
                  <a:pt x="257" y="154"/>
                  <a:pt x="255" y="157"/>
                  <a:pt x="254" y="160"/>
                </a:cubicBezTo>
                <a:cubicBezTo>
                  <a:pt x="247" y="182"/>
                  <a:pt x="247" y="182"/>
                  <a:pt x="247" y="182"/>
                </a:cubicBezTo>
                <a:cubicBezTo>
                  <a:pt x="246" y="185"/>
                  <a:pt x="246" y="188"/>
                  <a:pt x="247" y="190"/>
                </a:cubicBezTo>
                <a:cubicBezTo>
                  <a:pt x="253" y="210"/>
                  <a:pt x="253" y="210"/>
                  <a:pt x="253" y="210"/>
                </a:cubicBezTo>
                <a:cubicBezTo>
                  <a:pt x="255" y="216"/>
                  <a:pt x="260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7" y="220"/>
                  <a:pt x="267" y="220"/>
                  <a:pt x="267" y="220"/>
                </a:cubicBezTo>
                <a:cubicBezTo>
                  <a:pt x="272" y="220"/>
                  <a:pt x="277" y="216"/>
                  <a:pt x="280" y="211"/>
                </a:cubicBezTo>
                <a:cubicBezTo>
                  <a:pt x="287" y="192"/>
                  <a:pt x="287" y="192"/>
                  <a:pt x="287" y="192"/>
                </a:cubicBezTo>
                <a:cubicBezTo>
                  <a:pt x="288" y="189"/>
                  <a:pt x="288" y="186"/>
                  <a:pt x="287" y="183"/>
                </a:cubicBezTo>
                <a:cubicBezTo>
                  <a:pt x="281" y="160"/>
                  <a:pt x="281" y="160"/>
                  <a:pt x="281" y="160"/>
                </a:cubicBezTo>
                <a:cubicBezTo>
                  <a:pt x="280" y="157"/>
                  <a:pt x="278" y="154"/>
                  <a:pt x="275" y="152"/>
                </a:cubicBezTo>
                <a:cubicBezTo>
                  <a:pt x="275" y="97"/>
                  <a:pt x="275" y="97"/>
                  <a:pt x="275" y="97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4" y="87"/>
                  <a:pt x="296" y="85"/>
                  <a:pt x="296" y="82"/>
                </a:cubicBezTo>
                <a:cubicBezTo>
                  <a:pt x="296" y="75"/>
                  <a:pt x="296" y="75"/>
                  <a:pt x="296" y="75"/>
                </a:cubicBezTo>
                <a:cubicBezTo>
                  <a:pt x="296" y="72"/>
                  <a:pt x="294" y="70"/>
                  <a:pt x="292" y="68"/>
                </a:cubicBezTo>
                <a:cubicBezTo>
                  <a:pt x="151" y="1"/>
                  <a:pt x="151" y="1"/>
                  <a:pt x="151" y="1"/>
                </a:cubicBezTo>
                <a:cubicBezTo>
                  <a:pt x="149" y="0"/>
                  <a:pt x="147" y="0"/>
                  <a:pt x="145" y="1"/>
                </a:cubicBezTo>
                <a:cubicBezTo>
                  <a:pt x="4" y="68"/>
                  <a:pt x="4" y="68"/>
                  <a:pt x="4" y="68"/>
                </a:cubicBezTo>
                <a:cubicBezTo>
                  <a:pt x="2" y="70"/>
                  <a:pt x="0" y="72"/>
                  <a:pt x="0" y="75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5"/>
                  <a:pt x="2" y="87"/>
                  <a:pt x="4" y="89"/>
                </a:cubicBezTo>
                <a:close/>
                <a:moveTo>
                  <a:pt x="267" y="201"/>
                </a:moveTo>
                <a:cubicBezTo>
                  <a:pt x="262" y="186"/>
                  <a:pt x="262" y="186"/>
                  <a:pt x="262" y="186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72" y="187"/>
                  <a:pt x="272" y="187"/>
                  <a:pt x="272" y="187"/>
                </a:cubicBezTo>
                <a:lnTo>
                  <a:pt x="267" y="201"/>
                </a:lnTo>
                <a:close/>
                <a:moveTo>
                  <a:pt x="232" y="141"/>
                </a:moveTo>
                <a:cubicBezTo>
                  <a:pt x="153" y="178"/>
                  <a:pt x="153" y="178"/>
                  <a:pt x="153" y="178"/>
                </a:cubicBezTo>
                <a:cubicBezTo>
                  <a:pt x="143" y="178"/>
                  <a:pt x="143" y="178"/>
                  <a:pt x="143" y="178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145" y="156"/>
                  <a:pt x="145" y="156"/>
                  <a:pt x="145" y="156"/>
                </a:cubicBezTo>
                <a:cubicBezTo>
                  <a:pt x="146" y="157"/>
                  <a:pt x="147" y="157"/>
                  <a:pt x="148" y="157"/>
                </a:cubicBezTo>
                <a:cubicBezTo>
                  <a:pt x="149" y="157"/>
                  <a:pt x="150" y="157"/>
                  <a:pt x="151" y="156"/>
                </a:cubicBezTo>
                <a:cubicBezTo>
                  <a:pt x="232" y="117"/>
                  <a:pt x="232" y="117"/>
                  <a:pt x="232" y="117"/>
                </a:cubicBezTo>
                <a:cubicBezTo>
                  <a:pt x="232" y="141"/>
                  <a:pt x="232" y="141"/>
                  <a:pt x="232" y="141"/>
                </a:cubicBezTo>
                <a:close/>
                <a:moveTo>
                  <a:pt x="148" y="16"/>
                </a:moveTo>
                <a:cubicBezTo>
                  <a:pt x="277" y="79"/>
                  <a:pt x="277" y="79"/>
                  <a:pt x="277" y="79"/>
                </a:cubicBezTo>
                <a:cubicBezTo>
                  <a:pt x="237" y="98"/>
                  <a:pt x="237" y="98"/>
                  <a:pt x="237" y="98"/>
                </a:cubicBezTo>
                <a:cubicBezTo>
                  <a:pt x="237" y="98"/>
                  <a:pt x="237" y="98"/>
                  <a:pt x="236" y="98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60" y="98"/>
                  <a:pt x="60" y="98"/>
                  <a:pt x="60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19" y="79"/>
                  <a:pt x="19" y="79"/>
                  <a:pt x="19" y="79"/>
                </a:cubicBezTo>
                <a:lnTo>
                  <a:pt x="148" y="1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5"/>
          <p:cNvSpPr>
            <a:spLocks noEditPoints="1"/>
          </p:cNvSpPr>
          <p:nvPr/>
        </p:nvSpPr>
        <p:spPr bwMode="auto">
          <a:xfrm>
            <a:off x="7191375" y="5407025"/>
            <a:ext cx="351825" cy="263524"/>
          </a:xfrm>
          <a:custGeom>
            <a:avLst/>
            <a:gdLst>
              <a:gd name="T0" fmla="*/ 4 w 296"/>
              <a:gd name="T1" fmla="*/ 89 h 220"/>
              <a:gd name="T2" fmla="*/ 49 w 296"/>
              <a:gd name="T3" fmla="*/ 110 h 220"/>
              <a:gd name="T4" fmla="*/ 49 w 296"/>
              <a:gd name="T5" fmla="*/ 145 h 220"/>
              <a:gd name="T6" fmla="*/ 53 w 296"/>
              <a:gd name="T7" fmla="*/ 152 h 220"/>
              <a:gd name="T8" fmla="*/ 137 w 296"/>
              <a:gd name="T9" fmla="*/ 193 h 220"/>
              <a:gd name="T10" fmla="*/ 141 w 296"/>
              <a:gd name="T11" fmla="*/ 194 h 220"/>
              <a:gd name="T12" fmla="*/ 155 w 296"/>
              <a:gd name="T13" fmla="*/ 194 h 220"/>
              <a:gd name="T14" fmla="*/ 158 w 296"/>
              <a:gd name="T15" fmla="*/ 193 h 220"/>
              <a:gd name="T16" fmla="*/ 243 w 296"/>
              <a:gd name="T17" fmla="*/ 152 h 220"/>
              <a:gd name="T18" fmla="*/ 246 w 296"/>
              <a:gd name="T19" fmla="*/ 149 h 220"/>
              <a:gd name="T20" fmla="*/ 247 w 296"/>
              <a:gd name="T21" fmla="*/ 148 h 220"/>
              <a:gd name="T22" fmla="*/ 247 w 296"/>
              <a:gd name="T23" fmla="*/ 145 h 220"/>
              <a:gd name="T24" fmla="*/ 247 w 296"/>
              <a:gd name="T25" fmla="*/ 110 h 220"/>
              <a:gd name="T26" fmla="*/ 259 w 296"/>
              <a:gd name="T27" fmla="*/ 104 h 220"/>
              <a:gd name="T28" fmla="*/ 259 w 296"/>
              <a:gd name="T29" fmla="*/ 152 h 220"/>
              <a:gd name="T30" fmla="*/ 254 w 296"/>
              <a:gd name="T31" fmla="*/ 160 h 220"/>
              <a:gd name="T32" fmla="*/ 247 w 296"/>
              <a:gd name="T33" fmla="*/ 182 h 220"/>
              <a:gd name="T34" fmla="*/ 247 w 296"/>
              <a:gd name="T35" fmla="*/ 190 h 220"/>
              <a:gd name="T36" fmla="*/ 253 w 296"/>
              <a:gd name="T37" fmla="*/ 210 h 220"/>
              <a:gd name="T38" fmla="*/ 266 w 296"/>
              <a:gd name="T39" fmla="*/ 220 h 220"/>
              <a:gd name="T40" fmla="*/ 266 w 296"/>
              <a:gd name="T41" fmla="*/ 220 h 220"/>
              <a:gd name="T42" fmla="*/ 266 w 296"/>
              <a:gd name="T43" fmla="*/ 220 h 220"/>
              <a:gd name="T44" fmla="*/ 267 w 296"/>
              <a:gd name="T45" fmla="*/ 220 h 220"/>
              <a:gd name="T46" fmla="*/ 280 w 296"/>
              <a:gd name="T47" fmla="*/ 211 h 220"/>
              <a:gd name="T48" fmla="*/ 287 w 296"/>
              <a:gd name="T49" fmla="*/ 192 h 220"/>
              <a:gd name="T50" fmla="*/ 287 w 296"/>
              <a:gd name="T51" fmla="*/ 183 h 220"/>
              <a:gd name="T52" fmla="*/ 281 w 296"/>
              <a:gd name="T53" fmla="*/ 160 h 220"/>
              <a:gd name="T54" fmla="*/ 275 w 296"/>
              <a:gd name="T55" fmla="*/ 152 h 220"/>
              <a:gd name="T56" fmla="*/ 275 w 296"/>
              <a:gd name="T57" fmla="*/ 97 h 220"/>
              <a:gd name="T58" fmla="*/ 292 w 296"/>
              <a:gd name="T59" fmla="*/ 89 h 220"/>
              <a:gd name="T60" fmla="*/ 296 w 296"/>
              <a:gd name="T61" fmla="*/ 82 h 220"/>
              <a:gd name="T62" fmla="*/ 296 w 296"/>
              <a:gd name="T63" fmla="*/ 75 h 220"/>
              <a:gd name="T64" fmla="*/ 292 w 296"/>
              <a:gd name="T65" fmla="*/ 68 h 220"/>
              <a:gd name="T66" fmla="*/ 151 w 296"/>
              <a:gd name="T67" fmla="*/ 1 h 220"/>
              <a:gd name="T68" fmla="*/ 145 w 296"/>
              <a:gd name="T69" fmla="*/ 1 h 220"/>
              <a:gd name="T70" fmla="*/ 4 w 296"/>
              <a:gd name="T71" fmla="*/ 68 h 220"/>
              <a:gd name="T72" fmla="*/ 0 w 296"/>
              <a:gd name="T73" fmla="*/ 75 h 220"/>
              <a:gd name="T74" fmla="*/ 0 w 296"/>
              <a:gd name="T75" fmla="*/ 82 h 220"/>
              <a:gd name="T76" fmla="*/ 4 w 296"/>
              <a:gd name="T77" fmla="*/ 89 h 220"/>
              <a:gd name="T78" fmla="*/ 267 w 296"/>
              <a:gd name="T79" fmla="*/ 201 h 220"/>
              <a:gd name="T80" fmla="*/ 262 w 296"/>
              <a:gd name="T81" fmla="*/ 186 h 220"/>
              <a:gd name="T82" fmla="*/ 267 w 296"/>
              <a:gd name="T83" fmla="*/ 169 h 220"/>
              <a:gd name="T84" fmla="*/ 272 w 296"/>
              <a:gd name="T85" fmla="*/ 187 h 220"/>
              <a:gd name="T86" fmla="*/ 267 w 296"/>
              <a:gd name="T87" fmla="*/ 201 h 220"/>
              <a:gd name="T88" fmla="*/ 232 w 296"/>
              <a:gd name="T89" fmla="*/ 141 h 220"/>
              <a:gd name="T90" fmla="*/ 153 w 296"/>
              <a:gd name="T91" fmla="*/ 178 h 220"/>
              <a:gd name="T92" fmla="*/ 143 w 296"/>
              <a:gd name="T93" fmla="*/ 178 h 220"/>
              <a:gd name="T94" fmla="*/ 64 w 296"/>
              <a:gd name="T95" fmla="*/ 141 h 220"/>
              <a:gd name="T96" fmla="*/ 64 w 296"/>
              <a:gd name="T97" fmla="*/ 117 h 220"/>
              <a:gd name="T98" fmla="*/ 145 w 296"/>
              <a:gd name="T99" fmla="*/ 156 h 220"/>
              <a:gd name="T100" fmla="*/ 148 w 296"/>
              <a:gd name="T101" fmla="*/ 157 h 220"/>
              <a:gd name="T102" fmla="*/ 151 w 296"/>
              <a:gd name="T103" fmla="*/ 156 h 220"/>
              <a:gd name="T104" fmla="*/ 232 w 296"/>
              <a:gd name="T105" fmla="*/ 117 h 220"/>
              <a:gd name="T106" fmla="*/ 232 w 296"/>
              <a:gd name="T107" fmla="*/ 141 h 220"/>
              <a:gd name="T108" fmla="*/ 148 w 296"/>
              <a:gd name="T109" fmla="*/ 16 h 220"/>
              <a:gd name="T110" fmla="*/ 277 w 296"/>
              <a:gd name="T111" fmla="*/ 79 h 220"/>
              <a:gd name="T112" fmla="*/ 237 w 296"/>
              <a:gd name="T113" fmla="*/ 98 h 220"/>
              <a:gd name="T114" fmla="*/ 236 w 296"/>
              <a:gd name="T115" fmla="*/ 98 h 220"/>
              <a:gd name="T116" fmla="*/ 148 w 296"/>
              <a:gd name="T117" fmla="*/ 141 h 220"/>
              <a:gd name="T118" fmla="*/ 60 w 296"/>
              <a:gd name="T119" fmla="*/ 98 h 220"/>
              <a:gd name="T120" fmla="*/ 59 w 296"/>
              <a:gd name="T121" fmla="*/ 98 h 220"/>
              <a:gd name="T122" fmla="*/ 19 w 296"/>
              <a:gd name="T123" fmla="*/ 79 h 220"/>
              <a:gd name="T124" fmla="*/ 148 w 296"/>
              <a:gd name="T125" fmla="*/ 1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" h="220">
                <a:moveTo>
                  <a:pt x="4" y="89"/>
                </a:moveTo>
                <a:cubicBezTo>
                  <a:pt x="49" y="110"/>
                  <a:pt x="49" y="110"/>
                  <a:pt x="49" y="110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8"/>
                  <a:pt x="50" y="151"/>
                  <a:pt x="53" y="152"/>
                </a:cubicBezTo>
                <a:cubicBezTo>
                  <a:pt x="137" y="193"/>
                  <a:pt x="137" y="193"/>
                  <a:pt x="137" y="193"/>
                </a:cubicBezTo>
                <a:cubicBezTo>
                  <a:pt x="139" y="194"/>
                  <a:pt x="140" y="194"/>
                  <a:pt x="141" y="194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6" y="194"/>
                  <a:pt x="157" y="194"/>
                  <a:pt x="158" y="193"/>
                </a:cubicBezTo>
                <a:cubicBezTo>
                  <a:pt x="243" y="152"/>
                  <a:pt x="243" y="152"/>
                  <a:pt x="243" y="152"/>
                </a:cubicBezTo>
                <a:cubicBezTo>
                  <a:pt x="244" y="152"/>
                  <a:pt x="246" y="150"/>
                  <a:pt x="246" y="149"/>
                </a:cubicBezTo>
                <a:cubicBezTo>
                  <a:pt x="246" y="148"/>
                  <a:pt x="247" y="148"/>
                  <a:pt x="247" y="148"/>
                </a:cubicBezTo>
                <a:cubicBezTo>
                  <a:pt x="247" y="147"/>
                  <a:pt x="247" y="146"/>
                  <a:pt x="247" y="145"/>
                </a:cubicBezTo>
                <a:cubicBezTo>
                  <a:pt x="247" y="110"/>
                  <a:pt x="247" y="110"/>
                  <a:pt x="247" y="110"/>
                </a:cubicBezTo>
                <a:cubicBezTo>
                  <a:pt x="259" y="104"/>
                  <a:pt x="259" y="104"/>
                  <a:pt x="259" y="104"/>
                </a:cubicBezTo>
                <a:cubicBezTo>
                  <a:pt x="259" y="152"/>
                  <a:pt x="259" y="152"/>
                  <a:pt x="259" y="152"/>
                </a:cubicBezTo>
                <a:cubicBezTo>
                  <a:pt x="257" y="154"/>
                  <a:pt x="255" y="157"/>
                  <a:pt x="254" y="160"/>
                </a:cubicBezTo>
                <a:cubicBezTo>
                  <a:pt x="247" y="182"/>
                  <a:pt x="247" y="182"/>
                  <a:pt x="247" y="182"/>
                </a:cubicBezTo>
                <a:cubicBezTo>
                  <a:pt x="246" y="185"/>
                  <a:pt x="246" y="188"/>
                  <a:pt x="247" y="190"/>
                </a:cubicBezTo>
                <a:cubicBezTo>
                  <a:pt x="253" y="210"/>
                  <a:pt x="253" y="210"/>
                  <a:pt x="253" y="210"/>
                </a:cubicBezTo>
                <a:cubicBezTo>
                  <a:pt x="255" y="216"/>
                  <a:pt x="260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6" y="220"/>
                  <a:pt x="266" y="220"/>
                  <a:pt x="266" y="220"/>
                </a:cubicBezTo>
                <a:cubicBezTo>
                  <a:pt x="267" y="220"/>
                  <a:pt x="267" y="220"/>
                  <a:pt x="267" y="220"/>
                </a:cubicBezTo>
                <a:cubicBezTo>
                  <a:pt x="272" y="220"/>
                  <a:pt x="277" y="216"/>
                  <a:pt x="280" y="211"/>
                </a:cubicBezTo>
                <a:cubicBezTo>
                  <a:pt x="287" y="192"/>
                  <a:pt x="287" y="192"/>
                  <a:pt x="287" y="192"/>
                </a:cubicBezTo>
                <a:cubicBezTo>
                  <a:pt x="288" y="189"/>
                  <a:pt x="288" y="186"/>
                  <a:pt x="287" y="183"/>
                </a:cubicBezTo>
                <a:cubicBezTo>
                  <a:pt x="281" y="160"/>
                  <a:pt x="281" y="160"/>
                  <a:pt x="281" y="160"/>
                </a:cubicBezTo>
                <a:cubicBezTo>
                  <a:pt x="280" y="157"/>
                  <a:pt x="278" y="154"/>
                  <a:pt x="275" y="152"/>
                </a:cubicBezTo>
                <a:cubicBezTo>
                  <a:pt x="275" y="97"/>
                  <a:pt x="275" y="97"/>
                  <a:pt x="275" y="97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4" y="87"/>
                  <a:pt x="296" y="85"/>
                  <a:pt x="296" y="82"/>
                </a:cubicBezTo>
                <a:cubicBezTo>
                  <a:pt x="296" y="75"/>
                  <a:pt x="296" y="75"/>
                  <a:pt x="296" y="75"/>
                </a:cubicBezTo>
                <a:cubicBezTo>
                  <a:pt x="296" y="72"/>
                  <a:pt x="294" y="70"/>
                  <a:pt x="292" y="68"/>
                </a:cubicBezTo>
                <a:cubicBezTo>
                  <a:pt x="151" y="1"/>
                  <a:pt x="151" y="1"/>
                  <a:pt x="151" y="1"/>
                </a:cubicBezTo>
                <a:cubicBezTo>
                  <a:pt x="149" y="0"/>
                  <a:pt x="147" y="0"/>
                  <a:pt x="145" y="1"/>
                </a:cubicBezTo>
                <a:cubicBezTo>
                  <a:pt x="4" y="68"/>
                  <a:pt x="4" y="68"/>
                  <a:pt x="4" y="68"/>
                </a:cubicBezTo>
                <a:cubicBezTo>
                  <a:pt x="2" y="70"/>
                  <a:pt x="0" y="72"/>
                  <a:pt x="0" y="75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5"/>
                  <a:pt x="2" y="87"/>
                  <a:pt x="4" y="89"/>
                </a:cubicBezTo>
                <a:close/>
                <a:moveTo>
                  <a:pt x="267" y="201"/>
                </a:moveTo>
                <a:cubicBezTo>
                  <a:pt x="262" y="186"/>
                  <a:pt x="262" y="186"/>
                  <a:pt x="262" y="186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72" y="187"/>
                  <a:pt x="272" y="187"/>
                  <a:pt x="272" y="187"/>
                </a:cubicBezTo>
                <a:lnTo>
                  <a:pt x="267" y="201"/>
                </a:lnTo>
                <a:close/>
                <a:moveTo>
                  <a:pt x="232" y="141"/>
                </a:moveTo>
                <a:cubicBezTo>
                  <a:pt x="153" y="178"/>
                  <a:pt x="153" y="178"/>
                  <a:pt x="153" y="178"/>
                </a:cubicBezTo>
                <a:cubicBezTo>
                  <a:pt x="143" y="178"/>
                  <a:pt x="143" y="178"/>
                  <a:pt x="143" y="178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145" y="156"/>
                  <a:pt x="145" y="156"/>
                  <a:pt x="145" y="156"/>
                </a:cubicBezTo>
                <a:cubicBezTo>
                  <a:pt x="146" y="157"/>
                  <a:pt x="147" y="157"/>
                  <a:pt x="148" y="157"/>
                </a:cubicBezTo>
                <a:cubicBezTo>
                  <a:pt x="149" y="157"/>
                  <a:pt x="150" y="157"/>
                  <a:pt x="151" y="156"/>
                </a:cubicBezTo>
                <a:cubicBezTo>
                  <a:pt x="232" y="117"/>
                  <a:pt x="232" y="117"/>
                  <a:pt x="232" y="117"/>
                </a:cubicBezTo>
                <a:cubicBezTo>
                  <a:pt x="232" y="141"/>
                  <a:pt x="232" y="141"/>
                  <a:pt x="232" y="141"/>
                </a:cubicBezTo>
                <a:close/>
                <a:moveTo>
                  <a:pt x="148" y="16"/>
                </a:moveTo>
                <a:cubicBezTo>
                  <a:pt x="277" y="79"/>
                  <a:pt x="277" y="79"/>
                  <a:pt x="277" y="79"/>
                </a:cubicBezTo>
                <a:cubicBezTo>
                  <a:pt x="237" y="98"/>
                  <a:pt x="237" y="98"/>
                  <a:pt x="237" y="98"/>
                </a:cubicBezTo>
                <a:cubicBezTo>
                  <a:pt x="237" y="98"/>
                  <a:pt x="237" y="98"/>
                  <a:pt x="236" y="98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60" y="98"/>
                  <a:pt x="60" y="98"/>
                  <a:pt x="60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19" y="79"/>
                  <a:pt x="19" y="79"/>
                  <a:pt x="19" y="79"/>
                </a:cubicBezTo>
                <a:lnTo>
                  <a:pt x="148" y="1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1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76300"/>
            <a:ext cx="4764085" cy="660400"/>
          </a:xfrm>
        </p:spPr>
        <p:txBody>
          <a:bodyPr anchor="t">
            <a:normAutofit/>
          </a:bodyPr>
          <a:lstStyle/>
          <a:p>
            <a:r>
              <a:rPr lang="en-US" dirty="0"/>
              <a:t>Representatives</a:t>
            </a:r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grpSp>
        <p:nvGrpSpPr>
          <p:cNvPr id="60" name="Group 6">
            <a:extLst>
              <a:ext uri="{FF2B5EF4-FFF2-40B4-BE49-F238E27FC236}">
                <a16:creationId xmlns:a16="http://schemas.microsoft.com/office/drawing/2014/main" id="{34A63F43-64B7-D641-A772-9BBA4ECD979F}"/>
              </a:ext>
            </a:extLst>
          </p:cNvPr>
          <p:cNvGrpSpPr/>
          <p:nvPr/>
        </p:nvGrpSpPr>
        <p:grpSpPr>
          <a:xfrm>
            <a:off x="3858760" y="2240555"/>
            <a:ext cx="4469208" cy="3760385"/>
            <a:chOff x="2945253" y="1492095"/>
            <a:chExt cx="3253494" cy="2737485"/>
          </a:xfrm>
        </p:grpSpPr>
        <p:sp>
          <p:nvSpPr>
            <p:cNvPr id="61" name="Oval 13">
              <a:extLst>
                <a:ext uri="{FF2B5EF4-FFF2-40B4-BE49-F238E27FC236}">
                  <a16:creationId xmlns:a16="http://schemas.microsoft.com/office/drawing/2014/main" id="{EC6B588D-5A28-E24D-8349-53076E0E776E}"/>
                </a:ext>
              </a:extLst>
            </p:cNvPr>
            <p:cNvSpPr/>
            <p:nvPr/>
          </p:nvSpPr>
          <p:spPr>
            <a:xfrm>
              <a:off x="3558540" y="1847379"/>
              <a:ext cx="2026920" cy="2026916"/>
            </a:xfrm>
            <a:prstGeom prst="ellipse">
              <a:avLst/>
            </a:prstGeom>
            <a:noFill/>
            <a:ln w="57150">
              <a:solidFill>
                <a:schemeClr val="tx1">
                  <a:lumMod val="10000"/>
                  <a:lumOff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62" name="Diagram 14">
              <a:extLst>
                <a:ext uri="{FF2B5EF4-FFF2-40B4-BE49-F238E27FC236}">
                  <a16:creationId xmlns:a16="http://schemas.microsoft.com/office/drawing/2014/main" id="{5D5FF8EC-2AA0-884F-9EC0-286D7282BC7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03465717"/>
                </p:ext>
              </p:extLst>
            </p:nvPr>
          </p:nvGraphicFramePr>
          <p:xfrm>
            <a:off x="2945253" y="1492095"/>
            <a:ext cx="3253494" cy="2737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63" name="Oval 15">
              <a:extLst>
                <a:ext uri="{FF2B5EF4-FFF2-40B4-BE49-F238E27FC236}">
                  <a16:creationId xmlns:a16="http://schemas.microsoft.com/office/drawing/2014/main" id="{4A5CD5F8-0272-704C-AF0D-CD350D46CC81}"/>
                </a:ext>
              </a:extLst>
            </p:cNvPr>
            <p:cNvSpPr/>
            <p:nvPr/>
          </p:nvSpPr>
          <p:spPr>
            <a:xfrm>
              <a:off x="4144888" y="2433726"/>
              <a:ext cx="854224" cy="854222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16">
              <a:extLst>
                <a:ext uri="{FF2B5EF4-FFF2-40B4-BE49-F238E27FC236}">
                  <a16:creationId xmlns:a16="http://schemas.microsoft.com/office/drawing/2014/main" id="{26F9DF1C-9114-D746-9D18-135C33BAAAB3}"/>
                </a:ext>
              </a:extLst>
            </p:cNvPr>
            <p:cNvSpPr txBox="1"/>
            <p:nvPr/>
          </p:nvSpPr>
          <p:spPr>
            <a:xfrm>
              <a:off x="4187247" y="2788987"/>
              <a:ext cx="76200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5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entreprise</a:t>
              </a:r>
              <a:endParaRPr lang="en-US" sz="95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5" name="Freeform 55">
              <a:extLst>
                <a:ext uri="{FF2B5EF4-FFF2-40B4-BE49-F238E27FC236}">
                  <a16:creationId xmlns:a16="http://schemas.microsoft.com/office/drawing/2014/main" id="{8108B69E-7DA8-674F-A373-28A363142CD7}"/>
                </a:ext>
              </a:extLst>
            </p:cNvPr>
            <p:cNvSpPr>
              <a:spLocks/>
            </p:cNvSpPr>
            <p:nvPr/>
          </p:nvSpPr>
          <p:spPr bwMode="auto">
            <a:xfrm rot="13593058">
              <a:off x="5212705" y="2047417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5">
              <a:extLst>
                <a:ext uri="{FF2B5EF4-FFF2-40B4-BE49-F238E27FC236}">
                  <a16:creationId xmlns:a16="http://schemas.microsoft.com/office/drawing/2014/main" id="{91784B36-C80C-834C-8102-05AEC3F62237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3801762" y="2047418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5">
              <a:extLst>
                <a:ext uri="{FF2B5EF4-FFF2-40B4-BE49-F238E27FC236}">
                  <a16:creationId xmlns:a16="http://schemas.microsoft.com/office/drawing/2014/main" id="{701D6540-4850-F442-A434-54C7D9438E3F}"/>
                </a:ext>
              </a:extLst>
            </p:cNvPr>
            <p:cNvSpPr>
              <a:spLocks/>
            </p:cNvSpPr>
            <p:nvPr/>
          </p:nvSpPr>
          <p:spPr bwMode="auto">
            <a:xfrm rot="2793058">
              <a:off x="3800426" y="3499873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5">
              <a:extLst>
                <a:ext uri="{FF2B5EF4-FFF2-40B4-BE49-F238E27FC236}">
                  <a16:creationId xmlns:a16="http://schemas.microsoft.com/office/drawing/2014/main" id="{314C390D-6CDF-914C-9D68-2CE098697D84}"/>
                </a:ext>
              </a:extLst>
            </p:cNvPr>
            <p:cNvSpPr>
              <a:spLocks/>
            </p:cNvSpPr>
            <p:nvPr/>
          </p:nvSpPr>
          <p:spPr bwMode="auto">
            <a:xfrm rot="18900000">
              <a:off x="5230417" y="3497491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52">
              <a:extLst>
                <a:ext uri="{FF2B5EF4-FFF2-40B4-BE49-F238E27FC236}">
                  <a16:creationId xmlns:a16="http://schemas.microsoft.com/office/drawing/2014/main" id="{C175C68C-4F01-5244-9E96-7EDE4BD4DE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3984" y="1703369"/>
              <a:ext cx="276030" cy="336414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51">
              <a:extLst>
                <a:ext uri="{FF2B5EF4-FFF2-40B4-BE49-F238E27FC236}">
                  <a16:creationId xmlns:a16="http://schemas.microsoft.com/office/drawing/2014/main" id="{0907C469-CCDC-E24F-86F9-A9341E0A6C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7980" y="2690709"/>
              <a:ext cx="338878" cy="338878"/>
            </a:xfrm>
            <a:custGeom>
              <a:avLst/>
              <a:gdLst>
                <a:gd name="T0" fmla="*/ 340 w 353"/>
                <a:gd name="T1" fmla="*/ 155 h 353"/>
                <a:gd name="T2" fmla="*/ 312 w 353"/>
                <a:gd name="T3" fmla="*/ 140 h 353"/>
                <a:gd name="T4" fmla="*/ 340 w 353"/>
                <a:gd name="T5" fmla="*/ 126 h 353"/>
                <a:gd name="T6" fmla="*/ 340 w 353"/>
                <a:gd name="T7" fmla="*/ 83 h 353"/>
                <a:gd name="T8" fmla="*/ 188 w 353"/>
                <a:gd name="T9" fmla="*/ 3 h 353"/>
                <a:gd name="T10" fmla="*/ 176 w 353"/>
                <a:gd name="T11" fmla="*/ 0 h 353"/>
                <a:gd name="T12" fmla="*/ 165 w 353"/>
                <a:gd name="T13" fmla="*/ 3 h 353"/>
                <a:gd name="T14" fmla="*/ 13 w 353"/>
                <a:gd name="T15" fmla="*/ 83 h 353"/>
                <a:gd name="T16" fmla="*/ 13 w 353"/>
                <a:gd name="T17" fmla="*/ 126 h 353"/>
                <a:gd name="T18" fmla="*/ 41 w 353"/>
                <a:gd name="T19" fmla="*/ 140 h 353"/>
                <a:gd name="T20" fmla="*/ 13 w 353"/>
                <a:gd name="T21" fmla="*/ 155 h 353"/>
                <a:gd name="T22" fmla="*/ 13 w 353"/>
                <a:gd name="T23" fmla="*/ 198 h 353"/>
                <a:gd name="T24" fmla="*/ 41 w 353"/>
                <a:gd name="T25" fmla="*/ 213 h 353"/>
                <a:gd name="T26" fmla="*/ 13 w 353"/>
                <a:gd name="T27" fmla="*/ 228 h 353"/>
                <a:gd name="T28" fmla="*/ 13 w 353"/>
                <a:gd name="T29" fmla="*/ 270 h 353"/>
                <a:gd name="T30" fmla="*/ 165 w 353"/>
                <a:gd name="T31" fmla="*/ 350 h 353"/>
                <a:gd name="T32" fmla="*/ 176 w 353"/>
                <a:gd name="T33" fmla="*/ 353 h 353"/>
                <a:gd name="T34" fmla="*/ 188 w 353"/>
                <a:gd name="T35" fmla="*/ 350 h 353"/>
                <a:gd name="T36" fmla="*/ 340 w 353"/>
                <a:gd name="T37" fmla="*/ 270 h 353"/>
                <a:gd name="T38" fmla="*/ 340 w 353"/>
                <a:gd name="T39" fmla="*/ 228 h 353"/>
                <a:gd name="T40" fmla="*/ 312 w 353"/>
                <a:gd name="T41" fmla="*/ 213 h 353"/>
                <a:gd name="T42" fmla="*/ 340 w 353"/>
                <a:gd name="T43" fmla="*/ 198 h 353"/>
                <a:gd name="T44" fmla="*/ 20 w 353"/>
                <a:gd name="T45" fmla="*/ 111 h 353"/>
                <a:gd name="T46" fmla="*/ 16 w 353"/>
                <a:gd name="T47" fmla="*/ 104 h 353"/>
                <a:gd name="T48" fmla="*/ 20 w 353"/>
                <a:gd name="T49" fmla="*/ 97 h 353"/>
                <a:gd name="T50" fmla="*/ 173 w 353"/>
                <a:gd name="T51" fmla="*/ 17 h 353"/>
                <a:gd name="T52" fmla="*/ 180 w 353"/>
                <a:gd name="T53" fmla="*/ 17 h 353"/>
                <a:gd name="T54" fmla="*/ 333 w 353"/>
                <a:gd name="T55" fmla="*/ 97 h 353"/>
                <a:gd name="T56" fmla="*/ 337 w 353"/>
                <a:gd name="T57" fmla="*/ 104 h 353"/>
                <a:gd name="T58" fmla="*/ 333 w 353"/>
                <a:gd name="T59" fmla="*/ 111 h 353"/>
                <a:gd name="T60" fmla="*/ 180 w 353"/>
                <a:gd name="T61" fmla="*/ 192 h 353"/>
                <a:gd name="T62" fmla="*/ 173 w 353"/>
                <a:gd name="T63" fmla="*/ 192 h 353"/>
                <a:gd name="T64" fmla="*/ 20 w 353"/>
                <a:gd name="T65" fmla="*/ 111 h 353"/>
                <a:gd name="T66" fmla="*/ 333 w 353"/>
                <a:gd name="T67" fmla="*/ 242 h 353"/>
                <a:gd name="T68" fmla="*/ 333 w 353"/>
                <a:gd name="T69" fmla="*/ 256 h 353"/>
                <a:gd name="T70" fmla="*/ 180 w 353"/>
                <a:gd name="T71" fmla="*/ 336 h 353"/>
                <a:gd name="T72" fmla="*/ 176 w 353"/>
                <a:gd name="T73" fmla="*/ 337 h 353"/>
                <a:gd name="T74" fmla="*/ 173 w 353"/>
                <a:gd name="T75" fmla="*/ 336 h 353"/>
                <a:gd name="T76" fmla="*/ 20 w 353"/>
                <a:gd name="T77" fmla="*/ 256 h 353"/>
                <a:gd name="T78" fmla="*/ 20 w 353"/>
                <a:gd name="T79" fmla="*/ 242 h 353"/>
                <a:gd name="T80" fmla="*/ 58 w 353"/>
                <a:gd name="T81" fmla="*/ 222 h 353"/>
                <a:gd name="T82" fmla="*/ 165 w 353"/>
                <a:gd name="T83" fmla="*/ 278 h 353"/>
                <a:gd name="T84" fmla="*/ 188 w 353"/>
                <a:gd name="T85" fmla="*/ 278 h 353"/>
                <a:gd name="T86" fmla="*/ 295 w 353"/>
                <a:gd name="T87" fmla="*/ 222 h 353"/>
                <a:gd name="T88" fmla="*/ 333 w 353"/>
                <a:gd name="T89" fmla="*/ 184 h 353"/>
                <a:gd name="T90" fmla="*/ 180 w 353"/>
                <a:gd name="T91" fmla="*/ 264 h 353"/>
                <a:gd name="T92" fmla="*/ 176 w 353"/>
                <a:gd name="T93" fmla="*/ 265 h 353"/>
                <a:gd name="T94" fmla="*/ 173 w 353"/>
                <a:gd name="T95" fmla="*/ 264 h 353"/>
                <a:gd name="T96" fmla="*/ 20 w 353"/>
                <a:gd name="T97" fmla="*/ 184 h 353"/>
                <a:gd name="T98" fmla="*/ 20 w 353"/>
                <a:gd name="T99" fmla="*/ 170 h 353"/>
                <a:gd name="T100" fmla="*/ 58 w 353"/>
                <a:gd name="T101" fmla="*/ 150 h 353"/>
                <a:gd name="T102" fmla="*/ 165 w 353"/>
                <a:gd name="T103" fmla="*/ 206 h 353"/>
                <a:gd name="T104" fmla="*/ 188 w 353"/>
                <a:gd name="T105" fmla="*/ 206 h 353"/>
                <a:gd name="T106" fmla="*/ 295 w 353"/>
                <a:gd name="T107" fmla="*/ 150 h 353"/>
                <a:gd name="T108" fmla="*/ 333 w 353"/>
                <a:gd name="T109" fmla="*/ 170 h 353"/>
                <a:gd name="T110" fmla="*/ 333 w 353"/>
                <a:gd name="T111" fmla="*/ 18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3" h="353">
                  <a:moveTo>
                    <a:pt x="353" y="177"/>
                  </a:moveTo>
                  <a:cubicBezTo>
                    <a:pt x="353" y="167"/>
                    <a:pt x="348" y="159"/>
                    <a:pt x="340" y="155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8" y="122"/>
                    <a:pt x="353" y="114"/>
                    <a:pt x="353" y="104"/>
                  </a:cubicBezTo>
                  <a:cubicBezTo>
                    <a:pt x="353" y="95"/>
                    <a:pt x="348" y="87"/>
                    <a:pt x="340" y="83"/>
                  </a:cubicBezTo>
                  <a:cubicBezTo>
                    <a:pt x="340" y="83"/>
                    <a:pt x="340" y="83"/>
                    <a:pt x="340" y="8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4" y="1"/>
                    <a:pt x="181" y="0"/>
                    <a:pt x="176" y="0"/>
                  </a:cubicBezTo>
                  <a:cubicBezTo>
                    <a:pt x="172" y="0"/>
                    <a:pt x="169" y="1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5" y="87"/>
                    <a:pt x="0" y="95"/>
                    <a:pt x="0" y="104"/>
                  </a:cubicBezTo>
                  <a:cubicBezTo>
                    <a:pt x="0" y="114"/>
                    <a:pt x="5" y="122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5" y="159"/>
                    <a:pt x="0" y="167"/>
                    <a:pt x="0" y="177"/>
                  </a:cubicBezTo>
                  <a:cubicBezTo>
                    <a:pt x="0" y="186"/>
                    <a:pt x="5" y="194"/>
                    <a:pt x="13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41" y="213"/>
                    <a:pt x="41" y="213"/>
                    <a:pt x="41" y="213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5" y="232"/>
                    <a:pt x="0" y="240"/>
                    <a:pt x="0" y="249"/>
                  </a:cubicBezTo>
                  <a:cubicBezTo>
                    <a:pt x="0" y="258"/>
                    <a:pt x="5" y="266"/>
                    <a:pt x="13" y="270"/>
                  </a:cubicBezTo>
                  <a:cubicBezTo>
                    <a:pt x="13" y="270"/>
                    <a:pt x="13" y="270"/>
                    <a:pt x="13" y="27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9" y="352"/>
                    <a:pt x="172" y="353"/>
                    <a:pt x="176" y="353"/>
                  </a:cubicBezTo>
                  <a:cubicBezTo>
                    <a:pt x="181" y="353"/>
                    <a:pt x="184" y="352"/>
                    <a:pt x="188" y="350"/>
                  </a:cubicBezTo>
                  <a:cubicBezTo>
                    <a:pt x="188" y="350"/>
                    <a:pt x="188" y="350"/>
                    <a:pt x="188" y="35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8" y="266"/>
                    <a:pt x="353" y="258"/>
                    <a:pt x="353" y="249"/>
                  </a:cubicBezTo>
                  <a:cubicBezTo>
                    <a:pt x="353" y="240"/>
                    <a:pt x="348" y="232"/>
                    <a:pt x="340" y="228"/>
                  </a:cubicBezTo>
                  <a:cubicBezTo>
                    <a:pt x="340" y="228"/>
                    <a:pt x="340" y="228"/>
                    <a:pt x="340" y="228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8" y="194"/>
                    <a:pt x="353" y="186"/>
                    <a:pt x="353" y="177"/>
                  </a:cubicBezTo>
                  <a:moveTo>
                    <a:pt x="20" y="111"/>
                  </a:moveTo>
                  <a:cubicBezTo>
                    <a:pt x="20" y="111"/>
                    <a:pt x="20" y="111"/>
                    <a:pt x="20" y="111"/>
                  </a:cubicBezTo>
                  <a:cubicBezTo>
                    <a:pt x="18" y="110"/>
                    <a:pt x="16" y="107"/>
                    <a:pt x="16" y="104"/>
                  </a:cubicBezTo>
                  <a:cubicBezTo>
                    <a:pt x="16" y="101"/>
                    <a:pt x="18" y="99"/>
                    <a:pt x="20" y="9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4" y="16"/>
                    <a:pt x="175" y="16"/>
                    <a:pt x="176" y="16"/>
                  </a:cubicBezTo>
                  <a:cubicBezTo>
                    <a:pt x="178" y="16"/>
                    <a:pt x="179" y="16"/>
                    <a:pt x="180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5" y="99"/>
                    <a:pt x="337" y="101"/>
                    <a:pt x="337" y="104"/>
                  </a:cubicBezTo>
                  <a:cubicBezTo>
                    <a:pt x="337" y="107"/>
                    <a:pt x="335" y="110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79" y="192"/>
                    <a:pt x="178" y="193"/>
                    <a:pt x="176" y="193"/>
                  </a:cubicBezTo>
                  <a:cubicBezTo>
                    <a:pt x="175" y="193"/>
                    <a:pt x="174" y="192"/>
                    <a:pt x="173" y="192"/>
                  </a:cubicBezTo>
                  <a:cubicBezTo>
                    <a:pt x="173" y="192"/>
                    <a:pt x="173" y="192"/>
                    <a:pt x="173" y="192"/>
                  </a:cubicBezTo>
                  <a:lnTo>
                    <a:pt x="20" y="111"/>
                  </a:lnTo>
                  <a:close/>
                  <a:moveTo>
                    <a:pt x="333" y="242"/>
                  </a:moveTo>
                  <a:cubicBezTo>
                    <a:pt x="333" y="242"/>
                    <a:pt x="333" y="242"/>
                    <a:pt x="333" y="242"/>
                  </a:cubicBezTo>
                  <a:cubicBezTo>
                    <a:pt x="335" y="243"/>
                    <a:pt x="337" y="246"/>
                    <a:pt x="337" y="249"/>
                  </a:cubicBezTo>
                  <a:cubicBezTo>
                    <a:pt x="337" y="252"/>
                    <a:pt x="335" y="255"/>
                    <a:pt x="333" y="256"/>
                  </a:cubicBezTo>
                  <a:cubicBezTo>
                    <a:pt x="333" y="256"/>
                    <a:pt x="333" y="256"/>
                    <a:pt x="333" y="25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79" y="337"/>
                    <a:pt x="178" y="337"/>
                    <a:pt x="176" y="337"/>
                  </a:cubicBezTo>
                  <a:cubicBezTo>
                    <a:pt x="175" y="337"/>
                    <a:pt x="174" y="337"/>
                    <a:pt x="173" y="336"/>
                  </a:cubicBezTo>
                  <a:cubicBezTo>
                    <a:pt x="173" y="336"/>
                    <a:pt x="173" y="336"/>
                    <a:pt x="173" y="33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18" y="255"/>
                    <a:pt x="16" y="252"/>
                    <a:pt x="16" y="249"/>
                  </a:cubicBezTo>
                  <a:cubicBezTo>
                    <a:pt x="16" y="246"/>
                    <a:pt x="18" y="243"/>
                    <a:pt x="20" y="242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9" y="280"/>
                    <a:pt x="172" y="281"/>
                    <a:pt x="176" y="281"/>
                  </a:cubicBezTo>
                  <a:cubicBezTo>
                    <a:pt x="181" y="281"/>
                    <a:pt x="184" y="280"/>
                    <a:pt x="188" y="278"/>
                  </a:cubicBezTo>
                  <a:cubicBezTo>
                    <a:pt x="188" y="278"/>
                    <a:pt x="188" y="278"/>
                    <a:pt x="188" y="278"/>
                  </a:cubicBezTo>
                  <a:cubicBezTo>
                    <a:pt x="295" y="222"/>
                    <a:pt x="295" y="222"/>
                    <a:pt x="295" y="222"/>
                  </a:cubicBezTo>
                  <a:lnTo>
                    <a:pt x="333" y="242"/>
                  </a:lnTo>
                  <a:close/>
                  <a:moveTo>
                    <a:pt x="333" y="184"/>
                  </a:moveTo>
                  <a:cubicBezTo>
                    <a:pt x="333" y="184"/>
                    <a:pt x="333" y="184"/>
                    <a:pt x="333" y="18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79" y="265"/>
                    <a:pt x="178" y="265"/>
                    <a:pt x="176" y="265"/>
                  </a:cubicBezTo>
                  <a:cubicBezTo>
                    <a:pt x="175" y="265"/>
                    <a:pt x="174" y="265"/>
                    <a:pt x="173" y="264"/>
                  </a:cubicBezTo>
                  <a:cubicBezTo>
                    <a:pt x="173" y="264"/>
                    <a:pt x="173" y="264"/>
                    <a:pt x="173" y="26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18" y="182"/>
                    <a:pt x="16" y="180"/>
                    <a:pt x="16" y="177"/>
                  </a:cubicBezTo>
                  <a:cubicBezTo>
                    <a:pt x="16" y="174"/>
                    <a:pt x="18" y="171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9" y="208"/>
                    <a:pt x="172" y="209"/>
                    <a:pt x="176" y="209"/>
                  </a:cubicBezTo>
                  <a:cubicBezTo>
                    <a:pt x="181" y="209"/>
                    <a:pt x="184" y="208"/>
                    <a:pt x="188" y="20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5" y="171"/>
                    <a:pt x="337" y="174"/>
                    <a:pt x="337" y="177"/>
                  </a:cubicBezTo>
                  <a:cubicBezTo>
                    <a:pt x="337" y="180"/>
                    <a:pt x="335" y="182"/>
                    <a:pt x="333" y="18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52">
              <a:extLst>
                <a:ext uri="{FF2B5EF4-FFF2-40B4-BE49-F238E27FC236}">
                  <a16:creationId xmlns:a16="http://schemas.microsoft.com/office/drawing/2014/main" id="{B78CBA85-F754-C34E-B835-48E649A81C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2559" y="3718855"/>
              <a:ext cx="338880" cy="277266"/>
            </a:xfrm>
            <a:custGeom>
              <a:avLst/>
              <a:gdLst>
                <a:gd name="T0" fmla="*/ 32 w 353"/>
                <a:gd name="T1" fmla="*/ 209 h 289"/>
                <a:gd name="T2" fmla="*/ 48 w 353"/>
                <a:gd name="T3" fmla="*/ 209 h 289"/>
                <a:gd name="T4" fmla="*/ 89 w 353"/>
                <a:gd name="T5" fmla="*/ 169 h 289"/>
                <a:gd name="T6" fmla="*/ 273 w 353"/>
                <a:gd name="T7" fmla="*/ 161 h 289"/>
                <a:gd name="T8" fmla="*/ 233 w 353"/>
                <a:gd name="T9" fmla="*/ 217 h 289"/>
                <a:gd name="T10" fmla="*/ 273 w 353"/>
                <a:gd name="T11" fmla="*/ 177 h 289"/>
                <a:gd name="T12" fmla="*/ 273 w 353"/>
                <a:gd name="T13" fmla="*/ 161 h 289"/>
                <a:gd name="T14" fmla="*/ 286 w 353"/>
                <a:gd name="T15" fmla="*/ 32 h 289"/>
                <a:gd name="T16" fmla="*/ 241 w 353"/>
                <a:gd name="T17" fmla="*/ 0 h 289"/>
                <a:gd name="T18" fmla="*/ 161 w 353"/>
                <a:gd name="T19" fmla="*/ 48 h 289"/>
                <a:gd name="T20" fmla="*/ 67 w 353"/>
                <a:gd name="T21" fmla="*/ 32 h 289"/>
                <a:gd name="T22" fmla="*/ 8 w 353"/>
                <a:gd name="T23" fmla="*/ 174 h 289"/>
                <a:gd name="T24" fmla="*/ 80 w 353"/>
                <a:gd name="T25" fmla="*/ 289 h 289"/>
                <a:gd name="T26" fmla="*/ 195 w 353"/>
                <a:gd name="T27" fmla="*/ 225 h 289"/>
                <a:gd name="T28" fmla="*/ 353 w 353"/>
                <a:gd name="T29" fmla="*/ 209 h 289"/>
                <a:gd name="T30" fmla="*/ 80 w 353"/>
                <a:gd name="T31" fmla="*/ 273 h 289"/>
                <a:gd name="T32" fmla="*/ 80 w 353"/>
                <a:gd name="T33" fmla="*/ 145 h 289"/>
                <a:gd name="T34" fmla="*/ 80 w 353"/>
                <a:gd name="T35" fmla="*/ 273 h 289"/>
                <a:gd name="T36" fmla="*/ 80 w 353"/>
                <a:gd name="T37" fmla="*/ 129 h 289"/>
                <a:gd name="T38" fmla="*/ 83 w 353"/>
                <a:gd name="T39" fmla="*/ 35 h 289"/>
                <a:gd name="T40" fmla="*/ 113 w 353"/>
                <a:gd name="T41" fmla="*/ 16 h 289"/>
                <a:gd name="T42" fmla="*/ 145 w 353"/>
                <a:gd name="T43" fmla="*/ 46 h 289"/>
                <a:gd name="T44" fmla="*/ 193 w 353"/>
                <a:gd name="T45" fmla="*/ 209 h 289"/>
                <a:gd name="T46" fmla="*/ 161 w 353"/>
                <a:gd name="T47" fmla="*/ 193 h 289"/>
                <a:gd name="T48" fmla="*/ 193 w 353"/>
                <a:gd name="T49" fmla="*/ 209 h 289"/>
                <a:gd name="T50" fmla="*/ 161 w 353"/>
                <a:gd name="T51" fmla="*/ 177 h 289"/>
                <a:gd name="T52" fmla="*/ 193 w 353"/>
                <a:gd name="T53" fmla="*/ 64 h 289"/>
                <a:gd name="T54" fmla="*/ 209 w 353"/>
                <a:gd name="T55" fmla="*/ 46 h 289"/>
                <a:gd name="T56" fmla="*/ 241 w 353"/>
                <a:gd name="T57" fmla="*/ 16 h 289"/>
                <a:gd name="T58" fmla="*/ 270 w 353"/>
                <a:gd name="T59" fmla="*/ 35 h 289"/>
                <a:gd name="T60" fmla="*/ 273 w 353"/>
                <a:gd name="T61" fmla="*/ 129 h 289"/>
                <a:gd name="T62" fmla="*/ 209 w 353"/>
                <a:gd name="T63" fmla="*/ 46 h 289"/>
                <a:gd name="T64" fmla="*/ 209 w 353"/>
                <a:gd name="T65" fmla="*/ 209 h 289"/>
                <a:gd name="T66" fmla="*/ 337 w 353"/>
                <a:gd name="T67" fmla="*/ 2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3" h="289">
                  <a:moveTo>
                    <a:pt x="80" y="161"/>
                  </a:moveTo>
                  <a:cubicBezTo>
                    <a:pt x="54" y="161"/>
                    <a:pt x="32" y="182"/>
                    <a:pt x="32" y="209"/>
                  </a:cubicBezTo>
                  <a:cubicBezTo>
                    <a:pt x="32" y="213"/>
                    <a:pt x="36" y="217"/>
                    <a:pt x="40" y="217"/>
                  </a:cubicBezTo>
                  <a:cubicBezTo>
                    <a:pt x="45" y="217"/>
                    <a:pt x="48" y="213"/>
                    <a:pt x="48" y="209"/>
                  </a:cubicBezTo>
                  <a:cubicBezTo>
                    <a:pt x="48" y="191"/>
                    <a:pt x="63" y="177"/>
                    <a:pt x="80" y="177"/>
                  </a:cubicBezTo>
                  <a:cubicBezTo>
                    <a:pt x="85" y="177"/>
                    <a:pt x="89" y="173"/>
                    <a:pt x="89" y="169"/>
                  </a:cubicBezTo>
                  <a:cubicBezTo>
                    <a:pt x="89" y="164"/>
                    <a:pt x="85" y="161"/>
                    <a:pt x="80" y="161"/>
                  </a:cubicBezTo>
                  <a:moveTo>
                    <a:pt x="273" y="161"/>
                  </a:moveTo>
                  <a:cubicBezTo>
                    <a:pt x="247" y="161"/>
                    <a:pt x="225" y="182"/>
                    <a:pt x="225" y="209"/>
                  </a:cubicBezTo>
                  <a:cubicBezTo>
                    <a:pt x="225" y="213"/>
                    <a:pt x="229" y="217"/>
                    <a:pt x="233" y="217"/>
                  </a:cubicBezTo>
                  <a:cubicBezTo>
                    <a:pt x="237" y="217"/>
                    <a:pt x="241" y="213"/>
                    <a:pt x="241" y="209"/>
                  </a:cubicBezTo>
                  <a:cubicBezTo>
                    <a:pt x="241" y="191"/>
                    <a:pt x="255" y="177"/>
                    <a:pt x="273" y="177"/>
                  </a:cubicBezTo>
                  <a:cubicBezTo>
                    <a:pt x="278" y="177"/>
                    <a:pt x="281" y="173"/>
                    <a:pt x="281" y="169"/>
                  </a:cubicBezTo>
                  <a:cubicBezTo>
                    <a:pt x="281" y="164"/>
                    <a:pt x="278" y="161"/>
                    <a:pt x="273" y="161"/>
                  </a:cubicBezTo>
                  <a:moveTo>
                    <a:pt x="345" y="174"/>
                  </a:moveTo>
                  <a:cubicBezTo>
                    <a:pt x="286" y="32"/>
                    <a:pt x="286" y="32"/>
                    <a:pt x="286" y="32"/>
                  </a:cubicBezTo>
                  <a:cubicBezTo>
                    <a:pt x="286" y="32"/>
                    <a:pt x="286" y="32"/>
                    <a:pt x="286" y="32"/>
                  </a:cubicBezTo>
                  <a:cubicBezTo>
                    <a:pt x="280" y="14"/>
                    <a:pt x="262" y="0"/>
                    <a:pt x="241" y="0"/>
                  </a:cubicBezTo>
                  <a:cubicBezTo>
                    <a:pt x="214" y="0"/>
                    <a:pt x="193" y="22"/>
                    <a:pt x="193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22"/>
                    <a:pt x="139" y="0"/>
                    <a:pt x="113" y="0"/>
                  </a:cubicBezTo>
                  <a:cubicBezTo>
                    <a:pt x="92" y="0"/>
                    <a:pt x="74" y="14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3" y="184"/>
                    <a:pt x="0" y="196"/>
                    <a:pt x="0" y="209"/>
                  </a:cubicBezTo>
                  <a:cubicBezTo>
                    <a:pt x="0" y="253"/>
                    <a:pt x="36" y="289"/>
                    <a:pt x="80" y="289"/>
                  </a:cubicBezTo>
                  <a:cubicBezTo>
                    <a:pt x="119" y="289"/>
                    <a:pt x="152" y="262"/>
                    <a:pt x="159" y="225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202" y="262"/>
                    <a:pt x="234" y="289"/>
                    <a:pt x="273" y="289"/>
                  </a:cubicBezTo>
                  <a:cubicBezTo>
                    <a:pt x="318" y="289"/>
                    <a:pt x="353" y="253"/>
                    <a:pt x="353" y="209"/>
                  </a:cubicBezTo>
                  <a:cubicBezTo>
                    <a:pt x="353" y="196"/>
                    <a:pt x="350" y="184"/>
                    <a:pt x="345" y="174"/>
                  </a:cubicBezTo>
                  <a:moveTo>
                    <a:pt x="80" y="273"/>
                  </a:moveTo>
                  <a:cubicBezTo>
                    <a:pt x="45" y="273"/>
                    <a:pt x="16" y="244"/>
                    <a:pt x="16" y="209"/>
                  </a:cubicBezTo>
                  <a:cubicBezTo>
                    <a:pt x="16" y="173"/>
                    <a:pt x="45" y="145"/>
                    <a:pt x="80" y="145"/>
                  </a:cubicBezTo>
                  <a:cubicBezTo>
                    <a:pt x="116" y="145"/>
                    <a:pt x="145" y="173"/>
                    <a:pt x="145" y="209"/>
                  </a:cubicBezTo>
                  <a:cubicBezTo>
                    <a:pt x="145" y="244"/>
                    <a:pt x="116" y="273"/>
                    <a:pt x="80" y="273"/>
                  </a:cubicBezTo>
                  <a:moveTo>
                    <a:pt x="145" y="161"/>
                  </a:moveTo>
                  <a:cubicBezTo>
                    <a:pt x="130" y="141"/>
                    <a:pt x="107" y="129"/>
                    <a:pt x="80" y="129"/>
                  </a:cubicBezTo>
                  <a:cubicBezTo>
                    <a:pt x="66" y="129"/>
                    <a:pt x="52" y="133"/>
                    <a:pt x="40" y="140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8" y="24"/>
                    <a:pt x="100" y="16"/>
                    <a:pt x="113" y="16"/>
                  </a:cubicBezTo>
                  <a:cubicBezTo>
                    <a:pt x="129" y="16"/>
                    <a:pt x="143" y="29"/>
                    <a:pt x="144" y="45"/>
                  </a:cubicBezTo>
                  <a:cubicBezTo>
                    <a:pt x="145" y="46"/>
                    <a:pt x="145" y="46"/>
                    <a:pt x="145" y="46"/>
                  </a:cubicBezTo>
                  <a:lnTo>
                    <a:pt x="145" y="161"/>
                  </a:lnTo>
                  <a:close/>
                  <a:moveTo>
                    <a:pt x="193" y="209"/>
                  </a:moveTo>
                  <a:cubicBezTo>
                    <a:pt x="161" y="209"/>
                    <a:pt x="161" y="209"/>
                    <a:pt x="161" y="209"/>
                  </a:cubicBezTo>
                  <a:cubicBezTo>
                    <a:pt x="161" y="193"/>
                    <a:pt x="161" y="193"/>
                    <a:pt x="161" y="193"/>
                  </a:cubicBezTo>
                  <a:cubicBezTo>
                    <a:pt x="193" y="193"/>
                    <a:pt x="193" y="193"/>
                    <a:pt x="193" y="193"/>
                  </a:cubicBezTo>
                  <a:lnTo>
                    <a:pt x="193" y="209"/>
                  </a:lnTo>
                  <a:close/>
                  <a:moveTo>
                    <a:pt x="193" y="177"/>
                  </a:moveTo>
                  <a:cubicBezTo>
                    <a:pt x="161" y="177"/>
                    <a:pt x="161" y="177"/>
                    <a:pt x="161" y="177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93" y="64"/>
                    <a:pt x="193" y="64"/>
                    <a:pt x="193" y="64"/>
                  </a:cubicBezTo>
                  <a:lnTo>
                    <a:pt x="193" y="177"/>
                  </a:lnTo>
                  <a:close/>
                  <a:moveTo>
                    <a:pt x="209" y="46"/>
                  </a:moveTo>
                  <a:cubicBezTo>
                    <a:pt x="209" y="45"/>
                    <a:pt x="209" y="45"/>
                    <a:pt x="209" y="45"/>
                  </a:cubicBezTo>
                  <a:cubicBezTo>
                    <a:pt x="211" y="29"/>
                    <a:pt x="224" y="16"/>
                    <a:pt x="241" y="16"/>
                  </a:cubicBezTo>
                  <a:cubicBezTo>
                    <a:pt x="254" y="16"/>
                    <a:pt x="265" y="24"/>
                    <a:pt x="270" y="35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02" y="133"/>
                    <a:pt x="288" y="129"/>
                    <a:pt x="273" y="129"/>
                  </a:cubicBezTo>
                  <a:cubicBezTo>
                    <a:pt x="247" y="129"/>
                    <a:pt x="224" y="141"/>
                    <a:pt x="209" y="161"/>
                  </a:cubicBezTo>
                  <a:lnTo>
                    <a:pt x="209" y="46"/>
                  </a:lnTo>
                  <a:close/>
                  <a:moveTo>
                    <a:pt x="273" y="273"/>
                  </a:moveTo>
                  <a:cubicBezTo>
                    <a:pt x="238" y="273"/>
                    <a:pt x="209" y="244"/>
                    <a:pt x="209" y="209"/>
                  </a:cubicBezTo>
                  <a:cubicBezTo>
                    <a:pt x="209" y="173"/>
                    <a:pt x="238" y="145"/>
                    <a:pt x="273" y="145"/>
                  </a:cubicBezTo>
                  <a:cubicBezTo>
                    <a:pt x="309" y="145"/>
                    <a:pt x="337" y="173"/>
                    <a:pt x="337" y="209"/>
                  </a:cubicBezTo>
                  <a:cubicBezTo>
                    <a:pt x="337" y="244"/>
                    <a:pt x="309" y="273"/>
                    <a:pt x="273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53">
              <a:extLst>
                <a:ext uri="{FF2B5EF4-FFF2-40B4-BE49-F238E27FC236}">
                  <a16:creationId xmlns:a16="http://schemas.microsoft.com/office/drawing/2014/main" id="{99B564CE-CDBC-094B-A304-E5B63B781A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0530" y="2696986"/>
              <a:ext cx="347506" cy="325324"/>
            </a:xfrm>
            <a:custGeom>
              <a:avLst/>
              <a:gdLst>
                <a:gd name="T0" fmla="*/ 78 w 362"/>
                <a:gd name="T1" fmla="*/ 49 h 339"/>
                <a:gd name="T2" fmla="*/ 63 w 362"/>
                <a:gd name="T3" fmla="*/ 93 h 339"/>
                <a:gd name="T4" fmla="*/ 110 w 362"/>
                <a:gd name="T5" fmla="*/ 87 h 339"/>
                <a:gd name="T6" fmla="*/ 84 w 362"/>
                <a:gd name="T7" fmla="*/ 81 h 339"/>
                <a:gd name="T8" fmla="*/ 65 w 362"/>
                <a:gd name="T9" fmla="*/ 73 h 339"/>
                <a:gd name="T10" fmla="*/ 78 w 362"/>
                <a:gd name="T11" fmla="*/ 65 h 339"/>
                <a:gd name="T12" fmla="*/ 97 w 362"/>
                <a:gd name="T13" fmla="*/ 78 h 339"/>
                <a:gd name="T14" fmla="*/ 84 w 362"/>
                <a:gd name="T15" fmla="*/ 242 h 339"/>
                <a:gd name="T16" fmla="*/ 53 w 362"/>
                <a:gd name="T17" fmla="*/ 278 h 339"/>
                <a:gd name="T18" fmla="*/ 93 w 362"/>
                <a:gd name="T19" fmla="*/ 287 h 339"/>
                <a:gd name="T20" fmla="*/ 84 w 362"/>
                <a:gd name="T21" fmla="*/ 242 h 339"/>
                <a:gd name="T22" fmla="*/ 78 w 362"/>
                <a:gd name="T23" fmla="*/ 274 h 339"/>
                <a:gd name="T24" fmla="*/ 65 w 362"/>
                <a:gd name="T25" fmla="*/ 266 h 339"/>
                <a:gd name="T26" fmla="*/ 84 w 362"/>
                <a:gd name="T27" fmla="*/ 258 h 339"/>
                <a:gd name="T28" fmla="*/ 86 w 362"/>
                <a:gd name="T29" fmla="*/ 273 h 339"/>
                <a:gd name="T30" fmla="*/ 313 w 362"/>
                <a:gd name="T31" fmla="*/ 33 h 339"/>
                <a:gd name="T32" fmla="*/ 153 w 362"/>
                <a:gd name="T33" fmla="*/ 135 h 339"/>
                <a:gd name="T34" fmla="*/ 147 w 362"/>
                <a:gd name="T35" fmla="*/ 112 h 339"/>
                <a:gd name="T36" fmla="*/ 17 w 362"/>
                <a:gd name="T37" fmla="*/ 41 h 339"/>
                <a:gd name="T38" fmla="*/ 103 w 362"/>
                <a:gd name="T39" fmla="*/ 170 h 339"/>
                <a:gd name="T40" fmla="*/ 17 w 362"/>
                <a:gd name="T41" fmla="*/ 299 h 339"/>
                <a:gd name="T42" fmla="*/ 147 w 362"/>
                <a:gd name="T43" fmla="*/ 228 h 339"/>
                <a:gd name="T44" fmla="*/ 153 w 362"/>
                <a:gd name="T45" fmla="*/ 204 h 339"/>
                <a:gd name="T46" fmla="*/ 313 w 362"/>
                <a:gd name="T47" fmla="*/ 306 h 339"/>
                <a:gd name="T48" fmla="*/ 205 w 362"/>
                <a:gd name="T49" fmla="*/ 170 h 339"/>
                <a:gd name="T50" fmla="*/ 50 w 362"/>
                <a:gd name="T51" fmla="*/ 113 h 339"/>
                <a:gd name="T52" fmla="*/ 102 w 362"/>
                <a:gd name="T53" fmla="*/ 31 h 339"/>
                <a:gd name="T54" fmla="*/ 50 w 362"/>
                <a:gd name="T55" fmla="*/ 113 h 339"/>
                <a:gd name="T56" fmla="*/ 120 w 362"/>
                <a:gd name="T57" fmla="*/ 132 h 339"/>
                <a:gd name="T58" fmla="*/ 116 w 362"/>
                <a:gd name="T59" fmla="*/ 160 h 339"/>
                <a:gd name="T60" fmla="*/ 102 w 362"/>
                <a:gd name="T61" fmla="*/ 308 h 339"/>
                <a:gd name="T62" fmla="*/ 50 w 362"/>
                <a:gd name="T63" fmla="*/ 226 h 339"/>
                <a:gd name="T64" fmla="*/ 102 w 362"/>
                <a:gd name="T65" fmla="*/ 308 h 339"/>
                <a:gd name="T66" fmla="*/ 84 w 362"/>
                <a:gd name="T67" fmla="*/ 202 h 339"/>
                <a:gd name="T68" fmla="*/ 341 w 362"/>
                <a:gd name="T69" fmla="*/ 60 h 339"/>
                <a:gd name="T70" fmla="*/ 341 w 362"/>
                <a:gd name="T71" fmla="*/ 279 h 339"/>
                <a:gd name="T72" fmla="*/ 167 w 362"/>
                <a:gd name="T73" fmla="*/ 195 h 339"/>
                <a:gd name="T74" fmla="*/ 341 w 362"/>
                <a:gd name="T75" fmla="*/ 279 h 339"/>
                <a:gd name="T76" fmla="*/ 145 w 362"/>
                <a:gd name="T77" fmla="*/ 170 h 339"/>
                <a:gd name="T78" fmla="*/ 161 w 362"/>
                <a:gd name="T79" fmla="*/ 17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2" h="339">
                  <a:moveTo>
                    <a:pt x="93" y="52"/>
                  </a:moveTo>
                  <a:cubicBezTo>
                    <a:pt x="88" y="50"/>
                    <a:pt x="83" y="49"/>
                    <a:pt x="78" y="49"/>
                  </a:cubicBezTo>
                  <a:cubicBezTo>
                    <a:pt x="68" y="49"/>
                    <a:pt x="58" y="53"/>
                    <a:pt x="53" y="61"/>
                  </a:cubicBezTo>
                  <a:cubicBezTo>
                    <a:pt x="44" y="72"/>
                    <a:pt x="49" y="87"/>
                    <a:pt x="63" y="93"/>
                  </a:cubicBezTo>
                  <a:cubicBezTo>
                    <a:pt x="69" y="96"/>
                    <a:pt x="77" y="97"/>
                    <a:pt x="84" y="97"/>
                  </a:cubicBezTo>
                  <a:cubicBezTo>
                    <a:pt x="95" y="97"/>
                    <a:pt x="105" y="94"/>
                    <a:pt x="110" y="87"/>
                  </a:cubicBezTo>
                  <a:cubicBezTo>
                    <a:pt x="118" y="76"/>
                    <a:pt x="107" y="59"/>
                    <a:pt x="93" y="52"/>
                  </a:cubicBezTo>
                  <a:moveTo>
                    <a:pt x="84" y="81"/>
                  </a:moveTo>
                  <a:cubicBezTo>
                    <a:pt x="79" y="81"/>
                    <a:pt x="74" y="80"/>
                    <a:pt x="70" y="79"/>
                  </a:cubicBezTo>
                  <a:cubicBezTo>
                    <a:pt x="67" y="77"/>
                    <a:pt x="65" y="75"/>
                    <a:pt x="65" y="73"/>
                  </a:cubicBezTo>
                  <a:cubicBezTo>
                    <a:pt x="65" y="73"/>
                    <a:pt x="65" y="72"/>
                    <a:pt x="66" y="70"/>
                  </a:cubicBezTo>
                  <a:cubicBezTo>
                    <a:pt x="68" y="67"/>
                    <a:pt x="73" y="65"/>
                    <a:pt x="78" y="65"/>
                  </a:cubicBezTo>
                  <a:cubicBezTo>
                    <a:pt x="81" y="65"/>
                    <a:pt x="84" y="66"/>
                    <a:pt x="86" y="67"/>
                  </a:cubicBezTo>
                  <a:cubicBezTo>
                    <a:pt x="93" y="70"/>
                    <a:pt x="96" y="76"/>
                    <a:pt x="97" y="78"/>
                  </a:cubicBezTo>
                  <a:cubicBezTo>
                    <a:pt x="96" y="79"/>
                    <a:pt x="91" y="81"/>
                    <a:pt x="84" y="81"/>
                  </a:cubicBezTo>
                  <a:moveTo>
                    <a:pt x="84" y="242"/>
                  </a:moveTo>
                  <a:cubicBezTo>
                    <a:pt x="77" y="242"/>
                    <a:pt x="69" y="244"/>
                    <a:pt x="63" y="246"/>
                  </a:cubicBezTo>
                  <a:cubicBezTo>
                    <a:pt x="49" y="253"/>
                    <a:pt x="44" y="267"/>
                    <a:pt x="53" y="278"/>
                  </a:cubicBezTo>
                  <a:cubicBezTo>
                    <a:pt x="58" y="286"/>
                    <a:pt x="68" y="290"/>
                    <a:pt x="78" y="290"/>
                  </a:cubicBezTo>
                  <a:cubicBezTo>
                    <a:pt x="83" y="290"/>
                    <a:pt x="88" y="289"/>
                    <a:pt x="93" y="287"/>
                  </a:cubicBezTo>
                  <a:cubicBezTo>
                    <a:pt x="107" y="281"/>
                    <a:pt x="118" y="263"/>
                    <a:pt x="110" y="252"/>
                  </a:cubicBezTo>
                  <a:cubicBezTo>
                    <a:pt x="105" y="245"/>
                    <a:pt x="95" y="242"/>
                    <a:pt x="84" y="242"/>
                  </a:cubicBezTo>
                  <a:moveTo>
                    <a:pt x="86" y="273"/>
                  </a:moveTo>
                  <a:cubicBezTo>
                    <a:pt x="84" y="274"/>
                    <a:pt x="81" y="274"/>
                    <a:pt x="78" y="274"/>
                  </a:cubicBezTo>
                  <a:cubicBezTo>
                    <a:pt x="73" y="274"/>
                    <a:pt x="68" y="272"/>
                    <a:pt x="66" y="269"/>
                  </a:cubicBezTo>
                  <a:cubicBezTo>
                    <a:pt x="65" y="268"/>
                    <a:pt x="65" y="267"/>
                    <a:pt x="65" y="266"/>
                  </a:cubicBezTo>
                  <a:cubicBezTo>
                    <a:pt x="65" y="264"/>
                    <a:pt x="67" y="262"/>
                    <a:pt x="70" y="261"/>
                  </a:cubicBezTo>
                  <a:cubicBezTo>
                    <a:pt x="74" y="259"/>
                    <a:pt x="79" y="258"/>
                    <a:pt x="84" y="258"/>
                  </a:cubicBezTo>
                  <a:cubicBezTo>
                    <a:pt x="91" y="258"/>
                    <a:pt x="96" y="260"/>
                    <a:pt x="97" y="261"/>
                  </a:cubicBezTo>
                  <a:cubicBezTo>
                    <a:pt x="96" y="263"/>
                    <a:pt x="93" y="270"/>
                    <a:pt x="86" y="273"/>
                  </a:cubicBezTo>
                  <a:moveTo>
                    <a:pt x="362" y="65"/>
                  </a:moveTo>
                  <a:cubicBezTo>
                    <a:pt x="362" y="48"/>
                    <a:pt x="331" y="33"/>
                    <a:pt x="313" y="33"/>
                  </a:cubicBezTo>
                  <a:cubicBezTo>
                    <a:pt x="312" y="33"/>
                    <a:pt x="312" y="33"/>
                    <a:pt x="312" y="33"/>
                  </a:cubicBezTo>
                  <a:cubicBezTo>
                    <a:pt x="300" y="33"/>
                    <a:pt x="296" y="35"/>
                    <a:pt x="153" y="135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40" y="120"/>
                    <a:pt x="144" y="116"/>
                    <a:pt x="147" y="112"/>
                  </a:cubicBezTo>
                  <a:cubicBezTo>
                    <a:pt x="165" y="81"/>
                    <a:pt x="140" y="35"/>
                    <a:pt x="108" y="18"/>
                  </a:cubicBezTo>
                  <a:cubicBezTo>
                    <a:pt x="77" y="0"/>
                    <a:pt x="36" y="10"/>
                    <a:pt x="17" y="41"/>
                  </a:cubicBezTo>
                  <a:cubicBezTo>
                    <a:pt x="0" y="70"/>
                    <a:pt x="9" y="106"/>
                    <a:pt x="38" y="125"/>
                  </a:cubicBezTo>
                  <a:cubicBezTo>
                    <a:pt x="62" y="141"/>
                    <a:pt x="83" y="156"/>
                    <a:pt x="103" y="170"/>
                  </a:cubicBezTo>
                  <a:cubicBezTo>
                    <a:pt x="83" y="183"/>
                    <a:pt x="62" y="198"/>
                    <a:pt x="38" y="215"/>
                  </a:cubicBezTo>
                  <a:cubicBezTo>
                    <a:pt x="9" y="233"/>
                    <a:pt x="0" y="270"/>
                    <a:pt x="17" y="299"/>
                  </a:cubicBezTo>
                  <a:cubicBezTo>
                    <a:pt x="36" y="329"/>
                    <a:pt x="77" y="339"/>
                    <a:pt x="108" y="322"/>
                  </a:cubicBezTo>
                  <a:cubicBezTo>
                    <a:pt x="140" y="304"/>
                    <a:pt x="165" y="258"/>
                    <a:pt x="147" y="228"/>
                  </a:cubicBezTo>
                  <a:cubicBezTo>
                    <a:pt x="144" y="223"/>
                    <a:pt x="140" y="219"/>
                    <a:pt x="136" y="216"/>
                  </a:cubicBezTo>
                  <a:cubicBezTo>
                    <a:pt x="153" y="204"/>
                    <a:pt x="153" y="204"/>
                    <a:pt x="153" y="204"/>
                  </a:cubicBezTo>
                  <a:cubicBezTo>
                    <a:pt x="295" y="304"/>
                    <a:pt x="300" y="306"/>
                    <a:pt x="312" y="306"/>
                  </a:cubicBezTo>
                  <a:cubicBezTo>
                    <a:pt x="313" y="306"/>
                    <a:pt x="313" y="306"/>
                    <a:pt x="313" y="306"/>
                  </a:cubicBezTo>
                  <a:cubicBezTo>
                    <a:pt x="331" y="306"/>
                    <a:pt x="362" y="292"/>
                    <a:pt x="362" y="274"/>
                  </a:cubicBezTo>
                  <a:cubicBezTo>
                    <a:pt x="205" y="170"/>
                    <a:pt x="205" y="170"/>
                    <a:pt x="205" y="170"/>
                  </a:cubicBezTo>
                  <a:lnTo>
                    <a:pt x="362" y="65"/>
                  </a:lnTo>
                  <a:close/>
                  <a:moveTo>
                    <a:pt x="50" y="113"/>
                  </a:moveTo>
                  <a:cubicBezTo>
                    <a:pt x="26" y="100"/>
                    <a:pt x="17" y="71"/>
                    <a:pt x="32" y="49"/>
                  </a:cubicBezTo>
                  <a:cubicBezTo>
                    <a:pt x="46" y="26"/>
                    <a:pt x="77" y="18"/>
                    <a:pt x="102" y="31"/>
                  </a:cubicBezTo>
                  <a:cubicBezTo>
                    <a:pt x="127" y="45"/>
                    <a:pt x="146" y="79"/>
                    <a:pt x="132" y="102"/>
                  </a:cubicBezTo>
                  <a:cubicBezTo>
                    <a:pt x="118" y="125"/>
                    <a:pt x="75" y="127"/>
                    <a:pt x="50" y="113"/>
                  </a:cubicBezTo>
                  <a:moveTo>
                    <a:pt x="84" y="138"/>
                  </a:moveTo>
                  <a:cubicBezTo>
                    <a:pt x="97" y="138"/>
                    <a:pt x="109" y="136"/>
                    <a:pt x="120" y="132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32" y="150"/>
                    <a:pt x="124" y="155"/>
                    <a:pt x="116" y="160"/>
                  </a:cubicBezTo>
                  <a:cubicBezTo>
                    <a:pt x="106" y="153"/>
                    <a:pt x="96" y="146"/>
                    <a:pt x="84" y="138"/>
                  </a:cubicBezTo>
                  <a:moveTo>
                    <a:pt x="102" y="308"/>
                  </a:moveTo>
                  <a:cubicBezTo>
                    <a:pt x="77" y="321"/>
                    <a:pt x="46" y="313"/>
                    <a:pt x="32" y="290"/>
                  </a:cubicBezTo>
                  <a:cubicBezTo>
                    <a:pt x="17" y="268"/>
                    <a:pt x="26" y="239"/>
                    <a:pt x="50" y="226"/>
                  </a:cubicBezTo>
                  <a:cubicBezTo>
                    <a:pt x="75" y="213"/>
                    <a:pt x="118" y="215"/>
                    <a:pt x="132" y="237"/>
                  </a:cubicBezTo>
                  <a:cubicBezTo>
                    <a:pt x="146" y="260"/>
                    <a:pt x="127" y="295"/>
                    <a:pt x="102" y="308"/>
                  </a:cubicBezTo>
                  <a:moveTo>
                    <a:pt x="120" y="207"/>
                  </a:moveTo>
                  <a:cubicBezTo>
                    <a:pt x="109" y="203"/>
                    <a:pt x="97" y="201"/>
                    <a:pt x="84" y="202"/>
                  </a:cubicBezTo>
                  <a:cubicBezTo>
                    <a:pt x="271" y="71"/>
                    <a:pt x="303" y="49"/>
                    <a:pt x="312" y="49"/>
                  </a:cubicBezTo>
                  <a:cubicBezTo>
                    <a:pt x="312" y="49"/>
                    <a:pt x="326" y="48"/>
                    <a:pt x="341" y="60"/>
                  </a:cubicBezTo>
                  <a:lnTo>
                    <a:pt x="120" y="207"/>
                  </a:lnTo>
                  <a:close/>
                  <a:moveTo>
                    <a:pt x="341" y="279"/>
                  </a:moveTo>
                  <a:cubicBezTo>
                    <a:pt x="326" y="291"/>
                    <a:pt x="312" y="290"/>
                    <a:pt x="312" y="290"/>
                  </a:cubicBezTo>
                  <a:cubicBezTo>
                    <a:pt x="305" y="290"/>
                    <a:pt x="281" y="275"/>
                    <a:pt x="167" y="195"/>
                  </a:cubicBezTo>
                  <a:cubicBezTo>
                    <a:pt x="191" y="179"/>
                    <a:pt x="191" y="179"/>
                    <a:pt x="191" y="179"/>
                  </a:cubicBezTo>
                  <a:lnTo>
                    <a:pt x="341" y="279"/>
                  </a:lnTo>
                  <a:close/>
                  <a:moveTo>
                    <a:pt x="153" y="162"/>
                  </a:moveTo>
                  <a:cubicBezTo>
                    <a:pt x="149" y="162"/>
                    <a:pt x="145" y="165"/>
                    <a:pt x="145" y="170"/>
                  </a:cubicBezTo>
                  <a:cubicBezTo>
                    <a:pt x="145" y="174"/>
                    <a:pt x="149" y="178"/>
                    <a:pt x="153" y="178"/>
                  </a:cubicBezTo>
                  <a:cubicBezTo>
                    <a:pt x="157" y="178"/>
                    <a:pt x="161" y="174"/>
                    <a:pt x="161" y="170"/>
                  </a:cubicBezTo>
                  <a:cubicBezTo>
                    <a:pt x="161" y="165"/>
                    <a:pt x="157" y="162"/>
                    <a:pt x="153" y="1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8E0421C7-2275-DD4C-9D18-383B89135B14}"/>
              </a:ext>
            </a:extLst>
          </p:cNvPr>
          <p:cNvSpPr/>
          <p:nvPr/>
        </p:nvSpPr>
        <p:spPr>
          <a:xfrm>
            <a:off x="3469231" y="2216089"/>
            <a:ext cx="1833262" cy="59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IMMOBILIER</a:t>
            </a:r>
          </a:p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9B00DF8-8B8B-DB4C-85B3-60BE249EC829}"/>
              </a:ext>
            </a:extLst>
          </p:cNvPr>
          <p:cNvSpPr/>
          <p:nvPr/>
        </p:nvSpPr>
        <p:spPr>
          <a:xfrm>
            <a:off x="2055741" y="3761283"/>
            <a:ext cx="1833262" cy="59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MOBILITE</a:t>
            </a:r>
          </a:p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05CC98C-223A-E240-B605-046B61DE5ABE}"/>
              </a:ext>
            </a:extLst>
          </p:cNvPr>
          <p:cNvSpPr/>
          <p:nvPr/>
        </p:nvSpPr>
        <p:spPr>
          <a:xfrm>
            <a:off x="6811654" y="5499387"/>
            <a:ext cx="18332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IMMOBILIER</a:t>
            </a:r>
          </a:p>
          <a:p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fr-FR" sz="1400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F2E4BD94-14F8-E44F-9938-6B1CEAFB3BFC}"/>
              </a:ext>
            </a:extLst>
          </p:cNvPr>
          <p:cNvSpPr/>
          <p:nvPr/>
        </p:nvSpPr>
        <p:spPr>
          <a:xfrm>
            <a:off x="8216783" y="3818691"/>
            <a:ext cx="18332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LOGISTIQUE</a:t>
            </a:r>
          </a:p>
          <a:p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lorem 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91732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762" y="880725"/>
            <a:ext cx="8374982" cy="708924"/>
          </a:xfrm>
        </p:spPr>
        <p:txBody>
          <a:bodyPr/>
          <a:lstStyle/>
          <a:p>
            <a:r>
              <a:rPr lang="en-US" dirty="0"/>
              <a:t>Les 5 métiers</a:t>
            </a:r>
          </a:p>
        </p:txBody>
      </p:sp>
      <p:sp>
        <p:nvSpPr>
          <p:cNvPr id="5" name="Rectangle 4"/>
          <p:cNvSpPr/>
          <p:nvPr/>
        </p:nvSpPr>
        <p:spPr>
          <a:xfrm>
            <a:off x="622300" y="1920139"/>
            <a:ext cx="101019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</a:rPr>
              <a:t>Sed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ut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perspiciatis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unde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omnis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5631" y="517652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sp>
        <p:nvSpPr>
          <p:cNvPr id="7" name="Rectangle 6"/>
          <p:cNvSpPr/>
          <p:nvPr/>
        </p:nvSpPr>
        <p:spPr>
          <a:xfrm>
            <a:off x="623057" y="4307506"/>
            <a:ext cx="1207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Réseaux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3057" y="4603234"/>
            <a:ext cx="20312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Local Sales Office.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2916661" y="4307506"/>
            <a:ext cx="1180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Mobilité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26146" y="4603234"/>
            <a:ext cx="1709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Centers Worldwide.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48081" y="4307506"/>
            <a:ext cx="742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Gare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32148" y="4603234"/>
            <a:ext cx="22386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Cisco, Acer, Apple, etc.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080444" y="4307506"/>
            <a:ext cx="1460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Logistique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Customers.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22300" y="5429935"/>
            <a:ext cx="79121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25" name="Freeform 9"/>
          <p:cNvSpPr>
            <a:spLocks noEditPoints="1"/>
          </p:cNvSpPr>
          <p:nvPr/>
        </p:nvSpPr>
        <p:spPr bwMode="auto">
          <a:xfrm>
            <a:off x="3014662" y="3762376"/>
            <a:ext cx="437229" cy="372792"/>
          </a:xfrm>
          <a:custGeom>
            <a:avLst/>
            <a:gdLst>
              <a:gd name="T0" fmla="*/ 1931 w 1957"/>
              <a:gd name="T1" fmla="*/ 465 h 1666"/>
              <a:gd name="T2" fmla="*/ 999 w 1957"/>
              <a:gd name="T3" fmla="*/ 6 h 1666"/>
              <a:gd name="T4" fmla="*/ 958 w 1957"/>
              <a:gd name="T5" fmla="*/ 6 h 1666"/>
              <a:gd name="T6" fmla="*/ 26 w 1957"/>
              <a:gd name="T7" fmla="*/ 465 h 1666"/>
              <a:gd name="T8" fmla="*/ 0 w 1957"/>
              <a:gd name="T9" fmla="*/ 506 h 1666"/>
              <a:gd name="T10" fmla="*/ 0 w 1957"/>
              <a:gd name="T11" fmla="*/ 1577 h 1666"/>
              <a:gd name="T12" fmla="*/ 88 w 1957"/>
              <a:gd name="T13" fmla="*/ 1666 h 1666"/>
              <a:gd name="T14" fmla="*/ 1869 w 1957"/>
              <a:gd name="T15" fmla="*/ 1666 h 1666"/>
              <a:gd name="T16" fmla="*/ 1957 w 1957"/>
              <a:gd name="T17" fmla="*/ 1577 h 1666"/>
              <a:gd name="T18" fmla="*/ 1957 w 1957"/>
              <a:gd name="T19" fmla="*/ 506 h 1666"/>
              <a:gd name="T20" fmla="*/ 1931 w 1957"/>
              <a:gd name="T21" fmla="*/ 465 h 1666"/>
              <a:gd name="T22" fmla="*/ 1540 w 1957"/>
              <a:gd name="T23" fmla="*/ 1076 h 1666"/>
              <a:gd name="T24" fmla="*/ 416 w 1957"/>
              <a:gd name="T25" fmla="*/ 1076 h 1666"/>
              <a:gd name="T26" fmla="*/ 416 w 1957"/>
              <a:gd name="T27" fmla="*/ 918 h 1666"/>
              <a:gd name="T28" fmla="*/ 1540 w 1957"/>
              <a:gd name="T29" fmla="*/ 918 h 1666"/>
              <a:gd name="T30" fmla="*/ 1540 w 1957"/>
              <a:gd name="T31" fmla="*/ 1076 h 1666"/>
              <a:gd name="T32" fmla="*/ 416 w 1957"/>
              <a:gd name="T33" fmla="*/ 1168 h 1666"/>
              <a:gd name="T34" fmla="*/ 1540 w 1957"/>
              <a:gd name="T35" fmla="*/ 1168 h 1666"/>
              <a:gd name="T36" fmla="*/ 1540 w 1957"/>
              <a:gd name="T37" fmla="*/ 1326 h 1666"/>
              <a:gd name="T38" fmla="*/ 416 w 1957"/>
              <a:gd name="T39" fmla="*/ 1326 h 1666"/>
              <a:gd name="T40" fmla="*/ 416 w 1957"/>
              <a:gd name="T41" fmla="*/ 1168 h 1666"/>
              <a:gd name="T42" fmla="*/ 1540 w 1957"/>
              <a:gd name="T43" fmla="*/ 826 h 1666"/>
              <a:gd name="T44" fmla="*/ 416 w 1957"/>
              <a:gd name="T45" fmla="*/ 826 h 1666"/>
              <a:gd name="T46" fmla="*/ 416 w 1957"/>
              <a:gd name="T47" fmla="*/ 662 h 1666"/>
              <a:gd name="T48" fmla="*/ 1540 w 1957"/>
              <a:gd name="T49" fmla="*/ 662 h 1666"/>
              <a:gd name="T50" fmla="*/ 1540 w 1957"/>
              <a:gd name="T51" fmla="*/ 826 h 1666"/>
              <a:gd name="T52" fmla="*/ 416 w 1957"/>
              <a:gd name="T53" fmla="*/ 1418 h 1666"/>
              <a:gd name="T54" fmla="*/ 1540 w 1957"/>
              <a:gd name="T55" fmla="*/ 1418 h 1666"/>
              <a:gd name="T56" fmla="*/ 1540 w 1957"/>
              <a:gd name="T57" fmla="*/ 1574 h 1666"/>
              <a:gd name="T58" fmla="*/ 416 w 1957"/>
              <a:gd name="T59" fmla="*/ 1574 h 1666"/>
              <a:gd name="T60" fmla="*/ 416 w 1957"/>
              <a:gd name="T61" fmla="*/ 1418 h 1666"/>
              <a:gd name="T62" fmla="*/ 1865 w 1957"/>
              <a:gd name="T63" fmla="*/ 1574 h 1666"/>
              <a:gd name="T64" fmla="*/ 1632 w 1957"/>
              <a:gd name="T65" fmla="*/ 1574 h 1666"/>
              <a:gd name="T66" fmla="*/ 1632 w 1957"/>
              <a:gd name="T67" fmla="*/ 616 h 1666"/>
              <a:gd name="T68" fmla="*/ 1586 w 1957"/>
              <a:gd name="T69" fmla="*/ 570 h 1666"/>
              <a:gd name="T70" fmla="*/ 370 w 1957"/>
              <a:gd name="T71" fmla="*/ 570 h 1666"/>
              <a:gd name="T72" fmla="*/ 324 w 1957"/>
              <a:gd name="T73" fmla="*/ 616 h 1666"/>
              <a:gd name="T74" fmla="*/ 324 w 1957"/>
              <a:gd name="T75" fmla="*/ 1574 h 1666"/>
              <a:gd name="T76" fmla="*/ 92 w 1957"/>
              <a:gd name="T77" fmla="*/ 1574 h 1666"/>
              <a:gd name="T78" fmla="*/ 92 w 1957"/>
              <a:gd name="T79" fmla="*/ 535 h 1666"/>
              <a:gd name="T80" fmla="*/ 978 w 1957"/>
              <a:gd name="T81" fmla="*/ 99 h 1666"/>
              <a:gd name="T82" fmla="*/ 1865 w 1957"/>
              <a:gd name="T83" fmla="*/ 535 h 1666"/>
              <a:gd name="T84" fmla="*/ 1865 w 1957"/>
              <a:gd name="T85" fmla="*/ 1574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57" h="1666">
                <a:moveTo>
                  <a:pt x="1931" y="465"/>
                </a:moveTo>
                <a:cubicBezTo>
                  <a:pt x="999" y="6"/>
                  <a:pt x="999" y="6"/>
                  <a:pt x="999" y="6"/>
                </a:cubicBezTo>
                <a:cubicBezTo>
                  <a:pt x="986" y="0"/>
                  <a:pt x="971" y="0"/>
                  <a:pt x="958" y="6"/>
                </a:cubicBezTo>
                <a:cubicBezTo>
                  <a:pt x="26" y="465"/>
                  <a:pt x="26" y="465"/>
                  <a:pt x="26" y="465"/>
                </a:cubicBezTo>
                <a:cubicBezTo>
                  <a:pt x="10" y="473"/>
                  <a:pt x="0" y="489"/>
                  <a:pt x="0" y="506"/>
                </a:cubicBezTo>
                <a:cubicBezTo>
                  <a:pt x="0" y="1577"/>
                  <a:pt x="0" y="1577"/>
                  <a:pt x="0" y="1577"/>
                </a:cubicBezTo>
                <a:cubicBezTo>
                  <a:pt x="0" y="1626"/>
                  <a:pt x="40" y="1666"/>
                  <a:pt x="88" y="1666"/>
                </a:cubicBezTo>
                <a:cubicBezTo>
                  <a:pt x="1869" y="1666"/>
                  <a:pt x="1869" y="1666"/>
                  <a:pt x="1869" y="1666"/>
                </a:cubicBezTo>
                <a:cubicBezTo>
                  <a:pt x="1917" y="1666"/>
                  <a:pt x="1957" y="1626"/>
                  <a:pt x="1957" y="1577"/>
                </a:cubicBezTo>
                <a:cubicBezTo>
                  <a:pt x="1957" y="506"/>
                  <a:pt x="1957" y="506"/>
                  <a:pt x="1957" y="506"/>
                </a:cubicBezTo>
                <a:cubicBezTo>
                  <a:pt x="1957" y="489"/>
                  <a:pt x="1947" y="473"/>
                  <a:pt x="1931" y="465"/>
                </a:cubicBezTo>
                <a:close/>
                <a:moveTo>
                  <a:pt x="1540" y="1076"/>
                </a:moveTo>
                <a:cubicBezTo>
                  <a:pt x="416" y="1076"/>
                  <a:pt x="416" y="1076"/>
                  <a:pt x="416" y="1076"/>
                </a:cubicBezTo>
                <a:cubicBezTo>
                  <a:pt x="416" y="918"/>
                  <a:pt x="416" y="918"/>
                  <a:pt x="416" y="918"/>
                </a:cubicBezTo>
                <a:cubicBezTo>
                  <a:pt x="1540" y="918"/>
                  <a:pt x="1540" y="918"/>
                  <a:pt x="1540" y="918"/>
                </a:cubicBezTo>
                <a:lnTo>
                  <a:pt x="1540" y="1076"/>
                </a:lnTo>
                <a:close/>
                <a:moveTo>
                  <a:pt x="416" y="1168"/>
                </a:moveTo>
                <a:cubicBezTo>
                  <a:pt x="1540" y="1168"/>
                  <a:pt x="1540" y="1168"/>
                  <a:pt x="1540" y="1168"/>
                </a:cubicBezTo>
                <a:cubicBezTo>
                  <a:pt x="1540" y="1326"/>
                  <a:pt x="1540" y="1326"/>
                  <a:pt x="1540" y="1326"/>
                </a:cubicBezTo>
                <a:cubicBezTo>
                  <a:pt x="416" y="1326"/>
                  <a:pt x="416" y="1326"/>
                  <a:pt x="416" y="1326"/>
                </a:cubicBezTo>
                <a:cubicBezTo>
                  <a:pt x="416" y="1168"/>
                  <a:pt x="416" y="1168"/>
                  <a:pt x="416" y="1168"/>
                </a:cubicBezTo>
                <a:close/>
                <a:moveTo>
                  <a:pt x="1540" y="826"/>
                </a:moveTo>
                <a:cubicBezTo>
                  <a:pt x="416" y="826"/>
                  <a:pt x="416" y="826"/>
                  <a:pt x="416" y="826"/>
                </a:cubicBezTo>
                <a:cubicBezTo>
                  <a:pt x="416" y="662"/>
                  <a:pt x="416" y="662"/>
                  <a:pt x="416" y="662"/>
                </a:cubicBezTo>
                <a:cubicBezTo>
                  <a:pt x="1540" y="662"/>
                  <a:pt x="1540" y="662"/>
                  <a:pt x="1540" y="662"/>
                </a:cubicBezTo>
                <a:lnTo>
                  <a:pt x="1540" y="826"/>
                </a:lnTo>
                <a:close/>
                <a:moveTo>
                  <a:pt x="416" y="1418"/>
                </a:moveTo>
                <a:cubicBezTo>
                  <a:pt x="1540" y="1418"/>
                  <a:pt x="1540" y="1418"/>
                  <a:pt x="1540" y="1418"/>
                </a:cubicBezTo>
                <a:cubicBezTo>
                  <a:pt x="1540" y="1574"/>
                  <a:pt x="1540" y="1574"/>
                  <a:pt x="1540" y="1574"/>
                </a:cubicBezTo>
                <a:cubicBezTo>
                  <a:pt x="416" y="1574"/>
                  <a:pt x="416" y="1574"/>
                  <a:pt x="416" y="1574"/>
                </a:cubicBezTo>
                <a:cubicBezTo>
                  <a:pt x="416" y="1418"/>
                  <a:pt x="416" y="1418"/>
                  <a:pt x="416" y="1418"/>
                </a:cubicBezTo>
                <a:close/>
                <a:moveTo>
                  <a:pt x="1865" y="1574"/>
                </a:moveTo>
                <a:cubicBezTo>
                  <a:pt x="1632" y="1574"/>
                  <a:pt x="1632" y="1574"/>
                  <a:pt x="1632" y="1574"/>
                </a:cubicBezTo>
                <a:cubicBezTo>
                  <a:pt x="1632" y="616"/>
                  <a:pt x="1632" y="616"/>
                  <a:pt x="1632" y="616"/>
                </a:cubicBezTo>
                <a:cubicBezTo>
                  <a:pt x="1632" y="590"/>
                  <a:pt x="1612" y="570"/>
                  <a:pt x="1586" y="570"/>
                </a:cubicBezTo>
                <a:cubicBezTo>
                  <a:pt x="370" y="570"/>
                  <a:pt x="370" y="570"/>
                  <a:pt x="370" y="570"/>
                </a:cubicBezTo>
                <a:cubicBezTo>
                  <a:pt x="345" y="570"/>
                  <a:pt x="324" y="590"/>
                  <a:pt x="324" y="616"/>
                </a:cubicBezTo>
                <a:cubicBezTo>
                  <a:pt x="324" y="1574"/>
                  <a:pt x="324" y="1574"/>
                  <a:pt x="324" y="1574"/>
                </a:cubicBezTo>
                <a:cubicBezTo>
                  <a:pt x="92" y="1574"/>
                  <a:pt x="92" y="1574"/>
                  <a:pt x="92" y="1574"/>
                </a:cubicBezTo>
                <a:cubicBezTo>
                  <a:pt x="92" y="535"/>
                  <a:pt x="92" y="535"/>
                  <a:pt x="92" y="535"/>
                </a:cubicBezTo>
                <a:cubicBezTo>
                  <a:pt x="978" y="99"/>
                  <a:pt x="978" y="99"/>
                  <a:pt x="978" y="99"/>
                </a:cubicBezTo>
                <a:cubicBezTo>
                  <a:pt x="1865" y="535"/>
                  <a:pt x="1865" y="535"/>
                  <a:pt x="1865" y="535"/>
                </a:cubicBezTo>
                <a:lnTo>
                  <a:pt x="1865" y="15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3"/>
          <p:cNvSpPr>
            <a:spLocks noEditPoints="1"/>
          </p:cNvSpPr>
          <p:nvPr/>
        </p:nvSpPr>
        <p:spPr bwMode="auto">
          <a:xfrm>
            <a:off x="5543550" y="3743325"/>
            <a:ext cx="423960" cy="417513"/>
          </a:xfrm>
          <a:custGeom>
            <a:avLst/>
            <a:gdLst>
              <a:gd name="T0" fmla="*/ 1792 w 1920"/>
              <a:gd name="T1" fmla="*/ 608 h 1888"/>
              <a:gd name="T2" fmla="*/ 1760 w 1920"/>
              <a:gd name="T3" fmla="*/ 128 h 1888"/>
              <a:gd name="T4" fmla="*/ 1024 w 1920"/>
              <a:gd name="T5" fmla="*/ 160 h 1888"/>
              <a:gd name="T6" fmla="*/ 928 w 1920"/>
              <a:gd name="T7" fmla="*/ 160 h 1888"/>
              <a:gd name="T8" fmla="*/ 192 w 1920"/>
              <a:gd name="T9" fmla="*/ 128 h 1888"/>
              <a:gd name="T10" fmla="*/ 160 w 1920"/>
              <a:gd name="T11" fmla="*/ 608 h 1888"/>
              <a:gd name="T12" fmla="*/ 0 w 1920"/>
              <a:gd name="T13" fmla="*/ 0 h 1888"/>
              <a:gd name="T14" fmla="*/ 32 w 1920"/>
              <a:gd name="T15" fmla="*/ 1888 h 1888"/>
              <a:gd name="T16" fmla="*/ 1792 w 1920"/>
              <a:gd name="T17" fmla="*/ 1824 h 1888"/>
              <a:gd name="T18" fmla="*/ 1760 w 1920"/>
              <a:gd name="T19" fmla="*/ 1344 h 1888"/>
              <a:gd name="T20" fmla="*/ 1024 w 1920"/>
              <a:gd name="T21" fmla="*/ 1376 h 1888"/>
              <a:gd name="T22" fmla="*/ 928 w 1920"/>
              <a:gd name="T23" fmla="*/ 1376 h 1888"/>
              <a:gd name="T24" fmla="*/ 192 w 1920"/>
              <a:gd name="T25" fmla="*/ 1344 h 1888"/>
              <a:gd name="T26" fmla="*/ 160 w 1920"/>
              <a:gd name="T27" fmla="*/ 1824 h 1888"/>
              <a:gd name="T28" fmla="*/ 1920 w 1920"/>
              <a:gd name="T29" fmla="*/ 1280 h 1888"/>
              <a:gd name="T30" fmla="*/ 1792 w 1920"/>
              <a:gd name="T31" fmla="*/ 768 h 1888"/>
              <a:gd name="T32" fmla="*/ 1056 w 1920"/>
              <a:gd name="T33" fmla="*/ 736 h 1888"/>
              <a:gd name="T34" fmla="*/ 1024 w 1920"/>
              <a:gd name="T35" fmla="*/ 1216 h 1888"/>
              <a:gd name="T36" fmla="*/ 896 w 1920"/>
              <a:gd name="T37" fmla="*/ 736 h 1888"/>
              <a:gd name="T38" fmla="*/ 160 w 1920"/>
              <a:gd name="T39" fmla="*/ 768 h 1888"/>
              <a:gd name="T40" fmla="*/ 64 w 1920"/>
              <a:gd name="T41" fmla="*/ 1216 h 1888"/>
              <a:gd name="T42" fmla="*/ 1344 w 1920"/>
              <a:gd name="T43" fmla="*/ 192 h 1888"/>
              <a:gd name="T44" fmla="*/ 1344 w 1920"/>
              <a:gd name="T45" fmla="*/ 320 h 1888"/>
              <a:gd name="T46" fmla="*/ 1280 w 1920"/>
              <a:gd name="T47" fmla="*/ 192 h 1888"/>
              <a:gd name="T48" fmla="*/ 1312 w 1920"/>
              <a:gd name="T49" fmla="*/ 384 h 1888"/>
              <a:gd name="T50" fmla="*/ 1536 w 1920"/>
              <a:gd name="T51" fmla="*/ 352 h 1888"/>
              <a:gd name="T52" fmla="*/ 1728 w 1920"/>
              <a:gd name="T53" fmla="*/ 608 h 1888"/>
              <a:gd name="T54" fmla="*/ 480 w 1920"/>
              <a:gd name="T55" fmla="*/ 192 h 1888"/>
              <a:gd name="T56" fmla="*/ 480 w 1920"/>
              <a:gd name="T57" fmla="*/ 320 h 1888"/>
              <a:gd name="T58" fmla="*/ 416 w 1920"/>
              <a:gd name="T59" fmla="*/ 192 h 1888"/>
              <a:gd name="T60" fmla="*/ 448 w 1920"/>
              <a:gd name="T61" fmla="*/ 384 h 1888"/>
              <a:gd name="T62" fmla="*/ 672 w 1920"/>
              <a:gd name="T63" fmla="*/ 352 h 1888"/>
              <a:gd name="T64" fmla="*/ 864 w 1920"/>
              <a:gd name="T65" fmla="*/ 608 h 1888"/>
              <a:gd name="T66" fmla="*/ 1344 w 1920"/>
              <a:gd name="T67" fmla="*/ 1408 h 1888"/>
              <a:gd name="T68" fmla="*/ 1344 w 1920"/>
              <a:gd name="T69" fmla="*/ 1536 h 1888"/>
              <a:gd name="T70" fmla="*/ 1280 w 1920"/>
              <a:gd name="T71" fmla="*/ 1408 h 1888"/>
              <a:gd name="T72" fmla="*/ 1312 w 1920"/>
              <a:gd name="T73" fmla="*/ 1600 h 1888"/>
              <a:gd name="T74" fmla="*/ 1536 w 1920"/>
              <a:gd name="T75" fmla="*/ 1568 h 1888"/>
              <a:gd name="T76" fmla="*/ 1728 w 1920"/>
              <a:gd name="T77" fmla="*/ 1824 h 1888"/>
              <a:gd name="T78" fmla="*/ 480 w 1920"/>
              <a:gd name="T79" fmla="*/ 1408 h 1888"/>
              <a:gd name="T80" fmla="*/ 480 w 1920"/>
              <a:gd name="T81" fmla="*/ 1536 h 1888"/>
              <a:gd name="T82" fmla="*/ 416 w 1920"/>
              <a:gd name="T83" fmla="*/ 1408 h 1888"/>
              <a:gd name="T84" fmla="*/ 448 w 1920"/>
              <a:gd name="T85" fmla="*/ 1600 h 1888"/>
              <a:gd name="T86" fmla="*/ 672 w 1920"/>
              <a:gd name="T87" fmla="*/ 1568 h 1888"/>
              <a:gd name="T88" fmla="*/ 864 w 1920"/>
              <a:gd name="T89" fmla="*/ 1824 h 1888"/>
              <a:gd name="T90" fmla="*/ 1344 w 1920"/>
              <a:gd name="T91" fmla="*/ 832 h 1888"/>
              <a:gd name="T92" fmla="*/ 1344 w 1920"/>
              <a:gd name="T93" fmla="*/ 960 h 1888"/>
              <a:gd name="T94" fmla="*/ 1280 w 1920"/>
              <a:gd name="T95" fmla="*/ 800 h 1888"/>
              <a:gd name="T96" fmla="*/ 1312 w 1920"/>
              <a:gd name="T97" fmla="*/ 1024 h 1888"/>
              <a:gd name="T98" fmla="*/ 1536 w 1920"/>
              <a:gd name="T99" fmla="*/ 992 h 1888"/>
              <a:gd name="T100" fmla="*/ 1728 w 1920"/>
              <a:gd name="T101" fmla="*/ 1216 h 1888"/>
              <a:gd name="T102" fmla="*/ 480 w 1920"/>
              <a:gd name="T103" fmla="*/ 800 h 1888"/>
              <a:gd name="T104" fmla="*/ 480 w 1920"/>
              <a:gd name="T105" fmla="*/ 928 h 1888"/>
              <a:gd name="T106" fmla="*/ 416 w 1920"/>
              <a:gd name="T107" fmla="*/ 800 h 1888"/>
              <a:gd name="T108" fmla="*/ 448 w 1920"/>
              <a:gd name="T109" fmla="*/ 992 h 1888"/>
              <a:gd name="T110" fmla="*/ 672 w 1920"/>
              <a:gd name="T111" fmla="*/ 960 h 1888"/>
              <a:gd name="T112" fmla="*/ 864 w 1920"/>
              <a:gd name="T113" fmla="*/ 1216 h 1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20" h="1888">
                <a:moveTo>
                  <a:pt x="1920" y="672"/>
                </a:moveTo>
                <a:cubicBezTo>
                  <a:pt x="1920" y="608"/>
                  <a:pt x="1920" y="608"/>
                  <a:pt x="1920" y="608"/>
                </a:cubicBezTo>
                <a:cubicBezTo>
                  <a:pt x="1792" y="608"/>
                  <a:pt x="1792" y="608"/>
                  <a:pt x="1792" y="608"/>
                </a:cubicBezTo>
                <a:cubicBezTo>
                  <a:pt x="1792" y="160"/>
                  <a:pt x="1792" y="160"/>
                  <a:pt x="1792" y="160"/>
                </a:cubicBezTo>
                <a:cubicBezTo>
                  <a:pt x="1792" y="142"/>
                  <a:pt x="1778" y="128"/>
                  <a:pt x="1760" y="128"/>
                </a:cubicBezTo>
                <a:cubicBezTo>
                  <a:pt x="1760" y="128"/>
                  <a:pt x="1760" y="128"/>
                  <a:pt x="1760" y="128"/>
                </a:cubicBezTo>
                <a:cubicBezTo>
                  <a:pt x="1056" y="128"/>
                  <a:pt x="1056" y="128"/>
                  <a:pt x="1056" y="128"/>
                </a:cubicBezTo>
                <a:cubicBezTo>
                  <a:pt x="1038" y="128"/>
                  <a:pt x="1024" y="142"/>
                  <a:pt x="1024" y="160"/>
                </a:cubicBezTo>
                <a:cubicBezTo>
                  <a:pt x="1024" y="160"/>
                  <a:pt x="1024" y="160"/>
                  <a:pt x="1024" y="160"/>
                </a:cubicBezTo>
                <a:cubicBezTo>
                  <a:pt x="1024" y="608"/>
                  <a:pt x="1024" y="608"/>
                  <a:pt x="1024" y="608"/>
                </a:cubicBezTo>
                <a:cubicBezTo>
                  <a:pt x="928" y="608"/>
                  <a:pt x="928" y="608"/>
                  <a:pt x="928" y="608"/>
                </a:cubicBezTo>
                <a:cubicBezTo>
                  <a:pt x="928" y="160"/>
                  <a:pt x="928" y="160"/>
                  <a:pt x="928" y="160"/>
                </a:cubicBezTo>
                <a:cubicBezTo>
                  <a:pt x="928" y="142"/>
                  <a:pt x="914" y="128"/>
                  <a:pt x="896" y="128"/>
                </a:cubicBezTo>
                <a:cubicBezTo>
                  <a:pt x="896" y="128"/>
                  <a:pt x="896" y="128"/>
                  <a:pt x="896" y="128"/>
                </a:cubicBezTo>
                <a:cubicBezTo>
                  <a:pt x="192" y="128"/>
                  <a:pt x="192" y="128"/>
                  <a:pt x="192" y="128"/>
                </a:cubicBezTo>
                <a:cubicBezTo>
                  <a:pt x="174" y="128"/>
                  <a:pt x="160" y="142"/>
                  <a:pt x="160" y="160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60" y="608"/>
                  <a:pt x="160" y="608"/>
                  <a:pt x="160" y="608"/>
                </a:cubicBezTo>
                <a:cubicBezTo>
                  <a:pt x="64" y="608"/>
                  <a:pt x="64" y="608"/>
                  <a:pt x="64" y="608"/>
                </a:cubicBezTo>
                <a:cubicBezTo>
                  <a:pt x="64" y="0"/>
                  <a:pt x="64" y="0"/>
                  <a:pt x="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56"/>
                  <a:pt x="0" y="1856"/>
                  <a:pt x="0" y="1856"/>
                </a:cubicBezTo>
                <a:cubicBezTo>
                  <a:pt x="0" y="1874"/>
                  <a:pt x="14" y="1888"/>
                  <a:pt x="32" y="1888"/>
                </a:cubicBezTo>
                <a:cubicBezTo>
                  <a:pt x="32" y="1888"/>
                  <a:pt x="32" y="1888"/>
                  <a:pt x="32" y="1888"/>
                </a:cubicBezTo>
                <a:cubicBezTo>
                  <a:pt x="1920" y="1888"/>
                  <a:pt x="1920" y="1888"/>
                  <a:pt x="1920" y="1888"/>
                </a:cubicBezTo>
                <a:cubicBezTo>
                  <a:pt x="1920" y="1824"/>
                  <a:pt x="1920" y="1824"/>
                  <a:pt x="1920" y="1824"/>
                </a:cubicBezTo>
                <a:cubicBezTo>
                  <a:pt x="1792" y="1824"/>
                  <a:pt x="1792" y="1824"/>
                  <a:pt x="1792" y="1824"/>
                </a:cubicBezTo>
                <a:cubicBezTo>
                  <a:pt x="1792" y="1376"/>
                  <a:pt x="1792" y="1376"/>
                  <a:pt x="1792" y="1376"/>
                </a:cubicBezTo>
                <a:cubicBezTo>
                  <a:pt x="1792" y="1358"/>
                  <a:pt x="1778" y="1344"/>
                  <a:pt x="1760" y="1344"/>
                </a:cubicBezTo>
                <a:cubicBezTo>
                  <a:pt x="1760" y="1344"/>
                  <a:pt x="1760" y="1344"/>
                  <a:pt x="1760" y="1344"/>
                </a:cubicBezTo>
                <a:cubicBezTo>
                  <a:pt x="1056" y="1344"/>
                  <a:pt x="1056" y="1344"/>
                  <a:pt x="1056" y="1344"/>
                </a:cubicBezTo>
                <a:cubicBezTo>
                  <a:pt x="1038" y="1344"/>
                  <a:pt x="1024" y="1358"/>
                  <a:pt x="1024" y="1376"/>
                </a:cubicBezTo>
                <a:cubicBezTo>
                  <a:pt x="1024" y="1376"/>
                  <a:pt x="1024" y="1376"/>
                  <a:pt x="1024" y="1376"/>
                </a:cubicBezTo>
                <a:cubicBezTo>
                  <a:pt x="1024" y="1824"/>
                  <a:pt x="1024" y="1824"/>
                  <a:pt x="1024" y="1824"/>
                </a:cubicBezTo>
                <a:cubicBezTo>
                  <a:pt x="928" y="1824"/>
                  <a:pt x="928" y="1824"/>
                  <a:pt x="928" y="1824"/>
                </a:cubicBezTo>
                <a:cubicBezTo>
                  <a:pt x="928" y="1376"/>
                  <a:pt x="928" y="1376"/>
                  <a:pt x="928" y="1376"/>
                </a:cubicBezTo>
                <a:cubicBezTo>
                  <a:pt x="928" y="1358"/>
                  <a:pt x="914" y="1344"/>
                  <a:pt x="896" y="1344"/>
                </a:cubicBezTo>
                <a:cubicBezTo>
                  <a:pt x="896" y="1344"/>
                  <a:pt x="896" y="1344"/>
                  <a:pt x="896" y="1344"/>
                </a:cubicBezTo>
                <a:cubicBezTo>
                  <a:pt x="192" y="1344"/>
                  <a:pt x="192" y="1344"/>
                  <a:pt x="192" y="1344"/>
                </a:cubicBezTo>
                <a:cubicBezTo>
                  <a:pt x="174" y="1344"/>
                  <a:pt x="160" y="1358"/>
                  <a:pt x="160" y="1376"/>
                </a:cubicBezTo>
                <a:cubicBezTo>
                  <a:pt x="160" y="1376"/>
                  <a:pt x="160" y="1376"/>
                  <a:pt x="160" y="1376"/>
                </a:cubicBezTo>
                <a:cubicBezTo>
                  <a:pt x="160" y="1824"/>
                  <a:pt x="160" y="1824"/>
                  <a:pt x="160" y="1824"/>
                </a:cubicBezTo>
                <a:cubicBezTo>
                  <a:pt x="64" y="1824"/>
                  <a:pt x="64" y="1824"/>
                  <a:pt x="64" y="1824"/>
                </a:cubicBezTo>
                <a:cubicBezTo>
                  <a:pt x="64" y="1280"/>
                  <a:pt x="64" y="1280"/>
                  <a:pt x="64" y="1280"/>
                </a:cubicBezTo>
                <a:cubicBezTo>
                  <a:pt x="1920" y="1280"/>
                  <a:pt x="1920" y="1280"/>
                  <a:pt x="1920" y="1280"/>
                </a:cubicBezTo>
                <a:cubicBezTo>
                  <a:pt x="1920" y="1216"/>
                  <a:pt x="1920" y="1216"/>
                  <a:pt x="1920" y="1216"/>
                </a:cubicBezTo>
                <a:cubicBezTo>
                  <a:pt x="1792" y="1216"/>
                  <a:pt x="1792" y="1216"/>
                  <a:pt x="1792" y="1216"/>
                </a:cubicBezTo>
                <a:cubicBezTo>
                  <a:pt x="1792" y="768"/>
                  <a:pt x="1792" y="768"/>
                  <a:pt x="1792" y="768"/>
                </a:cubicBezTo>
                <a:cubicBezTo>
                  <a:pt x="1792" y="750"/>
                  <a:pt x="1778" y="736"/>
                  <a:pt x="1760" y="736"/>
                </a:cubicBezTo>
                <a:cubicBezTo>
                  <a:pt x="1760" y="736"/>
                  <a:pt x="1760" y="736"/>
                  <a:pt x="1760" y="736"/>
                </a:cubicBezTo>
                <a:cubicBezTo>
                  <a:pt x="1056" y="736"/>
                  <a:pt x="1056" y="736"/>
                  <a:pt x="1056" y="736"/>
                </a:cubicBezTo>
                <a:cubicBezTo>
                  <a:pt x="1038" y="736"/>
                  <a:pt x="1024" y="750"/>
                  <a:pt x="1024" y="768"/>
                </a:cubicBezTo>
                <a:cubicBezTo>
                  <a:pt x="1024" y="768"/>
                  <a:pt x="1024" y="768"/>
                  <a:pt x="1024" y="768"/>
                </a:cubicBezTo>
                <a:cubicBezTo>
                  <a:pt x="1024" y="1216"/>
                  <a:pt x="1024" y="1216"/>
                  <a:pt x="1024" y="1216"/>
                </a:cubicBezTo>
                <a:cubicBezTo>
                  <a:pt x="928" y="1216"/>
                  <a:pt x="928" y="1216"/>
                  <a:pt x="928" y="1216"/>
                </a:cubicBezTo>
                <a:cubicBezTo>
                  <a:pt x="928" y="768"/>
                  <a:pt x="928" y="768"/>
                  <a:pt x="928" y="768"/>
                </a:cubicBezTo>
                <a:cubicBezTo>
                  <a:pt x="928" y="750"/>
                  <a:pt x="914" y="736"/>
                  <a:pt x="896" y="736"/>
                </a:cubicBezTo>
                <a:cubicBezTo>
                  <a:pt x="896" y="736"/>
                  <a:pt x="896" y="736"/>
                  <a:pt x="896" y="736"/>
                </a:cubicBezTo>
                <a:cubicBezTo>
                  <a:pt x="192" y="736"/>
                  <a:pt x="192" y="736"/>
                  <a:pt x="192" y="736"/>
                </a:cubicBezTo>
                <a:cubicBezTo>
                  <a:pt x="174" y="736"/>
                  <a:pt x="160" y="750"/>
                  <a:pt x="160" y="768"/>
                </a:cubicBezTo>
                <a:cubicBezTo>
                  <a:pt x="160" y="768"/>
                  <a:pt x="160" y="768"/>
                  <a:pt x="160" y="768"/>
                </a:cubicBezTo>
                <a:cubicBezTo>
                  <a:pt x="160" y="1216"/>
                  <a:pt x="160" y="1216"/>
                  <a:pt x="160" y="1216"/>
                </a:cubicBezTo>
                <a:cubicBezTo>
                  <a:pt x="64" y="1216"/>
                  <a:pt x="64" y="1216"/>
                  <a:pt x="64" y="1216"/>
                </a:cubicBezTo>
                <a:cubicBezTo>
                  <a:pt x="64" y="672"/>
                  <a:pt x="64" y="672"/>
                  <a:pt x="64" y="672"/>
                </a:cubicBezTo>
                <a:lnTo>
                  <a:pt x="1920" y="672"/>
                </a:lnTo>
                <a:close/>
                <a:moveTo>
                  <a:pt x="1344" y="192"/>
                </a:moveTo>
                <a:cubicBezTo>
                  <a:pt x="1472" y="192"/>
                  <a:pt x="1472" y="192"/>
                  <a:pt x="1472" y="192"/>
                </a:cubicBezTo>
                <a:cubicBezTo>
                  <a:pt x="1472" y="320"/>
                  <a:pt x="1472" y="320"/>
                  <a:pt x="1472" y="320"/>
                </a:cubicBezTo>
                <a:cubicBezTo>
                  <a:pt x="1344" y="320"/>
                  <a:pt x="1344" y="320"/>
                  <a:pt x="1344" y="320"/>
                </a:cubicBezTo>
                <a:lnTo>
                  <a:pt x="1344" y="192"/>
                </a:lnTo>
                <a:close/>
                <a:moveTo>
                  <a:pt x="1088" y="192"/>
                </a:moveTo>
                <a:cubicBezTo>
                  <a:pt x="1280" y="192"/>
                  <a:pt x="1280" y="192"/>
                  <a:pt x="1280" y="192"/>
                </a:cubicBezTo>
                <a:cubicBezTo>
                  <a:pt x="1280" y="352"/>
                  <a:pt x="1280" y="352"/>
                  <a:pt x="1280" y="352"/>
                </a:cubicBezTo>
                <a:cubicBezTo>
                  <a:pt x="1280" y="370"/>
                  <a:pt x="1294" y="384"/>
                  <a:pt x="1312" y="384"/>
                </a:cubicBezTo>
                <a:cubicBezTo>
                  <a:pt x="1312" y="384"/>
                  <a:pt x="1312" y="384"/>
                  <a:pt x="1312" y="384"/>
                </a:cubicBezTo>
                <a:cubicBezTo>
                  <a:pt x="1504" y="384"/>
                  <a:pt x="1504" y="384"/>
                  <a:pt x="1504" y="384"/>
                </a:cubicBezTo>
                <a:cubicBezTo>
                  <a:pt x="1522" y="384"/>
                  <a:pt x="1536" y="370"/>
                  <a:pt x="1536" y="352"/>
                </a:cubicBezTo>
                <a:cubicBezTo>
                  <a:pt x="1536" y="352"/>
                  <a:pt x="1536" y="352"/>
                  <a:pt x="1536" y="352"/>
                </a:cubicBezTo>
                <a:cubicBezTo>
                  <a:pt x="1536" y="192"/>
                  <a:pt x="1536" y="192"/>
                  <a:pt x="1536" y="192"/>
                </a:cubicBezTo>
                <a:cubicBezTo>
                  <a:pt x="1728" y="192"/>
                  <a:pt x="1728" y="192"/>
                  <a:pt x="1728" y="192"/>
                </a:cubicBezTo>
                <a:cubicBezTo>
                  <a:pt x="1728" y="608"/>
                  <a:pt x="1728" y="608"/>
                  <a:pt x="1728" y="608"/>
                </a:cubicBezTo>
                <a:cubicBezTo>
                  <a:pt x="1088" y="608"/>
                  <a:pt x="1088" y="608"/>
                  <a:pt x="1088" y="608"/>
                </a:cubicBezTo>
                <a:lnTo>
                  <a:pt x="1088" y="192"/>
                </a:lnTo>
                <a:close/>
                <a:moveTo>
                  <a:pt x="480" y="192"/>
                </a:moveTo>
                <a:cubicBezTo>
                  <a:pt x="608" y="192"/>
                  <a:pt x="608" y="192"/>
                  <a:pt x="608" y="192"/>
                </a:cubicBezTo>
                <a:cubicBezTo>
                  <a:pt x="608" y="320"/>
                  <a:pt x="608" y="320"/>
                  <a:pt x="608" y="320"/>
                </a:cubicBezTo>
                <a:cubicBezTo>
                  <a:pt x="480" y="320"/>
                  <a:pt x="480" y="320"/>
                  <a:pt x="480" y="320"/>
                </a:cubicBezTo>
                <a:lnTo>
                  <a:pt x="480" y="192"/>
                </a:lnTo>
                <a:close/>
                <a:moveTo>
                  <a:pt x="224" y="192"/>
                </a:moveTo>
                <a:cubicBezTo>
                  <a:pt x="416" y="192"/>
                  <a:pt x="416" y="192"/>
                  <a:pt x="416" y="192"/>
                </a:cubicBezTo>
                <a:cubicBezTo>
                  <a:pt x="416" y="352"/>
                  <a:pt x="416" y="352"/>
                  <a:pt x="416" y="352"/>
                </a:cubicBezTo>
                <a:cubicBezTo>
                  <a:pt x="416" y="370"/>
                  <a:pt x="430" y="384"/>
                  <a:pt x="448" y="384"/>
                </a:cubicBezTo>
                <a:cubicBezTo>
                  <a:pt x="448" y="384"/>
                  <a:pt x="448" y="384"/>
                  <a:pt x="448" y="384"/>
                </a:cubicBezTo>
                <a:cubicBezTo>
                  <a:pt x="640" y="384"/>
                  <a:pt x="640" y="384"/>
                  <a:pt x="640" y="384"/>
                </a:cubicBezTo>
                <a:cubicBezTo>
                  <a:pt x="658" y="384"/>
                  <a:pt x="672" y="370"/>
                  <a:pt x="672" y="352"/>
                </a:cubicBezTo>
                <a:cubicBezTo>
                  <a:pt x="672" y="352"/>
                  <a:pt x="672" y="352"/>
                  <a:pt x="672" y="352"/>
                </a:cubicBezTo>
                <a:cubicBezTo>
                  <a:pt x="672" y="192"/>
                  <a:pt x="672" y="192"/>
                  <a:pt x="672" y="192"/>
                </a:cubicBezTo>
                <a:cubicBezTo>
                  <a:pt x="864" y="192"/>
                  <a:pt x="864" y="192"/>
                  <a:pt x="864" y="192"/>
                </a:cubicBezTo>
                <a:cubicBezTo>
                  <a:pt x="864" y="608"/>
                  <a:pt x="864" y="608"/>
                  <a:pt x="864" y="608"/>
                </a:cubicBezTo>
                <a:cubicBezTo>
                  <a:pt x="224" y="608"/>
                  <a:pt x="224" y="608"/>
                  <a:pt x="224" y="608"/>
                </a:cubicBezTo>
                <a:lnTo>
                  <a:pt x="224" y="192"/>
                </a:lnTo>
                <a:close/>
                <a:moveTo>
                  <a:pt x="1344" y="1408"/>
                </a:moveTo>
                <a:cubicBezTo>
                  <a:pt x="1472" y="1408"/>
                  <a:pt x="1472" y="1408"/>
                  <a:pt x="1472" y="1408"/>
                </a:cubicBezTo>
                <a:cubicBezTo>
                  <a:pt x="1472" y="1536"/>
                  <a:pt x="1472" y="1536"/>
                  <a:pt x="1472" y="1536"/>
                </a:cubicBezTo>
                <a:cubicBezTo>
                  <a:pt x="1344" y="1536"/>
                  <a:pt x="1344" y="1536"/>
                  <a:pt x="1344" y="1536"/>
                </a:cubicBezTo>
                <a:lnTo>
                  <a:pt x="1344" y="1408"/>
                </a:lnTo>
                <a:close/>
                <a:moveTo>
                  <a:pt x="1088" y="1408"/>
                </a:moveTo>
                <a:cubicBezTo>
                  <a:pt x="1280" y="1408"/>
                  <a:pt x="1280" y="1408"/>
                  <a:pt x="1280" y="1408"/>
                </a:cubicBezTo>
                <a:cubicBezTo>
                  <a:pt x="1280" y="1568"/>
                  <a:pt x="1280" y="1568"/>
                  <a:pt x="1280" y="1568"/>
                </a:cubicBezTo>
                <a:cubicBezTo>
                  <a:pt x="1280" y="1586"/>
                  <a:pt x="1294" y="1600"/>
                  <a:pt x="1312" y="1600"/>
                </a:cubicBezTo>
                <a:cubicBezTo>
                  <a:pt x="1312" y="1600"/>
                  <a:pt x="1312" y="1600"/>
                  <a:pt x="1312" y="1600"/>
                </a:cubicBezTo>
                <a:cubicBezTo>
                  <a:pt x="1504" y="1600"/>
                  <a:pt x="1504" y="1600"/>
                  <a:pt x="1504" y="1600"/>
                </a:cubicBezTo>
                <a:cubicBezTo>
                  <a:pt x="1522" y="1600"/>
                  <a:pt x="1536" y="1586"/>
                  <a:pt x="1536" y="1568"/>
                </a:cubicBezTo>
                <a:cubicBezTo>
                  <a:pt x="1536" y="1568"/>
                  <a:pt x="1536" y="1568"/>
                  <a:pt x="1536" y="1568"/>
                </a:cubicBezTo>
                <a:cubicBezTo>
                  <a:pt x="1536" y="1408"/>
                  <a:pt x="1536" y="1408"/>
                  <a:pt x="1536" y="1408"/>
                </a:cubicBezTo>
                <a:cubicBezTo>
                  <a:pt x="1728" y="1408"/>
                  <a:pt x="1728" y="1408"/>
                  <a:pt x="1728" y="1408"/>
                </a:cubicBezTo>
                <a:cubicBezTo>
                  <a:pt x="1728" y="1824"/>
                  <a:pt x="1728" y="1824"/>
                  <a:pt x="1728" y="1824"/>
                </a:cubicBezTo>
                <a:cubicBezTo>
                  <a:pt x="1088" y="1824"/>
                  <a:pt x="1088" y="1824"/>
                  <a:pt x="1088" y="1824"/>
                </a:cubicBezTo>
                <a:lnTo>
                  <a:pt x="1088" y="1408"/>
                </a:lnTo>
                <a:close/>
                <a:moveTo>
                  <a:pt x="480" y="1408"/>
                </a:moveTo>
                <a:cubicBezTo>
                  <a:pt x="608" y="1408"/>
                  <a:pt x="608" y="1408"/>
                  <a:pt x="608" y="1408"/>
                </a:cubicBezTo>
                <a:cubicBezTo>
                  <a:pt x="608" y="1536"/>
                  <a:pt x="608" y="1536"/>
                  <a:pt x="608" y="1536"/>
                </a:cubicBezTo>
                <a:cubicBezTo>
                  <a:pt x="480" y="1536"/>
                  <a:pt x="480" y="1536"/>
                  <a:pt x="480" y="1536"/>
                </a:cubicBezTo>
                <a:lnTo>
                  <a:pt x="480" y="1408"/>
                </a:lnTo>
                <a:close/>
                <a:moveTo>
                  <a:pt x="224" y="1408"/>
                </a:moveTo>
                <a:cubicBezTo>
                  <a:pt x="416" y="1408"/>
                  <a:pt x="416" y="1408"/>
                  <a:pt x="416" y="1408"/>
                </a:cubicBezTo>
                <a:cubicBezTo>
                  <a:pt x="416" y="1568"/>
                  <a:pt x="416" y="1568"/>
                  <a:pt x="416" y="1568"/>
                </a:cubicBezTo>
                <a:cubicBezTo>
                  <a:pt x="416" y="1586"/>
                  <a:pt x="430" y="1600"/>
                  <a:pt x="448" y="1600"/>
                </a:cubicBezTo>
                <a:cubicBezTo>
                  <a:pt x="448" y="1600"/>
                  <a:pt x="448" y="1600"/>
                  <a:pt x="448" y="1600"/>
                </a:cubicBezTo>
                <a:cubicBezTo>
                  <a:pt x="640" y="1600"/>
                  <a:pt x="640" y="1600"/>
                  <a:pt x="640" y="1600"/>
                </a:cubicBezTo>
                <a:cubicBezTo>
                  <a:pt x="658" y="1600"/>
                  <a:pt x="672" y="1586"/>
                  <a:pt x="672" y="1568"/>
                </a:cubicBezTo>
                <a:cubicBezTo>
                  <a:pt x="672" y="1568"/>
                  <a:pt x="672" y="1568"/>
                  <a:pt x="672" y="1568"/>
                </a:cubicBezTo>
                <a:cubicBezTo>
                  <a:pt x="672" y="1408"/>
                  <a:pt x="672" y="1408"/>
                  <a:pt x="672" y="1408"/>
                </a:cubicBezTo>
                <a:cubicBezTo>
                  <a:pt x="864" y="1408"/>
                  <a:pt x="864" y="1408"/>
                  <a:pt x="864" y="1408"/>
                </a:cubicBezTo>
                <a:cubicBezTo>
                  <a:pt x="864" y="1824"/>
                  <a:pt x="864" y="1824"/>
                  <a:pt x="864" y="1824"/>
                </a:cubicBezTo>
                <a:cubicBezTo>
                  <a:pt x="224" y="1824"/>
                  <a:pt x="224" y="1824"/>
                  <a:pt x="224" y="1824"/>
                </a:cubicBezTo>
                <a:lnTo>
                  <a:pt x="224" y="1408"/>
                </a:lnTo>
                <a:close/>
                <a:moveTo>
                  <a:pt x="1344" y="832"/>
                </a:moveTo>
                <a:cubicBezTo>
                  <a:pt x="1472" y="832"/>
                  <a:pt x="1472" y="832"/>
                  <a:pt x="1472" y="832"/>
                </a:cubicBezTo>
                <a:cubicBezTo>
                  <a:pt x="1472" y="960"/>
                  <a:pt x="1472" y="960"/>
                  <a:pt x="1472" y="960"/>
                </a:cubicBezTo>
                <a:cubicBezTo>
                  <a:pt x="1344" y="960"/>
                  <a:pt x="1344" y="960"/>
                  <a:pt x="1344" y="960"/>
                </a:cubicBezTo>
                <a:lnTo>
                  <a:pt x="1344" y="832"/>
                </a:lnTo>
                <a:close/>
                <a:moveTo>
                  <a:pt x="1088" y="800"/>
                </a:moveTo>
                <a:cubicBezTo>
                  <a:pt x="1280" y="800"/>
                  <a:pt x="1280" y="800"/>
                  <a:pt x="1280" y="800"/>
                </a:cubicBezTo>
                <a:cubicBezTo>
                  <a:pt x="1280" y="992"/>
                  <a:pt x="1280" y="992"/>
                  <a:pt x="1280" y="992"/>
                </a:cubicBezTo>
                <a:cubicBezTo>
                  <a:pt x="1280" y="1010"/>
                  <a:pt x="1294" y="1024"/>
                  <a:pt x="1312" y="1024"/>
                </a:cubicBezTo>
                <a:cubicBezTo>
                  <a:pt x="1312" y="1024"/>
                  <a:pt x="1312" y="1024"/>
                  <a:pt x="1312" y="1024"/>
                </a:cubicBezTo>
                <a:cubicBezTo>
                  <a:pt x="1504" y="1024"/>
                  <a:pt x="1504" y="1024"/>
                  <a:pt x="1504" y="1024"/>
                </a:cubicBezTo>
                <a:cubicBezTo>
                  <a:pt x="1522" y="1024"/>
                  <a:pt x="1536" y="1010"/>
                  <a:pt x="1536" y="992"/>
                </a:cubicBezTo>
                <a:cubicBezTo>
                  <a:pt x="1536" y="992"/>
                  <a:pt x="1536" y="992"/>
                  <a:pt x="1536" y="992"/>
                </a:cubicBezTo>
                <a:cubicBezTo>
                  <a:pt x="1536" y="800"/>
                  <a:pt x="1536" y="800"/>
                  <a:pt x="1536" y="800"/>
                </a:cubicBezTo>
                <a:cubicBezTo>
                  <a:pt x="1728" y="800"/>
                  <a:pt x="1728" y="800"/>
                  <a:pt x="1728" y="800"/>
                </a:cubicBezTo>
                <a:cubicBezTo>
                  <a:pt x="1728" y="1216"/>
                  <a:pt x="1728" y="1216"/>
                  <a:pt x="1728" y="1216"/>
                </a:cubicBezTo>
                <a:cubicBezTo>
                  <a:pt x="1088" y="1216"/>
                  <a:pt x="1088" y="1216"/>
                  <a:pt x="1088" y="1216"/>
                </a:cubicBezTo>
                <a:lnTo>
                  <a:pt x="1088" y="800"/>
                </a:lnTo>
                <a:close/>
                <a:moveTo>
                  <a:pt x="480" y="800"/>
                </a:moveTo>
                <a:cubicBezTo>
                  <a:pt x="608" y="800"/>
                  <a:pt x="608" y="800"/>
                  <a:pt x="608" y="800"/>
                </a:cubicBezTo>
                <a:cubicBezTo>
                  <a:pt x="608" y="928"/>
                  <a:pt x="608" y="928"/>
                  <a:pt x="608" y="928"/>
                </a:cubicBezTo>
                <a:cubicBezTo>
                  <a:pt x="480" y="928"/>
                  <a:pt x="480" y="928"/>
                  <a:pt x="480" y="928"/>
                </a:cubicBezTo>
                <a:lnTo>
                  <a:pt x="480" y="800"/>
                </a:lnTo>
                <a:close/>
                <a:moveTo>
                  <a:pt x="224" y="800"/>
                </a:moveTo>
                <a:cubicBezTo>
                  <a:pt x="416" y="800"/>
                  <a:pt x="416" y="800"/>
                  <a:pt x="416" y="800"/>
                </a:cubicBezTo>
                <a:cubicBezTo>
                  <a:pt x="416" y="960"/>
                  <a:pt x="416" y="960"/>
                  <a:pt x="416" y="960"/>
                </a:cubicBezTo>
                <a:cubicBezTo>
                  <a:pt x="416" y="978"/>
                  <a:pt x="430" y="992"/>
                  <a:pt x="448" y="992"/>
                </a:cubicBezTo>
                <a:cubicBezTo>
                  <a:pt x="448" y="992"/>
                  <a:pt x="448" y="992"/>
                  <a:pt x="448" y="992"/>
                </a:cubicBezTo>
                <a:cubicBezTo>
                  <a:pt x="640" y="992"/>
                  <a:pt x="640" y="992"/>
                  <a:pt x="640" y="992"/>
                </a:cubicBezTo>
                <a:cubicBezTo>
                  <a:pt x="658" y="992"/>
                  <a:pt x="672" y="978"/>
                  <a:pt x="672" y="960"/>
                </a:cubicBezTo>
                <a:cubicBezTo>
                  <a:pt x="672" y="960"/>
                  <a:pt x="672" y="960"/>
                  <a:pt x="672" y="960"/>
                </a:cubicBezTo>
                <a:cubicBezTo>
                  <a:pt x="672" y="800"/>
                  <a:pt x="672" y="800"/>
                  <a:pt x="672" y="800"/>
                </a:cubicBezTo>
                <a:cubicBezTo>
                  <a:pt x="864" y="800"/>
                  <a:pt x="864" y="800"/>
                  <a:pt x="864" y="800"/>
                </a:cubicBezTo>
                <a:cubicBezTo>
                  <a:pt x="864" y="1216"/>
                  <a:pt x="864" y="1216"/>
                  <a:pt x="864" y="1216"/>
                </a:cubicBezTo>
                <a:cubicBezTo>
                  <a:pt x="224" y="1216"/>
                  <a:pt x="224" y="1216"/>
                  <a:pt x="224" y="1216"/>
                </a:cubicBezTo>
                <a:lnTo>
                  <a:pt x="224" y="80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" name="Group 16"/>
          <p:cNvGrpSpPr>
            <a:grpSpLocks noChangeAspect="1"/>
          </p:cNvGrpSpPr>
          <p:nvPr/>
        </p:nvGrpSpPr>
        <p:grpSpPr bwMode="auto">
          <a:xfrm>
            <a:off x="8159750" y="3809996"/>
            <a:ext cx="498475" cy="438149"/>
            <a:chOff x="5140" y="2412"/>
            <a:chExt cx="314" cy="27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5311" y="2616"/>
              <a:ext cx="27" cy="9"/>
            </a:xfrm>
            <a:custGeom>
              <a:avLst/>
              <a:gdLst>
                <a:gd name="T0" fmla="*/ 142 w 172"/>
                <a:gd name="T1" fmla="*/ 0 h 60"/>
                <a:gd name="T2" fmla="*/ 30 w 172"/>
                <a:gd name="T3" fmla="*/ 0 h 60"/>
                <a:gd name="T4" fmla="*/ 0 w 172"/>
                <a:gd name="T5" fmla="*/ 30 h 60"/>
                <a:gd name="T6" fmla="*/ 30 w 172"/>
                <a:gd name="T7" fmla="*/ 60 h 60"/>
                <a:gd name="T8" fmla="*/ 142 w 172"/>
                <a:gd name="T9" fmla="*/ 60 h 60"/>
                <a:gd name="T10" fmla="*/ 172 w 172"/>
                <a:gd name="T11" fmla="*/ 30 h 60"/>
                <a:gd name="T12" fmla="*/ 142 w 172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60">
                  <a:moveTo>
                    <a:pt x="142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142" y="60"/>
                    <a:pt x="142" y="60"/>
                    <a:pt x="142" y="60"/>
                  </a:cubicBezTo>
                  <a:cubicBezTo>
                    <a:pt x="159" y="60"/>
                    <a:pt x="172" y="46"/>
                    <a:pt x="172" y="30"/>
                  </a:cubicBezTo>
                  <a:cubicBezTo>
                    <a:pt x="172" y="13"/>
                    <a:pt x="159" y="0"/>
                    <a:pt x="1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8"/>
            <p:cNvSpPr>
              <a:spLocks noEditPoints="1"/>
            </p:cNvSpPr>
            <p:nvPr/>
          </p:nvSpPr>
          <p:spPr bwMode="auto">
            <a:xfrm>
              <a:off x="5275" y="2412"/>
              <a:ext cx="179" cy="276"/>
            </a:xfrm>
            <a:custGeom>
              <a:avLst/>
              <a:gdLst>
                <a:gd name="T0" fmla="*/ 795 w 1172"/>
                <a:gd name="T1" fmla="*/ 857 h 1798"/>
                <a:gd name="T2" fmla="*/ 855 w 1172"/>
                <a:gd name="T3" fmla="*/ 628 h 1798"/>
                <a:gd name="T4" fmla="*/ 944 w 1172"/>
                <a:gd name="T5" fmla="*/ 516 h 1798"/>
                <a:gd name="T6" fmla="*/ 548 w 1172"/>
                <a:gd name="T7" fmla="*/ 7 h 1798"/>
                <a:gd name="T8" fmla="*/ 183 w 1172"/>
                <a:gd name="T9" fmla="*/ 262 h 1798"/>
                <a:gd name="T10" fmla="*/ 155 w 1172"/>
                <a:gd name="T11" fmla="*/ 538 h 1798"/>
                <a:gd name="T12" fmla="*/ 323 w 1172"/>
                <a:gd name="T13" fmla="*/ 782 h 1798"/>
                <a:gd name="T14" fmla="*/ 221 w 1172"/>
                <a:gd name="T15" fmla="*/ 941 h 1798"/>
                <a:gd name="T16" fmla="*/ 9 w 1172"/>
                <a:gd name="T17" fmla="*/ 1066 h 1798"/>
                <a:gd name="T18" fmla="*/ 79 w 1172"/>
                <a:gd name="T19" fmla="*/ 1060 h 1798"/>
                <a:gd name="T20" fmla="*/ 409 w 1172"/>
                <a:gd name="T21" fmla="*/ 1213 h 1798"/>
                <a:gd name="T22" fmla="*/ 435 w 1172"/>
                <a:gd name="T23" fmla="*/ 1766 h 1798"/>
                <a:gd name="T24" fmla="*/ 495 w 1172"/>
                <a:gd name="T25" fmla="*/ 1769 h 1798"/>
                <a:gd name="T26" fmla="*/ 604 w 1172"/>
                <a:gd name="T27" fmla="*/ 1769 h 1798"/>
                <a:gd name="T28" fmla="*/ 664 w 1172"/>
                <a:gd name="T29" fmla="*/ 1766 h 1798"/>
                <a:gd name="T30" fmla="*/ 690 w 1172"/>
                <a:gd name="T31" fmla="*/ 1213 h 1798"/>
                <a:gd name="T32" fmla="*/ 1020 w 1172"/>
                <a:gd name="T33" fmla="*/ 1060 h 1798"/>
                <a:gd name="T34" fmla="*/ 913 w 1172"/>
                <a:gd name="T35" fmla="*/ 1341 h 1798"/>
                <a:gd name="T36" fmla="*/ 973 w 1172"/>
                <a:gd name="T37" fmla="*/ 1768 h 1798"/>
                <a:gd name="T38" fmla="*/ 1104 w 1172"/>
                <a:gd name="T39" fmla="*/ 1152 h 1798"/>
                <a:gd name="T40" fmla="*/ 1114 w 1172"/>
                <a:gd name="T41" fmla="*/ 1798 h 1798"/>
                <a:gd name="T42" fmla="*/ 1169 w 1172"/>
                <a:gd name="T43" fmla="*/ 1197 h 1798"/>
                <a:gd name="T44" fmla="*/ 243 w 1172"/>
                <a:gd name="T45" fmla="*/ 568 h 1798"/>
                <a:gd name="T46" fmla="*/ 215 w 1172"/>
                <a:gd name="T47" fmla="*/ 516 h 1798"/>
                <a:gd name="T48" fmla="*/ 283 w 1172"/>
                <a:gd name="T49" fmla="*/ 513 h 1798"/>
                <a:gd name="T50" fmla="*/ 362 w 1172"/>
                <a:gd name="T51" fmla="*/ 417 h 1798"/>
                <a:gd name="T52" fmla="*/ 264 w 1172"/>
                <a:gd name="T53" fmla="*/ 431 h 1798"/>
                <a:gd name="T54" fmla="*/ 330 w 1172"/>
                <a:gd name="T55" fmla="*/ 151 h 1798"/>
                <a:gd name="T56" fmla="*/ 809 w 1172"/>
                <a:gd name="T57" fmla="*/ 152 h 1798"/>
                <a:gd name="T58" fmla="*/ 808 w 1172"/>
                <a:gd name="T59" fmla="*/ 362 h 1798"/>
                <a:gd name="T60" fmla="*/ 334 w 1172"/>
                <a:gd name="T61" fmla="*/ 266 h 1798"/>
                <a:gd name="T62" fmla="*/ 784 w 1172"/>
                <a:gd name="T63" fmla="*/ 460 h 1798"/>
                <a:gd name="T64" fmla="*/ 884 w 1172"/>
                <a:gd name="T65" fmla="*/ 516 h 1798"/>
                <a:gd name="T66" fmla="*/ 857 w 1172"/>
                <a:gd name="T67" fmla="*/ 568 h 1798"/>
                <a:gd name="T68" fmla="*/ 303 w 1172"/>
                <a:gd name="T69" fmla="*/ 615 h 1798"/>
                <a:gd name="T70" fmla="*/ 396 w 1172"/>
                <a:gd name="T71" fmla="*/ 1142 h 1798"/>
                <a:gd name="T72" fmla="*/ 506 w 1172"/>
                <a:gd name="T73" fmla="*/ 1076 h 1798"/>
                <a:gd name="T74" fmla="*/ 523 w 1172"/>
                <a:gd name="T75" fmla="*/ 1144 h 1798"/>
                <a:gd name="T76" fmla="*/ 578 w 1172"/>
                <a:gd name="T77" fmla="*/ 1185 h 1798"/>
                <a:gd name="T78" fmla="*/ 383 w 1172"/>
                <a:gd name="T79" fmla="*/ 889 h 1798"/>
                <a:gd name="T80" fmla="*/ 716 w 1172"/>
                <a:gd name="T81" fmla="*/ 832 h 1798"/>
                <a:gd name="T82" fmla="*/ 703 w 1172"/>
                <a:gd name="T83" fmla="*/ 1142 h 1798"/>
                <a:gd name="T84" fmla="*/ 593 w 1172"/>
                <a:gd name="T85" fmla="*/ 1076 h 1798"/>
                <a:gd name="T86" fmla="*/ 703 w 1172"/>
                <a:gd name="T87" fmla="*/ 1142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72" h="1798">
                  <a:moveTo>
                    <a:pt x="1042" y="1004"/>
                  </a:moveTo>
                  <a:cubicBezTo>
                    <a:pt x="879" y="941"/>
                    <a:pt x="879" y="941"/>
                    <a:pt x="879" y="941"/>
                  </a:cubicBezTo>
                  <a:cubicBezTo>
                    <a:pt x="795" y="857"/>
                    <a:pt x="795" y="857"/>
                    <a:pt x="795" y="857"/>
                  </a:cubicBezTo>
                  <a:cubicBezTo>
                    <a:pt x="790" y="852"/>
                    <a:pt x="783" y="849"/>
                    <a:pt x="776" y="849"/>
                  </a:cubicBezTo>
                  <a:cubicBezTo>
                    <a:pt x="776" y="782"/>
                    <a:pt x="776" y="782"/>
                    <a:pt x="776" y="782"/>
                  </a:cubicBezTo>
                  <a:cubicBezTo>
                    <a:pt x="815" y="740"/>
                    <a:pt x="843" y="687"/>
                    <a:pt x="855" y="628"/>
                  </a:cubicBezTo>
                  <a:cubicBezTo>
                    <a:pt x="862" y="628"/>
                    <a:pt x="869" y="627"/>
                    <a:pt x="876" y="626"/>
                  </a:cubicBezTo>
                  <a:cubicBezTo>
                    <a:pt x="915" y="618"/>
                    <a:pt x="944" y="581"/>
                    <a:pt x="944" y="538"/>
                  </a:cubicBezTo>
                  <a:cubicBezTo>
                    <a:pt x="944" y="516"/>
                    <a:pt x="944" y="516"/>
                    <a:pt x="944" y="516"/>
                  </a:cubicBezTo>
                  <a:cubicBezTo>
                    <a:pt x="944" y="491"/>
                    <a:pt x="934" y="469"/>
                    <a:pt x="918" y="452"/>
                  </a:cubicBezTo>
                  <a:cubicBezTo>
                    <a:pt x="945" y="308"/>
                    <a:pt x="923" y="191"/>
                    <a:pt x="855" y="112"/>
                  </a:cubicBezTo>
                  <a:cubicBezTo>
                    <a:pt x="789" y="36"/>
                    <a:pt x="683" y="0"/>
                    <a:pt x="548" y="7"/>
                  </a:cubicBezTo>
                  <a:cubicBezTo>
                    <a:pt x="423" y="14"/>
                    <a:pt x="343" y="71"/>
                    <a:pt x="318" y="92"/>
                  </a:cubicBezTo>
                  <a:cubicBezTo>
                    <a:pt x="304" y="94"/>
                    <a:pt x="280" y="99"/>
                    <a:pt x="256" y="113"/>
                  </a:cubicBezTo>
                  <a:cubicBezTo>
                    <a:pt x="222" y="133"/>
                    <a:pt x="183" y="175"/>
                    <a:pt x="183" y="262"/>
                  </a:cubicBezTo>
                  <a:cubicBezTo>
                    <a:pt x="183" y="337"/>
                    <a:pt x="195" y="400"/>
                    <a:pt x="204" y="436"/>
                  </a:cubicBezTo>
                  <a:cubicBezTo>
                    <a:pt x="174" y="450"/>
                    <a:pt x="155" y="481"/>
                    <a:pt x="155" y="516"/>
                  </a:cubicBezTo>
                  <a:cubicBezTo>
                    <a:pt x="155" y="538"/>
                    <a:pt x="155" y="538"/>
                    <a:pt x="155" y="538"/>
                  </a:cubicBezTo>
                  <a:cubicBezTo>
                    <a:pt x="155" y="581"/>
                    <a:pt x="184" y="618"/>
                    <a:pt x="224" y="626"/>
                  </a:cubicBezTo>
                  <a:cubicBezTo>
                    <a:pt x="231" y="627"/>
                    <a:pt x="238" y="628"/>
                    <a:pt x="245" y="628"/>
                  </a:cubicBezTo>
                  <a:cubicBezTo>
                    <a:pt x="256" y="687"/>
                    <a:pt x="284" y="740"/>
                    <a:pt x="323" y="782"/>
                  </a:cubicBezTo>
                  <a:cubicBezTo>
                    <a:pt x="323" y="849"/>
                    <a:pt x="323" y="849"/>
                    <a:pt x="323" y="849"/>
                  </a:cubicBezTo>
                  <a:cubicBezTo>
                    <a:pt x="316" y="849"/>
                    <a:pt x="309" y="852"/>
                    <a:pt x="304" y="857"/>
                  </a:cubicBezTo>
                  <a:cubicBezTo>
                    <a:pt x="221" y="941"/>
                    <a:pt x="221" y="941"/>
                    <a:pt x="221" y="941"/>
                  </a:cubicBezTo>
                  <a:cubicBezTo>
                    <a:pt x="57" y="1004"/>
                    <a:pt x="57" y="1004"/>
                    <a:pt x="57" y="1004"/>
                  </a:cubicBezTo>
                  <a:cubicBezTo>
                    <a:pt x="43" y="1009"/>
                    <a:pt x="30" y="1016"/>
                    <a:pt x="17" y="1025"/>
                  </a:cubicBezTo>
                  <a:cubicBezTo>
                    <a:pt x="3" y="1034"/>
                    <a:pt x="0" y="1053"/>
                    <a:pt x="9" y="1066"/>
                  </a:cubicBezTo>
                  <a:cubicBezTo>
                    <a:pt x="15" y="1075"/>
                    <a:pt x="24" y="1079"/>
                    <a:pt x="34" y="1079"/>
                  </a:cubicBezTo>
                  <a:cubicBezTo>
                    <a:pt x="40" y="1079"/>
                    <a:pt x="46" y="1078"/>
                    <a:pt x="51" y="1074"/>
                  </a:cubicBezTo>
                  <a:cubicBezTo>
                    <a:pt x="59" y="1068"/>
                    <a:pt x="69" y="1063"/>
                    <a:pt x="79" y="1060"/>
                  </a:cubicBezTo>
                  <a:cubicBezTo>
                    <a:pt x="230" y="1001"/>
                    <a:pt x="230" y="1001"/>
                    <a:pt x="230" y="1001"/>
                  </a:cubicBezTo>
                  <a:cubicBezTo>
                    <a:pt x="346" y="1175"/>
                    <a:pt x="346" y="1175"/>
                    <a:pt x="346" y="1175"/>
                  </a:cubicBezTo>
                  <a:cubicBezTo>
                    <a:pt x="361" y="1197"/>
                    <a:pt x="384" y="1210"/>
                    <a:pt x="409" y="1213"/>
                  </a:cubicBezTo>
                  <a:cubicBezTo>
                    <a:pt x="412" y="1213"/>
                    <a:pt x="415" y="1213"/>
                    <a:pt x="418" y="1213"/>
                  </a:cubicBezTo>
                  <a:cubicBezTo>
                    <a:pt x="433" y="1213"/>
                    <a:pt x="447" y="1209"/>
                    <a:pt x="460" y="1202"/>
                  </a:cubicBezTo>
                  <a:cubicBezTo>
                    <a:pt x="435" y="1766"/>
                    <a:pt x="435" y="1766"/>
                    <a:pt x="435" y="1766"/>
                  </a:cubicBezTo>
                  <a:cubicBezTo>
                    <a:pt x="435" y="1783"/>
                    <a:pt x="448" y="1797"/>
                    <a:pt x="464" y="1798"/>
                  </a:cubicBezTo>
                  <a:cubicBezTo>
                    <a:pt x="465" y="1798"/>
                    <a:pt x="465" y="1798"/>
                    <a:pt x="465" y="1798"/>
                  </a:cubicBezTo>
                  <a:cubicBezTo>
                    <a:pt x="481" y="1798"/>
                    <a:pt x="495" y="1785"/>
                    <a:pt x="495" y="1769"/>
                  </a:cubicBezTo>
                  <a:cubicBezTo>
                    <a:pt x="518" y="1245"/>
                    <a:pt x="518" y="1245"/>
                    <a:pt x="518" y="1245"/>
                  </a:cubicBezTo>
                  <a:cubicBezTo>
                    <a:pt x="581" y="1245"/>
                    <a:pt x="581" y="1245"/>
                    <a:pt x="581" y="1245"/>
                  </a:cubicBezTo>
                  <a:cubicBezTo>
                    <a:pt x="604" y="1769"/>
                    <a:pt x="604" y="1769"/>
                    <a:pt x="604" y="1769"/>
                  </a:cubicBezTo>
                  <a:cubicBezTo>
                    <a:pt x="605" y="1785"/>
                    <a:pt x="618" y="1798"/>
                    <a:pt x="634" y="1798"/>
                  </a:cubicBezTo>
                  <a:cubicBezTo>
                    <a:pt x="634" y="1798"/>
                    <a:pt x="635" y="1798"/>
                    <a:pt x="635" y="1798"/>
                  </a:cubicBezTo>
                  <a:cubicBezTo>
                    <a:pt x="652" y="1797"/>
                    <a:pt x="664" y="1783"/>
                    <a:pt x="664" y="1766"/>
                  </a:cubicBezTo>
                  <a:cubicBezTo>
                    <a:pt x="639" y="1202"/>
                    <a:pt x="639" y="1202"/>
                    <a:pt x="639" y="1202"/>
                  </a:cubicBezTo>
                  <a:cubicBezTo>
                    <a:pt x="652" y="1209"/>
                    <a:pt x="666" y="1213"/>
                    <a:pt x="681" y="1213"/>
                  </a:cubicBezTo>
                  <a:cubicBezTo>
                    <a:pt x="684" y="1213"/>
                    <a:pt x="687" y="1213"/>
                    <a:pt x="690" y="1213"/>
                  </a:cubicBezTo>
                  <a:cubicBezTo>
                    <a:pt x="715" y="1210"/>
                    <a:pt x="738" y="1197"/>
                    <a:pt x="753" y="1175"/>
                  </a:cubicBezTo>
                  <a:cubicBezTo>
                    <a:pt x="869" y="1001"/>
                    <a:pt x="869" y="1001"/>
                    <a:pt x="869" y="1001"/>
                  </a:cubicBezTo>
                  <a:cubicBezTo>
                    <a:pt x="1020" y="1060"/>
                    <a:pt x="1020" y="1060"/>
                    <a:pt x="1020" y="1060"/>
                  </a:cubicBezTo>
                  <a:cubicBezTo>
                    <a:pt x="1042" y="1068"/>
                    <a:pt x="1060" y="1081"/>
                    <a:pt x="1074" y="1097"/>
                  </a:cubicBezTo>
                  <a:cubicBezTo>
                    <a:pt x="971" y="1201"/>
                    <a:pt x="971" y="1201"/>
                    <a:pt x="971" y="1201"/>
                  </a:cubicBezTo>
                  <a:cubicBezTo>
                    <a:pt x="933" y="1238"/>
                    <a:pt x="913" y="1288"/>
                    <a:pt x="913" y="1341"/>
                  </a:cubicBezTo>
                  <a:cubicBezTo>
                    <a:pt x="913" y="1768"/>
                    <a:pt x="913" y="1768"/>
                    <a:pt x="913" y="1768"/>
                  </a:cubicBezTo>
                  <a:cubicBezTo>
                    <a:pt x="913" y="1784"/>
                    <a:pt x="926" y="1798"/>
                    <a:pt x="943" y="1798"/>
                  </a:cubicBezTo>
                  <a:cubicBezTo>
                    <a:pt x="959" y="1798"/>
                    <a:pt x="973" y="1784"/>
                    <a:pt x="973" y="1768"/>
                  </a:cubicBezTo>
                  <a:cubicBezTo>
                    <a:pt x="973" y="1341"/>
                    <a:pt x="973" y="1341"/>
                    <a:pt x="973" y="1341"/>
                  </a:cubicBezTo>
                  <a:cubicBezTo>
                    <a:pt x="973" y="1304"/>
                    <a:pt x="987" y="1269"/>
                    <a:pt x="1013" y="1243"/>
                  </a:cubicBezTo>
                  <a:cubicBezTo>
                    <a:pt x="1104" y="1152"/>
                    <a:pt x="1104" y="1152"/>
                    <a:pt x="1104" y="1152"/>
                  </a:cubicBezTo>
                  <a:cubicBezTo>
                    <a:pt x="1108" y="1166"/>
                    <a:pt x="1109" y="1180"/>
                    <a:pt x="1109" y="1194"/>
                  </a:cubicBezTo>
                  <a:cubicBezTo>
                    <a:pt x="1086" y="1767"/>
                    <a:pt x="1086" y="1767"/>
                    <a:pt x="1086" y="1767"/>
                  </a:cubicBezTo>
                  <a:cubicBezTo>
                    <a:pt x="1085" y="1783"/>
                    <a:pt x="1098" y="1797"/>
                    <a:pt x="1114" y="1798"/>
                  </a:cubicBezTo>
                  <a:cubicBezTo>
                    <a:pt x="1115" y="1798"/>
                    <a:pt x="1115" y="1798"/>
                    <a:pt x="1116" y="1798"/>
                  </a:cubicBezTo>
                  <a:cubicBezTo>
                    <a:pt x="1132" y="1798"/>
                    <a:pt x="1145" y="1785"/>
                    <a:pt x="1146" y="1769"/>
                  </a:cubicBezTo>
                  <a:cubicBezTo>
                    <a:pt x="1169" y="1197"/>
                    <a:pt x="1169" y="1197"/>
                    <a:pt x="1169" y="1197"/>
                  </a:cubicBezTo>
                  <a:cubicBezTo>
                    <a:pt x="1172" y="1112"/>
                    <a:pt x="1121" y="1034"/>
                    <a:pt x="1042" y="1004"/>
                  </a:cubicBezTo>
                  <a:close/>
                  <a:moveTo>
                    <a:pt x="303" y="615"/>
                  </a:moveTo>
                  <a:cubicBezTo>
                    <a:pt x="298" y="587"/>
                    <a:pt x="271" y="566"/>
                    <a:pt x="243" y="568"/>
                  </a:cubicBezTo>
                  <a:cubicBezTo>
                    <a:pt x="240" y="568"/>
                    <a:pt x="238" y="568"/>
                    <a:pt x="236" y="567"/>
                  </a:cubicBezTo>
                  <a:cubicBezTo>
                    <a:pt x="224" y="565"/>
                    <a:pt x="215" y="552"/>
                    <a:pt x="215" y="538"/>
                  </a:cubicBezTo>
                  <a:cubicBezTo>
                    <a:pt x="215" y="516"/>
                    <a:pt x="215" y="516"/>
                    <a:pt x="215" y="516"/>
                  </a:cubicBezTo>
                  <a:cubicBezTo>
                    <a:pt x="215" y="503"/>
                    <a:pt x="224" y="490"/>
                    <a:pt x="236" y="488"/>
                  </a:cubicBezTo>
                  <a:cubicBezTo>
                    <a:pt x="246" y="486"/>
                    <a:pt x="255" y="490"/>
                    <a:pt x="262" y="498"/>
                  </a:cubicBezTo>
                  <a:cubicBezTo>
                    <a:pt x="267" y="505"/>
                    <a:pt x="274" y="510"/>
                    <a:pt x="283" y="513"/>
                  </a:cubicBezTo>
                  <a:cubicBezTo>
                    <a:pt x="295" y="516"/>
                    <a:pt x="309" y="514"/>
                    <a:pt x="319" y="507"/>
                  </a:cubicBezTo>
                  <a:cubicBezTo>
                    <a:pt x="338" y="494"/>
                    <a:pt x="354" y="477"/>
                    <a:pt x="368" y="459"/>
                  </a:cubicBezTo>
                  <a:cubicBezTo>
                    <a:pt x="378" y="445"/>
                    <a:pt x="375" y="427"/>
                    <a:pt x="362" y="417"/>
                  </a:cubicBezTo>
                  <a:cubicBezTo>
                    <a:pt x="349" y="407"/>
                    <a:pt x="330" y="410"/>
                    <a:pt x="320" y="423"/>
                  </a:cubicBezTo>
                  <a:cubicBezTo>
                    <a:pt x="313" y="432"/>
                    <a:pt x="305" y="441"/>
                    <a:pt x="297" y="448"/>
                  </a:cubicBezTo>
                  <a:cubicBezTo>
                    <a:pt x="287" y="440"/>
                    <a:pt x="276" y="434"/>
                    <a:pt x="264" y="431"/>
                  </a:cubicBezTo>
                  <a:cubicBezTo>
                    <a:pt x="257" y="401"/>
                    <a:pt x="243" y="338"/>
                    <a:pt x="243" y="262"/>
                  </a:cubicBezTo>
                  <a:cubicBezTo>
                    <a:pt x="243" y="216"/>
                    <a:pt x="257" y="183"/>
                    <a:pt x="285" y="166"/>
                  </a:cubicBezTo>
                  <a:cubicBezTo>
                    <a:pt x="307" y="152"/>
                    <a:pt x="330" y="151"/>
                    <a:pt x="330" y="151"/>
                  </a:cubicBezTo>
                  <a:cubicBezTo>
                    <a:pt x="337" y="151"/>
                    <a:pt x="345" y="148"/>
                    <a:pt x="350" y="143"/>
                  </a:cubicBezTo>
                  <a:cubicBezTo>
                    <a:pt x="351" y="142"/>
                    <a:pt x="425" y="74"/>
                    <a:pt x="551" y="67"/>
                  </a:cubicBezTo>
                  <a:cubicBezTo>
                    <a:pt x="667" y="61"/>
                    <a:pt x="756" y="90"/>
                    <a:pt x="809" y="152"/>
                  </a:cubicBezTo>
                  <a:cubicBezTo>
                    <a:pt x="863" y="213"/>
                    <a:pt x="881" y="309"/>
                    <a:pt x="861" y="428"/>
                  </a:cubicBezTo>
                  <a:cubicBezTo>
                    <a:pt x="853" y="427"/>
                    <a:pt x="845" y="428"/>
                    <a:pt x="836" y="429"/>
                  </a:cubicBezTo>
                  <a:cubicBezTo>
                    <a:pt x="808" y="362"/>
                    <a:pt x="808" y="362"/>
                    <a:pt x="808" y="362"/>
                  </a:cubicBezTo>
                  <a:cubicBezTo>
                    <a:pt x="802" y="348"/>
                    <a:pt x="787" y="340"/>
                    <a:pt x="772" y="344"/>
                  </a:cubicBezTo>
                  <a:cubicBezTo>
                    <a:pt x="770" y="345"/>
                    <a:pt x="493" y="415"/>
                    <a:pt x="376" y="271"/>
                  </a:cubicBezTo>
                  <a:cubicBezTo>
                    <a:pt x="366" y="258"/>
                    <a:pt x="347" y="256"/>
                    <a:pt x="334" y="266"/>
                  </a:cubicBezTo>
                  <a:cubicBezTo>
                    <a:pt x="321" y="276"/>
                    <a:pt x="319" y="295"/>
                    <a:pt x="330" y="308"/>
                  </a:cubicBezTo>
                  <a:cubicBezTo>
                    <a:pt x="448" y="456"/>
                    <a:pt x="684" y="424"/>
                    <a:pt x="762" y="408"/>
                  </a:cubicBezTo>
                  <a:cubicBezTo>
                    <a:pt x="784" y="460"/>
                    <a:pt x="784" y="460"/>
                    <a:pt x="784" y="460"/>
                  </a:cubicBezTo>
                  <a:cubicBezTo>
                    <a:pt x="793" y="483"/>
                    <a:pt x="817" y="495"/>
                    <a:pt x="841" y="490"/>
                  </a:cubicBezTo>
                  <a:cubicBezTo>
                    <a:pt x="850" y="487"/>
                    <a:pt x="860" y="487"/>
                    <a:pt x="863" y="488"/>
                  </a:cubicBezTo>
                  <a:cubicBezTo>
                    <a:pt x="875" y="490"/>
                    <a:pt x="884" y="502"/>
                    <a:pt x="884" y="516"/>
                  </a:cubicBezTo>
                  <a:cubicBezTo>
                    <a:pt x="884" y="538"/>
                    <a:pt x="884" y="538"/>
                    <a:pt x="884" y="538"/>
                  </a:cubicBezTo>
                  <a:cubicBezTo>
                    <a:pt x="884" y="552"/>
                    <a:pt x="875" y="565"/>
                    <a:pt x="864" y="567"/>
                  </a:cubicBezTo>
                  <a:cubicBezTo>
                    <a:pt x="861" y="568"/>
                    <a:pt x="859" y="568"/>
                    <a:pt x="857" y="568"/>
                  </a:cubicBezTo>
                  <a:cubicBezTo>
                    <a:pt x="828" y="566"/>
                    <a:pt x="801" y="587"/>
                    <a:pt x="796" y="615"/>
                  </a:cubicBezTo>
                  <a:cubicBezTo>
                    <a:pt x="774" y="734"/>
                    <a:pt x="670" y="820"/>
                    <a:pt x="550" y="820"/>
                  </a:cubicBezTo>
                  <a:cubicBezTo>
                    <a:pt x="429" y="820"/>
                    <a:pt x="325" y="734"/>
                    <a:pt x="303" y="615"/>
                  </a:cubicBezTo>
                  <a:close/>
                  <a:moveTo>
                    <a:pt x="436" y="1146"/>
                  </a:moveTo>
                  <a:cubicBezTo>
                    <a:pt x="429" y="1153"/>
                    <a:pt x="420" y="1154"/>
                    <a:pt x="415" y="1153"/>
                  </a:cubicBezTo>
                  <a:cubicBezTo>
                    <a:pt x="411" y="1153"/>
                    <a:pt x="402" y="1151"/>
                    <a:pt x="396" y="1142"/>
                  </a:cubicBezTo>
                  <a:cubicBezTo>
                    <a:pt x="279" y="967"/>
                    <a:pt x="279" y="967"/>
                    <a:pt x="279" y="967"/>
                  </a:cubicBezTo>
                  <a:cubicBezTo>
                    <a:pt x="326" y="920"/>
                    <a:pt x="326" y="920"/>
                    <a:pt x="326" y="920"/>
                  </a:cubicBezTo>
                  <a:cubicBezTo>
                    <a:pt x="506" y="1076"/>
                    <a:pt x="506" y="1076"/>
                    <a:pt x="506" y="1076"/>
                  </a:cubicBezTo>
                  <a:lnTo>
                    <a:pt x="436" y="1146"/>
                  </a:lnTo>
                  <a:close/>
                  <a:moveTo>
                    <a:pt x="521" y="1185"/>
                  </a:moveTo>
                  <a:cubicBezTo>
                    <a:pt x="523" y="1144"/>
                    <a:pt x="523" y="1144"/>
                    <a:pt x="523" y="1144"/>
                  </a:cubicBezTo>
                  <a:cubicBezTo>
                    <a:pt x="550" y="1117"/>
                    <a:pt x="550" y="1117"/>
                    <a:pt x="550" y="1117"/>
                  </a:cubicBezTo>
                  <a:cubicBezTo>
                    <a:pt x="576" y="1144"/>
                    <a:pt x="576" y="1144"/>
                    <a:pt x="576" y="1144"/>
                  </a:cubicBezTo>
                  <a:cubicBezTo>
                    <a:pt x="578" y="1185"/>
                    <a:pt x="578" y="1185"/>
                    <a:pt x="578" y="1185"/>
                  </a:cubicBezTo>
                  <a:lnTo>
                    <a:pt x="521" y="1185"/>
                  </a:lnTo>
                  <a:close/>
                  <a:moveTo>
                    <a:pt x="550" y="1035"/>
                  </a:moveTo>
                  <a:cubicBezTo>
                    <a:pt x="383" y="889"/>
                    <a:pt x="383" y="889"/>
                    <a:pt x="383" y="889"/>
                  </a:cubicBezTo>
                  <a:cubicBezTo>
                    <a:pt x="383" y="832"/>
                    <a:pt x="383" y="832"/>
                    <a:pt x="383" y="832"/>
                  </a:cubicBezTo>
                  <a:cubicBezTo>
                    <a:pt x="432" y="863"/>
                    <a:pt x="489" y="880"/>
                    <a:pt x="550" y="880"/>
                  </a:cubicBezTo>
                  <a:cubicBezTo>
                    <a:pt x="610" y="880"/>
                    <a:pt x="668" y="863"/>
                    <a:pt x="716" y="832"/>
                  </a:cubicBezTo>
                  <a:cubicBezTo>
                    <a:pt x="716" y="889"/>
                    <a:pt x="716" y="889"/>
                    <a:pt x="716" y="889"/>
                  </a:cubicBezTo>
                  <a:lnTo>
                    <a:pt x="550" y="1035"/>
                  </a:lnTo>
                  <a:close/>
                  <a:moveTo>
                    <a:pt x="703" y="1142"/>
                  </a:moveTo>
                  <a:cubicBezTo>
                    <a:pt x="697" y="1151"/>
                    <a:pt x="688" y="1153"/>
                    <a:pt x="684" y="1153"/>
                  </a:cubicBezTo>
                  <a:cubicBezTo>
                    <a:pt x="679" y="1154"/>
                    <a:pt x="670" y="1153"/>
                    <a:pt x="663" y="1146"/>
                  </a:cubicBezTo>
                  <a:cubicBezTo>
                    <a:pt x="593" y="1076"/>
                    <a:pt x="593" y="1076"/>
                    <a:pt x="593" y="1076"/>
                  </a:cubicBezTo>
                  <a:cubicBezTo>
                    <a:pt x="773" y="920"/>
                    <a:pt x="773" y="920"/>
                    <a:pt x="773" y="920"/>
                  </a:cubicBezTo>
                  <a:cubicBezTo>
                    <a:pt x="820" y="967"/>
                    <a:pt x="820" y="967"/>
                    <a:pt x="820" y="967"/>
                  </a:cubicBezTo>
                  <a:lnTo>
                    <a:pt x="703" y="1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9"/>
            <p:cNvSpPr>
              <a:spLocks noEditPoints="1"/>
            </p:cNvSpPr>
            <p:nvPr/>
          </p:nvSpPr>
          <p:spPr bwMode="auto">
            <a:xfrm>
              <a:off x="5140" y="2413"/>
              <a:ext cx="165" cy="275"/>
            </a:xfrm>
            <a:custGeom>
              <a:avLst/>
              <a:gdLst>
                <a:gd name="T0" fmla="*/ 728 w 1077"/>
                <a:gd name="T1" fmla="*/ 1011 h 1792"/>
                <a:gd name="T2" fmla="*/ 843 w 1077"/>
                <a:gd name="T3" fmla="*/ 753 h 1792"/>
                <a:gd name="T4" fmla="*/ 933 w 1077"/>
                <a:gd name="T5" fmla="*/ 642 h 1792"/>
                <a:gd name="T6" fmla="*/ 737 w 1077"/>
                <a:gd name="T7" fmla="*/ 188 h 1792"/>
                <a:gd name="T8" fmla="*/ 171 w 1077"/>
                <a:gd name="T9" fmla="*/ 485 h 1792"/>
                <a:gd name="T10" fmla="*/ 143 w 1077"/>
                <a:gd name="T11" fmla="*/ 663 h 1792"/>
                <a:gd name="T12" fmla="*/ 368 w 1077"/>
                <a:gd name="T13" fmla="*/ 955 h 1792"/>
                <a:gd name="T14" fmla="*/ 269 w 1077"/>
                <a:gd name="T15" fmla="*/ 1091 h 1792"/>
                <a:gd name="T16" fmla="*/ 21 w 1077"/>
                <a:gd name="T17" fmla="*/ 1763 h 1792"/>
                <a:gd name="T18" fmla="*/ 81 w 1077"/>
                <a:gd name="T19" fmla="*/ 1760 h 1792"/>
                <a:gd name="T20" fmla="*/ 161 w 1077"/>
                <a:gd name="T21" fmla="*/ 1361 h 1792"/>
                <a:gd name="T22" fmla="*/ 229 w 1077"/>
                <a:gd name="T23" fmla="*/ 1792 h 1792"/>
                <a:gd name="T24" fmla="*/ 207 w 1077"/>
                <a:gd name="T25" fmla="*/ 1323 h 1792"/>
                <a:gd name="T26" fmla="*/ 274 w 1077"/>
                <a:gd name="T27" fmla="*/ 1154 h 1792"/>
                <a:gd name="T28" fmla="*/ 413 w 1077"/>
                <a:gd name="T29" fmla="*/ 1328 h 1792"/>
                <a:gd name="T30" fmla="*/ 508 w 1077"/>
                <a:gd name="T31" fmla="*/ 1762 h 1792"/>
                <a:gd name="T32" fmla="*/ 568 w 1077"/>
                <a:gd name="T33" fmla="*/ 1265 h 1792"/>
                <a:gd name="T34" fmla="*/ 672 w 1077"/>
                <a:gd name="T35" fmla="*/ 1327 h 1792"/>
                <a:gd name="T36" fmla="*/ 930 w 1077"/>
                <a:gd name="T37" fmla="*/ 1210 h 1792"/>
                <a:gd name="T38" fmla="*/ 817 w 1077"/>
                <a:gd name="T39" fmla="*/ 1468 h 1792"/>
                <a:gd name="T40" fmla="*/ 877 w 1077"/>
                <a:gd name="T41" fmla="*/ 1762 h 1792"/>
                <a:gd name="T42" fmla="*/ 994 w 1077"/>
                <a:gd name="T43" fmla="*/ 1267 h 1792"/>
                <a:gd name="T44" fmla="*/ 1024 w 1077"/>
                <a:gd name="T45" fmla="*/ 1792 h 1792"/>
                <a:gd name="T46" fmla="*/ 1073 w 1077"/>
                <a:gd name="T47" fmla="*/ 1345 h 1792"/>
                <a:gd name="T48" fmla="*/ 672 w 1077"/>
                <a:gd name="T49" fmla="*/ 156 h 1792"/>
                <a:gd name="T50" fmla="*/ 538 w 1077"/>
                <a:gd name="T51" fmla="*/ 60 h 1792"/>
                <a:gd name="T52" fmla="*/ 223 w 1077"/>
                <a:gd name="T53" fmla="*/ 693 h 1792"/>
                <a:gd name="T54" fmla="*/ 225 w 1077"/>
                <a:gd name="T55" fmla="*/ 613 h 1792"/>
                <a:gd name="T56" fmla="*/ 308 w 1077"/>
                <a:gd name="T57" fmla="*/ 632 h 1792"/>
                <a:gd name="T58" fmla="*/ 308 w 1077"/>
                <a:gd name="T59" fmla="*/ 549 h 1792"/>
                <a:gd name="T60" fmla="*/ 231 w 1077"/>
                <a:gd name="T61" fmla="*/ 485 h 1792"/>
                <a:gd name="T62" fmla="*/ 836 w 1077"/>
                <a:gd name="T63" fmla="*/ 554 h 1792"/>
                <a:gd name="T64" fmla="*/ 750 w 1077"/>
                <a:gd name="T65" fmla="*/ 526 h 1792"/>
                <a:gd name="T66" fmla="*/ 319 w 1077"/>
                <a:gd name="T67" fmla="*/ 434 h 1792"/>
                <a:gd name="T68" fmla="*/ 788 w 1077"/>
                <a:gd name="T69" fmla="*/ 615 h 1792"/>
                <a:gd name="T70" fmla="*/ 873 w 1077"/>
                <a:gd name="T71" fmla="*/ 642 h 1792"/>
                <a:gd name="T72" fmla="*/ 845 w 1077"/>
                <a:gd name="T73" fmla="*/ 693 h 1792"/>
                <a:gd name="T74" fmla="*/ 292 w 1077"/>
                <a:gd name="T75" fmla="*/ 741 h 1792"/>
                <a:gd name="T76" fmla="*/ 370 w 1077"/>
                <a:gd name="T77" fmla="*/ 1074 h 1792"/>
                <a:gd name="T78" fmla="*/ 538 w 1077"/>
                <a:gd name="T79" fmla="*/ 1158 h 1792"/>
                <a:gd name="T80" fmla="*/ 538 w 1077"/>
                <a:gd name="T81" fmla="*/ 1006 h 1792"/>
                <a:gd name="T82" fmla="*/ 538 w 1077"/>
                <a:gd name="T83" fmla="*/ 1158 h 1792"/>
                <a:gd name="T84" fmla="*/ 707 w 1077"/>
                <a:gd name="T85" fmla="*/ 1074 h 1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77" h="1792">
                  <a:moveTo>
                    <a:pt x="954" y="1155"/>
                  </a:moveTo>
                  <a:cubicBezTo>
                    <a:pt x="808" y="1091"/>
                    <a:pt x="808" y="1091"/>
                    <a:pt x="808" y="1091"/>
                  </a:cubicBezTo>
                  <a:cubicBezTo>
                    <a:pt x="728" y="1011"/>
                    <a:pt x="728" y="1011"/>
                    <a:pt x="728" y="1011"/>
                  </a:cubicBezTo>
                  <a:cubicBezTo>
                    <a:pt x="722" y="1005"/>
                    <a:pt x="716" y="1003"/>
                    <a:pt x="709" y="1002"/>
                  </a:cubicBezTo>
                  <a:cubicBezTo>
                    <a:pt x="709" y="955"/>
                    <a:pt x="709" y="955"/>
                    <a:pt x="709" y="955"/>
                  </a:cubicBezTo>
                  <a:cubicBezTo>
                    <a:pt x="777" y="910"/>
                    <a:pt x="827" y="838"/>
                    <a:pt x="843" y="753"/>
                  </a:cubicBezTo>
                  <a:cubicBezTo>
                    <a:pt x="851" y="754"/>
                    <a:pt x="859" y="753"/>
                    <a:pt x="867" y="751"/>
                  </a:cubicBezTo>
                  <a:cubicBezTo>
                    <a:pt x="905" y="742"/>
                    <a:pt x="933" y="705"/>
                    <a:pt x="933" y="663"/>
                  </a:cubicBezTo>
                  <a:cubicBezTo>
                    <a:pt x="933" y="642"/>
                    <a:pt x="933" y="642"/>
                    <a:pt x="933" y="642"/>
                  </a:cubicBezTo>
                  <a:cubicBezTo>
                    <a:pt x="933" y="611"/>
                    <a:pt x="918" y="584"/>
                    <a:pt x="895" y="568"/>
                  </a:cubicBezTo>
                  <a:cubicBezTo>
                    <a:pt x="901" y="541"/>
                    <a:pt x="905" y="513"/>
                    <a:pt x="905" y="485"/>
                  </a:cubicBezTo>
                  <a:cubicBezTo>
                    <a:pt x="905" y="360"/>
                    <a:pt x="838" y="251"/>
                    <a:pt x="737" y="188"/>
                  </a:cubicBezTo>
                  <a:cubicBezTo>
                    <a:pt x="735" y="84"/>
                    <a:pt x="647" y="0"/>
                    <a:pt x="538" y="0"/>
                  </a:cubicBezTo>
                  <a:cubicBezTo>
                    <a:pt x="429" y="0"/>
                    <a:pt x="341" y="84"/>
                    <a:pt x="340" y="188"/>
                  </a:cubicBezTo>
                  <a:cubicBezTo>
                    <a:pt x="239" y="251"/>
                    <a:pt x="171" y="360"/>
                    <a:pt x="171" y="485"/>
                  </a:cubicBezTo>
                  <a:cubicBezTo>
                    <a:pt x="171" y="513"/>
                    <a:pt x="175" y="540"/>
                    <a:pt x="182" y="568"/>
                  </a:cubicBezTo>
                  <a:cubicBezTo>
                    <a:pt x="158" y="584"/>
                    <a:pt x="143" y="611"/>
                    <a:pt x="143" y="642"/>
                  </a:cubicBezTo>
                  <a:cubicBezTo>
                    <a:pt x="143" y="663"/>
                    <a:pt x="143" y="663"/>
                    <a:pt x="143" y="663"/>
                  </a:cubicBezTo>
                  <a:cubicBezTo>
                    <a:pt x="143" y="705"/>
                    <a:pt x="171" y="742"/>
                    <a:pt x="210" y="751"/>
                  </a:cubicBezTo>
                  <a:cubicBezTo>
                    <a:pt x="217" y="753"/>
                    <a:pt x="225" y="754"/>
                    <a:pt x="233" y="753"/>
                  </a:cubicBezTo>
                  <a:cubicBezTo>
                    <a:pt x="249" y="838"/>
                    <a:pt x="299" y="910"/>
                    <a:pt x="368" y="955"/>
                  </a:cubicBezTo>
                  <a:cubicBezTo>
                    <a:pt x="368" y="1002"/>
                    <a:pt x="368" y="1002"/>
                    <a:pt x="368" y="1002"/>
                  </a:cubicBezTo>
                  <a:cubicBezTo>
                    <a:pt x="361" y="1003"/>
                    <a:pt x="354" y="1005"/>
                    <a:pt x="349" y="1011"/>
                  </a:cubicBezTo>
                  <a:cubicBezTo>
                    <a:pt x="269" y="1091"/>
                    <a:pt x="269" y="1091"/>
                    <a:pt x="269" y="1091"/>
                  </a:cubicBezTo>
                  <a:cubicBezTo>
                    <a:pt x="122" y="1155"/>
                    <a:pt x="122" y="1155"/>
                    <a:pt x="122" y="1155"/>
                  </a:cubicBezTo>
                  <a:cubicBezTo>
                    <a:pt x="47" y="1187"/>
                    <a:pt x="0" y="1264"/>
                    <a:pt x="3" y="1345"/>
                  </a:cubicBezTo>
                  <a:cubicBezTo>
                    <a:pt x="21" y="1763"/>
                    <a:pt x="21" y="1763"/>
                    <a:pt x="21" y="1763"/>
                  </a:cubicBezTo>
                  <a:cubicBezTo>
                    <a:pt x="22" y="1779"/>
                    <a:pt x="35" y="1792"/>
                    <a:pt x="51" y="1792"/>
                  </a:cubicBezTo>
                  <a:cubicBezTo>
                    <a:pt x="51" y="1792"/>
                    <a:pt x="52" y="1792"/>
                    <a:pt x="52" y="1792"/>
                  </a:cubicBezTo>
                  <a:cubicBezTo>
                    <a:pt x="69" y="1791"/>
                    <a:pt x="82" y="1777"/>
                    <a:pt x="81" y="1760"/>
                  </a:cubicBezTo>
                  <a:cubicBezTo>
                    <a:pt x="63" y="1342"/>
                    <a:pt x="63" y="1342"/>
                    <a:pt x="63" y="1342"/>
                  </a:cubicBezTo>
                  <a:cubicBezTo>
                    <a:pt x="62" y="1316"/>
                    <a:pt x="69" y="1289"/>
                    <a:pt x="82" y="1267"/>
                  </a:cubicBezTo>
                  <a:cubicBezTo>
                    <a:pt x="161" y="1361"/>
                    <a:pt x="161" y="1361"/>
                    <a:pt x="161" y="1361"/>
                  </a:cubicBezTo>
                  <a:cubicBezTo>
                    <a:pt x="186" y="1391"/>
                    <a:pt x="199" y="1429"/>
                    <a:pt x="199" y="1468"/>
                  </a:cubicBezTo>
                  <a:cubicBezTo>
                    <a:pt x="199" y="1762"/>
                    <a:pt x="199" y="1762"/>
                    <a:pt x="199" y="1762"/>
                  </a:cubicBezTo>
                  <a:cubicBezTo>
                    <a:pt x="199" y="1778"/>
                    <a:pt x="213" y="1792"/>
                    <a:pt x="229" y="1792"/>
                  </a:cubicBezTo>
                  <a:cubicBezTo>
                    <a:pt x="246" y="1792"/>
                    <a:pt x="259" y="1778"/>
                    <a:pt x="259" y="1762"/>
                  </a:cubicBezTo>
                  <a:cubicBezTo>
                    <a:pt x="259" y="1468"/>
                    <a:pt x="259" y="1468"/>
                    <a:pt x="259" y="1468"/>
                  </a:cubicBezTo>
                  <a:cubicBezTo>
                    <a:pt x="259" y="1415"/>
                    <a:pt x="241" y="1364"/>
                    <a:pt x="207" y="1323"/>
                  </a:cubicBezTo>
                  <a:cubicBezTo>
                    <a:pt x="123" y="1223"/>
                    <a:pt x="123" y="1223"/>
                    <a:pt x="123" y="1223"/>
                  </a:cubicBezTo>
                  <a:cubicBezTo>
                    <a:pt x="130" y="1218"/>
                    <a:pt x="138" y="1213"/>
                    <a:pt x="146" y="1210"/>
                  </a:cubicBezTo>
                  <a:cubicBezTo>
                    <a:pt x="274" y="1154"/>
                    <a:pt x="274" y="1154"/>
                    <a:pt x="274" y="1154"/>
                  </a:cubicBezTo>
                  <a:cubicBezTo>
                    <a:pt x="364" y="1301"/>
                    <a:pt x="364" y="1301"/>
                    <a:pt x="364" y="1301"/>
                  </a:cubicBezTo>
                  <a:cubicBezTo>
                    <a:pt x="373" y="1315"/>
                    <a:pt x="388" y="1325"/>
                    <a:pt x="404" y="1327"/>
                  </a:cubicBezTo>
                  <a:cubicBezTo>
                    <a:pt x="407" y="1328"/>
                    <a:pt x="410" y="1328"/>
                    <a:pt x="413" y="1328"/>
                  </a:cubicBezTo>
                  <a:cubicBezTo>
                    <a:pt x="427" y="1328"/>
                    <a:pt x="440" y="1323"/>
                    <a:pt x="451" y="1314"/>
                  </a:cubicBezTo>
                  <a:cubicBezTo>
                    <a:pt x="508" y="1265"/>
                    <a:pt x="508" y="1265"/>
                    <a:pt x="508" y="1265"/>
                  </a:cubicBezTo>
                  <a:cubicBezTo>
                    <a:pt x="508" y="1762"/>
                    <a:pt x="508" y="1762"/>
                    <a:pt x="508" y="1762"/>
                  </a:cubicBezTo>
                  <a:cubicBezTo>
                    <a:pt x="508" y="1778"/>
                    <a:pt x="522" y="1792"/>
                    <a:pt x="538" y="1792"/>
                  </a:cubicBezTo>
                  <a:cubicBezTo>
                    <a:pt x="555" y="1792"/>
                    <a:pt x="568" y="1778"/>
                    <a:pt x="568" y="1762"/>
                  </a:cubicBezTo>
                  <a:cubicBezTo>
                    <a:pt x="568" y="1265"/>
                    <a:pt x="568" y="1265"/>
                    <a:pt x="568" y="1265"/>
                  </a:cubicBezTo>
                  <a:cubicBezTo>
                    <a:pt x="625" y="1314"/>
                    <a:pt x="625" y="1314"/>
                    <a:pt x="625" y="1314"/>
                  </a:cubicBezTo>
                  <a:cubicBezTo>
                    <a:pt x="636" y="1323"/>
                    <a:pt x="649" y="1328"/>
                    <a:pt x="663" y="1328"/>
                  </a:cubicBezTo>
                  <a:cubicBezTo>
                    <a:pt x="666" y="1328"/>
                    <a:pt x="669" y="1328"/>
                    <a:pt x="672" y="1327"/>
                  </a:cubicBezTo>
                  <a:cubicBezTo>
                    <a:pt x="689" y="1325"/>
                    <a:pt x="704" y="1315"/>
                    <a:pt x="713" y="1301"/>
                  </a:cubicBezTo>
                  <a:cubicBezTo>
                    <a:pt x="803" y="1154"/>
                    <a:pt x="803" y="1154"/>
                    <a:pt x="803" y="1154"/>
                  </a:cubicBezTo>
                  <a:cubicBezTo>
                    <a:pt x="930" y="1210"/>
                    <a:pt x="930" y="1210"/>
                    <a:pt x="930" y="1210"/>
                  </a:cubicBezTo>
                  <a:cubicBezTo>
                    <a:pt x="938" y="1213"/>
                    <a:pt x="946" y="1218"/>
                    <a:pt x="953" y="1223"/>
                  </a:cubicBezTo>
                  <a:cubicBezTo>
                    <a:pt x="869" y="1323"/>
                    <a:pt x="869" y="1323"/>
                    <a:pt x="869" y="1323"/>
                  </a:cubicBezTo>
                  <a:cubicBezTo>
                    <a:pt x="836" y="1364"/>
                    <a:pt x="817" y="1415"/>
                    <a:pt x="817" y="1468"/>
                  </a:cubicBezTo>
                  <a:cubicBezTo>
                    <a:pt x="817" y="1762"/>
                    <a:pt x="817" y="1762"/>
                    <a:pt x="817" y="1762"/>
                  </a:cubicBezTo>
                  <a:cubicBezTo>
                    <a:pt x="817" y="1778"/>
                    <a:pt x="830" y="1792"/>
                    <a:pt x="847" y="1792"/>
                  </a:cubicBezTo>
                  <a:cubicBezTo>
                    <a:pt x="864" y="1792"/>
                    <a:pt x="877" y="1778"/>
                    <a:pt x="877" y="1762"/>
                  </a:cubicBezTo>
                  <a:cubicBezTo>
                    <a:pt x="877" y="1468"/>
                    <a:pt x="877" y="1468"/>
                    <a:pt x="877" y="1468"/>
                  </a:cubicBezTo>
                  <a:cubicBezTo>
                    <a:pt x="877" y="1429"/>
                    <a:pt x="891" y="1391"/>
                    <a:pt x="916" y="1361"/>
                  </a:cubicBezTo>
                  <a:cubicBezTo>
                    <a:pt x="994" y="1267"/>
                    <a:pt x="994" y="1267"/>
                    <a:pt x="994" y="1267"/>
                  </a:cubicBezTo>
                  <a:cubicBezTo>
                    <a:pt x="1007" y="1289"/>
                    <a:pt x="1014" y="1316"/>
                    <a:pt x="1013" y="1343"/>
                  </a:cubicBezTo>
                  <a:cubicBezTo>
                    <a:pt x="996" y="1760"/>
                    <a:pt x="996" y="1760"/>
                    <a:pt x="996" y="1760"/>
                  </a:cubicBezTo>
                  <a:cubicBezTo>
                    <a:pt x="995" y="1777"/>
                    <a:pt x="1008" y="1791"/>
                    <a:pt x="1024" y="1792"/>
                  </a:cubicBezTo>
                  <a:cubicBezTo>
                    <a:pt x="1025" y="1792"/>
                    <a:pt x="1025" y="1792"/>
                    <a:pt x="1026" y="1792"/>
                  </a:cubicBezTo>
                  <a:cubicBezTo>
                    <a:pt x="1042" y="1792"/>
                    <a:pt x="1055" y="1779"/>
                    <a:pt x="1056" y="1763"/>
                  </a:cubicBezTo>
                  <a:cubicBezTo>
                    <a:pt x="1073" y="1345"/>
                    <a:pt x="1073" y="1345"/>
                    <a:pt x="1073" y="1345"/>
                  </a:cubicBezTo>
                  <a:cubicBezTo>
                    <a:pt x="1077" y="1264"/>
                    <a:pt x="1029" y="1187"/>
                    <a:pt x="954" y="1155"/>
                  </a:cubicBezTo>
                  <a:close/>
                  <a:moveTo>
                    <a:pt x="538" y="60"/>
                  </a:moveTo>
                  <a:cubicBezTo>
                    <a:pt x="602" y="60"/>
                    <a:pt x="656" y="101"/>
                    <a:pt x="672" y="156"/>
                  </a:cubicBezTo>
                  <a:cubicBezTo>
                    <a:pt x="630" y="141"/>
                    <a:pt x="585" y="132"/>
                    <a:pt x="538" y="132"/>
                  </a:cubicBezTo>
                  <a:cubicBezTo>
                    <a:pt x="491" y="132"/>
                    <a:pt x="446" y="141"/>
                    <a:pt x="405" y="156"/>
                  </a:cubicBezTo>
                  <a:cubicBezTo>
                    <a:pt x="421" y="101"/>
                    <a:pt x="474" y="60"/>
                    <a:pt x="538" y="60"/>
                  </a:cubicBezTo>
                  <a:close/>
                  <a:moveTo>
                    <a:pt x="292" y="741"/>
                  </a:moveTo>
                  <a:cubicBezTo>
                    <a:pt x="287" y="712"/>
                    <a:pt x="260" y="691"/>
                    <a:pt x="231" y="693"/>
                  </a:cubicBezTo>
                  <a:cubicBezTo>
                    <a:pt x="229" y="693"/>
                    <a:pt x="226" y="693"/>
                    <a:pt x="223" y="693"/>
                  </a:cubicBezTo>
                  <a:cubicBezTo>
                    <a:pt x="212" y="690"/>
                    <a:pt x="203" y="677"/>
                    <a:pt x="203" y="663"/>
                  </a:cubicBezTo>
                  <a:cubicBezTo>
                    <a:pt x="203" y="642"/>
                    <a:pt x="203" y="642"/>
                    <a:pt x="203" y="642"/>
                  </a:cubicBezTo>
                  <a:cubicBezTo>
                    <a:pt x="203" y="628"/>
                    <a:pt x="213" y="615"/>
                    <a:pt x="225" y="613"/>
                  </a:cubicBezTo>
                  <a:cubicBezTo>
                    <a:pt x="235" y="612"/>
                    <a:pt x="244" y="615"/>
                    <a:pt x="250" y="623"/>
                  </a:cubicBezTo>
                  <a:cubicBezTo>
                    <a:pt x="256" y="630"/>
                    <a:pt x="263" y="636"/>
                    <a:pt x="271" y="638"/>
                  </a:cubicBezTo>
                  <a:cubicBezTo>
                    <a:pt x="284" y="642"/>
                    <a:pt x="297" y="640"/>
                    <a:pt x="308" y="632"/>
                  </a:cubicBezTo>
                  <a:cubicBezTo>
                    <a:pt x="326" y="619"/>
                    <a:pt x="342" y="603"/>
                    <a:pt x="356" y="585"/>
                  </a:cubicBezTo>
                  <a:cubicBezTo>
                    <a:pt x="366" y="572"/>
                    <a:pt x="363" y="553"/>
                    <a:pt x="350" y="543"/>
                  </a:cubicBezTo>
                  <a:cubicBezTo>
                    <a:pt x="337" y="533"/>
                    <a:pt x="318" y="536"/>
                    <a:pt x="308" y="549"/>
                  </a:cubicBezTo>
                  <a:cubicBezTo>
                    <a:pt x="301" y="558"/>
                    <a:pt x="294" y="566"/>
                    <a:pt x="285" y="574"/>
                  </a:cubicBezTo>
                  <a:cubicBezTo>
                    <a:pt x="273" y="563"/>
                    <a:pt x="257" y="556"/>
                    <a:pt x="240" y="554"/>
                  </a:cubicBezTo>
                  <a:cubicBezTo>
                    <a:pt x="234" y="531"/>
                    <a:pt x="231" y="508"/>
                    <a:pt x="231" y="485"/>
                  </a:cubicBezTo>
                  <a:cubicBezTo>
                    <a:pt x="231" y="323"/>
                    <a:pt x="369" y="192"/>
                    <a:pt x="538" y="192"/>
                  </a:cubicBezTo>
                  <a:cubicBezTo>
                    <a:pt x="707" y="192"/>
                    <a:pt x="845" y="323"/>
                    <a:pt x="845" y="485"/>
                  </a:cubicBezTo>
                  <a:cubicBezTo>
                    <a:pt x="845" y="508"/>
                    <a:pt x="842" y="531"/>
                    <a:pt x="836" y="554"/>
                  </a:cubicBezTo>
                  <a:cubicBezTo>
                    <a:pt x="828" y="554"/>
                    <a:pt x="820" y="555"/>
                    <a:pt x="813" y="557"/>
                  </a:cubicBezTo>
                  <a:cubicBezTo>
                    <a:pt x="790" y="539"/>
                    <a:pt x="790" y="539"/>
                    <a:pt x="790" y="539"/>
                  </a:cubicBezTo>
                  <a:cubicBezTo>
                    <a:pt x="779" y="529"/>
                    <a:pt x="765" y="525"/>
                    <a:pt x="750" y="526"/>
                  </a:cubicBezTo>
                  <a:cubicBezTo>
                    <a:pt x="706" y="528"/>
                    <a:pt x="480" y="534"/>
                    <a:pt x="365" y="396"/>
                  </a:cubicBezTo>
                  <a:cubicBezTo>
                    <a:pt x="354" y="383"/>
                    <a:pt x="335" y="381"/>
                    <a:pt x="322" y="392"/>
                  </a:cubicBezTo>
                  <a:cubicBezTo>
                    <a:pt x="310" y="402"/>
                    <a:pt x="308" y="421"/>
                    <a:pt x="319" y="434"/>
                  </a:cubicBezTo>
                  <a:cubicBezTo>
                    <a:pt x="376" y="502"/>
                    <a:pt x="460" y="549"/>
                    <a:pt x="568" y="572"/>
                  </a:cubicBezTo>
                  <a:cubicBezTo>
                    <a:pt x="651" y="589"/>
                    <a:pt x="724" y="587"/>
                    <a:pt x="753" y="586"/>
                  </a:cubicBezTo>
                  <a:cubicBezTo>
                    <a:pt x="788" y="615"/>
                    <a:pt x="788" y="615"/>
                    <a:pt x="788" y="615"/>
                  </a:cubicBezTo>
                  <a:cubicBezTo>
                    <a:pt x="798" y="623"/>
                    <a:pt x="811" y="624"/>
                    <a:pt x="822" y="617"/>
                  </a:cubicBezTo>
                  <a:cubicBezTo>
                    <a:pt x="827" y="615"/>
                    <a:pt x="844" y="612"/>
                    <a:pt x="852" y="613"/>
                  </a:cubicBezTo>
                  <a:cubicBezTo>
                    <a:pt x="864" y="616"/>
                    <a:pt x="873" y="628"/>
                    <a:pt x="873" y="642"/>
                  </a:cubicBezTo>
                  <a:cubicBezTo>
                    <a:pt x="873" y="663"/>
                    <a:pt x="873" y="663"/>
                    <a:pt x="873" y="663"/>
                  </a:cubicBezTo>
                  <a:cubicBezTo>
                    <a:pt x="873" y="677"/>
                    <a:pt x="864" y="690"/>
                    <a:pt x="853" y="693"/>
                  </a:cubicBezTo>
                  <a:cubicBezTo>
                    <a:pt x="850" y="693"/>
                    <a:pt x="848" y="693"/>
                    <a:pt x="845" y="693"/>
                  </a:cubicBezTo>
                  <a:cubicBezTo>
                    <a:pt x="816" y="691"/>
                    <a:pt x="790" y="712"/>
                    <a:pt x="784" y="741"/>
                  </a:cubicBezTo>
                  <a:cubicBezTo>
                    <a:pt x="763" y="860"/>
                    <a:pt x="659" y="946"/>
                    <a:pt x="538" y="946"/>
                  </a:cubicBezTo>
                  <a:cubicBezTo>
                    <a:pt x="417" y="946"/>
                    <a:pt x="314" y="860"/>
                    <a:pt x="292" y="741"/>
                  </a:cubicBezTo>
                  <a:close/>
                  <a:moveTo>
                    <a:pt x="414" y="1267"/>
                  </a:moveTo>
                  <a:cubicBezTo>
                    <a:pt x="324" y="1121"/>
                    <a:pt x="324" y="1121"/>
                    <a:pt x="324" y="1121"/>
                  </a:cubicBezTo>
                  <a:cubicBezTo>
                    <a:pt x="370" y="1074"/>
                    <a:pt x="370" y="1074"/>
                    <a:pt x="370" y="1074"/>
                  </a:cubicBezTo>
                  <a:cubicBezTo>
                    <a:pt x="494" y="1199"/>
                    <a:pt x="494" y="1199"/>
                    <a:pt x="494" y="1199"/>
                  </a:cubicBezTo>
                  <a:lnTo>
                    <a:pt x="414" y="1267"/>
                  </a:lnTo>
                  <a:close/>
                  <a:moveTo>
                    <a:pt x="538" y="1158"/>
                  </a:moveTo>
                  <a:cubicBezTo>
                    <a:pt x="428" y="1048"/>
                    <a:pt x="428" y="1048"/>
                    <a:pt x="428" y="1048"/>
                  </a:cubicBezTo>
                  <a:cubicBezTo>
                    <a:pt x="428" y="986"/>
                    <a:pt x="428" y="986"/>
                    <a:pt x="428" y="986"/>
                  </a:cubicBezTo>
                  <a:cubicBezTo>
                    <a:pt x="462" y="999"/>
                    <a:pt x="500" y="1006"/>
                    <a:pt x="538" y="1006"/>
                  </a:cubicBezTo>
                  <a:cubicBezTo>
                    <a:pt x="577" y="1006"/>
                    <a:pt x="614" y="999"/>
                    <a:pt x="649" y="986"/>
                  </a:cubicBezTo>
                  <a:cubicBezTo>
                    <a:pt x="649" y="1048"/>
                    <a:pt x="649" y="1048"/>
                    <a:pt x="649" y="1048"/>
                  </a:cubicBezTo>
                  <a:lnTo>
                    <a:pt x="538" y="1158"/>
                  </a:lnTo>
                  <a:close/>
                  <a:moveTo>
                    <a:pt x="663" y="1267"/>
                  </a:moveTo>
                  <a:cubicBezTo>
                    <a:pt x="582" y="1199"/>
                    <a:pt x="582" y="1199"/>
                    <a:pt x="582" y="1199"/>
                  </a:cubicBezTo>
                  <a:cubicBezTo>
                    <a:pt x="707" y="1074"/>
                    <a:pt x="707" y="1074"/>
                    <a:pt x="707" y="1074"/>
                  </a:cubicBezTo>
                  <a:cubicBezTo>
                    <a:pt x="753" y="1121"/>
                    <a:pt x="753" y="1121"/>
                    <a:pt x="753" y="1121"/>
                  </a:cubicBezTo>
                  <a:lnTo>
                    <a:pt x="663" y="12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5187" y="2636"/>
              <a:ext cx="22" cy="9"/>
            </a:xfrm>
            <a:custGeom>
              <a:avLst/>
              <a:gdLst>
                <a:gd name="T0" fmla="*/ 114 w 144"/>
                <a:gd name="T1" fmla="*/ 0 h 60"/>
                <a:gd name="T2" fmla="*/ 30 w 144"/>
                <a:gd name="T3" fmla="*/ 0 h 60"/>
                <a:gd name="T4" fmla="*/ 0 w 144"/>
                <a:gd name="T5" fmla="*/ 30 h 60"/>
                <a:gd name="T6" fmla="*/ 30 w 144"/>
                <a:gd name="T7" fmla="*/ 60 h 60"/>
                <a:gd name="T8" fmla="*/ 114 w 144"/>
                <a:gd name="T9" fmla="*/ 60 h 60"/>
                <a:gd name="T10" fmla="*/ 144 w 144"/>
                <a:gd name="T11" fmla="*/ 30 h 60"/>
                <a:gd name="T12" fmla="*/ 114 w 144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60">
                  <a:moveTo>
                    <a:pt x="114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31" y="60"/>
                    <a:pt x="144" y="47"/>
                    <a:pt x="144" y="30"/>
                  </a:cubicBezTo>
                  <a:cubicBezTo>
                    <a:pt x="144" y="14"/>
                    <a:pt x="131" y="0"/>
                    <a:pt x="1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23"/>
          <p:cNvGrpSpPr>
            <a:grpSpLocks noChangeAspect="1"/>
          </p:cNvGrpSpPr>
          <p:nvPr/>
        </p:nvGrpSpPr>
        <p:grpSpPr bwMode="auto">
          <a:xfrm>
            <a:off x="717555" y="3787056"/>
            <a:ext cx="375372" cy="375372"/>
            <a:chOff x="3686" y="2008"/>
            <a:chExt cx="306" cy="30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40" name="Freeform 24"/>
            <p:cNvSpPr>
              <a:spLocks noEditPoints="1"/>
            </p:cNvSpPr>
            <p:nvPr/>
          </p:nvSpPr>
          <p:spPr bwMode="auto">
            <a:xfrm>
              <a:off x="3686" y="2008"/>
              <a:ext cx="306" cy="306"/>
            </a:xfrm>
            <a:custGeom>
              <a:avLst/>
              <a:gdLst>
                <a:gd name="T0" fmla="*/ 291 w 306"/>
                <a:gd name="T1" fmla="*/ 296 h 306"/>
                <a:gd name="T2" fmla="*/ 291 w 306"/>
                <a:gd name="T3" fmla="*/ 40 h 306"/>
                <a:gd name="T4" fmla="*/ 242 w 306"/>
                <a:gd name="T5" fmla="*/ 40 h 306"/>
                <a:gd name="T6" fmla="*/ 242 w 306"/>
                <a:gd name="T7" fmla="*/ 0 h 306"/>
                <a:gd name="T8" fmla="*/ 64 w 306"/>
                <a:gd name="T9" fmla="*/ 0 h 306"/>
                <a:gd name="T10" fmla="*/ 64 w 306"/>
                <a:gd name="T11" fmla="*/ 40 h 306"/>
                <a:gd name="T12" fmla="*/ 16 w 306"/>
                <a:gd name="T13" fmla="*/ 40 h 306"/>
                <a:gd name="T14" fmla="*/ 16 w 306"/>
                <a:gd name="T15" fmla="*/ 296 h 306"/>
                <a:gd name="T16" fmla="*/ 0 w 306"/>
                <a:gd name="T17" fmla="*/ 296 h 306"/>
                <a:gd name="T18" fmla="*/ 0 w 306"/>
                <a:gd name="T19" fmla="*/ 306 h 306"/>
                <a:gd name="T20" fmla="*/ 306 w 306"/>
                <a:gd name="T21" fmla="*/ 306 h 306"/>
                <a:gd name="T22" fmla="*/ 306 w 306"/>
                <a:gd name="T23" fmla="*/ 296 h 306"/>
                <a:gd name="T24" fmla="*/ 291 w 306"/>
                <a:gd name="T25" fmla="*/ 296 h 306"/>
                <a:gd name="T26" fmla="*/ 64 w 306"/>
                <a:gd name="T27" fmla="*/ 296 h 306"/>
                <a:gd name="T28" fmla="*/ 24 w 306"/>
                <a:gd name="T29" fmla="*/ 296 h 306"/>
                <a:gd name="T30" fmla="*/ 24 w 306"/>
                <a:gd name="T31" fmla="*/ 49 h 306"/>
                <a:gd name="T32" fmla="*/ 64 w 306"/>
                <a:gd name="T33" fmla="*/ 49 h 306"/>
                <a:gd name="T34" fmla="*/ 64 w 306"/>
                <a:gd name="T35" fmla="*/ 296 h 306"/>
                <a:gd name="T36" fmla="*/ 177 w 306"/>
                <a:gd name="T37" fmla="*/ 296 h 306"/>
                <a:gd name="T38" fmla="*/ 129 w 306"/>
                <a:gd name="T39" fmla="*/ 296 h 306"/>
                <a:gd name="T40" fmla="*/ 129 w 306"/>
                <a:gd name="T41" fmla="*/ 217 h 306"/>
                <a:gd name="T42" fmla="*/ 177 w 306"/>
                <a:gd name="T43" fmla="*/ 217 h 306"/>
                <a:gd name="T44" fmla="*/ 177 w 306"/>
                <a:gd name="T45" fmla="*/ 296 h 306"/>
                <a:gd name="T46" fmla="*/ 231 w 306"/>
                <a:gd name="T47" fmla="*/ 296 h 306"/>
                <a:gd name="T48" fmla="*/ 188 w 306"/>
                <a:gd name="T49" fmla="*/ 296 h 306"/>
                <a:gd name="T50" fmla="*/ 188 w 306"/>
                <a:gd name="T51" fmla="*/ 207 h 306"/>
                <a:gd name="T52" fmla="*/ 118 w 306"/>
                <a:gd name="T53" fmla="*/ 207 h 306"/>
                <a:gd name="T54" fmla="*/ 118 w 306"/>
                <a:gd name="T55" fmla="*/ 296 h 306"/>
                <a:gd name="T56" fmla="*/ 75 w 306"/>
                <a:gd name="T57" fmla="*/ 296 h 306"/>
                <a:gd name="T58" fmla="*/ 75 w 306"/>
                <a:gd name="T59" fmla="*/ 10 h 306"/>
                <a:gd name="T60" fmla="*/ 231 w 306"/>
                <a:gd name="T61" fmla="*/ 10 h 306"/>
                <a:gd name="T62" fmla="*/ 231 w 306"/>
                <a:gd name="T63" fmla="*/ 296 h 306"/>
                <a:gd name="T64" fmla="*/ 231 w 306"/>
                <a:gd name="T65" fmla="*/ 296 h 306"/>
                <a:gd name="T66" fmla="*/ 282 w 306"/>
                <a:gd name="T67" fmla="*/ 296 h 306"/>
                <a:gd name="T68" fmla="*/ 242 w 306"/>
                <a:gd name="T69" fmla="*/ 296 h 306"/>
                <a:gd name="T70" fmla="*/ 242 w 306"/>
                <a:gd name="T71" fmla="*/ 49 h 306"/>
                <a:gd name="T72" fmla="*/ 282 w 306"/>
                <a:gd name="T73" fmla="*/ 49 h 306"/>
                <a:gd name="T74" fmla="*/ 282 w 306"/>
                <a:gd name="T75" fmla="*/ 29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06">
                  <a:moveTo>
                    <a:pt x="291" y="296"/>
                  </a:moveTo>
                  <a:lnTo>
                    <a:pt x="291" y="40"/>
                  </a:lnTo>
                  <a:lnTo>
                    <a:pt x="242" y="40"/>
                  </a:lnTo>
                  <a:lnTo>
                    <a:pt x="242" y="0"/>
                  </a:lnTo>
                  <a:lnTo>
                    <a:pt x="64" y="0"/>
                  </a:lnTo>
                  <a:lnTo>
                    <a:pt x="64" y="40"/>
                  </a:lnTo>
                  <a:lnTo>
                    <a:pt x="16" y="40"/>
                  </a:lnTo>
                  <a:lnTo>
                    <a:pt x="16" y="296"/>
                  </a:lnTo>
                  <a:lnTo>
                    <a:pt x="0" y="296"/>
                  </a:lnTo>
                  <a:lnTo>
                    <a:pt x="0" y="306"/>
                  </a:lnTo>
                  <a:lnTo>
                    <a:pt x="306" y="306"/>
                  </a:lnTo>
                  <a:lnTo>
                    <a:pt x="306" y="296"/>
                  </a:lnTo>
                  <a:lnTo>
                    <a:pt x="291" y="296"/>
                  </a:lnTo>
                  <a:close/>
                  <a:moveTo>
                    <a:pt x="64" y="296"/>
                  </a:moveTo>
                  <a:lnTo>
                    <a:pt x="24" y="296"/>
                  </a:lnTo>
                  <a:lnTo>
                    <a:pt x="24" y="49"/>
                  </a:lnTo>
                  <a:lnTo>
                    <a:pt x="64" y="49"/>
                  </a:lnTo>
                  <a:lnTo>
                    <a:pt x="64" y="296"/>
                  </a:lnTo>
                  <a:close/>
                  <a:moveTo>
                    <a:pt x="177" y="296"/>
                  </a:moveTo>
                  <a:lnTo>
                    <a:pt x="129" y="296"/>
                  </a:lnTo>
                  <a:lnTo>
                    <a:pt x="129" y="217"/>
                  </a:lnTo>
                  <a:lnTo>
                    <a:pt x="177" y="217"/>
                  </a:lnTo>
                  <a:lnTo>
                    <a:pt x="177" y="296"/>
                  </a:lnTo>
                  <a:close/>
                  <a:moveTo>
                    <a:pt x="231" y="296"/>
                  </a:moveTo>
                  <a:lnTo>
                    <a:pt x="188" y="296"/>
                  </a:lnTo>
                  <a:lnTo>
                    <a:pt x="188" y="207"/>
                  </a:lnTo>
                  <a:lnTo>
                    <a:pt x="118" y="207"/>
                  </a:lnTo>
                  <a:lnTo>
                    <a:pt x="118" y="296"/>
                  </a:lnTo>
                  <a:lnTo>
                    <a:pt x="75" y="296"/>
                  </a:lnTo>
                  <a:lnTo>
                    <a:pt x="75" y="10"/>
                  </a:lnTo>
                  <a:lnTo>
                    <a:pt x="231" y="10"/>
                  </a:lnTo>
                  <a:lnTo>
                    <a:pt x="231" y="296"/>
                  </a:lnTo>
                  <a:lnTo>
                    <a:pt x="231" y="296"/>
                  </a:lnTo>
                  <a:close/>
                  <a:moveTo>
                    <a:pt x="282" y="296"/>
                  </a:moveTo>
                  <a:lnTo>
                    <a:pt x="242" y="296"/>
                  </a:lnTo>
                  <a:lnTo>
                    <a:pt x="242" y="49"/>
                  </a:lnTo>
                  <a:lnTo>
                    <a:pt x="282" y="49"/>
                  </a:lnTo>
                  <a:lnTo>
                    <a:pt x="282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5"/>
            <p:cNvSpPr>
              <a:spLocks noEditPoints="1"/>
            </p:cNvSpPr>
            <p:nvPr/>
          </p:nvSpPr>
          <p:spPr bwMode="auto">
            <a:xfrm>
              <a:off x="3780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0 w 40"/>
                <a:gd name="T13" fmla="*/ 30 h 40"/>
                <a:gd name="T14" fmla="*/ 10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0" y="30"/>
                  </a:lnTo>
                  <a:lnTo>
                    <a:pt x="10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6"/>
            <p:cNvSpPr>
              <a:spLocks noEditPoints="1"/>
            </p:cNvSpPr>
            <p:nvPr/>
          </p:nvSpPr>
          <p:spPr bwMode="auto">
            <a:xfrm>
              <a:off x="3858" y="203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30 h 40"/>
                <a:gd name="T12" fmla="*/ 11 w 40"/>
                <a:gd name="T13" fmla="*/ 30 h 40"/>
                <a:gd name="T14" fmla="*/ 11 w 40"/>
                <a:gd name="T15" fmla="*/ 11 h 40"/>
                <a:gd name="T16" fmla="*/ 30 w 40"/>
                <a:gd name="T17" fmla="*/ 11 h 40"/>
                <a:gd name="T18" fmla="*/ 30 w 40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30"/>
                  </a:moveTo>
                  <a:lnTo>
                    <a:pt x="11" y="30"/>
                  </a:lnTo>
                  <a:lnTo>
                    <a:pt x="11" y="11"/>
                  </a:lnTo>
                  <a:lnTo>
                    <a:pt x="30" y="11"/>
                  </a:lnTo>
                  <a:lnTo>
                    <a:pt x="3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7"/>
            <p:cNvSpPr>
              <a:spLocks noEditPoints="1"/>
            </p:cNvSpPr>
            <p:nvPr/>
          </p:nvSpPr>
          <p:spPr bwMode="auto">
            <a:xfrm>
              <a:off x="3780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0 w 40"/>
                <a:gd name="T13" fmla="*/ 29 h 40"/>
                <a:gd name="T14" fmla="*/ 10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8"/>
            <p:cNvSpPr>
              <a:spLocks noEditPoints="1"/>
            </p:cNvSpPr>
            <p:nvPr/>
          </p:nvSpPr>
          <p:spPr bwMode="auto">
            <a:xfrm>
              <a:off x="3858" y="2097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30 w 40"/>
                <a:gd name="T11" fmla="*/ 29 h 40"/>
                <a:gd name="T12" fmla="*/ 11 w 40"/>
                <a:gd name="T13" fmla="*/ 29 h 40"/>
                <a:gd name="T14" fmla="*/ 11 w 40"/>
                <a:gd name="T15" fmla="*/ 10 h 40"/>
                <a:gd name="T16" fmla="*/ 30 w 40"/>
                <a:gd name="T17" fmla="*/ 10 h 40"/>
                <a:gd name="T18" fmla="*/ 30 w 40"/>
                <a:gd name="T1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9"/>
            <p:cNvSpPr>
              <a:spLocks noEditPoints="1"/>
            </p:cNvSpPr>
            <p:nvPr/>
          </p:nvSpPr>
          <p:spPr bwMode="auto">
            <a:xfrm>
              <a:off x="3780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0 w 40"/>
                <a:gd name="T15" fmla="*/ 29 h 40"/>
                <a:gd name="T16" fmla="*/ 10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0" y="29"/>
                  </a:lnTo>
                  <a:lnTo>
                    <a:pt x="10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0"/>
            <p:cNvSpPr>
              <a:spLocks noEditPoints="1"/>
            </p:cNvSpPr>
            <p:nvPr/>
          </p:nvSpPr>
          <p:spPr bwMode="auto">
            <a:xfrm>
              <a:off x="3858" y="2156"/>
              <a:ext cx="40" cy="40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  <a:gd name="T6" fmla="*/ 40 w 40"/>
                <a:gd name="T7" fmla="*/ 0 h 40"/>
                <a:gd name="T8" fmla="*/ 0 w 40"/>
                <a:gd name="T9" fmla="*/ 0 h 40"/>
                <a:gd name="T10" fmla="*/ 0 w 40"/>
                <a:gd name="T11" fmla="*/ 0 h 40"/>
                <a:gd name="T12" fmla="*/ 30 w 40"/>
                <a:gd name="T13" fmla="*/ 29 h 40"/>
                <a:gd name="T14" fmla="*/ 11 w 40"/>
                <a:gd name="T15" fmla="*/ 29 h 40"/>
                <a:gd name="T16" fmla="*/ 11 w 40"/>
                <a:gd name="T17" fmla="*/ 10 h 40"/>
                <a:gd name="T18" fmla="*/ 30 w 40"/>
                <a:gd name="T19" fmla="*/ 10 h 40"/>
                <a:gd name="T20" fmla="*/ 3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0" y="29"/>
                  </a:moveTo>
                  <a:lnTo>
                    <a:pt x="11" y="29"/>
                  </a:lnTo>
                  <a:lnTo>
                    <a:pt x="11" y="10"/>
                  </a:lnTo>
                  <a:lnTo>
                    <a:pt x="30" y="10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31"/>
            <p:cNvSpPr>
              <a:spLocks noChangeArrowheads="1"/>
            </p:cNvSpPr>
            <p:nvPr/>
          </p:nvSpPr>
          <p:spPr bwMode="auto">
            <a:xfrm>
              <a:off x="3726" y="2077"/>
              <a:ext cx="9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32"/>
            <p:cNvSpPr>
              <a:spLocks noChangeArrowheads="1"/>
            </p:cNvSpPr>
            <p:nvPr/>
          </p:nvSpPr>
          <p:spPr bwMode="auto">
            <a:xfrm>
              <a:off x="3726" y="2137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33"/>
            <p:cNvSpPr>
              <a:spLocks noChangeArrowheads="1"/>
            </p:cNvSpPr>
            <p:nvPr/>
          </p:nvSpPr>
          <p:spPr bwMode="auto">
            <a:xfrm>
              <a:off x="3726" y="2201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34"/>
            <p:cNvSpPr>
              <a:spLocks noChangeArrowheads="1"/>
            </p:cNvSpPr>
            <p:nvPr/>
          </p:nvSpPr>
          <p:spPr bwMode="auto">
            <a:xfrm>
              <a:off x="3726" y="2265"/>
              <a:ext cx="9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35"/>
            <p:cNvSpPr>
              <a:spLocks noChangeArrowheads="1"/>
            </p:cNvSpPr>
            <p:nvPr/>
          </p:nvSpPr>
          <p:spPr bwMode="auto">
            <a:xfrm>
              <a:off x="3944" y="2077"/>
              <a:ext cx="8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36"/>
            <p:cNvSpPr>
              <a:spLocks noChangeArrowheads="1"/>
            </p:cNvSpPr>
            <p:nvPr/>
          </p:nvSpPr>
          <p:spPr bwMode="auto">
            <a:xfrm>
              <a:off x="3944" y="2137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37"/>
            <p:cNvSpPr>
              <a:spLocks noChangeArrowheads="1"/>
            </p:cNvSpPr>
            <p:nvPr/>
          </p:nvSpPr>
          <p:spPr bwMode="auto">
            <a:xfrm>
              <a:off x="3944" y="2201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38"/>
            <p:cNvSpPr>
              <a:spLocks noChangeArrowheads="1"/>
            </p:cNvSpPr>
            <p:nvPr/>
          </p:nvSpPr>
          <p:spPr bwMode="auto">
            <a:xfrm>
              <a:off x="3944" y="2265"/>
              <a:ext cx="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2124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944" y="640324"/>
            <a:ext cx="5472056" cy="8576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4000" b="1" dirty="0"/>
              <a:t>Les </a:t>
            </a:r>
            <a:r>
              <a:rPr lang="en-US" sz="4000" b="1" dirty="0" err="1"/>
              <a:t>produits</a:t>
            </a:r>
            <a:endParaRPr lang="en-US" sz="4000" b="1" dirty="0"/>
          </a:p>
        </p:txBody>
      </p:sp>
      <p:sp>
        <p:nvSpPr>
          <p:cNvPr id="7" name="Rectangle 6"/>
          <p:cNvSpPr/>
          <p:nvPr/>
        </p:nvSpPr>
        <p:spPr>
          <a:xfrm>
            <a:off x="625631" y="1287907"/>
            <a:ext cx="190629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graphicFrame>
        <p:nvGraphicFramePr>
          <p:cNvPr id="27" name="Table 3">
            <a:extLst>
              <a:ext uri="{FF2B5EF4-FFF2-40B4-BE49-F238E27FC236}">
                <a16:creationId xmlns:a16="http://schemas.microsoft.com/office/drawing/2014/main" id="{16F1ABE6-33C5-144F-865A-E3B2455B62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1967"/>
              </p:ext>
            </p:extLst>
          </p:nvPr>
        </p:nvGraphicFramePr>
        <p:xfrm>
          <a:off x="1351722" y="2491410"/>
          <a:ext cx="9674088" cy="2690913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418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8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8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8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2529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Réseau</a:t>
                      </a:r>
                      <a:r>
                        <a:rPr lang="en-US" sz="2400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$2,000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Logistique</a:t>
                      </a:r>
                      <a:endParaRPr lang="en-US" sz="24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$5,000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Mobilité</a:t>
                      </a:r>
                      <a:endParaRPr lang="en-US" sz="24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$10,000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2400" kern="1200" dirty="0" err="1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Immobilier</a:t>
                      </a:r>
                      <a:endParaRPr lang="en-US" sz="24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Starting from $20,000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Simple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Design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Simple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Professional Web Development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1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2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5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10 Web Hosting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344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Anti-Virus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Anti-Virus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Anti-Virus + Anti-Spam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/>
                        <a:t>Total Security</a:t>
                      </a:r>
                      <a:endParaRPr 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953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1" r="15715"/>
          <a:stretch/>
        </p:blipFill>
        <p:spPr>
          <a:xfrm>
            <a:off x="598455" y="2694505"/>
            <a:ext cx="3344562" cy="33640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335" y="811647"/>
            <a:ext cx="3511208" cy="69655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Mon </a:t>
            </a:r>
            <a:r>
              <a:rPr lang="en-US" sz="4000" b="1" dirty="0" err="1"/>
              <a:t>équipe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596334" y="1287334"/>
            <a:ext cx="4406589" cy="448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L’ENTREPRISE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6000" y="996043"/>
            <a:ext cx="532968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What do I get?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Video Conferencing Mobile Screen Sharing Prospects Can Attend The Meeting From Any Device  Prospects Can Call in Using International Numbers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3" t="4172" r="20393" b="5020"/>
          <a:stretch/>
        </p:blipFill>
        <p:spPr>
          <a:xfrm>
            <a:off x="4073530" y="2696502"/>
            <a:ext cx="3552219" cy="33620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2" t="4098" r="17465" b="7295"/>
          <a:stretch/>
        </p:blipFill>
        <p:spPr>
          <a:xfrm>
            <a:off x="7756262" y="2696502"/>
            <a:ext cx="3812759" cy="336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8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320209" y="2829525"/>
            <a:ext cx="3578087" cy="59411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2. Le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452914" y="3661595"/>
            <a:ext cx="73297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Sed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ut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perspiciatis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unde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omnis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iste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natus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error sit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volup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tatem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accus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antium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dolor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emque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lauda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nt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ium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,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totam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rem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aperiam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,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eaque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ipsa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quae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ab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illo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inventore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very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tatis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et quasi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architecto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beatae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 vitae dicta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sunt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.  </a:t>
            </a:r>
          </a:p>
        </p:txBody>
      </p:sp>
      <p:sp>
        <p:nvSpPr>
          <p:cNvPr id="5" name="Round Same Side Corner Rectangle 4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3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95641" y="4931442"/>
            <a:ext cx="6232862" cy="10219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274594" y="5178949"/>
            <a:ext cx="526962" cy="52696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138" y="794425"/>
            <a:ext cx="5506721" cy="112106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Le </a:t>
            </a:r>
            <a:r>
              <a:rPr lang="en-US" b="1" dirty="0" err="1"/>
              <a:t>marché</a:t>
            </a:r>
            <a:r>
              <a:rPr lang="en-US" b="1" dirty="0"/>
              <a:t> de </a:t>
            </a:r>
            <a:r>
              <a:rPr lang="en-US" b="1" dirty="0" err="1"/>
              <a:t>l’entreprise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625138" y="1799999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5" name="Rectangle 4"/>
          <p:cNvSpPr/>
          <p:nvPr/>
        </p:nvSpPr>
        <p:spPr>
          <a:xfrm>
            <a:off x="629695" y="2466433"/>
            <a:ext cx="469704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</a:rPr>
              <a:t>Sed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ut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perspiciatis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unde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omnis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iste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natus</a:t>
            </a:r>
            <a:r>
              <a:rPr lang="en-US" b="1" dirty="0">
                <a:solidFill>
                  <a:schemeClr val="tx2"/>
                </a:solidFill>
              </a:rPr>
              <a:t> error sit </a:t>
            </a:r>
            <a:r>
              <a:rPr lang="en-US" b="1" dirty="0" err="1">
                <a:solidFill>
                  <a:schemeClr val="tx2"/>
                </a:solidFill>
              </a:rPr>
              <a:t>volup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tatem</a:t>
            </a:r>
            <a:r>
              <a:rPr lang="en-US" b="1" dirty="0">
                <a:solidFill>
                  <a:schemeClr val="tx2"/>
                </a:solidFill>
              </a:rPr>
              <a:t> </a:t>
            </a:r>
          </a:p>
          <a:p>
            <a:endParaRPr lang="en-US" b="1" dirty="0">
              <a:solidFill>
                <a:schemeClr val="tx2"/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.</a:t>
            </a:r>
          </a:p>
        </p:txBody>
      </p:sp>
      <p:sp>
        <p:nvSpPr>
          <p:cNvPr id="6" name="Rectangle 5"/>
          <p:cNvSpPr/>
          <p:nvPr/>
        </p:nvSpPr>
        <p:spPr>
          <a:xfrm>
            <a:off x="921795" y="5180820"/>
            <a:ext cx="4844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</a:p>
        </p:txBody>
      </p:sp>
      <p:sp>
        <p:nvSpPr>
          <p:cNvPr id="7" name="Rectangle 6"/>
          <p:cNvSpPr/>
          <p:nvPr/>
        </p:nvSpPr>
        <p:spPr>
          <a:xfrm>
            <a:off x="6131859" y="0"/>
            <a:ext cx="6060141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8" r="20683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395917" y="5269499"/>
            <a:ext cx="345863" cy="345863"/>
            <a:chOff x="1678" y="2"/>
            <a:chExt cx="4320" cy="4320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2217" y="493"/>
              <a:ext cx="3221" cy="3290"/>
            </a:xfrm>
            <a:custGeom>
              <a:avLst/>
              <a:gdLst>
                <a:gd name="T0" fmla="*/ 1190 w 3221"/>
                <a:gd name="T1" fmla="*/ 0 h 3290"/>
                <a:gd name="T2" fmla="*/ 0 w 3221"/>
                <a:gd name="T3" fmla="*/ 2801 h 3290"/>
                <a:gd name="T4" fmla="*/ 490 w 3221"/>
                <a:gd name="T5" fmla="*/ 3290 h 3290"/>
                <a:gd name="T6" fmla="*/ 3221 w 3221"/>
                <a:gd name="T7" fmla="*/ 2101 h 3290"/>
                <a:gd name="T8" fmla="*/ 1190 w 3221"/>
                <a:gd name="T9" fmla="*/ 0 h 3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1" h="3290">
                  <a:moveTo>
                    <a:pt x="1190" y="0"/>
                  </a:moveTo>
                  <a:lnTo>
                    <a:pt x="0" y="2801"/>
                  </a:lnTo>
                  <a:lnTo>
                    <a:pt x="490" y="3290"/>
                  </a:lnTo>
                  <a:lnTo>
                    <a:pt x="3221" y="2101"/>
                  </a:lnTo>
                  <a:lnTo>
                    <a:pt x="1190" y="0"/>
                  </a:lnTo>
                  <a:close/>
                </a:path>
              </a:pathLst>
            </a:cu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2217" y="2467"/>
              <a:ext cx="3221" cy="1316"/>
            </a:xfrm>
            <a:custGeom>
              <a:avLst/>
              <a:gdLst>
                <a:gd name="T0" fmla="*/ 560 w 3221"/>
                <a:gd name="T1" fmla="*/ 1106 h 1316"/>
                <a:gd name="T2" fmla="*/ 81 w 3221"/>
                <a:gd name="T3" fmla="*/ 636 h 1316"/>
                <a:gd name="T4" fmla="*/ 0 w 3221"/>
                <a:gd name="T5" fmla="*/ 827 h 1316"/>
                <a:gd name="T6" fmla="*/ 490 w 3221"/>
                <a:gd name="T7" fmla="*/ 1316 h 1316"/>
                <a:gd name="T8" fmla="*/ 3221 w 3221"/>
                <a:gd name="T9" fmla="*/ 127 h 1316"/>
                <a:gd name="T10" fmla="*/ 3097 w 3221"/>
                <a:gd name="T11" fmla="*/ 0 h 1316"/>
                <a:gd name="T12" fmla="*/ 560 w 3221"/>
                <a:gd name="T13" fmla="*/ 1106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1" h="1316">
                  <a:moveTo>
                    <a:pt x="560" y="1106"/>
                  </a:moveTo>
                  <a:lnTo>
                    <a:pt x="81" y="636"/>
                  </a:lnTo>
                  <a:lnTo>
                    <a:pt x="0" y="827"/>
                  </a:lnTo>
                  <a:lnTo>
                    <a:pt x="490" y="1316"/>
                  </a:lnTo>
                  <a:lnTo>
                    <a:pt x="3221" y="127"/>
                  </a:lnTo>
                  <a:lnTo>
                    <a:pt x="3097" y="0"/>
                  </a:lnTo>
                  <a:lnTo>
                    <a:pt x="560" y="1106"/>
                  </a:lnTo>
                  <a:close/>
                </a:path>
              </a:pathLst>
            </a:custGeom>
            <a:solidFill>
              <a:srgbClr val="FFC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1798" y="3294"/>
              <a:ext cx="909" cy="908"/>
            </a:xfrm>
            <a:custGeom>
              <a:avLst/>
              <a:gdLst>
                <a:gd name="T0" fmla="*/ 909 w 909"/>
                <a:gd name="T1" fmla="*/ 489 h 908"/>
                <a:gd name="T2" fmla="*/ 700 w 909"/>
                <a:gd name="T3" fmla="*/ 908 h 908"/>
                <a:gd name="T4" fmla="*/ 0 w 909"/>
                <a:gd name="T5" fmla="*/ 208 h 908"/>
                <a:gd name="T6" fmla="*/ 419 w 909"/>
                <a:gd name="T7" fmla="*/ 0 h 908"/>
                <a:gd name="T8" fmla="*/ 909 w 909"/>
                <a:gd name="T9" fmla="*/ 489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9" h="908">
                  <a:moveTo>
                    <a:pt x="909" y="489"/>
                  </a:moveTo>
                  <a:lnTo>
                    <a:pt x="700" y="908"/>
                  </a:lnTo>
                  <a:lnTo>
                    <a:pt x="0" y="208"/>
                  </a:lnTo>
                  <a:lnTo>
                    <a:pt x="419" y="0"/>
                  </a:lnTo>
                  <a:lnTo>
                    <a:pt x="909" y="489"/>
                  </a:lnTo>
                  <a:close/>
                </a:path>
              </a:pathLst>
            </a:cu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357" y="3644"/>
              <a:ext cx="350" cy="558"/>
            </a:xfrm>
            <a:custGeom>
              <a:avLst/>
              <a:gdLst>
                <a:gd name="T0" fmla="*/ 210 w 350"/>
                <a:gd name="T1" fmla="*/ 0 h 558"/>
                <a:gd name="T2" fmla="*/ 0 w 350"/>
                <a:gd name="T3" fmla="*/ 419 h 558"/>
                <a:gd name="T4" fmla="*/ 141 w 350"/>
                <a:gd name="T5" fmla="*/ 558 h 558"/>
                <a:gd name="T6" fmla="*/ 350 w 350"/>
                <a:gd name="T7" fmla="*/ 139 h 558"/>
                <a:gd name="T8" fmla="*/ 210 w 350"/>
                <a:gd name="T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558">
                  <a:moveTo>
                    <a:pt x="210" y="0"/>
                  </a:moveTo>
                  <a:lnTo>
                    <a:pt x="0" y="419"/>
                  </a:lnTo>
                  <a:lnTo>
                    <a:pt x="141" y="558"/>
                  </a:lnTo>
                  <a:lnTo>
                    <a:pt x="350" y="139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FFC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1678" y="368"/>
              <a:ext cx="3879" cy="3954"/>
            </a:xfrm>
            <a:custGeom>
              <a:avLst/>
              <a:gdLst>
                <a:gd name="T0" fmla="*/ 941 w 2139"/>
                <a:gd name="T1" fmla="*/ 0 h 2180"/>
                <a:gd name="T2" fmla="*/ 267 w 2139"/>
                <a:gd name="T3" fmla="*/ 1584 h 2180"/>
                <a:gd name="T4" fmla="*/ 0 w 2139"/>
                <a:gd name="T5" fmla="*/ 1718 h 2180"/>
                <a:gd name="T6" fmla="*/ 462 w 2139"/>
                <a:gd name="T7" fmla="*/ 2180 h 2180"/>
                <a:gd name="T8" fmla="*/ 596 w 2139"/>
                <a:gd name="T9" fmla="*/ 1913 h 2180"/>
                <a:gd name="T10" fmla="*/ 646 w 2139"/>
                <a:gd name="T11" fmla="*/ 1891 h 2180"/>
                <a:gd name="T12" fmla="*/ 852 w 2139"/>
                <a:gd name="T13" fmla="*/ 2006 h 2180"/>
                <a:gd name="T14" fmla="*/ 946 w 2139"/>
                <a:gd name="T15" fmla="*/ 1987 h 2180"/>
                <a:gd name="T16" fmla="*/ 1409 w 2139"/>
                <a:gd name="T17" fmla="*/ 1789 h 2180"/>
                <a:gd name="T18" fmla="*/ 1550 w 2139"/>
                <a:gd name="T19" fmla="*/ 1497 h 2180"/>
                <a:gd name="T20" fmla="*/ 2139 w 2139"/>
                <a:gd name="T21" fmla="*/ 1240 h 2180"/>
                <a:gd name="T22" fmla="*/ 941 w 2139"/>
                <a:gd name="T23" fmla="*/ 0 h 2180"/>
                <a:gd name="T24" fmla="*/ 895 w 2139"/>
                <a:gd name="T25" fmla="*/ 305 h 2180"/>
                <a:gd name="T26" fmla="*/ 1674 w 2139"/>
                <a:gd name="T27" fmla="*/ 1099 h 2180"/>
                <a:gd name="T28" fmla="*/ 1729 w 2139"/>
                <a:gd name="T29" fmla="*/ 1045 h 2180"/>
                <a:gd name="T30" fmla="*/ 927 w 2139"/>
                <a:gd name="T31" fmla="*/ 228 h 2180"/>
                <a:gd name="T32" fmla="*/ 966 w 2139"/>
                <a:gd name="T33" fmla="*/ 137 h 2180"/>
                <a:gd name="T34" fmla="*/ 2006 w 2139"/>
                <a:gd name="T35" fmla="*/ 1213 h 2180"/>
                <a:gd name="T36" fmla="*/ 1928 w 2139"/>
                <a:gd name="T37" fmla="*/ 1248 h 2180"/>
                <a:gd name="T38" fmla="*/ 1786 w 2139"/>
                <a:gd name="T39" fmla="*/ 1104 h 2180"/>
                <a:gd name="T40" fmla="*/ 1731 w 2139"/>
                <a:gd name="T41" fmla="*/ 1158 h 2180"/>
                <a:gd name="T42" fmla="*/ 1852 w 2139"/>
                <a:gd name="T43" fmla="*/ 1281 h 2180"/>
                <a:gd name="T44" fmla="*/ 576 w 2139"/>
                <a:gd name="T45" fmla="*/ 1837 h 2180"/>
                <a:gd name="T46" fmla="*/ 343 w 2139"/>
                <a:gd name="T47" fmla="*/ 1604 h 2180"/>
                <a:gd name="T48" fmla="*/ 895 w 2139"/>
                <a:gd name="T49" fmla="*/ 305 h 2180"/>
                <a:gd name="T50" fmla="*/ 441 w 2139"/>
                <a:gd name="T51" fmla="*/ 2049 h 2180"/>
                <a:gd name="T52" fmla="*/ 131 w 2139"/>
                <a:gd name="T53" fmla="*/ 1739 h 2180"/>
                <a:gd name="T54" fmla="*/ 290 w 2139"/>
                <a:gd name="T55" fmla="*/ 1660 h 2180"/>
                <a:gd name="T56" fmla="*/ 520 w 2139"/>
                <a:gd name="T57" fmla="*/ 1890 h 2180"/>
                <a:gd name="T58" fmla="*/ 441 w 2139"/>
                <a:gd name="T59" fmla="*/ 2049 h 2180"/>
                <a:gd name="T60" fmla="*/ 1379 w 2139"/>
                <a:gd name="T61" fmla="*/ 1718 h 2180"/>
                <a:gd name="T62" fmla="*/ 916 w 2139"/>
                <a:gd name="T63" fmla="*/ 1916 h 2180"/>
                <a:gd name="T64" fmla="*/ 718 w 2139"/>
                <a:gd name="T65" fmla="*/ 1859 h 2180"/>
                <a:gd name="T66" fmla="*/ 1478 w 2139"/>
                <a:gd name="T67" fmla="*/ 1528 h 2180"/>
                <a:gd name="T68" fmla="*/ 1379 w 2139"/>
                <a:gd name="T69" fmla="*/ 1718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9" h="2180">
                  <a:moveTo>
                    <a:pt x="941" y="0"/>
                  </a:moveTo>
                  <a:cubicBezTo>
                    <a:pt x="267" y="1584"/>
                    <a:pt x="267" y="1584"/>
                    <a:pt x="267" y="1584"/>
                  </a:cubicBezTo>
                  <a:cubicBezTo>
                    <a:pt x="0" y="1718"/>
                    <a:pt x="0" y="1718"/>
                    <a:pt x="0" y="1718"/>
                  </a:cubicBezTo>
                  <a:cubicBezTo>
                    <a:pt x="462" y="2180"/>
                    <a:pt x="462" y="2180"/>
                    <a:pt x="462" y="2180"/>
                  </a:cubicBezTo>
                  <a:cubicBezTo>
                    <a:pt x="596" y="1913"/>
                    <a:pt x="596" y="1913"/>
                    <a:pt x="596" y="1913"/>
                  </a:cubicBezTo>
                  <a:cubicBezTo>
                    <a:pt x="646" y="1891"/>
                    <a:pt x="646" y="1891"/>
                    <a:pt x="646" y="1891"/>
                  </a:cubicBezTo>
                  <a:cubicBezTo>
                    <a:pt x="692" y="1964"/>
                    <a:pt x="770" y="2006"/>
                    <a:pt x="852" y="2006"/>
                  </a:cubicBezTo>
                  <a:cubicBezTo>
                    <a:pt x="883" y="2006"/>
                    <a:pt x="915" y="2000"/>
                    <a:pt x="946" y="1987"/>
                  </a:cubicBezTo>
                  <a:cubicBezTo>
                    <a:pt x="1409" y="1789"/>
                    <a:pt x="1409" y="1789"/>
                    <a:pt x="1409" y="1789"/>
                  </a:cubicBezTo>
                  <a:cubicBezTo>
                    <a:pt x="1523" y="1740"/>
                    <a:pt x="1581" y="1614"/>
                    <a:pt x="1550" y="1497"/>
                  </a:cubicBezTo>
                  <a:cubicBezTo>
                    <a:pt x="2139" y="1240"/>
                    <a:pt x="2139" y="1240"/>
                    <a:pt x="2139" y="1240"/>
                  </a:cubicBezTo>
                  <a:lnTo>
                    <a:pt x="941" y="0"/>
                  </a:lnTo>
                  <a:close/>
                  <a:moveTo>
                    <a:pt x="895" y="305"/>
                  </a:moveTo>
                  <a:cubicBezTo>
                    <a:pt x="1674" y="1099"/>
                    <a:pt x="1674" y="1099"/>
                    <a:pt x="1674" y="1099"/>
                  </a:cubicBezTo>
                  <a:cubicBezTo>
                    <a:pt x="1729" y="1045"/>
                    <a:pt x="1729" y="1045"/>
                    <a:pt x="1729" y="1045"/>
                  </a:cubicBezTo>
                  <a:cubicBezTo>
                    <a:pt x="927" y="228"/>
                    <a:pt x="927" y="228"/>
                    <a:pt x="927" y="228"/>
                  </a:cubicBezTo>
                  <a:cubicBezTo>
                    <a:pt x="966" y="137"/>
                    <a:pt x="966" y="137"/>
                    <a:pt x="966" y="137"/>
                  </a:cubicBezTo>
                  <a:cubicBezTo>
                    <a:pt x="2006" y="1213"/>
                    <a:pt x="2006" y="1213"/>
                    <a:pt x="2006" y="1213"/>
                  </a:cubicBezTo>
                  <a:cubicBezTo>
                    <a:pt x="1928" y="1248"/>
                    <a:pt x="1928" y="1248"/>
                    <a:pt x="1928" y="1248"/>
                  </a:cubicBezTo>
                  <a:cubicBezTo>
                    <a:pt x="1786" y="1104"/>
                    <a:pt x="1786" y="1104"/>
                    <a:pt x="1786" y="1104"/>
                  </a:cubicBezTo>
                  <a:cubicBezTo>
                    <a:pt x="1731" y="1158"/>
                    <a:pt x="1731" y="1158"/>
                    <a:pt x="1731" y="1158"/>
                  </a:cubicBezTo>
                  <a:cubicBezTo>
                    <a:pt x="1852" y="1281"/>
                    <a:pt x="1852" y="1281"/>
                    <a:pt x="1852" y="1281"/>
                  </a:cubicBezTo>
                  <a:cubicBezTo>
                    <a:pt x="576" y="1837"/>
                    <a:pt x="576" y="1837"/>
                    <a:pt x="576" y="1837"/>
                  </a:cubicBezTo>
                  <a:cubicBezTo>
                    <a:pt x="343" y="1604"/>
                    <a:pt x="343" y="1604"/>
                    <a:pt x="343" y="1604"/>
                  </a:cubicBezTo>
                  <a:lnTo>
                    <a:pt x="895" y="305"/>
                  </a:lnTo>
                  <a:close/>
                  <a:moveTo>
                    <a:pt x="441" y="2049"/>
                  </a:moveTo>
                  <a:cubicBezTo>
                    <a:pt x="131" y="1739"/>
                    <a:pt x="131" y="1739"/>
                    <a:pt x="131" y="1739"/>
                  </a:cubicBezTo>
                  <a:cubicBezTo>
                    <a:pt x="290" y="1660"/>
                    <a:pt x="290" y="1660"/>
                    <a:pt x="290" y="1660"/>
                  </a:cubicBezTo>
                  <a:cubicBezTo>
                    <a:pt x="520" y="1890"/>
                    <a:pt x="520" y="1890"/>
                    <a:pt x="520" y="1890"/>
                  </a:cubicBezTo>
                  <a:lnTo>
                    <a:pt x="441" y="2049"/>
                  </a:lnTo>
                  <a:close/>
                  <a:moveTo>
                    <a:pt x="1379" y="1718"/>
                  </a:moveTo>
                  <a:cubicBezTo>
                    <a:pt x="916" y="1916"/>
                    <a:pt x="916" y="1916"/>
                    <a:pt x="916" y="1916"/>
                  </a:cubicBezTo>
                  <a:cubicBezTo>
                    <a:pt x="844" y="1947"/>
                    <a:pt x="762" y="1922"/>
                    <a:pt x="718" y="1859"/>
                  </a:cubicBezTo>
                  <a:cubicBezTo>
                    <a:pt x="1478" y="1528"/>
                    <a:pt x="1478" y="1528"/>
                    <a:pt x="1478" y="1528"/>
                  </a:cubicBezTo>
                  <a:cubicBezTo>
                    <a:pt x="1493" y="1606"/>
                    <a:pt x="1453" y="1686"/>
                    <a:pt x="1379" y="17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4598" y="2"/>
              <a:ext cx="140" cy="4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3677" y="343"/>
              <a:ext cx="397" cy="395"/>
            </a:xfrm>
            <a:custGeom>
              <a:avLst/>
              <a:gdLst>
                <a:gd name="T0" fmla="*/ 397 w 397"/>
                <a:gd name="T1" fmla="*/ 297 h 395"/>
                <a:gd name="T2" fmla="*/ 297 w 397"/>
                <a:gd name="T3" fmla="*/ 395 h 395"/>
                <a:gd name="T4" fmla="*/ 0 w 397"/>
                <a:gd name="T5" fmla="*/ 100 h 395"/>
                <a:gd name="T6" fmla="*/ 100 w 397"/>
                <a:gd name="T7" fmla="*/ 0 h 395"/>
                <a:gd name="T8" fmla="*/ 397 w 397"/>
                <a:gd name="T9" fmla="*/ 29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395">
                  <a:moveTo>
                    <a:pt x="397" y="297"/>
                  </a:moveTo>
                  <a:lnTo>
                    <a:pt x="297" y="395"/>
                  </a:lnTo>
                  <a:lnTo>
                    <a:pt x="0" y="100"/>
                  </a:lnTo>
                  <a:lnTo>
                    <a:pt x="100" y="0"/>
                  </a:lnTo>
                  <a:lnTo>
                    <a:pt x="397" y="2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262" y="1926"/>
              <a:ext cx="395" cy="397"/>
            </a:xfrm>
            <a:custGeom>
              <a:avLst/>
              <a:gdLst>
                <a:gd name="T0" fmla="*/ 395 w 395"/>
                <a:gd name="T1" fmla="*/ 298 h 397"/>
                <a:gd name="T2" fmla="*/ 295 w 395"/>
                <a:gd name="T3" fmla="*/ 397 h 397"/>
                <a:gd name="T4" fmla="*/ 0 w 395"/>
                <a:gd name="T5" fmla="*/ 100 h 397"/>
                <a:gd name="T6" fmla="*/ 98 w 395"/>
                <a:gd name="T7" fmla="*/ 0 h 397"/>
                <a:gd name="T8" fmla="*/ 395 w 395"/>
                <a:gd name="T9" fmla="*/ 298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397">
                  <a:moveTo>
                    <a:pt x="395" y="298"/>
                  </a:moveTo>
                  <a:lnTo>
                    <a:pt x="295" y="397"/>
                  </a:lnTo>
                  <a:lnTo>
                    <a:pt x="0" y="100"/>
                  </a:lnTo>
                  <a:lnTo>
                    <a:pt x="98" y="0"/>
                  </a:lnTo>
                  <a:lnTo>
                    <a:pt x="395" y="2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5577" y="1262"/>
              <a:ext cx="421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5262" y="343"/>
              <a:ext cx="395" cy="395"/>
            </a:xfrm>
            <a:custGeom>
              <a:avLst/>
              <a:gdLst>
                <a:gd name="T0" fmla="*/ 395 w 395"/>
                <a:gd name="T1" fmla="*/ 100 h 395"/>
                <a:gd name="T2" fmla="*/ 98 w 395"/>
                <a:gd name="T3" fmla="*/ 395 h 395"/>
                <a:gd name="T4" fmla="*/ 0 w 395"/>
                <a:gd name="T5" fmla="*/ 297 h 395"/>
                <a:gd name="T6" fmla="*/ 295 w 395"/>
                <a:gd name="T7" fmla="*/ 0 h 395"/>
                <a:gd name="T8" fmla="*/ 395 w 395"/>
                <a:gd name="T9" fmla="*/ 10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395">
                  <a:moveTo>
                    <a:pt x="395" y="100"/>
                  </a:moveTo>
                  <a:lnTo>
                    <a:pt x="98" y="395"/>
                  </a:lnTo>
                  <a:lnTo>
                    <a:pt x="0" y="297"/>
                  </a:lnTo>
                  <a:lnTo>
                    <a:pt x="295" y="0"/>
                  </a:lnTo>
                  <a:lnTo>
                    <a:pt x="395" y="1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6970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4" y="893103"/>
            <a:ext cx="3354385" cy="907562"/>
          </a:xfrm>
        </p:spPr>
        <p:txBody>
          <a:bodyPr anchor="t">
            <a:normAutofit fontScale="90000"/>
          </a:bodyPr>
          <a:lstStyle/>
          <a:p>
            <a:r>
              <a:rPr lang="en-US" dirty="0"/>
              <a:t>Les </a:t>
            </a:r>
            <a:r>
              <a:rPr lang="en-US" dirty="0" err="1"/>
              <a:t>fournisseurs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879155" y="2032000"/>
            <a:ext cx="1993104" cy="1857828"/>
          </a:xfrm>
          <a:prstGeom prst="roundRect">
            <a:avLst>
              <a:gd name="adj" fmla="val 32281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322934" y="2032000"/>
            <a:ext cx="1993104" cy="1857828"/>
          </a:xfrm>
          <a:prstGeom prst="roundRect">
            <a:avLst>
              <a:gd name="adj" fmla="val 32281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9461898" y="2032000"/>
            <a:ext cx="1993104" cy="1857828"/>
          </a:xfrm>
          <a:prstGeom prst="roundRect">
            <a:avLst>
              <a:gd name="adj" fmla="val 32281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78757" y="3446307"/>
            <a:ext cx="33836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9097" y="2030665"/>
            <a:ext cx="28988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Les forces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présence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771714" y="4568762"/>
            <a:ext cx="2137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10743" y="4568762"/>
            <a:ext cx="2017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0743" y="4172883"/>
            <a:ext cx="20052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Fournisseur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1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782458" y="5220607"/>
            <a:ext cx="1074057" cy="159657"/>
            <a:chOff x="4455886" y="5172982"/>
            <a:chExt cx="1074057" cy="159657"/>
          </a:xfrm>
        </p:grpSpPr>
        <p:sp>
          <p:nvSpPr>
            <p:cNvPr id="11" name="5-Point Star 10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5-Point Star 13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5-Point Star 14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6879155" y="4172883"/>
            <a:ext cx="1993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Fournisseur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2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7338679" y="5220607"/>
            <a:ext cx="1074057" cy="159657"/>
            <a:chOff x="4455886" y="5172982"/>
            <a:chExt cx="1074057" cy="159657"/>
          </a:xfrm>
        </p:grpSpPr>
        <p:sp>
          <p:nvSpPr>
            <p:cNvPr id="23" name="5-Point Star 22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5-Point Star 23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5-Point Star 24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5-Point Star 25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5-Point Star 26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9449707" y="4568762"/>
            <a:ext cx="2017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401175" y="4172883"/>
            <a:ext cx="2114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Fournisseur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3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9921422" y="5220607"/>
            <a:ext cx="1074057" cy="159657"/>
            <a:chOff x="4455886" y="5172982"/>
            <a:chExt cx="1074057" cy="159657"/>
          </a:xfrm>
        </p:grpSpPr>
        <p:sp>
          <p:nvSpPr>
            <p:cNvPr id="31" name="5-Point Star 30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5-Point Star 31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5-Point Star 32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5-Point Star 33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5-Point Star 34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4844824" y="2337820"/>
            <a:ext cx="949324" cy="1246188"/>
            <a:chOff x="3036" y="1493"/>
            <a:chExt cx="598" cy="78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3090" y="1548"/>
              <a:ext cx="354" cy="385"/>
            </a:xfrm>
            <a:custGeom>
              <a:avLst/>
              <a:gdLst>
                <a:gd name="T0" fmla="*/ 903 w 926"/>
                <a:gd name="T1" fmla="*/ 114 h 1005"/>
                <a:gd name="T2" fmla="*/ 228 w 926"/>
                <a:gd name="T3" fmla="*/ 222 h 1005"/>
                <a:gd name="T4" fmla="*/ 180 w 926"/>
                <a:gd name="T5" fmla="*/ 992 h 1005"/>
                <a:gd name="T6" fmla="*/ 205 w 926"/>
                <a:gd name="T7" fmla="*/ 1005 h 1005"/>
                <a:gd name="T8" fmla="*/ 225 w 926"/>
                <a:gd name="T9" fmla="*/ 998 h 1005"/>
                <a:gd name="T10" fmla="*/ 231 w 926"/>
                <a:gd name="T11" fmla="*/ 953 h 1005"/>
                <a:gd name="T12" fmla="*/ 274 w 926"/>
                <a:gd name="T13" fmla="*/ 268 h 1005"/>
                <a:gd name="T14" fmla="*/ 874 w 926"/>
                <a:gd name="T15" fmla="*/ 172 h 1005"/>
                <a:gd name="T16" fmla="*/ 918 w 926"/>
                <a:gd name="T17" fmla="*/ 158 h 1005"/>
                <a:gd name="T18" fmla="*/ 903 w 926"/>
                <a:gd name="T19" fmla="*/ 114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6" h="1005">
                  <a:moveTo>
                    <a:pt x="903" y="114"/>
                  </a:moveTo>
                  <a:cubicBezTo>
                    <a:pt x="678" y="0"/>
                    <a:pt x="407" y="44"/>
                    <a:pt x="228" y="222"/>
                  </a:cubicBezTo>
                  <a:cubicBezTo>
                    <a:pt x="21" y="430"/>
                    <a:pt x="0" y="761"/>
                    <a:pt x="180" y="992"/>
                  </a:cubicBezTo>
                  <a:cubicBezTo>
                    <a:pt x="186" y="1001"/>
                    <a:pt x="196" y="1005"/>
                    <a:pt x="205" y="1005"/>
                  </a:cubicBezTo>
                  <a:cubicBezTo>
                    <a:pt x="212" y="1005"/>
                    <a:pt x="219" y="1003"/>
                    <a:pt x="225" y="998"/>
                  </a:cubicBezTo>
                  <a:cubicBezTo>
                    <a:pt x="239" y="987"/>
                    <a:pt x="242" y="967"/>
                    <a:pt x="231" y="953"/>
                  </a:cubicBezTo>
                  <a:cubicBezTo>
                    <a:pt x="71" y="747"/>
                    <a:pt x="89" y="453"/>
                    <a:pt x="274" y="268"/>
                  </a:cubicBezTo>
                  <a:cubicBezTo>
                    <a:pt x="433" y="109"/>
                    <a:pt x="674" y="71"/>
                    <a:pt x="874" y="172"/>
                  </a:cubicBezTo>
                  <a:cubicBezTo>
                    <a:pt x="890" y="180"/>
                    <a:pt x="910" y="173"/>
                    <a:pt x="918" y="158"/>
                  </a:cubicBezTo>
                  <a:cubicBezTo>
                    <a:pt x="926" y="142"/>
                    <a:pt x="919" y="122"/>
                    <a:pt x="90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3192" y="1682"/>
              <a:ext cx="385" cy="332"/>
            </a:xfrm>
            <a:custGeom>
              <a:avLst/>
              <a:gdLst>
                <a:gd name="T0" fmla="*/ 895 w 1009"/>
                <a:gd name="T1" fmla="*/ 22 h 868"/>
                <a:gd name="T2" fmla="*/ 852 w 1009"/>
                <a:gd name="T3" fmla="*/ 8 h 868"/>
                <a:gd name="T4" fmla="*/ 838 w 1009"/>
                <a:gd name="T5" fmla="*/ 51 h 868"/>
                <a:gd name="T6" fmla="*/ 741 w 1009"/>
                <a:gd name="T7" fmla="*/ 651 h 868"/>
                <a:gd name="T8" fmla="*/ 57 w 1009"/>
                <a:gd name="T9" fmla="*/ 694 h 868"/>
                <a:gd name="T10" fmla="*/ 11 w 1009"/>
                <a:gd name="T11" fmla="*/ 700 h 868"/>
                <a:gd name="T12" fmla="*/ 17 w 1009"/>
                <a:gd name="T13" fmla="*/ 745 h 868"/>
                <a:gd name="T14" fmla="*/ 374 w 1009"/>
                <a:gd name="T15" fmla="*/ 868 h 868"/>
                <a:gd name="T16" fmla="*/ 787 w 1009"/>
                <a:gd name="T17" fmla="*/ 697 h 868"/>
                <a:gd name="T18" fmla="*/ 895 w 1009"/>
                <a:gd name="T19" fmla="*/ 22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9" h="868">
                  <a:moveTo>
                    <a:pt x="895" y="22"/>
                  </a:moveTo>
                  <a:cubicBezTo>
                    <a:pt x="887" y="6"/>
                    <a:pt x="868" y="0"/>
                    <a:pt x="852" y="8"/>
                  </a:cubicBezTo>
                  <a:cubicBezTo>
                    <a:pt x="836" y="16"/>
                    <a:pt x="829" y="35"/>
                    <a:pt x="838" y="51"/>
                  </a:cubicBezTo>
                  <a:cubicBezTo>
                    <a:pt x="939" y="251"/>
                    <a:pt x="900" y="493"/>
                    <a:pt x="741" y="651"/>
                  </a:cubicBezTo>
                  <a:cubicBezTo>
                    <a:pt x="557" y="836"/>
                    <a:pt x="262" y="855"/>
                    <a:pt x="57" y="694"/>
                  </a:cubicBezTo>
                  <a:cubicBezTo>
                    <a:pt x="42" y="684"/>
                    <a:pt x="22" y="686"/>
                    <a:pt x="11" y="700"/>
                  </a:cubicBezTo>
                  <a:cubicBezTo>
                    <a:pt x="0" y="714"/>
                    <a:pt x="3" y="734"/>
                    <a:pt x="17" y="745"/>
                  </a:cubicBezTo>
                  <a:cubicBezTo>
                    <a:pt x="122" y="827"/>
                    <a:pt x="248" y="868"/>
                    <a:pt x="374" y="868"/>
                  </a:cubicBezTo>
                  <a:cubicBezTo>
                    <a:pt x="524" y="868"/>
                    <a:pt x="674" y="810"/>
                    <a:pt x="787" y="697"/>
                  </a:cubicBezTo>
                  <a:cubicBezTo>
                    <a:pt x="965" y="519"/>
                    <a:pt x="1009" y="247"/>
                    <a:pt x="89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3460" y="1620"/>
              <a:ext cx="47" cy="44"/>
            </a:xfrm>
            <a:custGeom>
              <a:avLst/>
              <a:gdLst>
                <a:gd name="T0" fmla="*/ 109 w 121"/>
                <a:gd name="T1" fmla="*/ 63 h 117"/>
                <a:gd name="T2" fmla="*/ 84 w 121"/>
                <a:gd name="T3" fmla="*/ 36 h 117"/>
                <a:gd name="T4" fmla="*/ 57 w 121"/>
                <a:gd name="T5" fmla="*/ 12 h 117"/>
                <a:gd name="T6" fmla="*/ 12 w 121"/>
                <a:gd name="T7" fmla="*/ 14 h 117"/>
                <a:gd name="T8" fmla="*/ 14 w 121"/>
                <a:gd name="T9" fmla="*/ 60 h 117"/>
                <a:gd name="T10" fmla="*/ 38 w 121"/>
                <a:gd name="T11" fmla="*/ 82 h 117"/>
                <a:gd name="T12" fmla="*/ 60 w 121"/>
                <a:gd name="T13" fmla="*/ 106 h 117"/>
                <a:gd name="T14" fmla="*/ 85 w 121"/>
                <a:gd name="T15" fmla="*/ 117 h 117"/>
                <a:gd name="T16" fmla="*/ 106 w 121"/>
                <a:gd name="T17" fmla="*/ 109 h 117"/>
                <a:gd name="T18" fmla="*/ 109 w 121"/>
                <a:gd name="T19" fmla="*/ 6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17">
                  <a:moveTo>
                    <a:pt x="109" y="63"/>
                  </a:moveTo>
                  <a:cubicBezTo>
                    <a:pt x="101" y="54"/>
                    <a:pt x="92" y="45"/>
                    <a:pt x="84" y="36"/>
                  </a:cubicBezTo>
                  <a:cubicBezTo>
                    <a:pt x="75" y="28"/>
                    <a:pt x="66" y="20"/>
                    <a:pt x="57" y="12"/>
                  </a:cubicBezTo>
                  <a:cubicBezTo>
                    <a:pt x="44" y="0"/>
                    <a:pt x="23" y="1"/>
                    <a:pt x="12" y="14"/>
                  </a:cubicBezTo>
                  <a:cubicBezTo>
                    <a:pt x="0" y="28"/>
                    <a:pt x="1" y="48"/>
                    <a:pt x="14" y="60"/>
                  </a:cubicBezTo>
                  <a:cubicBezTo>
                    <a:pt x="23" y="67"/>
                    <a:pt x="31" y="74"/>
                    <a:pt x="38" y="82"/>
                  </a:cubicBezTo>
                  <a:cubicBezTo>
                    <a:pt x="46" y="90"/>
                    <a:pt x="53" y="98"/>
                    <a:pt x="60" y="106"/>
                  </a:cubicBezTo>
                  <a:cubicBezTo>
                    <a:pt x="67" y="113"/>
                    <a:pt x="76" y="117"/>
                    <a:pt x="85" y="117"/>
                  </a:cubicBezTo>
                  <a:cubicBezTo>
                    <a:pt x="92" y="117"/>
                    <a:pt x="100" y="114"/>
                    <a:pt x="106" y="109"/>
                  </a:cubicBezTo>
                  <a:cubicBezTo>
                    <a:pt x="119" y="97"/>
                    <a:pt x="121" y="76"/>
                    <a:pt x="10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8"/>
            <p:cNvSpPr>
              <a:spLocks noEditPoints="1"/>
            </p:cNvSpPr>
            <p:nvPr/>
          </p:nvSpPr>
          <p:spPr bwMode="auto">
            <a:xfrm>
              <a:off x="3036" y="1493"/>
              <a:ext cx="598" cy="785"/>
            </a:xfrm>
            <a:custGeom>
              <a:avLst/>
              <a:gdLst>
                <a:gd name="T0" fmla="*/ 1500 w 1564"/>
                <a:gd name="T1" fmla="*/ 655 h 2053"/>
                <a:gd name="T2" fmla="*/ 1462 w 1564"/>
                <a:gd name="T3" fmla="*/ 437 h 2053"/>
                <a:gd name="T4" fmla="*/ 1360 w 1564"/>
                <a:gd name="T5" fmla="*/ 284 h 2053"/>
                <a:gd name="T6" fmla="*/ 1174 w 1564"/>
                <a:gd name="T7" fmla="*/ 167 h 2053"/>
                <a:gd name="T8" fmla="*/ 940 w 1564"/>
                <a:gd name="T9" fmla="*/ 70 h 2053"/>
                <a:gd name="T10" fmla="*/ 725 w 1564"/>
                <a:gd name="T11" fmla="*/ 21 h 2053"/>
                <a:gd name="T12" fmla="*/ 544 w 1564"/>
                <a:gd name="T13" fmla="*/ 57 h 2053"/>
                <a:gd name="T14" fmla="*/ 364 w 1564"/>
                <a:gd name="T15" fmla="*/ 184 h 2053"/>
                <a:gd name="T16" fmla="*/ 185 w 1564"/>
                <a:gd name="T17" fmla="*/ 364 h 2053"/>
                <a:gd name="T18" fmla="*/ 58 w 1564"/>
                <a:gd name="T19" fmla="*/ 543 h 2053"/>
                <a:gd name="T20" fmla="*/ 22 w 1564"/>
                <a:gd name="T21" fmla="*/ 724 h 2053"/>
                <a:gd name="T22" fmla="*/ 70 w 1564"/>
                <a:gd name="T23" fmla="*/ 939 h 2053"/>
                <a:gd name="T24" fmla="*/ 167 w 1564"/>
                <a:gd name="T25" fmla="*/ 1173 h 2053"/>
                <a:gd name="T26" fmla="*/ 285 w 1564"/>
                <a:gd name="T27" fmla="*/ 1359 h 2053"/>
                <a:gd name="T28" fmla="*/ 98 w 1564"/>
                <a:gd name="T29" fmla="*/ 1899 h 2053"/>
                <a:gd name="T30" fmla="*/ 411 w 1564"/>
                <a:gd name="T31" fmla="*/ 2039 h 2053"/>
                <a:gd name="T32" fmla="*/ 467 w 1564"/>
                <a:gd name="T33" fmla="*/ 2034 h 2053"/>
                <a:gd name="T34" fmla="*/ 782 w 1564"/>
                <a:gd name="T35" fmla="*/ 1558 h 2053"/>
                <a:gd name="T36" fmla="*/ 1098 w 1564"/>
                <a:gd name="T37" fmla="*/ 2034 h 2053"/>
                <a:gd name="T38" fmla="*/ 1154 w 1564"/>
                <a:gd name="T39" fmla="*/ 2039 h 2053"/>
                <a:gd name="T40" fmla="*/ 1468 w 1564"/>
                <a:gd name="T41" fmla="*/ 1899 h 2053"/>
                <a:gd name="T42" fmla="*/ 1279 w 1564"/>
                <a:gd name="T43" fmla="*/ 1359 h 2053"/>
                <a:gd name="T44" fmla="*/ 1397 w 1564"/>
                <a:gd name="T45" fmla="*/ 1173 h 2053"/>
                <a:gd name="T46" fmla="*/ 1494 w 1564"/>
                <a:gd name="T47" fmla="*/ 939 h 2053"/>
                <a:gd name="T48" fmla="*/ 432 w 1564"/>
                <a:gd name="T49" fmla="*/ 1956 h 2053"/>
                <a:gd name="T50" fmla="*/ 176 w 1564"/>
                <a:gd name="T51" fmla="*/ 1841 h 2053"/>
                <a:gd name="T52" fmla="*/ 438 w 1564"/>
                <a:gd name="T53" fmla="*/ 1462 h 2053"/>
                <a:gd name="T54" fmla="*/ 362 w 1564"/>
                <a:gd name="T55" fmla="*/ 1761 h 2053"/>
                <a:gd name="T56" fmla="*/ 512 w 1564"/>
                <a:gd name="T57" fmla="*/ 1506 h 2053"/>
                <a:gd name="T58" fmla="*/ 639 w 1564"/>
                <a:gd name="T59" fmla="*/ 1493 h 2053"/>
                <a:gd name="T60" fmla="*/ 1246 w 1564"/>
                <a:gd name="T61" fmla="*/ 1824 h 2053"/>
                <a:gd name="T62" fmla="*/ 926 w 1564"/>
                <a:gd name="T63" fmla="*/ 1493 h 2053"/>
                <a:gd name="T64" fmla="*/ 1053 w 1564"/>
                <a:gd name="T65" fmla="*/ 1506 h 2053"/>
                <a:gd name="T66" fmla="*/ 1203 w 1564"/>
                <a:gd name="T67" fmla="*/ 1761 h 2053"/>
                <a:gd name="T68" fmla="*/ 1126 w 1564"/>
                <a:gd name="T69" fmla="*/ 1462 h 2053"/>
                <a:gd name="T70" fmla="*/ 1389 w 1564"/>
                <a:gd name="T71" fmla="*/ 1841 h 2053"/>
                <a:gd name="T72" fmla="*/ 1430 w 1564"/>
                <a:gd name="T73" fmla="*/ 949 h 2053"/>
                <a:gd name="T74" fmla="*/ 1359 w 1564"/>
                <a:gd name="T75" fmla="*/ 1121 h 2053"/>
                <a:gd name="T76" fmla="*/ 1264 w 1564"/>
                <a:gd name="T77" fmla="*/ 1297 h 2053"/>
                <a:gd name="T78" fmla="*/ 1074 w 1564"/>
                <a:gd name="T79" fmla="*/ 1424 h 2053"/>
                <a:gd name="T80" fmla="*/ 875 w 1564"/>
                <a:gd name="T81" fmla="*/ 1444 h 2053"/>
                <a:gd name="T82" fmla="*/ 689 w 1564"/>
                <a:gd name="T83" fmla="*/ 1444 h 2053"/>
                <a:gd name="T84" fmla="*/ 534 w 1564"/>
                <a:gd name="T85" fmla="*/ 1442 h 2053"/>
                <a:gd name="T86" fmla="*/ 379 w 1564"/>
                <a:gd name="T87" fmla="*/ 1316 h 2053"/>
                <a:gd name="T88" fmla="*/ 248 w 1564"/>
                <a:gd name="T89" fmla="*/ 1184 h 2053"/>
                <a:gd name="T90" fmla="*/ 121 w 1564"/>
                <a:gd name="T91" fmla="*/ 1029 h 2053"/>
                <a:gd name="T92" fmla="*/ 77 w 1564"/>
                <a:gd name="T93" fmla="*/ 805 h 2053"/>
                <a:gd name="T94" fmla="*/ 134 w 1564"/>
                <a:gd name="T95" fmla="*/ 614 h 2053"/>
                <a:gd name="T96" fmla="*/ 205 w 1564"/>
                <a:gd name="T97" fmla="*/ 442 h 2053"/>
                <a:gd name="T98" fmla="*/ 300 w 1564"/>
                <a:gd name="T99" fmla="*/ 266 h 2053"/>
                <a:gd name="T100" fmla="*/ 490 w 1564"/>
                <a:gd name="T101" fmla="*/ 139 h 2053"/>
                <a:gd name="T102" fmla="*/ 689 w 1564"/>
                <a:gd name="T103" fmla="*/ 119 h 2053"/>
                <a:gd name="T104" fmla="*/ 875 w 1564"/>
                <a:gd name="T105" fmla="*/ 119 h 2053"/>
                <a:gd name="T106" fmla="*/ 1074 w 1564"/>
                <a:gd name="T107" fmla="*/ 139 h 2053"/>
                <a:gd name="T108" fmla="*/ 1264 w 1564"/>
                <a:gd name="T109" fmla="*/ 266 h 2053"/>
                <a:gd name="T110" fmla="*/ 1359 w 1564"/>
                <a:gd name="T111" fmla="*/ 442 h 2053"/>
                <a:gd name="T112" fmla="*/ 1430 w 1564"/>
                <a:gd name="T113" fmla="*/ 614 h 2053"/>
                <a:gd name="T114" fmla="*/ 1487 w 1564"/>
                <a:gd name="T115" fmla="*/ 805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4" h="2053">
                  <a:moveTo>
                    <a:pt x="1542" y="839"/>
                  </a:moveTo>
                  <a:cubicBezTo>
                    <a:pt x="1564" y="803"/>
                    <a:pt x="1564" y="759"/>
                    <a:pt x="1542" y="724"/>
                  </a:cubicBezTo>
                  <a:cubicBezTo>
                    <a:pt x="1500" y="655"/>
                    <a:pt x="1500" y="655"/>
                    <a:pt x="1500" y="655"/>
                  </a:cubicBezTo>
                  <a:cubicBezTo>
                    <a:pt x="1494" y="645"/>
                    <a:pt x="1492" y="634"/>
                    <a:pt x="1494" y="624"/>
                  </a:cubicBezTo>
                  <a:cubicBezTo>
                    <a:pt x="1506" y="543"/>
                    <a:pt x="1506" y="543"/>
                    <a:pt x="1506" y="543"/>
                  </a:cubicBezTo>
                  <a:cubicBezTo>
                    <a:pt x="1513" y="502"/>
                    <a:pt x="1496" y="462"/>
                    <a:pt x="1462" y="437"/>
                  </a:cubicBezTo>
                  <a:cubicBezTo>
                    <a:pt x="1397" y="390"/>
                    <a:pt x="1397" y="390"/>
                    <a:pt x="1397" y="390"/>
                  </a:cubicBezTo>
                  <a:cubicBezTo>
                    <a:pt x="1388" y="383"/>
                    <a:pt x="1382" y="374"/>
                    <a:pt x="1379" y="364"/>
                  </a:cubicBezTo>
                  <a:cubicBezTo>
                    <a:pt x="1360" y="284"/>
                    <a:pt x="1360" y="284"/>
                    <a:pt x="1360" y="284"/>
                  </a:cubicBezTo>
                  <a:cubicBezTo>
                    <a:pt x="1350" y="244"/>
                    <a:pt x="1319" y="213"/>
                    <a:pt x="1279" y="203"/>
                  </a:cubicBezTo>
                  <a:cubicBezTo>
                    <a:pt x="1200" y="184"/>
                    <a:pt x="1200" y="184"/>
                    <a:pt x="1200" y="184"/>
                  </a:cubicBezTo>
                  <a:cubicBezTo>
                    <a:pt x="1189" y="182"/>
                    <a:pt x="1180" y="176"/>
                    <a:pt x="1174" y="167"/>
                  </a:cubicBezTo>
                  <a:cubicBezTo>
                    <a:pt x="1126" y="101"/>
                    <a:pt x="1126" y="101"/>
                    <a:pt x="1126" y="101"/>
                  </a:cubicBezTo>
                  <a:cubicBezTo>
                    <a:pt x="1102" y="67"/>
                    <a:pt x="1061" y="51"/>
                    <a:pt x="1020" y="57"/>
                  </a:cubicBezTo>
                  <a:cubicBezTo>
                    <a:pt x="940" y="70"/>
                    <a:pt x="940" y="70"/>
                    <a:pt x="940" y="70"/>
                  </a:cubicBezTo>
                  <a:cubicBezTo>
                    <a:pt x="929" y="71"/>
                    <a:pt x="918" y="69"/>
                    <a:pt x="909" y="64"/>
                  </a:cubicBezTo>
                  <a:cubicBezTo>
                    <a:pt x="839" y="21"/>
                    <a:pt x="839" y="21"/>
                    <a:pt x="839" y="21"/>
                  </a:cubicBezTo>
                  <a:cubicBezTo>
                    <a:pt x="804" y="0"/>
                    <a:pt x="760" y="0"/>
                    <a:pt x="725" y="21"/>
                  </a:cubicBezTo>
                  <a:cubicBezTo>
                    <a:pt x="655" y="64"/>
                    <a:pt x="655" y="64"/>
                    <a:pt x="655" y="64"/>
                  </a:cubicBezTo>
                  <a:cubicBezTo>
                    <a:pt x="646" y="69"/>
                    <a:pt x="635" y="71"/>
                    <a:pt x="624" y="70"/>
                  </a:cubicBezTo>
                  <a:cubicBezTo>
                    <a:pt x="544" y="57"/>
                    <a:pt x="544" y="57"/>
                    <a:pt x="544" y="57"/>
                  </a:cubicBezTo>
                  <a:cubicBezTo>
                    <a:pt x="503" y="51"/>
                    <a:pt x="462" y="67"/>
                    <a:pt x="438" y="101"/>
                  </a:cubicBezTo>
                  <a:cubicBezTo>
                    <a:pt x="390" y="167"/>
                    <a:pt x="390" y="167"/>
                    <a:pt x="390" y="167"/>
                  </a:cubicBezTo>
                  <a:cubicBezTo>
                    <a:pt x="384" y="175"/>
                    <a:pt x="375" y="182"/>
                    <a:pt x="364" y="184"/>
                  </a:cubicBezTo>
                  <a:cubicBezTo>
                    <a:pt x="285" y="203"/>
                    <a:pt x="285" y="203"/>
                    <a:pt x="285" y="203"/>
                  </a:cubicBezTo>
                  <a:cubicBezTo>
                    <a:pt x="245" y="213"/>
                    <a:pt x="214" y="244"/>
                    <a:pt x="204" y="284"/>
                  </a:cubicBezTo>
                  <a:cubicBezTo>
                    <a:pt x="185" y="364"/>
                    <a:pt x="185" y="364"/>
                    <a:pt x="185" y="364"/>
                  </a:cubicBezTo>
                  <a:cubicBezTo>
                    <a:pt x="182" y="374"/>
                    <a:pt x="176" y="383"/>
                    <a:pt x="167" y="390"/>
                  </a:cubicBezTo>
                  <a:cubicBezTo>
                    <a:pt x="102" y="437"/>
                    <a:pt x="102" y="437"/>
                    <a:pt x="102" y="437"/>
                  </a:cubicBezTo>
                  <a:cubicBezTo>
                    <a:pt x="68" y="462"/>
                    <a:pt x="51" y="502"/>
                    <a:pt x="58" y="543"/>
                  </a:cubicBezTo>
                  <a:cubicBezTo>
                    <a:pt x="70" y="624"/>
                    <a:pt x="70" y="624"/>
                    <a:pt x="70" y="624"/>
                  </a:cubicBezTo>
                  <a:cubicBezTo>
                    <a:pt x="72" y="634"/>
                    <a:pt x="70" y="645"/>
                    <a:pt x="64" y="655"/>
                  </a:cubicBezTo>
                  <a:cubicBezTo>
                    <a:pt x="22" y="724"/>
                    <a:pt x="22" y="724"/>
                    <a:pt x="22" y="724"/>
                  </a:cubicBezTo>
                  <a:cubicBezTo>
                    <a:pt x="0" y="759"/>
                    <a:pt x="0" y="803"/>
                    <a:pt x="22" y="839"/>
                  </a:cubicBezTo>
                  <a:cubicBezTo>
                    <a:pt x="64" y="908"/>
                    <a:pt x="64" y="908"/>
                    <a:pt x="64" y="908"/>
                  </a:cubicBezTo>
                  <a:cubicBezTo>
                    <a:pt x="70" y="917"/>
                    <a:pt x="72" y="928"/>
                    <a:pt x="70" y="939"/>
                  </a:cubicBezTo>
                  <a:cubicBezTo>
                    <a:pt x="58" y="1019"/>
                    <a:pt x="58" y="1019"/>
                    <a:pt x="58" y="1019"/>
                  </a:cubicBezTo>
                  <a:cubicBezTo>
                    <a:pt x="51" y="1060"/>
                    <a:pt x="68" y="1101"/>
                    <a:pt x="102" y="1125"/>
                  </a:cubicBezTo>
                  <a:cubicBezTo>
                    <a:pt x="167" y="1173"/>
                    <a:pt x="167" y="1173"/>
                    <a:pt x="167" y="1173"/>
                  </a:cubicBezTo>
                  <a:cubicBezTo>
                    <a:pt x="176" y="1180"/>
                    <a:pt x="182" y="1189"/>
                    <a:pt x="185" y="1199"/>
                  </a:cubicBezTo>
                  <a:cubicBezTo>
                    <a:pt x="204" y="1278"/>
                    <a:pt x="204" y="1278"/>
                    <a:pt x="204" y="1278"/>
                  </a:cubicBezTo>
                  <a:cubicBezTo>
                    <a:pt x="214" y="1319"/>
                    <a:pt x="245" y="1350"/>
                    <a:pt x="285" y="1359"/>
                  </a:cubicBezTo>
                  <a:cubicBezTo>
                    <a:pt x="318" y="1367"/>
                    <a:pt x="318" y="1367"/>
                    <a:pt x="318" y="1367"/>
                  </a:cubicBezTo>
                  <a:cubicBezTo>
                    <a:pt x="94" y="1867"/>
                    <a:pt x="94" y="1867"/>
                    <a:pt x="94" y="1867"/>
                  </a:cubicBezTo>
                  <a:cubicBezTo>
                    <a:pt x="89" y="1877"/>
                    <a:pt x="91" y="1890"/>
                    <a:pt x="98" y="1899"/>
                  </a:cubicBezTo>
                  <a:cubicBezTo>
                    <a:pt x="105" y="1908"/>
                    <a:pt x="116" y="1913"/>
                    <a:pt x="127" y="1912"/>
                  </a:cubicBezTo>
                  <a:cubicBezTo>
                    <a:pt x="308" y="1890"/>
                    <a:pt x="308" y="1890"/>
                    <a:pt x="308" y="1890"/>
                  </a:cubicBezTo>
                  <a:cubicBezTo>
                    <a:pt x="411" y="2039"/>
                    <a:pt x="411" y="2039"/>
                    <a:pt x="411" y="2039"/>
                  </a:cubicBezTo>
                  <a:cubicBezTo>
                    <a:pt x="417" y="2048"/>
                    <a:pt x="427" y="2053"/>
                    <a:pt x="438" y="2053"/>
                  </a:cubicBezTo>
                  <a:cubicBezTo>
                    <a:pt x="439" y="2053"/>
                    <a:pt x="440" y="2053"/>
                    <a:pt x="441" y="2053"/>
                  </a:cubicBezTo>
                  <a:cubicBezTo>
                    <a:pt x="452" y="2052"/>
                    <a:pt x="462" y="2045"/>
                    <a:pt x="467" y="2034"/>
                  </a:cubicBezTo>
                  <a:cubicBezTo>
                    <a:pt x="696" y="1524"/>
                    <a:pt x="696" y="1524"/>
                    <a:pt x="696" y="1524"/>
                  </a:cubicBezTo>
                  <a:cubicBezTo>
                    <a:pt x="725" y="1542"/>
                    <a:pt x="725" y="1542"/>
                    <a:pt x="725" y="1542"/>
                  </a:cubicBezTo>
                  <a:cubicBezTo>
                    <a:pt x="742" y="1552"/>
                    <a:pt x="762" y="1558"/>
                    <a:pt x="782" y="1558"/>
                  </a:cubicBezTo>
                  <a:cubicBezTo>
                    <a:pt x="802" y="1558"/>
                    <a:pt x="822" y="1552"/>
                    <a:pt x="839" y="1542"/>
                  </a:cubicBezTo>
                  <a:cubicBezTo>
                    <a:pt x="869" y="1523"/>
                    <a:pt x="869" y="1523"/>
                    <a:pt x="869" y="1523"/>
                  </a:cubicBezTo>
                  <a:cubicBezTo>
                    <a:pt x="1098" y="2034"/>
                    <a:pt x="1098" y="2034"/>
                    <a:pt x="1098" y="2034"/>
                  </a:cubicBezTo>
                  <a:cubicBezTo>
                    <a:pt x="1103" y="2045"/>
                    <a:pt x="1113" y="2052"/>
                    <a:pt x="1125" y="2053"/>
                  </a:cubicBezTo>
                  <a:cubicBezTo>
                    <a:pt x="1126" y="2053"/>
                    <a:pt x="1127" y="2053"/>
                    <a:pt x="1128" y="2053"/>
                  </a:cubicBezTo>
                  <a:cubicBezTo>
                    <a:pt x="1138" y="2053"/>
                    <a:pt x="1148" y="2048"/>
                    <a:pt x="1154" y="2039"/>
                  </a:cubicBezTo>
                  <a:cubicBezTo>
                    <a:pt x="1258" y="1890"/>
                    <a:pt x="1258" y="1890"/>
                    <a:pt x="1258" y="1890"/>
                  </a:cubicBezTo>
                  <a:cubicBezTo>
                    <a:pt x="1438" y="1912"/>
                    <a:pt x="1438" y="1912"/>
                    <a:pt x="1438" y="1912"/>
                  </a:cubicBezTo>
                  <a:cubicBezTo>
                    <a:pt x="1449" y="1913"/>
                    <a:pt x="1461" y="1908"/>
                    <a:pt x="1468" y="1899"/>
                  </a:cubicBezTo>
                  <a:cubicBezTo>
                    <a:pt x="1475" y="1890"/>
                    <a:pt x="1476" y="1877"/>
                    <a:pt x="1471" y="1867"/>
                  </a:cubicBezTo>
                  <a:cubicBezTo>
                    <a:pt x="1247" y="1367"/>
                    <a:pt x="1247" y="1367"/>
                    <a:pt x="1247" y="1367"/>
                  </a:cubicBezTo>
                  <a:cubicBezTo>
                    <a:pt x="1279" y="1359"/>
                    <a:pt x="1279" y="1359"/>
                    <a:pt x="1279" y="1359"/>
                  </a:cubicBezTo>
                  <a:cubicBezTo>
                    <a:pt x="1319" y="1350"/>
                    <a:pt x="1350" y="1319"/>
                    <a:pt x="1360" y="1278"/>
                  </a:cubicBezTo>
                  <a:cubicBezTo>
                    <a:pt x="1379" y="1199"/>
                    <a:pt x="1379" y="1199"/>
                    <a:pt x="1379" y="1199"/>
                  </a:cubicBezTo>
                  <a:cubicBezTo>
                    <a:pt x="1382" y="1189"/>
                    <a:pt x="1388" y="1180"/>
                    <a:pt x="1397" y="1173"/>
                  </a:cubicBezTo>
                  <a:cubicBezTo>
                    <a:pt x="1462" y="1125"/>
                    <a:pt x="1462" y="1125"/>
                    <a:pt x="1462" y="1125"/>
                  </a:cubicBezTo>
                  <a:cubicBezTo>
                    <a:pt x="1496" y="1101"/>
                    <a:pt x="1513" y="1060"/>
                    <a:pt x="1506" y="1019"/>
                  </a:cubicBezTo>
                  <a:cubicBezTo>
                    <a:pt x="1494" y="939"/>
                    <a:pt x="1494" y="939"/>
                    <a:pt x="1494" y="939"/>
                  </a:cubicBezTo>
                  <a:cubicBezTo>
                    <a:pt x="1492" y="928"/>
                    <a:pt x="1494" y="917"/>
                    <a:pt x="1500" y="908"/>
                  </a:cubicBezTo>
                  <a:lnTo>
                    <a:pt x="1542" y="839"/>
                  </a:lnTo>
                  <a:close/>
                  <a:moveTo>
                    <a:pt x="432" y="1956"/>
                  </a:moveTo>
                  <a:cubicBezTo>
                    <a:pt x="349" y="1838"/>
                    <a:pt x="349" y="1838"/>
                    <a:pt x="349" y="1838"/>
                  </a:cubicBezTo>
                  <a:cubicBezTo>
                    <a:pt x="343" y="1828"/>
                    <a:pt x="331" y="1823"/>
                    <a:pt x="319" y="1824"/>
                  </a:cubicBezTo>
                  <a:cubicBezTo>
                    <a:pt x="176" y="1841"/>
                    <a:pt x="176" y="1841"/>
                    <a:pt x="176" y="1841"/>
                  </a:cubicBezTo>
                  <a:cubicBezTo>
                    <a:pt x="380" y="1386"/>
                    <a:pt x="380" y="1386"/>
                    <a:pt x="380" y="1386"/>
                  </a:cubicBezTo>
                  <a:cubicBezTo>
                    <a:pt x="384" y="1389"/>
                    <a:pt x="387" y="1392"/>
                    <a:pt x="390" y="1396"/>
                  </a:cubicBezTo>
                  <a:cubicBezTo>
                    <a:pt x="438" y="1462"/>
                    <a:pt x="438" y="1462"/>
                    <a:pt x="438" y="1462"/>
                  </a:cubicBezTo>
                  <a:cubicBezTo>
                    <a:pt x="443" y="1468"/>
                    <a:pt x="448" y="1474"/>
                    <a:pt x="453" y="1479"/>
                  </a:cubicBezTo>
                  <a:cubicBezTo>
                    <a:pt x="346" y="1718"/>
                    <a:pt x="346" y="1718"/>
                    <a:pt x="346" y="1718"/>
                  </a:cubicBezTo>
                  <a:cubicBezTo>
                    <a:pt x="339" y="1735"/>
                    <a:pt x="346" y="1754"/>
                    <a:pt x="362" y="1761"/>
                  </a:cubicBezTo>
                  <a:cubicBezTo>
                    <a:pt x="366" y="1763"/>
                    <a:pt x="371" y="1764"/>
                    <a:pt x="375" y="1764"/>
                  </a:cubicBezTo>
                  <a:cubicBezTo>
                    <a:pt x="388" y="1764"/>
                    <a:pt x="399" y="1757"/>
                    <a:pt x="405" y="1745"/>
                  </a:cubicBezTo>
                  <a:cubicBezTo>
                    <a:pt x="512" y="1506"/>
                    <a:pt x="512" y="1506"/>
                    <a:pt x="512" y="1506"/>
                  </a:cubicBezTo>
                  <a:cubicBezTo>
                    <a:pt x="522" y="1508"/>
                    <a:pt x="533" y="1507"/>
                    <a:pt x="544" y="1506"/>
                  </a:cubicBezTo>
                  <a:cubicBezTo>
                    <a:pt x="624" y="1493"/>
                    <a:pt x="624" y="1493"/>
                    <a:pt x="624" y="1493"/>
                  </a:cubicBezTo>
                  <a:cubicBezTo>
                    <a:pt x="629" y="1492"/>
                    <a:pt x="634" y="1492"/>
                    <a:pt x="639" y="1493"/>
                  </a:cubicBezTo>
                  <a:lnTo>
                    <a:pt x="432" y="1956"/>
                  </a:lnTo>
                  <a:close/>
                  <a:moveTo>
                    <a:pt x="1389" y="1841"/>
                  </a:moveTo>
                  <a:cubicBezTo>
                    <a:pt x="1246" y="1824"/>
                    <a:pt x="1246" y="1824"/>
                    <a:pt x="1246" y="1824"/>
                  </a:cubicBezTo>
                  <a:cubicBezTo>
                    <a:pt x="1234" y="1823"/>
                    <a:pt x="1223" y="1828"/>
                    <a:pt x="1216" y="1838"/>
                  </a:cubicBezTo>
                  <a:cubicBezTo>
                    <a:pt x="1134" y="1956"/>
                    <a:pt x="1134" y="1956"/>
                    <a:pt x="1134" y="1956"/>
                  </a:cubicBezTo>
                  <a:cubicBezTo>
                    <a:pt x="926" y="1493"/>
                    <a:pt x="926" y="1493"/>
                    <a:pt x="926" y="1493"/>
                  </a:cubicBezTo>
                  <a:cubicBezTo>
                    <a:pt x="931" y="1492"/>
                    <a:pt x="935" y="1492"/>
                    <a:pt x="940" y="1493"/>
                  </a:cubicBezTo>
                  <a:cubicBezTo>
                    <a:pt x="1020" y="1506"/>
                    <a:pt x="1020" y="1506"/>
                    <a:pt x="1020" y="1506"/>
                  </a:cubicBezTo>
                  <a:cubicBezTo>
                    <a:pt x="1031" y="1508"/>
                    <a:pt x="1043" y="1508"/>
                    <a:pt x="1053" y="1506"/>
                  </a:cubicBezTo>
                  <a:cubicBezTo>
                    <a:pt x="1161" y="1745"/>
                    <a:pt x="1161" y="1745"/>
                    <a:pt x="1161" y="1745"/>
                  </a:cubicBezTo>
                  <a:cubicBezTo>
                    <a:pt x="1166" y="1757"/>
                    <a:pt x="1178" y="1764"/>
                    <a:pt x="1190" y="1764"/>
                  </a:cubicBezTo>
                  <a:cubicBezTo>
                    <a:pt x="1194" y="1764"/>
                    <a:pt x="1199" y="1763"/>
                    <a:pt x="1203" y="1761"/>
                  </a:cubicBezTo>
                  <a:cubicBezTo>
                    <a:pt x="1219" y="1754"/>
                    <a:pt x="1227" y="1735"/>
                    <a:pt x="1219" y="1718"/>
                  </a:cubicBezTo>
                  <a:cubicBezTo>
                    <a:pt x="1112" y="1478"/>
                    <a:pt x="1112" y="1478"/>
                    <a:pt x="1112" y="1478"/>
                  </a:cubicBezTo>
                  <a:cubicBezTo>
                    <a:pt x="1117" y="1473"/>
                    <a:pt x="1122" y="1468"/>
                    <a:pt x="1126" y="1462"/>
                  </a:cubicBezTo>
                  <a:cubicBezTo>
                    <a:pt x="1174" y="1396"/>
                    <a:pt x="1174" y="1396"/>
                    <a:pt x="1174" y="1396"/>
                  </a:cubicBezTo>
                  <a:cubicBezTo>
                    <a:pt x="1177" y="1392"/>
                    <a:pt x="1181" y="1388"/>
                    <a:pt x="1185" y="1385"/>
                  </a:cubicBezTo>
                  <a:lnTo>
                    <a:pt x="1389" y="1841"/>
                  </a:lnTo>
                  <a:close/>
                  <a:moveTo>
                    <a:pt x="1487" y="805"/>
                  </a:moveTo>
                  <a:cubicBezTo>
                    <a:pt x="1445" y="875"/>
                    <a:pt x="1445" y="875"/>
                    <a:pt x="1445" y="875"/>
                  </a:cubicBezTo>
                  <a:cubicBezTo>
                    <a:pt x="1431" y="897"/>
                    <a:pt x="1426" y="923"/>
                    <a:pt x="1430" y="949"/>
                  </a:cubicBezTo>
                  <a:cubicBezTo>
                    <a:pt x="1443" y="1029"/>
                    <a:pt x="1443" y="1029"/>
                    <a:pt x="1443" y="1029"/>
                  </a:cubicBezTo>
                  <a:cubicBezTo>
                    <a:pt x="1445" y="1046"/>
                    <a:pt x="1438" y="1063"/>
                    <a:pt x="1424" y="1073"/>
                  </a:cubicBezTo>
                  <a:cubicBezTo>
                    <a:pt x="1359" y="1121"/>
                    <a:pt x="1359" y="1121"/>
                    <a:pt x="1359" y="1121"/>
                  </a:cubicBezTo>
                  <a:cubicBezTo>
                    <a:pt x="1338" y="1136"/>
                    <a:pt x="1323" y="1159"/>
                    <a:pt x="1316" y="1184"/>
                  </a:cubicBezTo>
                  <a:cubicBezTo>
                    <a:pt x="1297" y="1263"/>
                    <a:pt x="1297" y="1263"/>
                    <a:pt x="1297" y="1263"/>
                  </a:cubicBezTo>
                  <a:cubicBezTo>
                    <a:pt x="1293" y="1280"/>
                    <a:pt x="1280" y="1293"/>
                    <a:pt x="1264" y="1297"/>
                  </a:cubicBezTo>
                  <a:cubicBezTo>
                    <a:pt x="1185" y="1316"/>
                    <a:pt x="1185" y="1316"/>
                    <a:pt x="1185" y="1316"/>
                  </a:cubicBezTo>
                  <a:cubicBezTo>
                    <a:pt x="1159" y="1322"/>
                    <a:pt x="1137" y="1337"/>
                    <a:pt x="1122" y="1358"/>
                  </a:cubicBezTo>
                  <a:cubicBezTo>
                    <a:pt x="1074" y="1424"/>
                    <a:pt x="1074" y="1424"/>
                    <a:pt x="1074" y="1424"/>
                  </a:cubicBezTo>
                  <a:cubicBezTo>
                    <a:pt x="1064" y="1438"/>
                    <a:pt x="1047" y="1445"/>
                    <a:pt x="1030" y="1442"/>
                  </a:cubicBezTo>
                  <a:cubicBezTo>
                    <a:pt x="950" y="1429"/>
                    <a:pt x="950" y="1429"/>
                    <a:pt x="950" y="1429"/>
                  </a:cubicBezTo>
                  <a:cubicBezTo>
                    <a:pt x="924" y="1425"/>
                    <a:pt x="897" y="1431"/>
                    <a:pt x="875" y="1444"/>
                  </a:cubicBezTo>
                  <a:cubicBezTo>
                    <a:pt x="806" y="1487"/>
                    <a:pt x="806" y="1487"/>
                    <a:pt x="806" y="1487"/>
                  </a:cubicBezTo>
                  <a:cubicBezTo>
                    <a:pt x="791" y="1495"/>
                    <a:pt x="773" y="1495"/>
                    <a:pt x="758" y="1487"/>
                  </a:cubicBezTo>
                  <a:cubicBezTo>
                    <a:pt x="689" y="1444"/>
                    <a:pt x="689" y="1444"/>
                    <a:pt x="689" y="1444"/>
                  </a:cubicBezTo>
                  <a:cubicBezTo>
                    <a:pt x="671" y="1434"/>
                    <a:pt x="652" y="1428"/>
                    <a:pt x="631" y="1428"/>
                  </a:cubicBezTo>
                  <a:cubicBezTo>
                    <a:pt x="626" y="1428"/>
                    <a:pt x="620" y="1428"/>
                    <a:pt x="614" y="1429"/>
                  </a:cubicBezTo>
                  <a:cubicBezTo>
                    <a:pt x="534" y="1442"/>
                    <a:pt x="534" y="1442"/>
                    <a:pt x="534" y="1442"/>
                  </a:cubicBezTo>
                  <a:cubicBezTo>
                    <a:pt x="517" y="1445"/>
                    <a:pt x="500" y="1438"/>
                    <a:pt x="490" y="1424"/>
                  </a:cubicBezTo>
                  <a:cubicBezTo>
                    <a:pt x="442" y="1358"/>
                    <a:pt x="442" y="1358"/>
                    <a:pt x="442" y="1358"/>
                  </a:cubicBezTo>
                  <a:cubicBezTo>
                    <a:pt x="427" y="1337"/>
                    <a:pt x="405" y="1322"/>
                    <a:pt x="379" y="1316"/>
                  </a:cubicBezTo>
                  <a:cubicBezTo>
                    <a:pt x="300" y="1297"/>
                    <a:pt x="300" y="1297"/>
                    <a:pt x="300" y="1297"/>
                  </a:cubicBezTo>
                  <a:cubicBezTo>
                    <a:pt x="283" y="1293"/>
                    <a:pt x="271" y="1280"/>
                    <a:pt x="267" y="1263"/>
                  </a:cubicBezTo>
                  <a:cubicBezTo>
                    <a:pt x="248" y="1184"/>
                    <a:pt x="248" y="1184"/>
                    <a:pt x="248" y="1184"/>
                  </a:cubicBezTo>
                  <a:cubicBezTo>
                    <a:pt x="241" y="1159"/>
                    <a:pt x="226" y="1136"/>
                    <a:pt x="205" y="1121"/>
                  </a:cubicBezTo>
                  <a:cubicBezTo>
                    <a:pt x="140" y="1073"/>
                    <a:pt x="140" y="1073"/>
                    <a:pt x="140" y="1073"/>
                  </a:cubicBezTo>
                  <a:cubicBezTo>
                    <a:pt x="126" y="1063"/>
                    <a:pt x="119" y="1046"/>
                    <a:pt x="121" y="1029"/>
                  </a:cubicBezTo>
                  <a:cubicBezTo>
                    <a:pt x="134" y="949"/>
                    <a:pt x="134" y="949"/>
                    <a:pt x="134" y="949"/>
                  </a:cubicBezTo>
                  <a:cubicBezTo>
                    <a:pt x="138" y="923"/>
                    <a:pt x="133" y="897"/>
                    <a:pt x="119" y="875"/>
                  </a:cubicBezTo>
                  <a:cubicBezTo>
                    <a:pt x="77" y="805"/>
                    <a:pt x="77" y="805"/>
                    <a:pt x="77" y="805"/>
                  </a:cubicBezTo>
                  <a:cubicBezTo>
                    <a:pt x="68" y="790"/>
                    <a:pt x="68" y="772"/>
                    <a:pt x="77" y="758"/>
                  </a:cubicBezTo>
                  <a:cubicBezTo>
                    <a:pt x="119" y="688"/>
                    <a:pt x="119" y="688"/>
                    <a:pt x="119" y="688"/>
                  </a:cubicBezTo>
                  <a:cubicBezTo>
                    <a:pt x="133" y="666"/>
                    <a:pt x="138" y="640"/>
                    <a:pt x="134" y="614"/>
                  </a:cubicBezTo>
                  <a:cubicBezTo>
                    <a:pt x="121" y="533"/>
                    <a:pt x="121" y="533"/>
                    <a:pt x="121" y="533"/>
                  </a:cubicBezTo>
                  <a:cubicBezTo>
                    <a:pt x="119" y="516"/>
                    <a:pt x="126" y="500"/>
                    <a:pt x="140" y="490"/>
                  </a:cubicBezTo>
                  <a:cubicBezTo>
                    <a:pt x="205" y="442"/>
                    <a:pt x="205" y="442"/>
                    <a:pt x="205" y="442"/>
                  </a:cubicBezTo>
                  <a:cubicBezTo>
                    <a:pt x="226" y="426"/>
                    <a:pt x="241" y="404"/>
                    <a:pt x="248" y="379"/>
                  </a:cubicBezTo>
                  <a:cubicBezTo>
                    <a:pt x="267" y="300"/>
                    <a:pt x="267" y="300"/>
                    <a:pt x="267" y="300"/>
                  </a:cubicBezTo>
                  <a:cubicBezTo>
                    <a:pt x="271" y="283"/>
                    <a:pt x="284" y="270"/>
                    <a:pt x="300" y="266"/>
                  </a:cubicBezTo>
                  <a:cubicBezTo>
                    <a:pt x="379" y="247"/>
                    <a:pt x="379" y="247"/>
                    <a:pt x="379" y="247"/>
                  </a:cubicBezTo>
                  <a:cubicBezTo>
                    <a:pt x="405" y="241"/>
                    <a:pt x="427" y="226"/>
                    <a:pt x="442" y="205"/>
                  </a:cubicBezTo>
                  <a:cubicBezTo>
                    <a:pt x="490" y="139"/>
                    <a:pt x="490" y="139"/>
                    <a:pt x="490" y="139"/>
                  </a:cubicBezTo>
                  <a:cubicBezTo>
                    <a:pt x="500" y="125"/>
                    <a:pt x="517" y="118"/>
                    <a:pt x="534" y="121"/>
                  </a:cubicBezTo>
                  <a:cubicBezTo>
                    <a:pt x="614" y="133"/>
                    <a:pt x="614" y="133"/>
                    <a:pt x="614" y="133"/>
                  </a:cubicBezTo>
                  <a:cubicBezTo>
                    <a:pt x="640" y="138"/>
                    <a:pt x="667" y="132"/>
                    <a:pt x="689" y="119"/>
                  </a:cubicBezTo>
                  <a:cubicBezTo>
                    <a:pt x="758" y="76"/>
                    <a:pt x="758" y="76"/>
                    <a:pt x="758" y="76"/>
                  </a:cubicBezTo>
                  <a:cubicBezTo>
                    <a:pt x="773" y="67"/>
                    <a:pt x="791" y="67"/>
                    <a:pt x="806" y="76"/>
                  </a:cubicBezTo>
                  <a:cubicBezTo>
                    <a:pt x="875" y="119"/>
                    <a:pt x="875" y="119"/>
                    <a:pt x="875" y="119"/>
                  </a:cubicBezTo>
                  <a:cubicBezTo>
                    <a:pt x="897" y="132"/>
                    <a:pt x="924" y="138"/>
                    <a:pt x="950" y="133"/>
                  </a:cubicBezTo>
                  <a:cubicBezTo>
                    <a:pt x="1030" y="121"/>
                    <a:pt x="1030" y="121"/>
                    <a:pt x="1030" y="121"/>
                  </a:cubicBezTo>
                  <a:cubicBezTo>
                    <a:pt x="1047" y="118"/>
                    <a:pt x="1064" y="125"/>
                    <a:pt x="1074" y="139"/>
                  </a:cubicBezTo>
                  <a:cubicBezTo>
                    <a:pt x="1122" y="205"/>
                    <a:pt x="1122" y="205"/>
                    <a:pt x="1122" y="205"/>
                  </a:cubicBezTo>
                  <a:cubicBezTo>
                    <a:pt x="1137" y="226"/>
                    <a:pt x="1159" y="241"/>
                    <a:pt x="1185" y="247"/>
                  </a:cubicBezTo>
                  <a:cubicBezTo>
                    <a:pt x="1264" y="266"/>
                    <a:pt x="1264" y="266"/>
                    <a:pt x="1264" y="266"/>
                  </a:cubicBezTo>
                  <a:cubicBezTo>
                    <a:pt x="1280" y="270"/>
                    <a:pt x="1293" y="283"/>
                    <a:pt x="1297" y="300"/>
                  </a:cubicBezTo>
                  <a:cubicBezTo>
                    <a:pt x="1316" y="379"/>
                    <a:pt x="1316" y="379"/>
                    <a:pt x="1316" y="379"/>
                  </a:cubicBezTo>
                  <a:cubicBezTo>
                    <a:pt x="1323" y="404"/>
                    <a:pt x="1338" y="426"/>
                    <a:pt x="1359" y="442"/>
                  </a:cubicBezTo>
                  <a:cubicBezTo>
                    <a:pt x="1424" y="490"/>
                    <a:pt x="1424" y="490"/>
                    <a:pt x="1424" y="490"/>
                  </a:cubicBezTo>
                  <a:cubicBezTo>
                    <a:pt x="1438" y="500"/>
                    <a:pt x="1445" y="516"/>
                    <a:pt x="1443" y="533"/>
                  </a:cubicBezTo>
                  <a:cubicBezTo>
                    <a:pt x="1430" y="614"/>
                    <a:pt x="1430" y="614"/>
                    <a:pt x="1430" y="614"/>
                  </a:cubicBezTo>
                  <a:cubicBezTo>
                    <a:pt x="1426" y="640"/>
                    <a:pt x="1431" y="666"/>
                    <a:pt x="1445" y="688"/>
                  </a:cubicBezTo>
                  <a:cubicBezTo>
                    <a:pt x="1487" y="758"/>
                    <a:pt x="1487" y="758"/>
                    <a:pt x="1487" y="758"/>
                  </a:cubicBezTo>
                  <a:cubicBezTo>
                    <a:pt x="1496" y="772"/>
                    <a:pt x="1496" y="790"/>
                    <a:pt x="1487" y="8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9"/>
            <p:cNvSpPr>
              <a:spLocks noEditPoints="1"/>
            </p:cNvSpPr>
            <p:nvPr/>
          </p:nvSpPr>
          <p:spPr bwMode="auto">
            <a:xfrm>
              <a:off x="3188" y="1648"/>
              <a:ext cx="295" cy="281"/>
            </a:xfrm>
            <a:custGeom>
              <a:avLst/>
              <a:gdLst>
                <a:gd name="T0" fmla="*/ 763 w 770"/>
                <a:gd name="T1" fmla="*/ 274 h 733"/>
                <a:gd name="T2" fmla="*/ 714 w 770"/>
                <a:gd name="T3" fmla="*/ 234 h 733"/>
                <a:gd name="T4" fmla="*/ 520 w 770"/>
                <a:gd name="T5" fmla="*/ 211 h 733"/>
                <a:gd name="T6" fmla="*/ 438 w 770"/>
                <a:gd name="T7" fmla="*/ 33 h 733"/>
                <a:gd name="T8" fmla="*/ 385 w 770"/>
                <a:gd name="T9" fmla="*/ 0 h 733"/>
                <a:gd name="T10" fmla="*/ 332 w 770"/>
                <a:gd name="T11" fmla="*/ 33 h 733"/>
                <a:gd name="T12" fmla="*/ 250 w 770"/>
                <a:gd name="T13" fmla="*/ 211 h 733"/>
                <a:gd name="T14" fmla="*/ 56 w 770"/>
                <a:gd name="T15" fmla="*/ 234 h 733"/>
                <a:gd name="T16" fmla="*/ 7 w 770"/>
                <a:gd name="T17" fmla="*/ 274 h 733"/>
                <a:gd name="T18" fmla="*/ 23 w 770"/>
                <a:gd name="T19" fmla="*/ 335 h 733"/>
                <a:gd name="T20" fmla="*/ 167 w 770"/>
                <a:gd name="T21" fmla="*/ 468 h 733"/>
                <a:gd name="T22" fmla="*/ 129 w 770"/>
                <a:gd name="T23" fmla="*/ 659 h 733"/>
                <a:gd name="T24" fmla="*/ 152 w 770"/>
                <a:gd name="T25" fmla="*/ 718 h 733"/>
                <a:gd name="T26" fmla="*/ 186 w 770"/>
                <a:gd name="T27" fmla="*/ 729 h 733"/>
                <a:gd name="T28" fmla="*/ 214 w 770"/>
                <a:gd name="T29" fmla="*/ 722 h 733"/>
                <a:gd name="T30" fmla="*/ 385 w 770"/>
                <a:gd name="T31" fmla="*/ 626 h 733"/>
                <a:gd name="T32" fmla="*/ 556 w 770"/>
                <a:gd name="T33" fmla="*/ 722 h 733"/>
                <a:gd name="T34" fmla="*/ 618 w 770"/>
                <a:gd name="T35" fmla="*/ 718 h 733"/>
                <a:gd name="T36" fmla="*/ 641 w 770"/>
                <a:gd name="T37" fmla="*/ 659 h 733"/>
                <a:gd name="T38" fmla="*/ 603 w 770"/>
                <a:gd name="T39" fmla="*/ 468 h 733"/>
                <a:gd name="T40" fmla="*/ 747 w 770"/>
                <a:gd name="T41" fmla="*/ 335 h 733"/>
                <a:gd name="T42" fmla="*/ 763 w 770"/>
                <a:gd name="T43" fmla="*/ 274 h 733"/>
                <a:gd name="T44" fmla="*/ 546 w 770"/>
                <a:gd name="T45" fmla="*/ 432 h 733"/>
                <a:gd name="T46" fmla="*/ 536 w 770"/>
                <a:gd name="T47" fmla="*/ 462 h 733"/>
                <a:gd name="T48" fmla="*/ 575 w 770"/>
                <a:gd name="T49" fmla="*/ 659 h 733"/>
                <a:gd name="T50" fmla="*/ 401 w 770"/>
                <a:gd name="T51" fmla="*/ 561 h 733"/>
                <a:gd name="T52" fmla="*/ 385 w 770"/>
                <a:gd name="T53" fmla="*/ 557 h 733"/>
                <a:gd name="T54" fmla="*/ 369 w 770"/>
                <a:gd name="T55" fmla="*/ 561 h 733"/>
                <a:gd name="T56" fmla="*/ 195 w 770"/>
                <a:gd name="T57" fmla="*/ 659 h 733"/>
                <a:gd name="T58" fmla="*/ 234 w 770"/>
                <a:gd name="T59" fmla="*/ 462 h 733"/>
                <a:gd name="T60" fmla="*/ 224 w 770"/>
                <a:gd name="T61" fmla="*/ 432 h 733"/>
                <a:gd name="T62" fmla="*/ 77 w 770"/>
                <a:gd name="T63" fmla="*/ 297 h 733"/>
                <a:gd name="T64" fmla="*/ 276 w 770"/>
                <a:gd name="T65" fmla="*/ 273 h 733"/>
                <a:gd name="T66" fmla="*/ 301 w 770"/>
                <a:gd name="T67" fmla="*/ 255 h 733"/>
                <a:gd name="T68" fmla="*/ 385 w 770"/>
                <a:gd name="T69" fmla="*/ 73 h 733"/>
                <a:gd name="T70" fmla="*/ 469 w 770"/>
                <a:gd name="T71" fmla="*/ 255 h 733"/>
                <a:gd name="T72" fmla="*/ 494 w 770"/>
                <a:gd name="T73" fmla="*/ 273 h 733"/>
                <a:gd name="T74" fmla="*/ 693 w 770"/>
                <a:gd name="T75" fmla="*/ 297 h 733"/>
                <a:gd name="T76" fmla="*/ 546 w 770"/>
                <a:gd name="T77" fmla="*/ 432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0" h="733">
                  <a:moveTo>
                    <a:pt x="763" y="274"/>
                  </a:moveTo>
                  <a:cubicBezTo>
                    <a:pt x="756" y="252"/>
                    <a:pt x="737" y="237"/>
                    <a:pt x="714" y="234"/>
                  </a:cubicBezTo>
                  <a:cubicBezTo>
                    <a:pt x="520" y="211"/>
                    <a:pt x="520" y="211"/>
                    <a:pt x="520" y="211"/>
                  </a:cubicBezTo>
                  <a:cubicBezTo>
                    <a:pt x="438" y="33"/>
                    <a:pt x="438" y="33"/>
                    <a:pt x="438" y="33"/>
                  </a:cubicBezTo>
                  <a:cubicBezTo>
                    <a:pt x="428" y="13"/>
                    <a:pt x="408" y="0"/>
                    <a:pt x="385" y="0"/>
                  </a:cubicBezTo>
                  <a:cubicBezTo>
                    <a:pt x="362" y="0"/>
                    <a:pt x="342" y="13"/>
                    <a:pt x="332" y="33"/>
                  </a:cubicBezTo>
                  <a:cubicBezTo>
                    <a:pt x="250" y="211"/>
                    <a:pt x="250" y="211"/>
                    <a:pt x="250" y="211"/>
                  </a:cubicBezTo>
                  <a:cubicBezTo>
                    <a:pt x="56" y="234"/>
                    <a:pt x="56" y="234"/>
                    <a:pt x="56" y="234"/>
                  </a:cubicBezTo>
                  <a:cubicBezTo>
                    <a:pt x="33" y="237"/>
                    <a:pt x="14" y="252"/>
                    <a:pt x="7" y="274"/>
                  </a:cubicBezTo>
                  <a:cubicBezTo>
                    <a:pt x="0" y="296"/>
                    <a:pt x="6" y="319"/>
                    <a:pt x="23" y="335"/>
                  </a:cubicBezTo>
                  <a:cubicBezTo>
                    <a:pt x="167" y="468"/>
                    <a:pt x="167" y="468"/>
                    <a:pt x="167" y="468"/>
                  </a:cubicBezTo>
                  <a:cubicBezTo>
                    <a:pt x="129" y="659"/>
                    <a:pt x="129" y="659"/>
                    <a:pt x="129" y="659"/>
                  </a:cubicBezTo>
                  <a:cubicBezTo>
                    <a:pt x="124" y="682"/>
                    <a:pt x="133" y="704"/>
                    <a:pt x="152" y="718"/>
                  </a:cubicBezTo>
                  <a:cubicBezTo>
                    <a:pt x="162" y="725"/>
                    <a:pt x="174" y="729"/>
                    <a:pt x="186" y="729"/>
                  </a:cubicBezTo>
                  <a:cubicBezTo>
                    <a:pt x="196" y="729"/>
                    <a:pt x="205" y="727"/>
                    <a:pt x="214" y="722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556" y="722"/>
                    <a:pt x="556" y="722"/>
                    <a:pt x="556" y="722"/>
                  </a:cubicBezTo>
                  <a:cubicBezTo>
                    <a:pt x="576" y="733"/>
                    <a:pt x="600" y="731"/>
                    <a:pt x="618" y="718"/>
                  </a:cubicBezTo>
                  <a:cubicBezTo>
                    <a:pt x="637" y="704"/>
                    <a:pt x="646" y="682"/>
                    <a:pt x="641" y="659"/>
                  </a:cubicBezTo>
                  <a:cubicBezTo>
                    <a:pt x="603" y="468"/>
                    <a:pt x="603" y="468"/>
                    <a:pt x="603" y="468"/>
                  </a:cubicBezTo>
                  <a:cubicBezTo>
                    <a:pt x="747" y="335"/>
                    <a:pt x="747" y="335"/>
                    <a:pt x="747" y="335"/>
                  </a:cubicBezTo>
                  <a:cubicBezTo>
                    <a:pt x="764" y="319"/>
                    <a:pt x="770" y="296"/>
                    <a:pt x="763" y="274"/>
                  </a:cubicBezTo>
                  <a:close/>
                  <a:moveTo>
                    <a:pt x="546" y="432"/>
                  </a:moveTo>
                  <a:cubicBezTo>
                    <a:pt x="538" y="440"/>
                    <a:pt x="534" y="451"/>
                    <a:pt x="536" y="462"/>
                  </a:cubicBezTo>
                  <a:cubicBezTo>
                    <a:pt x="575" y="659"/>
                    <a:pt x="575" y="659"/>
                    <a:pt x="575" y="659"/>
                  </a:cubicBezTo>
                  <a:cubicBezTo>
                    <a:pt x="401" y="561"/>
                    <a:pt x="401" y="561"/>
                    <a:pt x="401" y="561"/>
                  </a:cubicBezTo>
                  <a:cubicBezTo>
                    <a:pt x="396" y="558"/>
                    <a:pt x="390" y="557"/>
                    <a:pt x="385" y="557"/>
                  </a:cubicBezTo>
                  <a:cubicBezTo>
                    <a:pt x="380" y="557"/>
                    <a:pt x="374" y="558"/>
                    <a:pt x="369" y="561"/>
                  </a:cubicBezTo>
                  <a:cubicBezTo>
                    <a:pt x="195" y="659"/>
                    <a:pt x="195" y="659"/>
                    <a:pt x="195" y="659"/>
                  </a:cubicBezTo>
                  <a:cubicBezTo>
                    <a:pt x="234" y="462"/>
                    <a:pt x="234" y="462"/>
                    <a:pt x="234" y="462"/>
                  </a:cubicBezTo>
                  <a:cubicBezTo>
                    <a:pt x="236" y="451"/>
                    <a:pt x="232" y="440"/>
                    <a:pt x="224" y="432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276" y="273"/>
                    <a:pt x="276" y="273"/>
                    <a:pt x="276" y="273"/>
                  </a:cubicBezTo>
                  <a:cubicBezTo>
                    <a:pt x="287" y="272"/>
                    <a:pt x="296" y="265"/>
                    <a:pt x="301" y="255"/>
                  </a:cubicBezTo>
                  <a:cubicBezTo>
                    <a:pt x="385" y="73"/>
                    <a:pt x="385" y="73"/>
                    <a:pt x="385" y="73"/>
                  </a:cubicBezTo>
                  <a:cubicBezTo>
                    <a:pt x="469" y="255"/>
                    <a:pt x="469" y="255"/>
                    <a:pt x="469" y="255"/>
                  </a:cubicBezTo>
                  <a:cubicBezTo>
                    <a:pt x="474" y="265"/>
                    <a:pt x="483" y="272"/>
                    <a:pt x="494" y="273"/>
                  </a:cubicBezTo>
                  <a:cubicBezTo>
                    <a:pt x="693" y="297"/>
                    <a:pt x="693" y="297"/>
                    <a:pt x="693" y="297"/>
                  </a:cubicBezTo>
                  <a:lnTo>
                    <a:pt x="546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" name="Group 12"/>
          <p:cNvGrpSpPr>
            <a:grpSpLocks noChangeAspect="1"/>
          </p:cNvGrpSpPr>
          <p:nvPr/>
        </p:nvGrpSpPr>
        <p:grpSpPr bwMode="auto">
          <a:xfrm>
            <a:off x="7239003" y="2339975"/>
            <a:ext cx="1239838" cy="1223963"/>
            <a:chOff x="4576" y="1474"/>
            <a:chExt cx="781" cy="771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7" name="Freeform 13"/>
            <p:cNvSpPr>
              <a:spLocks noEditPoints="1"/>
            </p:cNvSpPr>
            <p:nvPr/>
          </p:nvSpPr>
          <p:spPr bwMode="auto">
            <a:xfrm>
              <a:off x="4576" y="1474"/>
              <a:ext cx="781" cy="771"/>
            </a:xfrm>
            <a:custGeom>
              <a:avLst/>
              <a:gdLst>
                <a:gd name="T0" fmla="*/ 1825 w 2122"/>
                <a:gd name="T1" fmla="*/ 638 h 2093"/>
                <a:gd name="T2" fmla="*/ 1677 w 2122"/>
                <a:gd name="T3" fmla="*/ 278 h 2093"/>
                <a:gd name="T4" fmla="*/ 1132 w 2122"/>
                <a:gd name="T5" fmla="*/ 69 h 2093"/>
                <a:gd name="T6" fmla="*/ 1595 w 2122"/>
                <a:gd name="T7" fmla="*/ 410 h 2093"/>
                <a:gd name="T8" fmla="*/ 1587 w 2122"/>
                <a:gd name="T9" fmla="*/ 736 h 2093"/>
                <a:gd name="T10" fmla="*/ 1813 w 2122"/>
                <a:gd name="T11" fmla="*/ 907 h 2093"/>
                <a:gd name="T12" fmla="*/ 1764 w 2122"/>
                <a:gd name="T13" fmla="*/ 1212 h 2093"/>
                <a:gd name="T14" fmla="*/ 1616 w 2122"/>
                <a:gd name="T15" fmla="*/ 1216 h 2093"/>
                <a:gd name="T16" fmla="*/ 1300 w 2122"/>
                <a:gd name="T17" fmla="*/ 1581 h 2093"/>
                <a:gd name="T18" fmla="*/ 1336 w 2122"/>
                <a:gd name="T19" fmla="*/ 1234 h 2093"/>
                <a:gd name="T20" fmla="*/ 1210 w 2122"/>
                <a:gd name="T21" fmla="*/ 750 h 2093"/>
                <a:gd name="T22" fmla="*/ 714 w 2122"/>
                <a:gd name="T23" fmla="*/ 779 h 2093"/>
                <a:gd name="T24" fmla="*/ 813 w 2122"/>
                <a:gd name="T25" fmla="*/ 1300 h 2093"/>
                <a:gd name="T26" fmla="*/ 741 w 2122"/>
                <a:gd name="T27" fmla="*/ 1621 h 2093"/>
                <a:gd name="T28" fmla="*/ 486 w 2122"/>
                <a:gd name="T29" fmla="*/ 1233 h 2093"/>
                <a:gd name="T30" fmla="*/ 497 w 2122"/>
                <a:gd name="T31" fmla="*/ 1114 h 2093"/>
                <a:gd name="T32" fmla="*/ 322 w 2122"/>
                <a:gd name="T33" fmla="*/ 789 h 2093"/>
                <a:gd name="T34" fmla="*/ 698 w 2122"/>
                <a:gd name="T35" fmla="*/ 511 h 2093"/>
                <a:gd name="T36" fmla="*/ 589 w 2122"/>
                <a:gd name="T37" fmla="*/ 355 h 2093"/>
                <a:gd name="T38" fmla="*/ 631 w 2122"/>
                <a:gd name="T39" fmla="*/ 100 h 2093"/>
                <a:gd name="T40" fmla="*/ 400 w 2122"/>
                <a:gd name="T41" fmla="*/ 261 h 2093"/>
                <a:gd name="T42" fmla="*/ 255 w 2122"/>
                <a:gd name="T43" fmla="*/ 776 h 2093"/>
                <a:gd name="T44" fmla="*/ 232 w 2122"/>
                <a:gd name="T45" fmla="*/ 1184 h 2093"/>
                <a:gd name="T46" fmla="*/ 378 w 2122"/>
                <a:gd name="T47" fmla="*/ 1399 h 2093"/>
                <a:gd name="T48" fmla="*/ 435 w 2122"/>
                <a:gd name="T49" fmla="*/ 1698 h 2093"/>
                <a:gd name="T50" fmla="*/ 719 w 2122"/>
                <a:gd name="T51" fmla="*/ 1686 h 2093"/>
                <a:gd name="T52" fmla="*/ 583 w 2122"/>
                <a:gd name="T53" fmla="*/ 2093 h 2093"/>
                <a:gd name="T54" fmla="*/ 1402 w 2122"/>
                <a:gd name="T55" fmla="*/ 1854 h 2093"/>
                <a:gd name="T56" fmla="*/ 1569 w 2122"/>
                <a:gd name="T57" fmla="*/ 1659 h 2093"/>
                <a:gd name="T58" fmla="*/ 1737 w 2122"/>
                <a:gd name="T59" fmla="*/ 1407 h 2093"/>
                <a:gd name="T60" fmla="*/ 1886 w 2122"/>
                <a:gd name="T61" fmla="*/ 1184 h 2093"/>
                <a:gd name="T62" fmla="*/ 1356 w 2122"/>
                <a:gd name="T63" fmla="*/ 249 h 2093"/>
                <a:gd name="T64" fmla="*/ 1448 w 2122"/>
                <a:gd name="T65" fmla="*/ 153 h 2093"/>
                <a:gd name="T66" fmla="*/ 674 w 2122"/>
                <a:gd name="T67" fmla="*/ 153 h 2093"/>
                <a:gd name="T68" fmla="*/ 787 w 2122"/>
                <a:gd name="T69" fmla="*/ 222 h 2093"/>
                <a:gd name="T70" fmla="*/ 239 w 2122"/>
                <a:gd name="T71" fmla="*/ 1083 h 2093"/>
                <a:gd name="T72" fmla="*/ 243 w 2122"/>
                <a:gd name="T73" fmla="*/ 1018 h 2093"/>
                <a:gd name="T74" fmla="*/ 511 w 2122"/>
                <a:gd name="T75" fmla="*/ 672 h 2093"/>
                <a:gd name="T76" fmla="*/ 409 w 2122"/>
                <a:gd name="T77" fmla="*/ 498 h 2093"/>
                <a:gd name="T78" fmla="*/ 309 w 2122"/>
                <a:gd name="T79" fmla="*/ 569 h 2093"/>
                <a:gd name="T80" fmla="*/ 435 w 2122"/>
                <a:gd name="T81" fmla="*/ 1086 h 2093"/>
                <a:gd name="T82" fmla="*/ 299 w 2122"/>
                <a:gd name="T83" fmla="*/ 1475 h 2093"/>
                <a:gd name="T84" fmla="*/ 608 w 2122"/>
                <a:gd name="T85" fmla="*/ 1529 h 2093"/>
                <a:gd name="T86" fmla="*/ 647 w 2122"/>
                <a:gd name="T87" fmla="*/ 1435 h 2093"/>
                <a:gd name="T88" fmla="*/ 724 w 2122"/>
                <a:gd name="T89" fmla="*/ 847 h 2093"/>
                <a:gd name="T90" fmla="*/ 1200 w 2122"/>
                <a:gd name="T91" fmla="*/ 818 h 2093"/>
                <a:gd name="T92" fmla="*/ 1093 w 2122"/>
                <a:gd name="T93" fmla="*/ 1152 h 2093"/>
                <a:gd name="T94" fmla="*/ 1300 w 2122"/>
                <a:gd name="T95" fmla="*/ 1649 h 2093"/>
                <a:gd name="T96" fmla="*/ 1470 w 2122"/>
                <a:gd name="T97" fmla="*/ 1922 h 2093"/>
                <a:gd name="T98" fmla="*/ 651 w 2122"/>
                <a:gd name="T99" fmla="*/ 1922 h 2093"/>
                <a:gd name="T100" fmla="*/ 1514 w 2122"/>
                <a:gd name="T101" fmla="*/ 1529 h 2093"/>
                <a:gd name="T102" fmla="*/ 1823 w 2122"/>
                <a:gd name="T103" fmla="*/ 1475 h 2093"/>
                <a:gd name="T104" fmla="*/ 1667 w 2122"/>
                <a:gd name="T105" fmla="*/ 1497 h 2093"/>
                <a:gd name="T106" fmla="*/ 1501 w 2122"/>
                <a:gd name="T107" fmla="*/ 529 h 2093"/>
                <a:gd name="T108" fmla="*/ 1687 w 2122"/>
                <a:gd name="T109" fmla="*/ 1085 h 2093"/>
                <a:gd name="T110" fmla="*/ 1780 w 2122"/>
                <a:gd name="T111" fmla="*/ 562 h 2093"/>
                <a:gd name="T112" fmla="*/ 1726 w 2122"/>
                <a:gd name="T113" fmla="*/ 341 h 2093"/>
                <a:gd name="T114" fmla="*/ 1903 w 2122"/>
                <a:gd name="T115" fmla="*/ 1115 h 2093"/>
                <a:gd name="T116" fmla="*/ 2004 w 2122"/>
                <a:gd name="T117" fmla="*/ 894 h 2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22" h="2093">
                  <a:moveTo>
                    <a:pt x="2057" y="835"/>
                  </a:moveTo>
                  <a:cubicBezTo>
                    <a:pt x="2051" y="817"/>
                    <a:pt x="2031" y="808"/>
                    <a:pt x="2013" y="815"/>
                  </a:cubicBezTo>
                  <a:cubicBezTo>
                    <a:pt x="1966" y="833"/>
                    <a:pt x="1921" y="860"/>
                    <a:pt x="1882" y="892"/>
                  </a:cubicBezTo>
                  <a:cubicBezTo>
                    <a:pt x="1879" y="853"/>
                    <a:pt x="1874" y="814"/>
                    <a:pt x="1867" y="776"/>
                  </a:cubicBezTo>
                  <a:cubicBezTo>
                    <a:pt x="1857" y="729"/>
                    <a:pt x="1843" y="683"/>
                    <a:pt x="1825" y="638"/>
                  </a:cubicBezTo>
                  <a:cubicBezTo>
                    <a:pt x="1825" y="638"/>
                    <a:pt x="1825" y="638"/>
                    <a:pt x="1825" y="638"/>
                  </a:cubicBezTo>
                  <a:cubicBezTo>
                    <a:pt x="1834" y="638"/>
                    <a:pt x="1843" y="635"/>
                    <a:pt x="1849" y="628"/>
                  </a:cubicBezTo>
                  <a:cubicBezTo>
                    <a:pt x="1898" y="588"/>
                    <a:pt x="1923" y="525"/>
                    <a:pt x="1915" y="462"/>
                  </a:cubicBezTo>
                  <a:cubicBezTo>
                    <a:pt x="1893" y="340"/>
                    <a:pt x="1729" y="265"/>
                    <a:pt x="1722" y="261"/>
                  </a:cubicBezTo>
                  <a:cubicBezTo>
                    <a:pt x="1705" y="254"/>
                    <a:pt x="1684" y="261"/>
                    <a:pt x="1677" y="278"/>
                  </a:cubicBezTo>
                  <a:cubicBezTo>
                    <a:pt x="1664" y="307"/>
                    <a:pt x="1655" y="337"/>
                    <a:pt x="1648" y="367"/>
                  </a:cubicBezTo>
                  <a:cubicBezTo>
                    <a:pt x="1646" y="365"/>
                    <a:pt x="1645" y="364"/>
                    <a:pt x="1643" y="362"/>
                  </a:cubicBezTo>
                  <a:cubicBezTo>
                    <a:pt x="1619" y="338"/>
                    <a:pt x="1593" y="316"/>
                    <a:pt x="1567" y="295"/>
                  </a:cubicBezTo>
                  <a:cubicBezTo>
                    <a:pt x="1574" y="222"/>
                    <a:pt x="1546" y="149"/>
                    <a:pt x="1491" y="101"/>
                  </a:cubicBezTo>
                  <a:cubicBezTo>
                    <a:pt x="1367" y="0"/>
                    <a:pt x="1142" y="66"/>
                    <a:pt x="1132" y="69"/>
                  </a:cubicBezTo>
                  <a:cubicBezTo>
                    <a:pt x="1114" y="74"/>
                    <a:pt x="1104" y="93"/>
                    <a:pt x="1109" y="111"/>
                  </a:cubicBezTo>
                  <a:cubicBezTo>
                    <a:pt x="1112" y="121"/>
                    <a:pt x="1180" y="346"/>
                    <a:pt x="1332" y="394"/>
                  </a:cubicBezTo>
                  <a:cubicBezTo>
                    <a:pt x="1351" y="401"/>
                    <a:pt x="1371" y="404"/>
                    <a:pt x="1391" y="404"/>
                  </a:cubicBezTo>
                  <a:cubicBezTo>
                    <a:pt x="1442" y="402"/>
                    <a:pt x="1491" y="385"/>
                    <a:pt x="1532" y="355"/>
                  </a:cubicBezTo>
                  <a:cubicBezTo>
                    <a:pt x="1554" y="372"/>
                    <a:pt x="1575" y="391"/>
                    <a:pt x="1595" y="410"/>
                  </a:cubicBezTo>
                  <a:cubicBezTo>
                    <a:pt x="1611" y="426"/>
                    <a:pt x="1625" y="442"/>
                    <a:pt x="1638" y="458"/>
                  </a:cubicBezTo>
                  <a:cubicBezTo>
                    <a:pt x="1638" y="460"/>
                    <a:pt x="1638" y="463"/>
                    <a:pt x="1639" y="465"/>
                  </a:cubicBezTo>
                  <a:cubicBezTo>
                    <a:pt x="1576" y="454"/>
                    <a:pt x="1511" y="455"/>
                    <a:pt x="1448" y="470"/>
                  </a:cubicBezTo>
                  <a:cubicBezTo>
                    <a:pt x="1430" y="475"/>
                    <a:pt x="1419" y="493"/>
                    <a:pt x="1424" y="512"/>
                  </a:cubicBezTo>
                  <a:cubicBezTo>
                    <a:pt x="1426" y="519"/>
                    <a:pt x="1471" y="694"/>
                    <a:pt x="1587" y="736"/>
                  </a:cubicBezTo>
                  <a:cubicBezTo>
                    <a:pt x="1604" y="743"/>
                    <a:pt x="1622" y="746"/>
                    <a:pt x="1640" y="746"/>
                  </a:cubicBezTo>
                  <a:cubicBezTo>
                    <a:pt x="1685" y="744"/>
                    <a:pt x="1727" y="728"/>
                    <a:pt x="1763" y="701"/>
                  </a:cubicBezTo>
                  <a:cubicBezTo>
                    <a:pt x="1766" y="699"/>
                    <a:pt x="1769" y="695"/>
                    <a:pt x="1771" y="692"/>
                  </a:cubicBezTo>
                  <a:cubicBezTo>
                    <a:pt x="1783" y="724"/>
                    <a:pt x="1792" y="756"/>
                    <a:pt x="1800" y="790"/>
                  </a:cubicBezTo>
                  <a:cubicBezTo>
                    <a:pt x="1807" y="828"/>
                    <a:pt x="1812" y="868"/>
                    <a:pt x="1813" y="907"/>
                  </a:cubicBezTo>
                  <a:cubicBezTo>
                    <a:pt x="1784" y="877"/>
                    <a:pt x="1752" y="850"/>
                    <a:pt x="1716" y="828"/>
                  </a:cubicBezTo>
                  <a:cubicBezTo>
                    <a:pt x="1709" y="823"/>
                    <a:pt x="1699" y="822"/>
                    <a:pt x="1691" y="824"/>
                  </a:cubicBezTo>
                  <a:cubicBezTo>
                    <a:pt x="1682" y="826"/>
                    <a:pt x="1674" y="832"/>
                    <a:pt x="1670" y="840"/>
                  </a:cubicBezTo>
                  <a:cubicBezTo>
                    <a:pt x="1666" y="846"/>
                    <a:pt x="1574" y="1001"/>
                    <a:pt x="1625" y="1114"/>
                  </a:cubicBezTo>
                  <a:cubicBezTo>
                    <a:pt x="1652" y="1168"/>
                    <a:pt x="1704" y="1204"/>
                    <a:pt x="1764" y="1212"/>
                  </a:cubicBezTo>
                  <a:cubicBezTo>
                    <a:pt x="1761" y="1219"/>
                    <a:pt x="1759" y="1226"/>
                    <a:pt x="1756" y="1233"/>
                  </a:cubicBezTo>
                  <a:cubicBezTo>
                    <a:pt x="1737" y="1278"/>
                    <a:pt x="1714" y="1321"/>
                    <a:pt x="1686" y="1361"/>
                  </a:cubicBezTo>
                  <a:cubicBezTo>
                    <a:pt x="1684" y="1364"/>
                    <a:pt x="1681" y="1368"/>
                    <a:pt x="1679" y="1371"/>
                  </a:cubicBezTo>
                  <a:cubicBezTo>
                    <a:pt x="1672" y="1323"/>
                    <a:pt x="1657" y="1277"/>
                    <a:pt x="1636" y="1233"/>
                  </a:cubicBezTo>
                  <a:cubicBezTo>
                    <a:pt x="1632" y="1225"/>
                    <a:pt x="1625" y="1219"/>
                    <a:pt x="1616" y="1216"/>
                  </a:cubicBezTo>
                  <a:cubicBezTo>
                    <a:pt x="1608" y="1213"/>
                    <a:pt x="1598" y="1214"/>
                    <a:pt x="1590" y="1218"/>
                  </a:cubicBezTo>
                  <a:cubicBezTo>
                    <a:pt x="1583" y="1221"/>
                    <a:pt x="1423" y="1304"/>
                    <a:pt x="1407" y="1427"/>
                  </a:cubicBezTo>
                  <a:cubicBezTo>
                    <a:pt x="1401" y="1483"/>
                    <a:pt x="1423" y="1538"/>
                    <a:pt x="1465" y="1575"/>
                  </a:cubicBezTo>
                  <a:cubicBezTo>
                    <a:pt x="1438" y="1593"/>
                    <a:pt x="1410" y="1608"/>
                    <a:pt x="1381" y="1621"/>
                  </a:cubicBezTo>
                  <a:cubicBezTo>
                    <a:pt x="1361" y="1596"/>
                    <a:pt x="1331" y="1581"/>
                    <a:pt x="1300" y="1581"/>
                  </a:cubicBezTo>
                  <a:cubicBezTo>
                    <a:pt x="1095" y="1581"/>
                    <a:pt x="1095" y="1581"/>
                    <a:pt x="1095" y="1581"/>
                  </a:cubicBezTo>
                  <a:cubicBezTo>
                    <a:pt x="1095" y="1231"/>
                    <a:pt x="1095" y="1231"/>
                    <a:pt x="1095" y="1231"/>
                  </a:cubicBezTo>
                  <a:cubicBezTo>
                    <a:pt x="1237" y="1306"/>
                    <a:pt x="1237" y="1306"/>
                    <a:pt x="1237" y="1306"/>
                  </a:cubicBezTo>
                  <a:cubicBezTo>
                    <a:pt x="1260" y="1318"/>
                    <a:pt x="1288" y="1316"/>
                    <a:pt x="1309" y="1301"/>
                  </a:cubicBezTo>
                  <a:cubicBezTo>
                    <a:pt x="1330" y="1285"/>
                    <a:pt x="1340" y="1260"/>
                    <a:pt x="1336" y="1234"/>
                  </a:cubicBezTo>
                  <a:cubicBezTo>
                    <a:pt x="1302" y="1036"/>
                    <a:pt x="1302" y="1036"/>
                    <a:pt x="1302" y="1036"/>
                  </a:cubicBezTo>
                  <a:cubicBezTo>
                    <a:pt x="1445" y="895"/>
                    <a:pt x="1445" y="895"/>
                    <a:pt x="1445" y="895"/>
                  </a:cubicBezTo>
                  <a:cubicBezTo>
                    <a:pt x="1464" y="877"/>
                    <a:pt x="1471" y="850"/>
                    <a:pt x="1463" y="825"/>
                  </a:cubicBezTo>
                  <a:cubicBezTo>
                    <a:pt x="1455" y="801"/>
                    <a:pt x="1433" y="783"/>
                    <a:pt x="1407" y="779"/>
                  </a:cubicBezTo>
                  <a:cubicBezTo>
                    <a:pt x="1210" y="750"/>
                    <a:pt x="1210" y="750"/>
                    <a:pt x="1210" y="750"/>
                  </a:cubicBezTo>
                  <a:cubicBezTo>
                    <a:pt x="1122" y="570"/>
                    <a:pt x="1122" y="570"/>
                    <a:pt x="1122" y="570"/>
                  </a:cubicBezTo>
                  <a:cubicBezTo>
                    <a:pt x="1111" y="547"/>
                    <a:pt x="1087" y="532"/>
                    <a:pt x="1061" y="532"/>
                  </a:cubicBezTo>
                  <a:cubicBezTo>
                    <a:pt x="1035" y="532"/>
                    <a:pt x="1011" y="547"/>
                    <a:pt x="1000" y="570"/>
                  </a:cubicBezTo>
                  <a:cubicBezTo>
                    <a:pt x="912" y="750"/>
                    <a:pt x="912" y="750"/>
                    <a:pt x="912" y="750"/>
                  </a:cubicBezTo>
                  <a:cubicBezTo>
                    <a:pt x="714" y="779"/>
                    <a:pt x="714" y="779"/>
                    <a:pt x="714" y="779"/>
                  </a:cubicBezTo>
                  <a:cubicBezTo>
                    <a:pt x="689" y="783"/>
                    <a:pt x="667" y="801"/>
                    <a:pt x="659" y="825"/>
                  </a:cubicBezTo>
                  <a:cubicBezTo>
                    <a:pt x="651" y="850"/>
                    <a:pt x="658" y="877"/>
                    <a:pt x="676" y="895"/>
                  </a:cubicBezTo>
                  <a:cubicBezTo>
                    <a:pt x="820" y="1036"/>
                    <a:pt x="820" y="1036"/>
                    <a:pt x="820" y="1036"/>
                  </a:cubicBezTo>
                  <a:cubicBezTo>
                    <a:pt x="786" y="1234"/>
                    <a:pt x="786" y="1234"/>
                    <a:pt x="786" y="1234"/>
                  </a:cubicBezTo>
                  <a:cubicBezTo>
                    <a:pt x="781" y="1259"/>
                    <a:pt x="792" y="1285"/>
                    <a:pt x="813" y="1300"/>
                  </a:cubicBezTo>
                  <a:cubicBezTo>
                    <a:pt x="834" y="1316"/>
                    <a:pt x="862" y="1318"/>
                    <a:pt x="885" y="1305"/>
                  </a:cubicBezTo>
                  <a:cubicBezTo>
                    <a:pt x="1027" y="1231"/>
                    <a:pt x="1027" y="1231"/>
                    <a:pt x="1027" y="1231"/>
                  </a:cubicBezTo>
                  <a:cubicBezTo>
                    <a:pt x="1027" y="1581"/>
                    <a:pt x="1027" y="1581"/>
                    <a:pt x="1027" y="1581"/>
                  </a:cubicBezTo>
                  <a:cubicBezTo>
                    <a:pt x="822" y="1581"/>
                    <a:pt x="822" y="1581"/>
                    <a:pt x="822" y="1581"/>
                  </a:cubicBezTo>
                  <a:cubicBezTo>
                    <a:pt x="790" y="1581"/>
                    <a:pt x="760" y="1596"/>
                    <a:pt x="741" y="1621"/>
                  </a:cubicBezTo>
                  <a:cubicBezTo>
                    <a:pt x="712" y="1608"/>
                    <a:pt x="684" y="1592"/>
                    <a:pt x="657" y="1575"/>
                  </a:cubicBezTo>
                  <a:cubicBezTo>
                    <a:pt x="699" y="1538"/>
                    <a:pt x="721" y="1483"/>
                    <a:pt x="715" y="1427"/>
                  </a:cubicBezTo>
                  <a:cubicBezTo>
                    <a:pt x="699" y="1304"/>
                    <a:pt x="538" y="1221"/>
                    <a:pt x="532" y="1218"/>
                  </a:cubicBezTo>
                  <a:cubicBezTo>
                    <a:pt x="524" y="1214"/>
                    <a:pt x="514" y="1213"/>
                    <a:pt x="506" y="1216"/>
                  </a:cubicBezTo>
                  <a:cubicBezTo>
                    <a:pt x="497" y="1219"/>
                    <a:pt x="490" y="1225"/>
                    <a:pt x="486" y="1233"/>
                  </a:cubicBezTo>
                  <a:cubicBezTo>
                    <a:pt x="465" y="1276"/>
                    <a:pt x="450" y="1323"/>
                    <a:pt x="443" y="1371"/>
                  </a:cubicBezTo>
                  <a:cubicBezTo>
                    <a:pt x="440" y="1368"/>
                    <a:pt x="437" y="1364"/>
                    <a:pt x="435" y="1361"/>
                  </a:cubicBezTo>
                  <a:cubicBezTo>
                    <a:pt x="408" y="1321"/>
                    <a:pt x="385" y="1278"/>
                    <a:pt x="366" y="1233"/>
                  </a:cubicBezTo>
                  <a:cubicBezTo>
                    <a:pt x="363" y="1226"/>
                    <a:pt x="360" y="1219"/>
                    <a:pt x="358" y="1211"/>
                  </a:cubicBezTo>
                  <a:cubicBezTo>
                    <a:pt x="417" y="1204"/>
                    <a:pt x="470" y="1167"/>
                    <a:pt x="497" y="1114"/>
                  </a:cubicBezTo>
                  <a:cubicBezTo>
                    <a:pt x="548" y="1001"/>
                    <a:pt x="456" y="846"/>
                    <a:pt x="452" y="839"/>
                  </a:cubicBezTo>
                  <a:cubicBezTo>
                    <a:pt x="447" y="832"/>
                    <a:pt x="440" y="826"/>
                    <a:pt x="431" y="824"/>
                  </a:cubicBezTo>
                  <a:cubicBezTo>
                    <a:pt x="422" y="822"/>
                    <a:pt x="413" y="823"/>
                    <a:pt x="405" y="828"/>
                  </a:cubicBezTo>
                  <a:cubicBezTo>
                    <a:pt x="370" y="850"/>
                    <a:pt x="337" y="877"/>
                    <a:pt x="308" y="907"/>
                  </a:cubicBezTo>
                  <a:cubicBezTo>
                    <a:pt x="310" y="868"/>
                    <a:pt x="314" y="828"/>
                    <a:pt x="322" y="789"/>
                  </a:cubicBezTo>
                  <a:cubicBezTo>
                    <a:pt x="329" y="756"/>
                    <a:pt x="339" y="723"/>
                    <a:pt x="350" y="691"/>
                  </a:cubicBezTo>
                  <a:cubicBezTo>
                    <a:pt x="353" y="695"/>
                    <a:pt x="356" y="698"/>
                    <a:pt x="359" y="701"/>
                  </a:cubicBezTo>
                  <a:cubicBezTo>
                    <a:pt x="394" y="728"/>
                    <a:pt x="437" y="744"/>
                    <a:pt x="481" y="746"/>
                  </a:cubicBezTo>
                  <a:cubicBezTo>
                    <a:pt x="499" y="746"/>
                    <a:pt x="517" y="743"/>
                    <a:pt x="534" y="736"/>
                  </a:cubicBezTo>
                  <a:cubicBezTo>
                    <a:pt x="651" y="694"/>
                    <a:pt x="696" y="519"/>
                    <a:pt x="698" y="511"/>
                  </a:cubicBezTo>
                  <a:cubicBezTo>
                    <a:pt x="703" y="493"/>
                    <a:pt x="692" y="475"/>
                    <a:pt x="673" y="470"/>
                  </a:cubicBezTo>
                  <a:cubicBezTo>
                    <a:pt x="611" y="455"/>
                    <a:pt x="546" y="453"/>
                    <a:pt x="483" y="465"/>
                  </a:cubicBezTo>
                  <a:cubicBezTo>
                    <a:pt x="483" y="463"/>
                    <a:pt x="483" y="460"/>
                    <a:pt x="483" y="458"/>
                  </a:cubicBezTo>
                  <a:cubicBezTo>
                    <a:pt x="497" y="442"/>
                    <a:pt x="511" y="426"/>
                    <a:pt x="527" y="410"/>
                  </a:cubicBezTo>
                  <a:cubicBezTo>
                    <a:pt x="547" y="391"/>
                    <a:pt x="567" y="372"/>
                    <a:pt x="589" y="355"/>
                  </a:cubicBezTo>
                  <a:cubicBezTo>
                    <a:pt x="630" y="385"/>
                    <a:pt x="680" y="402"/>
                    <a:pt x="731" y="404"/>
                  </a:cubicBezTo>
                  <a:cubicBezTo>
                    <a:pt x="751" y="404"/>
                    <a:pt x="771" y="401"/>
                    <a:pt x="790" y="394"/>
                  </a:cubicBezTo>
                  <a:cubicBezTo>
                    <a:pt x="941" y="346"/>
                    <a:pt x="1010" y="121"/>
                    <a:pt x="1012" y="111"/>
                  </a:cubicBezTo>
                  <a:cubicBezTo>
                    <a:pt x="1018" y="93"/>
                    <a:pt x="1007" y="74"/>
                    <a:pt x="989" y="69"/>
                  </a:cubicBezTo>
                  <a:cubicBezTo>
                    <a:pt x="980" y="66"/>
                    <a:pt x="754" y="1"/>
                    <a:pt x="631" y="100"/>
                  </a:cubicBezTo>
                  <a:cubicBezTo>
                    <a:pt x="575" y="149"/>
                    <a:pt x="547" y="222"/>
                    <a:pt x="555" y="295"/>
                  </a:cubicBezTo>
                  <a:cubicBezTo>
                    <a:pt x="528" y="316"/>
                    <a:pt x="503" y="338"/>
                    <a:pt x="479" y="362"/>
                  </a:cubicBezTo>
                  <a:cubicBezTo>
                    <a:pt x="477" y="364"/>
                    <a:pt x="475" y="365"/>
                    <a:pt x="474" y="367"/>
                  </a:cubicBezTo>
                  <a:cubicBezTo>
                    <a:pt x="467" y="337"/>
                    <a:pt x="457" y="307"/>
                    <a:pt x="445" y="278"/>
                  </a:cubicBezTo>
                  <a:cubicBezTo>
                    <a:pt x="437" y="261"/>
                    <a:pt x="417" y="254"/>
                    <a:pt x="400" y="261"/>
                  </a:cubicBezTo>
                  <a:cubicBezTo>
                    <a:pt x="393" y="265"/>
                    <a:pt x="228" y="340"/>
                    <a:pt x="207" y="462"/>
                  </a:cubicBezTo>
                  <a:cubicBezTo>
                    <a:pt x="198" y="525"/>
                    <a:pt x="223" y="588"/>
                    <a:pt x="272" y="628"/>
                  </a:cubicBezTo>
                  <a:cubicBezTo>
                    <a:pt x="278" y="635"/>
                    <a:pt x="287" y="638"/>
                    <a:pt x="296" y="638"/>
                  </a:cubicBezTo>
                  <a:cubicBezTo>
                    <a:pt x="297" y="638"/>
                    <a:pt x="297" y="638"/>
                    <a:pt x="297" y="638"/>
                  </a:cubicBezTo>
                  <a:cubicBezTo>
                    <a:pt x="279" y="683"/>
                    <a:pt x="265" y="729"/>
                    <a:pt x="255" y="776"/>
                  </a:cubicBezTo>
                  <a:cubicBezTo>
                    <a:pt x="247" y="814"/>
                    <a:pt x="242" y="853"/>
                    <a:pt x="240" y="892"/>
                  </a:cubicBezTo>
                  <a:cubicBezTo>
                    <a:pt x="201" y="860"/>
                    <a:pt x="156" y="833"/>
                    <a:pt x="108" y="815"/>
                  </a:cubicBezTo>
                  <a:cubicBezTo>
                    <a:pt x="91" y="808"/>
                    <a:pt x="71" y="817"/>
                    <a:pt x="65" y="835"/>
                  </a:cubicBezTo>
                  <a:cubicBezTo>
                    <a:pt x="62" y="842"/>
                    <a:pt x="0" y="1012"/>
                    <a:pt x="71" y="1113"/>
                  </a:cubicBezTo>
                  <a:cubicBezTo>
                    <a:pt x="109" y="1162"/>
                    <a:pt x="170" y="1189"/>
                    <a:pt x="232" y="1184"/>
                  </a:cubicBezTo>
                  <a:cubicBezTo>
                    <a:pt x="235" y="1184"/>
                    <a:pt x="235" y="1184"/>
                    <a:pt x="235" y="1184"/>
                  </a:cubicBezTo>
                  <a:cubicBezTo>
                    <a:pt x="245" y="1184"/>
                    <a:pt x="254" y="1179"/>
                    <a:pt x="261" y="1172"/>
                  </a:cubicBezTo>
                  <a:cubicBezTo>
                    <a:pt x="264" y="1169"/>
                    <a:pt x="266" y="1165"/>
                    <a:pt x="269" y="1162"/>
                  </a:cubicBezTo>
                  <a:cubicBezTo>
                    <a:pt x="278" y="1195"/>
                    <a:pt x="290" y="1228"/>
                    <a:pt x="303" y="1260"/>
                  </a:cubicBezTo>
                  <a:cubicBezTo>
                    <a:pt x="324" y="1308"/>
                    <a:pt x="349" y="1355"/>
                    <a:pt x="378" y="1399"/>
                  </a:cubicBezTo>
                  <a:cubicBezTo>
                    <a:pt x="380" y="1402"/>
                    <a:pt x="383" y="1404"/>
                    <a:pt x="384" y="1407"/>
                  </a:cubicBezTo>
                  <a:cubicBezTo>
                    <a:pt x="339" y="1403"/>
                    <a:pt x="293" y="1405"/>
                    <a:pt x="248" y="1414"/>
                  </a:cubicBezTo>
                  <a:cubicBezTo>
                    <a:pt x="230" y="1418"/>
                    <a:pt x="218" y="1436"/>
                    <a:pt x="222" y="1454"/>
                  </a:cubicBezTo>
                  <a:cubicBezTo>
                    <a:pt x="224" y="1462"/>
                    <a:pt x="261" y="1638"/>
                    <a:pt x="375" y="1686"/>
                  </a:cubicBezTo>
                  <a:cubicBezTo>
                    <a:pt x="394" y="1694"/>
                    <a:pt x="414" y="1698"/>
                    <a:pt x="435" y="1698"/>
                  </a:cubicBezTo>
                  <a:cubicBezTo>
                    <a:pt x="477" y="1697"/>
                    <a:pt x="518" y="1683"/>
                    <a:pt x="552" y="1659"/>
                  </a:cubicBezTo>
                  <a:cubicBezTo>
                    <a:pt x="560" y="1654"/>
                    <a:pt x="566" y="1645"/>
                    <a:pt x="567" y="1636"/>
                  </a:cubicBezTo>
                  <a:cubicBezTo>
                    <a:pt x="569" y="1624"/>
                    <a:pt x="570" y="1612"/>
                    <a:pt x="571" y="1600"/>
                  </a:cubicBezTo>
                  <a:cubicBezTo>
                    <a:pt x="580" y="1607"/>
                    <a:pt x="590" y="1614"/>
                    <a:pt x="599" y="1620"/>
                  </a:cubicBezTo>
                  <a:cubicBezTo>
                    <a:pt x="637" y="1646"/>
                    <a:pt x="678" y="1668"/>
                    <a:pt x="719" y="1686"/>
                  </a:cubicBezTo>
                  <a:cubicBezTo>
                    <a:pt x="719" y="1854"/>
                    <a:pt x="719" y="1854"/>
                    <a:pt x="719" y="1854"/>
                  </a:cubicBezTo>
                  <a:cubicBezTo>
                    <a:pt x="651" y="1854"/>
                    <a:pt x="651" y="1854"/>
                    <a:pt x="651" y="1854"/>
                  </a:cubicBezTo>
                  <a:cubicBezTo>
                    <a:pt x="595" y="1854"/>
                    <a:pt x="549" y="1900"/>
                    <a:pt x="549" y="1956"/>
                  </a:cubicBezTo>
                  <a:cubicBezTo>
                    <a:pt x="549" y="2059"/>
                    <a:pt x="549" y="2059"/>
                    <a:pt x="549" y="2059"/>
                  </a:cubicBezTo>
                  <a:cubicBezTo>
                    <a:pt x="549" y="2078"/>
                    <a:pt x="564" y="2093"/>
                    <a:pt x="583" y="2093"/>
                  </a:cubicBezTo>
                  <a:cubicBezTo>
                    <a:pt x="1539" y="2093"/>
                    <a:pt x="1539" y="2093"/>
                    <a:pt x="1539" y="2093"/>
                  </a:cubicBezTo>
                  <a:cubicBezTo>
                    <a:pt x="1558" y="2093"/>
                    <a:pt x="1573" y="2078"/>
                    <a:pt x="1573" y="2059"/>
                  </a:cubicBezTo>
                  <a:cubicBezTo>
                    <a:pt x="1573" y="1956"/>
                    <a:pt x="1573" y="1956"/>
                    <a:pt x="1573" y="1956"/>
                  </a:cubicBezTo>
                  <a:cubicBezTo>
                    <a:pt x="1573" y="1900"/>
                    <a:pt x="1527" y="1854"/>
                    <a:pt x="1470" y="1854"/>
                  </a:cubicBezTo>
                  <a:cubicBezTo>
                    <a:pt x="1402" y="1854"/>
                    <a:pt x="1402" y="1854"/>
                    <a:pt x="1402" y="1854"/>
                  </a:cubicBezTo>
                  <a:cubicBezTo>
                    <a:pt x="1402" y="1686"/>
                    <a:pt x="1402" y="1686"/>
                    <a:pt x="1402" y="1686"/>
                  </a:cubicBezTo>
                  <a:cubicBezTo>
                    <a:pt x="1444" y="1668"/>
                    <a:pt x="1484" y="1646"/>
                    <a:pt x="1522" y="1620"/>
                  </a:cubicBezTo>
                  <a:cubicBezTo>
                    <a:pt x="1532" y="1614"/>
                    <a:pt x="1541" y="1606"/>
                    <a:pt x="1551" y="1599"/>
                  </a:cubicBezTo>
                  <a:cubicBezTo>
                    <a:pt x="1551" y="1611"/>
                    <a:pt x="1552" y="1624"/>
                    <a:pt x="1554" y="1636"/>
                  </a:cubicBezTo>
                  <a:cubicBezTo>
                    <a:pt x="1556" y="1645"/>
                    <a:pt x="1561" y="1654"/>
                    <a:pt x="1569" y="1659"/>
                  </a:cubicBezTo>
                  <a:cubicBezTo>
                    <a:pt x="1604" y="1683"/>
                    <a:pt x="1645" y="1697"/>
                    <a:pt x="1687" y="1698"/>
                  </a:cubicBezTo>
                  <a:cubicBezTo>
                    <a:pt x="1707" y="1698"/>
                    <a:pt x="1727" y="1694"/>
                    <a:pt x="1746" y="1686"/>
                  </a:cubicBezTo>
                  <a:cubicBezTo>
                    <a:pt x="1860" y="1638"/>
                    <a:pt x="1898" y="1461"/>
                    <a:pt x="1900" y="1454"/>
                  </a:cubicBezTo>
                  <a:cubicBezTo>
                    <a:pt x="1903" y="1436"/>
                    <a:pt x="1892" y="1418"/>
                    <a:pt x="1873" y="1414"/>
                  </a:cubicBezTo>
                  <a:cubicBezTo>
                    <a:pt x="1828" y="1405"/>
                    <a:pt x="1783" y="1403"/>
                    <a:pt x="1737" y="1407"/>
                  </a:cubicBezTo>
                  <a:cubicBezTo>
                    <a:pt x="1739" y="1405"/>
                    <a:pt x="1741" y="1402"/>
                    <a:pt x="1743" y="1399"/>
                  </a:cubicBezTo>
                  <a:cubicBezTo>
                    <a:pt x="1773" y="1355"/>
                    <a:pt x="1798" y="1309"/>
                    <a:pt x="1819" y="1260"/>
                  </a:cubicBezTo>
                  <a:cubicBezTo>
                    <a:pt x="1832" y="1228"/>
                    <a:pt x="1843" y="1195"/>
                    <a:pt x="1852" y="1162"/>
                  </a:cubicBezTo>
                  <a:cubicBezTo>
                    <a:pt x="1855" y="1165"/>
                    <a:pt x="1858" y="1169"/>
                    <a:pt x="1861" y="1172"/>
                  </a:cubicBezTo>
                  <a:cubicBezTo>
                    <a:pt x="1867" y="1179"/>
                    <a:pt x="1876" y="1184"/>
                    <a:pt x="1886" y="1184"/>
                  </a:cubicBezTo>
                  <a:cubicBezTo>
                    <a:pt x="1890" y="1184"/>
                    <a:pt x="1890" y="1184"/>
                    <a:pt x="1890" y="1184"/>
                  </a:cubicBezTo>
                  <a:cubicBezTo>
                    <a:pt x="1952" y="1189"/>
                    <a:pt x="2013" y="1162"/>
                    <a:pt x="2051" y="1113"/>
                  </a:cubicBezTo>
                  <a:cubicBezTo>
                    <a:pt x="2122" y="1012"/>
                    <a:pt x="2060" y="842"/>
                    <a:pt x="2057" y="835"/>
                  </a:cubicBezTo>
                  <a:close/>
                  <a:moveTo>
                    <a:pt x="1335" y="222"/>
                  </a:moveTo>
                  <a:cubicBezTo>
                    <a:pt x="1337" y="234"/>
                    <a:pt x="1345" y="245"/>
                    <a:pt x="1356" y="249"/>
                  </a:cubicBezTo>
                  <a:cubicBezTo>
                    <a:pt x="1397" y="266"/>
                    <a:pt x="1436" y="287"/>
                    <a:pt x="1472" y="311"/>
                  </a:cubicBezTo>
                  <a:cubicBezTo>
                    <a:pt x="1437" y="334"/>
                    <a:pt x="1393" y="341"/>
                    <a:pt x="1353" y="329"/>
                  </a:cubicBezTo>
                  <a:cubicBezTo>
                    <a:pt x="1353" y="329"/>
                    <a:pt x="1353" y="329"/>
                    <a:pt x="1353" y="329"/>
                  </a:cubicBezTo>
                  <a:cubicBezTo>
                    <a:pt x="1266" y="301"/>
                    <a:pt x="1210" y="184"/>
                    <a:pt x="1187" y="126"/>
                  </a:cubicBezTo>
                  <a:cubicBezTo>
                    <a:pt x="1258" y="111"/>
                    <a:pt x="1381" y="100"/>
                    <a:pt x="1448" y="153"/>
                  </a:cubicBezTo>
                  <a:cubicBezTo>
                    <a:pt x="1475" y="177"/>
                    <a:pt x="1493" y="210"/>
                    <a:pt x="1496" y="246"/>
                  </a:cubicBezTo>
                  <a:cubicBezTo>
                    <a:pt x="1460" y="223"/>
                    <a:pt x="1422" y="203"/>
                    <a:pt x="1383" y="186"/>
                  </a:cubicBezTo>
                  <a:cubicBezTo>
                    <a:pt x="1371" y="181"/>
                    <a:pt x="1358" y="183"/>
                    <a:pt x="1348" y="190"/>
                  </a:cubicBezTo>
                  <a:cubicBezTo>
                    <a:pt x="1339" y="198"/>
                    <a:pt x="1333" y="210"/>
                    <a:pt x="1335" y="222"/>
                  </a:cubicBezTo>
                  <a:close/>
                  <a:moveTo>
                    <a:pt x="674" y="153"/>
                  </a:moveTo>
                  <a:cubicBezTo>
                    <a:pt x="745" y="96"/>
                    <a:pt x="873" y="113"/>
                    <a:pt x="935" y="126"/>
                  </a:cubicBezTo>
                  <a:cubicBezTo>
                    <a:pt x="909" y="194"/>
                    <a:pt x="850" y="303"/>
                    <a:pt x="769" y="329"/>
                  </a:cubicBezTo>
                  <a:cubicBezTo>
                    <a:pt x="728" y="341"/>
                    <a:pt x="685" y="334"/>
                    <a:pt x="649" y="311"/>
                  </a:cubicBezTo>
                  <a:cubicBezTo>
                    <a:pt x="686" y="287"/>
                    <a:pt x="725" y="266"/>
                    <a:pt x="765" y="249"/>
                  </a:cubicBezTo>
                  <a:cubicBezTo>
                    <a:pt x="777" y="245"/>
                    <a:pt x="785" y="234"/>
                    <a:pt x="787" y="222"/>
                  </a:cubicBezTo>
                  <a:cubicBezTo>
                    <a:pt x="788" y="210"/>
                    <a:pt x="783" y="198"/>
                    <a:pt x="773" y="190"/>
                  </a:cubicBezTo>
                  <a:cubicBezTo>
                    <a:pt x="763" y="183"/>
                    <a:pt x="750" y="181"/>
                    <a:pt x="739" y="186"/>
                  </a:cubicBezTo>
                  <a:cubicBezTo>
                    <a:pt x="700" y="203"/>
                    <a:pt x="662" y="223"/>
                    <a:pt x="625" y="246"/>
                  </a:cubicBezTo>
                  <a:cubicBezTo>
                    <a:pt x="629" y="210"/>
                    <a:pt x="646" y="177"/>
                    <a:pt x="674" y="153"/>
                  </a:cubicBezTo>
                  <a:close/>
                  <a:moveTo>
                    <a:pt x="239" y="1083"/>
                  </a:moveTo>
                  <a:cubicBezTo>
                    <a:pt x="234" y="1095"/>
                    <a:pt x="227" y="1105"/>
                    <a:pt x="219" y="1115"/>
                  </a:cubicBezTo>
                  <a:cubicBezTo>
                    <a:pt x="184" y="1117"/>
                    <a:pt x="149" y="1101"/>
                    <a:pt x="127" y="1074"/>
                  </a:cubicBezTo>
                  <a:cubicBezTo>
                    <a:pt x="94" y="1027"/>
                    <a:pt x="105" y="946"/>
                    <a:pt x="118" y="894"/>
                  </a:cubicBezTo>
                  <a:cubicBezTo>
                    <a:pt x="168" y="916"/>
                    <a:pt x="211" y="952"/>
                    <a:pt x="241" y="998"/>
                  </a:cubicBezTo>
                  <a:cubicBezTo>
                    <a:pt x="241" y="1005"/>
                    <a:pt x="242" y="1012"/>
                    <a:pt x="243" y="1018"/>
                  </a:cubicBezTo>
                  <a:cubicBezTo>
                    <a:pt x="240" y="1028"/>
                    <a:pt x="238" y="1039"/>
                    <a:pt x="237" y="1049"/>
                  </a:cubicBezTo>
                  <a:cubicBezTo>
                    <a:pt x="237" y="1061"/>
                    <a:pt x="237" y="1072"/>
                    <a:pt x="239" y="1083"/>
                  </a:cubicBezTo>
                  <a:close/>
                  <a:moveTo>
                    <a:pt x="443" y="558"/>
                  </a:moveTo>
                  <a:cubicBezTo>
                    <a:pt x="485" y="520"/>
                    <a:pt x="568" y="522"/>
                    <a:pt x="620" y="529"/>
                  </a:cubicBezTo>
                  <a:cubicBezTo>
                    <a:pt x="602" y="580"/>
                    <a:pt x="564" y="653"/>
                    <a:pt x="511" y="672"/>
                  </a:cubicBezTo>
                  <a:cubicBezTo>
                    <a:pt x="476" y="682"/>
                    <a:pt x="439" y="676"/>
                    <a:pt x="411" y="654"/>
                  </a:cubicBezTo>
                  <a:cubicBezTo>
                    <a:pt x="406" y="619"/>
                    <a:pt x="417" y="583"/>
                    <a:pt x="443" y="558"/>
                  </a:cubicBezTo>
                  <a:close/>
                  <a:moveTo>
                    <a:pt x="274" y="474"/>
                  </a:moveTo>
                  <a:cubicBezTo>
                    <a:pt x="284" y="418"/>
                    <a:pt x="349" y="368"/>
                    <a:pt x="396" y="341"/>
                  </a:cubicBezTo>
                  <a:cubicBezTo>
                    <a:pt x="415" y="391"/>
                    <a:pt x="419" y="445"/>
                    <a:pt x="409" y="498"/>
                  </a:cubicBezTo>
                  <a:cubicBezTo>
                    <a:pt x="405" y="501"/>
                    <a:pt x="401" y="503"/>
                    <a:pt x="398" y="506"/>
                  </a:cubicBezTo>
                  <a:cubicBezTo>
                    <a:pt x="383" y="519"/>
                    <a:pt x="370" y="535"/>
                    <a:pt x="362" y="553"/>
                  </a:cubicBezTo>
                  <a:cubicBezTo>
                    <a:pt x="356" y="556"/>
                    <a:pt x="350" y="559"/>
                    <a:pt x="344" y="561"/>
                  </a:cubicBezTo>
                  <a:cubicBezTo>
                    <a:pt x="342" y="562"/>
                    <a:pt x="342" y="562"/>
                    <a:pt x="342" y="562"/>
                  </a:cubicBezTo>
                  <a:cubicBezTo>
                    <a:pt x="331" y="565"/>
                    <a:pt x="320" y="567"/>
                    <a:pt x="309" y="569"/>
                  </a:cubicBezTo>
                  <a:cubicBezTo>
                    <a:pt x="283" y="545"/>
                    <a:pt x="270" y="509"/>
                    <a:pt x="274" y="474"/>
                  </a:cubicBezTo>
                  <a:close/>
                  <a:moveTo>
                    <a:pt x="305" y="1053"/>
                  </a:moveTo>
                  <a:cubicBezTo>
                    <a:pt x="309" y="996"/>
                    <a:pt x="368" y="939"/>
                    <a:pt x="410" y="907"/>
                  </a:cubicBezTo>
                  <a:cubicBezTo>
                    <a:pt x="410" y="907"/>
                    <a:pt x="410" y="907"/>
                    <a:pt x="410" y="907"/>
                  </a:cubicBezTo>
                  <a:cubicBezTo>
                    <a:pt x="433" y="956"/>
                    <a:pt x="458" y="1034"/>
                    <a:pt x="435" y="1086"/>
                  </a:cubicBezTo>
                  <a:cubicBezTo>
                    <a:pt x="418" y="1117"/>
                    <a:pt x="387" y="1138"/>
                    <a:pt x="351" y="1143"/>
                  </a:cubicBezTo>
                  <a:cubicBezTo>
                    <a:pt x="323" y="1122"/>
                    <a:pt x="305" y="1089"/>
                    <a:pt x="305" y="1053"/>
                  </a:cubicBezTo>
                  <a:close/>
                  <a:moveTo>
                    <a:pt x="502" y="1609"/>
                  </a:moveTo>
                  <a:cubicBezTo>
                    <a:pt x="473" y="1630"/>
                    <a:pt x="436" y="1635"/>
                    <a:pt x="402" y="1623"/>
                  </a:cubicBezTo>
                  <a:cubicBezTo>
                    <a:pt x="349" y="1601"/>
                    <a:pt x="315" y="1526"/>
                    <a:pt x="299" y="1475"/>
                  </a:cubicBezTo>
                  <a:cubicBezTo>
                    <a:pt x="352" y="1468"/>
                    <a:pt x="406" y="1475"/>
                    <a:pt x="455" y="1497"/>
                  </a:cubicBezTo>
                  <a:cubicBezTo>
                    <a:pt x="457" y="1501"/>
                    <a:pt x="458" y="1505"/>
                    <a:pt x="461" y="1509"/>
                  </a:cubicBezTo>
                  <a:cubicBezTo>
                    <a:pt x="470" y="1527"/>
                    <a:pt x="483" y="1542"/>
                    <a:pt x="499" y="1555"/>
                  </a:cubicBezTo>
                  <a:cubicBezTo>
                    <a:pt x="503" y="1573"/>
                    <a:pt x="504" y="1591"/>
                    <a:pt x="502" y="1609"/>
                  </a:cubicBezTo>
                  <a:close/>
                  <a:moveTo>
                    <a:pt x="608" y="1529"/>
                  </a:moveTo>
                  <a:cubicBezTo>
                    <a:pt x="598" y="1527"/>
                    <a:pt x="588" y="1525"/>
                    <a:pt x="578" y="1522"/>
                  </a:cubicBezTo>
                  <a:cubicBezTo>
                    <a:pt x="577" y="1521"/>
                    <a:pt x="577" y="1521"/>
                    <a:pt x="576" y="1521"/>
                  </a:cubicBezTo>
                  <a:cubicBezTo>
                    <a:pt x="552" y="1514"/>
                    <a:pt x="533" y="1498"/>
                    <a:pt x="521" y="1477"/>
                  </a:cubicBezTo>
                  <a:cubicBezTo>
                    <a:pt x="493" y="1427"/>
                    <a:pt x="513" y="1347"/>
                    <a:pt x="532" y="1297"/>
                  </a:cubicBezTo>
                  <a:cubicBezTo>
                    <a:pt x="577" y="1326"/>
                    <a:pt x="640" y="1379"/>
                    <a:pt x="647" y="1435"/>
                  </a:cubicBezTo>
                  <a:cubicBezTo>
                    <a:pt x="650" y="1471"/>
                    <a:pt x="635" y="1506"/>
                    <a:pt x="608" y="1529"/>
                  </a:cubicBezTo>
                  <a:close/>
                  <a:moveTo>
                    <a:pt x="853" y="1245"/>
                  </a:moveTo>
                  <a:cubicBezTo>
                    <a:pt x="887" y="1047"/>
                    <a:pt x="887" y="1047"/>
                    <a:pt x="887" y="1047"/>
                  </a:cubicBezTo>
                  <a:cubicBezTo>
                    <a:pt x="890" y="1025"/>
                    <a:pt x="883" y="1003"/>
                    <a:pt x="867" y="987"/>
                  </a:cubicBezTo>
                  <a:cubicBezTo>
                    <a:pt x="724" y="847"/>
                    <a:pt x="724" y="847"/>
                    <a:pt x="724" y="847"/>
                  </a:cubicBezTo>
                  <a:cubicBezTo>
                    <a:pt x="921" y="818"/>
                    <a:pt x="921" y="818"/>
                    <a:pt x="921" y="818"/>
                  </a:cubicBezTo>
                  <a:cubicBezTo>
                    <a:pt x="944" y="815"/>
                    <a:pt x="963" y="800"/>
                    <a:pt x="973" y="780"/>
                  </a:cubicBezTo>
                  <a:cubicBezTo>
                    <a:pt x="1061" y="600"/>
                    <a:pt x="1061" y="600"/>
                    <a:pt x="1061" y="600"/>
                  </a:cubicBezTo>
                  <a:cubicBezTo>
                    <a:pt x="1149" y="780"/>
                    <a:pt x="1149" y="780"/>
                    <a:pt x="1149" y="780"/>
                  </a:cubicBezTo>
                  <a:cubicBezTo>
                    <a:pt x="1159" y="800"/>
                    <a:pt x="1178" y="814"/>
                    <a:pt x="1200" y="818"/>
                  </a:cubicBezTo>
                  <a:cubicBezTo>
                    <a:pt x="1398" y="847"/>
                    <a:pt x="1398" y="847"/>
                    <a:pt x="1398" y="847"/>
                  </a:cubicBezTo>
                  <a:cubicBezTo>
                    <a:pt x="1254" y="987"/>
                    <a:pt x="1254" y="987"/>
                    <a:pt x="1254" y="987"/>
                  </a:cubicBezTo>
                  <a:cubicBezTo>
                    <a:pt x="1238" y="1003"/>
                    <a:pt x="1231" y="1025"/>
                    <a:pt x="1235" y="1047"/>
                  </a:cubicBezTo>
                  <a:cubicBezTo>
                    <a:pt x="1269" y="1245"/>
                    <a:pt x="1269" y="1245"/>
                    <a:pt x="1269" y="1245"/>
                  </a:cubicBezTo>
                  <a:cubicBezTo>
                    <a:pt x="1093" y="1152"/>
                    <a:pt x="1093" y="1152"/>
                    <a:pt x="1093" y="1152"/>
                  </a:cubicBezTo>
                  <a:cubicBezTo>
                    <a:pt x="1073" y="1141"/>
                    <a:pt x="1049" y="1141"/>
                    <a:pt x="1029" y="1152"/>
                  </a:cubicBezTo>
                  <a:lnTo>
                    <a:pt x="853" y="1245"/>
                  </a:lnTo>
                  <a:close/>
                  <a:moveTo>
                    <a:pt x="788" y="1683"/>
                  </a:moveTo>
                  <a:cubicBezTo>
                    <a:pt x="788" y="1665"/>
                    <a:pt x="803" y="1649"/>
                    <a:pt x="822" y="1649"/>
                  </a:cubicBezTo>
                  <a:cubicBezTo>
                    <a:pt x="1300" y="1649"/>
                    <a:pt x="1300" y="1649"/>
                    <a:pt x="1300" y="1649"/>
                  </a:cubicBezTo>
                  <a:cubicBezTo>
                    <a:pt x="1319" y="1649"/>
                    <a:pt x="1334" y="1665"/>
                    <a:pt x="1334" y="1683"/>
                  </a:cubicBezTo>
                  <a:cubicBezTo>
                    <a:pt x="1334" y="1854"/>
                    <a:pt x="1334" y="1854"/>
                    <a:pt x="1334" y="1854"/>
                  </a:cubicBezTo>
                  <a:cubicBezTo>
                    <a:pt x="788" y="1854"/>
                    <a:pt x="788" y="1854"/>
                    <a:pt x="788" y="1854"/>
                  </a:cubicBezTo>
                  <a:lnTo>
                    <a:pt x="788" y="1683"/>
                  </a:lnTo>
                  <a:close/>
                  <a:moveTo>
                    <a:pt x="1470" y="1922"/>
                  </a:moveTo>
                  <a:cubicBezTo>
                    <a:pt x="1489" y="1922"/>
                    <a:pt x="1505" y="1938"/>
                    <a:pt x="1505" y="1956"/>
                  </a:cubicBezTo>
                  <a:cubicBezTo>
                    <a:pt x="1505" y="2025"/>
                    <a:pt x="1505" y="2025"/>
                    <a:pt x="1505" y="2025"/>
                  </a:cubicBezTo>
                  <a:cubicBezTo>
                    <a:pt x="617" y="2025"/>
                    <a:pt x="617" y="2025"/>
                    <a:pt x="617" y="2025"/>
                  </a:cubicBezTo>
                  <a:cubicBezTo>
                    <a:pt x="617" y="1956"/>
                    <a:pt x="617" y="1956"/>
                    <a:pt x="617" y="1956"/>
                  </a:cubicBezTo>
                  <a:cubicBezTo>
                    <a:pt x="617" y="1938"/>
                    <a:pt x="632" y="1922"/>
                    <a:pt x="651" y="1922"/>
                  </a:cubicBezTo>
                  <a:lnTo>
                    <a:pt x="1470" y="1922"/>
                  </a:lnTo>
                  <a:close/>
                  <a:moveTo>
                    <a:pt x="1601" y="1477"/>
                  </a:moveTo>
                  <a:cubicBezTo>
                    <a:pt x="1589" y="1498"/>
                    <a:pt x="1569" y="1513"/>
                    <a:pt x="1546" y="1520"/>
                  </a:cubicBezTo>
                  <a:cubicBezTo>
                    <a:pt x="1545" y="1521"/>
                    <a:pt x="1544" y="1521"/>
                    <a:pt x="1543" y="1521"/>
                  </a:cubicBezTo>
                  <a:cubicBezTo>
                    <a:pt x="1534" y="1525"/>
                    <a:pt x="1524" y="1527"/>
                    <a:pt x="1514" y="1529"/>
                  </a:cubicBezTo>
                  <a:cubicBezTo>
                    <a:pt x="1487" y="1506"/>
                    <a:pt x="1472" y="1471"/>
                    <a:pt x="1474" y="1435"/>
                  </a:cubicBezTo>
                  <a:cubicBezTo>
                    <a:pt x="1482" y="1379"/>
                    <a:pt x="1545" y="1326"/>
                    <a:pt x="1590" y="1297"/>
                  </a:cubicBezTo>
                  <a:cubicBezTo>
                    <a:pt x="1590" y="1297"/>
                    <a:pt x="1590" y="1297"/>
                    <a:pt x="1590" y="1297"/>
                  </a:cubicBezTo>
                  <a:cubicBezTo>
                    <a:pt x="1609" y="1347"/>
                    <a:pt x="1628" y="1427"/>
                    <a:pt x="1601" y="1477"/>
                  </a:cubicBezTo>
                  <a:close/>
                  <a:moveTo>
                    <a:pt x="1823" y="1475"/>
                  </a:moveTo>
                  <a:cubicBezTo>
                    <a:pt x="1807" y="1526"/>
                    <a:pt x="1772" y="1601"/>
                    <a:pt x="1720" y="1623"/>
                  </a:cubicBezTo>
                  <a:cubicBezTo>
                    <a:pt x="1686" y="1635"/>
                    <a:pt x="1649" y="1630"/>
                    <a:pt x="1620" y="1609"/>
                  </a:cubicBezTo>
                  <a:cubicBezTo>
                    <a:pt x="1617" y="1591"/>
                    <a:pt x="1619" y="1573"/>
                    <a:pt x="1623" y="1555"/>
                  </a:cubicBezTo>
                  <a:cubicBezTo>
                    <a:pt x="1638" y="1542"/>
                    <a:pt x="1651" y="1527"/>
                    <a:pt x="1661" y="1509"/>
                  </a:cubicBezTo>
                  <a:cubicBezTo>
                    <a:pt x="1663" y="1505"/>
                    <a:pt x="1665" y="1501"/>
                    <a:pt x="1667" y="1497"/>
                  </a:cubicBezTo>
                  <a:cubicBezTo>
                    <a:pt x="1716" y="1475"/>
                    <a:pt x="1770" y="1468"/>
                    <a:pt x="1823" y="1475"/>
                  </a:cubicBezTo>
                  <a:close/>
                  <a:moveTo>
                    <a:pt x="1710" y="654"/>
                  </a:moveTo>
                  <a:cubicBezTo>
                    <a:pt x="1682" y="676"/>
                    <a:pt x="1645" y="682"/>
                    <a:pt x="1611" y="672"/>
                  </a:cubicBezTo>
                  <a:cubicBezTo>
                    <a:pt x="1611" y="672"/>
                    <a:pt x="1611" y="672"/>
                    <a:pt x="1611" y="672"/>
                  </a:cubicBezTo>
                  <a:cubicBezTo>
                    <a:pt x="1557" y="653"/>
                    <a:pt x="1520" y="580"/>
                    <a:pt x="1501" y="529"/>
                  </a:cubicBezTo>
                  <a:cubicBezTo>
                    <a:pt x="1554" y="522"/>
                    <a:pt x="1636" y="520"/>
                    <a:pt x="1679" y="558"/>
                  </a:cubicBezTo>
                  <a:cubicBezTo>
                    <a:pt x="1704" y="583"/>
                    <a:pt x="1716" y="619"/>
                    <a:pt x="1710" y="654"/>
                  </a:cubicBezTo>
                  <a:close/>
                  <a:moveTo>
                    <a:pt x="1770" y="1143"/>
                  </a:moveTo>
                  <a:cubicBezTo>
                    <a:pt x="1735" y="1138"/>
                    <a:pt x="1704" y="1117"/>
                    <a:pt x="1687" y="1086"/>
                  </a:cubicBezTo>
                  <a:cubicBezTo>
                    <a:pt x="1687" y="1085"/>
                    <a:pt x="1687" y="1085"/>
                    <a:pt x="1687" y="1085"/>
                  </a:cubicBezTo>
                  <a:cubicBezTo>
                    <a:pt x="1663" y="1034"/>
                    <a:pt x="1689" y="956"/>
                    <a:pt x="1711" y="907"/>
                  </a:cubicBezTo>
                  <a:cubicBezTo>
                    <a:pt x="1754" y="939"/>
                    <a:pt x="1813" y="996"/>
                    <a:pt x="1816" y="1053"/>
                  </a:cubicBezTo>
                  <a:cubicBezTo>
                    <a:pt x="1816" y="1089"/>
                    <a:pt x="1799" y="1122"/>
                    <a:pt x="1770" y="1143"/>
                  </a:cubicBezTo>
                  <a:close/>
                  <a:moveTo>
                    <a:pt x="1812" y="569"/>
                  </a:moveTo>
                  <a:cubicBezTo>
                    <a:pt x="1801" y="567"/>
                    <a:pt x="1790" y="565"/>
                    <a:pt x="1780" y="562"/>
                  </a:cubicBezTo>
                  <a:cubicBezTo>
                    <a:pt x="1778" y="561"/>
                    <a:pt x="1778" y="561"/>
                    <a:pt x="1778" y="561"/>
                  </a:cubicBezTo>
                  <a:cubicBezTo>
                    <a:pt x="1772" y="559"/>
                    <a:pt x="1766" y="556"/>
                    <a:pt x="1760" y="553"/>
                  </a:cubicBezTo>
                  <a:cubicBezTo>
                    <a:pt x="1751" y="535"/>
                    <a:pt x="1739" y="519"/>
                    <a:pt x="1724" y="506"/>
                  </a:cubicBezTo>
                  <a:cubicBezTo>
                    <a:pt x="1721" y="503"/>
                    <a:pt x="1717" y="501"/>
                    <a:pt x="1713" y="498"/>
                  </a:cubicBezTo>
                  <a:cubicBezTo>
                    <a:pt x="1703" y="445"/>
                    <a:pt x="1707" y="391"/>
                    <a:pt x="1726" y="341"/>
                  </a:cubicBezTo>
                  <a:cubicBezTo>
                    <a:pt x="1726" y="341"/>
                    <a:pt x="1726" y="341"/>
                    <a:pt x="1726" y="341"/>
                  </a:cubicBezTo>
                  <a:cubicBezTo>
                    <a:pt x="1772" y="368"/>
                    <a:pt x="1838" y="418"/>
                    <a:pt x="1848" y="474"/>
                  </a:cubicBezTo>
                  <a:cubicBezTo>
                    <a:pt x="1852" y="509"/>
                    <a:pt x="1839" y="545"/>
                    <a:pt x="1812" y="569"/>
                  </a:cubicBezTo>
                  <a:close/>
                  <a:moveTo>
                    <a:pt x="1995" y="1074"/>
                  </a:moveTo>
                  <a:cubicBezTo>
                    <a:pt x="1972" y="1101"/>
                    <a:pt x="1938" y="1117"/>
                    <a:pt x="1903" y="1115"/>
                  </a:cubicBezTo>
                  <a:cubicBezTo>
                    <a:pt x="1895" y="1105"/>
                    <a:pt x="1888" y="1095"/>
                    <a:pt x="1883" y="1083"/>
                  </a:cubicBezTo>
                  <a:cubicBezTo>
                    <a:pt x="1885" y="1072"/>
                    <a:pt x="1885" y="1061"/>
                    <a:pt x="1885" y="1049"/>
                  </a:cubicBezTo>
                  <a:cubicBezTo>
                    <a:pt x="1884" y="1039"/>
                    <a:pt x="1882" y="1028"/>
                    <a:pt x="1879" y="1018"/>
                  </a:cubicBezTo>
                  <a:cubicBezTo>
                    <a:pt x="1880" y="1011"/>
                    <a:pt x="1881" y="1005"/>
                    <a:pt x="1881" y="998"/>
                  </a:cubicBezTo>
                  <a:cubicBezTo>
                    <a:pt x="1911" y="952"/>
                    <a:pt x="1954" y="916"/>
                    <a:pt x="2004" y="894"/>
                  </a:cubicBezTo>
                  <a:cubicBezTo>
                    <a:pt x="2017" y="945"/>
                    <a:pt x="2028" y="1027"/>
                    <a:pt x="1995" y="10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4"/>
            <p:cNvSpPr>
              <a:spLocks/>
            </p:cNvSpPr>
            <p:nvPr/>
          </p:nvSpPr>
          <p:spPr bwMode="auto">
            <a:xfrm>
              <a:off x="4916" y="2107"/>
              <a:ext cx="101" cy="25"/>
            </a:xfrm>
            <a:custGeom>
              <a:avLst/>
              <a:gdLst>
                <a:gd name="T0" fmla="*/ 239 w 273"/>
                <a:gd name="T1" fmla="*/ 0 h 68"/>
                <a:gd name="T2" fmla="*/ 34 w 273"/>
                <a:gd name="T3" fmla="*/ 0 h 68"/>
                <a:gd name="T4" fmla="*/ 0 w 273"/>
                <a:gd name="T5" fmla="*/ 34 h 68"/>
                <a:gd name="T6" fmla="*/ 34 w 273"/>
                <a:gd name="T7" fmla="*/ 68 h 68"/>
                <a:gd name="T8" fmla="*/ 239 w 273"/>
                <a:gd name="T9" fmla="*/ 68 h 68"/>
                <a:gd name="T10" fmla="*/ 273 w 273"/>
                <a:gd name="T11" fmla="*/ 34 h 68"/>
                <a:gd name="T12" fmla="*/ 239 w 27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" h="68">
                  <a:moveTo>
                    <a:pt x="239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8"/>
                    <a:pt x="34" y="68"/>
                  </a:cubicBezTo>
                  <a:cubicBezTo>
                    <a:pt x="239" y="68"/>
                    <a:pt x="239" y="68"/>
                    <a:pt x="239" y="68"/>
                  </a:cubicBezTo>
                  <a:cubicBezTo>
                    <a:pt x="258" y="68"/>
                    <a:pt x="273" y="53"/>
                    <a:pt x="273" y="34"/>
                  </a:cubicBezTo>
                  <a:cubicBezTo>
                    <a:pt x="273" y="15"/>
                    <a:pt x="258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" name="Group 17"/>
          <p:cNvGrpSpPr>
            <a:grpSpLocks noChangeAspect="1"/>
          </p:cNvGrpSpPr>
          <p:nvPr/>
        </p:nvGrpSpPr>
        <p:grpSpPr bwMode="auto">
          <a:xfrm>
            <a:off x="10015538" y="2381251"/>
            <a:ext cx="885825" cy="1171576"/>
            <a:chOff x="6304" y="1500"/>
            <a:chExt cx="558" cy="73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2" name="Freeform 18"/>
            <p:cNvSpPr>
              <a:spLocks noEditPoints="1"/>
            </p:cNvSpPr>
            <p:nvPr/>
          </p:nvSpPr>
          <p:spPr bwMode="auto">
            <a:xfrm>
              <a:off x="6304" y="1500"/>
              <a:ext cx="558" cy="738"/>
            </a:xfrm>
            <a:custGeom>
              <a:avLst/>
              <a:gdLst>
                <a:gd name="T0" fmla="*/ 1224 w 1555"/>
                <a:gd name="T1" fmla="*/ 1278 h 2051"/>
                <a:gd name="T2" fmla="*/ 1454 w 1555"/>
                <a:gd name="T3" fmla="*/ 480 h 2051"/>
                <a:gd name="T4" fmla="*/ 777 w 1555"/>
                <a:gd name="T5" fmla="*/ 0 h 2051"/>
                <a:gd name="T6" fmla="*/ 101 w 1555"/>
                <a:gd name="T7" fmla="*/ 480 h 2051"/>
                <a:gd name="T8" fmla="*/ 331 w 1555"/>
                <a:gd name="T9" fmla="*/ 1278 h 2051"/>
                <a:gd name="T10" fmla="*/ 198 w 1555"/>
                <a:gd name="T11" fmla="*/ 2009 h 2051"/>
                <a:gd name="T12" fmla="*/ 210 w 1555"/>
                <a:gd name="T13" fmla="*/ 2042 h 2051"/>
                <a:gd name="T14" fmla="*/ 245 w 1555"/>
                <a:gd name="T15" fmla="*/ 2046 h 2051"/>
                <a:gd name="T16" fmla="*/ 777 w 1555"/>
                <a:gd name="T17" fmla="*/ 1813 h 2051"/>
                <a:gd name="T18" fmla="*/ 1310 w 1555"/>
                <a:gd name="T19" fmla="*/ 2046 h 2051"/>
                <a:gd name="T20" fmla="*/ 1324 w 1555"/>
                <a:gd name="T21" fmla="*/ 2049 h 2051"/>
                <a:gd name="T22" fmla="*/ 1350 w 1555"/>
                <a:gd name="T23" fmla="*/ 2037 h 2051"/>
                <a:gd name="T24" fmla="*/ 1357 w 1555"/>
                <a:gd name="T25" fmla="*/ 2009 h 2051"/>
                <a:gd name="T26" fmla="*/ 1224 w 1555"/>
                <a:gd name="T27" fmla="*/ 1278 h 2051"/>
                <a:gd name="T28" fmla="*/ 129 w 1555"/>
                <a:gd name="T29" fmla="*/ 718 h 2051"/>
                <a:gd name="T30" fmla="*/ 777 w 1555"/>
                <a:gd name="T31" fmla="*/ 69 h 2051"/>
                <a:gd name="T32" fmla="*/ 1426 w 1555"/>
                <a:gd name="T33" fmla="*/ 718 h 2051"/>
                <a:gd name="T34" fmla="*/ 777 w 1555"/>
                <a:gd name="T35" fmla="*/ 1366 h 2051"/>
                <a:gd name="T36" fmla="*/ 129 w 1555"/>
                <a:gd name="T37" fmla="*/ 718 h 2051"/>
                <a:gd name="T38" fmla="*/ 1152 w 1555"/>
                <a:gd name="T39" fmla="*/ 1903 h 2051"/>
                <a:gd name="T40" fmla="*/ 1119 w 1555"/>
                <a:gd name="T41" fmla="*/ 1466 h 2051"/>
                <a:gd name="T42" fmla="*/ 1099 w 1555"/>
                <a:gd name="T43" fmla="*/ 1438 h 2051"/>
                <a:gd name="T44" fmla="*/ 1065 w 1555"/>
                <a:gd name="T45" fmla="*/ 1440 h 2051"/>
                <a:gd name="T46" fmla="*/ 1050 w 1555"/>
                <a:gd name="T47" fmla="*/ 1471 h 2051"/>
                <a:gd name="T48" fmla="*/ 1081 w 1555"/>
                <a:gd name="T49" fmla="*/ 1872 h 2051"/>
                <a:gd name="T50" fmla="*/ 812 w 1555"/>
                <a:gd name="T51" fmla="*/ 1754 h 2051"/>
                <a:gd name="T52" fmla="*/ 812 w 1555"/>
                <a:gd name="T53" fmla="*/ 1537 h 2051"/>
                <a:gd name="T54" fmla="*/ 777 w 1555"/>
                <a:gd name="T55" fmla="*/ 1503 h 2051"/>
                <a:gd name="T56" fmla="*/ 743 w 1555"/>
                <a:gd name="T57" fmla="*/ 1537 h 2051"/>
                <a:gd name="T58" fmla="*/ 743 w 1555"/>
                <a:gd name="T59" fmla="*/ 1754 h 2051"/>
                <a:gd name="T60" fmla="*/ 474 w 1555"/>
                <a:gd name="T61" fmla="*/ 1872 h 2051"/>
                <a:gd name="T62" fmla="*/ 504 w 1555"/>
                <a:gd name="T63" fmla="*/ 1471 h 2051"/>
                <a:gd name="T64" fmla="*/ 490 w 1555"/>
                <a:gd name="T65" fmla="*/ 1440 h 2051"/>
                <a:gd name="T66" fmla="*/ 455 w 1555"/>
                <a:gd name="T67" fmla="*/ 1438 h 2051"/>
                <a:gd name="T68" fmla="*/ 436 w 1555"/>
                <a:gd name="T69" fmla="*/ 1466 h 2051"/>
                <a:gd name="T70" fmla="*/ 402 w 1555"/>
                <a:gd name="T71" fmla="*/ 1903 h 2051"/>
                <a:gd name="T72" fmla="*/ 276 w 1555"/>
                <a:gd name="T73" fmla="*/ 1958 h 2051"/>
                <a:gd name="T74" fmla="*/ 392 w 1555"/>
                <a:gd name="T75" fmla="*/ 1321 h 2051"/>
                <a:gd name="T76" fmla="*/ 1163 w 1555"/>
                <a:gd name="T77" fmla="*/ 1321 h 2051"/>
                <a:gd name="T78" fmla="*/ 1278 w 1555"/>
                <a:gd name="T79" fmla="*/ 1958 h 2051"/>
                <a:gd name="T80" fmla="*/ 1152 w 1555"/>
                <a:gd name="T81" fmla="*/ 1903 h 2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55" h="2051">
                  <a:moveTo>
                    <a:pt x="1224" y="1278"/>
                  </a:moveTo>
                  <a:cubicBezTo>
                    <a:pt x="1462" y="1088"/>
                    <a:pt x="1555" y="768"/>
                    <a:pt x="1454" y="480"/>
                  </a:cubicBezTo>
                  <a:cubicBezTo>
                    <a:pt x="1353" y="193"/>
                    <a:pt x="1082" y="0"/>
                    <a:pt x="777" y="0"/>
                  </a:cubicBezTo>
                  <a:cubicBezTo>
                    <a:pt x="473" y="0"/>
                    <a:pt x="201" y="193"/>
                    <a:pt x="101" y="480"/>
                  </a:cubicBezTo>
                  <a:cubicBezTo>
                    <a:pt x="0" y="768"/>
                    <a:pt x="92" y="1088"/>
                    <a:pt x="331" y="1278"/>
                  </a:cubicBezTo>
                  <a:cubicBezTo>
                    <a:pt x="198" y="2009"/>
                    <a:pt x="198" y="2009"/>
                    <a:pt x="198" y="2009"/>
                  </a:cubicBezTo>
                  <a:cubicBezTo>
                    <a:pt x="195" y="2021"/>
                    <a:pt x="200" y="2034"/>
                    <a:pt x="210" y="2042"/>
                  </a:cubicBezTo>
                  <a:cubicBezTo>
                    <a:pt x="220" y="2049"/>
                    <a:pt x="233" y="2051"/>
                    <a:pt x="245" y="2046"/>
                  </a:cubicBezTo>
                  <a:cubicBezTo>
                    <a:pt x="777" y="1813"/>
                    <a:pt x="777" y="1813"/>
                    <a:pt x="777" y="1813"/>
                  </a:cubicBezTo>
                  <a:cubicBezTo>
                    <a:pt x="1310" y="2046"/>
                    <a:pt x="1310" y="2046"/>
                    <a:pt x="1310" y="2046"/>
                  </a:cubicBezTo>
                  <a:cubicBezTo>
                    <a:pt x="1314" y="2048"/>
                    <a:pt x="1319" y="2049"/>
                    <a:pt x="1324" y="2049"/>
                  </a:cubicBezTo>
                  <a:cubicBezTo>
                    <a:pt x="1334" y="2049"/>
                    <a:pt x="1343" y="2044"/>
                    <a:pt x="1350" y="2037"/>
                  </a:cubicBezTo>
                  <a:cubicBezTo>
                    <a:pt x="1356" y="2029"/>
                    <a:pt x="1359" y="2019"/>
                    <a:pt x="1357" y="2009"/>
                  </a:cubicBezTo>
                  <a:lnTo>
                    <a:pt x="1224" y="1278"/>
                  </a:lnTo>
                  <a:close/>
                  <a:moveTo>
                    <a:pt x="129" y="718"/>
                  </a:moveTo>
                  <a:cubicBezTo>
                    <a:pt x="129" y="360"/>
                    <a:pt x="419" y="70"/>
                    <a:pt x="777" y="69"/>
                  </a:cubicBezTo>
                  <a:cubicBezTo>
                    <a:pt x="1136" y="69"/>
                    <a:pt x="1426" y="360"/>
                    <a:pt x="1426" y="718"/>
                  </a:cubicBezTo>
                  <a:cubicBezTo>
                    <a:pt x="1426" y="1076"/>
                    <a:pt x="1136" y="1366"/>
                    <a:pt x="777" y="1366"/>
                  </a:cubicBezTo>
                  <a:cubicBezTo>
                    <a:pt x="419" y="1366"/>
                    <a:pt x="129" y="1076"/>
                    <a:pt x="129" y="718"/>
                  </a:cubicBezTo>
                  <a:close/>
                  <a:moveTo>
                    <a:pt x="1152" y="1903"/>
                  </a:moveTo>
                  <a:cubicBezTo>
                    <a:pt x="1119" y="1466"/>
                    <a:pt x="1119" y="1466"/>
                    <a:pt x="1119" y="1466"/>
                  </a:cubicBezTo>
                  <a:cubicBezTo>
                    <a:pt x="1118" y="1454"/>
                    <a:pt x="1110" y="1443"/>
                    <a:pt x="1099" y="1438"/>
                  </a:cubicBezTo>
                  <a:cubicBezTo>
                    <a:pt x="1088" y="1433"/>
                    <a:pt x="1075" y="1434"/>
                    <a:pt x="1065" y="1440"/>
                  </a:cubicBezTo>
                  <a:cubicBezTo>
                    <a:pt x="1055" y="1447"/>
                    <a:pt x="1050" y="1459"/>
                    <a:pt x="1050" y="1471"/>
                  </a:cubicBezTo>
                  <a:cubicBezTo>
                    <a:pt x="1081" y="1872"/>
                    <a:pt x="1081" y="1872"/>
                    <a:pt x="1081" y="1872"/>
                  </a:cubicBezTo>
                  <a:cubicBezTo>
                    <a:pt x="812" y="1754"/>
                    <a:pt x="812" y="1754"/>
                    <a:pt x="812" y="1754"/>
                  </a:cubicBezTo>
                  <a:cubicBezTo>
                    <a:pt x="812" y="1537"/>
                    <a:pt x="812" y="1537"/>
                    <a:pt x="812" y="1537"/>
                  </a:cubicBezTo>
                  <a:cubicBezTo>
                    <a:pt x="812" y="1518"/>
                    <a:pt x="796" y="1503"/>
                    <a:pt x="777" y="1503"/>
                  </a:cubicBezTo>
                  <a:cubicBezTo>
                    <a:pt x="759" y="1503"/>
                    <a:pt x="743" y="1518"/>
                    <a:pt x="743" y="1537"/>
                  </a:cubicBezTo>
                  <a:cubicBezTo>
                    <a:pt x="743" y="1754"/>
                    <a:pt x="743" y="1754"/>
                    <a:pt x="743" y="1754"/>
                  </a:cubicBezTo>
                  <a:cubicBezTo>
                    <a:pt x="474" y="1872"/>
                    <a:pt x="474" y="1872"/>
                    <a:pt x="474" y="1872"/>
                  </a:cubicBezTo>
                  <a:cubicBezTo>
                    <a:pt x="504" y="1471"/>
                    <a:pt x="504" y="1471"/>
                    <a:pt x="504" y="1471"/>
                  </a:cubicBezTo>
                  <a:cubicBezTo>
                    <a:pt x="505" y="1459"/>
                    <a:pt x="500" y="1447"/>
                    <a:pt x="490" y="1440"/>
                  </a:cubicBezTo>
                  <a:cubicBezTo>
                    <a:pt x="479" y="1434"/>
                    <a:pt x="466" y="1433"/>
                    <a:pt x="455" y="1438"/>
                  </a:cubicBezTo>
                  <a:cubicBezTo>
                    <a:pt x="444" y="1443"/>
                    <a:pt x="437" y="1454"/>
                    <a:pt x="436" y="1466"/>
                  </a:cubicBezTo>
                  <a:cubicBezTo>
                    <a:pt x="402" y="1903"/>
                    <a:pt x="402" y="1903"/>
                    <a:pt x="402" y="1903"/>
                  </a:cubicBezTo>
                  <a:cubicBezTo>
                    <a:pt x="276" y="1958"/>
                    <a:pt x="276" y="1958"/>
                    <a:pt x="276" y="1958"/>
                  </a:cubicBezTo>
                  <a:cubicBezTo>
                    <a:pt x="392" y="1321"/>
                    <a:pt x="392" y="1321"/>
                    <a:pt x="392" y="1321"/>
                  </a:cubicBezTo>
                  <a:cubicBezTo>
                    <a:pt x="627" y="1472"/>
                    <a:pt x="928" y="1472"/>
                    <a:pt x="1163" y="1321"/>
                  </a:cubicBezTo>
                  <a:cubicBezTo>
                    <a:pt x="1278" y="1958"/>
                    <a:pt x="1278" y="1958"/>
                    <a:pt x="1278" y="1958"/>
                  </a:cubicBezTo>
                  <a:lnTo>
                    <a:pt x="1152" y="19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9"/>
            <p:cNvSpPr>
              <a:spLocks/>
            </p:cNvSpPr>
            <p:nvPr/>
          </p:nvSpPr>
          <p:spPr bwMode="auto">
            <a:xfrm>
              <a:off x="6571" y="1549"/>
              <a:ext cx="24" cy="25"/>
            </a:xfrm>
            <a:custGeom>
              <a:avLst/>
              <a:gdLst>
                <a:gd name="T0" fmla="*/ 34 w 69"/>
                <a:gd name="T1" fmla="*/ 71 h 71"/>
                <a:gd name="T2" fmla="*/ 59 w 69"/>
                <a:gd name="T3" fmla="*/ 61 h 71"/>
                <a:gd name="T4" fmla="*/ 69 w 69"/>
                <a:gd name="T5" fmla="*/ 37 h 71"/>
                <a:gd name="T6" fmla="*/ 66 w 69"/>
                <a:gd name="T7" fmla="*/ 24 h 71"/>
                <a:gd name="T8" fmla="*/ 59 w 69"/>
                <a:gd name="T9" fmla="*/ 12 h 71"/>
                <a:gd name="T10" fmla="*/ 10 w 69"/>
                <a:gd name="T11" fmla="*/ 12 h 71"/>
                <a:gd name="T12" fmla="*/ 3 w 69"/>
                <a:gd name="T13" fmla="*/ 24 h 71"/>
                <a:gd name="T14" fmla="*/ 0 w 69"/>
                <a:gd name="T15" fmla="*/ 37 h 71"/>
                <a:gd name="T16" fmla="*/ 10 w 69"/>
                <a:gd name="T17" fmla="*/ 61 h 71"/>
                <a:gd name="T18" fmla="*/ 34 w 69"/>
                <a:gd name="T1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1">
                  <a:moveTo>
                    <a:pt x="34" y="71"/>
                  </a:moveTo>
                  <a:cubicBezTo>
                    <a:pt x="43" y="71"/>
                    <a:pt x="52" y="67"/>
                    <a:pt x="59" y="61"/>
                  </a:cubicBezTo>
                  <a:cubicBezTo>
                    <a:pt x="65" y="54"/>
                    <a:pt x="68" y="46"/>
                    <a:pt x="69" y="37"/>
                  </a:cubicBezTo>
                  <a:cubicBezTo>
                    <a:pt x="68" y="32"/>
                    <a:pt x="68" y="28"/>
                    <a:pt x="66" y="24"/>
                  </a:cubicBezTo>
                  <a:cubicBezTo>
                    <a:pt x="64" y="19"/>
                    <a:pt x="62" y="16"/>
                    <a:pt x="59" y="12"/>
                  </a:cubicBezTo>
                  <a:cubicBezTo>
                    <a:pt x="45" y="0"/>
                    <a:pt x="24" y="0"/>
                    <a:pt x="10" y="12"/>
                  </a:cubicBezTo>
                  <a:cubicBezTo>
                    <a:pt x="7" y="16"/>
                    <a:pt x="5" y="19"/>
                    <a:pt x="3" y="24"/>
                  </a:cubicBezTo>
                  <a:cubicBezTo>
                    <a:pt x="1" y="28"/>
                    <a:pt x="0" y="32"/>
                    <a:pt x="0" y="37"/>
                  </a:cubicBezTo>
                  <a:cubicBezTo>
                    <a:pt x="0" y="46"/>
                    <a:pt x="4" y="54"/>
                    <a:pt x="10" y="61"/>
                  </a:cubicBezTo>
                  <a:cubicBezTo>
                    <a:pt x="17" y="67"/>
                    <a:pt x="25" y="71"/>
                    <a:pt x="3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0"/>
            <p:cNvSpPr>
              <a:spLocks/>
            </p:cNvSpPr>
            <p:nvPr/>
          </p:nvSpPr>
          <p:spPr bwMode="auto">
            <a:xfrm>
              <a:off x="6571" y="1941"/>
              <a:ext cx="24" cy="27"/>
            </a:xfrm>
            <a:custGeom>
              <a:avLst/>
              <a:gdLst>
                <a:gd name="T0" fmla="*/ 59 w 69"/>
                <a:gd name="T1" fmla="*/ 61 h 74"/>
                <a:gd name="T2" fmla="*/ 69 w 69"/>
                <a:gd name="T3" fmla="*/ 36 h 74"/>
                <a:gd name="T4" fmla="*/ 66 w 69"/>
                <a:gd name="T5" fmla="*/ 23 h 74"/>
                <a:gd name="T6" fmla="*/ 59 w 69"/>
                <a:gd name="T7" fmla="*/ 12 h 74"/>
                <a:gd name="T8" fmla="*/ 10 w 69"/>
                <a:gd name="T9" fmla="*/ 12 h 74"/>
                <a:gd name="T10" fmla="*/ 3 w 69"/>
                <a:gd name="T11" fmla="*/ 23 h 74"/>
                <a:gd name="T12" fmla="*/ 0 w 69"/>
                <a:gd name="T13" fmla="*/ 36 h 74"/>
                <a:gd name="T14" fmla="*/ 10 w 69"/>
                <a:gd name="T15" fmla="*/ 61 h 74"/>
                <a:gd name="T16" fmla="*/ 59 w 69"/>
                <a:gd name="T17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4">
                  <a:moveTo>
                    <a:pt x="59" y="61"/>
                  </a:moveTo>
                  <a:cubicBezTo>
                    <a:pt x="65" y="54"/>
                    <a:pt x="68" y="46"/>
                    <a:pt x="69" y="36"/>
                  </a:cubicBezTo>
                  <a:cubicBezTo>
                    <a:pt x="68" y="32"/>
                    <a:pt x="68" y="28"/>
                    <a:pt x="66" y="23"/>
                  </a:cubicBezTo>
                  <a:cubicBezTo>
                    <a:pt x="64" y="19"/>
                    <a:pt x="62" y="15"/>
                    <a:pt x="59" y="12"/>
                  </a:cubicBezTo>
                  <a:cubicBezTo>
                    <a:pt x="45" y="0"/>
                    <a:pt x="24" y="0"/>
                    <a:pt x="10" y="12"/>
                  </a:cubicBezTo>
                  <a:cubicBezTo>
                    <a:pt x="7" y="15"/>
                    <a:pt x="5" y="19"/>
                    <a:pt x="3" y="23"/>
                  </a:cubicBezTo>
                  <a:cubicBezTo>
                    <a:pt x="1" y="28"/>
                    <a:pt x="0" y="32"/>
                    <a:pt x="0" y="36"/>
                  </a:cubicBezTo>
                  <a:cubicBezTo>
                    <a:pt x="0" y="46"/>
                    <a:pt x="4" y="54"/>
                    <a:pt x="10" y="61"/>
                  </a:cubicBezTo>
                  <a:cubicBezTo>
                    <a:pt x="24" y="74"/>
                    <a:pt x="45" y="74"/>
                    <a:pt x="5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1"/>
            <p:cNvSpPr>
              <a:spLocks/>
            </p:cNvSpPr>
            <p:nvPr/>
          </p:nvSpPr>
          <p:spPr bwMode="auto">
            <a:xfrm>
              <a:off x="6473" y="1575"/>
              <a:ext cx="25" cy="27"/>
            </a:xfrm>
            <a:custGeom>
              <a:avLst/>
              <a:gdLst>
                <a:gd name="T0" fmla="*/ 5 w 70"/>
                <a:gd name="T1" fmla="*/ 54 h 75"/>
                <a:gd name="T2" fmla="*/ 25 w 70"/>
                <a:gd name="T3" fmla="*/ 70 h 75"/>
                <a:gd name="T4" fmla="*/ 67 w 70"/>
                <a:gd name="T5" fmla="*/ 46 h 75"/>
                <a:gd name="T6" fmla="*/ 64 w 70"/>
                <a:gd name="T7" fmla="*/ 20 h 75"/>
                <a:gd name="T8" fmla="*/ 55 w 70"/>
                <a:gd name="T9" fmla="*/ 10 h 75"/>
                <a:gd name="T10" fmla="*/ 23 w 70"/>
                <a:gd name="T11" fmla="*/ 4 h 75"/>
                <a:gd name="T12" fmla="*/ 1 w 70"/>
                <a:gd name="T13" fmla="*/ 28 h 75"/>
                <a:gd name="T14" fmla="*/ 1 w 70"/>
                <a:gd name="T15" fmla="*/ 41 h 75"/>
                <a:gd name="T16" fmla="*/ 5 w 70"/>
                <a:gd name="T17" fmla="*/ 5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75">
                  <a:moveTo>
                    <a:pt x="5" y="54"/>
                  </a:moveTo>
                  <a:cubicBezTo>
                    <a:pt x="9" y="62"/>
                    <a:pt x="17" y="67"/>
                    <a:pt x="25" y="70"/>
                  </a:cubicBezTo>
                  <a:cubicBezTo>
                    <a:pt x="44" y="75"/>
                    <a:pt x="62" y="64"/>
                    <a:pt x="67" y="46"/>
                  </a:cubicBezTo>
                  <a:cubicBezTo>
                    <a:pt x="70" y="37"/>
                    <a:pt x="68" y="28"/>
                    <a:pt x="64" y="20"/>
                  </a:cubicBezTo>
                  <a:cubicBezTo>
                    <a:pt x="62" y="16"/>
                    <a:pt x="59" y="13"/>
                    <a:pt x="55" y="10"/>
                  </a:cubicBezTo>
                  <a:cubicBezTo>
                    <a:pt x="46" y="3"/>
                    <a:pt x="34" y="0"/>
                    <a:pt x="23" y="4"/>
                  </a:cubicBezTo>
                  <a:cubicBezTo>
                    <a:pt x="12" y="8"/>
                    <a:pt x="4" y="17"/>
                    <a:pt x="1" y="28"/>
                  </a:cubicBezTo>
                  <a:cubicBezTo>
                    <a:pt x="0" y="32"/>
                    <a:pt x="0" y="37"/>
                    <a:pt x="1" y="41"/>
                  </a:cubicBezTo>
                  <a:cubicBezTo>
                    <a:pt x="1" y="46"/>
                    <a:pt x="3" y="50"/>
                    <a:pt x="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2"/>
            <p:cNvSpPr>
              <a:spLocks/>
            </p:cNvSpPr>
            <p:nvPr/>
          </p:nvSpPr>
          <p:spPr bwMode="auto">
            <a:xfrm>
              <a:off x="6668" y="1915"/>
              <a:ext cx="26" cy="27"/>
            </a:xfrm>
            <a:custGeom>
              <a:avLst/>
              <a:gdLst>
                <a:gd name="T0" fmla="*/ 56 w 71"/>
                <a:gd name="T1" fmla="*/ 9 h 74"/>
                <a:gd name="T2" fmla="*/ 44 w 71"/>
                <a:gd name="T3" fmla="*/ 3 h 74"/>
                <a:gd name="T4" fmla="*/ 13 w 71"/>
                <a:gd name="T5" fmla="*/ 10 h 74"/>
                <a:gd name="T6" fmla="*/ 2 w 71"/>
                <a:gd name="T7" fmla="*/ 41 h 74"/>
                <a:gd name="T8" fmla="*/ 6 w 71"/>
                <a:gd name="T9" fmla="*/ 53 h 74"/>
                <a:gd name="T10" fmla="*/ 26 w 71"/>
                <a:gd name="T11" fmla="*/ 69 h 74"/>
                <a:gd name="T12" fmla="*/ 68 w 71"/>
                <a:gd name="T13" fmla="*/ 45 h 74"/>
                <a:gd name="T14" fmla="*/ 65 w 71"/>
                <a:gd name="T15" fmla="*/ 19 h 74"/>
                <a:gd name="T16" fmla="*/ 56 w 71"/>
                <a:gd name="T17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4">
                  <a:moveTo>
                    <a:pt x="56" y="9"/>
                  </a:moveTo>
                  <a:cubicBezTo>
                    <a:pt x="52" y="7"/>
                    <a:pt x="48" y="5"/>
                    <a:pt x="44" y="3"/>
                  </a:cubicBezTo>
                  <a:cubicBezTo>
                    <a:pt x="33" y="0"/>
                    <a:pt x="21" y="3"/>
                    <a:pt x="13" y="10"/>
                  </a:cubicBezTo>
                  <a:cubicBezTo>
                    <a:pt x="4" y="18"/>
                    <a:pt x="0" y="29"/>
                    <a:pt x="2" y="41"/>
                  </a:cubicBezTo>
                  <a:cubicBezTo>
                    <a:pt x="2" y="45"/>
                    <a:pt x="4" y="50"/>
                    <a:pt x="6" y="53"/>
                  </a:cubicBezTo>
                  <a:cubicBezTo>
                    <a:pt x="10" y="61"/>
                    <a:pt x="18" y="67"/>
                    <a:pt x="26" y="69"/>
                  </a:cubicBezTo>
                  <a:cubicBezTo>
                    <a:pt x="45" y="74"/>
                    <a:pt x="63" y="63"/>
                    <a:pt x="68" y="45"/>
                  </a:cubicBezTo>
                  <a:cubicBezTo>
                    <a:pt x="71" y="36"/>
                    <a:pt x="69" y="27"/>
                    <a:pt x="65" y="19"/>
                  </a:cubicBezTo>
                  <a:cubicBezTo>
                    <a:pt x="63" y="15"/>
                    <a:pt x="60" y="12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3"/>
            <p:cNvSpPr>
              <a:spLocks/>
            </p:cNvSpPr>
            <p:nvPr/>
          </p:nvSpPr>
          <p:spPr bwMode="auto">
            <a:xfrm>
              <a:off x="6400" y="1647"/>
              <a:ext cx="27" cy="26"/>
            </a:xfrm>
            <a:custGeom>
              <a:avLst/>
              <a:gdLst>
                <a:gd name="T0" fmla="*/ 9 w 74"/>
                <a:gd name="T1" fmla="*/ 56 h 71"/>
                <a:gd name="T2" fmla="*/ 19 w 74"/>
                <a:gd name="T3" fmla="*/ 65 h 71"/>
                <a:gd name="T4" fmla="*/ 45 w 74"/>
                <a:gd name="T5" fmla="*/ 69 h 71"/>
                <a:gd name="T6" fmla="*/ 70 w 74"/>
                <a:gd name="T7" fmla="*/ 27 h 71"/>
                <a:gd name="T8" fmla="*/ 54 w 74"/>
                <a:gd name="T9" fmla="*/ 6 h 71"/>
                <a:gd name="T10" fmla="*/ 41 w 74"/>
                <a:gd name="T11" fmla="*/ 2 h 71"/>
                <a:gd name="T12" fmla="*/ 7 w 74"/>
                <a:gd name="T13" fmla="*/ 18 h 71"/>
                <a:gd name="T14" fmla="*/ 9 w 74"/>
                <a:gd name="T15" fmla="*/ 56 h 71"/>
                <a:gd name="T16" fmla="*/ 9 w 74"/>
                <a:gd name="T17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71">
                  <a:moveTo>
                    <a:pt x="9" y="56"/>
                  </a:moveTo>
                  <a:cubicBezTo>
                    <a:pt x="12" y="60"/>
                    <a:pt x="16" y="63"/>
                    <a:pt x="19" y="65"/>
                  </a:cubicBezTo>
                  <a:cubicBezTo>
                    <a:pt x="27" y="70"/>
                    <a:pt x="37" y="71"/>
                    <a:pt x="45" y="69"/>
                  </a:cubicBezTo>
                  <a:cubicBezTo>
                    <a:pt x="63" y="64"/>
                    <a:pt x="74" y="45"/>
                    <a:pt x="70" y="27"/>
                  </a:cubicBezTo>
                  <a:cubicBezTo>
                    <a:pt x="67" y="18"/>
                    <a:pt x="61" y="11"/>
                    <a:pt x="54" y="6"/>
                  </a:cubicBezTo>
                  <a:cubicBezTo>
                    <a:pt x="50" y="4"/>
                    <a:pt x="45" y="2"/>
                    <a:pt x="41" y="2"/>
                  </a:cubicBezTo>
                  <a:cubicBezTo>
                    <a:pt x="27" y="0"/>
                    <a:pt x="14" y="6"/>
                    <a:pt x="7" y="18"/>
                  </a:cubicBezTo>
                  <a:cubicBezTo>
                    <a:pt x="0" y="30"/>
                    <a:pt x="1" y="45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4"/>
            <p:cNvSpPr>
              <a:spLocks/>
            </p:cNvSpPr>
            <p:nvPr/>
          </p:nvSpPr>
          <p:spPr bwMode="auto">
            <a:xfrm>
              <a:off x="6739" y="1844"/>
              <a:ext cx="27" cy="25"/>
            </a:xfrm>
            <a:custGeom>
              <a:avLst/>
              <a:gdLst>
                <a:gd name="T0" fmla="*/ 54 w 75"/>
                <a:gd name="T1" fmla="*/ 6 h 71"/>
                <a:gd name="T2" fmla="*/ 41 w 75"/>
                <a:gd name="T3" fmla="*/ 2 h 71"/>
                <a:gd name="T4" fmla="*/ 7 w 75"/>
                <a:gd name="T5" fmla="*/ 18 h 71"/>
                <a:gd name="T6" fmla="*/ 10 w 75"/>
                <a:gd name="T7" fmla="*/ 56 h 71"/>
                <a:gd name="T8" fmla="*/ 20 w 75"/>
                <a:gd name="T9" fmla="*/ 65 h 71"/>
                <a:gd name="T10" fmla="*/ 46 w 75"/>
                <a:gd name="T11" fmla="*/ 69 h 71"/>
                <a:gd name="T12" fmla="*/ 70 w 75"/>
                <a:gd name="T13" fmla="*/ 27 h 71"/>
                <a:gd name="T14" fmla="*/ 54 w 75"/>
                <a:gd name="T15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71">
                  <a:moveTo>
                    <a:pt x="54" y="6"/>
                  </a:moveTo>
                  <a:cubicBezTo>
                    <a:pt x="50" y="4"/>
                    <a:pt x="46" y="2"/>
                    <a:pt x="41" y="2"/>
                  </a:cubicBezTo>
                  <a:cubicBezTo>
                    <a:pt x="28" y="0"/>
                    <a:pt x="14" y="6"/>
                    <a:pt x="7" y="18"/>
                  </a:cubicBezTo>
                  <a:cubicBezTo>
                    <a:pt x="0" y="30"/>
                    <a:pt x="1" y="46"/>
                    <a:pt x="10" y="56"/>
                  </a:cubicBezTo>
                  <a:cubicBezTo>
                    <a:pt x="13" y="60"/>
                    <a:pt x="16" y="63"/>
                    <a:pt x="20" y="65"/>
                  </a:cubicBezTo>
                  <a:cubicBezTo>
                    <a:pt x="28" y="70"/>
                    <a:pt x="37" y="71"/>
                    <a:pt x="46" y="69"/>
                  </a:cubicBezTo>
                  <a:cubicBezTo>
                    <a:pt x="64" y="64"/>
                    <a:pt x="75" y="45"/>
                    <a:pt x="70" y="27"/>
                  </a:cubicBezTo>
                  <a:cubicBezTo>
                    <a:pt x="68" y="18"/>
                    <a:pt x="62" y="11"/>
                    <a:pt x="5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5"/>
            <p:cNvSpPr>
              <a:spLocks/>
            </p:cNvSpPr>
            <p:nvPr/>
          </p:nvSpPr>
          <p:spPr bwMode="auto">
            <a:xfrm>
              <a:off x="6373" y="1746"/>
              <a:ext cx="27" cy="25"/>
            </a:xfrm>
            <a:custGeom>
              <a:avLst/>
              <a:gdLst>
                <a:gd name="T0" fmla="*/ 37 w 75"/>
                <a:gd name="T1" fmla="*/ 0 h 68"/>
                <a:gd name="T2" fmla="*/ 24 w 75"/>
                <a:gd name="T3" fmla="*/ 2 h 68"/>
                <a:gd name="T4" fmla="*/ 13 w 75"/>
                <a:gd name="T5" fmla="*/ 10 h 68"/>
                <a:gd name="T6" fmla="*/ 13 w 75"/>
                <a:gd name="T7" fmla="*/ 58 h 68"/>
                <a:gd name="T8" fmla="*/ 24 w 75"/>
                <a:gd name="T9" fmla="*/ 65 h 68"/>
                <a:gd name="T10" fmla="*/ 37 w 75"/>
                <a:gd name="T11" fmla="*/ 68 h 68"/>
                <a:gd name="T12" fmla="*/ 62 w 75"/>
                <a:gd name="T13" fmla="*/ 58 h 68"/>
                <a:gd name="T14" fmla="*/ 62 w 75"/>
                <a:gd name="T15" fmla="*/ 10 h 68"/>
                <a:gd name="T16" fmla="*/ 37 w 75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8">
                  <a:moveTo>
                    <a:pt x="37" y="0"/>
                  </a:moveTo>
                  <a:cubicBezTo>
                    <a:pt x="33" y="0"/>
                    <a:pt x="28" y="1"/>
                    <a:pt x="24" y="2"/>
                  </a:cubicBezTo>
                  <a:cubicBezTo>
                    <a:pt x="20" y="4"/>
                    <a:pt x="16" y="6"/>
                    <a:pt x="13" y="10"/>
                  </a:cubicBezTo>
                  <a:cubicBezTo>
                    <a:pt x="0" y="23"/>
                    <a:pt x="0" y="44"/>
                    <a:pt x="13" y="58"/>
                  </a:cubicBezTo>
                  <a:cubicBezTo>
                    <a:pt x="16" y="61"/>
                    <a:pt x="20" y="64"/>
                    <a:pt x="24" y="65"/>
                  </a:cubicBezTo>
                  <a:cubicBezTo>
                    <a:pt x="28" y="67"/>
                    <a:pt x="33" y="68"/>
                    <a:pt x="37" y="68"/>
                  </a:cubicBezTo>
                  <a:cubicBezTo>
                    <a:pt x="46" y="68"/>
                    <a:pt x="55" y="64"/>
                    <a:pt x="62" y="58"/>
                  </a:cubicBezTo>
                  <a:cubicBezTo>
                    <a:pt x="75" y="45"/>
                    <a:pt x="75" y="23"/>
                    <a:pt x="62" y="10"/>
                  </a:cubicBezTo>
                  <a:cubicBezTo>
                    <a:pt x="55" y="3"/>
                    <a:pt x="46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6"/>
            <p:cNvSpPr>
              <a:spLocks/>
            </p:cNvSpPr>
            <p:nvPr/>
          </p:nvSpPr>
          <p:spPr bwMode="auto">
            <a:xfrm>
              <a:off x="6766" y="1746"/>
              <a:ext cx="27" cy="25"/>
            </a:xfrm>
            <a:custGeom>
              <a:avLst/>
              <a:gdLst>
                <a:gd name="T0" fmla="*/ 24 w 75"/>
                <a:gd name="T1" fmla="*/ 65 h 68"/>
                <a:gd name="T2" fmla="*/ 37 w 75"/>
                <a:gd name="T3" fmla="*/ 68 h 68"/>
                <a:gd name="T4" fmla="*/ 61 w 75"/>
                <a:gd name="T5" fmla="*/ 58 h 68"/>
                <a:gd name="T6" fmla="*/ 61 w 75"/>
                <a:gd name="T7" fmla="*/ 10 h 68"/>
                <a:gd name="T8" fmla="*/ 37 w 75"/>
                <a:gd name="T9" fmla="*/ 0 h 68"/>
                <a:gd name="T10" fmla="*/ 24 w 75"/>
                <a:gd name="T11" fmla="*/ 2 h 68"/>
                <a:gd name="T12" fmla="*/ 13 w 75"/>
                <a:gd name="T13" fmla="*/ 10 h 68"/>
                <a:gd name="T14" fmla="*/ 13 w 75"/>
                <a:gd name="T15" fmla="*/ 58 h 68"/>
                <a:gd name="T16" fmla="*/ 24 w 75"/>
                <a:gd name="T17" fmla="*/ 6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8">
                  <a:moveTo>
                    <a:pt x="24" y="65"/>
                  </a:moveTo>
                  <a:cubicBezTo>
                    <a:pt x="28" y="67"/>
                    <a:pt x="33" y="68"/>
                    <a:pt x="37" y="68"/>
                  </a:cubicBezTo>
                  <a:cubicBezTo>
                    <a:pt x="46" y="68"/>
                    <a:pt x="55" y="64"/>
                    <a:pt x="61" y="58"/>
                  </a:cubicBezTo>
                  <a:cubicBezTo>
                    <a:pt x="75" y="45"/>
                    <a:pt x="75" y="23"/>
                    <a:pt x="61" y="10"/>
                  </a:cubicBezTo>
                  <a:cubicBezTo>
                    <a:pt x="55" y="3"/>
                    <a:pt x="46" y="0"/>
                    <a:pt x="37" y="0"/>
                  </a:cubicBezTo>
                  <a:cubicBezTo>
                    <a:pt x="33" y="0"/>
                    <a:pt x="28" y="1"/>
                    <a:pt x="24" y="2"/>
                  </a:cubicBezTo>
                  <a:cubicBezTo>
                    <a:pt x="20" y="4"/>
                    <a:pt x="16" y="6"/>
                    <a:pt x="13" y="10"/>
                  </a:cubicBezTo>
                  <a:cubicBezTo>
                    <a:pt x="0" y="23"/>
                    <a:pt x="0" y="44"/>
                    <a:pt x="13" y="58"/>
                  </a:cubicBezTo>
                  <a:cubicBezTo>
                    <a:pt x="16" y="61"/>
                    <a:pt x="20" y="64"/>
                    <a:pt x="2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7"/>
            <p:cNvSpPr>
              <a:spLocks/>
            </p:cNvSpPr>
            <p:nvPr/>
          </p:nvSpPr>
          <p:spPr bwMode="auto">
            <a:xfrm>
              <a:off x="6400" y="1844"/>
              <a:ext cx="27" cy="25"/>
            </a:xfrm>
            <a:custGeom>
              <a:avLst/>
              <a:gdLst>
                <a:gd name="T0" fmla="*/ 45 w 74"/>
                <a:gd name="T1" fmla="*/ 2 h 69"/>
                <a:gd name="T2" fmla="*/ 19 w 74"/>
                <a:gd name="T3" fmla="*/ 5 h 69"/>
                <a:gd name="T4" fmla="*/ 9 w 74"/>
                <a:gd name="T5" fmla="*/ 14 h 69"/>
                <a:gd name="T6" fmla="*/ 4 w 74"/>
                <a:gd name="T7" fmla="*/ 46 h 69"/>
                <a:gd name="T8" fmla="*/ 28 w 74"/>
                <a:gd name="T9" fmla="*/ 68 h 69"/>
                <a:gd name="T10" fmla="*/ 41 w 74"/>
                <a:gd name="T11" fmla="*/ 68 h 69"/>
                <a:gd name="T12" fmla="*/ 54 w 74"/>
                <a:gd name="T13" fmla="*/ 64 h 69"/>
                <a:gd name="T14" fmla="*/ 70 w 74"/>
                <a:gd name="T15" fmla="*/ 44 h 69"/>
                <a:gd name="T16" fmla="*/ 45 w 74"/>
                <a:gd name="T17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5" y="2"/>
                  </a:moveTo>
                  <a:cubicBezTo>
                    <a:pt x="37" y="0"/>
                    <a:pt x="27" y="1"/>
                    <a:pt x="19" y="5"/>
                  </a:cubicBezTo>
                  <a:cubicBezTo>
                    <a:pt x="16" y="7"/>
                    <a:pt x="12" y="10"/>
                    <a:pt x="9" y="14"/>
                  </a:cubicBezTo>
                  <a:cubicBezTo>
                    <a:pt x="2" y="23"/>
                    <a:pt x="0" y="35"/>
                    <a:pt x="4" y="46"/>
                  </a:cubicBezTo>
                  <a:cubicBezTo>
                    <a:pt x="7" y="57"/>
                    <a:pt x="16" y="65"/>
                    <a:pt x="28" y="68"/>
                  </a:cubicBezTo>
                  <a:cubicBezTo>
                    <a:pt x="32" y="69"/>
                    <a:pt x="36" y="69"/>
                    <a:pt x="41" y="68"/>
                  </a:cubicBezTo>
                  <a:cubicBezTo>
                    <a:pt x="45" y="68"/>
                    <a:pt x="50" y="66"/>
                    <a:pt x="54" y="64"/>
                  </a:cubicBezTo>
                  <a:cubicBezTo>
                    <a:pt x="61" y="60"/>
                    <a:pt x="67" y="52"/>
                    <a:pt x="70" y="44"/>
                  </a:cubicBezTo>
                  <a:cubicBezTo>
                    <a:pt x="74" y="25"/>
                    <a:pt x="63" y="7"/>
                    <a:pt x="4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8"/>
            <p:cNvSpPr>
              <a:spLocks/>
            </p:cNvSpPr>
            <p:nvPr/>
          </p:nvSpPr>
          <p:spPr bwMode="auto">
            <a:xfrm>
              <a:off x="6739" y="1648"/>
              <a:ext cx="27" cy="24"/>
            </a:xfrm>
            <a:custGeom>
              <a:avLst/>
              <a:gdLst>
                <a:gd name="T0" fmla="*/ 28 w 75"/>
                <a:gd name="T1" fmla="*/ 68 h 69"/>
                <a:gd name="T2" fmla="*/ 41 w 75"/>
                <a:gd name="T3" fmla="*/ 69 h 69"/>
                <a:gd name="T4" fmla="*/ 54 w 75"/>
                <a:gd name="T5" fmla="*/ 64 h 69"/>
                <a:gd name="T6" fmla="*/ 70 w 75"/>
                <a:gd name="T7" fmla="*/ 44 h 69"/>
                <a:gd name="T8" fmla="*/ 46 w 75"/>
                <a:gd name="T9" fmla="*/ 2 h 69"/>
                <a:gd name="T10" fmla="*/ 20 w 75"/>
                <a:gd name="T11" fmla="*/ 5 h 69"/>
                <a:gd name="T12" fmla="*/ 10 w 75"/>
                <a:gd name="T13" fmla="*/ 14 h 69"/>
                <a:gd name="T14" fmla="*/ 4 w 75"/>
                <a:gd name="T15" fmla="*/ 26 h 69"/>
                <a:gd name="T16" fmla="*/ 28 w 75"/>
                <a:gd name="T17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28" y="68"/>
                  </a:moveTo>
                  <a:cubicBezTo>
                    <a:pt x="33" y="69"/>
                    <a:pt x="37" y="69"/>
                    <a:pt x="41" y="69"/>
                  </a:cubicBezTo>
                  <a:cubicBezTo>
                    <a:pt x="46" y="68"/>
                    <a:pt x="50" y="67"/>
                    <a:pt x="54" y="64"/>
                  </a:cubicBezTo>
                  <a:cubicBezTo>
                    <a:pt x="62" y="60"/>
                    <a:pt x="68" y="52"/>
                    <a:pt x="70" y="44"/>
                  </a:cubicBezTo>
                  <a:cubicBezTo>
                    <a:pt x="75" y="26"/>
                    <a:pt x="64" y="7"/>
                    <a:pt x="46" y="2"/>
                  </a:cubicBezTo>
                  <a:cubicBezTo>
                    <a:pt x="37" y="0"/>
                    <a:pt x="28" y="1"/>
                    <a:pt x="20" y="5"/>
                  </a:cubicBezTo>
                  <a:cubicBezTo>
                    <a:pt x="16" y="7"/>
                    <a:pt x="13" y="10"/>
                    <a:pt x="10" y="14"/>
                  </a:cubicBezTo>
                  <a:cubicBezTo>
                    <a:pt x="7" y="18"/>
                    <a:pt x="5" y="22"/>
                    <a:pt x="4" y="26"/>
                  </a:cubicBezTo>
                  <a:cubicBezTo>
                    <a:pt x="0" y="44"/>
                    <a:pt x="10" y="62"/>
                    <a:pt x="28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9"/>
            <p:cNvSpPr>
              <a:spLocks/>
            </p:cNvSpPr>
            <p:nvPr/>
          </p:nvSpPr>
          <p:spPr bwMode="auto">
            <a:xfrm>
              <a:off x="6472" y="1916"/>
              <a:ext cx="26" cy="26"/>
            </a:xfrm>
            <a:custGeom>
              <a:avLst/>
              <a:gdLst>
                <a:gd name="T0" fmla="*/ 52 w 71"/>
                <a:gd name="T1" fmla="*/ 5 h 72"/>
                <a:gd name="T2" fmla="*/ 26 w 71"/>
                <a:gd name="T3" fmla="*/ 2 h 72"/>
                <a:gd name="T4" fmla="*/ 6 w 71"/>
                <a:gd name="T5" fmla="*/ 18 h 72"/>
                <a:gd name="T6" fmla="*/ 2 w 71"/>
                <a:gd name="T7" fmla="*/ 30 h 72"/>
                <a:gd name="T8" fmla="*/ 18 w 71"/>
                <a:gd name="T9" fmla="*/ 65 h 72"/>
                <a:gd name="T10" fmla="*/ 56 w 71"/>
                <a:gd name="T11" fmla="*/ 62 h 72"/>
                <a:gd name="T12" fmla="*/ 65 w 71"/>
                <a:gd name="T13" fmla="*/ 52 h 72"/>
                <a:gd name="T14" fmla="*/ 68 w 71"/>
                <a:gd name="T15" fmla="*/ 26 h 72"/>
                <a:gd name="T16" fmla="*/ 52 w 71"/>
                <a:gd name="T17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2">
                  <a:moveTo>
                    <a:pt x="52" y="5"/>
                  </a:moveTo>
                  <a:cubicBezTo>
                    <a:pt x="44" y="1"/>
                    <a:pt x="35" y="0"/>
                    <a:pt x="26" y="2"/>
                  </a:cubicBezTo>
                  <a:cubicBezTo>
                    <a:pt x="18" y="4"/>
                    <a:pt x="10" y="10"/>
                    <a:pt x="6" y="18"/>
                  </a:cubicBezTo>
                  <a:cubicBezTo>
                    <a:pt x="4" y="22"/>
                    <a:pt x="2" y="26"/>
                    <a:pt x="2" y="30"/>
                  </a:cubicBezTo>
                  <a:cubicBezTo>
                    <a:pt x="0" y="44"/>
                    <a:pt x="6" y="58"/>
                    <a:pt x="18" y="65"/>
                  </a:cubicBezTo>
                  <a:cubicBezTo>
                    <a:pt x="30" y="72"/>
                    <a:pt x="45" y="70"/>
                    <a:pt x="56" y="62"/>
                  </a:cubicBezTo>
                  <a:cubicBezTo>
                    <a:pt x="60" y="59"/>
                    <a:pt x="63" y="56"/>
                    <a:pt x="65" y="52"/>
                  </a:cubicBezTo>
                  <a:cubicBezTo>
                    <a:pt x="69" y="44"/>
                    <a:pt x="71" y="35"/>
                    <a:pt x="68" y="26"/>
                  </a:cubicBezTo>
                  <a:cubicBezTo>
                    <a:pt x="66" y="17"/>
                    <a:pt x="60" y="10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6668" y="1575"/>
              <a:ext cx="25" cy="26"/>
            </a:xfrm>
            <a:custGeom>
              <a:avLst/>
              <a:gdLst>
                <a:gd name="T0" fmla="*/ 44 w 70"/>
                <a:gd name="T1" fmla="*/ 71 h 74"/>
                <a:gd name="T2" fmla="*/ 44 w 70"/>
                <a:gd name="T3" fmla="*/ 71 h 74"/>
                <a:gd name="T4" fmla="*/ 56 w 70"/>
                <a:gd name="T5" fmla="*/ 65 h 74"/>
                <a:gd name="T6" fmla="*/ 65 w 70"/>
                <a:gd name="T7" fmla="*/ 55 h 74"/>
                <a:gd name="T8" fmla="*/ 68 w 70"/>
                <a:gd name="T9" fmla="*/ 29 h 74"/>
                <a:gd name="T10" fmla="*/ 26 w 70"/>
                <a:gd name="T11" fmla="*/ 5 h 74"/>
                <a:gd name="T12" fmla="*/ 6 w 70"/>
                <a:gd name="T13" fmla="*/ 21 h 74"/>
                <a:gd name="T14" fmla="*/ 1 w 70"/>
                <a:gd name="T15" fmla="*/ 34 h 74"/>
                <a:gd name="T16" fmla="*/ 12 w 70"/>
                <a:gd name="T17" fmla="*/ 64 h 74"/>
                <a:gd name="T18" fmla="*/ 44 w 70"/>
                <a:gd name="T19" fmla="*/ 7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74">
                  <a:moveTo>
                    <a:pt x="44" y="71"/>
                  </a:moveTo>
                  <a:cubicBezTo>
                    <a:pt x="44" y="71"/>
                    <a:pt x="44" y="71"/>
                    <a:pt x="44" y="71"/>
                  </a:cubicBezTo>
                  <a:cubicBezTo>
                    <a:pt x="48" y="70"/>
                    <a:pt x="52" y="68"/>
                    <a:pt x="56" y="65"/>
                  </a:cubicBezTo>
                  <a:cubicBezTo>
                    <a:pt x="60" y="62"/>
                    <a:pt x="63" y="59"/>
                    <a:pt x="65" y="55"/>
                  </a:cubicBezTo>
                  <a:cubicBezTo>
                    <a:pt x="69" y="47"/>
                    <a:pt x="70" y="38"/>
                    <a:pt x="68" y="29"/>
                  </a:cubicBezTo>
                  <a:cubicBezTo>
                    <a:pt x="63" y="11"/>
                    <a:pt x="45" y="0"/>
                    <a:pt x="26" y="5"/>
                  </a:cubicBezTo>
                  <a:cubicBezTo>
                    <a:pt x="18" y="8"/>
                    <a:pt x="10" y="13"/>
                    <a:pt x="6" y="21"/>
                  </a:cubicBezTo>
                  <a:cubicBezTo>
                    <a:pt x="3" y="25"/>
                    <a:pt x="2" y="29"/>
                    <a:pt x="1" y="34"/>
                  </a:cubicBezTo>
                  <a:cubicBezTo>
                    <a:pt x="0" y="45"/>
                    <a:pt x="4" y="57"/>
                    <a:pt x="12" y="64"/>
                  </a:cubicBezTo>
                  <a:cubicBezTo>
                    <a:pt x="21" y="72"/>
                    <a:pt x="33" y="74"/>
                    <a:pt x="4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6423" y="1599"/>
              <a:ext cx="320" cy="295"/>
            </a:xfrm>
            <a:custGeom>
              <a:avLst/>
              <a:gdLst>
                <a:gd name="T0" fmla="*/ 684 w 893"/>
                <a:gd name="T1" fmla="*/ 815 h 820"/>
                <a:gd name="T2" fmla="*/ 720 w 893"/>
                <a:gd name="T3" fmla="*/ 811 h 820"/>
                <a:gd name="T4" fmla="*/ 733 w 893"/>
                <a:gd name="T5" fmla="*/ 778 h 820"/>
                <a:gd name="T6" fmla="*/ 688 w 893"/>
                <a:gd name="T7" fmla="*/ 525 h 820"/>
                <a:gd name="T8" fmla="*/ 879 w 893"/>
                <a:gd name="T9" fmla="*/ 345 h 820"/>
                <a:gd name="T10" fmla="*/ 889 w 893"/>
                <a:gd name="T11" fmla="*/ 310 h 820"/>
                <a:gd name="T12" fmla="*/ 861 w 893"/>
                <a:gd name="T13" fmla="*/ 286 h 820"/>
                <a:gd name="T14" fmla="*/ 595 w 893"/>
                <a:gd name="T15" fmla="*/ 249 h 820"/>
                <a:gd name="T16" fmla="*/ 477 w 893"/>
                <a:gd name="T17" fmla="*/ 18 h 820"/>
                <a:gd name="T18" fmla="*/ 446 w 893"/>
                <a:gd name="T19" fmla="*/ 0 h 820"/>
                <a:gd name="T20" fmla="*/ 416 w 893"/>
                <a:gd name="T21" fmla="*/ 18 h 820"/>
                <a:gd name="T22" fmla="*/ 298 w 893"/>
                <a:gd name="T23" fmla="*/ 249 h 820"/>
                <a:gd name="T24" fmla="*/ 32 w 893"/>
                <a:gd name="T25" fmla="*/ 286 h 820"/>
                <a:gd name="T26" fmla="*/ 4 w 893"/>
                <a:gd name="T27" fmla="*/ 310 h 820"/>
                <a:gd name="T28" fmla="*/ 13 w 893"/>
                <a:gd name="T29" fmla="*/ 345 h 820"/>
                <a:gd name="T30" fmla="*/ 205 w 893"/>
                <a:gd name="T31" fmla="*/ 525 h 820"/>
                <a:gd name="T32" fmla="*/ 160 w 893"/>
                <a:gd name="T33" fmla="*/ 778 h 820"/>
                <a:gd name="T34" fmla="*/ 173 w 893"/>
                <a:gd name="T35" fmla="*/ 812 h 820"/>
                <a:gd name="T36" fmla="*/ 209 w 893"/>
                <a:gd name="T37" fmla="*/ 815 h 820"/>
                <a:gd name="T38" fmla="*/ 446 w 893"/>
                <a:gd name="T39" fmla="*/ 694 h 820"/>
                <a:gd name="T40" fmla="*/ 684 w 893"/>
                <a:gd name="T41" fmla="*/ 815 h 820"/>
                <a:gd name="T42" fmla="*/ 239 w 893"/>
                <a:gd name="T43" fmla="*/ 723 h 820"/>
                <a:gd name="T44" fmla="*/ 275 w 893"/>
                <a:gd name="T45" fmla="*/ 518 h 820"/>
                <a:gd name="T46" fmla="*/ 265 w 893"/>
                <a:gd name="T47" fmla="*/ 488 h 820"/>
                <a:gd name="T48" fmla="*/ 112 w 893"/>
                <a:gd name="T49" fmla="*/ 344 h 820"/>
                <a:gd name="T50" fmla="*/ 325 w 893"/>
                <a:gd name="T51" fmla="*/ 314 h 820"/>
                <a:gd name="T52" fmla="*/ 350 w 893"/>
                <a:gd name="T53" fmla="*/ 296 h 820"/>
                <a:gd name="T54" fmla="*/ 446 w 893"/>
                <a:gd name="T55" fmla="*/ 108 h 820"/>
                <a:gd name="T56" fmla="*/ 543 w 893"/>
                <a:gd name="T57" fmla="*/ 296 h 820"/>
                <a:gd name="T58" fmla="*/ 568 w 893"/>
                <a:gd name="T59" fmla="*/ 314 h 820"/>
                <a:gd name="T60" fmla="*/ 781 w 893"/>
                <a:gd name="T61" fmla="*/ 344 h 820"/>
                <a:gd name="T62" fmla="*/ 628 w 893"/>
                <a:gd name="T63" fmla="*/ 487 h 820"/>
                <a:gd name="T64" fmla="*/ 618 w 893"/>
                <a:gd name="T65" fmla="*/ 518 h 820"/>
                <a:gd name="T66" fmla="*/ 654 w 893"/>
                <a:gd name="T67" fmla="*/ 723 h 820"/>
                <a:gd name="T68" fmla="*/ 462 w 893"/>
                <a:gd name="T69" fmla="*/ 625 h 820"/>
                <a:gd name="T70" fmla="*/ 431 w 893"/>
                <a:gd name="T71" fmla="*/ 625 h 820"/>
                <a:gd name="T72" fmla="*/ 239 w 893"/>
                <a:gd name="T73" fmla="*/ 723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93" h="820">
                  <a:moveTo>
                    <a:pt x="684" y="815"/>
                  </a:moveTo>
                  <a:cubicBezTo>
                    <a:pt x="696" y="820"/>
                    <a:pt x="709" y="819"/>
                    <a:pt x="720" y="811"/>
                  </a:cubicBezTo>
                  <a:cubicBezTo>
                    <a:pt x="730" y="804"/>
                    <a:pt x="735" y="791"/>
                    <a:pt x="733" y="778"/>
                  </a:cubicBezTo>
                  <a:cubicBezTo>
                    <a:pt x="688" y="525"/>
                    <a:pt x="688" y="525"/>
                    <a:pt x="688" y="525"/>
                  </a:cubicBezTo>
                  <a:cubicBezTo>
                    <a:pt x="879" y="345"/>
                    <a:pt x="879" y="345"/>
                    <a:pt x="879" y="345"/>
                  </a:cubicBezTo>
                  <a:cubicBezTo>
                    <a:pt x="889" y="336"/>
                    <a:pt x="893" y="322"/>
                    <a:pt x="889" y="310"/>
                  </a:cubicBezTo>
                  <a:cubicBezTo>
                    <a:pt x="885" y="297"/>
                    <a:pt x="874" y="288"/>
                    <a:pt x="861" y="286"/>
                  </a:cubicBezTo>
                  <a:cubicBezTo>
                    <a:pt x="595" y="249"/>
                    <a:pt x="595" y="249"/>
                    <a:pt x="595" y="249"/>
                  </a:cubicBezTo>
                  <a:cubicBezTo>
                    <a:pt x="477" y="18"/>
                    <a:pt x="477" y="18"/>
                    <a:pt x="477" y="18"/>
                  </a:cubicBezTo>
                  <a:cubicBezTo>
                    <a:pt x="470" y="7"/>
                    <a:pt x="459" y="0"/>
                    <a:pt x="446" y="0"/>
                  </a:cubicBezTo>
                  <a:cubicBezTo>
                    <a:pt x="434" y="0"/>
                    <a:pt x="422" y="7"/>
                    <a:pt x="416" y="18"/>
                  </a:cubicBezTo>
                  <a:cubicBezTo>
                    <a:pt x="298" y="249"/>
                    <a:pt x="298" y="249"/>
                    <a:pt x="298" y="249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19" y="288"/>
                    <a:pt x="8" y="297"/>
                    <a:pt x="4" y="310"/>
                  </a:cubicBezTo>
                  <a:cubicBezTo>
                    <a:pt x="0" y="322"/>
                    <a:pt x="4" y="336"/>
                    <a:pt x="13" y="345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160" y="778"/>
                    <a:pt x="160" y="778"/>
                    <a:pt x="160" y="778"/>
                  </a:cubicBezTo>
                  <a:cubicBezTo>
                    <a:pt x="157" y="791"/>
                    <a:pt x="163" y="804"/>
                    <a:pt x="173" y="812"/>
                  </a:cubicBezTo>
                  <a:cubicBezTo>
                    <a:pt x="183" y="819"/>
                    <a:pt x="197" y="820"/>
                    <a:pt x="209" y="815"/>
                  </a:cubicBezTo>
                  <a:cubicBezTo>
                    <a:pt x="446" y="694"/>
                    <a:pt x="446" y="694"/>
                    <a:pt x="446" y="694"/>
                  </a:cubicBezTo>
                  <a:lnTo>
                    <a:pt x="684" y="815"/>
                  </a:lnTo>
                  <a:close/>
                  <a:moveTo>
                    <a:pt x="239" y="723"/>
                  </a:moveTo>
                  <a:cubicBezTo>
                    <a:pt x="275" y="518"/>
                    <a:pt x="275" y="518"/>
                    <a:pt x="275" y="518"/>
                  </a:cubicBezTo>
                  <a:cubicBezTo>
                    <a:pt x="277" y="507"/>
                    <a:pt x="273" y="495"/>
                    <a:pt x="265" y="488"/>
                  </a:cubicBezTo>
                  <a:cubicBezTo>
                    <a:pt x="112" y="344"/>
                    <a:pt x="112" y="344"/>
                    <a:pt x="112" y="344"/>
                  </a:cubicBezTo>
                  <a:cubicBezTo>
                    <a:pt x="325" y="314"/>
                    <a:pt x="325" y="314"/>
                    <a:pt x="325" y="314"/>
                  </a:cubicBezTo>
                  <a:cubicBezTo>
                    <a:pt x="336" y="313"/>
                    <a:pt x="345" y="306"/>
                    <a:pt x="350" y="296"/>
                  </a:cubicBezTo>
                  <a:cubicBezTo>
                    <a:pt x="446" y="108"/>
                    <a:pt x="446" y="108"/>
                    <a:pt x="446" y="108"/>
                  </a:cubicBezTo>
                  <a:cubicBezTo>
                    <a:pt x="543" y="296"/>
                    <a:pt x="543" y="296"/>
                    <a:pt x="543" y="296"/>
                  </a:cubicBezTo>
                  <a:cubicBezTo>
                    <a:pt x="548" y="306"/>
                    <a:pt x="557" y="312"/>
                    <a:pt x="568" y="314"/>
                  </a:cubicBezTo>
                  <a:cubicBezTo>
                    <a:pt x="781" y="344"/>
                    <a:pt x="781" y="344"/>
                    <a:pt x="781" y="344"/>
                  </a:cubicBezTo>
                  <a:cubicBezTo>
                    <a:pt x="628" y="487"/>
                    <a:pt x="628" y="487"/>
                    <a:pt x="628" y="487"/>
                  </a:cubicBezTo>
                  <a:cubicBezTo>
                    <a:pt x="619" y="495"/>
                    <a:pt x="616" y="507"/>
                    <a:pt x="618" y="518"/>
                  </a:cubicBezTo>
                  <a:cubicBezTo>
                    <a:pt x="654" y="723"/>
                    <a:pt x="654" y="723"/>
                    <a:pt x="654" y="723"/>
                  </a:cubicBezTo>
                  <a:cubicBezTo>
                    <a:pt x="462" y="625"/>
                    <a:pt x="462" y="625"/>
                    <a:pt x="462" y="625"/>
                  </a:cubicBezTo>
                  <a:cubicBezTo>
                    <a:pt x="452" y="621"/>
                    <a:pt x="441" y="621"/>
                    <a:pt x="431" y="625"/>
                  </a:cubicBezTo>
                  <a:lnTo>
                    <a:pt x="239" y="7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162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/>
          </p:nvPr>
        </p:nvGraphicFramePr>
        <p:xfrm>
          <a:off x="626084" y="1997610"/>
          <a:ext cx="6056069" cy="3756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>
            <a:off x="7037981" y="2082812"/>
            <a:ext cx="40754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Les </a:t>
            </a:r>
            <a:r>
              <a:rPr lang="en-US" sz="16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principaux</a:t>
            </a:r>
            <a:r>
              <a:rPr lang="en-US" sz="16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6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concurrents</a:t>
            </a:r>
            <a:r>
              <a:rPr lang="en-US" sz="16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du </a:t>
            </a:r>
            <a:r>
              <a:rPr lang="en-US" sz="16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marchés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6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815947" y="3287498"/>
            <a:ext cx="3325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ipsum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dolor sit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,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consectetur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adipiscing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elit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. Nunc bibendum eleifend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4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15948" y="3026305"/>
            <a:ext cx="2462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  <a:latin typeface="+mj-lt"/>
              </a:rPr>
              <a:t>Chart Variable 1 </a:t>
            </a:r>
          </a:p>
        </p:txBody>
      </p:sp>
      <p:sp>
        <p:nvSpPr>
          <p:cNvPr id="10" name="Rectangle 9"/>
          <p:cNvSpPr/>
          <p:nvPr/>
        </p:nvSpPr>
        <p:spPr>
          <a:xfrm>
            <a:off x="7815947" y="4245444"/>
            <a:ext cx="3325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ipsum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dolor sit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,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consectetur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adipiscing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elit</a:t>
            </a:r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. Nunc bibendum tortor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4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15948" y="3984251"/>
            <a:ext cx="2462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Chart Variable 2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815947" y="5188870"/>
            <a:ext cx="3325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 dolor sit amet, consectetur adipiscing elit.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15948" y="4927677"/>
            <a:ext cx="2462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+mj-lt"/>
              </a:rPr>
              <a:t>Chart Variable 2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076050" y="3137093"/>
            <a:ext cx="633046" cy="63304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7076050" y="4051494"/>
            <a:ext cx="633046" cy="633046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7076050" y="4994029"/>
            <a:ext cx="633046" cy="63304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7216348" y="3285350"/>
            <a:ext cx="352451" cy="331883"/>
          </a:xfrm>
          <a:custGeom>
            <a:avLst/>
            <a:gdLst>
              <a:gd name="T0" fmla="*/ 2300 w 2386"/>
              <a:gd name="T1" fmla="*/ 1002 h 2384"/>
              <a:gd name="T2" fmla="*/ 2120 w 2386"/>
              <a:gd name="T3" fmla="*/ 545 h 2384"/>
              <a:gd name="T4" fmla="*/ 1938 w 2386"/>
              <a:gd name="T5" fmla="*/ 264 h 2384"/>
              <a:gd name="T6" fmla="*/ 1551 w 2386"/>
              <a:gd name="T7" fmla="*/ 338 h 2384"/>
              <a:gd name="T8" fmla="*/ 1332 w 2386"/>
              <a:gd name="T9" fmla="*/ 10 h 2384"/>
              <a:gd name="T10" fmla="*/ 1005 w 2386"/>
              <a:gd name="T11" fmla="*/ 78 h 2384"/>
              <a:gd name="T12" fmla="*/ 547 w 2386"/>
              <a:gd name="T13" fmla="*/ 265 h 2384"/>
              <a:gd name="T14" fmla="*/ 265 w 2386"/>
              <a:gd name="T15" fmla="*/ 448 h 2384"/>
              <a:gd name="T16" fmla="*/ 338 w 2386"/>
              <a:gd name="T17" fmla="*/ 835 h 2384"/>
              <a:gd name="T18" fmla="*/ 10 w 2386"/>
              <a:gd name="T19" fmla="*/ 1055 h 2384"/>
              <a:gd name="T20" fmla="*/ 88 w 2386"/>
              <a:gd name="T21" fmla="*/ 1384 h 2384"/>
              <a:gd name="T22" fmla="*/ 266 w 2386"/>
              <a:gd name="T23" fmla="*/ 1841 h 2384"/>
              <a:gd name="T24" fmla="*/ 447 w 2386"/>
              <a:gd name="T25" fmla="*/ 2122 h 2384"/>
              <a:gd name="T26" fmla="*/ 835 w 2386"/>
              <a:gd name="T27" fmla="*/ 2048 h 2384"/>
              <a:gd name="T28" fmla="*/ 1054 w 2386"/>
              <a:gd name="T29" fmla="*/ 2376 h 2384"/>
              <a:gd name="T30" fmla="*/ 1322 w 2386"/>
              <a:gd name="T31" fmla="*/ 2376 h 2384"/>
              <a:gd name="T32" fmla="*/ 1544 w 2386"/>
              <a:gd name="T33" fmla="*/ 2054 h 2384"/>
              <a:gd name="T34" fmla="*/ 1929 w 2386"/>
              <a:gd name="T35" fmla="*/ 2129 h 2384"/>
              <a:gd name="T36" fmla="*/ 2114 w 2386"/>
              <a:gd name="T37" fmla="*/ 1848 h 2384"/>
              <a:gd name="T38" fmla="*/ 2291 w 2386"/>
              <a:gd name="T39" fmla="*/ 1390 h 2384"/>
              <a:gd name="T40" fmla="*/ 2376 w 2386"/>
              <a:gd name="T41" fmla="*/ 1332 h 2384"/>
              <a:gd name="T42" fmla="*/ 1193 w 2386"/>
              <a:gd name="T43" fmla="*/ 1879 h 2384"/>
              <a:gd name="T44" fmla="*/ 1193 w 2386"/>
              <a:gd name="T45" fmla="*/ 507 h 2384"/>
              <a:gd name="T46" fmla="*/ 1782 w 2386"/>
              <a:gd name="T47" fmla="*/ 1545 h 2384"/>
              <a:gd name="T48" fmla="*/ 1515 w 2386"/>
              <a:gd name="T49" fmla="*/ 1080 h 2384"/>
              <a:gd name="T50" fmla="*/ 1094 w 2386"/>
              <a:gd name="T51" fmla="*/ 659 h 2384"/>
              <a:gd name="T52" fmla="*/ 950 w 2386"/>
              <a:gd name="T53" fmla="*/ 707 h 2384"/>
              <a:gd name="T54" fmla="*/ 1162 w 2386"/>
              <a:gd name="T55" fmla="*/ 952 h 2384"/>
              <a:gd name="T56" fmla="*/ 1166 w 2386"/>
              <a:gd name="T57" fmla="*/ 977 h 2384"/>
              <a:gd name="T58" fmla="*/ 1140 w 2386"/>
              <a:gd name="T59" fmla="*/ 1126 h 2384"/>
              <a:gd name="T60" fmla="*/ 989 w 2386"/>
              <a:gd name="T61" fmla="*/ 1152 h 2384"/>
              <a:gd name="T62" fmla="*/ 987 w 2386"/>
              <a:gd name="T63" fmla="*/ 1152 h 2384"/>
              <a:gd name="T64" fmla="*/ 961 w 2386"/>
              <a:gd name="T65" fmla="*/ 1143 h 2384"/>
              <a:gd name="T66" fmla="*/ 732 w 2386"/>
              <a:gd name="T67" fmla="*/ 934 h 2384"/>
              <a:gd name="T68" fmla="*/ 797 w 2386"/>
              <a:gd name="T69" fmla="*/ 1378 h 2384"/>
              <a:gd name="T70" fmla="*/ 1259 w 2386"/>
              <a:gd name="T71" fmla="*/ 1468 h 2384"/>
              <a:gd name="T72" fmla="*/ 1193 w 2386"/>
              <a:gd name="T73" fmla="*/ 1879 h 2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86" h="2384">
                <a:moveTo>
                  <a:pt x="2376" y="1061"/>
                </a:moveTo>
                <a:cubicBezTo>
                  <a:pt x="2372" y="1027"/>
                  <a:pt x="2333" y="1002"/>
                  <a:pt x="2300" y="1002"/>
                </a:cubicBezTo>
                <a:cubicBezTo>
                  <a:pt x="2190" y="1002"/>
                  <a:pt x="2094" y="938"/>
                  <a:pt x="2053" y="839"/>
                </a:cubicBezTo>
                <a:cubicBezTo>
                  <a:pt x="2012" y="738"/>
                  <a:pt x="2038" y="619"/>
                  <a:pt x="2120" y="545"/>
                </a:cubicBezTo>
                <a:cubicBezTo>
                  <a:pt x="2145" y="521"/>
                  <a:pt x="2148" y="482"/>
                  <a:pt x="2127" y="455"/>
                </a:cubicBezTo>
                <a:cubicBezTo>
                  <a:pt x="2071" y="384"/>
                  <a:pt x="2008" y="320"/>
                  <a:pt x="1938" y="264"/>
                </a:cubicBezTo>
                <a:cubicBezTo>
                  <a:pt x="1911" y="243"/>
                  <a:pt x="1871" y="246"/>
                  <a:pt x="1848" y="272"/>
                </a:cubicBezTo>
                <a:cubicBezTo>
                  <a:pt x="1777" y="350"/>
                  <a:pt x="1649" y="379"/>
                  <a:pt x="1551" y="338"/>
                </a:cubicBezTo>
                <a:cubicBezTo>
                  <a:pt x="1448" y="295"/>
                  <a:pt x="1384" y="191"/>
                  <a:pt x="1390" y="80"/>
                </a:cubicBezTo>
                <a:cubicBezTo>
                  <a:pt x="1392" y="45"/>
                  <a:pt x="1366" y="14"/>
                  <a:pt x="1332" y="10"/>
                </a:cubicBezTo>
                <a:cubicBezTo>
                  <a:pt x="1243" y="0"/>
                  <a:pt x="1153" y="0"/>
                  <a:pt x="1064" y="10"/>
                </a:cubicBezTo>
                <a:cubicBezTo>
                  <a:pt x="1029" y="13"/>
                  <a:pt x="1004" y="43"/>
                  <a:pt x="1005" y="78"/>
                </a:cubicBezTo>
                <a:cubicBezTo>
                  <a:pt x="1009" y="188"/>
                  <a:pt x="943" y="290"/>
                  <a:pt x="842" y="332"/>
                </a:cubicBezTo>
                <a:cubicBezTo>
                  <a:pt x="744" y="372"/>
                  <a:pt x="618" y="343"/>
                  <a:pt x="547" y="265"/>
                </a:cubicBezTo>
                <a:cubicBezTo>
                  <a:pt x="524" y="239"/>
                  <a:pt x="484" y="236"/>
                  <a:pt x="457" y="257"/>
                </a:cubicBezTo>
                <a:cubicBezTo>
                  <a:pt x="386" y="313"/>
                  <a:pt x="321" y="377"/>
                  <a:pt x="265" y="448"/>
                </a:cubicBezTo>
                <a:cubicBezTo>
                  <a:pt x="243" y="475"/>
                  <a:pt x="246" y="515"/>
                  <a:pt x="272" y="538"/>
                </a:cubicBezTo>
                <a:cubicBezTo>
                  <a:pt x="355" y="613"/>
                  <a:pt x="381" y="732"/>
                  <a:pt x="338" y="835"/>
                </a:cubicBezTo>
                <a:cubicBezTo>
                  <a:pt x="297" y="933"/>
                  <a:pt x="196" y="996"/>
                  <a:pt x="79" y="996"/>
                </a:cubicBezTo>
                <a:cubicBezTo>
                  <a:pt x="41" y="995"/>
                  <a:pt x="15" y="1020"/>
                  <a:pt x="10" y="1055"/>
                </a:cubicBezTo>
                <a:cubicBezTo>
                  <a:pt x="0" y="1144"/>
                  <a:pt x="0" y="1235"/>
                  <a:pt x="10" y="1325"/>
                </a:cubicBezTo>
                <a:cubicBezTo>
                  <a:pt x="14" y="1359"/>
                  <a:pt x="54" y="1384"/>
                  <a:pt x="88" y="1384"/>
                </a:cubicBezTo>
                <a:cubicBezTo>
                  <a:pt x="192" y="1381"/>
                  <a:pt x="291" y="1445"/>
                  <a:pt x="333" y="1547"/>
                </a:cubicBezTo>
                <a:cubicBezTo>
                  <a:pt x="375" y="1648"/>
                  <a:pt x="348" y="1767"/>
                  <a:pt x="266" y="1841"/>
                </a:cubicBezTo>
                <a:cubicBezTo>
                  <a:pt x="241" y="1865"/>
                  <a:pt x="238" y="1904"/>
                  <a:pt x="259" y="1931"/>
                </a:cubicBezTo>
                <a:cubicBezTo>
                  <a:pt x="314" y="2001"/>
                  <a:pt x="378" y="2066"/>
                  <a:pt x="447" y="2122"/>
                </a:cubicBezTo>
                <a:cubicBezTo>
                  <a:pt x="475" y="2144"/>
                  <a:pt x="514" y="2140"/>
                  <a:pt x="538" y="2114"/>
                </a:cubicBezTo>
                <a:cubicBezTo>
                  <a:pt x="609" y="2036"/>
                  <a:pt x="737" y="2006"/>
                  <a:pt x="835" y="2048"/>
                </a:cubicBezTo>
                <a:cubicBezTo>
                  <a:pt x="938" y="2091"/>
                  <a:pt x="1002" y="2195"/>
                  <a:pt x="996" y="2306"/>
                </a:cubicBezTo>
                <a:cubicBezTo>
                  <a:pt x="994" y="2341"/>
                  <a:pt x="1020" y="2372"/>
                  <a:pt x="1054" y="2376"/>
                </a:cubicBezTo>
                <a:cubicBezTo>
                  <a:pt x="1100" y="2381"/>
                  <a:pt x="1146" y="2384"/>
                  <a:pt x="1192" y="2384"/>
                </a:cubicBezTo>
                <a:cubicBezTo>
                  <a:pt x="1235" y="2384"/>
                  <a:pt x="1279" y="2381"/>
                  <a:pt x="1322" y="2376"/>
                </a:cubicBezTo>
                <a:cubicBezTo>
                  <a:pt x="1357" y="2373"/>
                  <a:pt x="1382" y="2343"/>
                  <a:pt x="1381" y="2308"/>
                </a:cubicBezTo>
                <a:cubicBezTo>
                  <a:pt x="1377" y="2198"/>
                  <a:pt x="1443" y="2096"/>
                  <a:pt x="1544" y="2054"/>
                </a:cubicBezTo>
                <a:cubicBezTo>
                  <a:pt x="1642" y="2014"/>
                  <a:pt x="1768" y="2044"/>
                  <a:pt x="1839" y="2121"/>
                </a:cubicBezTo>
                <a:cubicBezTo>
                  <a:pt x="1862" y="2147"/>
                  <a:pt x="1901" y="2150"/>
                  <a:pt x="1929" y="2129"/>
                </a:cubicBezTo>
                <a:cubicBezTo>
                  <a:pt x="2000" y="2073"/>
                  <a:pt x="2065" y="2009"/>
                  <a:pt x="2121" y="1938"/>
                </a:cubicBezTo>
                <a:cubicBezTo>
                  <a:pt x="2143" y="1911"/>
                  <a:pt x="2140" y="1871"/>
                  <a:pt x="2114" y="1848"/>
                </a:cubicBezTo>
                <a:cubicBezTo>
                  <a:pt x="2031" y="1773"/>
                  <a:pt x="2005" y="1653"/>
                  <a:pt x="2048" y="1551"/>
                </a:cubicBezTo>
                <a:cubicBezTo>
                  <a:pt x="2088" y="1454"/>
                  <a:pt x="2186" y="1390"/>
                  <a:pt x="2291" y="1390"/>
                </a:cubicBezTo>
                <a:cubicBezTo>
                  <a:pt x="2306" y="1390"/>
                  <a:pt x="2306" y="1390"/>
                  <a:pt x="2306" y="1390"/>
                </a:cubicBezTo>
                <a:cubicBezTo>
                  <a:pt x="2340" y="1393"/>
                  <a:pt x="2371" y="1366"/>
                  <a:pt x="2376" y="1332"/>
                </a:cubicBezTo>
                <a:cubicBezTo>
                  <a:pt x="2386" y="1242"/>
                  <a:pt x="2386" y="1151"/>
                  <a:pt x="2376" y="1061"/>
                </a:cubicBezTo>
                <a:close/>
                <a:moveTo>
                  <a:pt x="1193" y="1879"/>
                </a:moveTo>
                <a:cubicBezTo>
                  <a:pt x="814" y="1879"/>
                  <a:pt x="507" y="1572"/>
                  <a:pt x="507" y="1193"/>
                </a:cubicBezTo>
                <a:cubicBezTo>
                  <a:pt x="507" y="814"/>
                  <a:pt x="814" y="507"/>
                  <a:pt x="1193" y="507"/>
                </a:cubicBezTo>
                <a:cubicBezTo>
                  <a:pt x="1572" y="507"/>
                  <a:pt x="1879" y="814"/>
                  <a:pt x="1879" y="1193"/>
                </a:cubicBezTo>
                <a:cubicBezTo>
                  <a:pt x="1879" y="1322"/>
                  <a:pt x="1844" y="1442"/>
                  <a:pt x="1782" y="1545"/>
                </a:cubicBezTo>
                <a:cubicBezTo>
                  <a:pt x="1482" y="1244"/>
                  <a:pt x="1482" y="1244"/>
                  <a:pt x="1482" y="1244"/>
                </a:cubicBezTo>
                <a:cubicBezTo>
                  <a:pt x="1503" y="1193"/>
                  <a:pt x="1515" y="1137"/>
                  <a:pt x="1515" y="1080"/>
                </a:cubicBezTo>
                <a:cubicBezTo>
                  <a:pt x="1515" y="968"/>
                  <a:pt x="1471" y="862"/>
                  <a:pt x="1392" y="783"/>
                </a:cubicBezTo>
                <a:cubicBezTo>
                  <a:pt x="1312" y="703"/>
                  <a:pt x="1207" y="659"/>
                  <a:pt x="1094" y="659"/>
                </a:cubicBezTo>
                <a:cubicBezTo>
                  <a:pt x="1057" y="659"/>
                  <a:pt x="1019" y="664"/>
                  <a:pt x="983" y="674"/>
                </a:cubicBezTo>
                <a:cubicBezTo>
                  <a:pt x="967" y="678"/>
                  <a:pt x="955" y="691"/>
                  <a:pt x="950" y="707"/>
                </a:cubicBezTo>
                <a:cubicBezTo>
                  <a:pt x="946" y="724"/>
                  <a:pt x="951" y="740"/>
                  <a:pt x="964" y="753"/>
                </a:cubicBezTo>
                <a:cubicBezTo>
                  <a:pt x="964" y="753"/>
                  <a:pt x="1112" y="902"/>
                  <a:pt x="1162" y="952"/>
                </a:cubicBezTo>
                <a:cubicBezTo>
                  <a:pt x="1167" y="957"/>
                  <a:pt x="1167" y="970"/>
                  <a:pt x="1166" y="974"/>
                </a:cubicBezTo>
                <a:cubicBezTo>
                  <a:pt x="1166" y="977"/>
                  <a:pt x="1166" y="977"/>
                  <a:pt x="1166" y="977"/>
                </a:cubicBezTo>
                <a:cubicBezTo>
                  <a:pt x="1161" y="1032"/>
                  <a:pt x="1151" y="1097"/>
                  <a:pt x="1143" y="1123"/>
                </a:cubicBezTo>
                <a:cubicBezTo>
                  <a:pt x="1142" y="1124"/>
                  <a:pt x="1141" y="1125"/>
                  <a:pt x="1140" y="1126"/>
                </a:cubicBezTo>
                <a:cubicBezTo>
                  <a:pt x="1139" y="1127"/>
                  <a:pt x="1138" y="1128"/>
                  <a:pt x="1136" y="1129"/>
                </a:cubicBezTo>
                <a:cubicBezTo>
                  <a:pt x="1111" y="1137"/>
                  <a:pt x="1044" y="1147"/>
                  <a:pt x="989" y="1152"/>
                </a:cubicBezTo>
                <a:cubicBezTo>
                  <a:pt x="989" y="1152"/>
                  <a:pt x="989" y="1152"/>
                  <a:pt x="989" y="1152"/>
                </a:cubicBezTo>
                <a:cubicBezTo>
                  <a:pt x="987" y="1152"/>
                  <a:pt x="987" y="1152"/>
                  <a:pt x="987" y="1152"/>
                </a:cubicBezTo>
                <a:cubicBezTo>
                  <a:pt x="986" y="1152"/>
                  <a:pt x="985" y="1152"/>
                  <a:pt x="984" y="1152"/>
                </a:cubicBezTo>
                <a:cubicBezTo>
                  <a:pt x="978" y="1152"/>
                  <a:pt x="969" y="1151"/>
                  <a:pt x="961" y="1143"/>
                </a:cubicBezTo>
                <a:cubicBezTo>
                  <a:pt x="910" y="1091"/>
                  <a:pt x="767" y="949"/>
                  <a:pt x="767" y="949"/>
                </a:cubicBezTo>
                <a:cubicBezTo>
                  <a:pt x="754" y="937"/>
                  <a:pt x="741" y="934"/>
                  <a:pt x="732" y="934"/>
                </a:cubicBezTo>
                <a:cubicBezTo>
                  <a:pt x="712" y="934"/>
                  <a:pt x="694" y="949"/>
                  <a:pt x="688" y="970"/>
                </a:cubicBezTo>
                <a:cubicBezTo>
                  <a:pt x="649" y="1115"/>
                  <a:pt x="690" y="1271"/>
                  <a:pt x="797" y="1378"/>
                </a:cubicBezTo>
                <a:cubicBezTo>
                  <a:pt x="876" y="1457"/>
                  <a:pt x="982" y="1501"/>
                  <a:pt x="1094" y="1501"/>
                </a:cubicBezTo>
                <a:cubicBezTo>
                  <a:pt x="1152" y="1501"/>
                  <a:pt x="1207" y="1489"/>
                  <a:pt x="1259" y="1468"/>
                </a:cubicBezTo>
                <a:cubicBezTo>
                  <a:pt x="1562" y="1771"/>
                  <a:pt x="1562" y="1771"/>
                  <a:pt x="1562" y="1771"/>
                </a:cubicBezTo>
                <a:cubicBezTo>
                  <a:pt x="1456" y="1840"/>
                  <a:pt x="1329" y="1879"/>
                  <a:pt x="1193" y="18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Freeform 58"/>
          <p:cNvSpPr>
            <a:spLocks noEditPoints="1"/>
          </p:cNvSpPr>
          <p:nvPr/>
        </p:nvSpPr>
        <p:spPr bwMode="auto">
          <a:xfrm>
            <a:off x="7227170" y="4234373"/>
            <a:ext cx="330806" cy="268874"/>
          </a:xfrm>
          <a:custGeom>
            <a:avLst/>
            <a:gdLst>
              <a:gd name="T0" fmla="*/ 494 w 509"/>
              <a:gd name="T1" fmla="*/ 58 h 412"/>
              <a:gd name="T2" fmla="*/ 341 w 509"/>
              <a:gd name="T3" fmla="*/ 58 h 412"/>
              <a:gd name="T4" fmla="*/ 341 w 509"/>
              <a:gd name="T5" fmla="*/ 50 h 412"/>
              <a:gd name="T6" fmla="*/ 291 w 509"/>
              <a:gd name="T7" fmla="*/ 0 h 412"/>
              <a:gd name="T8" fmla="*/ 218 w 509"/>
              <a:gd name="T9" fmla="*/ 0 h 412"/>
              <a:gd name="T10" fmla="*/ 168 w 509"/>
              <a:gd name="T11" fmla="*/ 50 h 412"/>
              <a:gd name="T12" fmla="*/ 168 w 509"/>
              <a:gd name="T13" fmla="*/ 58 h 412"/>
              <a:gd name="T14" fmla="*/ 15 w 509"/>
              <a:gd name="T15" fmla="*/ 58 h 412"/>
              <a:gd name="T16" fmla="*/ 0 w 509"/>
              <a:gd name="T17" fmla="*/ 73 h 412"/>
              <a:gd name="T18" fmla="*/ 0 w 509"/>
              <a:gd name="T19" fmla="*/ 367 h 412"/>
              <a:gd name="T20" fmla="*/ 45 w 509"/>
              <a:gd name="T21" fmla="*/ 412 h 412"/>
              <a:gd name="T22" fmla="*/ 464 w 509"/>
              <a:gd name="T23" fmla="*/ 412 h 412"/>
              <a:gd name="T24" fmla="*/ 509 w 509"/>
              <a:gd name="T25" fmla="*/ 367 h 412"/>
              <a:gd name="T26" fmla="*/ 509 w 509"/>
              <a:gd name="T27" fmla="*/ 73 h 412"/>
              <a:gd name="T28" fmla="*/ 494 w 509"/>
              <a:gd name="T29" fmla="*/ 58 h 412"/>
              <a:gd name="T30" fmla="*/ 198 w 509"/>
              <a:gd name="T31" fmla="*/ 50 h 412"/>
              <a:gd name="T32" fmla="*/ 218 w 509"/>
              <a:gd name="T33" fmla="*/ 30 h 412"/>
              <a:gd name="T34" fmla="*/ 291 w 509"/>
              <a:gd name="T35" fmla="*/ 30 h 412"/>
              <a:gd name="T36" fmla="*/ 311 w 509"/>
              <a:gd name="T37" fmla="*/ 50 h 412"/>
              <a:gd name="T38" fmla="*/ 311 w 509"/>
              <a:gd name="T39" fmla="*/ 58 h 412"/>
              <a:gd name="T40" fmla="*/ 198 w 509"/>
              <a:gd name="T41" fmla="*/ 58 h 412"/>
              <a:gd name="T42" fmla="*/ 198 w 509"/>
              <a:gd name="T43" fmla="*/ 50 h 412"/>
              <a:gd name="T44" fmla="*/ 479 w 509"/>
              <a:gd name="T45" fmla="*/ 367 h 412"/>
              <a:gd name="T46" fmla="*/ 464 w 509"/>
              <a:gd name="T47" fmla="*/ 382 h 412"/>
              <a:gd name="T48" fmla="*/ 45 w 509"/>
              <a:gd name="T49" fmla="*/ 382 h 412"/>
              <a:gd name="T50" fmla="*/ 30 w 509"/>
              <a:gd name="T51" fmla="*/ 367 h 412"/>
              <a:gd name="T52" fmla="*/ 30 w 509"/>
              <a:gd name="T53" fmla="*/ 206 h 412"/>
              <a:gd name="T54" fmla="*/ 204 w 509"/>
              <a:gd name="T55" fmla="*/ 206 h 412"/>
              <a:gd name="T56" fmla="*/ 204 w 509"/>
              <a:gd name="T57" fmla="*/ 230 h 412"/>
              <a:gd name="T58" fmla="*/ 219 w 509"/>
              <a:gd name="T59" fmla="*/ 245 h 412"/>
              <a:gd name="T60" fmla="*/ 290 w 509"/>
              <a:gd name="T61" fmla="*/ 245 h 412"/>
              <a:gd name="T62" fmla="*/ 305 w 509"/>
              <a:gd name="T63" fmla="*/ 230 h 412"/>
              <a:gd name="T64" fmla="*/ 305 w 509"/>
              <a:gd name="T65" fmla="*/ 206 h 412"/>
              <a:gd name="T66" fmla="*/ 479 w 509"/>
              <a:gd name="T67" fmla="*/ 206 h 412"/>
              <a:gd name="T68" fmla="*/ 479 w 509"/>
              <a:gd name="T69" fmla="*/ 367 h 412"/>
              <a:gd name="T70" fmla="*/ 234 w 509"/>
              <a:gd name="T71" fmla="*/ 215 h 412"/>
              <a:gd name="T72" fmla="*/ 234 w 509"/>
              <a:gd name="T73" fmla="*/ 195 h 412"/>
              <a:gd name="T74" fmla="*/ 275 w 509"/>
              <a:gd name="T75" fmla="*/ 195 h 412"/>
              <a:gd name="T76" fmla="*/ 275 w 509"/>
              <a:gd name="T77" fmla="*/ 215 h 412"/>
              <a:gd name="T78" fmla="*/ 234 w 509"/>
              <a:gd name="T79" fmla="*/ 215 h 412"/>
              <a:gd name="T80" fmla="*/ 479 w 509"/>
              <a:gd name="T81" fmla="*/ 176 h 412"/>
              <a:gd name="T82" fmla="*/ 304 w 509"/>
              <a:gd name="T83" fmla="*/ 176 h 412"/>
              <a:gd name="T84" fmla="*/ 290 w 509"/>
              <a:gd name="T85" fmla="*/ 165 h 412"/>
              <a:gd name="T86" fmla="*/ 219 w 509"/>
              <a:gd name="T87" fmla="*/ 165 h 412"/>
              <a:gd name="T88" fmla="*/ 205 w 509"/>
              <a:gd name="T89" fmla="*/ 176 h 412"/>
              <a:gd name="T90" fmla="*/ 30 w 509"/>
              <a:gd name="T91" fmla="*/ 176 h 412"/>
              <a:gd name="T92" fmla="*/ 30 w 509"/>
              <a:gd name="T93" fmla="*/ 88 h 412"/>
              <a:gd name="T94" fmla="*/ 479 w 509"/>
              <a:gd name="T95" fmla="*/ 88 h 412"/>
              <a:gd name="T96" fmla="*/ 479 w 509"/>
              <a:gd name="T97" fmla="*/ 17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09" h="412">
                <a:moveTo>
                  <a:pt x="494" y="58"/>
                </a:moveTo>
                <a:cubicBezTo>
                  <a:pt x="341" y="58"/>
                  <a:pt x="341" y="58"/>
                  <a:pt x="341" y="58"/>
                </a:cubicBezTo>
                <a:cubicBezTo>
                  <a:pt x="341" y="50"/>
                  <a:pt x="341" y="50"/>
                  <a:pt x="341" y="50"/>
                </a:cubicBezTo>
                <a:cubicBezTo>
                  <a:pt x="341" y="22"/>
                  <a:pt x="318" y="0"/>
                  <a:pt x="291" y="0"/>
                </a:cubicBezTo>
                <a:cubicBezTo>
                  <a:pt x="218" y="0"/>
                  <a:pt x="218" y="0"/>
                  <a:pt x="218" y="0"/>
                </a:cubicBezTo>
                <a:cubicBezTo>
                  <a:pt x="191" y="0"/>
                  <a:pt x="168" y="22"/>
                  <a:pt x="168" y="50"/>
                </a:cubicBezTo>
                <a:cubicBezTo>
                  <a:pt x="168" y="58"/>
                  <a:pt x="168" y="58"/>
                  <a:pt x="168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7" y="58"/>
                  <a:pt x="0" y="65"/>
                  <a:pt x="0" y="73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92"/>
                  <a:pt x="20" y="412"/>
                  <a:pt x="45" y="412"/>
                </a:cubicBezTo>
                <a:cubicBezTo>
                  <a:pt x="464" y="412"/>
                  <a:pt x="464" y="412"/>
                  <a:pt x="464" y="412"/>
                </a:cubicBezTo>
                <a:cubicBezTo>
                  <a:pt x="489" y="412"/>
                  <a:pt x="509" y="392"/>
                  <a:pt x="509" y="367"/>
                </a:cubicBezTo>
                <a:cubicBezTo>
                  <a:pt x="509" y="73"/>
                  <a:pt x="509" y="73"/>
                  <a:pt x="509" y="73"/>
                </a:cubicBezTo>
                <a:cubicBezTo>
                  <a:pt x="509" y="65"/>
                  <a:pt x="502" y="58"/>
                  <a:pt x="494" y="58"/>
                </a:cubicBezTo>
                <a:close/>
                <a:moveTo>
                  <a:pt x="198" y="50"/>
                </a:moveTo>
                <a:cubicBezTo>
                  <a:pt x="198" y="39"/>
                  <a:pt x="207" y="30"/>
                  <a:pt x="218" y="30"/>
                </a:cubicBezTo>
                <a:cubicBezTo>
                  <a:pt x="291" y="30"/>
                  <a:pt x="291" y="30"/>
                  <a:pt x="291" y="30"/>
                </a:cubicBezTo>
                <a:cubicBezTo>
                  <a:pt x="302" y="30"/>
                  <a:pt x="311" y="39"/>
                  <a:pt x="311" y="50"/>
                </a:cubicBezTo>
                <a:cubicBezTo>
                  <a:pt x="311" y="58"/>
                  <a:pt x="311" y="58"/>
                  <a:pt x="311" y="58"/>
                </a:cubicBezTo>
                <a:cubicBezTo>
                  <a:pt x="198" y="58"/>
                  <a:pt x="198" y="58"/>
                  <a:pt x="198" y="58"/>
                </a:cubicBezTo>
                <a:lnTo>
                  <a:pt x="198" y="50"/>
                </a:lnTo>
                <a:close/>
                <a:moveTo>
                  <a:pt x="479" y="367"/>
                </a:moveTo>
                <a:cubicBezTo>
                  <a:pt x="479" y="376"/>
                  <a:pt x="472" y="382"/>
                  <a:pt x="464" y="382"/>
                </a:cubicBezTo>
                <a:cubicBezTo>
                  <a:pt x="45" y="382"/>
                  <a:pt x="45" y="382"/>
                  <a:pt x="45" y="382"/>
                </a:cubicBezTo>
                <a:cubicBezTo>
                  <a:pt x="37" y="382"/>
                  <a:pt x="30" y="376"/>
                  <a:pt x="30" y="367"/>
                </a:cubicBezTo>
                <a:cubicBezTo>
                  <a:pt x="30" y="206"/>
                  <a:pt x="30" y="206"/>
                  <a:pt x="30" y="206"/>
                </a:cubicBezTo>
                <a:cubicBezTo>
                  <a:pt x="204" y="206"/>
                  <a:pt x="204" y="206"/>
                  <a:pt x="204" y="206"/>
                </a:cubicBezTo>
                <a:cubicBezTo>
                  <a:pt x="204" y="230"/>
                  <a:pt x="204" y="230"/>
                  <a:pt x="204" y="230"/>
                </a:cubicBezTo>
                <a:cubicBezTo>
                  <a:pt x="204" y="238"/>
                  <a:pt x="211" y="245"/>
                  <a:pt x="219" y="245"/>
                </a:cubicBezTo>
                <a:cubicBezTo>
                  <a:pt x="290" y="245"/>
                  <a:pt x="290" y="245"/>
                  <a:pt x="290" y="245"/>
                </a:cubicBezTo>
                <a:cubicBezTo>
                  <a:pt x="298" y="245"/>
                  <a:pt x="305" y="238"/>
                  <a:pt x="305" y="230"/>
                </a:cubicBezTo>
                <a:cubicBezTo>
                  <a:pt x="305" y="206"/>
                  <a:pt x="305" y="206"/>
                  <a:pt x="305" y="206"/>
                </a:cubicBezTo>
                <a:cubicBezTo>
                  <a:pt x="479" y="206"/>
                  <a:pt x="479" y="206"/>
                  <a:pt x="479" y="206"/>
                </a:cubicBezTo>
                <a:lnTo>
                  <a:pt x="479" y="367"/>
                </a:lnTo>
                <a:close/>
                <a:moveTo>
                  <a:pt x="234" y="215"/>
                </a:moveTo>
                <a:cubicBezTo>
                  <a:pt x="234" y="195"/>
                  <a:pt x="234" y="195"/>
                  <a:pt x="234" y="195"/>
                </a:cubicBezTo>
                <a:cubicBezTo>
                  <a:pt x="275" y="195"/>
                  <a:pt x="275" y="195"/>
                  <a:pt x="275" y="195"/>
                </a:cubicBezTo>
                <a:cubicBezTo>
                  <a:pt x="275" y="215"/>
                  <a:pt x="275" y="215"/>
                  <a:pt x="275" y="215"/>
                </a:cubicBezTo>
                <a:lnTo>
                  <a:pt x="234" y="215"/>
                </a:lnTo>
                <a:close/>
                <a:moveTo>
                  <a:pt x="479" y="176"/>
                </a:moveTo>
                <a:cubicBezTo>
                  <a:pt x="304" y="176"/>
                  <a:pt x="304" y="176"/>
                  <a:pt x="304" y="176"/>
                </a:cubicBezTo>
                <a:cubicBezTo>
                  <a:pt x="302" y="170"/>
                  <a:pt x="296" y="165"/>
                  <a:pt x="290" y="165"/>
                </a:cubicBezTo>
                <a:cubicBezTo>
                  <a:pt x="219" y="165"/>
                  <a:pt x="219" y="165"/>
                  <a:pt x="219" y="165"/>
                </a:cubicBezTo>
                <a:cubicBezTo>
                  <a:pt x="212" y="165"/>
                  <a:pt x="207" y="170"/>
                  <a:pt x="205" y="176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30" y="88"/>
                  <a:pt x="30" y="88"/>
                  <a:pt x="30" y="88"/>
                </a:cubicBezTo>
                <a:cubicBezTo>
                  <a:pt x="479" y="88"/>
                  <a:pt x="479" y="88"/>
                  <a:pt x="479" y="88"/>
                </a:cubicBezTo>
                <a:lnTo>
                  <a:pt x="479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54"/>
          <p:cNvSpPr>
            <a:spLocks noEditPoints="1"/>
          </p:cNvSpPr>
          <p:nvPr/>
        </p:nvSpPr>
        <p:spPr bwMode="auto">
          <a:xfrm>
            <a:off x="7284062" y="5145057"/>
            <a:ext cx="217022" cy="300148"/>
          </a:xfrm>
          <a:custGeom>
            <a:avLst/>
            <a:gdLst>
              <a:gd name="T0" fmla="*/ 403 w 452"/>
              <a:gd name="T1" fmla="*/ 488 h 626"/>
              <a:gd name="T2" fmla="*/ 403 w 452"/>
              <a:gd name="T3" fmla="*/ 413 h 626"/>
              <a:gd name="T4" fmla="*/ 367 w 452"/>
              <a:gd name="T5" fmla="*/ 350 h 626"/>
              <a:gd name="T6" fmla="*/ 336 w 452"/>
              <a:gd name="T7" fmla="*/ 141 h 626"/>
              <a:gd name="T8" fmla="*/ 388 w 452"/>
              <a:gd name="T9" fmla="*/ 141 h 626"/>
              <a:gd name="T10" fmla="*/ 388 w 452"/>
              <a:gd name="T11" fmla="*/ 0 h 626"/>
              <a:gd name="T12" fmla="*/ 64 w 452"/>
              <a:gd name="T13" fmla="*/ 0 h 626"/>
              <a:gd name="T14" fmla="*/ 64 w 452"/>
              <a:gd name="T15" fmla="*/ 141 h 626"/>
              <a:gd name="T16" fmla="*/ 116 w 452"/>
              <a:gd name="T17" fmla="*/ 141 h 626"/>
              <a:gd name="T18" fmla="*/ 85 w 452"/>
              <a:gd name="T19" fmla="*/ 350 h 626"/>
              <a:gd name="T20" fmla="*/ 50 w 452"/>
              <a:gd name="T21" fmla="*/ 413 h 626"/>
              <a:gd name="T22" fmla="*/ 50 w 452"/>
              <a:gd name="T23" fmla="*/ 488 h 626"/>
              <a:gd name="T24" fmla="*/ 0 w 452"/>
              <a:gd name="T25" fmla="*/ 488 h 626"/>
              <a:gd name="T26" fmla="*/ 0 w 452"/>
              <a:gd name="T27" fmla="*/ 626 h 626"/>
              <a:gd name="T28" fmla="*/ 452 w 452"/>
              <a:gd name="T29" fmla="*/ 626 h 626"/>
              <a:gd name="T30" fmla="*/ 452 w 452"/>
              <a:gd name="T31" fmla="*/ 488 h 626"/>
              <a:gd name="T32" fmla="*/ 403 w 452"/>
              <a:gd name="T33" fmla="*/ 488 h 626"/>
              <a:gd name="T34" fmla="*/ 101 w 452"/>
              <a:gd name="T35" fmla="*/ 105 h 626"/>
              <a:gd name="T36" fmla="*/ 101 w 452"/>
              <a:gd name="T37" fmla="*/ 37 h 626"/>
              <a:gd name="T38" fmla="*/ 160 w 452"/>
              <a:gd name="T39" fmla="*/ 37 h 626"/>
              <a:gd name="T40" fmla="*/ 160 w 452"/>
              <a:gd name="T41" fmla="*/ 71 h 626"/>
              <a:gd name="T42" fmla="*/ 196 w 452"/>
              <a:gd name="T43" fmla="*/ 71 h 626"/>
              <a:gd name="T44" fmla="*/ 196 w 452"/>
              <a:gd name="T45" fmla="*/ 37 h 626"/>
              <a:gd name="T46" fmla="*/ 256 w 452"/>
              <a:gd name="T47" fmla="*/ 37 h 626"/>
              <a:gd name="T48" fmla="*/ 256 w 452"/>
              <a:gd name="T49" fmla="*/ 71 h 626"/>
              <a:gd name="T50" fmla="*/ 293 w 452"/>
              <a:gd name="T51" fmla="*/ 71 h 626"/>
              <a:gd name="T52" fmla="*/ 293 w 452"/>
              <a:gd name="T53" fmla="*/ 37 h 626"/>
              <a:gd name="T54" fmla="*/ 351 w 452"/>
              <a:gd name="T55" fmla="*/ 37 h 626"/>
              <a:gd name="T56" fmla="*/ 351 w 452"/>
              <a:gd name="T57" fmla="*/ 105 h 626"/>
              <a:gd name="T58" fmla="*/ 330 w 452"/>
              <a:gd name="T59" fmla="*/ 105 h 626"/>
              <a:gd name="T60" fmla="*/ 122 w 452"/>
              <a:gd name="T61" fmla="*/ 105 h 626"/>
              <a:gd name="T62" fmla="*/ 101 w 452"/>
              <a:gd name="T63" fmla="*/ 105 h 626"/>
              <a:gd name="T64" fmla="*/ 328 w 452"/>
              <a:gd name="T65" fmla="*/ 339 h 626"/>
              <a:gd name="T66" fmla="*/ 124 w 452"/>
              <a:gd name="T67" fmla="*/ 339 h 626"/>
              <a:gd name="T68" fmla="*/ 153 w 452"/>
              <a:gd name="T69" fmla="*/ 141 h 626"/>
              <a:gd name="T70" fmla="*/ 299 w 452"/>
              <a:gd name="T71" fmla="*/ 141 h 626"/>
              <a:gd name="T72" fmla="*/ 328 w 452"/>
              <a:gd name="T73" fmla="*/ 339 h 626"/>
              <a:gd name="T74" fmla="*/ 123 w 452"/>
              <a:gd name="T75" fmla="*/ 376 h 626"/>
              <a:gd name="T76" fmla="*/ 329 w 452"/>
              <a:gd name="T77" fmla="*/ 376 h 626"/>
              <a:gd name="T78" fmla="*/ 366 w 452"/>
              <a:gd name="T79" fmla="*/ 413 h 626"/>
              <a:gd name="T80" fmla="*/ 366 w 452"/>
              <a:gd name="T81" fmla="*/ 488 h 626"/>
              <a:gd name="T82" fmla="*/ 86 w 452"/>
              <a:gd name="T83" fmla="*/ 488 h 626"/>
              <a:gd name="T84" fmla="*/ 86 w 452"/>
              <a:gd name="T85" fmla="*/ 413 h 626"/>
              <a:gd name="T86" fmla="*/ 86 w 452"/>
              <a:gd name="T87" fmla="*/ 413 h 626"/>
              <a:gd name="T88" fmla="*/ 123 w 452"/>
              <a:gd name="T89" fmla="*/ 376 h 626"/>
              <a:gd name="T90" fmla="*/ 37 w 452"/>
              <a:gd name="T91" fmla="*/ 589 h 626"/>
              <a:gd name="T92" fmla="*/ 37 w 452"/>
              <a:gd name="T93" fmla="*/ 525 h 626"/>
              <a:gd name="T94" fmla="*/ 50 w 452"/>
              <a:gd name="T95" fmla="*/ 525 h 626"/>
              <a:gd name="T96" fmla="*/ 403 w 452"/>
              <a:gd name="T97" fmla="*/ 525 h 626"/>
              <a:gd name="T98" fmla="*/ 415 w 452"/>
              <a:gd name="T99" fmla="*/ 525 h 626"/>
              <a:gd name="T100" fmla="*/ 415 w 452"/>
              <a:gd name="T101" fmla="*/ 589 h 626"/>
              <a:gd name="T102" fmla="*/ 37 w 452"/>
              <a:gd name="T103" fmla="*/ 589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52" h="626">
                <a:moveTo>
                  <a:pt x="403" y="488"/>
                </a:moveTo>
                <a:cubicBezTo>
                  <a:pt x="403" y="413"/>
                  <a:pt x="403" y="413"/>
                  <a:pt x="403" y="413"/>
                </a:cubicBezTo>
                <a:cubicBezTo>
                  <a:pt x="403" y="386"/>
                  <a:pt x="388" y="363"/>
                  <a:pt x="367" y="350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88" y="141"/>
                  <a:pt x="388" y="141"/>
                  <a:pt x="388" y="141"/>
                </a:cubicBezTo>
                <a:cubicBezTo>
                  <a:pt x="388" y="0"/>
                  <a:pt x="388" y="0"/>
                  <a:pt x="3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85" y="350"/>
                  <a:pt x="85" y="350"/>
                  <a:pt x="85" y="350"/>
                </a:cubicBezTo>
                <a:cubicBezTo>
                  <a:pt x="64" y="363"/>
                  <a:pt x="50" y="386"/>
                  <a:pt x="50" y="413"/>
                </a:cubicBezTo>
                <a:cubicBezTo>
                  <a:pt x="50" y="488"/>
                  <a:pt x="50" y="488"/>
                  <a:pt x="50" y="488"/>
                </a:cubicBezTo>
                <a:cubicBezTo>
                  <a:pt x="0" y="488"/>
                  <a:pt x="0" y="488"/>
                  <a:pt x="0" y="488"/>
                </a:cubicBezTo>
                <a:cubicBezTo>
                  <a:pt x="0" y="626"/>
                  <a:pt x="0" y="626"/>
                  <a:pt x="0" y="626"/>
                </a:cubicBezTo>
                <a:cubicBezTo>
                  <a:pt x="452" y="626"/>
                  <a:pt x="452" y="626"/>
                  <a:pt x="452" y="626"/>
                </a:cubicBezTo>
                <a:cubicBezTo>
                  <a:pt x="452" y="488"/>
                  <a:pt x="452" y="488"/>
                  <a:pt x="452" y="488"/>
                </a:cubicBezTo>
                <a:lnTo>
                  <a:pt x="403" y="488"/>
                </a:lnTo>
                <a:close/>
                <a:moveTo>
                  <a:pt x="101" y="105"/>
                </a:moveTo>
                <a:cubicBezTo>
                  <a:pt x="101" y="37"/>
                  <a:pt x="101" y="37"/>
                  <a:pt x="101" y="37"/>
                </a:cubicBezTo>
                <a:cubicBezTo>
                  <a:pt x="160" y="37"/>
                  <a:pt x="160" y="37"/>
                  <a:pt x="160" y="37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96" y="71"/>
                  <a:pt x="196" y="71"/>
                  <a:pt x="196" y="71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256" y="37"/>
                  <a:pt x="256" y="37"/>
                  <a:pt x="256" y="37"/>
                </a:cubicBezTo>
                <a:cubicBezTo>
                  <a:pt x="256" y="71"/>
                  <a:pt x="256" y="71"/>
                  <a:pt x="256" y="71"/>
                </a:cubicBezTo>
                <a:cubicBezTo>
                  <a:pt x="293" y="71"/>
                  <a:pt x="293" y="71"/>
                  <a:pt x="293" y="71"/>
                </a:cubicBezTo>
                <a:cubicBezTo>
                  <a:pt x="293" y="37"/>
                  <a:pt x="293" y="37"/>
                  <a:pt x="293" y="37"/>
                </a:cubicBezTo>
                <a:cubicBezTo>
                  <a:pt x="351" y="37"/>
                  <a:pt x="351" y="37"/>
                  <a:pt x="351" y="37"/>
                </a:cubicBezTo>
                <a:cubicBezTo>
                  <a:pt x="351" y="105"/>
                  <a:pt x="351" y="105"/>
                  <a:pt x="351" y="105"/>
                </a:cubicBezTo>
                <a:cubicBezTo>
                  <a:pt x="330" y="105"/>
                  <a:pt x="330" y="105"/>
                  <a:pt x="330" y="105"/>
                </a:cubicBezTo>
                <a:cubicBezTo>
                  <a:pt x="122" y="105"/>
                  <a:pt x="122" y="105"/>
                  <a:pt x="122" y="105"/>
                </a:cubicBezTo>
                <a:lnTo>
                  <a:pt x="101" y="105"/>
                </a:lnTo>
                <a:close/>
                <a:moveTo>
                  <a:pt x="328" y="339"/>
                </a:moveTo>
                <a:cubicBezTo>
                  <a:pt x="124" y="339"/>
                  <a:pt x="124" y="339"/>
                  <a:pt x="124" y="339"/>
                </a:cubicBezTo>
                <a:cubicBezTo>
                  <a:pt x="153" y="141"/>
                  <a:pt x="153" y="141"/>
                  <a:pt x="153" y="141"/>
                </a:cubicBezTo>
                <a:cubicBezTo>
                  <a:pt x="299" y="141"/>
                  <a:pt x="299" y="141"/>
                  <a:pt x="299" y="141"/>
                </a:cubicBezTo>
                <a:lnTo>
                  <a:pt x="328" y="339"/>
                </a:lnTo>
                <a:close/>
                <a:moveTo>
                  <a:pt x="123" y="376"/>
                </a:moveTo>
                <a:cubicBezTo>
                  <a:pt x="329" y="376"/>
                  <a:pt x="329" y="376"/>
                  <a:pt x="329" y="376"/>
                </a:cubicBezTo>
                <a:cubicBezTo>
                  <a:pt x="349" y="376"/>
                  <a:pt x="366" y="392"/>
                  <a:pt x="366" y="413"/>
                </a:cubicBezTo>
                <a:cubicBezTo>
                  <a:pt x="366" y="488"/>
                  <a:pt x="366" y="488"/>
                  <a:pt x="366" y="488"/>
                </a:cubicBezTo>
                <a:cubicBezTo>
                  <a:pt x="86" y="488"/>
                  <a:pt x="86" y="488"/>
                  <a:pt x="86" y="488"/>
                </a:cubicBezTo>
                <a:cubicBezTo>
                  <a:pt x="86" y="413"/>
                  <a:pt x="86" y="413"/>
                  <a:pt x="86" y="413"/>
                </a:cubicBezTo>
                <a:cubicBezTo>
                  <a:pt x="86" y="413"/>
                  <a:pt x="86" y="413"/>
                  <a:pt x="86" y="413"/>
                </a:cubicBezTo>
                <a:cubicBezTo>
                  <a:pt x="86" y="392"/>
                  <a:pt x="103" y="376"/>
                  <a:pt x="123" y="376"/>
                </a:cubicBezTo>
                <a:close/>
                <a:moveTo>
                  <a:pt x="37" y="589"/>
                </a:moveTo>
                <a:cubicBezTo>
                  <a:pt x="37" y="525"/>
                  <a:pt x="37" y="525"/>
                  <a:pt x="37" y="525"/>
                </a:cubicBezTo>
                <a:cubicBezTo>
                  <a:pt x="50" y="525"/>
                  <a:pt x="50" y="525"/>
                  <a:pt x="50" y="525"/>
                </a:cubicBezTo>
                <a:cubicBezTo>
                  <a:pt x="403" y="525"/>
                  <a:pt x="403" y="525"/>
                  <a:pt x="403" y="525"/>
                </a:cubicBezTo>
                <a:cubicBezTo>
                  <a:pt x="415" y="525"/>
                  <a:pt x="415" y="525"/>
                  <a:pt x="415" y="525"/>
                </a:cubicBezTo>
                <a:cubicBezTo>
                  <a:pt x="415" y="589"/>
                  <a:pt x="415" y="589"/>
                  <a:pt x="415" y="589"/>
                </a:cubicBezTo>
                <a:lnTo>
                  <a:pt x="37" y="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5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762" y="883070"/>
            <a:ext cx="4638555" cy="608106"/>
          </a:xfrm>
        </p:spPr>
        <p:txBody>
          <a:bodyPr anchor="t"/>
          <a:lstStyle/>
          <a:p>
            <a:r>
              <a:rPr lang="en-US" dirty="0"/>
              <a:t>Le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/>
          </p:nvPr>
        </p:nvGraphicFramePr>
        <p:xfrm>
          <a:off x="642833" y="2702580"/>
          <a:ext cx="5366081" cy="3204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541610" y="2167220"/>
            <a:ext cx="49239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 dolor sit amet, consectetur adipiscing elit.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1611" y="1833457"/>
            <a:ext cx="4560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Position de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l’entreprise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3" name="Group 18">
            <a:extLst>
              <a:ext uri="{FF2B5EF4-FFF2-40B4-BE49-F238E27FC236}">
                <a16:creationId xmlns:a16="http://schemas.microsoft.com/office/drawing/2014/main" id="{A04690B8-3366-7D40-B44C-84F3F81EBC27}"/>
              </a:ext>
            </a:extLst>
          </p:cNvPr>
          <p:cNvGrpSpPr/>
          <p:nvPr/>
        </p:nvGrpSpPr>
        <p:grpSpPr>
          <a:xfrm>
            <a:off x="7008407" y="2202789"/>
            <a:ext cx="4414967" cy="3704526"/>
            <a:chOff x="5524164" y="1520190"/>
            <a:chExt cx="2981661" cy="277749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2EB27F7-8654-8A43-914F-65B1E38E4A75}"/>
                </a:ext>
              </a:extLst>
            </p:cNvPr>
            <p:cNvSpPr/>
            <p:nvPr/>
          </p:nvSpPr>
          <p:spPr>
            <a:xfrm>
              <a:off x="5524164" y="1520190"/>
              <a:ext cx="2981661" cy="2777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10">
              <a:extLst>
                <a:ext uri="{FF2B5EF4-FFF2-40B4-BE49-F238E27FC236}">
                  <a16:creationId xmlns:a16="http://schemas.microsoft.com/office/drawing/2014/main" id="{9F616321-4A30-0D4F-9E37-37E98CF7473A}"/>
                </a:ext>
              </a:extLst>
            </p:cNvPr>
            <p:cNvSpPr txBox="1"/>
            <p:nvPr/>
          </p:nvSpPr>
          <p:spPr>
            <a:xfrm>
              <a:off x="5780554" y="1703550"/>
              <a:ext cx="2468880" cy="1192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Till January 2015</a:t>
              </a:r>
            </a:p>
          </p:txBody>
        </p:sp>
        <p:cxnSp>
          <p:nvCxnSpPr>
            <p:cNvPr id="26" name="Straight Connector 11">
              <a:extLst>
                <a:ext uri="{FF2B5EF4-FFF2-40B4-BE49-F238E27FC236}">
                  <a16:creationId xmlns:a16="http://schemas.microsoft.com/office/drawing/2014/main" id="{C2E5C255-51B5-3F45-9B31-2E9BA423F089}"/>
                </a:ext>
              </a:extLst>
            </p:cNvPr>
            <p:cNvCxnSpPr/>
            <p:nvPr/>
          </p:nvCxnSpPr>
          <p:spPr>
            <a:xfrm>
              <a:off x="5780554" y="2496118"/>
              <a:ext cx="24688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12">
              <a:extLst>
                <a:ext uri="{FF2B5EF4-FFF2-40B4-BE49-F238E27FC236}">
                  <a16:creationId xmlns:a16="http://schemas.microsoft.com/office/drawing/2014/main" id="{A23DE15F-E8F9-8141-9783-E777D36BBD89}"/>
                </a:ext>
              </a:extLst>
            </p:cNvPr>
            <p:cNvSpPr txBox="1"/>
            <p:nvPr/>
          </p:nvSpPr>
          <p:spPr>
            <a:xfrm>
              <a:off x="5780554" y="1927411"/>
              <a:ext cx="1787059" cy="3692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53.3</a:t>
              </a: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M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E460D10-6447-374F-B18B-5214C56A308D}"/>
                </a:ext>
              </a:extLst>
            </p:cNvPr>
            <p:cNvSpPr/>
            <p:nvPr/>
          </p:nvSpPr>
          <p:spPr>
            <a:xfrm>
              <a:off x="8010525" y="1983758"/>
              <a:ext cx="238909" cy="3797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14">
              <a:extLst>
                <a:ext uri="{FF2B5EF4-FFF2-40B4-BE49-F238E27FC236}">
                  <a16:creationId xmlns:a16="http://schemas.microsoft.com/office/drawing/2014/main" id="{AC868CD2-1643-F44D-B070-94C21CCBFE99}"/>
                </a:ext>
              </a:extLst>
            </p:cNvPr>
            <p:cNvCxnSpPr/>
            <p:nvPr/>
          </p:nvCxnSpPr>
          <p:spPr>
            <a:xfrm>
              <a:off x="8124413" y="2048616"/>
              <a:ext cx="0" cy="250032"/>
            </a:xfrm>
            <a:prstGeom prst="line">
              <a:avLst/>
            </a:prstGeom>
            <a:ln w="12700">
              <a:solidFill>
                <a:schemeClr val="bg1"/>
              </a:solidFill>
              <a:head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15">
              <a:extLst>
                <a:ext uri="{FF2B5EF4-FFF2-40B4-BE49-F238E27FC236}">
                  <a16:creationId xmlns:a16="http://schemas.microsoft.com/office/drawing/2014/main" id="{B76397CD-2C5F-D844-8627-F143C8B99260}"/>
                </a:ext>
              </a:extLst>
            </p:cNvPr>
            <p:cNvSpPr txBox="1"/>
            <p:nvPr/>
          </p:nvSpPr>
          <p:spPr>
            <a:xfrm>
              <a:off x="7442693" y="2004259"/>
              <a:ext cx="467800" cy="338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+44.65</a:t>
              </a:r>
            </a:p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08.35%</a:t>
              </a:r>
            </a:p>
          </p:txBody>
        </p:sp>
        <p:sp>
          <p:nvSpPr>
            <p:cNvPr id="31" name="TextBox 16">
              <a:extLst>
                <a:ext uri="{FF2B5EF4-FFF2-40B4-BE49-F238E27FC236}">
                  <a16:creationId xmlns:a16="http://schemas.microsoft.com/office/drawing/2014/main" id="{737DC618-989F-4D40-9805-4CAD5F211965}"/>
                </a:ext>
              </a:extLst>
            </p:cNvPr>
            <p:cNvSpPr txBox="1"/>
            <p:nvPr/>
          </p:nvSpPr>
          <p:spPr>
            <a:xfrm>
              <a:off x="5780554" y="2628245"/>
              <a:ext cx="1277471" cy="10960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USA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United Kingdom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Germany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Netherland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Russia</a:t>
              </a:r>
            </a:p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Macedonia</a:t>
              </a:r>
            </a:p>
          </p:txBody>
        </p:sp>
        <p:sp>
          <p:nvSpPr>
            <p:cNvPr id="32" name="TextBox 17">
              <a:extLst>
                <a:ext uri="{FF2B5EF4-FFF2-40B4-BE49-F238E27FC236}">
                  <a16:creationId xmlns:a16="http://schemas.microsoft.com/office/drawing/2014/main" id="{2E5E4876-045A-C148-AE35-1FE44C00ED27}"/>
                </a:ext>
              </a:extLst>
            </p:cNvPr>
            <p:cNvSpPr txBox="1"/>
            <p:nvPr/>
          </p:nvSpPr>
          <p:spPr>
            <a:xfrm>
              <a:off x="7314415" y="2638181"/>
              <a:ext cx="935019" cy="10960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+3.42%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+25.33%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+10.8%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+8.32%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+5.65%</a:t>
              </a:r>
            </a:p>
            <a:p>
              <a:pPr algn="r">
                <a:lnSpc>
                  <a:spcPts val="1900"/>
                </a:lnSpc>
              </a:pPr>
              <a:r>
                <a:rPr lang="en-US" sz="1400" dirty="0">
                  <a:solidFill>
                    <a:schemeClr val="bg1"/>
                  </a:solidFill>
                </a:rPr>
                <a:t>+3.25%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635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7623"/>
          <a:stretch/>
        </p:blipFill>
        <p:spPr>
          <a:xfrm>
            <a:off x="1" y="-14161"/>
            <a:ext cx="12192000" cy="694590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29497"/>
            <a:ext cx="12191999" cy="6990736"/>
          </a:xfrm>
          <a:prstGeom prst="rect">
            <a:avLst/>
          </a:prstGeom>
          <a:solidFill>
            <a:schemeClr val="tx2">
              <a:lumMod val="75000"/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4994" y="2363599"/>
            <a:ext cx="7713406" cy="246298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199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NIKE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491409" y="4118658"/>
            <a:ext cx="7315200" cy="8111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</a:rPr>
              <a:t>SOUTENANCE DE STAGE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531010" y="5555604"/>
            <a:ext cx="5341374" cy="4424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BY </a:t>
            </a: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GILLES PIERCE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Master 2 Marketing</a:t>
            </a:r>
            <a:endParaRPr lang="en-US" sz="700" dirty="0">
              <a:solidFill>
                <a:schemeClr val="accent1">
                  <a:lumMod val="60000"/>
                  <a:lumOff val="40000"/>
                </a:schemeClr>
              </a:solidFill>
              <a:latin typeface="+mn-lt"/>
            </a:endParaRPr>
          </a:p>
        </p:txBody>
      </p:sp>
      <p:sp>
        <p:nvSpPr>
          <p:cNvPr id="9" name="Round Same Side Corner Rectangle 8"/>
          <p:cNvSpPr/>
          <p:nvPr/>
        </p:nvSpPr>
        <p:spPr>
          <a:xfrm rot="10800000">
            <a:off x="5732840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201388" y="1809430"/>
            <a:ext cx="1999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Janvier-Juin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2018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6091" y="6243085"/>
            <a:ext cx="25218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Université</a:t>
            </a:r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de Saint </a:t>
            </a:r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Brieuc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 rot="16200000">
            <a:off x="-533271" y="3259723"/>
            <a:ext cx="25362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www.themepowerpoint.fr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 rot="16200000">
            <a:off x="10501783" y="3259723"/>
            <a:ext cx="19053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Copyrighted. 2020.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7115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762" y="883070"/>
            <a:ext cx="4638555" cy="608106"/>
          </a:xfrm>
        </p:spPr>
        <p:txBody>
          <a:bodyPr anchor="t"/>
          <a:lstStyle/>
          <a:p>
            <a:r>
              <a:rPr lang="en-US" dirty="0"/>
              <a:t>Le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9" name="Chart 4">
            <a:extLst>
              <a:ext uri="{FF2B5EF4-FFF2-40B4-BE49-F238E27FC236}">
                <a16:creationId xmlns:a16="http://schemas.microsoft.com/office/drawing/2014/main" id="{CAEFD7FA-A8FC-5F4A-86E2-33A351DCFE90}"/>
              </a:ext>
            </a:extLst>
          </p:cNvPr>
          <p:cNvGraphicFramePr/>
          <p:nvPr>
            <p:extLst/>
          </p:nvPr>
        </p:nvGraphicFramePr>
        <p:xfrm>
          <a:off x="778181" y="1863184"/>
          <a:ext cx="10552427" cy="4034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6124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3594" y="777002"/>
            <a:ext cx="5276892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Les </a:t>
            </a:r>
            <a:r>
              <a:rPr lang="en-US" b="1" dirty="0" err="1"/>
              <a:t>principaux</a:t>
            </a:r>
            <a:r>
              <a:rPr lang="en-US" b="1" dirty="0"/>
              <a:t> </a:t>
            </a:r>
            <a:r>
              <a:rPr lang="en-US" b="1" dirty="0" err="1"/>
              <a:t>concurrents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7003594" y="1940969"/>
            <a:ext cx="356540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SALES PROCESS SOLUTION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7003594" y="3929445"/>
            <a:ext cx="34621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 	Suspect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 Un -Qualified Prospect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 	Qualified Prospect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4. 	Strong Interest in Solution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5. Selects Solution</a:t>
            </a:r>
          </a:p>
          <a:p>
            <a:pPr>
              <a:lnSpc>
                <a:spcPct val="150000"/>
              </a:lnSpc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6. Solution Deployment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69832" y="15024"/>
            <a:ext cx="5426168" cy="6194047"/>
            <a:chOff x="787815" y="15024"/>
            <a:chExt cx="5319163" cy="66154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815" y="15024"/>
              <a:ext cx="5319163" cy="305202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815" y="3140840"/>
              <a:ext cx="5308185" cy="3489678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7003594" y="2894820"/>
            <a:ext cx="39858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Think through your customers’ buying process &amp; the main decision points from customers’ point of view. </a:t>
            </a:r>
          </a:p>
        </p:txBody>
      </p:sp>
    </p:spTree>
    <p:extLst>
      <p:ext uri="{BB962C8B-B14F-4D97-AF65-F5344CB8AC3E}">
        <p14:creationId xmlns:p14="http://schemas.microsoft.com/office/powerpoint/2010/main" val="288636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3"/>
          <a:stretch/>
        </p:blipFill>
        <p:spPr>
          <a:xfrm>
            <a:off x="7264473" y="3643085"/>
            <a:ext cx="3997675" cy="25377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83073"/>
            <a:ext cx="3728011" cy="900438"/>
          </a:xfrm>
        </p:spPr>
        <p:txBody>
          <a:bodyPr>
            <a:normAutofit/>
          </a:bodyPr>
          <a:lstStyle/>
          <a:p>
            <a:r>
              <a:rPr lang="en-US" dirty="0"/>
              <a:t>Les </a:t>
            </a:r>
            <a:r>
              <a:rPr lang="en-US" dirty="0" err="1"/>
              <a:t>substituts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17652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99097" y="2415411"/>
            <a:ext cx="43563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A B2B sales process is the typical series of predictable events, or phases, required to sell a product or a service.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99097" y="3447799"/>
            <a:ext cx="432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Our network brings CMOs, CIOs, sales executives and other senior business leaders the information they need to achieve their greatest career successes.</a:t>
            </a:r>
          </a:p>
          <a:p>
            <a:endParaRPr lang="en-US" sz="1600" dirty="0"/>
          </a:p>
          <a:p>
            <a:r>
              <a:rPr lang="en-US" sz="1600" dirty="0"/>
              <a:t>Our coverage combines original reporting and guest contributions from industry experts to help business-to-business firms improve the way they market, sell and innovate. 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29393"/>
            <a:ext cx="3918858" cy="252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3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676" y="804976"/>
            <a:ext cx="7095837" cy="64399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Les </a:t>
            </a:r>
            <a:r>
              <a:rPr lang="en-US" sz="4000" b="1" dirty="0" err="1"/>
              <a:t>principaux</a:t>
            </a:r>
            <a:r>
              <a:rPr lang="en-US" sz="4000" b="1" dirty="0"/>
              <a:t> </a:t>
            </a:r>
            <a:r>
              <a:rPr lang="en-US" sz="4000" b="1" dirty="0" err="1"/>
              <a:t>concurrents</a:t>
            </a:r>
            <a:endParaRPr lang="en-US" sz="4000" b="1" dirty="0"/>
          </a:p>
        </p:txBody>
      </p:sp>
      <p:sp>
        <p:nvSpPr>
          <p:cNvPr id="5" name="Rectangle 4"/>
          <p:cNvSpPr/>
          <p:nvPr/>
        </p:nvSpPr>
        <p:spPr>
          <a:xfrm>
            <a:off x="603676" y="1282920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781833FF-D3E3-964A-95C4-BEBCF0AC4763}"/>
              </a:ext>
            </a:extLst>
          </p:cNvPr>
          <p:cNvSpPr txBox="1"/>
          <p:nvPr/>
        </p:nvSpPr>
        <p:spPr>
          <a:xfrm>
            <a:off x="744191" y="2228518"/>
            <a:ext cx="5108037" cy="3724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b="1" dirty="0" err="1">
                <a:solidFill>
                  <a:schemeClr val="tx2"/>
                </a:solidFill>
              </a:rPr>
              <a:t>Sed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ut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perspiciatis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unde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omnis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iste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natus</a:t>
            </a:r>
            <a:r>
              <a:rPr lang="en-US" b="1" dirty="0">
                <a:solidFill>
                  <a:schemeClr val="tx2"/>
                </a:solidFill>
              </a:rPr>
              <a:t> error sit </a:t>
            </a:r>
            <a:r>
              <a:rPr lang="en-US" b="1" dirty="0" err="1">
                <a:solidFill>
                  <a:schemeClr val="tx2"/>
                </a:solidFill>
              </a:rPr>
              <a:t>volup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tatem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accus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antium</a:t>
            </a:r>
            <a:r>
              <a:rPr lang="en-US" b="1" dirty="0">
                <a:solidFill>
                  <a:schemeClr val="tx2"/>
                </a:solidFill>
              </a:rPr>
              <a:t> </a:t>
            </a:r>
          </a:p>
          <a:p>
            <a:pPr algn="just">
              <a:spcAft>
                <a:spcPts val="1200"/>
              </a:spcAf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natus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.”</a:t>
            </a:r>
          </a:p>
          <a:p>
            <a:pPr algn="just"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FEC141E9-3B6D-7C4D-A986-07EF1E9E7852}"/>
              </a:ext>
            </a:extLst>
          </p:cNvPr>
          <p:cNvSpPr txBox="1"/>
          <p:nvPr/>
        </p:nvSpPr>
        <p:spPr>
          <a:xfrm>
            <a:off x="6274186" y="2228518"/>
            <a:ext cx="5308213" cy="31085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beatae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vitae dicta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explicabo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</a:t>
            </a:r>
            <a:endParaRPr lang="en-US" sz="850" dirty="0">
              <a:solidFill>
                <a:schemeClr val="accent5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87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309752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ANALYSE SWOT</a:t>
            </a:r>
            <a:endParaRPr lang="en-US" sz="3600" dirty="0">
              <a:latin typeface="+mj-lt"/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 rot="5400000">
            <a:off x="1233037" y="1896708"/>
            <a:ext cx="527850" cy="299392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82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341" y="782391"/>
            <a:ext cx="4390016" cy="71201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Analyse</a:t>
            </a:r>
            <a:r>
              <a:rPr lang="en-US" sz="4000" b="1" dirty="0"/>
              <a:t> SWOT</a:t>
            </a:r>
          </a:p>
        </p:txBody>
      </p:sp>
      <p:sp>
        <p:nvSpPr>
          <p:cNvPr id="4" name="Rectangle 3"/>
          <p:cNvSpPr/>
          <p:nvPr/>
        </p:nvSpPr>
        <p:spPr>
          <a:xfrm>
            <a:off x="746703" y="1320979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 MARCHE</a:t>
            </a:r>
          </a:p>
        </p:txBody>
      </p:sp>
      <p:grpSp>
        <p:nvGrpSpPr>
          <p:cNvPr id="19" name="Group 3">
            <a:extLst>
              <a:ext uri="{FF2B5EF4-FFF2-40B4-BE49-F238E27FC236}">
                <a16:creationId xmlns:a16="http://schemas.microsoft.com/office/drawing/2014/main" id="{5A381366-12D0-A741-9798-201E331B1740}"/>
              </a:ext>
            </a:extLst>
          </p:cNvPr>
          <p:cNvGrpSpPr/>
          <p:nvPr/>
        </p:nvGrpSpPr>
        <p:grpSpPr>
          <a:xfrm>
            <a:off x="4441234" y="2452206"/>
            <a:ext cx="3377545" cy="3153462"/>
            <a:chOff x="3381064" y="1657078"/>
            <a:chExt cx="2381872" cy="2387894"/>
          </a:xfrm>
        </p:grpSpPr>
        <p:grpSp>
          <p:nvGrpSpPr>
            <p:cNvPr id="20" name="Group 60">
              <a:extLst>
                <a:ext uri="{FF2B5EF4-FFF2-40B4-BE49-F238E27FC236}">
                  <a16:creationId xmlns:a16="http://schemas.microsoft.com/office/drawing/2014/main" id="{F636A012-CEAF-A445-A437-6326BAC813D8}"/>
                </a:ext>
              </a:extLst>
            </p:cNvPr>
            <p:cNvGrpSpPr/>
            <p:nvPr/>
          </p:nvGrpSpPr>
          <p:grpSpPr>
            <a:xfrm>
              <a:off x="3381064" y="1657078"/>
              <a:ext cx="2381872" cy="2387894"/>
              <a:chOff x="3381064" y="1657078"/>
              <a:chExt cx="2381872" cy="2387894"/>
            </a:xfrm>
          </p:grpSpPr>
          <p:sp>
            <p:nvSpPr>
              <p:cNvPr id="23" name="Snip Diagonal Corner Rectangle 44">
                <a:extLst>
                  <a:ext uri="{FF2B5EF4-FFF2-40B4-BE49-F238E27FC236}">
                    <a16:creationId xmlns:a16="http://schemas.microsoft.com/office/drawing/2014/main" id="{FF096C7C-0742-3244-9080-678853478523}"/>
                  </a:ext>
                </a:extLst>
              </p:cNvPr>
              <p:cNvSpPr/>
              <p:nvPr/>
            </p:nvSpPr>
            <p:spPr>
              <a:xfrm>
                <a:off x="4608151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Snip Diagonal Corner Rectangle 45">
                <a:extLst>
                  <a:ext uri="{FF2B5EF4-FFF2-40B4-BE49-F238E27FC236}">
                    <a16:creationId xmlns:a16="http://schemas.microsoft.com/office/drawing/2014/main" id="{41AEC6BD-2BE8-5543-9FB8-E4A58F67F7A3}"/>
                  </a:ext>
                </a:extLst>
              </p:cNvPr>
              <p:cNvSpPr/>
              <p:nvPr/>
            </p:nvSpPr>
            <p:spPr>
              <a:xfrm rot="5400000">
                <a:off x="3381064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Snip Diagonal Corner Rectangle 46">
                <a:extLst>
                  <a:ext uri="{FF2B5EF4-FFF2-40B4-BE49-F238E27FC236}">
                    <a16:creationId xmlns:a16="http://schemas.microsoft.com/office/drawing/2014/main" id="{1BDA2F17-AA46-F342-8CE6-06D6F06DD761}"/>
                  </a:ext>
                </a:extLst>
              </p:cNvPr>
              <p:cNvSpPr/>
              <p:nvPr/>
            </p:nvSpPr>
            <p:spPr>
              <a:xfrm rot="16200000">
                <a:off x="4608151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Snip Diagonal Corner Rectangle 47">
                <a:extLst>
                  <a:ext uri="{FF2B5EF4-FFF2-40B4-BE49-F238E27FC236}">
                    <a16:creationId xmlns:a16="http://schemas.microsoft.com/office/drawing/2014/main" id="{B1C53939-B46F-A043-8C54-654AD0274B5D}"/>
                  </a:ext>
                </a:extLst>
              </p:cNvPr>
              <p:cNvSpPr/>
              <p:nvPr/>
            </p:nvSpPr>
            <p:spPr>
              <a:xfrm>
                <a:off x="3381064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TextBox 49">
                <a:extLst>
                  <a:ext uri="{FF2B5EF4-FFF2-40B4-BE49-F238E27FC236}">
                    <a16:creationId xmlns:a16="http://schemas.microsoft.com/office/drawing/2014/main" id="{87E58DA7-42CB-0E40-B798-E7A8DD71169E}"/>
                  </a:ext>
                </a:extLst>
              </p:cNvPr>
              <p:cNvSpPr txBox="1"/>
              <p:nvPr/>
            </p:nvSpPr>
            <p:spPr>
              <a:xfrm>
                <a:off x="4765133" y="1926693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w</a:t>
                </a:r>
              </a:p>
            </p:txBody>
          </p:sp>
          <p:sp>
            <p:nvSpPr>
              <p:cNvPr id="28" name="TextBox 50">
                <a:extLst>
                  <a:ext uri="{FF2B5EF4-FFF2-40B4-BE49-F238E27FC236}">
                    <a16:creationId xmlns:a16="http://schemas.microsoft.com/office/drawing/2014/main" id="{34AF18D4-D1A4-4F40-9360-AF6F99E5ECA8}"/>
                  </a:ext>
                </a:extLst>
              </p:cNvPr>
              <p:cNvSpPr txBox="1"/>
              <p:nvPr/>
            </p:nvSpPr>
            <p:spPr>
              <a:xfrm>
                <a:off x="4765133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o</a:t>
                </a:r>
              </a:p>
            </p:txBody>
          </p:sp>
          <p:sp>
            <p:nvSpPr>
              <p:cNvPr id="29" name="TextBox 51">
                <a:extLst>
                  <a:ext uri="{FF2B5EF4-FFF2-40B4-BE49-F238E27FC236}">
                    <a16:creationId xmlns:a16="http://schemas.microsoft.com/office/drawing/2014/main" id="{8128421C-1168-FA4F-B163-3CDFECC83499}"/>
                  </a:ext>
                </a:extLst>
              </p:cNvPr>
              <p:cNvSpPr txBox="1"/>
              <p:nvPr/>
            </p:nvSpPr>
            <p:spPr>
              <a:xfrm>
                <a:off x="3543298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t</a:t>
                </a:r>
              </a:p>
            </p:txBody>
          </p:sp>
          <p:sp>
            <p:nvSpPr>
              <p:cNvPr id="30" name="TextBox 52">
                <a:extLst>
                  <a:ext uri="{FF2B5EF4-FFF2-40B4-BE49-F238E27FC236}">
                    <a16:creationId xmlns:a16="http://schemas.microsoft.com/office/drawing/2014/main" id="{8CBC3352-D128-4F4A-AB4B-BCB4AF5CCF7D}"/>
                  </a:ext>
                </a:extLst>
              </p:cNvPr>
              <p:cNvSpPr txBox="1"/>
              <p:nvPr/>
            </p:nvSpPr>
            <p:spPr>
              <a:xfrm>
                <a:off x="3543298" y="1994334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s</a:t>
                </a:r>
              </a:p>
            </p:txBody>
          </p:sp>
        </p:grpSp>
        <p:sp>
          <p:nvSpPr>
            <p:cNvPr id="21" name="Oval 59">
              <a:extLst>
                <a:ext uri="{FF2B5EF4-FFF2-40B4-BE49-F238E27FC236}">
                  <a16:creationId xmlns:a16="http://schemas.microsoft.com/office/drawing/2014/main" id="{B5F3A1CA-29B2-1542-BDAB-F413BC5684EF}"/>
                </a:ext>
              </a:extLst>
            </p:cNvPr>
            <p:cNvSpPr/>
            <p:nvPr/>
          </p:nvSpPr>
          <p:spPr>
            <a:xfrm>
              <a:off x="4330702" y="2609727"/>
              <a:ext cx="482598" cy="482598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38">
              <a:extLst>
                <a:ext uri="{FF2B5EF4-FFF2-40B4-BE49-F238E27FC236}">
                  <a16:creationId xmlns:a16="http://schemas.microsoft.com/office/drawing/2014/main" id="{E20815D1-715A-A840-B688-A0FC18D7FC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2352" y="2711887"/>
              <a:ext cx="279298" cy="278278"/>
            </a:xfrm>
            <a:custGeom>
              <a:avLst/>
              <a:gdLst>
                <a:gd name="T0" fmla="*/ 345 w 353"/>
                <a:gd name="T1" fmla="*/ 168 h 353"/>
                <a:gd name="T2" fmla="*/ 337 w 353"/>
                <a:gd name="T3" fmla="*/ 176 h 353"/>
                <a:gd name="T4" fmla="*/ 177 w 353"/>
                <a:gd name="T5" fmla="*/ 337 h 353"/>
                <a:gd name="T6" fmla="*/ 48 w 353"/>
                <a:gd name="T7" fmla="*/ 273 h 353"/>
                <a:gd name="T8" fmla="*/ 112 w 353"/>
                <a:gd name="T9" fmla="*/ 273 h 353"/>
                <a:gd name="T10" fmla="*/ 120 w 353"/>
                <a:gd name="T11" fmla="*/ 265 h 353"/>
                <a:gd name="T12" fmla="*/ 112 w 353"/>
                <a:gd name="T13" fmla="*/ 257 h 353"/>
                <a:gd name="T14" fmla="*/ 32 w 353"/>
                <a:gd name="T15" fmla="*/ 257 h 353"/>
                <a:gd name="T16" fmla="*/ 24 w 353"/>
                <a:gd name="T17" fmla="*/ 265 h 353"/>
                <a:gd name="T18" fmla="*/ 24 w 353"/>
                <a:gd name="T19" fmla="*/ 345 h 353"/>
                <a:gd name="T20" fmla="*/ 32 w 353"/>
                <a:gd name="T21" fmla="*/ 353 h 353"/>
                <a:gd name="T22" fmla="*/ 40 w 353"/>
                <a:gd name="T23" fmla="*/ 345 h 353"/>
                <a:gd name="T24" fmla="*/ 40 w 353"/>
                <a:gd name="T25" fmla="*/ 288 h 353"/>
                <a:gd name="T26" fmla="*/ 177 w 353"/>
                <a:gd name="T27" fmla="*/ 353 h 353"/>
                <a:gd name="T28" fmla="*/ 353 w 353"/>
                <a:gd name="T29" fmla="*/ 176 h 353"/>
                <a:gd name="T30" fmla="*/ 345 w 353"/>
                <a:gd name="T31" fmla="*/ 168 h 353"/>
                <a:gd name="T32" fmla="*/ 177 w 353"/>
                <a:gd name="T33" fmla="*/ 16 h 353"/>
                <a:gd name="T34" fmla="*/ 305 w 353"/>
                <a:gd name="T35" fmla="*/ 80 h 353"/>
                <a:gd name="T36" fmla="*/ 241 w 353"/>
                <a:gd name="T37" fmla="*/ 80 h 353"/>
                <a:gd name="T38" fmla="*/ 233 w 353"/>
                <a:gd name="T39" fmla="*/ 88 h 353"/>
                <a:gd name="T40" fmla="*/ 241 w 353"/>
                <a:gd name="T41" fmla="*/ 96 h 353"/>
                <a:gd name="T42" fmla="*/ 321 w 353"/>
                <a:gd name="T43" fmla="*/ 96 h 353"/>
                <a:gd name="T44" fmla="*/ 329 w 353"/>
                <a:gd name="T45" fmla="*/ 88 h 353"/>
                <a:gd name="T46" fmla="*/ 329 w 353"/>
                <a:gd name="T47" fmla="*/ 8 h 353"/>
                <a:gd name="T48" fmla="*/ 321 w 353"/>
                <a:gd name="T49" fmla="*/ 0 h 353"/>
                <a:gd name="T50" fmla="*/ 313 w 353"/>
                <a:gd name="T51" fmla="*/ 8 h 353"/>
                <a:gd name="T52" fmla="*/ 313 w 353"/>
                <a:gd name="T53" fmla="*/ 64 h 353"/>
                <a:gd name="T54" fmla="*/ 177 w 353"/>
                <a:gd name="T55" fmla="*/ 0 h 353"/>
                <a:gd name="T56" fmla="*/ 0 w 353"/>
                <a:gd name="T57" fmla="*/ 176 h 353"/>
                <a:gd name="T58" fmla="*/ 8 w 353"/>
                <a:gd name="T59" fmla="*/ 184 h 353"/>
                <a:gd name="T60" fmla="*/ 16 w 353"/>
                <a:gd name="T61" fmla="*/ 176 h 353"/>
                <a:gd name="T62" fmla="*/ 177 w 353"/>
                <a:gd name="T63" fmla="*/ 1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53">
                  <a:moveTo>
                    <a:pt x="345" y="168"/>
                  </a:moveTo>
                  <a:cubicBezTo>
                    <a:pt x="341" y="168"/>
                    <a:pt x="337" y="172"/>
                    <a:pt x="337" y="176"/>
                  </a:cubicBezTo>
                  <a:cubicBezTo>
                    <a:pt x="337" y="265"/>
                    <a:pt x="265" y="337"/>
                    <a:pt x="177" y="337"/>
                  </a:cubicBezTo>
                  <a:cubicBezTo>
                    <a:pt x="124" y="337"/>
                    <a:pt x="77" y="312"/>
                    <a:pt x="48" y="273"/>
                  </a:cubicBezTo>
                  <a:cubicBezTo>
                    <a:pt x="112" y="273"/>
                    <a:pt x="112" y="273"/>
                    <a:pt x="112" y="273"/>
                  </a:cubicBezTo>
                  <a:cubicBezTo>
                    <a:pt x="117" y="273"/>
                    <a:pt x="120" y="269"/>
                    <a:pt x="120" y="265"/>
                  </a:cubicBezTo>
                  <a:cubicBezTo>
                    <a:pt x="120" y="260"/>
                    <a:pt x="117" y="257"/>
                    <a:pt x="112" y="257"/>
                  </a:cubicBezTo>
                  <a:cubicBezTo>
                    <a:pt x="32" y="257"/>
                    <a:pt x="32" y="257"/>
                    <a:pt x="32" y="257"/>
                  </a:cubicBezTo>
                  <a:cubicBezTo>
                    <a:pt x="28" y="257"/>
                    <a:pt x="24" y="260"/>
                    <a:pt x="24" y="265"/>
                  </a:cubicBezTo>
                  <a:cubicBezTo>
                    <a:pt x="24" y="345"/>
                    <a:pt x="24" y="345"/>
                    <a:pt x="24" y="345"/>
                  </a:cubicBezTo>
                  <a:cubicBezTo>
                    <a:pt x="24" y="349"/>
                    <a:pt x="28" y="353"/>
                    <a:pt x="32" y="353"/>
                  </a:cubicBezTo>
                  <a:cubicBezTo>
                    <a:pt x="36" y="353"/>
                    <a:pt x="40" y="349"/>
                    <a:pt x="40" y="345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72" y="328"/>
                    <a:pt x="121" y="353"/>
                    <a:pt x="177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172"/>
                    <a:pt x="350" y="168"/>
                    <a:pt x="345" y="168"/>
                  </a:cubicBezTo>
                  <a:moveTo>
                    <a:pt x="177" y="16"/>
                  </a:moveTo>
                  <a:cubicBezTo>
                    <a:pt x="229" y="16"/>
                    <a:pt x="276" y="41"/>
                    <a:pt x="305" y="80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36" y="80"/>
                    <a:pt x="233" y="84"/>
                    <a:pt x="233" y="88"/>
                  </a:cubicBezTo>
                  <a:cubicBezTo>
                    <a:pt x="233" y="92"/>
                    <a:pt x="236" y="96"/>
                    <a:pt x="24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5" y="96"/>
                    <a:pt x="329" y="92"/>
                    <a:pt x="329" y="8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29" y="3"/>
                    <a:pt x="325" y="0"/>
                    <a:pt x="321" y="0"/>
                  </a:cubicBezTo>
                  <a:cubicBezTo>
                    <a:pt x="317" y="0"/>
                    <a:pt x="313" y="3"/>
                    <a:pt x="313" y="8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281" y="25"/>
                    <a:pt x="232" y="0"/>
                    <a:pt x="177" y="0"/>
                  </a:cubicBezTo>
                  <a:cubicBezTo>
                    <a:pt x="79" y="0"/>
                    <a:pt x="0" y="79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2" y="184"/>
                    <a:pt x="16" y="181"/>
                    <a:pt x="16" y="176"/>
                  </a:cubicBezTo>
                  <a:cubicBezTo>
                    <a:pt x="16" y="88"/>
                    <a:pt x="88" y="16"/>
                    <a:pt x="177" y="1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BBBAC4E8-0F1C-5046-A639-189DFD13C311}"/>
              </a:ext>
            </a:extLst>
          </p:cNvPr>
          <p:cNvSpPr/>
          <p:nvPr/>
        </p:nvSpPr>
        <p:spPr>
          <a:xfrm>
            <a:off x="883761" y="2543945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Forces</a:t>
            </a: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C174A80-C83E-8D41-A5A6-D6991709D331}"/>
              </a:ext>
            </a:extLst>
          </p:cNvPr>
          <p:cNvSpPr/>
          <p:nvPr/>
        </p:nvSpPr>
        <p:spPr>
          <a:xfrm>
            <a:off x="945483" y="4402670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Menaces</a:t>
            </a: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8AE6983-C6A1-2C4D-92C6-149B8A555ADC}"/>
              </a:ext>
            </a:extLst>
          </p:cNvPr>
          <p:cNvSpPr/>
          <p:nvPr/>
        </p:nvSpPr>
        <p:spPr>
          <a:xfrm>
            <a:off x="8280561" y="2543945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Faiblesses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D586679-FD56-414B-9368-38270745F12A}"/>
              </a:ext>
            </a:extLst>
          </p:cNvPr>
          <p:cNvSpPr/>
          <p:nvPr/>
        </p:nvSpPr>
        <p:spPr>
          <a:xfrm>
            <a:off x="8280561" y="4396953"/>
            <a:ext cx="29719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Opportunités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2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33449" y="0"/>
            <a:ext cx="5162551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"/>
          <a:stretch/>
        </p:blipFill>
        <p:spPr>
          <a:xfrm>
            <a:off x="930560" y="-1"/>
            <a:ext cx="516544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5503" y="1941460"/>
            <a:ext cx="4489622" cy="1132784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What is a B2B Sales Process?</a:t>
            </a:r>
          </a:p>
        </p:txBody>
      </p:sp>
      <p:sp>
        <p:nvSpPr>
          <p:cNvPr id="4" name="Rectangle 3"/>
          <p:cNvSpPr/>
          <p:nvPr/>
        </p:nvSpPr>
        <p:spPr>
          <a:xfrm>
            <a:off x="6940903" y="3433052"/>
            <a:ext cx="35619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B2B sales process is the typical series of predictable events, or phases, required to sell a product or a service by a company to other company. 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4614" y="876300"/>
            <a:ext cx="1638590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+mj-lt"/>
              </a:rPr>
              <a:t>DEFINITION</a:t>
            </a:r>
          </a:p>
        </p:txBody>
      </p:sp>
    </p:spTree>
    <p:extLst>
      <p:ext uri="{BB962C8B-B14F-4D97-AF65-F5344CB8AC3E}">
        <p14:creationId xmlns:p14="http://schemas.microsoft.com/office/powerpoint/2010/main" val="323032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309752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MES MISSIONS</a:t>
            </a:r>
            <a:endParaRPr lang="en-US" sz="3600" dirty="0">
              <a:latin typeface="+mj-lt"/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 rot="5400000">
            <a:off x="1233037" y="1896708"/>
            <a:ext cx="527850" cy="299392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72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633885" cy="33605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1811" y="827314"/>
            <a:ext cx="5324132" cy="711202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Mes</a:t>
            </a:r>
            <a:r>
              <a:rPr lang="en-US" sz="4000" b="1" dirty="0"/>
              <a:t> missions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6461468" y="1356813"/>
            <a:ext cx="161775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MON STAGE</a:t>
            </a:r>
          </a:p>
        </p:txBody>
      </p:sp>
      <p:sp>
        <p:nvSpPr>
          <p:cNvPr id="5" name="Rectangle 4"/>
          <p:cNvSpPr/>
          <p:nvPr/>
        </p:nvSpPr>
        <p:spPr>
          <a:xfrm>
            <a:off x="6451496" y="4654460"/>
            <a:ext cx="46083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Make sure to find a sales manager who loves: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Process Coaching &amp; Motivation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Building Amazing Sales Tools Improvements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Efficient Meetings CRM Systems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Inter-Team Communication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Reporting &amp; Analysis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2" r="6480"/>
          <a:stretch/>
        </p:blipFill>
        <p:spPr>
          <a:xfrm>
            <a:off x="0" y="3341786"/>
            <a:ext cx="5633884" cy="349683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439661" y="3617439"/>
            <a:ext cx="48522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Keep track of all your tasks &amp; when you need to get  Sort Into Groups I better get an overview. Assign Tasks to Colleagues</a:t>
            </a:r>
          </a:p>
        </p:txBody>
      </p:sp>
      <p:sp>
        <p:nvSpPr>
          <p:cNvPr id="9" name="Rectangle 8"/>
          <p:cNvSpPr/>
          <p:nvPr/>
        </p:nvSpPr>
        <p:spPr>
          <a:xfrm>
            <a:off x="6414393" y="2916927"/>
            <a:ext cx="38264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Targeted to digital media planners, it will be available at launch. </a:t>
            </a:r>
          </a:p>
        </p:txBody>
      </p:sp>
    </p:spTree>
    <p:extLst>
      <p:ext uri="{BB962C8B-B14F-4D97-AF65-F5344CB8AC3E}">
        <p14:creationId xmlns:p14="http://schemas.microsoft.com/office/powerpoint/2010/main" val="299024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7" r="2397" b="7198"/>
          <a:stretch/>
        </p:blipFill>
        <p:spPr>
          <a:xfrm>
            <a:off x="6022027" y="0"/>
            <a:ext cx="4810096" cy="583809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06905" y="0"/>
            <a:ext cx="4833155" cy="5824025"/>
          </a:xfrm>
          <a:prstGeom prst="rect">
            <a:avLst/>
          </a:prstGeom>
          <a:solidFill>
            <a:srgbClr val="595959">
              <a:alpha val="89804"/>
            </a:srgb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192" y="705648"/>
            <a:ext cx="5087189" cy="606317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b="1" dirty="0" err="1"/>
              <a:t>Mes</a:t>
            </a:r>
            <a:r>
              <a:rPr lang="en-US" b="1" dirty="0"/>
              <a:t> missions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576192" y="3461192"/>
            <a:ext cx="37100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 	Attract Strangers and generate leads</a:t>
            </a:r>
          </a:p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 Build Interest and create vision</a:t>
            </a:r>
          </a:p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 	Marketing Qualified Lead MQL</a:t>
            </a:r>
          </a:p>
          <a:p>
            <a:pPr>
              <a:tabLst>
                <a:tab pos="236538" algn="l"/>
              </a:tabLs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4. 	Sales Qualified Lead SQL </a:t>
            </a:r>
          </a:p>
        </p:txBody>
      </p:sp>
      <p:sp>
        <p:nvSpPr>
          <p:cNvPr id="5" name="Rectangle 4"/>
          <p:cNvSpPr/>
          <p:nvPr/>
        </p:nvSpPr>
        <p:spPr>
          <a:xfrm>
            <a:off x="6375159" y="996726"/>
            <a:ext cx="418967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Qualified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Solution Definition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Proposal Submitted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Shortlisted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Project confirmed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Contract Negotiation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Contract Closure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Closed - Won</a:t>
            </a:r>
          </a:p>
        </p:txBody>
      </p:sp>
      <p:sp>
        <p:nvSpPr>
          <p:cNvPr id="8" name="Rectangle 7"/>
          <p:cNvSpPr/>
          <p:nvPr/>
        </p:nvSpPr>
        <p:spPr>
          <a:xfrm>
            <a:off x="568255" y="1176407"/>
            <a:ext cx="2773516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+mj-lt"/>
              </a:rPr>
              <a:t>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DECISION PROCESS </a:t>
            </a:r>
          </a:p>
        </p:txBody>
      </p:sp>
      <p:sp>
        <p:nvSpPr>
          <p:cNvPr id="6" name="Rectangle 5"/>
          <p:cNvSpPr/>
          <p:nvPr/>
        </p:nvSpPr>
        <p:spPr>
          <a:xfrm>
            <a:off x="576192" y="2721318"/>
            <a:ext cx="43375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A lot of sales peoples time are wasted on deals that will never happen. </a:t>
            </a:r>
          </a:p>
        </p:txBody>
      </p:sp>
    </p:spTree>
    <p:extLst>
      <p:ext uri="{BB962C8B-B14F-4D97-AF65-F5344CB8AC3E}">
        <p14:creationId xmlns:p14="http://schemas.microsoft.com/office/powerpoint/2010/main" val="413996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575955" y="1669143"/>
            <a:ext cx="5110843" cy="668337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3200" dirty="0" err="1"/>
              <a:t>Quelques</a:t>
            </a:r>
            <a:r>
              <a:rPr lang="en-US" sz="3200" dirty="0"/>
              <a:t> </a:t>
            </a:r>
            <a:r>
              <a:rPr lang="en-US" sz="3200" dirty="0" err="1"/>
              <a:t>remerciements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3035300" y="3995418"/>
            <a:ext cx="6121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>
                <a:solidFill>
                  <a:schemeClr val="bg1"/>
                </a:solidFill>
              </a:rPr>
              <a:t>Mon </a:t>
            </a:r>
            <a:r>
              <a:rPr lang="en-US" sz="2400" dirty="0" err="1">
                <a:solidFill>
                  <a:schemeClr val="bg1"/>
                </a:solidFill>
              </a:rPr>
              <a:t>tuteur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>
                <a:solidFill>
                  <a:schemeClr val="bg1"/>
                </a:solidFill>
              </a:rPr>
              <a:t>Mon maître de stage</a:t>
            </a:r>
          </a:p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 err="1">
                <a:solidFill>
                  <a:schemeClr val="bg1"/>
                </a:solidFill>
              </a:rPr>
              <a:t>L’entreprise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 algn="ctr">
              <a:buFont typeface="Wingdings" pitchFamily="2" charset="2"/>
              <a:buChar char="ü"/>
            </a:pPr>
            <a:r>
              <a:rPr lang="en-US" sz="2400" dirty="0" err="1">
                <a:solidFill>
                  <a:schemeClr val="bg1"/>
                </a:solidFill>
              </a:rPr>
              <a:t>L’école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558971" y="6243865"/>
            <a:ext cx="1074057" cy="159657"/>
            <a:chOff x="4455886" y="5172982"/>
            <a:chExt cx="1074057" cy="159657"/>
          </a:xfrm>
        </p:grpSpPr>
        <p:sp>
          <p:nvSpPr>
            <p:cNvPr id="7" name="5-Point Star 6"/>
            <p:cNvSpPr/>
            <p:nvPr/>
          </p:nvSpPr>
          <p:spPr>
            <a:xfrm>
              <a:off x="44558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46844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5-Point Star 8"/>
            <p:cNvSpPr/>
            <p:nvPr/>
          </p:nvSpPr>
          <p:spPr>
            <a:xfrm>
              <a:off x="49130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5-Point Star 9"/>
            <p:cNvSpPr/>
            <p:nvPr/>
          </p:nvSpPr>
          <p:spPr>
            <a:xfrm>
              <a:off x="51416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5-Point Star 10"/>
            <p:cNvSpPr/>
            <p:nvPr/>
          </p:nvSpPr>
          <p:spPr>
            <a:xfrm>
              <a:off x="5370286" y="5172982"/>
              <a:ext cx="159657" cy="159657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4876993" y="2520180"/>
            <a:ext cx="2506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dirty="0">
                <a:solidFill>
                  <a:schemeClr val="bg1"/>
                </a:solidFill>
                <a:latin typeface="+mj-lt"/>
              </a:rPr>
              <a:t>GILLES PIERCE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445909" y="2858138"/>
            <a:ext cx="33691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Stage chez Nike, Paris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7" name="Round Same Side Corner Rectangle 16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76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233" y="835853"/>
            <a:ext cx="4840350" cy="89719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dirty="0"/>
              <a:t>Mon planning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624233" y="1441777"/>
            <a:ext cx="3935693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ORGANISATION DE MON STAGE</a:t>
            </a:r>
          </a:p>
        </p:txBody>
      </p:sp>
      <p:graphicFrame>
        <p:nvGraphicFramePr>
          <p:cNvPr id="23" name="Table 3">
            <a:extLst>
              <a:ext uri="{FF2B5EF4-FFF2-40B4-BE49-F238E27FC236}">
                <a16:creationId xmlns:a16="http://schemas.microsoft.com/office/drawing/2014/main" id="{89B8569F-3B43-6642-952B-88EFBA44D25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23017" y="2604979"/>
          <a:ext cx="10149783" cy="296093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29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7665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93489"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Jan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Feb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Mar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Apr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May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Jun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Jul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Aug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Sep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Oct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Nov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dirty="0"/>
                        <a:t>Dec</a:t>
                      </a:r>
                      <a:endParaRPr lang="en-US" sz="850" b="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Meeting &amp; Presentation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Wire framing &amp; Layout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Problem Solving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Coding &amp; Interactive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3489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Publish &amp; launch</a:t>
                      </a:r>
                    </a:p>
                  </a:txBody>
                  <a:tcPr marL="137160" marR="13716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4" name="Chevron 23">
            <a:extLst>
              <a:ext uri="{FF2B5EF4-FFF2-40B4-BE49-F238E27FC236}">
                <a16:creationId xmlns:a16="http://schemas.microsoft.com/office/drawing/2014/main" id="{75D3AF48-61D4-E845-9F9C-DC1546F5BBC8}"/>
              </a:ext>
            </a:extLst>
          </p:cNvPr>
          <p:cNvSpPr/>
          <p:nvPr/>
        </p:nvSpPr>
        <p:spPr>
          <a:xfrm>
            <a:off x="3521331" y="3226181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Chevron 24">
            <a:extLst>
              <a:ext uri="{FF2B5EF4-FFF2-40B4-BE49-F238E27FC236}">
                <a16:creationId xmlns:a16="http://schemas.microsoft.com/office/drawing/2014/main" id="{0D86B0A5-37E3-F942-8F10-471E95E175A2}"/>
              </a:ext>
            </a:extLst>
          </p:cNvPr>
          <p:cNvSpPr/>
          <p:nvPr/>
        </p:nvSpPr>
        <p:spPr>
          <a:xfrm>
            <a:off x="4036127" y="3742324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Chevron 25">
            <a:extLst>
              <a:ext uri="{FF2B5EF4-FFF2-40B4-BE49-F238E27FC236}">
                <a16:creationId xmlns:a16="http://schemas.microsoft.com/office/drawing/2014/main" id="{D2DC7863-5A0A-C944-9294-A8A2D7A10452}"/>
              </a:ext>
            </a:extLst>
          </p:cNvPr>
          <p:cNvSpPr/>
          <p:nvPr/>
        </p:nvSpPr>
        <p:spPr>
          <a:xfrm>
            <a:off x="5066513" y="4211857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>
            <a:extLst>
              <a:ext uri="{FF2B5EF4-FFF2-40B4-BE49-F238E27FC236}">
                <a16:creationId xmlns:a16="http://schemas.microsoft.com/office/drawing/2014/main" id="{DB00E1EE-1053-5048-A7BE-7B03D242D10B}"/>
              </a:ext>
            </a:extLst>
          </p:cNvPr>
          <p:cNvSpPr/>
          <p:nvPr/>
        </p:nvSpPr>
        <p:spPr>
          <a:xfrm>
            <a:off x="6111944" y="4702068"/>
            <a:ext cx="2100155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Chevron 27">
            <a:extLst>
              <a:ext uri="{FF2B5EF4-FFF2-40B4-BE49-F238E27FC236}">
                <a16:creationId xmlns:a16="http://schemas.microsoft.com/office/drawing/2014/main" id="{E1C445C8-878C-1A47-B221-EA0AB38BF84F}"/>
              </a:ext>
            </a:extLst>
          </p:cNvPr>
          <p:cNvSpPr/>
          <p:nvPr/>
        </p:nvSpPr>
        <p:spPr>
          <a:xfrm>
            <a:off x="7641482" y="5192279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hevron 28">
            <a:extLst>
              <a:ext uri="{FF2B5EF4-FFF2-40B4-BE49-F238E27FC236}">
                <a16:creationId xmlns:a16="http://schemas.microsoft.com/office/drawing/2014/main" id="{AC4CABCB-AB31-E747-9A75-974B9086E75D}"/>
              </a:ext>
            </a:extLst>
          </p:cNvPr>
          <p:cNvSpPr/>
          <p:nvPr/>
        </p:nvSpPr>
        <p:spPr>
          <a:xfrm>
            <a:off x="3521332" y="3226181"/>
            <a:ext cx="1620096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Chevron 29">
            <a:extLst>
              <a:ext uri="{FF2B5EF4-FFF2-40B4-BE49-F238E27FC236}">
                <a16:creationId xmlns:a16="http://schemas.microsoft.com/office/drawing/2014/main" id="{AE1F1E2A-D420-4348-AD5B-C2773EE11581}"/>
              </a:ext>
            </a:extLst>
          </p:cNvPr>
          <p:cNvSpPr/>
          <p:nvPr/>
        </p:nvSpPr>
        <p:spPr>
          <a:xfrm>
            <a:off x="4036126" y="3742324"/>
            <a:ext cx="1578822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Chevron 30">
            <a:extLst>
              <a:ext uri="{FF2B5EF4-FFF2-40B4-BE49-F238E27FC236}">
                <a16:creationId xmlns:a16="http://schemas.microsoft.com/office/drawing/2014/main" id="{E7F2FF9F-02AC-004E-9128-970FE621FAB6}"/>
              </a:ext>
            </a:extLst>
          </p:cNvPr>
          <p:cNvSpPr/>
          <p:nvPr/>
        </p:nvSpPr>
        <p:spPr>
          <a:xfrm>
            <a:off x="6111943" y="4702068"/>
            <a:ext cx="704743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Chevron 31">
            <a:extLst>
              <a:ext uri="{FF2B5EF4-FFF2-40B4-BE49-F238E27FC236}">
                <a16:creationId xmlns:a16="http://schemas.microsoft.com/office/drawing/2014/main" id="{6165DE2D-41BF-F048-8DEA-7E9F4D28155F}"/>
              </a:ext>
            </a:extLst>
          </p:cNvPr>
          <p:cNvSpPr/>
          <p:nvPr/>
        </p:nvSpPr>
        <p:spPr>
          <a:xfrm>
            <a:off x="5066514" y="4211857"/>
            <a:ext cx="1043940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3" name="Group 16">
            <a:extLst>
              <a:ext uri="{FF2B5EF4-FFF2-40B4-BE49-F238E27FC236}">
                <a16:creationId xmlns:a16="http://schemas.microsoft.com/office/drawing/2014/main" id="{5733AB14-6976-954C-AC69-B9EB93041A9A}"/>
              </a:ext>
            </a:extLst>
          </p:cNvPr>
          <p:cNvGrpSpPr/>
          <p:nvPr/>
        </p:nvGrpSpPr>
        <p:grpSpPr>
          <a:xfrm>
            <a:off x="4398912" y="5770264"/>
            <a:ext cx="809310" cy="128240"/>
            <a:chOff x="2862249" y="4261236"/>
            <a:chExt cx="809310" cy="128240"/>
          </a:xfrm>
        </p:grpSpPr>
        <p:sp>
          <p:nvSpPr>
            <p:cNvPr id="34" name="Chevron 33">
              <a:extLst>
                <a:ext uri="{FF2B5EF4-FFF2-40B4-BE49-F238E27FC236}">
                  <a16:creationId xmlns:a16="http://schemas.microsoft.com/office/drawing/2014/main" id="{39A698FA-9248-2E4E-8382-021C523793B3}"/>
                </a:ext>
              </a:extLst>
            </p:cNvPr>
            <p:cNvSpPr/>
            <p:nvPr/>
          </p:nvSpPr>
          <p:spPr>
            <a:xfrm>
              <a:off x="2862249" y="4276347"/>
              <a:ext cx="274637" cy="11312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35" name="TextBox 15">
              <a:extLst>
                <a:ext uri="{FF2B5EF4-FFF2-40B4-BE49-F238E27FC236}">
                  <a16:creationId xmlns:a16="http://schemas.microsoft.com/office/drawing/2014/main" id="{49C29551-10BE-1A44-950B-8C23A1D4ACD5}"/>
                </a:ext>
              </a:extLst>
            </p:cNvPr>
            <p:cNvSpPr txBox="1"/>
            <p:nvPr/>
          </p:nvSpPr>
          <p:spPr>
            <a:xfrm>
              <a:off x="3186629" y="4261236"/>
              <a:ext cx="484930" cy="128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1050" dirty="0" err="1">
                  <a:latin typeface="Lato" panose="020F0502020204030203" pitchFamily="34" charset="0"/>
                  <a:ea typeface="Roboto light" panose="02000000000000000000" pitchFamily="2" charset="0"/>
                </a:rPr>
                <a:t>Terminé</a:t>
              </a:r>
              <a:endParaRPr lang="en-US" sz="1050" dirty="0"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</p:grpSp>
      <p:grpSp>
        <p:nvGrpSpPr>
          <p:cNvPr id="36" name="Group 18">
            <a:extLst>
              <a:ext uri="{FF2B5EF4-FFF2-40B4-BE49-F238E27FC236}">
                <a16:creationId xmlns:a16="http://schemas.microsoft.com/office/drawing/2014/main" id="{CAC62EA1-DAF6-8446-9632-9E8080B2E5DA}"/>
              </a:ext>
            </a:extLst>
          </p:cNvPr>
          <p:cNvGrpSpPr/>
          <p:nvPr/>
        </p:nvGrpSpPr>
        <p:grpSpPr>
          <a:xfrm>
            <a:off x="5397067" y="5770264"/>
            <a:ext cx="1833428" cy="128240"/>
            <a:chOff x="3860404" y="4261236"/>
            <a:chExt cx="1833428" cy="128240"/>
          </a:xfrm>
        </p:grpSpPr>
        <p:sp>
          <p:nvSpPr>
            <p:cNvPr id="37" name="TextBox 17">
              <a:extLst>
                <a:ext uri="{FF2B5EF4-FFF2-40B4-BE49-F238E27FC236}">
                  <a16:creationId xmlns:a16="http://schemas.microsoft.com/office/drawing/2014/main" id="{861F0B56-2FD4-4C43-A092-E1FA6E35DB32}"/>
                </a:ext>
              </a:extLst>
            </p:cNvPr>
            <p:cNvSpPr txBox="1"/>
            <p:nvPr/>
          </p:nvSpPr>
          <p:spPr>
            <a:xfrm>
              <a:off x="4188352" y="4261236"/>
              <a:ext cx="1505480" cy="128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1050" dirty="0" err="1">
                  <a:latin typeface="Lato" panose="020F0502020204030203" pitchFamily="34" charset="0"/>
                  <a:ea typeface="Roboto light" panose="02000000000000000000" pitchFamily="2" charset="0"/>
                </a:rPr>
                <a:t>En</a:t>
              </a:r>
              <a:r>
                <a:rPr lang="en-US" sz="1050" dirty="0">
                  <a:latin typeface="Lato" panose="020F0502020204030203" pitchFamily="34" charset="0"/>
                  <a:ea typeface="Roboto light" panose="02000000000000000000" pitchFamily="2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  <a:ea typeface="Roboto light" panose="02000000000000000000" pitchFamily="2" charset="0"/>
                </a:rPr>
                <a:t>cours</a:t>
              </a:r>
              <a:endParaRPr lang="en-US" sz="1050" dirty="0"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38" name="Chevron 37">
              <a:extLst>
                <a:ext uri="{FF2B5EF4-FFF2-40B4-BE49-F238E27FC236}">
                  <a16:creationId xmlns:a16="http://schemas.microsoft.com/office/drawing/2014/main" id="{86B878BA-CBB8-6241-B2CF-8A8380A33610}"/>
                </a:ext>
              </a:extLst>
            </p:cNvPr>
            <p:cNvSpPr/>
            <p:nvPr/>
          </p:nvSpPr>
          <p:spPr>
            <a:xfrm>
              <a:off x="3860404" y="4276347"/>
              <a:ext cx="274637" cy="113129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</p:grpSp>
      <p:cxnSp>
        <p:nvCxnSpPr>
          <p:cNvPr id="39" name="Straight Connector 22">
            <a:extLst>
              <a:ext uri="{FF2B5EF4-FFF2-40B4-BE49-F238E27FC236}">
                <a16:creationId xmlns:a16="http://schemas.microsoft.com/office/drawing/2014/main" id="{C25605D0-07BA-034A-858D-429C9F900787}"/>
              </a:ext>
            </a:extLst>
          </p:cNvPr>
          <p:cNvCxnSpPr/>
          <p:nvPr/>
        </p:nvCxnSpPr>
        <p:spPr>
          <a:xfrm>
            <a:off x="6962660" y="3297996"/>
            <a:ext cx="0" cy="1952625"/>
          </a:xfrm>
          <a:prstGeom prst="line">
            <a:avLst/>
          </a:prstGeom>
          <a:ln w="12700">
            <a:solidFill>
              <a:schemeClr val="accent2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3">
            <a:extLst>
              <a:ext uri="{FF2B5EF4-FFF2-40B4-BE49-F238E27FC236}">
                <a16:creationId xmlns:a16="http://schemas.microsoft.com/office/drawing/2014/main" id="{175C49C0-B4D4-EC42-94BF-0AE41D835BF6}"/>
              </a:ext>
            </a:extLst>
          </p:cNvPr>
          <p:cNvSpPr txBox="1"/>
          <p:nvPr/>
        </p:nvSpPr>
        <p:spPr>
          <a:xfrm>
            <a:off x="6587345" y="5329415"/>
            <a:ext cx="750629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900" b="1" dirty="0" err="1">
                <a:latin typeface="Lato" panose="020F0502020204030203" pitchFamily="34" charset="0"/>
                <a:ea typeface="Roboto light" panose="02000000000000000000" pitchFamily="2" charset="0"/>
              </a:rPr>
              <a:t>Aujourd’hui</a:t>
            </a:r>
            <a:endParaRPr lang="en-US" sz="900" b="1" dirty="0">
              <a:latin typeface="Lato" panose="020F0502020204030203" pitchFamily="34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6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586" y="811452"/>
            <a:ext cx="3704691" cy="56015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Mes</a:t>
            </a:r>
            <a:r>
              <a:rPr lang="en-US" sz="4000" b="1" dirty="0"/>
              <a:t> </a:t>
            </a:r>
            <a:r>
              <a:rPr lang="en-US" sz="4000" b="1" dirty="0" err="1"/>
              <a:t>résultats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617340" y="1293599"/>
            <a:ext cx="1656223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MA MISSION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616586" y="4989164"/>
            <a:ext cx="40612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Easy to consume and great for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prospects early in the buying process.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206181" y="0"/>
            <a:ext cx="6985819" cy="7102431"/>
            <a:chOff x="6106631" y="-6465"/>
            <a:chExt cx="6085369" cy="6186950"/>
          </a:xfrm>
        </p:grpSpPr>
        <p:grpSp>
          <p:nvGrpSpPr>
            <p:cNvPr id="7" name="Group 6"/>
            <p:cNvGrpSpPr/>
            <p:nvPr/>
          </p:nvGrpSpPr>
          <p:grpSpPr>
            <a:xfrm>
              <a:off x="6106631" y="-6465"/>
              <a:ext cx="6085369" cy="5970130"/>
              <a:chOff x="6106631" y="-6465"/>
              <a:chExt cx="6085369" cy="5970130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06631" y="3760157"/>
                <a:ext cx="3045597" cy="2203508"/>
              </a:xfrm>
              <a:prstGeom prst="rect">
                <a:avLst/>
              </a:prstGeom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19479" y="-6465"/>
                <a:ext cx="3031977" cy="3687195"/>
              </a:xfrm>
              <a:prstGeom prst="rect">
                <a:avLst/>
              </a:prstGeom>
            </p:spPr>
          </p:pic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004"/>
              <a:stretch/>
            </p:blipFill>
            <p:spPr>
              <a:xfrm>
                <a:off x="9229559" y="0"/>
                <a:ext cx="2962441" cy="2147594"/>
              </a:xfrm>
              <a:prstGeom prst="rect">
                <a:avLst/>
              </a:prstGeom>
            </p:spPr>
          </p:pic>
        </p:grp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70" t="5344" r="12186" b="-5344"/>
            <a:stretch/>
          </p:blipFill>
          <p:spPr>
            <a:xfrm>
              <a:off x="9229559" y="2245339"/>
              <a:ext cx="2962441" cy="3935146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673729" y="2855647"/>
            <a:ext cx="914400" cy="914400"/>
            <a:chOff x="673729" y="3017878"/>
            <a:chExt cx="1285875" cy="1281075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886619" y="3228368"/>
              <a:ext cx="860094" cy="860094"/>
              <a:chOff x="1678" y="2"/>
              <a:chExt cx="4320" cy="4320"/>
            </a:xfrm>
          </p:grpSpPr>
          <p:sp>
            <p:nvSpPr>
              <p:cNvPr id="11" name="Oval 5"/>
              <p:cNvSpPr>
                <a:spLocks noChangeArrowheads="1"/>
              </p:cNvSpPr>
              <p:nvPr/>
            </p:nvSpPr>
            <p:spPr bwMode="auto">
              <a:xfrm>
                <a:off x="1678" y="2"/>
                <a:ext cx="4320" cy="4320"/>
              </a:xfrm>
              <a:prstGeom prst="ellipse">
                <a:avLst/>
              </a:prstGeom>
              <a:solidFill>
                <a:srgbClr val="3C5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1678" y="1184"/>
                <a:ext cx="2421" cy="3138"/>
              </a:xfrm>
              <a:custGeom>
                <a:avLst/>
                <a:gdLst>
                  <a:gd name="T0" fmla="*/ 1335 w 1335"/>
                  <a:gd name="T1" fmla="*/ 1721 h 1730"/>
                  <a:gd name="T2" fmla="*/ 1191 w 1335"/>
                  <a:gd name="T3" fmla="*/ 1730 h 1730"/>
                  <a:gd name="T4" fmla="*/ 0 w 1335"/>
                  <a:gd name="T5" fmla="*/ 539 h 1730"/>
                  <a:gd name="T6" fmla="*/ 129 w 1335"/>
                  <a:gd name="T7" fmla="*/ 0 h 1730"/>
                  <a:gd name="T8" fmla="*/ 1335 w 1335"/>
                  <a:gd name="T9" fmla="*/ 0 h 1730"/>
                  <a:gd name="T10" fmla="*/ 1335 w 1335"/>
                  <a:gd name="T11" fmla="*/ 1721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5" h="1730">
                    <a:moveTo>
                      <a:pt x="1335" y="1721"/>
                    </a:moveTo>
                    <a:cubicBezTo>
                      <a:pt x="1288" y="1727"/>
                      <a:pt x="1240" y="1730"/>
                      <a:pt x="1191" y="1730"/>
                    </a:cubicBezTo>
                    <a:cubicBezTo>
                      <a:pt x="533" y="1730"/>
                      <a:pt x="0" y="1197"/>
                      <a:pt x="0" y="539"/>
                    </a:cubicBezTo>
                    <a:cubicBezTo>
                      <a:pt x="0" y="345"/>
                      <a:pt x="47" y="161"/>
                      <a:pt x="129" y="0"/>
                    </a:cubicBezTo>
                    <a:cubicBezTo>
                      <a:pt x="1335" y="0"/>
                      <a:pt x="1335" y="0"/>
                      <a:pt x="1335" y="0"/>
                    </a:cubicBezTo>
                    <a:cubicBezTo>
                      <a:pt x="1335" y="1721"/>
                      <a:pt x="1335" y="1721"/>
                      <a:pt x="1335" y="1721"/>
                    </a:cubicBezTo>
                    <a:close/>
                  </a:path>
                </a:pathLst>
              </a:custGeom>
              <a:solidFill>
                <a:srgbClr val="FF4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2629" y="593"/>
                <a:ext cx="2419" cy="3138"/>
              </a:xfrm>
              <a:custGeom>
                <a:avLst/>
                <a:gdLst>
                  <a:gd name="T0" fmla="*/ 9 w 1334"/>
                  <a:gd name="T1" fmla="*/ 0 h 1730"/>
                  <a:gd name="T2" fmla="*/ 1325 w 1334"/>
                  <a:gd name="T3" fmla="*/ 0 h 1730"/>
                  <a:gd name="T4" fmla="*/ 1334 w 1334"/>
                  <a:gd name="T5" fmla="*/ 9 h 1730"/>
                  <a:gd name="T6" fmla="*/ 1334 w 1334"/>
                  <a:gd name="T7" fmla="*/ 1721 h 1730"/>
                  <a:gd name="T8" fmla="*/ 1325 w 1334"/>
                  <a:gd name="T9" fmla="*/ 1730 h 1730"/>
                  <a:gd name="T10" fmla="*/ 9 w 1334"/>
                  <a:gd name="T11" fmla="*/ 1730 h 1730"/>
                  <a:gd name="T12" fmla="*/ 0 w 1334"/>
                  <a:gd name="T13" fmla="*/ 1721 h 1730"/>
                  <a:gd name="T14" fmla="*/ 0 w 1334"/>
                  <a:gd name="T15" fmla="*/ 9 h 1730"/>
                  <a:gd name="T16" fmla="*/ 9 w 1334"/>
                  <a:gd name="T17" fmla="*/ 0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4" h="1730">
                    <a:moveTo>
                      <a:pt x="9" y="0"/>
                    </a:moveTo>
                    <a:cubicBezTo>
                      <a:pt x="1325" y="0"/>
                      <a:pt x="1325" y="0"/>
                      <a:pt x="1325" y="0"/>
                    </a:cubicBezTo>
                    <a:cubicBezTo>
                      <a:pt x="1330" y="0"/>
                      <a:pt x="1334" y="4"/>
                      <a:pt x="1334" y="9"/>
                    </a:cubicBezTo>
                    <a:cubicBezTo>
                      <a:pt x="1334" y="1721"/>
                      <a:pt x="1334" y="1721"/>
                      <a:pt x="1334" y="1721"/>
                    </a:cubicBezTo>
                    <a:cubicBezTo>
                      <a:pt x="1334" y="1726"/>
                      <a:pt x="1330" y="1730"/>
                      <a:pt x="1325" y="1730"/>
                    </a:cubicBezTo>
                    <a:cubicBezTo>
                      <a:pt x="9" y="1730"/>
                      <a:pt x="9" y="1730"/>
                      <a:pt x="9" y="1730"/>
                    </a:cubicBezTo>
                    <a:cubicBezTo>
                      <a:pt x="4" y="1730"/>
                      <a:pt x="0" y="1726"/>
                      <a:pt x="0" y="172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E1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>
                <a:off x="2775" y="762"/>
                <a:ext cx="2126" cy="2800"/>
              </a:xfrm>
              <a:prstGeom prst="rect">
                <a:avLst/>
              </a:prstGeom>
              <a:solidFill>
                <a:srgbClr val="F2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3577" y="2"/>
                <a:ext cx="2421" cy="3137"/>
              </a:xfrm>
              <a:custGeom>
                <a:avLst/>
                <a:gdLst>
                  <a:gd name="T0" fmla="*/ 1335 w 1335"/>
                  <a:gd name="T1" fmla="*/ 10 h 1730"/>
                  <a:gd name="T2" fmla="*/ 1335 w 1335"/>
                  <a:gd name="T3" fmla="*/ 1721 h 1730"/>
                  <a:gd name="T4" fmla="*/ 1325 w 1335"/>
                  <a:gd name="T5" fmla="*/ 1730 h 1730"/>
                  <a:gd name="T6" fmla="*/ 9 w 1335"/>
                  <a:gd name="T7" fmla="*/ 1730 h 1730"/>
                  <a:gd name="T8" fmla="*/ 0 w 1335"/>
                  <a:gd name="T9" fmla="*/ 1721 h 1730"/>
                  <a:gd name="T10" fmla="*/ 0 w 1335"/>
                  <a:gd name="T11" fmla="*/ 10 h 1730"/>
                  <a:gd name="T12" fmla="*/ 9 w 1335"/>
                  <a:gd name="T13" fmla="*/ 0 h 1730"/>
                  <a:gd name="T14" fmla="*/ 1325 w 1335"/>
                  <a:gd name="T15" fmla="*/ 0 h 1730"/>
                  <a:gd name="T16" fmla="*/ 1335 w 1335"/>
                  <a:gd name="T17" fmla="*/ 10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5" h="1730">
                    <a:moveTo>
                      <a:pt x="1335" y="10"/>
                    </a:moveTo>
                    <a:cubicBezTo>
                      <a:pt x="1335" y="1721"/>
                      <a:pt x="1335" y="1721"/>
                      <a:pt x="1335" y="1721"/>
                    </a:cubicBezTo>
                    <a:cubicBezTo>
                      <a:pt x="1335" y="1726"/>
                      <a:pt x="1330" y="1730"/>
                      <a:pt x="1325" y="1730"/>
                    </a:cubicBezTo>
                    <a:cubicBezTo>
                      <a:pt x="9" y="1730"/>
                      <a:pt x="9" y="1730"/>
                      <a:pt x="9" y="1730"/>
                    </a:cubicBezTo>
                    <a:cubicBezTo>
                      <a:pt x="4" y="1730"/>
                      <a:pt x="0" y="1726"/>
                      <a:pt x="0" y="17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9" y="0"/>
                    </a:cubicBezTo>
                    <a:cubicBezTo>
                      <a:pt x="1325" y="0"/>
                      <a:pt x="1325" y="0"/>
                      <a:pt x="1325" y="0"/>
                    </a:cubicBezTo>
                    <a:cubicBezTo>
                      <a:pt x="1330" y="0"/>
                      <a:pt x="1335" y="5"/>
                      <a:pt x="1335" y="10"/>
                    </a:cubicBezTo>
                    <a:close/>
                  </a:path>
                </a:pathLst>
              </a:custGeom>
              <a:solidFill>
                <a:srgbClr val="F5F0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0"/>
              <p:cNvSpPr>
                <a:spLocks noEditPoints="1"/>
              </p:cNvSpPr>
              <p:nvPr/>
            </p:nvSpPr>
            <p:spPr bwMode="auto">
              <a:xfrm>
                <a:off x="3787" y="171"/>
                <a:ext cx="1941" cy="2783"/>
              </a:xfrm>
              <a:custGeom>
                <a:avLst/>
                <a:gdLst>
                  <a:gd name="T0" fmla="*/ 0 w 1070"/>
                  <a:gd name="T1" fmla="*/ 0 h 1535"/>
                  <a:gd name="T2" fmla="*/ 419 w 1070"/>
                  <a:gd name="T3" fmla="*/ 0 h 1535"/>
                  <a:gd name="T4" fmla="*/ 419 w 1070"/>
                  <a:gd name="T5" fmla="*/ 1535 h 1535"/>
                  <a:gd name="T6" fmla="*/ 0 w 1070"/>
                  <a:gd name="T7" fmla="*/ 1535 h 1535"/>
                  <a:gd name="T8" fmla="*/ 0 w 1070"/>
                  <a:gd name="T9" fmla="*/ 0 h 1535"/>
                  <a:gd name="T10" fmla="*/ 1060 w 1070"/>
                  <a:gd name="T11" fmla="*/ 1070 h 1535"/>
                  <a:gd name="T12" fmla="*/ 474 w 1070"/>
                  <a:gd name="T13" fmla="*/ 1070 h 1535"/>
                  <a:gd name="T14" fmla="*/ 465 w 1070"/>
                  <a:gd name="T15" fmla="*/ 1079 h 1535"/>
                  <a:gd name="T16" fmla="*/ 465 w 1070"/>
                  <a:gd name="T17" fmla="*/ 1386 h 1535"/>
                  <a:gd name="T18" fmla="*/ 474 w 1070"/>
                  <a:gd name="T19" fmla="*/ 1396 h 1535"/>
                  <a:gd name="T20" fmla="*/ 1060 w 1070"/>
                  <a:gd name="T21" fmla="*/ 1396 h 1535"/>
                  <a:gd name="T22" fmla="*/ 1070 w 1070"/>
                  <a:gd name="T23" fmla="*/ 1386 h 1535"/>
                  <a:gd name="T24" fmla="*/ 1070 w 1070"/>
                  <a:gd name="T25" fmla="*/ 1079 h 1535"/>
                  <a:gd name="T26" fmla="*/ 1060 w 1070"/>
                  <a:gd name="T27" fmla="*/ 1070 h 1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0" h="1535">
                    <a:moveTo>
                      <a:pt x="0" y="0"/>
                    </a:moveTo>
                    <a:cubicBezTo>
                      <a:pt x="419" y="0"/>
                      <a:pt x="419" y="0"/>
                      <a:pt x="419" y="0"/>
                    </a:cubicBezTo>
                    <a:cubicBezTo>
                      <a:pt x="419" y="1535"/>
                      <a:pt x="419" y="1535"/>
                      <a:pt x="419" y="1535"/>
                    </a:cubicBezTo>
                    <a:cubicBezTo>
                      <a:pt x="0" y="1535"/>
                      <a:pt x="0" y="1535"/>
                      <a:pt x="0" y="1535"/>
                    </a:cubicBezTo>
                    <a:lnTo>
                      <a:pt x="0" y="0"/>
                    </a:lnTo>
                    <a:close/>
                    <a:moveTo>
                      <a:pt x="1060" y="1070"/>
                    </a:moveTo>
                    <a:cubicBezTo>
                      <a:pt x="474" y="1070"/>
                      <a:pt x="474" y="1070"/>
                      <a:pt x="474" y="1070"/>
                    </a:cubicBezTo>
                    <a:cubicBezTo>
                      <a:pt x="469" y="1070"/>
                      <a:pt x="465" y="1074"/>
                      <a:pt x="465" y="1079"/>
                    </a:cubicBezTo>
                    <a:cubicBezTo>
                      <a:pt x="465" y="1386"/>
                      <a:pt x="465" y="1386"/>
                      <a:pt x="465" y="1386"/>
                    </a:cubicBezTo>
                    <a:cubicBezTo>
                      <a:pt x="465" y="1391"/>
                      <a:pt x="469" y="1396"/>
                      <a:pt x="474" y="1396"/>
                    </a:cubicBezTo>
                    <a:cubicBezTo>
                      <a:pt x="1060" y="1396"/>
                      <a:pt x="1060" y="1396"/>
                      <a:pt x="1060" y="1396"/>
                    </a:cubicBezTo>
                    <a:cubicBezTo>
                      <a:pt x="1066" y="1396"/>
                      <a:pt x="1070" y="1391"/>
                      <a:pt x="1070" y="1386"/>
                    </a:cubicBezTo>
                    <a:cubicBezTo>
                      <a:pt x="1070" y="1079"/>
                      <a:pt x="1070" y="1079"/>
                      <a:pt x="1070" y="1079"/>
                    </a:cubicBezTo>
                    <a:cubicBezTo>
                      <a:pt x="1070" y="1074"/>
                      <a:pt x="1066" y="1070"/>
                      <a:pt x="1060" y="1070"/>
                    </a:cubicBezTo>
                    <a:close/>
                  </a:path>
                </a:pathLst>
              </a:custGeom>
              <a:solidFill>
                <a:srgbClr val="B4E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1"/>
              <p:cNvSpPr>
                <a:spLocks noEditPoints="1"/>
              </p:cNvSpPr>
              <p:nvPr/>
            </p:nvSpPr>
            <p:spPr bwMode="auto">
              <a:xfrm>
                <a:off x="4631" y="256"/>
                <a:ext cx="1097" cy="2615"/>
              </a:xfrm>
              <a:custGeom>
                <a:avLst/>
                <a:gdLst>
                  <a:gd name="T0" fmla="*/ 605 w 605"/>
                  <a:gd name="T1" fmla="*/ 37 h 1442"/>
                  <a:gd name="T2" fmla="*/ 9 w 605"/>
                  <a:gd name="T3" fmla="*/ 46 h 1442"/>
                  <a:gd name="T4" fmla="*/ 0 w 605"/>
                  <a:gd name="T5" fmla="*/ 9 h 1442"/>
                  <a:gd name="T6" fmla="*/ 595 w 605"/>
                  <a:gd name="T7" fmla="*/ 0 h 1442"/>
                  <a:gd name="T8" fmla="*/ 595 w 605"/>
                  <a:gd name="T9" fmla="*/ 93 h 1442"/>
                  <a:gd name="T10" fmla="*/ 0 w 605"/>
                  <a:gd name="T11" fmla="*/ 102 h 1442"/>
                  <a:gd name="T12" fmla="*/ 9 w 605"/>
                  <a:gd name="T13" fmla="*/ 139 h 1442"/>
                  <a:gd name="T14" fmla="*/ 605 w 605"/>
                  <a:gd name="T15" fmla="*/ 130 h 1442"/>
                  <a:gd name="T16" fmla="*/ 595 w 605"/>
                  <a:gd name="T17" fmla="*/ 93 h 1442"/>
                  <a:gd name="T18" fmla="*/ 9 w 605"/>
                  <a:gd name="T19" fmla="*/ 837 h 1442"/>
                  <a:gd name="T20" fmla="*/ 0 w 605"/>
                  <a:gd name="T21" fmla="*/ 874 h 1442"/>
                  <a:gd name="T22" fmla="*/ 595 w 605"/>
                  <a:gd name="T23" fmla="*/ 884 h 1442"/>
                  <a:gd name="T24" fmla="*/ 605 w 605"/>
                  <a:gd name="T25" fmla="*/ 846 h 1442"/>
                  <a:gd name="T26" fmla="*/ 9 w 605"/>
                  <a:gd name="T27" fmla="*/ 977 h 1442"/>
                  <a:gd name="T28" fmla="*/ 465 w 605"/>
                  <a:gd name="T29" fmla="*/ 967 h 1442"/>
                  <a:gd name="T30" fmla="*/ 456 w 605"/>
                  <a:gd name="T31" fmla="*/ 930 h 1442"/>
                  <a:gd name="T32" fmla="*/ 0 w 605"/>
                  <a:gd name="T33" fmla="*/ 939 h 1442"/>
                  <a:gd name="T34" fmla="*/ 9 w 605"/>
                  <a:gd name="T35" fmla="*/ 977 h 1442"/>
                  <a:gd name="T36" fmla="*/ 9 w 605"/>
                  <a:gd name="T37" fmla="*/ 1395 h 1442"/>
                  <a:gd name="T38" fmla="*/ 0 w 605"/>
                  <a:gd name="T39" fmla="*/ 1432 h 1442"/>
                  <a:gd name="T40" fmla="*/ 595 w 605"/>
                  <a:gd name="T41" fmla="*/ 1442 h 1442"/>
                  <a:gd name="T42" fmla="*/ 605 w 605"/>
                  <a:gd name="T43" fmla="*/ 1404 h 1442"/>
                  <a:gd name="T44" fmla="*/ 595 w 605"/>
                  <a:gd name="T45" fmla="*/ 186 h 1442"/>
                  <a:gd name="T46" fmla="*/ 0 w 605"/>
                  <a:gd name="T47" fmla="*/ 195 h 1442"/>
                  <a:gd name="T48" fmla="*/ 9 w 605"/>
                  <a:gd name="T49" fmla="*/ 232 h 1442"/>
                  <a:gd name="T50" fmla="*/ 605 w 605"/>
                  <a:gd name="T51" fmla="*/ 223 h 1442"/>
                  <a:gd name="T52" fmla="*/ 595 w 605"/>
                  <a:gd name="T53" fmla="*/ 186 h 1442"/>
                  <a:gd name="T54" fmla="*/ 363 w 605"/>
                  <a:gd name="T55" fmla="*/ 325 h 1442"/>
                  <a:gd name="T56" fmla="*/ 372 w 605"/>
                  <a:gd name="T57" fmla="*/ 288 h 1442"/>
                  <a:gd name="T58" fmla="*/ 9 w 605"/>
                  <a:gd name="T59" fmla="*/ 279 h 1442"/>
                  <a:gd name="T60" fmla="*/ 0 w 605"/>
                  <a:gd name="T61" fmla="*/ 316 h 1442"/>
                  <a:gd name="T62" fmla="*/ 395 w 605"/>
                  <a:gd name="T63" fmla="*/ 605 h 1442"/>
                  <a:gd name="T64" fmla="*/ 395 w 605"/>
                  <a:gd name="T65" fmla="*/ 651 h 1442"/>
                  <a:gd name="T66" fmla="*/ 395 w 605"/>
                  <a:gd name="T67" fmla="*/ 605 h 1442"/>
                  <a:gd name="T68" fmla="*/ 302 w 605"/>
                  <a:gd name="T69" fmla="*/ 651 h 1442"/>
                  <a:gd name="T70" fmla="*/ 302 w 605"/>
                  <a:gd name="T71" fmla="*/ 605 h 1442"/>
                  <a:gd name="T72" fmla="*/ 395 w 605"/>
                  <a:gd name="T73" fmla="*/ 698 h 1442"/>
                  <a:gd name="T74" fmla="*/ 395 w 605"/>
                  <a:gd name="T75" fmla="*/ 744 h 1442"/>
                  <a:gd name="T76" fmla="*/ 395 w 605"/>
                  <a:gd name="T77" fmla="*/ 698 h 1442"/>
                  <a:gd name="T78" fmla="*/ 512 w 605"/>
                  <a:gd name="T79" fmla="*/ 721 h 1442"/>
                  <a:gd name="T80" fmla="*/ 465 w 605"/>
                  <a:gd name="T81" fmla="*/ 721 h 1442"/>
                  <a:gd name="T82" fmla="*/ 581 w 605"/>
                  <a:gd name="T83" fmla="*/ 605 h 1442"/>
                  <a:gd name="T84" fmla="*/ 581 w 605"/>
                  <a:gd name="T85" fmla="*/ 651 h 1442"/>
                  <a:gd name="T86" fmla="*/ 581 w 605"/>
                  <a:gd name="T87" fmla="*/ 605 h 1442"/>
                  <a:gd name="T88" fmla="*/ 512 w 605"/>
                  <a:gd name="T89" fmla="*/ 628 h 1442"/>
                  <a:gd name="T90" fmla="*/ 465 w 605"/>
                  <a:gd name="T91" fmla="*/ 628 h 1442"/>
                  <a:gd name="T92" fmla="*/ 581 w 605"/>
                  <a:gd name="T93" fmla="*/ 512 h 1442"/>
                  <a:gd name="T94" fmla="*/ 581 w 605"/>
                  <a:gd name="T95" fmla="*/ 558 h 1442"/>
                  <a:gd name="T96" fmla="*/ 581 w 605"/>
                  <a:gd name="T97" fmla="*/ 512 h 1442"/>
                  <a:gd name="T98" fmla="*/ 512 w 605"/>
                  <a:gd name="T99" fmla="*/ 535 h 1442"/>
                  <a:gd name="T100" fmla="*/ 465 w 605"/>
                  <a:gd name="T101" fmla="*/ 535 h 1442"/>
                  <a:gd name="T102" fmla="*/ 581 w 605"/>
                  <a:gd name="T103" fmla="*/ 698 h 1442"/>
                  <a:gd name="T104" fmla="*/ 581 w 605"/>
                  <a:gd name="T105" fmla="*/ 744 h 1442"/>
                  <a:gd name="T106" fmla="*/ 581 w 605"/>
                  <a:gd name="T107" fmla="*/ 698 h 1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5" h="1442">
                    <a:moveTo>
                      <a:pt x="605" y="9"/>
                    </a:moveTo>
                    <a:cubicBezTo>
                      <a:pt x="605" y="37"/>
                      <a:pt x="605" y="37"/>
                      <a:pt x="605" y="37"/>
                    </a:cubicBezTo>
                    <a:cubicBezTo>
                      <a:pt x="605" y="42"/>
                      <a:pt x="601" y="46"/>
                      <a:pt x="595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6"/>
                      <a:pt x="0" y="42"/>
                      <a:pt x="0" y="3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95" y="0"/>
                      <a:pt x="595" y="0"/>
                      <a:pt x="595" y="0"/>
                    </a:cubicBezTo>
                    <a:cubicBezTo>
                      <a:pt x="601" y="0"/>
                      <a:pt x="605" y="4"/>
                      <a:pt x="605" y="9"/>
                    </a:cubicBezTo>
                    <a:close/>
                    <a:moveTo>
                      <a:pt x="595" y="93"/>
                    </a:move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97"/>
                      <a:pt x="0" y="102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5"/>
                      <a:pt x="4" y="139"/>
                      <a:pt x="9" y="139"/>
                    </a:cubicBezTo>
                    <a:cubicBezTo>
                      <a:pt x="595" y="139"/>
                      <a:pt x="595" y="139"/>
                      <a:pt x="595" y="139"/>
                    </a:cubicBezTo>
                    <a:cubicBezTo>
                      <a:pt x="601" y="139"/>
                      <a:pt x="605" y="135"/>
                      <a:pt x="605" y="130"/>
                    </a:cubicBezTo>
                    <a:cubicBezTo>
                      <a:pt x="605" y="102"/>
                      <a:pt x="605" y="102"/>
                      <a:pt x="605" y="102"/>
                    </a:cubicBezTo>
                    <a:cubicBezTo>
                      <a:pt x="605" y="97"/>
                      <a:pt x="601" y="93"/>
                      <a:pt x="595" y="93"/>
                    </a:cubicBezTo>
                    <a:close/>
                    <a:moveTo>
                      <a:pt x="595" y="837"/>
                    </a:moveTo>
                    <a:cubicBezTo>
                      <a:pt x="9" y="837"/>
                      <a:pt x="9" y="837"/>
                      <a:pt x="9" y="837"/>
                    </a:cubicBezTo>
                    <a:cubicBezTo>
                      <a:pt x="4" y="837"/>
                      <a:pt x="0" y="841"/>
                      <a:pt x="0" y="846"/>
                    </a:cubicBezTo>
                    <a:cubicBezTo>
                      <a:pt x="0" y="874"/>
                      <a:pt x="0" y="874"/>
                      <a:pt x="0" y="874"/>
                    </a:cubicBezTo>
                    <a:cubicBezTo>
                      <a:pt x="0" y="879"/>
                      <a:pt x="4" y="884"/>
                      <a:pt x="9" y="884"/>
                    </a:cubicBezTo>
                    <a:cubicBezTo>
                      <a:pt x="595" y="884"/>
                      <a:pt x="595" y="884"/>
                      <a:pt x="595" y="884"/>
                    </a:cubicBezTo>
                    <a:cubicBezTo>
                      <a:pt x="601" y="884"/>
                      <a:pt x="605" y="879"/>
                      <a:pt x="605" y="874"/>
                    </a:cubicBezTo>
                    <a:cubicBezTo>
                      <a:pt x="605" y="846"/>
                      <a:pt x="605" y="846"/>
                      <a:pt x="605" y="846"/>
                    </a:cubicBezTo>
                    <a:cubicBezTo>
                      <a:pt x="605" y="841"/>
                      <a:pt x="601" y="837"/>
                      <a:pt x="595" y="837"/>
                    </a:cubicBezTo>
                    <a:close/>
                    <a:moveTo>
                      <a:pt x="9" y="977"/>
                    </a:moveTo>
                    <a:cubicBezTo>
                      <a:pt x="456" y="977"/>
                      <a:pt x="456" y="977"/>
                      <a:pt x="456" y="977"/>
                    </a:cubicBezTo>
                    <a:cubicBezTo>
                      <a:pt x="461" y="977"/>
                      <a:pt x="465" y="972"/>
                      <a:pt x="465" y="967"/>
                    </a:cubicBezTo>
                    <a:cubicBezTo>
                      <a:pt x="465" y="939"/>
                      <a:pt x="465" y="939"/>
                      <a:pt x="465" y="939"/>
                    </a:cubicBezTo>
                    <a:cubicBezTo>
                      <a:pt x="465" y="934"/>
                      <a:pt x="461" y="930"/>
                      <a:pt x="456" y="930"/>
                    </a:cubicBezTo>
                    <a:cubicBezTo>
                      <a:pt x="9" y="930"/>
                      <a:pt x="9" y="930"/>
                      <a:pt x="9" y="930"/>
                    </a:cubicBezTo>
                    <a:cubicBezTo>
                      <a:pt x="4" y="930"/>
                      <a:pt x="0" y="934"/>
                      <a:pt x="0" y="939"/>
                    </a:cubicBezTo>
                    <a:cubicBezTo>
                      <a:pt x="0" y="967"/>
                      <a:pt x="0" y="967"/>
                      <a:pt x="0" y="967"/>
                    </a:cubicBezTo>
                    <a:cubicBezTo>
                      <a:pt x="0" y="972"/>
                      <a:pt x="4" y="977"/>
                      <a:pt x="9" y="977"/>
                    </a:cubicBezTo>
                    <a:close/>
                    <a:moveTo>
                      <a:pt x="595" y="1395"/>
                    </a:moveTo>
                    <a:cubicBezTo>
                      <a:pt x="9" y="1395"/>
                      <a:pt x="9" y="1395"/>
                      <a:pt x="9" y="1395"/>
                    </a:cubicBezTo>
                    <a:cubicBezTo>
                      <a:pt x="4" y="1395"/>
                      <a:pt x="0" y="1399"/>
                      <a:pt x="0" y="1404"/>
                    </a:cubicBezTo>
                    <a:cubicBezTo>
                      <a:pt x="0" y="1432"/>
                      <a:pt x="0" y="1432"/>
                      <a:pt x="0" y="1432"/>
                    </a:cubicBezTo>
                    <a:cubicBezTo>
                      <a:pt x="0" y="1437"/>
                      <a:pt x="4" y="1442"/>
                      <a:pt x="9" y="1442"/>
                    </a:cubicBezTo>
                    <a:cubicBezTo>
                      <a:pt x="595" y="1442"/>
                      <a:pt x="595" y="1442"/>
                      <a:pt x="595" y="1442"/>
                    </a:cubicBezTo>
                    <a:cubicBezTo>
                      <a:pt x="601" y="1442"/>
                      <a:pt x="605" y="1437"/>
                      <a:pt x="605" y="1432"/>
                    </a:cubicBezTo>
                    <a:cubicBezTo>
                      <a:pt x="605" y="1404"/>
                      <a:pt x="605" y="1404"/>
                      <a:pt x="605" y="1404"/>
                    </a:cubicBezTo>
                    <a:cubicBezTo>
                      <a:pt x="605" y="1399"/>
                      <a:pt x="601" y="1395"/>
                      <a:pt x="595" y="1395"/>
                    </a:cubicBezTo>
                    <a:close/>
                    <a:moveTo>
                      <a:pt x="595" y="186"/>
                    </a:moveTo>
                    <a:cubicBezTo>
                      <a:pt x="9" y="186"/>
                      <a:pt x="9" y="186"/>
                      <a:pt x="9" y="186"/>
                    </a:cubicBezTo>
                    <a:cubicBezTo>
                      <a:pt x="4" y="186"/>
                      <a:pt x="0" y="190"/>
                      <a:pt x="0" y="195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228"/>
                      <a:pt x="4" y="232"/>
                      <a:pt x="9" y="232"/>
                    </a:cubicBezTo>
                    <a:cubicBezTo>
                      <a:pt x="595" y="232"/>
                      <a:pt x="595" y="232"/>
                      <a:pt x="595" y="232"/>
                    </a:cubicBezTo>
                    <a:cubicBezTo>
                      <a:pt x="601" y="232"/>
                      <a:pt x="605" y="228"/>
                      <a:pt x="605" y="223"/>
                    </a:cubicBezTo>
                    <a:cubicBezTo>
                      <a:pt x="605" y="195"/>
                      <a:pt x="605" y="195"/>
                      <a:pt x="605" y="195"/>
                    </a:cubicBezTo>
                    <a:cubicBezTo>
                      <a:pt x="605" y="190"/>
                      <a:pt x="601" y="186"/>
                      <a:pt x="595" y="186"/>
                    </a:cubicBezTo>
                    <a:close/>
                    <a:moveTo>
                      <a:pt x="9" y="325"/>
                    </a:moveTo>
                    <a:cubicBezTo>
                      <a:pt x="363" y="325"/>
                      <a:pt x="363" y="325"/>
                      <a:pt x="363" y="325"/>
                    </a:cubicBezTo>
                    <a:cubicBezTo>
                      <a:pt x="368" y="325"/>
                      <a:pt x="372" y="321"/>
                      <a:pt x="372" y="316"/>
                    </a:cubicBezTo>
                    <a:cubicBezTo>
                      <a:pt x="372" y="288"/>
                      <a:pt x="372" y="288"/>
                      <a:pt x="372" y="288"/>
                    </a:cubicBezTo>
                    <a:cubicBezTo>
                      <a:pt x="372" y="283"/>
                      <a:pt x="368" y="279"/>
                      <a:pt x="363" y="279"/>
                    </a:cubicBezTo>
                    <a:cubicBezTo>
                      <a:pt x="9" y="279"/>
                      <a:pt x="9" y="279"/>
                      <a:pt x="9" y="279"/>
                    </a:cubicBezTo>
                    <a:cubicBezTo>
                      <a:pt x="4" y="279"/>
                      <a:pt x="0" y="283"/>
                      <a:pt x="0" y="288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21"/>
                      <a:pt x="4" y="325"/>
                      <a:pt x="9" y="325"/>
                    </a:cubicBezTo>
                    <a:close/>
                    <a:moveTo>
                      <a:pt x="395" y="605"/>
                    </a:moveTo>
                    <a:cubicBezTo>
                      <a:pt x="383" y="605"/>
                      <a:pt x="372" y="615"/>
                      <a:pt x="372" y="628"/>
                    </a:cubicBezTo>
                    <a:cubicBezTo>
                      <a:pt x="372" y="641"/>
                      <a:pt x="383" y="651"/>
                      <a:pt x="395" y="651"/>
                    </a:cubicBezTo>
                    <a:cubicBezTo>
                      <a:pt x="408" y="651"/>
                      <a:pt x="419" y="641"/>
                      <a:pt x="419" y="628"/>
                    </a:cubicBezTo>
                    <a:cubicBezTo>
                      <a:pt x="419" y="615"/>
                      <a:pt x="408" y="605"/>
                      <a:pt x="395" y="605"/>
                    </a:cubicBezTo>
                    <a:close/>
                    <a:moveTo>
                      <a:pt x="279" y="628"/>
                    </a:moveTo>
                    <a:cubicBezTo>
                      <a:pt x="279" y="641"/>
                      <a:pt x="290" y="651"/>
                      <a:pt x="302" y="651"/>
                    </a:cubicBezTo>
                    <a:cubicBezTo>
                      <a:pt x="315" y="651"/>
                      <a:pt x="326" y="641"/>
                      <a:pt x="326" y="628"/>
                    </a:cubicBezTo>
                    <a:cubicBezTo>
                      <a:pt x="326" y="615"/>
                      <a:pt x="315" y="605"/>
                      <a:pt x="302" y="605"/>
                    </a:cubicBezTo>
                    <a:cubicBezTo>
                      <a:pt x="290" y="605"/>
                      <a:pt x="279" y="615"/>
                      <a:pt x="279" y="628"/>
                    </a:cubicBezTo>
                    <a:close/>
                    <a:moveTo>
                      <a:pt x="395" y="698"/>
                    </a:moveTo>
                    <a:cubicBezTo>
                      <a:pt x="383" y="698"/>
                      <a:pt x="372" y="708"/>
                      <a:pt x="372" y="721"/>
                    </a:cubicBezTo>
                    <a:cubicBezTo>
                      <a:pt x="372" y="734"/>
                      <a:pt x="383" y="744"/>
                      <a:pt x="395" y="744"/>
                    </a:cubicBezTo>
                    <a:cubicBezTo>
                      <a:pt x="408" y="744"/>
                      <a:pt x="419" y="734"/>
                      <a:pt x="419" y="721"/>
                    </a:cubicBezTo>
                    <a:cubicBezTo>
                      <a:pt x="419" y="708"/>
                      <a:pt x="408" y="698"/>
                      <a:pt x="395" y="698"/>
                    </a:cubicBezTo>
                    <a:close/>
                    <a:moveTo>
                      <a:pt x="488" y="744"/>
                    </a:moveTo>
                    <a:cubicBezTo>
                      <a:pt x="501" y="744"/>
                      <a:pt x="512" y="734"/>
                      <a:pt x="512" y="721"/>
                    </a:cubicBezTo>
                    <a:cubicBezTo>
                      <a:pt x="512" y="708"/>
                      <a:pt x="501" y="698"/>
                      <a:pt x="488" y="698"/>
                    </a:cubicBezTo>
                    <a:cubicBezTo>
                      <a:pt x="476" y="698"/>
                      <a:pt x="465" y="708"/>
                      <a:pt x="465" y="721"/>
                    </a:cubicBezTo>
                    <a:cubicBezTo>
                      <a:pt x="465" y="734"/>
                      <a:pt x="476" y="744"/>
                      <a:pt x="488" y="744"/>
                    </a:cubicBezTo>
                    <a:close/>
                    <a:moveTo>
                      <a:pt x="581" y="605"/>
                    </a:moveTo>
                    <a:cubicBezTo>
                      <a:pt x="569" y="605"/>
                      <a:pt x="558" y="615"/>
                      <a:pt x="558" y="628"/>
                    </a:cubicBezTo>
                    <a:cubicBezTo>
                      <a:pt x="558" y="641"/>
                      <a:pt x="569" y="651"/>
                      <a:pt x="581" y="651"/>
                    </a:cubicBezTo>
                    <a:cubicBezTo>
                      <a:pt x="594" y="651"/>
                      <a:pt x="605" y="641"/>
                      <a:pt x="605" y="628"/>
                    </a:cubicBezTo>
                    <a:cubicBezTo>
                      <a:pt x="605" y="615"/>
                      <a:pt x="594" y="605"/>
                      <a:pt x="581" y="605"/>
                    </a:cubicBezTo>
                    <a:close/>
                    <a:moveTo>
                      <a:pt x="488" y="651"/>
                    </a:moveTo>
                    <a:cubicBezTo>
                      <a:pt x="501" y="651"/>
                      <a:pt x="512" y="641"/>
                      <a:pt x="512" y="628"/>
                    </a:cubicBezTo>
                    <a:cubicBezTo>
                      <a:pt x="512" y="615"/>
                      <a:pt x="501" y="605"/>
                      <a:pt x="488" y="605"/>
                    </a:cubicBezTo>
                    <a:cubicBezTo>
                      <a:pt x="476" y="605"/>
                      <a:pt x="465" y="615"/>
                      <a:pt x="465" y="628"/>
                    </a:cubicBezTo>
                    <a:cubicBezTo>
                      <a:pt x="465" y="641"/>
                      <a:pt x="476" y="651"/>
                      <a:pt x="488" y="651"/>
                    </a:cubicBezTo>
                    <a:close/>
                    <a:moveTo>
                      <a:pt x="581" y="512"/>
                    </a:moveTo>
                    <a:cubicBezTo>
                      <a:pt x="569" y="512"/>
                      <a:pt x="558" y="522"/>
                      <a:pt x="558" y="535"/>
                    </a:cubicBezTo>
                    <a:cubicBezTo>
                      <a:pt x="558" y="548"/>
                      <a:pt x="569" y="558"/>
                      <a:pt x="581" y="558"/>
                    </a:cubicBezTo>
                    <a:cubicBezTo>
                      <a:pt x="594" y="558"/>
                      <a:pt x="605" y="548"/>
                      <a:pt x="605" y="535"/>
                    </a:cubicBezTo>
                    <a:cubicBezTo>
                      <a:pt x="605" y="522"/>
                      <a:pt x="594" y="512"/>
                      <a:pt x="581" y="512"/>
                    </a:cubicBezTo>
                    <a:close/>
                    <a:moveTo>
                      <a:pt x="488" y="558"/>
                    </a:moveTo>
                    <a:cubicBezTo>
                      <a:pt x="501" y="558"/>
                      <a:pt x="512" y="548"/>
                      <a:pt x="512" y="535"/>
                    </a:cubicBezTo>
                    <a:cubicBezTo>
                      <a:pt x="512" y="522"/>
                      <a:pt x="501" y="512"/>
                      <a:pt x="488" y="512"/>
                    </a:cubicBezTo>
                    <a:cubicBezTo>
                      <a:pt x="476" y="512"/>
                      <a:pt x="465" y="522"/>
                      <a:pt x="465" y="535"/>
                    </a:cubicBezTo>
                    <a:cubicBezTo>
                      <a:pt x="465" y="548"/>
                      <a:pt x="476" y="558"/>
                      <a:pt x="488" y="558"/>
                    </a:cubicBezTo>
                    <a:close/>
                    <a:moveTo>
                      <a:pt x="581" y="698"/>
                    </a:moveTo>
                    <a:cubicBezTo>
                      <a:pt x="569" y="698"/>
                      <a:pt x="558" y="708"/>
                      <a:pt x="558" y="721"/>
                    </a:cubicBezTo>
                    <a:cubicBezTo>
                      <a:pt x="558" y="734"/>
                      <a:pt x="569" y="744"/>
                      <a:pt x="581" y="744"/>
                    </a:cubicBezTo>
                    <a:cubicBezTo>
                      <a:pt x="594" y="744"/>
                      <a:pt x="605" y="734"/>
                      <a:pt x="605" y="721"/>
                    </a:cubicBezTo>
                    <a:cubicBezTo>
                      <a:pt x="605" y="708"/>
                      <a:pt x="594" y="698"/>
                      <a:pt x="581" y="698"/>
                    </a:cubicBezTo>
                    <a:close/>
                  </a:path>
                </a:pathLst>
              </a:custGeom>
              <a:solidFill>
                <a:srgbClr val="DCD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2"/>
              <p:cNvSpPr>
                <a:spLocks noEditPoints="1"/>
              </p:cNvSpPr>
              <p:nvPr/>
            </p:nvSpPr>
            <p:spPr bwMode="auto">
              <a:xfrm>
                <a:off x="3873" y="508"/>
                <a:ext cx="589" cy="2363"/>
              </a:xfrm>
              <a:custGeom>
                <a:avLst/>
                <a:gdLst>
                  <a:gd name="T0" fmla="*/ 93 w 325"/>
                  <a:gd name="T1" fmla="*/ 1293 h 1303"/>
                  <a:gd name="T2" fmla="*/ 9 w 325"/>
                  <a:gd name="T3" fmla="*/ 1303 h 1303"/>
                  <a:gd name="T4" fmla="*/ 0 w 325"/>
                  <a:gd name="T5" fmla="*/ 1265 h 1303"/>
                  <a:gd name="T6" fmla="*/ 83 w 325"/>
                  <a:gd name="T7" fmla="*/ 1256 h 1303"/>
                  <a:gd name="T8" fmla="*/ 316 w 325"/>
                  <a:gd name="T9" fmla="*/ 373 h 1303"/>
                  <a:gd name="T10" fmla="*/ 0 w 325"/>
                  <a:gd name="T11" fmla="*/ 382 h 1303"/>
                  <a:gd name="T12" fmla="*/ 9 w 325"/>
                  <a:gd name="T13" fmla="*/ 419 h 1303"/>
                  <a:gd name="T14" fmla="*/ 325 w 325"/>
                  <a:gd name="T15" fmla="*/ 410 h 1303"/>
                  <a:gd name="T16" fmla="*/ 316 w 325"/>
                  <a:gd name="T17" fmla="*/ 373 h 1303"/>
                  <a:gd name="T18" fmla="*/ 9 w 325"/>
                  <a:gd name="T19" fmla="*/ 466 h 1303"/>
                  <a:gd name="T20" fmla="*/ 0 w 325"/>
                  <a:gd name="T21" fmla="*/ 503 h 1303"/>
                  <a:gd name="T22" fmla="*/ 316 w 325"/>
                  <a:gd name="T23" fmla="*/ 512 h 1303"/>
                  <a:gd name="T24" fmla="*/ 325 w 325"/>
                  <a:gd name="T25" fmla="*/ 475 h 1303"/>
                  <a:gd name="T26" fmla="*/ 316 w 325"/>
                  <a:gd name="T27" fmla="*/ 559 h 1303"/>
                  <a:gd name="T28" fmla="*/ 0 w 325"/>
                  <a:gd name="T29" fmla="*/ 568 h 1303"/>
                  <a:gd name="T30" fmla="*/ 9 w 325"/>
                  <a:gd name="T31" fmla="*/ 605 h 1303"/>
                  <a:gd name="T32" fmla="*/ 325 w 325"/>
                  <a:gd name="T33" fmla="*/ 596 h 1303"/>
                  <a:gd name="T34" fmla="*/ 316 w 325"/>
                  <a:gd name="T35" fmla="*/ 559 h 1303"/>
                  <a:gd name="T36" fmla="*/ 325 w 325"/>
                  <a:gd name="T37" fmla="*/ 163 h 1303"/>
                  <a:gd name="T38" fmla="*/ 0 w 325"/>
                  <a:gd name="T39" fmla="*/ 163 h 1303"/>
                  <a:gd name="T40" fmla="*/ 9 w 325"/>
                  <a:gd name="T41" fmla="*/ 1210 h 1303"/>
                  <a:gd name="T42" fmla="*/ 46 w 325"/>
                  <a:gd name="T43" fmla="*/ 1200 h 1303"/>
                  <a:gd name="T44" fmla="*/ 37 w 325"/>
                  <a:gd name="T45" fmla="*/ 884 h 1303"/>
                  <a:gd name="T46" fmla="*/ 0 w 325"/>
                  <a:gd name="T47" fmla="*/ 893 h 1303"/>
                  <a:gd name="T48" fmla="*/ 9 w 325"/>
                  <a:gd name="T49" fmla="*/ 1210 h 1303"/>
                  <a:gd name="T50" fmla="*/ 102 w 325"/>
                  <a:gd name="T51" fmla="*/ 884 h 1303"/>
                  <a:gd name="T52" fmla="*/ 93 w 325"/>
                  <a:gd name="T53" fmla="*/ 1200 h 1303"/>
                  <a:gd name="T54" fmla="*/ 130 w 325"/>
                  <a:gd name="T55" fmla="*/ 1210 h 1303"/>
                  <a:gd name="T56" fmla="*/ 139 w 325"/>
                  <a:gd name="T57" fmla="*/ 893 h 1303"/>
                  <a:gd name="T58" fmla="*/ 223 w 325"/>
                  <a:gd name="T59" fmla="*/ 884 h 1303"/>
                  <a:gd name="T60" fmla="*/ 186 w 325"/>
                  <a:gd name="T61" fmla="*/ 893 h 1303"/>
                  <a:gd name="T62" fmla="*/ 195 w 325"/>
                  <a:gd name="T63" fmla="*/ 1210 h 1303"/>
                  <a:gd name="T64" fmla="*/ 232 w 325"/>
                  <a:gd name="T65" fmla="*/ 1200 h 1303"/>
                  <a:gd name="T66" fmla="*/ 223 w 325"/>
                  <a:gd name="T67" fmla="*/ 884 h 1303"/>
                  <a:gd name="T68" fmla="*/ 288 w 325"/>
                  <a:gd name="T69" fmla="*/ 884 h 1303"/>
                  <a:gd name="T70" fmla="*/ 279 w 325"/>
                  <a:gd name="T71" fmla="*/ 1200 h 1303"/>
                  <a:gd name="T72" fmla="*/ 316 w 325"/>
                  <a:gd name="T73" fmla="*/ 1210 h 1303"/>
                  <a:gd name="T74" fmla="*/ 325 w 325"/>
                  <a:gd name="T75" fmla="*/ 893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25" h="1303">
                    <a:moveTo>
                      <a:pt x="93" y="1265"/>
                    </a:moveTo>
                    <a:cubicBezTo>
                      <a:pt x="93" y="1293"/>
                      <a:pt x="93" y="1293"/>
                      <a:pt x="93" y="1293"/>
                    </a:cubicBezTo>
                    <a:cubicBezTo>
                      <a:pt x="93" y="1298"/>
                      <a:pt x="88" y="1303"/>
                      <a:pt x="83" y="1303"/>
                    </a:cubicBezTo>
                    <a:cubicBezTo>
                      <a:pt x="9" y="1303"/>
                      <a:pt x="9" y="1303"/>
                      <a:pt x="9" y="1303"/>
                    </a:cubicBezTo>
                    <a:cubicBezTo>
                      <a:pt x="4" y="1303"/>
                      <a:pt x="0" y="1298"/>
                      <a:pt x="0" y="1293"/>
                    </a:cubicBezTo>
                    <a:cubicBezTo>
                      <a:pt x="0" y="1265"/>
                      <a:pt x="0" y="1265"/>
                      <a:pt x="0" y="1265"/>
                    </a:cubicBezTo>
                    <a:cubicBezTo>
                      <a:pt x="0" y="1260"/>
                      <a:pt x="4" y="1256"/>
                      <a:pt x="9" y="1256"/>
                    </a:cubicBezTo>
                    <a:cubicBezTo>
                      <a:pt x="83" y="1256"/>
                      <a:pt x="83" y="1256"/>
                      <a:pt x="83" y="1256"/>
                    </a:cubicBezTo>
                    <a:cubicBezTo>
                      <a:pt x="88" y="1256"/>
                      <a:pt x="93" y="1260"/>
                      <a:pt x="93" y="1265"/>
                    </a:cubicBezTo>
                    <a:close/>
                    <a:moveTo>
                      <a:pt x="316" y="373"/>
                    </a:moveTo>
                    <a:cubicBezTo>
                      <a:pt x="9" y="373"/>
                      <a:pt x="9" y="373"/>
                      <a:pt x="9" y="373"/>
                    </a:cubicBezTo>
                    <a:cubicBezTo>
                      <a:pt x="4" y="373"/>
                      <a:pt x="0" y="377"/>
                      <a:pt x="0" y="382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415"/>
                      <a:pt x="4" y="419"/>
                      <a:pt x="9" y="419"/>
                    </a:cubicBezTo>
                    <a:cubicBezTo>
                      <a:pt x="316" y="419"/>
                      <a:pt x="316" y="419"/>
                      <a:pt x="316" y="419"/>
                    </a:cubicBezTo>
                    <a:cubicBezTo>
                      <a:pt x="321" y="419"/>
                      <a:pt x="325" y="415"/>
                      <a:pt x="325" y="410"/>
                    </a:cubicBezTo>
                    <a:cubicBezTo>
                      <a:pt x="325" y="382"/>
                      <a:pt x="325" y="382"/>
                      <a:pt x="325" y="382"/>
                    </a:cubicBezTo>
                    <a:cubicBezTo>
                      <a:pt x="325" y="377"/>
                      <a:pt x="321" y="373"/>
                      <a:pt x="316" y="373"/>
                    </a:cubicBezTo>
                    <a:close/>
                    <a:moveTo>
                      <a:pt x="316" y="466"/>
                    </a:moveTo>
                    <a:cubicBezTo>
                      <a:pt x="9" y="466"/>
                      <a:pt x="9" y="466"/>
                      <a:pt x="9" y="466"/>
                    </a:cubicBezTo>
                    <a:cubicBezTo>
                      <a:pt x="4" y="466"/>
                      <a:pt x="0" y="470"/>
                      <a:pt x="0" y="475"/>
                    </a:cubicBezTo>
                    <a:cubicBezTo>
                      <a:pt x="0" y="503"/>
                      <a:pt x="0" y="503"/>
                      <a:pt x="0" y="503"/>
                    </a:cubicBezTo>
                    <a:cubicBezTo>
                      <a:pt x="0" y="508"/>
                      <a:pt x="4" y="512"/>
                      <a:pt x="9" y="512"/>
                    </a:cubicBezTo>
                    <a:cubicBezTo>
                      <a:pt x="316" y="512"/>
                      <a:pt x="316" y="512"/>
                      <a:pt x="316" y="512"/>
                    </a:cubicBezTo>
                    <a:cubicBezTo>
                      <a:pt x="321" y="512"/>
                      <a:pt x="325" y="508"/>
                      <a:pt x="325" y="503"/>
                    </a:cubicBezTo>
                    <a:cubicBezTo>
                      <a:pt x="325" y="475"/>
                      <a:pt x="325" y="475"/>
                      <a:pt x="325" y="475"/>
                    </a:cubicBezTo>
                    <a:cubicBezTo>
                      <a:pt x="325" y="470"/>
                      <a:pt x="321" y="466"/>
                      <a:pt x="316" y="466"/>
                    </a:cubicBezTo>
                    <a:close/>
                    <a:moveTo>
                      <a:pt x="316" y="559"/>
                    </a:moveTo>
                    <a:cubicBezTo>
                      <a:pt x="9" y="559"/>
                      <a:pt x="9" y="559"/>
                      <a:pt x="9" y="559"/>
                    </a:cubicBezTo>
                    <a:cubicBezTo>
                      <a:pt x="4" y="559"/>
                      <a:pt x="0" y="563"/>
                      <a:pt x="0" y="568"/>
                    </a:cubicBezTo>
                    <a:cubicBezTo>
                      <a:pt x="0" y="596"/>
                      <a:pt x="0" y="596"/>
                      <a:pt x="0" y="596"/>
                    </a:cubicBezTo>
                    <a:cubicBezTo>
                      <a:pt x="0" y="601"/>
                      <a:pt x="4" y="605"/>
                      <a:pt x="9" y="605"/>
                    </a:cubicBezTo>
                    <a:cubicBezTo>
                      <a:pt x="316" y="605"/>
                      <a:pt x="316" y="605"/>
                      <a:pt x="316" y="605"/>
                    </a:cubicBezTo>
                    <a:cubicBezTo>
                      <a:pt x="321" y="605"/>
                      <a:pt x="325" y="601"/>
                      <a:pt x="325" y="596"/>
                    </a:cubicBezTo>
                    <a:cubicBezTo>
                      <a:pt x="325" y="568"/>
                      <a:pt x="325" y="568"/>
                      <a:pt x="325" y="568"/>
                    </a:cubicBezTo>
                    <a:cubicBezTo>
                      <a:pt x="325" y="563"/>
                      <a:pt x="321" y="559"/>
                      <a:pt x="316" y="559"/>
                    </a:cubicBezTo>
                    <a:close/>
                    <a:moveTo>
                      <a:pt x="162" y="326"/>
                    </a:moveTo>
                    <a:cubicBezTo>
                      <a:pt x="252" y="326"/>
                      <a:pt x="325" y="253"/>
                      <a:pt x="325" y="163"/>
                    </a:cubicBezTo>
                    <a:cubicBezTo>
                      <a:pt x="325" y="73"/>
                      <a:pt x="252" y="0"/>
                      <a:pt x="162" y="0"/>
                    </a:cubicBezTo>
                    <a:cubicBezTo>
                      <a:pt x="72" y="0"/>
                      <a:pt x="0" y="73"/>
                      <a:pt x="0" y="163"/>
                    </a:cubicBezTo>
                    <a:cubicBezTo>
                      <a:pt x="0" y="253"/>
                      <a:pt x="72" y="326"/>
                      <a:pt x="162" y="326"/>
                    </a:cubicBezTo>
                    <a:close/>
                    <a:moveTo>
                      <a:pt x="9" y="1210"/>
                    </a:moveTo>
                    <a:cubicBezTo>
                      <a:pt x="37" y="1210"/>
                      <a:pt x="37" y="1210"/>
                      <a:pt x="37" y="1210"/>
                    </a:cubicBezTo>
                    <a:cubicBezTo>
                      <a:pt x="42" y="1210"/>
                      <a:pt x="46" y="1205"/>
                      <a:pt x="46" y="1200"/>
                    </a:cubicBezTo>
                    <a:cubicBezTo>
                      <a:pt x="46" y="893"/>
                      <a:pt x="46" y="893"/>
                      <a:pt x="46" y="893"/>
                    </a:cubicBezTo>
                    <a:cubicBezTo>
                      <a:pt x="46" y="888"/>
                      <a:pt x="42" y="884"/>
                      <a:pt x="37" y="884"/>
                    </a:cubicBezTo>
                    <a:cubicBezTo>
                      <a:pt x="9" y="884"/>
                      <a:pt x="9" y="884"/>
                      <a:pt x="9" y="884"/>
                    </a:cubicBezTo>
                    <a:cubicBezTo>
                      <a:pt x="4" y="884"/>
                      <a:pt x="0" y="888"/>
                      <a:pt x="0" y="893"/>
                    </a:cubicBezTo>
                    <a:cubicBezTo>
                      <a:pt x="0" y="1200"/>
                      <a:pt x="0" y="1200"/>
                      <a:pt x="0" y="1200"/>
                    </a:cubicBezTo>
                    <a:cubicBezTo>
                      <a:pt x="0" y="1205"/>
                      <a:pt x="4" y="1210"/>
                      <a:pt x="9" y="1210"/>
                    </a:cubicBezTo>
                    <a:close/>
                    <a:moveTo>
                      <a:pt x="130" y="884"/>
                    </a:moveTo>
                    <a:cubicBezTo>
                      <a:pt x="102" y="884"/>
                      <a:pt x="102" y="884"/>
                      <a:pt x="102" y="884"/>
                    </a:cubicBezTo>
                    <a:cubicBezTo>
                      <a:pt x="97" y="884"/>
                      <a:pt x="93" y="888"/>
                      <a:pt x="93" y="893"/>
                    </a:cubicBezTo>
                    <a:cubicBezTo>
                      <a:pt x="93" y="1200"/>
                      <a:pt x="93" y="1200"/>
                      <a:pt x="93" y="1200"/>
                    </a:cubicBezTo>
                    <a:cubicBezTo>
                      <a:pt x="93" y="1205"/>
                      <a:pt x="97" y="1210"/>
                      <a:pt x="102" y="1210"/>
                    </a:cubicBezTo>
                    <a:cubicBezTo>
                      <a:pt x="130" y="1210"/>
                      <a:pt x="130" y="1210"/>
                      <a:pt x="130" y="1210"/>
                    </a:cubicBezTo>
                    <a:cubicBezTo>
                      <a:pt x="135" y="1210"/>
                      <a:pt x="139" y="1205"/>
                      <a:pt x="139" y="1200"/>
                    </a:cubicBezTo>
                    <a:cubicBezTo>
                      <a:pt x="139" y="893"/>
                      <a:pt x="139" y="893"/>
                      <a:pt x="139" y="893"/>
                    </a:cubicBezTo>
                    <a:cubicBezTo>
                      <a:pt x="139" y="888"/>
                      <a:pt x="135" y="884"/>
                      <a:pt x="130" y="884"/>
                    </a:cubicBezTo>
                    <a:close/>
                    <a:moveTo>
                      <a:pt x="223" y="884"/>
                    </a:moveTo>
                    <a:cubicBezTo>
                      <a:pt x="195" y="884"/>
                      <a:pt x="195" y="884"/>
                      <a:pt x="195" y="884"/>
                    </a:cubicBezTo>
                    <a:cubicBezTo>
                      <a:pt x="190" y="884"/>
                      <a:pt x="186" y="888"/>
                      <a:pt x="186" y="893"/>
                    </a:cubicBezTo>
                    <a:cubicBezTo>
                      <a:pt x="186" y="1200"/>
                      <a:pt x="186" y="1200"/>
                      <a:pt x="186" y="1200"/>
                    </a:cubicBezTo>
                    <a:cubicBezTo>
                      <a:pt x="186" y="1205"/>
                      <a:pt x="190" y="1210"/>
                      <a:pt x="195" y="1210"/>
                    </a:cubicBezTo>
                    <a:cubicBezTo>
                      <a:pt x="223" y="1210"/>
                      <a:pt x="223" y="1210"/>
                      <a:pt x="223" y="1210"/>
                    </a:cubicBezTo>
                    <a:cubicBezTo>
                      <a:pt x="228" y="1210"/>
                      <a:pt x="232" y="1205"/>
                      <a:pt x="232" y="1200"/>
                    </a:cubicBezTo>
                    <a:cubicBezTo>
                      <a:pt x="232" y="893"/>
                      <a:pt x="232" y="893"/>
                      <a:pt x="232" y="893"/>
                    </a:cubicBezTo>
                    <a:cubicBezTo>
                      <a:pt x="232" y="888"/>
                      <a:pt x="228" y="884"/>
                      <a:pt x="223" y="884"/>
                    </a:cubicBezTo>
                    <a:close/>
                    <a:moveTo>
                      <a:pt x="316" y="884"/>
                    </a:moveTo>
                    <a:cubicBezTo>
                      <a:pt x="288" y="884"/>
                      <a:pt x="288" y="884"/>
                      <a:pt x="288" y="884"/>
                    </a:cubicBezTo>
                    <a:cubicBezTo>
                      <a:pt x="283" y="884"/>
                      <a:pt x="279" y="888"/>
                      <a:pt x="279" y="893"/>
                    </a:cubicBezTo>
                    <a:cubicBezTo>
                      <a:pt x="279" y="1200"/>
                      <a:pt x="279" y="1200"/>
                      <a:pt x="279" y="1200"/>
                    </a:cubicBezTo>
                    <a:cubicBezTo>
                      <a:pt x="279" y="1205"/>
                      <a:pt x="283" y="1210"/>
                      <a:pt x="288" y="1210"/>
                    </a:cubicBezTo>
                    <a:cubicBezTo>
                      <a:pt x="316" y="1210"/>
                      <a:pt x="316" y="1210"/>
                      <a:pt x="316" y="1210"/>
                    </a:cubicBezTo>
                    <a:cubicBezTo>
                      <a:pt x="321" y="1210"/>
                      <a:pt x="325" y="1205"/>
                      <a:pt x="325" y="1200"/>
                    </a:cubicBezTo>
                    <a:cubicBezTo>
                      <a:pt x="325" y="893"/>
                      <a:pt x="325" y="893"/>
                      <a:pt x="325" y="893"/>
                    </a:cubicBezTo>
                    <a:cubicBezTo>
                      <a:pt x="325" y="888"/>
                      <a:pt x="321" y="884"/>
                      <a:pt x="316" y="884"/>
                    </a:cubicBezTo>
                    <a:close/>
                  </a:path>
                </a:pathLst>
              </a:custGeom>
              <a:solidFill>
                <a:srgbClr val="82CD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3"/>
              <p:cNvSpPr>
                <a:spLocks noEditPoints="1"/>
              </p:cNvSpPr>
              <p:nvPr/>
            </p:nvSpPr>
            <p:spPr bwMode="auto">
              <a:xfrm>
                <a:off x="3873" y="256"/>
                <a:ext cx="1518" cy="2446"/>
              </a:xfrm>
              <a:custGeom>
                <a:avLst/>
                <a:gdLst>
                  <a:gd name="T0" fmla="*/ 441 w 837"/>
                  <a:gd name="T1" fmla="*/ 558 h 1349"/>
                  <a:gd name="T2" fmla="*/ 441 w 837"/>
                  <a:gd name="T3" fmla="*/ 512 h 1349"/>
                  <a:gd name="T4" fmla="*/ 627 w 837"/>
                  <a:gd name="T5" fmla="*/ 512 h 1349"/>
                  <a:gd name="T6" fmla="*/ 627 w 837"/>
                  <a:gd name="T7" fmla="*/ 558 h 1349"/>
                  <a:gd name="T8" fmla="*/ 627 w 837"/>
                  <a:gd name="T9" fmla="*/ 512 h 1349"/>
                  <a:gd name="T10" fmla="*/ 511 w 837"/>
                  <a:gd name="T11" fmla="*/ 535 h 1349"/>
                  <a:gd name="T12" fmla="*/ 558 w 837"/>
                  <a:gd name="T13" fmla="*/ 535 h 1349"/>
                  <a:gd name="T14" fmla="*/ 813 w 837"/>
                  <a:gd name="T15" fmla="*/ 512 h 1349"/>
                  <a:gd name="T16" fmla="*/ 813 w 837"/>
                  <a:gd name="T17" fmla="*/ 558 h 1349"/>
                  <a:gd name="T18" fmla="*/ 813 w 837"/>
                  <a:gd name="T19" fmla="*/ 512 h 1349"/>
                  <a:gd name="T20" fmla="*/ 697 w 837"/>
                  <a:gd name="T21" fmla="*/ 535 h 1349"/>
                  <a:gd name="T22" fmla="*/ 744 w 837"/>
                  <a:gd name="T23" fmla="*/ 535 h 1349"/>
                  <a:gd name="T24" fmla="*/ 441 w 837"/>
                  <a:gd name="T25" fmla="*/ 605 h 1349"/>
                  <a:gd name="T26" fmla="*/ 441 w 837"/>
                  <a:gd name="T27" fmla="*/ 651 h 1349"/>
                  <a:gd name="T28" fmla="*/ 441 w 837"/>
                  <a:gd name="T29" fmla="*/ 605 h 1349"/>
                  <a:gd name="T30" fmla="*/ 604 w 837"/>
                  <a:gd name="T31" fmla="*/ 628 h 1349"/>
                  <a:gd name="T32" fmla="*/ 651 w 837"/>
                  <a:gd name="T33" fmla="*/ 628 h 1349"/>
                  <a:gd name="T34" fmla="*/ 534 w 837"/>
                  <a:gd name="T35" fmla="*/ 605 h 1349"/>
                  <a:gd name="T36" fmla="*/ 534 w 837"/>
                  <a:gd name="T37" fmla="*/ 651 h 1349"/>
                  <a:gd name="T38" fmla="*/ 534 w 837"/>
                  <a:gd name="T39" fmla="*/ 605 h 1349"/>
                  <a:gd name="T40" fmla="*/ 418 w 837"/>
                  <a:gd name="T41" fmla="*/ 721 h 1349"/>
                  <a:gd name="T42" fmla="*/ 465 w 837"/>
                  <a:gd name="T43" fmla="*/ 721 h 1349"/>
                  <a:gd name="T44" fmla="*/ 627 w 837"/>
                  <a:gd name="T45" fmla="*/ 698 h 1349"/>
                  <a:gd name="T46" fmla="*/ 627 w 837"/>
                  <a:gd name="T47" fmla="*/ 744 h 1349"/>
                  <a:gd name="T48" fmla="*/ 627 w 837"/>
                  <a:gd name="T49" fmla="*/ 698 h 1349"/>
                  <a:gd name="T50" fmla="*/ 511 w 837"/>
                  <a:gd name="T51" fmla="*/ 721 h 1349"/>
                  <a:gd name="T52" fmla="*/ 558 w 837"/>
                  <a:gd name="T53" fmla="*/ 721 h 1349"/>
                  <a:gd name="T54" fmla="*/ 720 w 837"/>
                  <a:gd name="T55" fmla="*/ 698 h 1349"/>
                  <a:gd name="T56" fmla="*/ 720 w 837"/>
                  <a:gd name="T57" fmla="*/ 744 h 1349"/>
                  <a:gd name="T58" fmla="*/ 720 w 837"/>
                  <a:gd name="T59" fmla="*/ 698 h 1349"/>
                  <a:gd name="T60" fmla="*/ 269 w 837"/>
                  <a:gd name="T61" fmla="*/ 837 h 1349"/>
                  <a:gd name="T62" fmla="*/ 0 w 837"/>
                  <a:gd name="T63" fmla="*/ 846 h 1349"/>
                  <a:gd name="T64" fmla="*/ 9 w 837"/>
                  <a:gd name="T65" fmla="*/ 884 h 1349"/>
                  <a:gd name="T66" fmla="*/ 279 w 837"/>
                  <a:gd name="T67" fmla="*/ 874 h 1349"/>
                  <a:gd name="T68" fmla="*/ 9 w 837"/>
                  <a:gd name="T69" fmla="*/ 46 h 1349"/>
                  <a:gd name="T70" fmla="*/ 279 w 837"/>
                  <a:gd name="T71" fmla="*/ 37 h 1349"/>
                  <a:gd name="T72" fmla="*/ 269 w 837"/>
                  <a:gd name="T73" fmla="*/ 0 h 1349"/>
                  <a:gd name="T74" fmla="*/ 0 w 837"/>
                  <a:gd name="T75" fmla="*/ 9 h 1349"/>
                  <a:gd name="T76" fmla="*/ 9 w 837"/>
                  <a:gd name="T77" fmla="*/ 46 h 1349"/>
                  <a:gd name="T78" fmla="*/ 162 w 837"/>
                  <a:gd name="T79" fmla="*/ 293 h 1349"/>
                  <a:gd name="T80" fmla="*/ 325 w 837"/>
                  <a:gd name="T81" fmla="*/ 302 h 1349"/>
                  <a:gd name="T82" fmla="*/ 37 w 837"/>
                  <a:gd name="T83" fmla="*/ 1070 h 1349"/>
                  <a:gd name="T84" fmla="*/ 0 w 837"/>
                  <a:gd name="T85" fmla="*/ 1079 h 1349"/>
                  <a:gd name="T86" fmla="*/ 9 w 837"/>
                  <a:gd name="T87" fmla="*/ 1349 h 1349"/>
                  <a:gd name="T88" fmla="*/ 46 w 837"/>
                  <a:gd name="T89" fmla="*/ 1339 h 1349"/>
                  <a:gd name="T90" fmla="*/ 37 w 837"/>
                  <a:gd name="T91" fmla="*/ 1070 h 1349"/>
                  <a:gd name="T92" fmla="*/ 102 w 837"/>
                  <a:gd name="T93" fmla="*/ 1163 h 1349"/>
                  <a:gd name="T94" fmla="*/ 93 w 837"/>
                  <a:gd name="T95" fmla="*/ 1339 h 1349"/>
                  <a:gd name="T96" fmla="*/ 130 w 837"/>
                  <a:gd name="T97" fmla="*/ 1349 h 1349"/>
                  <a:gd name="T98" fmla="*/ 139 w 837"/>
                  <a:gd name="T99" fmla="*/ 1172 h 1349"/>
                  <a:gd name="T100" fmla="*/ 223 w 837"/>
                  <a:gd name="T101" fmla="*/ 1256 h 1349"/>
                  <a:gd name="T102" fmla="*/ 186 w 837"/>
                  <a:gd name="T103" fmla="*/ 1265 h 1349"/>
                  <a:gd name="T104" fmla="*/ 195 w 837"/>
                  <a:gd name="T105" fmla="*/ 1349 h 1349"/>
                  <a:gd name="T106" fmla="*/ 232 w 837"/>
                  <a:gd name="T107" fmla="*/ 1339 h 1349"/>
                  <a:gd name="T108" fmla="*/ 223 w 837"/>
                  <a:gd name="T109" fmla="*/ 1256 h 1349"/>
                  <a:gd name="T110" fmla="*/ 288 w 837"/>
                  <a:gd name="T111" fmla="*/ 1070 h 1349"/>
                  <a:gd name="T112" fmla="*/ 279 w 837"/>
                  <a:gd name="T113" fmla="*/ 1339 h 1349"/>
                  <a:gd name="T114" fmla="*/ 316 w 837"/>
                  <a:gd name="T115" fmla="*/ 1349 h 1349"/>
                  <a:gd name="T116" fmla="*/ 325 w 837"/>
                  <a:gd name="T117" fmla="*/ 1079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7" h="1349">
                    <a:moveTo>
                      <a:pt x="465" y="535"/>
                    </a:moveTo>
                    <a:cubicBezTo>
                      <a:pt x="465" y="548"/>
                      <a:pt x="454" y="558"/>
                      <a:pt x="441" y="558"/>
                    </a:cubicBezTo>
                    <a:cubicBezTo>
                      <a:pt x="429" y="558"/>
                      <a:pt x="418" y="548"/>
                      <a:pt x="418" y="535"/>
                    </a:cubicBezTo>
                    <a:cubicBezTo>
                      <a:pt x="418" y="522"/>
                      <a:pt x="429" y="512"/>
                      <a:pt x="441" y="512"/>
                    </a:cubicBezTo>
                    <a:cubicBezTo>
                      <a:pt x="454" y="512"/>
                      <a:pt x="465" y="522"/>
                      <a:pt x="465" y="535"/>
                    </a:cubicBezTo>
                    <a:close/>
                    <a:moveTo>
                      <a:pt x="627" y="512"/>
                    </a:moveTo>
                    <a:cubicBezTo>
                      <a:pt x="615" y="512"/>
                      <a:pt x="604" y="522"/>
                      <a:pt x="604" y="535"/>
                    </a:cubicBezTo>
                    <a:cubicBezTo>
                      <a:pt x="604" y="548"/>
                      <a:pt x="615" y="558"/>
                      <a:pt x="627" y="558"/>
                    </a:cubicBezTo>
                    <a:cubicBezTo>
                      <a:pt x="640" y="558"/>
                      <a:pt x="651" y="548"/>
                      <a:pt x="651" y="535"/>
                    </a:cubicBezTo>
                    <a:cubicBezTo>
                      <a:pt x="651" y="522"/>
                      <a:pt x="640" y="512"/>
                      <a:pt x="627" y="512"/>
                    </a:cubicBezTo>
                    <a:close/>
                    <a:moveTo>
                      <a:pt x="534" y="512"/>
                    </a:moveTo>
                    <a:cubicBezTo>
                      <a:pt x="522" y="512"/>
                      <a:pt x="511" y="522"/>
                      <a:pt x="511" y="535"/>
                    </a:cubicBezTo>
                    <a:cubicBezTo>
                      <a:pt x="511" y="548"/>
                      <a:pt x="522" y="558"/>
                      <a:pt x="534" y="558"/>
                    </a:cubicBezTo>
                    <a:cubicBezTo>
                      <a:pt x="547" y="558"/>
                      <a:pt x="558" y="548"/>
                      <a:pt x="558" y="535"/>
                    </a:cubicBezTo>
                    <a:cubicBezTo>
                      <a:pt x="558" y="522"/>
                      <a:pt x="547" y="512"/>
                      <a:pt x="534" y="512"/>
                    </a:cubicBezTo>
                    <a:close/>
                    <a:moveTo>
                      <a:pt x="813" y="512"/>
                    </a:moveTo>
                    <a:cubicBezTo>
                      <a:pt x="801" y="512"/>
                      <a:pt x="790" y="522"/>
                      <a:pt x="790" y="535"/>
                    </a:cubicBezTo>
                    <a:cubicBezTo>
                      <a:pt x="790" y="548"/>
                      <a:pt x="801" y="558"/>
                      <a:pt x="813" y="558"/>
                    </a:cubicBezTo>
                    <a:cubicBezTo>
                      <a:pt x="826" y="558"/>
                      <a:pt x="837" y="548"/>
                      <a:pt x="837" y="535"/>
                    </a:cubicBezTo>
                    <a:cubicBezTo>
                      <a:pt x="837" y="522"/>
                      <a:pt x="826" y="512"/>
                      <a:pt x="813" y="512"/>
                    </a:cubicBezTo>
                    <a:close/>
                    <a:moveTo>
                      <a:pt x="720" y="512"/>
                    </a:moveTo>
                    <a:cubicBezTo>
                      <a:pt x="708" y="512"/>
                      <a:pt x="697" y="522"/>
                      <a:pt x="697" y="535"/>
                    </a:cubicBezTo>
                    <a:cubicBezTo>
                      <a:pt x="697" y="548"/>
                      <a:pt x="708" y="558"/>
                      <a:pt x="720" y="558"/>
                    </a:cubicBezTo>
                    <a:cubicBezTo>
                      <a:pt x="733" y="558"/>
                      <a:pt x="744" y="548"/>
                      <a:pt x="744" y="535"/>
                    </a:cubicBezTo>
                    <a:cubicBezTo>
                      <a:pt x="744" y="522"/>
                      <a:pt x="733" y="512"/>
                      <a:pt x="720" y="512"/>
                    </a:cubicBezTo>
                    <a:close/>
                    <a:moveTo>
                      <a:pt x="441" y="605"/>
                    </a:moveTo>
                    <a:cubicBezTo>
                      <a:pt x="429" y="605"/>
                      <a:pt x="418" y="615"/>
                      <a:pt x="418" y="628"/>
                    </a:cubicBezTo>
                    <a:cubicBezTo>
                      <a:pt x="418" y="641"/>
                      <a:pt x="429" y="651"/>
                      <a:pt x="441" y="651"/>
                    </a:cubicBezTo>
                    <a:cubicBezTo>
                      <a:pt x="454" y="651"/>
                      <a:pt x="465" y="641"/>
                      <a:pt x="465" y="628"/>
                    </a:cubicBezTo>
                    <a:cubicBezTo>
                      <a:pt x="465" y="615"/>
                      <a:pt x="454" y="605"/>
                      <a:pt x="441" y="605"/>
                    </a:cubicBezTo>
                    <a:close/>
                    <a:moveTo>
                      <a:pt x="627" y="605"/>
                    </a:moveTo>
                    <a:cubicBezTo>
                      <a:pt x="615" y="605"/>
                      <a:pt x="604" y="615"/>
                      <a:pt x="604" y="628"/>
                    </a:cubicBezTo>
                    <a:cubicBezTo>
                      <a:pt x="604" y="641"/>
                      <a:pt x="615" y="651"/>
                      <a:pt x="627" y="651"/>
                    </a:cubicBezTo>
                    <a:cubicBezTo>
                      <a:pt x="640" y="651"/>
                      <a:pt x="651" y="641"/>
                      <a:pt x="651" y="628"/>
                    </a:cubicBezTo>
                    <a:cubicBezTo>
                      <a:pt x="651" y="615"/>
                      <a:pt x="640" y="605"/>
                      <a:pt x="627" y="605"/>
                    </a:cubicBezTo>
                    <a:close/>
                    <a:moveTo>
                      <a:pt x="534" y="605"/>
                    </a:moveTo>
                    <a:cubicBezTo>
                      <a:pt x="522" y="605"/>
                      <a:pt x="511" y="615"/>
                      <a:pt x="511" y="628"/>
                    </a:cubicBezTo>
                    <a:cubicBezTo>
                      <a:pt x="511" y="641"/>
                      <a:pt x="522" y="651"/>
                      <a:pt x="534" y="651"/>
                    </a:cubicBezTo>
                    <a:cubicBezTo>
                      <a:pt x="547" y="651"/>
                      <a:pt x="558" y="641"/>
                      <a:pt x="558" y="628"/>
                    </a:cubicBezTo>
                    <a:cubicBezTo>
                      <a:pt x="558" y="615"/>
                      <a:pt x="547" y="605"/>
                      <a:pt x="534" y="605"/>
                    </a:cubicBezTo>
                    <a:close/>
                    <a:moveTo>
                      <a:pt x="441" y="698"/>
                    </a:moveTo>
                    <a:cubicBezTo>
                      <a:pt x="429" y="698"/>
                      <a:pt x="418" y="708"/>
                      <a:pt x="418" y="721"/>
                    </a:cubicBezTo>
                    <a:cubicBezTo>
                      <a:pt x="418" y="734"/>
                      <a:pt x="429" y="744"/>
                      <a:pt x="441" y="744"/>
                    </a:cubicBezTo>
                    <a:cubicBezTo>
                      <a:pt x="454" y="744"/>
                      <a:pt x="465" y="734"/>
                      <a:pt x="465" y="721"/>
                    </a:cubicBezTo>
                    <a:cubicBezTo>
                      <a:pt x="465" y="708"/>
                      <a:pt x="454" y="698"/>
                      <a:pt x="441" y="698"/>
                    </a:cubicBezTo>
                    <a:close/>
                    <a:moveTo>
                      <a:pt x="627" y="698"/>
                    </a:moveTo>
                    <a:cubicBezTo>
                      <a:pt x="615" y="698"/>
                      <a:pt x="604" y="708"/>
                      <a:pt x="604" y="721"/>
                    </a:cubicBezTo>
                    <a:cubicBezTo>
                      <a:pt x="604" y="734"/>
                      <a:pt x="615" y="744"/>
                      <a:pt x="627" y="744"/>
                    </a:cubicBezTo>
                    <a:cubicBezTo>
                      <a:pt x="640" y="744"/>
                      <a:pt x="651" y="734"/>
                      <a:pt x="651" y="721"/>
                    </a:cubicBezTo>
                    <a:cubicBezTo>
                      <a:pt x="651" y="708"/>
                      <a:pt x="640" y="698"/>
                      <a:pt x="627" y="698"/>
                    </a:cubicBezTo>
                    <a:close/>
                    <a:moveTo>
                      <a:pt x="534" y="698"/>
                    </a:moveTo>
                    <a:cubicBezTo>
                      <a:pt x="522" y="698"/>
                      <a:pt x="511" y="708"/>
                      <a:pt x="511" y="721"/>
                    </a:cubicBezTo>
                    <a:cubicBezTo>
                      <a:pt x="511" y="734"/>
                      <a:pt x="522" y="744"/>
                      <a:pt x="534" y="744"/>
                    </a:cubicBezTo>
                    <a:cubicBezTo>
                      <a:pt x="547" y="744"/>
                      <a:pt x="558" y="734"/>
                      <a:pt x="558" y="721"/>
                    </a:cubicBezTo>
                    <a:cubicBezTo>
                      <a:pt x="558" y="708"/>
                      <a:pt x="547" y="698"/>
                      <a:pt x="534" y="698"/>
                    </a:cubicBezTo>
                    <a:close/>
                    <a:moveTo>
                      <a:pt x="720" y="698"/>
                    </a:moveTo>
                    <a:cubicBezTo>
                      <a:pt x="708" y="698"/>
                      <a:pt x="697" y="708"/>
                      <a:pt x="697" y="721"/>
                    </a:cubicBezTo>
                    <a:cubicBezTo>
                      <a:pt x="697" y="734"/>
                      <a:pt x="708" y="744"/>
                      <a:pt x="720" y="744"/>
                    </a:cubicBezTo>
                    <a:cubicBezTo>
                      <a:pt x="733" y="744"/>
                      <a:pt x="744" y="734"/>
                      <a:pt x="744" y="721"/>
                    </a:cubicBezTo>
                    <a:cubicBezTo>
                      <a:pt x="744" y="708"/>
                      <a:pt x="733" y="698"/>
                      <a:pt x="720" y="698"/>
                    </a:cubicBezTo>
                    <a:close/>
                    <a:moveTo>
                      <a:pt x="279" y="846"/>
                    </a:moveTo>
                    <a:cubicBezTo>
                      <a:pt x="279" y="841"/>
                      <a:pt x="274" y="837"/>
                      <a:pt x="269" y="837"/>
                    </a:cubicBezTo>
                    <a:cubicBezTo>
                      <a:pt x="9" y="837"/>
                      <a:pt x="9" y="837"/>
                      <a:pt x="9" y="837"/>
                    </a:cubicBezTo>
                    <a:cubicBezTo>
                      <a:pt x="4" y="837"/>
                      <a:pt x="0" y="841"/>
                      <a:pt x="0" y="846"/>
                    </a:cubicBezTo>
                    <a:cubicBezTo>
                      <a:pt x="0" y="874"/>
                      <a:pt x="0" y="874"/>
                      <a:pt x="0" y="874"/>
                    </a:cubicBezTo>
                    <a:cubicBezTo>
                      <a:pt x="0" y="879"/>
                      <a:pt x="4" y="884"/>
                      <a:pt x="9" y="884"/>
                    </a:cubicBezTo>
                    <a:cubicBezTo>
                      <a:pt x="269" y="884"/>
                      <a:pt x="269" y="884"/>
                      <a:pt x="269" y="884"/>
                    </a:cubicBezTo>
                    <a:cubicBezTo>
                      <a:pt x="274" y="884"/>
                      <a:pt x="279" y="879"/>
                      <a:pt x="279" y="874"/>
                    </a:cubicBezTo>
                    <a:lnTo>
                      <a:pt x="279" y="846"/>
                    </a:lnTo>
                    <a:close/>
                    <a:moveTo>
                      <a:pt x="9" y="46"/>
                    </a:moveTo>
                    <a:cubicBezTo>
                      <a:pt x="269" y="46"/>
                      <a:pt x="269" y="46"/>
                      <a:pt x="269" y="46"/>
                    </a:cubicBezTo>
                    <a:cubicBezTo>
                      <a:pt x="274" y="46"/>
                      <a:pt x="279" y="42"/>
                      <a:pt x="279" y="37"/>
                    </a:cubicBezTo>
                    <a:cubicBezTo>
                      <a:pt x="279" y="9"/>
                      <a:pt x="279" y="9"/>
                      <a:pt x="279" y="9"/>
                    </a:cubicBezTo>
                    <a:cubicBezTo>
                      <a:pt x="279" y="4"/>
                      <a:pt x="274" y="0"/>
                      <a:pt x="2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2"/>
                      <a:pt x="4" y="46"/>
                      <a:pt x="9" y="46"/>
                    </a:cubicBezTo>
                    <a:close/>
                    <a:moveTo>
                      <a:pt x="162" y="139"/>
                    </a:moveTo>
                    <a:cubicBezTo>
                      <a:pt x="162" y="293"/>
                      <a:pt x="162" y="293"/>
                      <a:pt x="162" y="293"/>
                    </a:cubicBezTo>
                    <a:cubicBezTo>
                      <a:pt x="162" y="298"/>
                      <a:pt x="167" y="302"/>
                      <a:pt x="172" y="302"/>
                    </a:cubicBezTo>
                    <a:cubicBezTo>
                      <a:pt x="325" y="302"/>
                      <a:pt x="325" y="302"/>
                      <a:pt x="325" y="302"/>
                    </a:cubicBezTo>
                    <a:cubicBezTo>
                      <a:pt x="325" y="212"/>
                      <a:pt x="252" y="139"/>
                      <a:pt x="162" y="139"/>
                    </a:cubicBezTo>
                    <a:close/>
                    <a:moveTo>
                      <a:pt x="37" y="1070"/>
                    </a:moveTo>
                    <a:cubicBezTo>
                      <a:pt x="9" y="1070"/>
                      <a:pt x="9" y="1070"/>
                      <a:pt x="9" y="1070"/>
                    </a:cubicBezTo>
                    <a:cubicBezTo>
                      <a:pt x="4" y="1070"/>
                      <a:pt x="0" y="1074"/>
                      <a:pt x="0" y="1079"/>
                    </a:cubicBezTo>
                    <a:cubicBezTo>
                      <a:pt x="0" y="1339"/>
                      <a:pt x="0" y="1339"/>
                      <a:pt x="0" y="1339"/>
                    </a:cubicBezTo>
                    <a:cubicBezTo>
                      <a:pt x="0" y="1344"/>
                      <a:pt x="4" y="1349"/>
                      <a:pt x="9" y="1349"/>
                    </a:cubicBezTo>
                    <a:cubicBezTo>
                      <a:pt x="37" y="1349"/>
                      <a:pt x="37" y="1349"/>
                      <a:pt x="37" y="1349"/>
                    </a:cubicBezTo>
                    <a:cubicBezTo>
                      <a:pt x="42" y="1349"/>
                      <a:pt x="46" y="1344"/>
                      <a:pt x="46" y="1339"/>
                    </a:cubicBezTo>
                    <a:cubicBezTo>
                      <a:pt x="46" y="1079"/>
                      <a:pt x="46" y="1079"/>
                      <a:pt x="46" y="1079"/>
                    </a:cubicBezTo>
                    <a:cubicBezTo>
                      <a:pt x="46" y="1074"/>
                      <a:pt x="42" y="1070"/>
                      <a:pt x="37" y="1070"/>
                    </a:cubicBezTo>
                    <a:close/>
                    <a:moveTo>
                      <a:pt x="130" y="1163"/>
                    </a:moveTo>
                    <a:cubicBezTo>
                      <a:pt x="102" y="1163"/>
                      <a:pt x="102" y="1163"/>
                      <a:pt x="102" y="1163"/>
                    </a:cubicBezTo>
                    <a:cubicBezTo>
                      <a:pt x="97" y="1163"/>
                      <a:pt x="93" y="1167"/>
                      <a:pt x="93" y="1172"/>
                    </a:cubicBezTo>
                    <a:cubicBezTo>
                      <a:pt x="93" y="1339"/>
                      <a:pt x="93" y="1339"/>
                      <a:pt x="93" y="1339"/>
                    </a:cubicBezTo>
                    <a:cubicBezTo>
                      <a:pt x="93" y="1344"/>
                      <a:pt x="97" y="1349"/>
                      <a:pt x="102" y="1349"/>
                    </a:cubicBezTo>
                    <a:cubicBezTo>
                      <a:pt x="130" y="1349"/>
                      <a:pt x="130" y="1349"/>
                      <a:pt x="130" y="1349"/>
                    </a:cubicBezTo>
                    <a:cubicBezTo>
                      <a:pt x="135" y="1349"/>
                      <a:pt x="139" y="1344"/>
                      <a:pt x="139" y="1339"/>
                    </a:cubicBezTo>
                    <a:cubicBezTo>
                      <a:pt x="139" y="1172"/>
                      <a:pt x="139" y="1172"/>
                      <a:pt x="139" y="1172"/>
                    </a:cubicBezTo>
                    <a:cubicBezTo>
                      <a:pt x="139" y="1167"/>
                      <a:pt x="135" y="1163"/>
                      <a:pt x="130" y="1163"/>
                    </a:cubicBezTo>
                    <a:close/>
                    <a:moveTo>
                      <a:pt x="223" y="1256"/>
                    </a:moveTo>
                    <a:cubicBezTo>
                      <a:pt x="195" y="1256"/>
                      <a:pt x="195" y="1256"/>
                      <a:pt x="195" y="1256"/>
                    </a:cubicBezTo>
                    <a:cubicBezTo>
                      <a:pt x="190" y="1256"/>
                      <a:pt x="186" y="1260"/>
                      <a:pt x="186" y="1265"/>
                    </a:cubicBezTo>
                    <a:cubicBezTo>
                      <a:pt x="186" y="1339"/>
                      <a:pt x="186" y="1339"/>
                      <a:pt x="186" y="1339"/>
                    </a:cubicBezTo>
                    <a:cubicBezTo>
                      <a:pt x="186" y="1344"/>
                      <a:pt x="190" y="1349"/>
                      <a:pt x="195" y="1349"/>
                    </a:cubicBezTo>
                    <a:cubicBezTo>
                      <a:pt x="223" y="1349"/>
                      <a:pt x="223" y="1349"/>
                      <a:pt x="223" y="1349"/>
                    </a:cubicBezTo>
                    <a:cubicBezTo>
                      <a:pt x="228" y="1349"/>
                      <a:pt x="232" y="1344"/>
                      <a:pt x="232" y="1339"/>
                    </a:cubicBezTo>
                    <a:cubicBezTo>
                      <a:pt x="232" y="1265"/>
                      <a:pt x="232" y="1265"/>
                      <a:pt x="232" y="1265"/>
                    </a:cubicBezTo>
                    <a:cubicBezTo>
                      <a:pt x="232" y="1260"/>
                      <a:pt x="228" y="1256"/>
                      <a:pt x="223" y="1256"/>
                    </a:cubicBezTo>
                    <a:close/>
                    <a:moveTo>
                      <a:pt x="316" y="1070"/>
                    </a:moveTo>
                    <a:cubicBezTo>
                      <a:pt x="288" y="1070"/>
                      <a:pt x="288" y="1070"/>
                      <a:pt x="288" y="1070"/>
                    </a:cubicBezTo>
                    <a:cubicBezTo>
                      <a:pt x="283" y="1070"/>
                      <a:pt x="279" y="1074"/>
                      <a:pt x="279" y="1079"/>
                    </a:cubicBezTo>
                    <a:cubicBezTo>
                      <a:pt x="279" y="1339"/>
                      <a:pt x="279" y="1339"/>
                      <a:pt x="279" y="1339"/>
                    </a:cubicBezTo>
                    <a:cubicBezTo>
                      <a:pt x="279" y="1344"/>
                      <a:pt x="283" y="1349"/>
                      <a:pt x="288" y="1349"/>
                    </a:cubicBezTo>
                    <a:cubicBezTo>
                      <a:pt x="316" y="1349"/>
                      <a:pt x="316" y="1349"/>
                      <a:pt x="316" y="1349"/>
                    </a:cubicBezTo>
                    <a:cubicBezTo>
                      <a:pt x="321" y="1349"/>
                      <a:pt x="325" y="1344"/>
                      <a:pt x="325" y="1339"/>
                    </a:cubicBezTo>
                    <a:cubicBezTo>
                      <a:pt x="325" y="1079"/>
                      <a:pt x="325" y="1079"/>
                      <a:pt x="325" y="1079"/>
                    </a:cubicBezTo>
                    <a:cubicBezTo>
                      <a:pt x="325" y="1074"/>
                      <a:pt x="321" y="1070"/>
                      <a:pt x="316" y="1070"/>
                    </a:cubicBezTo>
                    <a:close/>
                  </a:path>
                </a:pathLst>
              </a:custGeom>
              <a:solidFill>
                <a:srgbClr val="64A5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4631" y="2196"/>
                <a:ext cx="760" cy="506"/>
              </a:xfrm>
              <a:custGeom>
                <a:avLst/>
                <a:gdLst>
                  <a:gd name="T0" fmla="*/ 419 w 419"/>
                  <a:gd name="T1" fmla="*/ 232 h 279"/>
                  <a:gd name="T2" fmla="*/ 411 w 419"/>
                  <a:gd name="T3" fmla="*/ 279 h 279"/>
                  <a:gd name="T4" fmla="*/ 267 w 419"/>
                  <a:gd name="T5" fmla="*/ 279 h 279"/>
                  <a:gd name="T6" fmla="*/ 239 w 419"/>
                  <a:gd name="T7" fmla="*/ 279 h 279"/>
                  <a:gd name="T8" fmla="*/ 9 w 419"/>
                  <a:gd name="T9" fmla="*/ 279 h 279"/>
                  <a:gd name="T10" fmla="*/ 0 w 419"/>
                  <a:gd name="T11" fmla="*/ 269 h 279"/>
                  <a:gd name="T12" fmla="*/ 0 w 419"/>
                  <a:gd name="T13" fmla="*/ 12 h 279"/>
                  <a:gd name="T14" fmla="*/ 70 w 419"/>
                  <a:gd name="T15" fmla="*/ 0 h 279"/>
                  <a:gd name="T16" fmla="*/ 246 w 419"/>
                  <a:gd name="T17" fmla="*/ 97 h 279"/>
                  <a:gd name="T18" fmla="*/ 279 w 419"/>
                  <a:gd name="T19" fmla="*/ 93 h 279"/>
                  <a:gd name="T20" fmla="*/ 419 w 419"/>
                  <a:gd name="T21" fmla="*/ 232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9" h="279">
                    <a:moveTo>
                      <a:pt x="419" y="232"/>
                    </a:moveTo>
                    <a:cubicBezTo>
                      <a:pt x="419" y="248"/>
                      <a:pt x="416" y="264"/>
                      <a:pt x="411" y="279"/>
                    </a:cubicBezTo>
                    <a:cubicBezTo>
                      <a:pt x="267" y="279"/>
                      <a:pt x="267" y="279"/>
                      <a:pt x="267" y="279"/>
                    </a:cubicBezTo>
                    <a:cubicBezTo>
                      <a:pt x="239" y="279"/>
                      <a:pt x="239" y="279"/>
                      <a:pt x="239" y="279"/>
                    </a:cubicBezTo>
                    <a:cubicBezTo>
                      <a:pt x="9" y="279"/>
                      <a:pt x="9" y="279"/>
                      <a:pt x="9" y="279"/>
                    </a:cubicBezTo>
                    <a:cubicBezTo>
                      <a:pt x="4" y="279"/>
                      <a:pt x="0" y="274"/>
                      <a:pt x="0" y="26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2" y="4"/>
                      <a:pt x="45" y="0"/>
                      <a:pt x="70" y="0"/>
                    </a:cubicBezTo>
                    <a:cubicBezTo>
                      <a:pt x="144" y="0"/>
                      <a:pt x="209" y="38"/>
                      <a:pt x="246" y="97"/>
                    </a:cubicBezTo>
                    <a:cubicBezTo>
                      <a:pt x="257" y="94"/>
                      <a:pt x="268" y="93"/>
                      <a:pt x="279" y="93"/>
                    </a:cubicBezTo>
                    <a:cubicBezTo>
                      <a:pt x="356" y="93"/>
                      <a:pt x="419" y="155"/>
                      <a:pt x="419" y="232"/>
                    </a:cubicBezTo>
                    <a:close/>
                  </a:path>
                </a:pathLst>
              </a:custGeom>
              <a:solidFill>
                <a:srgbClr val="64A5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4631" y="2280"/>
                <a:ext cx="1097" cy="422"/>
              </a:xfrm>
              <a:custGeom>
                <a:avLst/>
                <a:gdLst>
                  <a:gd name="T0" fmla="*/ 595 w 605"/>
                  <a:gd name="T1" fmla="*/ 233 h 233"/>
                  <a:gd name="T2" fmla="*/ 9 w 605"/>
                  <a:gd name="T3" fmla="*/ 233 h 233"/>
                  <a:gd name="T4" fmla="*/ 0 w 605"/>
                  <a:gd name="T5" fmla="*/ 223 h 233"/>
                  <a:gd name="T6" fmla="*/ 0 w 605"/>
                  <a:gd name="T7" fmla="*/ 200 h 233"/>
                  <a:gd name="T8" fmla="*/ 423 w 605"/>
                  <a:gd name="T9" fmla="*/ 0 h 233"/>
                  <a:gd name="T10" fmla="*/ 605 w 605"/>
                  <a:gd name="T11" fmla="*/ 31 h 233"/>
                  <a:gd name="T12" fmla="*/ 605 w 605"/>
                  <a:gd name="T13" fmla="*/ 223 h 233"/>
                  <a:gd name="T14" fmla="*/ 595 w 605"/>
                  <a:gd name="T15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5" h="233">
                    <a:moveTo>
                      <a:pt x="595" y="233"/>
                    </a:moveTo>
                    <a:cubicBezTo>
                      <a:pt x="9" y="233"/>
                      <a:pt x="9" y="233"/>
                      <a:pt x="9" y="233"/>
                    </a:cubicBezTo>
                    <a:cubicBezTo>
                      <a:pt x="4" y="233"/>
                      <a:pt x="0" y="228"/>
                      <a:pt x="0" y="223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100" y="78"/>
                      <a:pt x="252" y="0"/>
                      <a:pt x="423" y="0"/>
                    </a:cubicBezTo>
                    <a:cubicBezTo>
                      <a:pt x="486" y="0"/>
                      <a:pt x="548" y="11"/>
                      <a:pt x="605" y="31"/>
                    </a:cubicBezTo>
                    <a:cubicBezTo>
                      <a:pt x="605" y="223"/>
                      <a:pt x="605" y="223"/>
                      <a:pt x="605" y="223"/>
                    </a:cubicBezTo>
                    <a:cubicBezTo>
                      <a:pt x="605" y="228"/>
                      <a:pt x="601" y="233"/>
                      <a:pt x="595" y="233"/>
                    </a:cubicBezTo>
                    <a:close/>
                  </a:path>
                </a:pathLst>
              </a:custGeom>
              <a:solidFill>
                <a:srgbClr val="82CD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4" name="Rounded Rectangle 23"/>
            <p:cNvSpPr/>
            <p:nvPr/>
          </p:nvSpPr>
          <p:spPr>
            <a:xfrm>
              <a:off x="673729" y="3017878"/>
              <a:ext cx="1285875" cy="1281075"/>
            </a:xfrm>
            <a:prstGeom prst="roundRect">
              <a:avLst>
                <a:gd name="adj" fmla="val 32281"/>
              </a:avLst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ectangle 26"/>
          <p:cNvSpPr/>
          <p:nvPr/>
        </p:nvSpPr>
        <p:spPr>
          <a:xfrm>
            <a:off x="616286" y="4029125"/>
            <a:ext cx="37446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What tools needs to be available for your sales team to be able to reach the targeted outcome?</a:t>
            </a:r>
          </a:p>
        </p:txBody>
      </p:sp>
    </p:spTree>
    <p:extLst>
      <p:ext uri="{BB962C8B-B14F-4D97-AF65-F5344CB8AC3E}">
        <p14:creationId xmlns:p14="http://schemas.microsoft.com/office/powerpoint/2010/main" val="405458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683" y="777178"/>
            <a:ext cx="8634032" cy="127055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Example Sales Process Technology Company</a:t>
            </a:r>
          </a:p>
        </p:txBody>
      </p:sp>
      <p:sp>
        <p:nvSpPr>
          <p:cNvPr id="4" name="Rectangle 3"/>
          <p:cNvSpPr/>
          <p:nvPr/>
        </p:nvSpPr>
        <p:spPr>
          <a:xfrm>
            <a:off x="884903" y="4615489"/>
            <a:ext cx="13568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Research</a:t>
            </a:r>
          </a:p>
        </p:txBody>
      </p:sp>
      <p:sp>
        <p:nvSpPr>
          <p:cNvPr id="5" name="Rectangle 4"/>
          <p:cNvSpPr/>
          <p:nvPr/>
        </p:nvSpPr>
        <p:spPr>
          <a:xfrm>
            <a:off x="3693941" y="2303834"/>
            <a:ext cx="47466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2"/>
                </a:solidFill>
                <a:latin typeface="+mj-lt"/>
              </a:rPr>
              <a:t>5 STAGES </a:t>
            </a:r>
          </a:p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WHERE FOCUS IS ON IMPORTANT </a:t>
            </a:r>
          </a:p>
        </p:txBody>
      </p:sp>
      <p:sp>
        <p:nvSpPr>
          <p:cNvPr id="8" name="Rectangle 7"/>
          <p:cNvSpPr/>
          <p:nvPr/>
        </p:nvSpPr>
        <p:spPr>
          <a:xfrm>
            <a:off x="9685536" y="4615489"/>
            <a:ext cx="156645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Intro Meeting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5326309" y="4615489"/>
            <a:ext cx="1494320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Presentation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897363" y="4615489"/>
            <a:ext cx="801823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Demo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39544" y="4615489"/>
            <a:ext cx="19094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</a:p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Evaluation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1079662" y="3775125"/>
            <a:ext cx="957254" cy="278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Rectangle 107"/>
          <p:cNvSpPr/>
          <p:nvPr/>
        </p:nvSpPr>
        <p:spPr>
          <a:xfrm>
            <a:off x="3315145" y="3682477"/>
            <a:ext cx="957254" cy="278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7887887" y="3784542"/>
            <a:ext cx="820774" cy="27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Rectangle 109"/>
          <p:cNvSpPr/>
          <p:nvPr/>
        </p:nvSpPr>
        <p:spPr>
          <a:xfrm>
            <a:off x="10016295" y="3774287"/>
            <a:ext cx="904937" cy="27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" name="Rectangle 110"/>
          <p:cNvSpPr/>
          <p:nvPr/>
        </p:nvSpPr>
        <p:spPr>
          <a:xfrm>
            <a:off x="5621001" y="3830916"/>
            <a:ext cx="904937" cy="27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Rectangle 114"/>
          <p:cNvSpPr/>
          <p:nvPr/>
        </p:nvSpPr>
        <p:spPr>
          <a:xfrm>
            <a:off x="848681" y="366714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5" name="Group 64"/>
          <p:cNvGrpSpPr>
            <a:grpSpLocks noChangeAspect="1"/>
          </p:cNvGrpSpPr>
          <p:nvPr/>
        </p:nvGrpSpPr>
        <p:grpSpPr bwMode="auto">
          <a:xfrm>
            <a:off x="1079662" y="3393920"/>
            <a:ext cx="957254" cy="957254"/>
            <a:chOff x="1678" y="2"/>
            <a:chExt cx="4320" cy="4320"/>
          </a:xfrm>
        </p:grpSpPr>
        <p:sp>
          <p:nvSpPr>
            <p:cNvPr id="77" name="Freeform 65"/>
            <p:cNvSpPr>
              <a:spLocks/>
            </p:cNvSpPr>
            <p:nvPr/>
          </p:nvSpPr>
          <p:spPr bwMode="auto">
            <a:xfrm>
              <a:off x="1678" y="452"/>
              <a:ext cx="4320" cy="2591"/>
            </a:xfrm>
            <a:custGeom>
              <a:avLst/>
              <a:gdLst>
                <a:gd name="T0" fmla="*/ 2302 w 2382"/>
                <a:gd name="T1" fmla="*/ 0 h 1429"/>
                <a:gd name="T2" fmla="*/ 100 w 2382"/>
                <a:gd name="T3" fmla="*/ 0 h 1429"/>
                <a:gd name="T4" fmla="*/ 0 w 2382"/>
                <a:gd name="T5" fmla="*/ 100 h 1429"/>
                <a:gd name="T6" fmla="*/ 0 w 2382"/>
                <a:gd name="T7" fmla="*/ 1429 h 1429"/>
                <a:gd name="T8" fmla="*/ 2382 w 2382"/>
                <a:gd name="T9" fmla="*/ 1429 h 1429"/>
                <a:gd name="T10" fmla="*/ 2382 w 2382"/>
                <a:gd name="T11" fmla="*/ 80 h 1429"/>
                <a:gd name="T12" fmla="*/ 2302 w 2382"/>
                <a:gd name="T13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1429">
                  <a:moveTo>
                    <a:pt x="2302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429"/>
                    <a:pt x="0" y="1429"/>
                    <a:pt x="0" y="1429"/>
                  </a:cubicBezTo>
                  <a:cubicBezTo>
                    <a:pt x="2382" y="1429"/>
                    <a:pt x="2382" y="1429"/>
                    <a:pt x="2382" y="1429"/>
                  </a:cubicBezTo>
                  <a:cubicBezTo>
                    <a:pt x="2382" y="80"/>
                    <a:pt x="2382" y="80"/>
                    <a:pt x="2382" y="80"/>
                  </a:cubicBezTo>
                  <a:cubicBezTo>
                    <a:pt x="2382" y="35"/>
                    <a:pt x="2347" y="0"/>
                    <a:pt x="2302" y="0"/>
                  </a:cubicBez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66"/>
            <p:cNvSpPr>
              <a:spLocks/>
            </p:cNvSpPr>
            <p:nvPr/>
          </p:nvSpPr>
          <p:spPr bwMode="auto">
            <a:xfrm>
              <a:off x="1678" y="3043"/>
              <a:ext cx="4320" cy="523"/>
            </a:xfrm>
            <a:custGeom>
              <a:avLst/>
              <a:gdLst>
                <a:gd name="T0" fmla="*/ 0 w 2382"/>
                <a:gd name="T1" fmla="*/ 0 h 288"/>
                <a:gd name="T2" fmla="*/ 0 w 2382"/>
                <a:gd name="T3" fmla="*/ 189 h 288"/>
                <a:gd name="T4" fmla="*/ 100 w 2382"/>
                <a:gd name="T5" fmla="*/ 288 h 288"/>
                <a:gd name="T6" fmla="*/ 2282 w 2382"/>
                <a:gd name="T7" fmla="*/ 288 h 288"/>
                <a:gd name="T8" fmla="*/ 2382 w 2382"/>
                <a:gd name="T9" fmla="*/ 189 h 288"/>
                <a:gd name="T10" fmla="*/ 2382 w 2382"/>
                <a:gd name="T11" fmla="*/ 0 h 288"/>
                <a:gd name="T12" fmla="*/ 0 w 2382"/>
                <a:gd name="T1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288">
                  <a:moveTo>
                    <a:pt x="0" y="0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243"/>
                    <a:pt x="45" y="288"/>
                    <a:pt x="100" y="288"/>
                  </a:cubicBezTo>
                  <a:cubicBezTo>
                    <a:pt x="2282" y="288"/>
                    <a:pt x="2282" y="288"/>
                    <a:pt x="2282" y="288"/>
                  </a:cubicBezTo>
                  <a:cubicBezTo>
                    <a:pt x="2337" y="288"/>
                    <a:pt x="2382" y="243"/>
                    <a:pt x="2382" y="189"/>
                  </a:cubicBezTo>
                  <a:cubicBezTo>
                    <a:pt x="2382" y="0"/>
                    <a:pt x="2382" y="0"/>
                    <a:pt x="238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Oval 67"/>
            <p:cNvSpPr>
              <a:spLocks noChangeArrowheads="1"/>
            </p:cNvSpPr>
            <p:nvPr/>
          </p:nvSpPr>
          <p:spPr bwMode="auto">
            <a:xfrm>
              <a:off x="3738" y="3205"/>
              <a:ext cx="200" cy="199"/>
            </a:xfrm>
            <a:prstGeom prst="ellipse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Rectangle 68"/>
            <p:cNvSpPr>
              <a:spLocks noChangeArrowheads="1"/>
            </p:cNvSpPr>
            <p:nvPr/>
          </p:nvSpPr>
          <p:spPr bwMode="auto">
            <a:xfrm>
              <a:off x="3011" y="3566"/>
              <a:ext cx="1654" cy="486"/>
            </a:xfrm>
            <a:prstGeom prst="rect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Rectangle 69"/>
            <p:cNvSpPr>
              <a:spLocks noChangeArrowheads="1"/>
            </p:cNvSpPr>
            <p:nvPr/>
          </p:nvSpPr>
          <p:spPr bwMode="auto">
            <a:xfrm>
              <a:off x="3011" y="3566"/>
              <a:ext cx="1654" cy="134"/>
            </a:xfrm>
            <a:prstGeom prst="rect">
              <a:avLst/>
            </a:prstGeom>
            <a:solidFill>
              <a:srgbClr val="ABB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Rectangle 70"/>
            <p:cNvSpPr>
              <a:spLocks noChangeArrowheads="1"/>
            </p:cNvSpPr>
            <p:nvPr/>
          </p:nvSpPr>
          <p:spPr bwMode="auto">
            <a:xfrm>
              <a:off x="2571" y="4052"/>
              <a:ext cx="2526" cy="27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71"/>
            <p:cNvSpPr>
              <a:spLocks/>
            </p:cNvSpPr>
            <p:nvPr/>
          </p:nvSpPr>
          <p:spPr bwMode="auto">
            <a:xfrm>
              <a:off x="2471" y="2"/>
              <a:ext cx="2735" cy="2835"/>
            </a:xfrm>
            <a:custGeom>
              <a:avLst/>
              <a:gdLst>
                <a:gd name="T0" fmla="*/ 1200 w 1508"/>
                <a:gd name="T1" fmla="*/ 0 h 1563"/>
                <a:gd name="T2" fmla="*/ 99 w 1508"/>
                <a:gd name="T3" fmla="*/ 0 h 1563"/>
                <a:gd name="T4" fmla="*/ 0 w 1508"/>
                <a:gd name="T5" fmla="*/ 100 h 1563"/>
                <a:gd name="T6" fmla="*/ 0 w 1508"/>
                <a:gd name="T7" fmla="*/ 1563 h 1563"/>
                <a:gd name="T8" fmla="*/ 1508 w 1508"/>
                <a:gd name="T9" fmla="*/ 1563 h 1563"/>
                <a:gd name="T10" fmla="*/ 1508 w 1508"/>
                <a:gd name="T11" fmla="*/ 303 h 1563"/>
                <a:gd name="T12" fmla="*/ 1200 w 1508"/>
                <a:gd name="T13" fmla="*/ 0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8" h="1563">
                  <a:moveTo>
                    <a:pt x="1200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63"/>
                    <a:pt x="0" y="1563"/>
                    <a:pt x="0" y="1563"/>
                  </a:cubicBezTo>
                  <a:cubicBezTo>
                    <a:pt x="1508" y="1563"/>
                    <a:pt x="1508" y="1563"/>
                    <a:pt x="1508" y="1563"/>
                  </a:cubicBezTo>
                  <a:cubicBezTo>
                    <a:pt x="1508" y="303"/>
                    <a:pt x="1508" y="303"/>
                    <a:pt x="1508" y="303"/>
                  </a:cubicBezTo>
                  <a:lnTo>
                    <a:pt x="120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72"/>
            <p:cNvSpPr>
              <a:spLocks/>
            </p:cNvSpPr>
            <p:nvPr/>
          </p:nvSpPr>
          <p:spPr bwMode="auto">
            <a:xfrm>
              <a:off x="4647" y="2"/>
              <a:ext cx="550" cy="549"/>
            </a:xfrm>
            <a:custGeom>
              <a:avLst/>
              <a:gdLst>
                <a:gd name="T0" fmla="*/ 100 w 303"/>
                <a:gd name="T1" fmla="*/ 303 h 303"/>
                <a:gd name="T2" fmla="*/ 303 w 303"/>
                <a:gd name="T3" fmla="*/ 303 h 303"/>
                <a:gd name="T4" fmla="*/ 0 w 303"/>
                <a:gd name="T5" fmla="*/ 0 h 303"/>
                <a:gd name="T6" fmla="*/ 0 w 303"/>
                <a:gd name="T7" fmla="*/ 204 h 303"/>
                <a:gd name="T8" fmla="*/ 100 w 303"/>
                <a:gd name="T9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100" y="303"/>
                  </a:moveTo>
                  <a:cubicBezTo>
                    <a:pt x="303" y="303"/>
                    <a:pt x="303" y="303"/>
                    <a:pt x="303" y="30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58"/>
                    <a:pt x="45" y="303"/>
                    <a:pt x="100" y="303"/>
                  </a:cubicBezTo>
                  <a:close/>
                </a:path>
              </a:pathLst>
            </a:cu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73"/>
            <p:cNvSpPr>
              <a:spLocks/>
            </p:cNvSpPr>
            <p:nvPr/>
          </p:nvSpPr>
          <p:spPr bwMode="auto">
            <a:xfrm>
              <a:off x="5206" y="722"/>
              <a:ext cx="504" cy="2115"/>
            </a:xfrm>
            <a:custGeom>
              <a:avLst/>
              <a:gdLst>
                <a:gd name="T0" fmla="*/ 270 w 504"/>
                <a:gd name="T1" fmla="*/ 0 h 2115"/>
                <a:gd name="T2" fmla="*/ 0 w 504"/>
                <a:gd name="T3" fmla="*/ 2115 h 2115"/>
                <a:gd name="T4" fmla="*/ 504 w 504"/>
                <a:gd name="T5" fmla="*/ 2115 h 2115"/>
                <a:gd name="T6" fmla="*/ 504 w 504"/>
                <a:gd name="T7" fmla="*/ 0 h 2115"/>
                <a:gd name="T8" fmla="*/ 270 w 504"/>
                <a:gd name="T9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2115">
                  <a:moveTo>
                    <a:pt x="270" y="0"/>
                  </a:moveTo>
                  <a:lnTo>
                    <a:pt x="0" y="2115"/>
                  </a:lnTo>
                  <a:lnTo>
                    <a:pt x="504" y="2115"/>
                  </a:lnTo>
                  <a:lnTo>
                    <a:pt x="504" y="0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74"/>
            <p:cNvSpPr>
              <a:spLocks/>
            </p:cNvSpPr>
            <p:nvPr/>
          </p:nvSpPr>
          <p:spPr bwMode="auto">
            <a:xfrm>
              <a:off x="1967" y="722"/>
              <a:ext cx="504" cy="2115"/>
            </a:xfrm>
            <a:custGeom>
              <a:avLst/>
              <a:gdLst>
                <a:gd name="T0" fmla="*/ 0 w 504"/>
                <a:gd name="T1" fmla="*/ 0 h 2115"/>
                <a:gd name="T2" fmla="*/ 0 w 504"/>
                <a:gd name="T3" fmla="*/ 2115 h 2115"/>
                <a:gd name="T4" fmla="*/ 504 w 504"/>
                <a:gd name="T5" fmla="*/ 2115 h 2115"/>
                <a:gd name="T6" fmla="*/ 234 w 504"/>
                <a:gd name="T7" fmla="*/ 0 h 2115"/>
                <a:gd name="T8" fmla="*/ 0 w 504"/>
                <a:gd name="T9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2115">
                  <a:moveTo>
                    <a:pt x="0" y="0"/>
                  </a:moveTo>
                  <a:lnTo>
                    <a:pt x="0" y="2115"/>
                  </a:lnTo>
                  <a:lnTo>
                    <a:pt x="504" y="2115"/>
                  </a:lnTo>
                  <a:lnTo>
                    <a:pt x="2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75"/>
            <p:cNvSpPr>
              <a:spLocks/>
            </p:cNvSpPr>
            <p:nvPr/>
          </p:nvSpPr>
          <p:spPr bwMode="auto">
            <a:xfrm>
              <a:off x="5206" y="452"/>
              <a:ext cx="306" cy="270"/>
            </a:xfrm>
            <a:custGeom>
              <a:avLst/>
              <a:gdLst>
                <a:gd name="T0" fmla="*/ 306 w 306"/>
                <a:gd name="T1" fmla="*/ 0 h 270"/>
                <a:gd name="T2" fmla="*/ 0 w 306"/>
                <a:gd name="T3" fmla="*/ 0 h 270"/>
                <a:gd name="T4" fmla="*/ 0 w 306"/>
                <a:gd name="T5" fmla="*/ 270 h 270"/>
                <a:gd name="T6" fmla="*/ 270 w 306"/>
                <a:gd name="T7" fmla="*/ 270 h 270"/>
                <a:gd name="T8" fmla="*/ 306 w 306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270">
                  <a:moveTo>
                    <a:pt x="306" y="0"/>
                  </a:moveTo>
                  <a:lnTo>
                    <a:pt x="0" y="0"/>
                  </a:lnTo>
                  <a:lnTo>
                    <a:pt x="0" y="270"/>
                  </a:lnTo>
                  <a:lnTo>
                    <a:pt x="270" y="270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76"/>
            <p:cNvSpPr>
              <a:spLocks/>
            </p:cNvSpPr>
            <p:nvPr/>
          </p:nvSpPr>
          <p:spPr bwMode="auto">
            <a:xfrm>
              <a:off x="5206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77"/>
            <p:cNvSpPr>
              <a:spLocks/>
            </p:cNvSpPr>
            <p:nvPr/>
          </p:nvSpPr>
          <p:spPr bwMode="auto">
            <a:xfrm>
              <a:off x="5206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78"/>
            <p:cNvSpPr>
              <a:spLocks/>
            </p:cNvSpPr>
            <p:nvPr/>
          </p:nvSpPr>
          <p:spPr bwMode="auto">
            <a:xfrm>
              <a:off x="2164" y="452"/>
              <a:ext cx="307" cy="270"/>
            </a:xfrm>
            <a:custGeom>
              <a:avLst/>
              <a:gdLst>
                <a:gd name="T0" fmla="*/ 307 w 307"/>
                <a:gd name="T1" fmla="*/ 0 h 270"/>
                <a:gd name="T2" fmla="*/ 0 w 307"/>
                <a:gd name="T3" fmla="*/ 0 h 270"/>
                <a:gd name="T4" fmla="*/ 37 w 307"/>
                <a:gd name="T5" fmla="*/ 270 h 270"/>
                <a:gd name="T6" fmla="*/ 307 w 307"/>
                <a:gd name="T7" fmla="*/ 270 h 270"/>
                <a:gd name="T8" fmla="*/ 307 w 307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270">
                  <a:moveTo>
                    <a:pt x="307" y="0"/>
                  </a:moveTo>
                  <a:lnTo>
                    <a:pt x="0" y="0"/>
                  </a:lnTo>
                  <a:lnTo>
                    <a:pt x="37" y="270"/>
                  </a:lnTo>
                  <a:lnTo>
                    <a:pt x="307" y="270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79"/>
            <p:cNvSpPr>
              <a:spLocks/>
            </p:cNvSpPr>
            <p:nvPr/>
          </p:nvSpPr>
          <p:spPr bwMode="auto">
            <a:xfrm>
              <a:off x="2201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27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27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80"/>
            <p:cNvSpPr>
              <a:spLocks/>
            </p:cNvSpPr>
            <p:nvPr/>
          </p:nvSpPr>
          <p:spPr bwMode="auto">
            <a:xfrm>
              <a:off x="2201" y="722"/>
              <a:ext cx="270" cy="2115"/>
            </a:xfrm>
            <a:custGeom>
              <a:avLst/>
              <a:gdLst>
                <a:gd name="T0" fmla="*/ 0 w 270"/>
                <a:gd name="T1" fmla="*/ 0 h 2115"/>
                <a:gd name="T2" fmla="*/ 270 w 270"/>
                <a:gd name="T3" fmla="*/ 2115 h 2115"/>
                <a:gd name="T4" fmla="*/ 270 w 270"/>
                <a:gd name="T5" fmla="*/ 0 h 2115"/>
                <a:gd name="T6" fmla="*/ 0 w 270"/>
                <a:gd name="T7" fmla="*/ 0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15">
                  <a:moveTo>
                    <a:pt x="0" y="0"/>
                  </a:moveTo>
                  <a:lnTo>
                    <a:pt x="270" y="2115"/>
                  </a:ln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Rectangle 81"/>
            <p:cNvSpPr>
              <a:spLocks noChangeArrowheads="1"/>
            </p:cNvSpPr>
            <p:nvPr/>
          </p:nvSpPr>
          <p:spPr bwMode="auto">
            <a:xfrm>
              <a:off x="3271" y="156"/>
              <a:ext cx="1135" cy="1134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82"/>
            <p:cNvSpPr>
              <a:spLocks noEditPoints="1"/>
            </p:cNvSpPr>
            <p:nvPr/>
          </p:nvSpPr>
          <p:spPr bwMode="auto">
            <a:xfrm>
              <a:off x="3343" y="227"/>
              <a:ext cx="990" cy="999"/>
            </a:xfrm>
            <a:custGeom>
              <a:avLst/>
              <a:gdLst>
                <a:gd name="T0" fmla="*/ 501 w 546"/>
                <a:gd name="T1" fmla="*/ 253 h 551"/>
                <a:gd name="T2" fmla="*/ 546 w 546"/>
                <a:gd name="T3" fmla="*/ 224 h 551"/>
                <a:gd name="T4" fmla="*/ 526 w 546"/>
                <a:gd name="T5" fmla="*/ 164 h 551"/>
                <a:gd name="T6" fmla="*/ 471 w 546"/>
                <a:gd name="T7" fmla="*/ 164 h 551"/>
                <a:gd name="T8" fmla="*/ 447 w 546"/>
                <a:gd name="T9" fmla="*/ 124 h 551"/>
                <a:gd name="T10" fmla="*/ 466 w 546"/>
                <a:gd name="T11" fmla="*/ 75 h 551"/>
                <a:gd name="T12" fmla="*/ 417 w 546"/>
                <a:gd name="T13" fmla="*/ 35 h 551"/>
                <a:gd name="T14" fmla="*/ 372 w 546"/>
                <a:gd name="T15" fmla="*/ 70 h 551"/>
                <a:gd name="T16" fmla="*/ 323 w 546"/>
                <a:gd name="T17" fmla="*/ 55 h 551"/>
                <a:gd name="T18" fmla="*/ 308 w 546"/>
                <a:gd name="T19" fmla="*/ 0 h 551"/>
                <a:gd name="T20" fmla="*/ 243 w 546"/>
                <a:gd name="T21" fmla="*/ 0 h 551"/>
                <a:gd name="T22" fmla="*/ 228 w 546"/>
                <a:gd name="T23" fmla="*/ 50 h 551"/>
                <a:gd name="T24" fmla="*/ 184 w 546"/>
                <a:gd name="T25" fmla="*/ 65 h 551"/>
                <a:gd name="T26" fmla="*/ 139 w 546"/>
                <a:gd name="T27" fmla="*/ 30 h 551"/>
                <a:gd name="T28" fmla="*/ 89 w 546"/>
                <a:gd name="T29" fmla="*/ 65 h 551"/>
                <a:gd name="T30" fmla="*/ 104 w 546"/>
                <a:gd name="T31" fmla="*/ 120 h 551"/>
                <a:gd name="T32" fmla="*/ 89 w 546"/>
                <a:gd name="T33" fmla="*/ 139 h 551"/>
                <a:gd name="T34" fmla="*/ 89 w 546"/>
                <a:gd name="T35" fmla="*/ 139 h 551"/>
                <a:gd name="T36" fmla="*/ 75 w 546"/>
                <a:gd name="T37" fmla="*/ 159 h 551"/>
                <a:gd name="T38" fmla="*/ 20 w 546"/>
                <a:gd name="T39" fmla="*/ 159 h 551"/>
                <a:gd name="T40" fmla="*/ 0 w 546"/>
                <a:gd name="T41" fmla="*/ 214 h 551"/>
                <a:gd name="T42" fmla="*/ 45 w 546"/>
                <a:gd name="T43" fmla="*/ 248 h 551"/>
                <a:gd name="T44" fmla="*/ 45 w 546"/>
                <a:gd name="T45" fmla="*/ 298 h 551"/>
                <a:gd name="T46" fmla="*/ 0 w 546"/>
                <a:gd name="T47" fmla="*/ 328 h 551"/>
                <a:gd name="T48" fmla="*/ 20 w 546"/>
                <a:gd name="T49" fmla="*/ 387 h 551"/>
                <a:gd name="T50" fmla="*/ 75 w 546"/>
                <a:gd name="T51" fmla="*/ 387 h 551"/>
                <a:gd name="T52" fmla="*/ 104 w 546"/>
                <a:gd name="T53" fmla="*/ 427 h 551"/>
                <a:gd name="T54" fmla="*/ 84 w 546"/>
                <a:gd name="T55" fmla="*/ 477 h 551"/>
                <a:gd name="T56" fmla="*/ 134 w 546"/>
                <a:gd name="T57" fmla="*/ 516 h 551"/>
                <a:gd name="T58" fmla="*/ 179 w 546"/>
                <a:gd name="T59" fmla="*/ 482 h 551"/>
                <a:gd name="T60" fmla="*/ 228 w 546"/>
                <a:gd name="T61" fmla="*/ 497 h 551"/>
                <a:gd name="T62" fmla="*/ 243 w 546"/>
                <a:gd name="T63" fmla="*/ 551 h 551"/>
                <a:gd name="T64" fmla="*/ 308 w 546"/>
                <a:gd name="T65" fmla="*/ 551 h 551"/>
                <a:gd name="T66" fmla="*/ 323 w 546"/>
                <a:gd name="T67" fmla="*/ 497 h 551"/>
                <a:gd name="T68" fmla="*/ 367 w 546"/>
                <a:gd name="T69" fmla="*/ 482 h 551"/>
                <a:gd name="T70" fmla="*/ 412 w 546"/>
                <a:gd name="T71" fmla="*/ 516 h 551"/>
                <a:gd name="T72" fmla="*/ 462 w 546"/>
                <a:gd name="T73" fmla="*/ 482 h 551"/>
                <a:gd name="T74" fmla="*/ 447 w 546"/>
                <a:gd name="T75" fmla="*/ 427 h 551"/>
                <a:gd name="T76" fmla="*/ 462 w 546"/>
                <a:gd name="T77" fmla="*/ 407 h 551"/>
                <a:gd name="T78" fmla="*/ 462 w 546"/>
                <a:gd name="T79" fmla="*/ 407 h 551"/>
                <a:gd name="T80" fmla="*/ 476 w 546"/>
                <a:gd name="T81" fmla="*/ 387 h 551"/>
                <a:gd name="T82" fmla="*/ 531 w 546"/>
                <a:gd name="T83" fmla="*/ 387 h 551"/>
                <a:gd name="T84" fmla="*/ 546 w 546"/>
                <a:gd name="T85" fmla="*/ 333 h 551"/>
                <a:gd name="T86" fmla="*/ 501 w 546"/>
                <a:gd name="T87" fmla="*/ 303 h 551"/>
                <a:gd name="T88" fmla="*/ 501 w 546"/>
                <a:gd name="T89" fmla="*/ 253 h 551"/>
                <a:gd name="T90" fmla="*/ 377 w 546"/>
                <a:gd name="T91" fmla="*/ 353 h 551"/>
                <a:gd name="T92" fmla="*/ 293 w 546"/>
                <a:gd name="T93" fmla="*/ 402 h 551"/>
                <a:gd name="T94" fmla="*/ 149 w 546"/>
                <a:gd name="T95" fmla="*/ 293 h 551"/>
                <a:gd name="T96" fmla="*/ 169 w 546"/>
                <a:gd name="T97" fmla="*/ 199 h 551"/>
                <a:gd name="T98" fmla="*/ 253 w 546"/>
                <a:gd name="T99" fmla="*/ 149 h 551"/>
                <a:gd name="T100" fmla="*/ 397 w 546"/>
                <a:gd name="T101" fmla="*/ 258 h 551"/>
                <a:gd name="T102" fmla="*/ 377 w 546"/>
                <a:gd name="T103" fmla="*/ 35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6" h="551">
                  <a:moveTo>
                    <a:pt x="501" y="253"/>
                  </a:moveTo>
                  <a:cubicBezTo>
                    <a:pt x="546" y="224"/>
                    <a:pt x="546" y="224"/>
                    <a:pt x="546" y="224"/>
                  </a:cubicBezTo>
                  <a:cubicBezTo>
                    <a:pt x="526" y="164"/>
                    <a:pt x="526" y="164"/>
                    <a:pt x="526" y="164"/>
                  </a:cubicBezTo>
                  <a:cubicBezTo>
                    <a:pt x="471" y="164"/>
                    <a:pt x="471" y="164"/>
                    <a:pt x="471" y="164"/>
                  </a:cubicBezTo>
                  <a:cubicBezTo>
                    <a:pt x="466" y="149"/>
                    <a:pt x="457" y="134"/>
                    <a:pt x="447" y="124"/>
                  </a:cubicBezTo>
                  <a:cubicBezTo>
                    <a:pt x="466" y="75"/>
                    <a:pt x="466" y="75"/>
                    <a:pt x="466" y="75"/>
                  </a:cubicBezTo>
                  <a:cubicBezTo>
                    <a:pt x="417" y="35"/>
                    <a:pt x="417" y="35"/>
                    <a:pt x="417" y="35"/>
                  </a:cubicBezTo>
                  <a:cubicBezTo>
                    <a:pt x="372" y="70"/>
                    <a:pt x="372" y="70"/>
                    <a:pt x="372" y="70"/>
                  </a:cubicBezTo>
                  <a:cubicBezTo>
                    <a:pt x="357" y="65"/>
                    <a:pt x="342" y="55"/>
                    <a:pt x="323" y="55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28" y="50"/>
                    <a:pt x="228" y="50"/>
                    <a:pt x="228" y="50"/>
                  </a:cubicBezTo>
                  <a:cubicBezTo>
                    <a:pt x="213" y="55"/>
                    <a:pt x="199" y="60"/>
                    <a:pt x="184" y="65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99" y="124"/>
                    <a:pt x="94" y="129"/>
                    <a:pt x="89" y="139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84" y="144"/>
                    <a:pt x="80" y="154"/>
                    <a:pt x="75" y="159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45" y="263"/>
                    <a:pt x="45" y="283"/>
                    <a:pt x="45" y="298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0" y="387"/>
                    <a:pt x="20" y="387"/>
                    <a:pt x="20" y="387"/>
                  </a:cubicBezTo>
                  <a:cubicBezTo>
                    <a:pt x="75" y="387"/>
                    <a:pt x="75" y="387"/>
                    <a:pt x="75" y="387"/>
                  </a:cubicBezTo>
                  <a:cubicBezTo>
                    <a:pt x="84" y="402"/>
                    <a:pt x="89" y="417"/>
                    <a:pt x="104" y="427"/>
                  </a:cubicBezTo>
                  <a:cubicBezTo>
                    <a:pt x="84" y="477"/>
                    <a:pt x="84" y="477"/>
                    <a:pt x="84" y="477"/>
                  </a:cubicBezTo>
                  <a:cubicBezTo>
                    <a:pt x="134" y="516"/>
                    <a:pt x="134" y="516"/>
                    <a:pt x="134" y="516"/>
                  </a:cubicBezTo>
                  <a:cubicBezTo>
                    <a:pt x="179" y="482"/>
                    <a:pt x="179" y="482"/>
                    <a:pt x="179" y="482"/>
                  </a:cubicBezTo>
                  <a:cubicBezTo>
                    <a:pt x="194" y="487"/>
                    <a:pt x="209" y="497"/>
                    <a:pt x="228" y="497"/>
                  </a:cubicBezTo>
                  <a:cubicBezTo>
                    <a:pt x="243" y="551"/>
                    <a:pt x="243" y="551"/>
                    <a:pt x="243" y="551"/>
                  </a:cubicBezTo>
                  <a:cubicBezTo>
                    <a:pt x="308" y="551"/>
                    <a:pt x="308" y="551"/>
                    <a:pt x="308" y="551"/>
                  </a:cubicBezTo>
                  <a:cubicBezTo>
                    <a:pt x="323" y="497"/>
                    <a:pt x="323" y="497"/>
                    <a:pt x="323" y="497"/>
                  </a:cubicBezTo>
                  <a:cubicBezTo>
                    <a:pt x="337" y="492"/>
                    <a:pt x="352" y="487"/>
                    <a:pt x="367" y="482"/>
                  </a:cubicBezTo>
                  <a:cubicBezTo>
                    <a:pt x="412" y="516"/>
                    <a:pt x="412" y="516"/>
                    <a:pt x="412" y="516"/>
                  </a:cubicBezTo>
                  <a:cubicBezTo>
                    <a:pt x="462" y="482"/>
                    <a:pt x="462" y="482"/>
                    <a:pt x="462" y="482"/>
                  </a:cubicBezTo>
                  <a:cubicBezTo>
                    <a:pt x="447" y="427"/>
                    <a:pt x="447" y="427"/>
                    <a:pt x="447" y="427"/>
                  </a:cubicBezTo>
                  <a:cubicBezTo>
                    <a:pt x="452" y="422"/>
                    <a:pt x="457" y="417"/>
                    <a:pt x="462" y="407"/>
                  </a:cubicBezTo>
                  <a:cubicBezTo>
                    <a:pt x="462" y="407"/>
                    <a:pt x="462" y="407"/>
                    <a:pt x="462" y="407"/>
                  </a:cubicBezTo>
                  <a:cubicBezTo>
                    <a:pt x="466" y="402"/>
                    <a:pt x="471" y="392"/>
                    <a:pt x="476" y="387"/>
                  </a:cubicBezTo>
                  <a:cubicBezTo>
                    <a:pt x="531" y="387"/>
                    <a:pt x="531" y="387"/>
                    <a:pt x="531" y="387"/>
                  </a:cubicBezTo>
                  <a:cubicBezTo>
                    <a:pt x="546" y="333"/>
                    <a:pt x="546" y="333"/>
                    <a:pt x="546" y="333"/>
                  </a:cubicBezTo>
                  <a:cubicBezTo>
                    <a:pt x="501" y="303"/>
                    <a:pt x="501" y="303"/>
                    <a:pt x="501" y="303"/>
                  </a:cubicBezTo>
                  <a:cubicBezTo>
                    <a:pt x="501" y="288"/>
                    <a:pt x="501" y="268"/>
                    <a:pt x="501" y="253"/>
                  </a:cubicBezTo>
                  <a:close/>
                  <a:moveTo>
                    <a:pt x="377" y="353"/>
                  </a:moveTo>
                  <a:cubicBezTo>
                    <a:pt x="357" y="377"/>
                    <a:pt x="328" y="397"/>
                    <a:pt x="293" y="402"/>
                  </a:cubicBezTo>
                  <a:cubicBezTo>
                    <a:pt x="223" y="412"/>
                    <a:pt x="159" y="363"/>
                    <a:pt x="149" y="293"/>
                  </a:cubicBezTo>
                  <a:cubicBezTo>
                    <a:pt x="139" y="258"/>
                    <a:pt x="149" y="224"/>
                    <a:pt x="169" y="199"/>
                  </a:cubicBezTo>
                  <a:cubicBezTo>
                    <a:pt x="189" y="174"/>
                    <a:pt x="218" y="154"/>
                    <a:pt x="253" y="149"/>
                  </a:cubicBezTo>
                  <a:cubicBezTo>
                    <a:pt x="323" y="139"/>
                    <a:pt x="387" y="189"/>
                    <a:pt x="397" y="258"/>
                  </a:cubicBezTo>
                  <a:cubicBezTo>
                    <a:pt x="407" y="293"/>
                    <a:pt x="397" y="328"/>
                    <a:pt x="377" y="353"/>
                  </a:cubicBez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83"/>
            <p:cNvSpPr>
              <a:spLocks/>
            </p:cNvSpPr>
            <p:nvPr/>
          </p:nvSpPr>
          <p:spPr bwMode="auto">
            <a:xfrm>
              <a:off x="4819" y="2512"/>
              <a:ext cx="243" cy="199"/>
            </a:xfrm>
            <a:custGeom>
              <a:avLst/>
              <a:gdLst>
                <a:gd name="T0" fmla="*/ 134 w 134"/>
                <a:gd name="T1" fmla="*/ 55 h 110"/>
                <a:gd name="T2" fmla="*/ 134 w 134"/>
                <a:gd name="T3" fmla="*/ 55 h 110"/>
                <a:gd name="T4" fmla="*/ 79 w 134"/>
                <a:gd name="T5" fmla="*/ 0 h 110"/>
                <a:gd name="T6" fmla="*/ 0 w 134"/>
                <a:gd name="T7" fmla="*/ 0 h 110"/>
                <a:gd name="T8" fmla="*/ 0 w 134"/>
                <a:gd name="T9" fmla="*/ 110 h 110"/>
                <a:gd name="T10" fmla="*/ 79 w 134"/>
                <a:gd name="T11" fmla="*/ 110 h 110"/>
                <a:gd name="T12" fmla="*/ 134 w 134"/>
                <a:gd name="T13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10">
                  <a:moveTo>
                    <a:pt x="134" y="55"/>
                  </a:moveTo>
                  <a:cubicBezTo>
                    <a:pt x="134" y="55"/>
                    <a:pt x="134" y="55"/>
                    <a:pt x="134" y="55"/>
                  </a:cubicBezTo>
                  <a:cubicBezTo>
                    <a:pt x="134" y="25"/>
                    <a:pt x="109" y="0"/>
                    <a:pt x="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114" y="105"/>
                    <a:pt x="134" y="85"/>
                    <a:pt x="134" y="55"/>
                  </a:cubicBez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84"/>
            <p:cNvSpPr>
              <a:spLocks/>
            </p:cNvSpPr>
            <p:nvPr/>
          </p:nvSpPr>
          <p:spPr bwMode="auto">
            <a:xfrm>
              <a:off x="2614" y="2512"/>
              <a:ext cx="243" cy="190"/>
            </a:xfrm>
            <a:custGeom>
              <a:avLst/>
              <a:gdLst>
                <a:gd name="T0" fmla="*/ 243 w 243"/>
                <a:gd name="T1" fmla="*/ 0 h 190"/>
                <a:gd name="T2" fmla="*/ 243 w 243"/>
                <a:gd name="T3" fmla="*/ 190 h 190"/>
                <a:gd name="T4" fmla="*/ 127 w 243"/>
                <a:gd name="T5" fmla="*/ 145 h 190"/>
                <a:gd name="T6" fmla="*/ 0 w 243"/>
                <a:gd name="T7" fmla="*/ 100 h 190"/>
                <a:gd name="T8" fmla="*/ 127 w 243"/>
                <a:gd name="T9" fmla="*/ 45 h 190"/>
                <a:gd name="T10" fmla="*/ 243 w 243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" h="190">
                  <a:moveTo>
                    <a:pt x="243" y="0"/>
                  </a:moveTo>
                  <a:lnTo>
                    <a:pt x="243" y="190"/>
                  </a:lnTo>
                  <a:lnTo>
                    <a:pt x="127" y="145"/>
                  </a:lnTo>
                  <a:lnTo>
                    <a:pt x="0" y="100"/>
                  </a:lnTo>
                  <a:lnTo>
                    <a:pt x="127" y="45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FFD0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85"/>
            <p:cNvSpPr>
              <a:spLocks/>
            </p:cNvSpPr>
            <p:nvPr/>
          </p:nvSpPr>
          <p:spPr bwMode="auto">
            <a:xfrm>
              <a:off x="2614" y="2557"/>
              <a:ext cx="127" cy="100"/>
            </a:xfrm>
            <a:custGeom>
              <a:avLst/>
              <a:gdLst>
                <a:gd name="T0" fmla="*/ 127 w 127"/>
                <a:gd name="T1" fmla="*/ 0 h 100"/>
                <a:gd name="T2" fmla="*/ 127 w 127"/>
                <a:gd name="T3" fmla="*/ 100 h 100"/>
                <a:gd name="T4" fmla="*/ 0 w 127"/>
                <a:gd name="T5" fmla="*/ 55 h 100"/>
                <a:gd name="T6" fmla="*/ 127 w 127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00">
                  <a:moveTo>
                    <a:pt x="127" y="0"/>
                  </a:moveTo>
                  <a:lnTo>
                    <a:pt x="127" y="100"/>
                  </a:lnTo>
                  <a:lnTo>
                    <a:pt x="0" y="55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86"/>
            <p:cNvSpPr>
              <a:spLocks/>
            </p:cNvSpPr>
            <p:nvPr/>
          </p:nvSpPr>
          <p:spPr bwMode="auto">
            <a:xfrm>
              <a:off x="2857" y="2512"/>
              <a:ext cx="1872" cy="54"/>
            </a:xfrm>
            <a:custGeom>
              <a:avLst/>
              <a:gdLst>
                <a:gd name="T0" fmla="*/ 0 w 1872"/>
                <a:gd name="T1" fmla="*/ 0 h 54"/>
                <a:gd name="T2" fmla="*/ 0 w 1872"/>
                <a:gd name="T3" fmla="*/ 54 h 54"/>
                <a:gd name="T4" fmla="*/ 1872 w 1872"/>
                <a:gd name="T5" fmla="*/ 54 h 54"/>
                <a:gd name="T6" fmla="*/ 1872 w 1872"/>
                <a:gd name="T7" fmla="*/ 54 h 54"/>
                <a:gd name="T8" fmla="*/ 1872 w 1872"/>
                <a:gd name="T9" fmla="*/ 0 h 54"/>
                <a:gd name="T10" fmla="*/ 0 w 1872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2" h="54">
                  <a:moveTo>
                    <a:pt x="0" y="0"/>
                  </a:moveTo>
                  <a:lnTo>
                    <a:pt x="0" y="54"/>
                  </a:lnTo>
                  <a:lnTo>
                    <a:pt x="1872" y="54"/>
                  </a:lnTo>
                  <a:lnTo>
                    <a:pt x="1872" y="54"/>
                  </a:lnTo>
                  <a:lnTo>
                    <a:pt x="18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Rectangle 87"/>
            <p:cNvSpPr>
              <a:spLocks noChangeArrowheads="1"/>
            </p:cNvSpPr>
            <p:nvPr/>
          </p:nvSpPr>
          <p:spPr bwMode="auto">
            <a:xfrm>
              <a:off x="2857" y="2566"/>
              <a:ext cx="1872" cy="82"/>
            </a:xfrm>
            <a:prstGeom prst="rect">
              <a:avLst/>
            </a:prstGeom>
            <a:solidFill>
              <a:srgbClr val="F1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" name="Rectangle 88"/>
            <p:cNvSpPr>
              <a:spLocks noChangeArrowheads="1"/>
            </p:cNvSpPr>
            <p:nvPr/>
          </p:nvSpPr>
          <p:spPr bwMode="auto">
            <a:xfrm>
              <a:off x="2857" y="2648"/>
              <a:ext cx="1872" cy="63"/>
            </a:xfrm>
            <a:prstGeom prst="rect">
              <a:avLst/>
            </a:pr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Rectangle 89"/>
            <p:cNvSpPr>
              <a:spLocks noChangeArrowheads="1"/>
            </p:cNvSpPr>
            <p:nvPr/>
          </p:nvSpPr>
          <p:spPr bwMode="auto">
            <a:xfrm>
              <a:off x="4729" y="2512"/>
              <a:ext cx="90" cy="199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Freeform 90"/>
            <p:cNvSpPr>
              <a:spLocks/>
            </p:cNvSpPr>
            <p:nvPr/>
          </p:nvSpPr>
          <p:spPr bwMode="auto">
            <a:xfrm>
              <a:off x="4729" y="2512"/>
              <a:ext cx="99" cy="0"/>
            </a:xfrm>
            <a:custGeom>
              <a:avLst/>
              <a:gdLst>
                <a:gd name="T0" fmla="*/ 0 w 99"/>
                <a:gd name="T1" fmla="*/ 99 w 99"/>
                <a:gd name="T2" fmla="*/ 0 w 9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99">
                  <a:moveTo>
                    <a:pt x="0" y="0"/>
                  </a:moveTo>
                  <a:lnTo>
                    <a:pt x="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Freeform 91"/>
            <p:cNvSpPr>
              <a:spLocks/>
            </p:cNvSpPr>
            <p:nvPr/>
          </p:nvSpPr>
          <p:spPr bwMode="auto">
            <a:xfrm>
              <a:off x="4828" y="2512"/>
              <a:ext cx="0" cy="54"/>
            </a:xfrm>
            <a:custGeom>
              <a:avLst/>
              <a:gdLst>
                <a:gd name="T0" fmla="*/ 54 h 54"/>
                <a:gd name="T1" fmla="*/ 54 h 54"/>
                <a:gd name="T2" fmla="*/ 0 h 54"/>
                <a:gd name="T3" fmla="*/ 54 h 5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4">
                  <a:moveTo>
                    <a:pt x="0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Rectangle 92"/>
            <p:cNvSpPr>
              <a:spLocks noChangeArrowheads="1"/>
            </p:cNvSpPr>
            <p:nvPr/>
          </p:nvSpPr>
          <p:spPr bwMode="auto">
            <a:xfrm>
              <a:off x="4828" y="2566"/>
              <a:ext cx="1" cy="82"/>
            </a:xfrm>
            <a:prstGeom prst="rect">
              <a:avLst/>
            </a:prstGeom>
            <a:solidFill>
              <a:srgbClr val="55B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Rectangle 93"/>
            <p:cNvSpPr>
              <a:spLocks noChangeArrowheads="1"/>
            </p:cNvSpPr>
            <p:nvPr/>
          </p:nvSpPr>
          <p:spPr bwMode="auto">
            <a:xfrm>
              <a:off x="2984" y="1587"/>
              <a:ext cx="1699" cy="207"/>
            </a:xfrm>
            <a:prstGeom prst="rect">
              <a:avLst/>
            </a:prstGeom>
            <a:solidFill>
              <a:srgbClr val="4CD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Rectangle 94"/>
            <p:cNvSpPr>
              <a:spLocks noChangeArrowheads="1"/>
            </p:cNvSpPr>
            <p:nvPr/>
          </p:nvSpPr>
          <p:spPr bwMode="auto">
            <a:xfrm>
              <a:off x="2984" y="2010"/>
              <a:ext cx="1699" cy="206"/>
            </a:xfrm>
            <a:prstGeom prst="rect">
              <a:avLst/>
            </a:prstGeom>
            <a:solidFill>
              <a:srgbClr val="4CD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3255584" y="3312665"/>
            <a:ext cx="1076377" cy="988433"/>
            <a:chOff x="1090" y="531"/>
            <a:chExt cx="4320" cy="408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090" y="957"/>
              <a:ext cx="4320" cy="2453"/>
            </a:xfrm>
            <a:custGeom>
              <a:avLst/>
              <a:gdLst>
                <a:gd name="T0" fmla="*/ 2302 w 2382"/>
                <a:gd name="T1" fmla="*/ 0 h 1429"/>
                <a:gd name="T2" fmla="*/ 100 w 2382"/>
                <a:gd name="T3" fmla="*/ 0 h 1429"/>
                <a:gd name="T4" fmla="*/ 0 w 2382"/>
                <a:gd name="T5" fmla="*/ 100 h 1429"/>
                <a:gd name="T6" fmla="*/ 0 w 2382"/>
                <a:gd name="T7" fmla="*/ 1429 h 1429"/>
                <a:gd name="T8" fmla="*/ 2382 w 2382"/>
                <a:gd name="T9" fmla="*/ 1429 h 1429"/>
                <a:gd name="T10" fmla="*/ 2382 w 2382"/>
                <a:gd name="T11" fmla="*/ 80 h 1429"/>
                <a:gd name="T12" fmla="*/ 2302 w 2382"/>
                <a:gd name="T13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1429">
                  <a:moveTo>
                    <a:pt x="2302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429"/>
                    <a:pt x="0" y="1429"/>
                    <a:pt x="0" y="1429"/>
                  </a:cubicBezTo>
                  <a:cubicBezTo>
                    <a:pt x="2382" y="1429"/>
                    <a:pt x="2382" y="1429"/>
                    <a:pt x="2382" y="1429"/>
                  </a:cubicBezTo>
                  <a:cubicBezTo>
                    <a:pt x="2382" y="80"/>
                    <a:pt x="2382" y="80"/>
                    <a:pt x="2382" y="80"/>
                  </a:cubicBezTo>
                  <a:cubicBezTo>
                    <a:pt x="2382" y="35"/>
                    <a:pt x="2347" y="0"/>
                    <a:pt x="2302" y="0"/>
                  </a:cubicBezTo>
                  <a:close/>
                </a:path>
              </a:pathLst>
            </a:custGeom>
            <a:solidFill>
              <a:srgbClr val="33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090" y="3410"/>
              <a:ext cx="4320" cy="494"/>
            </a:xfrm>
            <a:custGeom>
              <a:avLst/>
              <a:gdLst>
                <a:gd name="T0" fmla="*/ 0 w 2382"/>
                <a:gd name="T1" fmla="*/ 0 h 288"/>
                <a:gd name="T2" fmla="*/ 0 w 2382"/>
                <a:gd name="T3" fmla="*/ 189 h 288"/>
                <a:gd name="T4" fmla="*/ 100 w 2382"/>
                <a:gd name="T5" fmla="*/ 288 h 288"/>
                <a:gd name="T6" fmla="*/ 2282 w 2382"/>
                <a:gd name="T7" fmla="*/ 288 h 288"/>
                <a:gd name="T8" fmla="*/ 2382 w 2382"/>
                <a:gd name="T9" fmla="*/ 189 h 288"/>
                <a:gd name="T10" fmla="*/ 2382 w 2382"/>
                <a:gd name="T11" fmla="*/ 0 h 288"/>
                <a:gd name="T12" fmla="*/ 0 w 2382"/>
                <a:gd name="T1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288">
                  <a:moveTo>
                    <a:pt x="0" y="0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243"/>
                    <a:pt x="45" y="288"/>
                    <a:pt x="100" y="288"/>
                  </a:cubicBezTo>
                  <a:cubicBezTo>
                    <a:pt x="2282" y="288"/>
                    <a:pt x="2282" y="288"/>
                    <a:pt x="2282" y="288"/>
                  </a:cubicBezTo>
                  <a:cubicBezTo>
                    <a:pt x="2337" y="288"/>
                    <a:pt x="2382" y="243"/>
                    <a:pt x="2382" y="189"/>
                  </a:cubicBezTo>
                  <a:cubicBezTo>
                    <a:pt x="2382" y="0"/>
                    <a:pt x="2382" y="0"/>
                    <a:pt x="238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3150" y="3562"/>
              <a:ext cx="200" cy="189"/>
            </a:xfrm>
            <a:prstGeom prst="ellipse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2423" y="3904"/>
              <a:ext cx="1654" cy="460"/>
            </a:xfrm>
            <a:prstGeom prst="rect">
              <a:avLst/>
            </a:prstGeom>
            <a:solidFill>
              <a:srgbClr val="CDD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2423" y="3904"/>
              <a:ext cx="1654" cy="127"/>
            </a:xfrm>
            <a:prstGeom prst="rect">
              <a:avLst/>
            </a:prstGeom>
            <a:solidFill>
              <a:srgbClr val="ABB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2080" y="4364"/>
              <a:ext cx="2340" cy="256"/>
            </a:xfrm>
            <a:custGeom>
              <a:avLst/>
              <a:gdLst>
                <a:gd name="T0" fmla="*/ 2340 w 2340"/>
                <a:gd name="T1" fmla="*/ 256 h 256"/>
                <a:gd name="T2" fmla="*/ 0 w 2340"/>
                <a:gd name="T3" fmla="*/ 256 h 256"/>
                <a:gd name="T4" fmla="*/ 343 w 2340"/>
                <a:gd name="T5" fmla="*/ 0 h 256"/>
                <a:gd name="T6" fmla="*/ 1997 w 2340"/>
                <a:gd name="T7" fmla="*/ 0 h 256"/>
                <a:gd name="T8" fmla="*/ 2340 w 2340"/>
                <a:gd name="T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0" h="256">
                  <a:moveTo>
                    <a:pt x="2340" y="256"/>
                  </a:moveTo>
                  <a:lnTo>
                    <a:pt x="0" y="256"/>
                  </a:lnTo>
                  <a:lnTo>
                    <a:pt x="343" y="0"/>
                  </a:lnTo>
                  <a:lnTo>
                    <a:pt x="1997" y="0"/>
                  </a:lnTo>
                  <a:lnTo>
                    <a:pt x="2340" y="25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Rectangle 11"/>
            <p:cNvSpPr>
              <a:spLocks noChangeArrowheads="1"/>
            </p:cNvSpPr>
            <p:nvPr/>
          </p:nvSpPr>
          <p:spPr bwMode="auto">
            <a:xfrm>
              <a:off x="1379" y="1212"/>
              <a:ext cx="3743" cy="20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1828" y="2089"/>
              <a:ext cx="505" cy="759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Rectangle 13"/>
            <p:cNvSpPr>
              <a:spLocks noChangeArrowheads="1"/>
            </p:cNvSpPr>
            <p:nvPr/>
          </p:nvSpPr>
          <p:spPr bwMode="auto">
            <a:xfrm>
              <a:off x="2612" y="1604"/>
              <a:ext cx="504" cy="1244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384" y="531"/>
              <a:ext cx="505" cy="2317"/>
            </a:xfrm>
            <a:prstGeom prst="rect">
              <a:avLst/>
            </a:prstGeom>
            <a:solidFill>
              <a:srgbClr val="84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Rectangle 15"/>
            <p:cNvSpPr>
              <a:spLocks noChangeArrowheads="1"/>
            </p:cNvSpPr>
            <p:nvPr/>
          </p:nvSpPr>
          <p:spPr bwMode="auto">
            <a:xfrm>
              <a:off x="4168" y="769"/>
              <a:ext cx="504" cy="2088"/>
            </a:xfrm>
            <a:prstGeom prst="rect">
              <a:avLst/>
            </a:pr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1631" y="2848"/>
              <a:ext cx="3239" cy="93"/>
            </a:xfrm>
            <a:prstGeom prst="rect">
              <a:avLst/>
            </a:prstGeom>
            <a:solidFill>
              <a:srgbClr val="ACB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0" name="Group 19"/>
          <p:cNvGrpSpPr>
            <a:grpSpLocks noChangeAspect="1"/>
          </p:cNvGrpSpPr>
          <p:nvPr/>
        </p:nvGrpSpPr>
        <p:grpSpPr bwMode="auto">
          <a:xfrm>
            <a:off x="5612098" y="3428687"/>
            <a:ext cx="922743" cy="924885"/>
            <a:chOff x="1683" y="2"/>
            <a:chExt cx="4310" cy="4320"/>
          </a:xfrm>
        </p:grpSpPr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1683" y="2"/>
              <a:ext cx="4310" cy="2945"/>
            </a:xfrm>
            <a:custGeom>
              <a:avLst/>
              <a:gdLst>
                <a:gd name="T0" fmla="*/ 2376 w 2376"/>
                <a:gd name="T1" fmla="*/ 80 h 1624"/>
                <a:gd name="T2" fmla="*/ 2297 w 2376"/>
                <a:gd name="T3" fmla="*/ 0 h 1624"/>
                <a:gd name="T4" fmla="*/ 99 w 2376"/>
                <a:gd name="T5" fmla="*/ 0 h 1624"/>
                <a:gd name="T6" fmla="*/ 0 w 2376"/>
                <a:gd name="T7" fmla="*/ 99 h 1624"/>
                <a:gd name="T8" fmla="*/ 0 w 2376"/>
                <a:gd name="T9" fmla="*/ 1624 h 1624"/>
                <a:gd name="T10" fmla="*/ 2376 w 2376"/>
                <a:gd name="T11" fmla="*/ 1624 h 1624"/>
                <a:gd name="T12" fmla="*/ 2376 w 2376"/>
                <a:gd name="T13" fmla="*/ 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6" h="1624">
                  <a:moveTo>
                    <a:pt x="2376" y="80"/>
                  </a:moveTo>
                  <a:cubicBezTo>
                    <a:pt x="2376" y="35"/>
                    <a:pt x="2341" y="0"/>
                    <a:pt x="229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4" y="0"/>
                    <a:pt x="0" y="45"/>
                    <a:pt x="0" y="99"/>
                  </a:cubicBezTo>
                  <a:cubicBezTo>
                    <a:pt x="0" y="1624"/>
                    <a:pt x="0" y="1624"/>
                    <a:pt x="0" y="1624"/>
                  </a:cubicBezTo>
                  <a:cubicBezTo>
                    <a:pt x="2376" y="1624"/>
                    <a:pt x="2376" y="1624"/>
                    <a:pt x="2376" y="1624"/>
                  </a:cubicBezTo>
                  <a:lnTo>
                    <a:pt x="2376" y="80"/>
                  </a:lnTo>
                  <a:close/>
                </a:path>
              </a:pathLst>
            </a:custGeom>
            <a:solidFill>
              <a:srgbClr val="405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1683" y="2947"/>
              <a:ext cx="4310" cy="521"/>
            </a:xfrm>
            <a:custGeom>
              <a:avLst/>
              <a:gdLst>
                <a:gd name="T0" fmla="*/ 0 w 2376"/>
                <a:gd name="T1" fmla="*/ 0 h 287"/>
                <a:gd name="T2" fmla="*/ 0 w 2376"/>
                <a:gd name="T3" fmla="*/ 188 h 287"/>
                <a:gd name="T4" fmla="*/ 99 w 2376"/>
                <a:gd name="T5" fmla="*/ 287 h 287"/>
                <a:gd name="T6" fmla="*/ 2277 w 2376"/>
                <a:gd name="T7" fmla="*/ 287 h 287"/>
                <a:gd name="T8" fmla="*/ 2376 w 2376"/>
                <a:gd name="T9" fmla="*/ 188 h 287"/>
                <a:gd name="T10" fmla="*/ 2376 w 2376"/>
                <a:gd name="T11" fmla="*/ 0 h 287"/>
                <a:gd name="T12" fmla="*/ 0 w 2376"/>
                <a:gd name="T1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6" h="287">
                  <a:moveTo>
                    <a:pt x="0" y="0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243"/>
                    <a:pt x="44" y="287"/>
                    <a:pt x="99" y="287"/>
                  </a:cubicBezTo>
                  <a:cubicBezTo>
                    <a:pt x="2277" y="287"/>
                    <a:pt x="2277" y="287"/>
                    <a:pt x="2277" y="287"/>
                  </a:cubicBezTo>
                  <a:cubicBezTo>
                    <a:pt x="2332" y="287"/>
                    <a:pt x="2376" y="243"/>
                    <a:pt x="2376" y="188"/>
                  </a:cubicBezTo>
                  <a:cubicBezTo>
                    <a:pt x="2376" y="0"/>
                    <a:pt x="2376" y="0"/>
                    <a:pt x="23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Oval 22"/>
            <p:cNvSpPr>
              <a:spLocks noChangeArrowheads="1"/>
            </p:cNvSpPr>
            <p:nvPr/>
          </p:nvSpPr>
          <p:spPr bwMode="auto">
            <a:xfrm>
              <a:off x="5509" y="3109"/>
              <a:ext cx="198" cy="197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113" y="3109"/>
              <a:ext cx="198" cy="197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2940" y="3468"/>
              <a:ext cx="1796" cy="529"/>
            </a:xfrm>
            <a:custGeom>
              <a:avLst/>
              <a:gdLst>
                <a:gd name="T0" fmla="*/ 1796 w 1796"/>
                <a:gd name="T1" fmla="*/ 529 h 529"/>
                <a:gd name="T2" fmla="*/ 0 w 1796"/>
                <a:gd name="T3" fmla="*/ 529 h 529"/>
                <a:gd name="T4" fmla="*/ 198 w 1796"/>
                <a:gd name="T5" fmla="*/ 136 h 529"/>
                <a:gd name="T6" fmla="*/ 252 w 1796"/>
                <a:gd name="T7" fmla="*/ 0 h 529"/>
                <a:gd name="T8" fmla="*/ 1544 w 1796"/>
                <a:gd name="T9" fmla="*/ 0 h 529"/>
                <a:gd name="T10" fmla="*/ 1598 w 1796"/>
                <a:gd name="T11" fmla="*/ 136 h 529"/>
                <a:gd name="T12" fmla="*/ 1796 w 1796"/>
                <a:gd name="T13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529">
                  <a:moveTo>
                    <a:pt x="1796" y="529"/>
                  </a:moveTo>
                  <a:lnTo>
                    <a:pt x="0" y="529"/>
                  </a:lnTo>
                  <a:lnTo>
                    <a:pt x="198" y="136"/>
                  </a:lnTo>
                  <a:lnTo>
                    <a:pt x="252" y="0"/>
                  </a:lnTo>
                  <a:lnTo>
                    <a:pt x="1544" y="0"/>
                  </a:lnTo>
                  <a:lnTo>
                    <a:pt x="1598" y="136"/>
                  </a:lnTo>
                  <a:lnTo>
                    <a:pt x="1796" y="529"/>
                  </a:lnTo>
                  <a:close/>
                </a:path>
              </a:pathLst>
            </a:custGeom>
            <a:solidFill>
              <a:srgbClr val="ACB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25"/>
            <p:cNvSpPr>
              <a:spLocks/>
            </p:cNvSpPr>
            <p:nvPr/>
          </p:nvSpPr>
          <p:spPr bwMode="auto">
            <a:xfrm>
              <a:off x="2627" y="3997"/>
              <a:ext cx="2423" cy="325"/>
            </a:xfrm>
            <a:custGeom>
              <a:avLst/>
              <a:gdLst>
                <a:gd name="T0" fmla="*/ 1247 w 1336"/>
                <a:gd name="T1" fmla="*/ 0 h 179"/>
                <a:gd name="T2" fmla="*/ 89 w 1336"/>
                <a:gd name="T3" fmla="*/ 0 h 179"/>
                <a:gd name="T4" fmla="*/ 0 w 1336"/>
                <a:gd name="T5" fmla="*/ 89 h 179"/>
                <a:gd name="T6" fmla="*/ 89 w 1336"/>
                <a:gd name="T7" fmla="*/ 179 h 179"/>
                <a:gd name="T8" fmla="*/ 1247 w 1336"/>
                <a:gd name="T9" fmla="*/ 179 h 179"/>
                <a:gd name="T10" fmla="*/ 1336 w 1336"/>
                <a:gd name="T11" fmla="*/ 89 h 179"/>
                <a:gd name="T12" fmla="*/ 1247 w 1336"/>
                <a:gd name="T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6" h="179">
                  <a:moveTo>
                    <a:pt x="1247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39" y="0"/>
                    <a:pt x="0" y="40"/>
                    <a:pt x="0" y="89"/>
                  </a:cubicBezTo>
                  <a:cubicBezTo>
                    <a:pt x="0" y="139"/>
                    <a:pt x="39" y="179"/>
                    <a:pt x="89" y="179"/>
                  </a:cubicBezTo>
                  <a:cubicBezTo>
                    <a:pt x="1247" y="179"/>
                    <a:pt x="1247" y="179"/>
                    <a:pt x="1247" y="179"/>
                  </a:cubicBezTo>
                  <a:cubicBezTo>
                    <a:pt x="1297" y="179"/>
                    <a:pt x="1336" y="139"/>
                    <a:pt x="1336" y="89"/>
                  </a:cubicBezTo>
                  <a:cubicBezTo>
                    <a:pt x="1336" y="40"/>
                    <a:pt x="1297" y="0"/>
                    <a:pt x="1247" y="0"/>
                  </a:cubicBezTo>
                  <a:close/>
                </a:path>
              </a:pathLst>
            </a:cu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3138" y="3468"/>
              <a:ext cx="1400" cy="136"/>
            </a:xfrm>
            <a:custGeom>
              <a:avLst/>
              <a:gdLst>
                <a:gd name="T0" fmla="*/ 1400 w 1400"/>
                <a:gd name="T1" fmla="*/ 136 h 136"/>
                <a:gd name="T2" fmla="*/ 0 w 1400"/>
                <a:gd name="T3" fmla="*/ 136 h 136"/>
                <a:gd name="T4" fmla="*/ 54 w 1400"/>
                <a:gd name="T5" fmla="*/ 0 h 136"/>
                <a:gd name="T6" fmla="*/ 1346 w 1400"/>
                <a:gd name="T7" fmla="*/ 0 h 136"/>
                <a:gd name="T8" fmla="*/ 1400 w 1400"/>
                <a:gd name="T9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0" h="136">
                  <a:moveTo>
                    <a:pt x="1400" y="136"/>
                  </a:moveTo>
                  <a:lnTo>
                    <a:pt x="0" y="136"/>
                  </a:lnTo>
                  <a:lnTo>
                    <a:pt x="54" y="0"/>
                  </a:lnTo>
                  <a:lnTo>
                    <a:pt x="1346" y="0"/>
                  </a:lnTo>
                  <a:lnTo>
                    <a:pt x="1400" y="136"/>
                  </a:lnTo>
                  <a:close/>
                </a:path>
              </a:pathLst>
            </a:custGeom>
            <a:solidFill>
              <a:srgbClr val="9EAC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1970" y="263"/>
              <a:ext cx="3737" cy="24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Rectangle 28"/>
            <p:cNvSpPr>
              <a:spLocks noChangeArrowheads="1"/>
            </p:cNvSpPr>
            <p:nvPr/>
          </p:nvSpPr>
          <p:spPr bwMode="auto">
            <a:xfrm>
              <a:off x="3856" y="622"/>
              <a:ext cx="1383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Rectangle 29"/>
            <p:cNvSpPr>
              <a:spLocks noChangeArrowheads="1"/>
            </p:cNvSpPr>
            <p:nvPr/>
          </p:nvSpPr>
          <p:spPr bwMode="auto">
            <a:xfrm>
              <a:off x="3897" y="995"/>
              <a:ext cx="1383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Rectangle 30"/>
            <p:cNvSpPr>
              <a:spLocks noChangeArrowheads="1"/>
            </p:cNvSpPr>
            <p:nvPr/>
          </p:nvSpPr>
          <p:spPr bwMode="auto">
            <a:xfrm>
              <a:off x="2447" y="1736"/>
              <a:ext cx="1382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Rectangle 31"/>
            <p:cNvSpPr>
              <a:spLocks noChangeArrowheads="1"/>
            </p:cNvSpPr>
            <p:nvPr/>
          </p:nvSpPr>
          <p:spPr bwMode="auto">
            <a:xfrm>
              <a:off x="2447" y="2104"/>
              <a:ext cx="1382" cy="225"/>
            </a:xfrm>
            <a:prstGeom prst="rect">
              <a:avLst/>
            </a:prstGeom>
            <a:solidFill>
              <a:srgbClr val="CD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Rectangle 32"/>
            <p:cNvSpPr>
              <a:spLocks noChangeArrowheads="1"/>
            </p:cNvSpPr>
            <p:nvPr/>
          </p:nvSpPr>
          <p:spPr bwMode="auto">
            <a:xfrm>
              <a:off x="2429" y="533"/>
              <a:ext cx="1230" cy="780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Rectangle 33"/>
            <p:cNvSpPr>
              <a:spLocks noChangeArrowheads="1"/>
            </p:cNvSpPr>
            <p:nvPr/>
          </p:nvSpPr>
          <p:spPr bwMode="auto">
            <a:xfrm>
              <a:off x="4018" y="1645"/>
              <a:ext cx="1230" cy="782"/>
            </a:xfrm>
            <a:prstGeom prst="rect">
              <a:avLst/>
            </a:prstGeom>
            <a:solidFill>
              <a:srgbClr val="FF7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2" name="Group 51"/>
          <p:cNvGrpSpPr>
            <a:grpSpLocks noChangeAspect="1"/>
          </p:cNvGrpSpPr>
          <p:nvPr/>
        </p:nvGrpSpPr>
        <p:grpSpPr bwMode="auto">
          <a:xfrm>
            <a:off x="7826730" y="3377115"/>
            <a:ext cx="943088" cy="943088"/>
            <a:chOff x="1705" y="2"/>
            <a:chExt cx="4320" cy="4320"/>
          </a:xfrm>
        </p:grpSpPr>
        <p:sp>
          <p:nvSpPr>
            <p:cNvPr id="64" name="Freeform 52"/>
            <p:cNvSpPr>
              <a:spLocks/>
            </p:cNvSpPr>
            <p:nvPr/>
          </p:nvSpPr>
          <p:spPr bwMode="auto">
            <a:xfrm>
              <a:off x="1916" y="350"/>
              <a:ext cx="3899" cy="2996"/>
            </a:xfrm>
            <a:custGeom>
              <a:avLst/>
              <a:gdLst>
                <a:gd name="T0" fmla="*/ 0 w 2150"/>
                <a:gd name="T1" fmla="*/ 0 h 1652"/>
                <a:gd name="T2" fmla="*/ 0 w 2150"/>
                <a:gd name="T3" fmla="*/ 1652 h 1652"/>
                <a:gd name="T4" fmla="*/ 196 w 2150"/>
                <a:gd name="T5" fmla="*/ 1652 h 1652"/>
                <a:gd name="T6" fmla="*/ 192 w 2150"/>
                <a:gd name="T7" fmla="*/ 1613 h 1652"/>
                <a:gd name="T8" fmla="*/ 384 w 2150"/>
                <a:gd name="T9" fmla="*/ 1421 h 1652"/>
                <a:gd name="T10" fmla="*/ 576 w 2150"/>
                <a:gd name="T11" fmla="*/ 1613 h 1652"/>
                <a:gd name="T12" fmla="*/ 572 w 2150"/>
                <a:gd name="T13" fmla="*/ 1652 h 1652"/>
                <a:gd name="T14" fmla="*/ 887 w 2150"/>
                <a:gd name="T15" fmla="*/ 1652 h 1652"/>
                <a:gd name="T16" fmla="*/ 883 w 2150"/>
                <a:gd name="T17" fmla="*/ 1613 h 1652"/>
                <a:gd name="T18" fmla="*/ 1075 w 2150"/>
                <a:gd name="T19" fmla="*/ 1421 h 1652"/>
                <a:gd name="T20" fmla="*/ 1267 w 2150"/>
                <a:gd name="T21" fmla="*/ 1613 h 1652"/>
                <a:gd name="T22" fmla="*/ 1263 w 2150"/>
                <a:gd name="T23" fmla="*/ 1652 h 1652"/>
                <a:gd name="T24" fmla="*/ 1578 w 2150"/>
                <a:gd name="T25" fmla="*/ 1652 h 1652"/>
                <a:gd name="T26" fmla="*/ 1574 w 2150"/>
                <a:gd name="T27" fmla="*/ 1613 h 1652"/>
                <a:gd name="T28" fmla="*/ 1766 w 2150"/>
                <a:gd name="T29" fmla="*/ 1421 h 1652"/>
                <a:gd name="T30" fmla="*/ 1958 w 2150"/>
                <a:gd name="T31" fmla="*/ 1613 h 1652"/>
                <a:gd name="T32" fmla="*/ 1954 w 2150"/>
                <a:gd name="T33" fmla="*/ 1652 h 1652"/>
                <a:gd name="T34" fmla="*/ 2150 w 2150"/>
                <a:gd name="T35" fmla="*/ 1652 h 1652"/>
                <a:gd name="T36" fmla="*/ 2150 w 2150"/>
                <a:gd name="T37" fmla="*/ 0 h 1652"/>
                <a:gd name="T38" fmla="*/ 0 w 2150"/>
                <a:gd name="T39" fmla="*/ 0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50" h="1652">
                  <a:moveTo>
                    <a:pt x="0" y="0"/>
                  </a:moveTo>
                  <a:cubicBezTo>
                    <a:pt x="0" y="1652"/>
                    <a:pt x="0" y="1652"/>
                    <a:pt x="0" y="1652"/>
                  </a:cubicBezTo>
                  <a:cubicBezTo>
                    <a:pt x="196" y="1652"/>
                    <a:pt x="196" y="1652"/>
                    <a:pt x="196" y="1652"/>
                  </a:cubicBezTo>
                  <a:cubicBezTo>
                    <a:pt x="193" y="1639"/>
                    <a:pt x="192" y="1627"/>
                    <a:pt x="192" y="1613"/>
                  </a:cubicBezTo>
                  <a:cubicBezTo>
                    <a:pt x="192" y="1507"/>
                    <a:pt x="278" y="1421"/>
                    <a:pt x="384" y="1421"/>
                  </a:cubicBezTo>
                  <a:cubicBezTo>
                    <a:pt x="490" y="1421"/>
                    <a:pt x="576" y="1507"/>
                    <a:pt x="576" y="1613"/>
                  </a:cubicBezTo>
                  <a:cubicBezTo>
                    <a:pt x="576" y="1627"/>
                    <a:pt x="574" y="1639"/>
                    <a:pt x="572" y="1652"/>
                  </a:cubicBezTo>
                  <a:cubicBezTo>
                    <a:pt x="887" y="1652"/>
                    <a:pt x="887" y="1652"/>
                    <a:pt x="887" y="1652"/>
                  </a:cubicBezTo>
                  <a:cubicBezTo>
                    <a:pt x="884" y="1639"/>
                    <a:pt x="883" y="1627"/>
                    <a:pt x="883" y="1613"/>
                  </a:cubicBezTo>
                  <a:cubicBezTo>
                    <a:pt x="883" y="1507"/>
                    <a:pt x="969" y="1421"/>
                    <a:pt x="1075" y="1421"/>
                  </a:cubicBezTo>
                  <a:cubicBezTo>
                    <a:pt x="1181" y="1421"/>
                    <a:pt x="1267" y="1507"/>
                    <a:pt x="1267" y="1613"/>
                  </a:cubicBezTo>
                  <a:cubicBezTo>
                    <a:pt x="1267" y="1627"/>
                    <a:pt x="1266" y="1639"/>
                    <a:pt x="1263" y="1652"/>
                  </a:cubicBezTo>
                  <a:cubicBezTo>
                    <a:pt x="1578" y="1652"/>
                    <a:pt x="1578" y="1652"/>
                    <a:pt x="1578" y="1652"/>
                  </a:cubicBezTo>
                  <a:cubicBezTo>
                    <a:pt x="1576" y="1639"/>
                    <a:pt x="1574" y="1627"/>
                    <a:pt x="1574" y="1613"/>
                  </a:cubicBezTo>
                  <a:cubicBezTo>
                    <a:pt x="1574" y="1507"/>
                    <a:pt x="1660" y="1421"/>
                    <a:pt x="1766" y="1421"/>
                  </a:cubicBezTo>
                  <a:cubicBezTo>
                    <a:pt x="1872" y="1421"/>
                    <a:pt x="1958" y="1507"/>
                    <a:pt x="1958" y="1613"/>
                  </a:cubicBezTo>
                  <a:cubicBezTo>
                    <a:pt x="1958" y="1627"/>
                    <a:pt x="1957" y="1639"/>
                    <a:pt x="1954" y="1652"/>
                  </a:cubicBezTo>
                  <a:cubicBezTo>
                    <a:pt x="2150" y="1652"/>
                    <a:pt x="2150" y="1652"/>
                    <a:pt x="2150" y="1652"/>
                  </a:cubicBezTo>
                  <a:cubicBezTo>
                    <a:pt x="2150" y="0"/>
                    <a:pt x="2150" y="0"/>
                    <a:pt x="215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BA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53"/>
            <p:cNvSpPr>
              <a:spLocks/>
            </p:cNvSpPr>
            <p:nvPr/>
          </p:nvSpPr>
          <p:spPr bwMode="auto">
            <a:xfrm>
              <a:off x="3100" y="860"/>
              <a:ext cx="1469" cy="1862"/>
            </a:xfrm>
            <a:custGeom>
              <a:avLst/>
              <a:gdLst>
                <a:gd name="T0" fmla="*/ 625 w 810"/>
                <a:gd name="T1" fmla="*/ 54 h 1027"/>
                <a:gd name="T2" fmla="*/ 691 w 810"/>
                <a:gd name="T3" fmla="*/ 119 h 1027"/>
                <a:gd name="T4" fmla="*/ 239 w 810"/>
                <a:gd name="T5" fmla="*/ 425 h 1027"/>
                <a:gd name="T6" fmla="*/ 0 w 810"/>
                <a:gd name="T7" fmla="*/ 1023 h 1027"/>
                <a:gd name="T8" fmla="*/ 76 w 810"/>
                <a:gd name="T9" fmla="*/ 1027 h 1027"/>
                <a:gd name="T10" fmla="*/ 298 w 810"/>
                <a:gd name="T11" fmla="*/ 473 h 1027"/>
                <a:gd name="T12" fmla="*/ 715 w 810"/>
                <a:gd name="T13" fmla="*/ 193 h 1027"/>
                <a:gd name="T14" fmla="*/ 692 w 810"/>
                <a:gd name="T15" fmla="*/ 286 h 1027"/>
                <a:gd name="T16" fmla="*/ 766 w 810"/>
                <a:gd name="T17" fmla="*/ 305 h 1027"/>
                <a:gd name="T18" fmla="*/ 810 w 810"/>
                <a:gd name="T19" fmla="*/ 130 h 1027"/>
                <a:gd name="T20" fmla="*/ 680 w 810"/>
                <a:gd name="T21" fmla="*/ 0 h 1027"/>
                <a:gd name="T22" fmla="*/ 625 w 810"/>
                <a:gd name="T23" fmla="*/ 54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0" h="1027">
                  <a:moveTo>
                    <a:pt x="625" y="54"/>
                  </a:moveTo>
                  <a:cubicBezTo>
                    <a:pt x="691" y="119"/>
                    <a:pt x="691" y="119"/>
                    <a:pt x="691" y="119"/>
                  </a:cubicBezTo>
                  <a:cubicBezTo>
                    <a:pt x="590" y="147"/>
                    <a:pt x="402" y="223"/>
                    <a:pt x="239" y="425"/>
                  </a:cubicBezTo>
                  <a:cubicBezTo>
                    <a:pt x="19" y="696"/>
                    <a:pt x="0" y="1010"/>
                    <a:pt x="0" y="1023"/>
                  </a:cubicBezTo>
                  <a:cubicBezTo>
                    <a:pt x="76" y="1027"/>
                    <a:pt x="76" y="1027"/>
                    <a:pt x="76" y="1027"/>
                  </a:cubicBezTo>
                  <a:cubicBezTo>
                    <a:pt x="76" y="1024"/>
                    <a:pt x="94" y="725"/>
                    <a:pt x="298" y="473"/>
                  </a:cubicBezTo>
                  <a:cubicBezTo>
                    <a:pt x="450" y="286"/>
                    <a:pt x="627" y="217"/>
                    <a:pt x="715" y="193"/>
                  </a:cubicBezTo>
                  <a:cubicBezTo>
                    <a:pt x="692" y="286"/>
                    <a:pt x="692" y="286"/>
                    <a:pt x="692" y="286"/>
                  </a:cubicBezTo>
                  <a:cubicBezTo>
                    <a:pt x="766" y="305"/>
                    <a:pt x="766" y="305"/>
                    <a:pt x="766" y="305"/>
                  </a:cubicBezTo>
                  <a:cubicBezTo>
                    <a:pt x="810" y="130"/>
                    <a:pt x="810" y="130"/>
                    <a:pt x="810" y="130"/>
                  </a:cubicBezTo>
                  <a:cubicBezTo>
                    <a:pt x="680" y="0"/>
                    <a:pt x="680" y="0"/>
                    <a:pt x="680" y="0"/>
                  </a:cubicBezTo>
                  <a:lnTo>
                    <a:pt x="625" y="5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54"/>
            <p:cNvSpPr>
              <a:spLocks noEditPoints="1"/>
            </p:cNvSpPr>
            <p:nvPr/>
          </p:nvSpPr>
          <p:spPr bwMode="auto">
            <a:xfrm>
              <a:off x="4770" y="769"/>
              <a:ext cx="488" cy="488"/>
            </a:xfrm>
            <a:custGeom>
              <a:avLst/>
              <a:gdLst>
                <a:gd name="T0" fmla="*/ 135 w 269"/>
                <a:gd name="T1" fmla="*/ 269 h 269"/>
                <a:gd name="T2" fmla="*/ 269 w 269"/>
                <a:gd name="T3" fmla="*/ 134 h 269"/>
                <a:gd name="T4" fmla="*/ 135 w 269"/>
                <a:gd name="T5" fmla="*/ 0 h 269"/>
                <a:gd name="T6" fmla="*/ 0 w 269"/>
                <a:gd name="T7" fmla="*/ 134 h 269"/>
                <a:gd name="T8" fmla="*/ 135 w 269"/>
                <a:gd name="T9" fmla="*/ 269 h 269"/>
                <a:gd name="T10" fmla="*/ 135 w 269"/>
                <a:gd name="T11" fmla="*/ 77 h 269"/>
                <a:gd name="T12" fmla="*/ 192 w 269"/>
                <a:gd name="T13" fmla="*/ 134 h 269"/>
                <a:gd name="T14" fmla="*/ 135 w 269"/>
                <a:gd name="T15" fmla="*/ 192 h 269"/>
                <a:gd name="T16" fmla="*/ 77 w 269"/>
                <a:gd name="T17" fmla="*/ 134 h 269"/>
                <a:gd name="T18" fmla="*/ 135 w 269"/>
                <a:gd name="T19" fmla="*/ 7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9" h="269">
                  <a:moveTo>
                    <a:pt x="135" y="269"/>
                  </a:moveTo>
                  <a:cubicBezTo>
                    <a:pt x="209" y="269"/>
                    <a:pt x="269" y="208"/>
                    <a:pt x="269" y="134"/>
                  </a:cubicBezTo>
                  <a:cubicBezTo>
                    <a:pt x="269" y="60"/>
                    <a:pt x="209" y="0"/>
                    <a:pt x="135" y="0"/>
                  </a:cubicBezTo>
                  <a:cubicBezTo>
                    <a:pt x="61" y="0"/>
                    <a:pt x="0" y="60"/>
                    <a:pt x="0" y="134"/>
                  </a:cubicBezTo>
                  <a:cubicBezTo>
                    <a:pt x="0" y="208"/>
                    <a:pt x="61" y="269"/>
                    <a:pt x="135" y="269"/>
                  </a:cubicBezTo>
                  <a:close/>
                  <a:moveTo>
                    <a:pt x="135" y="77"/>
                  </a:moveTo>
                  <a:cubicBezTo>
                    <a:pt x="166" y="77"/>
                    <a:pt x="192" y="103"/>
                    <a:pt x="192" y="134"/>
                  </a:cubicBezTo>
                  <a:cubicBezTo>
                    <a:pt x="192" y="166"/>
                    <a:pt x="166" y="192"/>
                    <a:pt x="135" y="192"/>
                  </a:cubicBezTo>
                  <a:cubicBezTo>
                    <a:pt x="103" y="192"/>
                    <a:pt x="77" y="166"/>
                    <a:pt x="77" y="134"/>
                  </a:cubicBezTo>
                  <a:cubicBezTo>
                    <a:pt x="77" y="103"/>
                    <a:pt x="103" y="77"/>
                    <a:pt x="135" y="7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55"/>
            <p:cNvSpPr>
              <a:spLocks/>
            </p:cNvSpPr>
            <p:nvPr/>
          </p:nvSpPr>
          <p:spPr bwMode="auto">
            <a:xfrm>
              <a:off x="2980" y="720"/>
              <a:ext cx="446" cy="446"/>
            </a:xfrm>
            <a:custGeom>
              <a:avLst/>
              <a:gdLst>
                <a:gd name="T0" fmla="*/ 98 w 446"/>
                <a:gd name="T1" fmla="*/ 446 h 446"/>
                <a:gd name="T2" fmla="*/ 223 w 446"/>
                <a:gd name="T3" fmla="*/ 321 h 446"/>
                <a:gd name="T4" fmla="*/ 348 w 446"/>
                <a:gd name="T5" fmla="*/ 446 h 446"/>
                <a:gd name="T6" fmla="*/ 446 w 446"/>
                <a:gd name="T7" fmla="*/ 348 h 446"/>
                <a:gd name="T8" fmla="*/ 321 w 446"/>
                <a:gd name="T9" fmla="*/ 223 h 446"/>
                <a:gd name="T10" fmla="*/ 446 w 446"/>
                <a:gd name="T11" fmla="*/ 98 h 446"/>
                <a:gd name="T12" fmla="*/ 348 w 446"/>
                <a:gd name="T13" fmla="*/ 0 h 446"/>
                <a:gd name="T14" fmla="*/ 223 w 446"/>
                <a:gd name="T15" fmla="*/ 125 h 446"/>
                <a:gd name="T16" fmla="*/ 98 w 446"/>
                <a:gd name="T17" fmla="*/ 0 h 446"/>
                <a:gd name="T18" fmla="*/ 0 w 446"/>
                <a:gd name="T19" fmla="*/ 98 h 446"/>
                <a:gd name="T20" fmla="*/ 125 w 446"/>
                <a:gd name="T21" fmla="*/ 223 h 446"/>
                <a:gd name="T22" fmla="*/ 0 w 446"/>
                <a:gd name="T23" fmla="*/ 348 h 446"/>
                <a:gd name="T24" fmla="*/ 98 w 446"/>
                <a:gd name="T25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46">
                  <a:moveTo>
                    <a:pt x="98" y="446"/>
                  </a:moveTo>
                  <a:lnTo>
                    <a:pt x="223" y="321"/>
                  </a:lnTo>
                  <a:lnTo>
                    <a:pt x="348" y="446"/>
                  </a:lnTo>
                  <a:lnTo>
                    <a:pt x="446" y="348"/>
                  </a:lnTo>
                  <a:lnTo>
                    <a:pt x="321" y="223"/>
                  </a:lnTo>
                  <a:lnTo>
                    <a:pt x="446" y="98"/>
                  </a:lnTo>
                  <a:lnTo>
                    <a:pt x="348" y="0"/>
                  </a:lnTo>
                  <a:lnTo>
                    <a:pt x="223" y="125"/>
                  </a:lnTo>
                  <a:lnTo>
                    <a:pt x="98" y="0"/>
                  </a:lnTo>
                  <a:lnTo>
                    <a:pt x="0" y="98"/>
                  </a:lnTo>
                  <a:lnTo>
                    <a:pt x="125" y="223"/>
                  </a:lnTo>
                  <a:lnTo>
                    <a:pt x="0" y="348"/>
                  </a:lnTo>
                  <a:lnTo>
                    <a:pt x="98" y="44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56"/>
            <p:cNvSpPr>
              <a:spLocks/>
            </p:cNvSpPr>
            <p:nvPr/>
          </p:nvSpPr>
          <p:spPr bwMode="auto">
            <a:xfrm>
              <a:off x="2284" y="1556"/>
              <a:ext cx="446" cy="446"/>
            </a:xfrm>
            <a:custGeom>
              <a:avLst/>
              <a:gdLst>
                <a:gd name="T0" fmla="*/ 98 w 446"/>
                <a:gd name="T1" fmla="*/ 446 h 446"/>
                <a:gd name="T2" fmla="*/ 223 w 446"/>
                <a:gd name="T3" fmla="*/ 321 h 446"/>
                <a:gd name="T4" fmla="*/ 348 w 446"/>
                <a:gd name="T5" fmla="*/ 446 h 446"/>
                <a:gd name="T6" fmla="*/ 446 w 446"/>
                <a:gd name="T7" fmla="*/ 348 h 446"/>
                <a:gd name="T8" fmla="*/ 321 w 446"/>
                <a:gd name="T9" fmla="*/ 223 h 446"/>
                <a:gd name="T10" fmla="*/ 446 w 446"/>
                <a:gd name="T11" fmla="*/ 98 h 446"/>
                <a:gd name="T12" fmla="*/ 348 w 446"/>
                <a:gd name="T13" fmla="*/ 0 h 446"/>
                <a:gd name="T14" fmla="*/ 223 w 446"/>
                <a:gd name="T15" fmla="*/ 123 h 446"/>
                <a:gd name="T16" fmla="*/ 98 w 446"/>
                <a:gd name="T17" fmla="*/ 0 h 446"/>
                <a:gd name="T18" fmla="*/ 0 w 446"/>
                <a:gd name="T19" fmla="*/ 98 h 446"/>
                <a:gd name="T20" fmla="*/ 125 w 446"/>
                <a:gd name="T21" fmla="*/ 223 h 446"/>
                <a:gd name="T22" fmla="*/ 0 w 446"/>
                <a:gd name="T23" fmla="*/ 348 h 446"/>
                <a:gd name="T24" fmla="*/ 98 w 446"/>
                <a:gd name="T25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46">
                  <a:moveTo>
                    <a:pt x="98" y="446"/>
                  </a:moveTo>
                  <a:lnTo>
                    <a:pt x="223" y="321"/>
                  </a:lnTo>
                  <a:lnTo>
                    <a:pt x="348" y="446"/>
                  </a:lnTo>
                  <a:lnTo>
                    <a:pt x="446" y="348"/>
                  </a:lnTo>
                  <a:lnTo>
                    <a:pt x="321" y="223"/>
                  </a:lnTo>
                  <a:lnTo>
                    <a:pt x="446" y="98"/>
                  </a:lnTo>
                  <a:lnTo>
                    <a:pt x="348" y="0"/>
                  </a:lnTo>
                  <a:lnTo>
                    <a:pt x="223" y="123"/>
                  </a:lnTo>
                  <a:lnTo>
                    <a:pt x="98" y="0"/>
                  </a:lnTo>
                  <a:lnTo>
                    <a:pt x="0" y="98"/>
                  </a:lnTo>
                  <a:lnTo>
                    <a:pt x="125" y="223"/>
                  </a:lnTo>
                  <a:lnTo>
                    <a:pt x="0" y="348"/>
                  </a:lnTo>
                  <a:lnTo>
                    <a:pt x="98" y="44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57"/>
            <p:cNvSpPr>
              <a:spLocks/>
            </p:cNvSpPr>
            <p:nvPr/>
          </p:nvSpPr>
          <p:spPr bwMode="auto">
            <a:xfrm>
              <a:off x="4094" y="1973"/>
              <a:ext cx="448" cy="446"/>
            </a:xfrm>
            <a:custGeom>
              <a:avLst/>
              <a:gdLst>
                <a:gd name="T0" fmla="*/ 348 w 448"/>
                <a:gd name="T1" fmla="*/ 0 h 446"/>
                <a:gd name="T2" fmla="*/ 225 w 448"/>
                <a:gd name="T3" fmla="*/ 125 h 446"/>
                <a:gd name="T4" fmla="*/ 99 w 448"/>
                <a:gd name="T5" fmla="*/ 0 h 446"/>
                <a:gd name="T6" fmla="*/ 0 w 448"/>
                <a:gd name="T7" fmla="*/ 98 h 446"/>
                <a:gd name="T8" fmla="*/ 125 w 448"/>
                <a:gd name="T9" fmla="*/ 223 h 446"/>
                <a:gd name="T10" fmla="*/ 0 w 448"/>
                <a:gd name="T11" fmla="*/ 348 h 446"/>
                <a:gd name="T12" fmla="*/ 99 w 448"/>
                <a:gd name="T13" fmla="*/ 446 h 446"/>
                <a:gd name="T14" fmla="*/ 225 w 448"/>
                <a:gd name="T15" fmla="*/ 323 h 446"/>
                <a:gd name="T16" fmla="*/ 348 w 448"/>
                <a:gd name="T17" fmla="*/ 446 h 446"/>
                <a:gd name="T18" fmla="*/ 448 w 448"/>
                <a:gd name="T19" fmla="*/ 348 h 446"/>
                <a:gd name="T20" fmla="*/ 323 w 448"/>
                <a:gd name="T21" fmla="*/ 223 h 446"/>
                <a:gd name="T22" fmla="*/ 448 w 448"/>
                <a:gd name="T23" fmla="*/ 98 h 446"/>
                <a:gd name="T24" fmla="*/ 348 w 448"/>
                <a:gd name="T25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8" h="446">
                  <a:moveTo>
                    <a:pt x="348" y="0"/>
                  </a:moveTo>
                  <a:lnTo>
                    <a:pt x="225" y="125"/>
                  </a:lnTo>
                  <a:lnTo>
                    <a:pt x="99" y="0"/>
                  </a:lnTo>
                  <a:lnTo>
                    <a:pt x="0" y="98"/>
                  </a:lnTo>
                  <a:lnTo>
                    <a:pt x="125" y="223"/>
                  </a:lnTo>
                  <a:lnTo>
                    <a:pt x="0" y="348"/>
                  </a:lnTo>
                  <a:lnTo>
                    <a:pt x="99" y="446"/>
                  </a:lnTo>
                  <a:lnTo>
                    <a:pt x="225" y="323"/>
                  </a:lnTo>
                  <a:lnTo>
                    <a:pt x="348" y="446"/>
                  </a:lnTo>
                  <a:lnTo>
                    <a:pt x="448" y="348"/>
                  </a:lnTo>
                  <a:lnTo>
                    <a:pt x="323" y="223"/>
                  </a:lnTo>
                  <a:lnTo>
                    <a:pt x="448" y="98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58"/>
            <p:cNvSpPr>
              <a:spLocks noEditPoints="1"/>
            </p:cNvSpPr>
            <p:nvPr/>
          </p:nvSpPr>
          <p:spPr bwMode="auto">
            <a:xfrm>
              <a:off x="1705" y="2"/>
              <a:ext cx="4320" cy="419"/>
            </a:xfrm>
            <a:custGeom>
              <a:avLst/>
              <a:gdLst>
                <a:gd name="T0" fmla="*/ 0 w 4320"/>
                <a:gd name="T1" fmla="*/ 0 h 419"/>
                <a:gd name="T2" fmla="*/ 0 w 4320"/>
                <a:gd name="T3" fmla="*/ 419 h 419"/>
                <a:gd name="T4" fmla="*/ 4320 w 4320"/>
                <a:gd name="T5" fmla="*/ 419 h 419"/>
                <a:gd name="T6" fmla="*/ 4320 w 4320"/>
                <a:gd name="T7" fmla="*/ 0 h 419"/>
                <a:gd name="T8" fmla="*/ 0 w 4320"/>
                <a:gd name="T9" fmla="*/ 0 h 419"/>
                <a:gd name="T10" fmla="*/ 4181 w 4320"/>
                <a:gd name="T11" fmla="*/ 279 h 419"/>
                <a:gd name="T12" fmla="*/ 140 w 4320"/>
                <a:gd name="T13" fmla="*/ 279 h 419"/>
                <a:gd name="T14" fmla="*/ 140 w 4320"/>
                <a:gd name="T15" fmla="*/ 140 h 419"/>
                <a:gd name="T16" fmla="*/ 4181 w 4320"/>
                <a:gd name="T17" fmla="*/ 140 h 419"/>
                <a:gd name="T18" fmla="*/ 4181 w 4320"/>
                <a:gd name="T19" fmla="*/ 27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20" h="419">
                  <a:moveTo>
                    <a:pt x="0" y="0"/>
                  </a:moveTo>
                  <a:lnTo>
                    <a:pt x="0" y="419"/>
                  </a:lnTo>
                  <a:lnTo>
                    <a:pt x="4320" y="419"/>
                  </a:lnTo>
                  <a:lnTo>
                    <a:pt x="4320" y="0"/>
                  </a:lnTo>
                  <a:lnTo>
                    <a:pt x="0" y="0"/>
                  </a:lnTo>
                  <a:close/>
                  <a:moveTo>
                    <a:pt x="4181" y="279"/>
                  </a:moveTo>
                  <a:lnTo>
                    <a:pt x="140" y="279"/>
                  </a:lnTo>
                  <a:lnTo>
                    <a:pt x="140" y="140"/>
                  </a:lnTo>
                  <a:lnTo>
                    <a:pt x="4181" y="140"/>
                  </a:lnTo>
                  <a:lnTo>
                    <a:pt x="4181" y="27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59"/>
            <p:cNvSpPr>
              <a:spLocks noEditPoints="1"/>
            </p:cNvSpPr>
            <p:nvPr/>
          </p:nvSpPr>
          <p:spPr bwMode="auto">
            <a:xfrm>
              <a:off x="2124" y="2858"/>
              <a:ext cx="976" cy="1464"/>
            </a:xfrm>
            <a:custGeom>
              <a:avLst/>
              <a:gdLst>
                <a:gd name="T0" fmla="*/ 364 w 538"/>
                <a:gd name="T1" fmla="*/ 440 h 807"/>
                <a:gd name="T2" fmla="*/ 499 w 538"/>
                <a:gd name="T3" fmla="*/ 230 h 807"/>
                <a:gd name="T4" fmla="*/ 269 w 538"/>
                <a:gd name="T5" fmla="*/ 0 h 807"/>
                <a:gd name="T6" fmla="*/ 38 w 538"/>
                <a:gd name="T7" fmla="*/ 230 h 807"/>
                <a:gd name="T8" fmla="*/ 174 w 538"/>
                <a:gd name="T9" fmla="*/ 440 h 807"/>
                <a:gd name="T10" fmla="*/ 0 w 538"/>
                <a:gd name="T11" fmla="*/ 691 h 807"/>
                <a:gd name="T12" fmla="*/ 0 w 538"/>
                <a:gd name="T13" fmla="*/ 807 h 807"/>
                <a:gd name="T14" fmla="*/ 538 w 538"/>
                <a:gd name="T15" fmla="*/ 807 h 807"/>
                <a:gd name="T16" fmla="*/ 538 w 538"/>
                <a:gd name="T17" fmla="*/ 691 h 807"/>
                <a:gd name="T18" fmla="*/ 364 w 538"/>
                <a:gd name="T19" fmla="*/ 440 h 807"/>
                <a:gd name="T20" fmla="*/ 115 w 538"/>
                <a:gd name="T21" fmla="*/ 230 h 807"/>
                <a:gd name="T22" fmla="*/ 269 w 538"/>
                <a:gd name="T23" fmla="*/ 77 h 807"/>
                <a:gd name="T24" fmla="*/ 422 w 538"/>
                <a:gd name="T25" fmla="*/ 230 h 807"/>
                <a:gd name="T26" fmla="*/ 269 w 538"/>
                <a:gd name="T27" fmla="*/ 384 h 807"/>
                <a:gd name="T28" fmla="*/ 115 w 538"/>
                <a:gd name="T29" fmla="*/ 230 h 807"/>
                <a:gd name="T30" fmla="*/ 461 w 538"/>
                <a:gd name="T31" fmla="*/ 730 h 807"/>
                <a:gd name="T32" fmla="*/ 77 w 538"/>
                <a:gd name="T33" fmla="*/ 730 h 807"/>
                <a:gd name="T34" fmla="*/ 77 w 538"/>
                <a:gd name="T35" fmla="*/ 691 h 807"/>
                <a:gd name="T36" fmla="*/ 269 w 538"/>
                <a:gd name="T37" fmla="*/ 499 h 807"/>
                <a:gd name="T38" fmla="*/ 461 w 538"/>
                <a:gd name="T39" fmla="*/ 691 h 807"/>
                <a:gd name="T40" fmla="*/ 461 w 538"/>
                <a:gd name="T41" fmla="*/ 73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807">
                  <a:moveTo>
                    <a:pt x="364" y="440"/>
                  </a:moveTo>
                  <a:cubicBezTo>
                    <a:pt x="443" y="404"/>
                    <a:pt x="499" y="324"/>
                    <a:pt x="499" y="230"/>
                  </a:cubicBezTo>
                  <a:cubicBezTo>
                    <a:pt x="499" y="103"/>
                    <a:pt x="396" y="0"/>
                    <a:pt x="269" y="0"/>
                  </a:cubicBezTo>
                  <a:cubicBezTo>
                    <a:pt x="142" y="0"/>
                    <a:pt x="38" y="103"/>
                    <a:pt x="38" y="230"/>
                  </a:cubicBezTo>
                  <a:cubicBezTo>
                    <a:pt x="38" y="324"/>
                    <a:pt x="94" y="404"/>
                    <a:pt x="174" y="440"/>
                  </a:cubicBezTo>
                  <a:cubicBezTo>
                    <a:pt x="72" y="479"/>
                    <a:pt x="0" y="577"/>
                    <a:pt x="0" y="691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538" y="807"/>
                    <a:pt x="538" y="807"/>
                    <a:pt x="538" y="807"/>
                  </a:cubicBezTo>
                  <a:cubicBezTo>
                    <a:pt x="538" y="691"/>
                    <a:pt x="538" y="691"/>
                    <a:pt x="538" y="691"/>
                  </a:cubicBezTo>
                  <a:cubicBezTo>
                    <a:pt x="538" y="577"/>
                    <a:pt x="465" y="479"/>
                    <a:pt x="364" y="440"/>
                  </a:cubicBezTo>
                  <a:close/>
                  <a:moveTo>
                    <a:pt x="115" y="230"/>
                  </a:moveTo>
                  <a:cubicBezTo>
                    <a:pt x="115" y="146"/>
                    <a:pt x="184" y="77"/>
                    <a:pt x="269" y="77"/>
                  </a:cubicBezTo>
                  <a:cubicBezTo>
                    <a:pt x="353" y="77"/>
                    <a:pt x="422" y="146"/>
                    <a:pt x="422" y="230"/>
                  </a:cubicBezTo>
                  <a:cubicBezTo>
                    <a:pt x="422" y="315"/>
                    <a:pt x="353" y="384"/>
                    <a:pt x="269" y="384"/>
                  </a:cubicBezTo>
                  <a:cubicBezTo>
                    <a:pt x="184" y="384"/>
                    <a:pt x="115" y="315"/>
                    <a:pt x="115" y="230"/>
                  </a:cubicBezTo>
                  <a:close/>
                  <a:moveTo>
                    <a:pt x="461" y="730"/>
                  </a:moveTo>
                  <a:cubicBezTo>
                    <a:pt x="77" y="730"/>
                    <a:pt x="77" y="730"/>
                    <a:pt x="77" y="730"/>
                  </a:cubicBezTo>
                  <a:cubicBezTo>
                    <a:pt x="77" y="691"/>
                    <a:pt x="77" y="691"/>
                    <a:pt x="77" y="691"/>
                  </a:cubicBezTo>
                  <a:cubicBezTo>
                    <a:pt x="77" y="585"/>
                    <a:pt x="163" y="499"/>
                    <a:pt x="269" y="499"/>
                  </a:cubicBezTo>
                  <a:cubicBezTo>
                    <a:pt x="375" y="499"/>
                    <a:pt x="461" y="585"/>
                    <a:pt x="461" y="691"/>
                  </a:cubicBezTo>
                  <a:lnTo>
                    <a:pt x="461" y="7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60"/>
            <p:cNvSpPr>
              <a:spLocks noEditPoints="1"/>
            </p:cNvSpPr>
            <p:nvPr/>
          </p:nvSpPr>
          <p:spPr bwMode="auto">
            <a:xfrm>
              <a:off x="3377" y="2858"/>
              <a:ext cx="976" cy="1464"/>
            </a:xfrm>
            <a:custGeom>
              <a:avLst/>
              <a:gdLst>
                <a:gd name="T0" fmla="*/ 364 w 538"/>
                <a:gd name="T1" fmla="*/ 440 h 807"/>
                <a:gd name="T2" fmla="*/ 499 w 538"/>
                <a:gd name="T3" fmla="*/ 230 h 807"/>
                <a:gd name="T4" fmla="*/ 269 w 538"/>
                <a:gd name="T5" fmla="*/ 0 h 807"/>
                <a:gd name="T6" fmla="*/ 39 w 538"/>
                <a:gd name="T7" fmla="*/ 230 h 807"/>
                <a:gd name="T8" fmla="*/ 174 w 538"/>
                <a:gd name="T9" fmla="*/ 440 h 807"/>
                <a:gd name="T10" fmla="*/ 0 w 538"/>
                <a:gd name="T11" fmla="*/ 691 h 807"/>
                <a:gd name="T12" fmla="*/ 0 w 538"/>
                <a:gd name="T13" fmla="*/ 807 h 807"/>
                <a:gd name="T14" fmla="*/ 538 w 538"/>
                <a:gd name="T15" fmla="*/ 807 h 807"/>
                <a:gd name="T16" fmla="*/ 538 w 538"/>
                <a:gd name="T17" fmla="*/ 691 h 807"/>
                <a:gd name="T18" fmla="*/ 364 w 538"/>
                <a:gd name="T19" fmla="*/ 440 h 807"/>
                <a:gd name="T20" fmla="*/ 115 w 538"/>
                <a:gd name="T21" fmla="*/ 230 h 807"/>
                <a:gd name="T22" fmla="*/ 269 w 538"/>
                <a:gd name="T23" fmla="*/ 77 h 807"/>
                <a:gd name="T24" fmla="*/ 423 w 538"/>
                <a:gd name="T25" fmla="*/ 230 h 807"/>
                <a:gd name="T26" fmla="*/ 269 w 538"/>
                <a:gd name="T27" fmla="*/ 384 h 807"/>
                <a:gd name="T28" fmla="*/ 115 w 538"/>
                <a:gd name="T29" fmla="*/ 230 h 807"/>
                <a:gd name="T30" fmla="*/ 461 w 538"/>
                <a:gd name="T31" fmla="*/ 730 h 807"/>
                <a:gd name="T32" fmla="*/ 77 w 538"/>
                <a:gd name="T33" fmla="*/ 730 h 807"/>
                <a:gd name="T34" fmla="*/ 77 w 538"/>
                <a:gd name="T35" fmla="*/ 691 h 807"/>
                <a:gd name="T36" fmla="*/ 269 w 538"/>
                <a:gd name="T37" fmla="*/ 499 h 807"/>
                <a:gd name="T38" fmla="*/ 461 w 538"/>
                <a:gd name="T39" fmla="*/ 691 h 807"/>
                <a:gd name="T40" fmla="*/ 461 w 538"/>
                <a:gd name="T41" fmla="*/ 73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807">
                  <a:moveTo>
                    <a:pt x="364" y="440"/>
                  </a:moveTo>
                  <a:cubicBezTo>
                    <a:pt x="444" y="404"/>
                    <a:pt x="499" y="324"/>
                    <a:pt x="499" y="230"/>
                  </a:cubicBezTo>
                  <a:cubicBezTo>
                    <a:pt x="499" y="103"/>
                    <a:pt x="396" y="0"/>
                    <a:pt x="269" y="0"/>
                  </a:cubicBezTo>
                  <a:cubicBezTo>
                    <a:pt x="142" y="0"/>
                    <a:pt x="39" y="103"/>
                    <a:pt x="39" y="230"/>
                  </a:cubicBezTo>
                  <a:cubicBezTo>
                    <a:pt x="39" y="324"/>
                    <a:pt x="94" y="404"/>
                    <a:pt x="174" y="440"/>
                  </a:cubicBezTo>
                  <a:cubicBezTo>
                    <a:pt x="73" y="479"/>
                    <a:pt x="0" y="577"/>
                    <a:pt x="0" y="691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538" y="807"/>
                    <a:pt x="538" y="807"/>
                    <a:pt x="538" y="807"/>
                  </a:cubicBezTo>
                  <a:cubicBezTo>
                    <a:pt x="538" y="691"/>
                    <a:pt x="538" y="691"/>
                    <a:pt x="538" y="691"/>
                  </a:cubicBezTo>
                  <a:cubicBezTo>
                    <a:pt x="538" y="577"/>
                    <a:pt x="465" y="479"/>
                    <a:pt x="364" y="440"/>
                  </a:cubicBezTo>
                  <a:close/>
                  <a:moveTo>
                    <a:pt x="115" y="230"/>
                  </a:moveTo>
                  <a:cubicBezTo>
                    <a:pt x="115" y="146"/>
                    <a:pt x="184" y="77"/>
                    <a:pt x="269" y="77"/>
                  </a:cubicBezTo>
                  <a:cubicBezTo>
                    <a:pt x="354" y="77"/>
                    <a:pt x="423" y="146"/>
                    <a:pt x="423" y="230"/>
                  </a:cubicBezTo>
                  <a:cubicBezTo>
                    <a:pt x="423" y="315"/>
                    <a:pt x="354" y="384"/>
                    <a:pt x="269" y="384"/>
                  </a:cubicBezTo>
                  <a:cubicBezTo>
                    <a:pt x="184" y="384"/>
                    <a:pt x="115" y="315"/>
                    <a:pt x="115" y="230"/>
                  </a:cubicBezTo>
                  <a:close/>
                  <a:moveTo>
                    <a:pt x="461" y="730"/>
                  </a:moveTo>
                  <a:cubicBezTo>
                    <a:pt x="77" y="730"/>
                    <a:pt x="77" y="730"/>
                    <a:pt x="77" y="730"/>
                  </a:cubicBezTo>
                  <a:cubicBezTo>
                    <a:pt x="77" y="691"/>
                    <a:pt x="77" y="691"/>
                    <a:pt x="77" y="691"/>
                  </a:cubicBezTo>
                  <a:cubicBezTo>
                    <a:pt x="77" y="585"/>
                    <a:pt x="163" y="499"/>
                    <a:pt x="269" y="499"/>
                  </a:cubicBezTo>
                  <a:cubicBezTo>
                    <a:pt x="375" y="499"/>
                    <a:pt x="461" y="585"/>
                    <a:pt x="461" y="691"/>
                  </a:cubicBezTo>
                  <a:lnTo>
                    <a:pt x="461" y="7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61"/>
            <p:cNvSpPr>
              <a:spLocks noEditPoints="1"/>
            </p:cNvSpPr>
            <p:nvPr/>
          </p:nvSpPr>
          <p:spPr bwMode="auto">
            <a:xfrm>
              <a:off x="4631" y="2858"/>
              <a:ext cx="975" cy="1464"/>
            </a:xfrm>
            <a:custGeom>
              <a:avLst/>
              <a:gdLst>
                <a:gd name="T0" fmla="*/ 364 w 538"/>
                <a:gd name="T1" fmla="*/ 440 h 807"/>
                <a:gd name="T2" fmla="*/ 500 w 538"/>
                <a:gd name="T3" fmla="*/ 230 h 807"/>
                <a:gd name="T4" fmla="*/ 269 w 538"/>
                <a:gd name="T5" fmla="*/ 0 h 807"/>
                <a:gd name="T6" fmla="*/ 39 w 538"/>
                <a:gd name="T7" fmla="*/ 230 h 807"/>
                <a:gd name="T8" fmla="*/ 174 w 538"/>
                <a:gd name="T9" fmla="*/ 440 h 807"/>
                <a:gd name="T10" fmla="*/ 0 w 538"/>
                <a:gd name="T11" fmla="*/ 691 h 807"/>
                <a:gd name="T12" fmla="*/ 0 w 538"/>
                <a:gd name="T13" fmla="*/ 807 h 807"/>
                <a:gd name="T14" fmla="*/ 538 w 538"/>
                <a:gd name="T15" fmla="*/ 807 h 807"/>
                <a:gd name="T16" fmla="*/ 538 w 538"/>
                <a:gd name="T17" fmla="*/ 691 h 807"/>
                <a:gd name="T18" fmla="*/ 364 w 538"/>
                <a:gd name="T19" fmla="*/ 440 h 807"/>
                <a:gd name="T20" fmla="*/ 116 w 538"/>
                <a:gd name="T21" fmla="*/ 230 h 807"/>
                <a:gd name="T22" fmla="*/ 269 w 538"/>
                <a:gd name="T23" fmla="*/ 77 h 807"/>
                <a:gd name="T24" fmla="*/ 423 w 538"/>
                <a:gd name="T25" fmla="*/ 230 h 807"/>
                <a:gd name="T26" fmla="*/ 269 w 538"/>
                <a:gd name="T27" fmla="*/ 384 h 807"/>
                <a:gd name="T28" fmla="*/ 116 w 538"/>
                <a:gd name="T29" fmla="*/ 230 h 807"/>
                <a:gd name="T30" fmla="*/ 461 w 538"/>
                <a:gd name="T31" fmla="*/ 730 h 807"/>
                <a:gd name="T32" fmla="*/ 77 w 538"/>
                <a:gd name="T33" fmla="*/ 730 h 807"/>
                <a:gd name="T34" fmla="*/ 77 w 538"/>
                <a:gd name="T35" fmla="*/ 691 h 807"/>
                <a:gd name="T36" fmla="*/ 269 w 538"/>
                <a:gd name="T37" fmla="*/ 499 h 807"/>
                <a:gd name="T38" fmla="*/ 461 w 538"/>
                <a:gd name="T39" fmla="*/ 691 h 807"/>
                <a:gd name="T40" fmla="*/ 461 w 538"/>
                <a:gd name="T41" fmla="*/ 73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807">
                  <a:moveTo>
                    <a:pt x="364" y="440"/>
                  </a:moveTo>
                  <a:cubicBezTo>
                    <a:pt x="444" y="404"/>
                    <a:pt x="500" y="324"/>
                    <a:pt x="500" y="230"/>
                  </a:cubicBezTo>
                  <a:cubicBezTo>
                    <a:pt x="500" y="103"/>
                    <a:pt x="396" y="0"/>
                    <a:pt x="269" y="0"/>
                  </a:cubicBezTo>
                  <a:cubicBezTo>
                    <a:pt x="142" y="0"/>
                    <a:pt x="39" y="103"/>
                    <a:pt x="39" y="230"/>
                  </a:cubicBezTo>
                  <a:cubicBezTo>
                    <a:pt x="39" y="324"/>
                    <a:pt x="95" y="404"/>
                    <a:pt x="174" y="440"/>
                  </a:cubicBezTo>
                  <a:cubicBezTo>
                    <a:pt x="73" y="479"/>
                    <a:pt x="0" y="577"/>
                    <a:pt x="0" y="691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538" y="807"/>
                    <a:pt x="538" y="807"/>
                    <a:pt x="538" y="807"/>
                  </a:cubicBezTo>
                  <a:cubicBezTo>
                    <a:pt x="538" y="691"/>
                    <a:pt x="538" y="691"/>
                    <a:pt x="538" y="691"/>
                  </a:cubicBezTo>
                  <a:cubicBezTo>
                    <a:pt x="538" y="577"/>
                    <a:pt x="466" y="479"/>
                    <a:pt x="364" y="440"/>
                  </a:cubicBezTo>
                  <a:close/>
                  <a:moveTo>
                    <a:pt x="116" y="230"/>
                  </a:moveTo>
                  <a:cubicBezTo>
                    <a:pt x="116" y="146"/>
                    <a:pt x="185" y="77"/>
                    <a:pt x="269" y="77"/>
                  </a:cubicBezTo>
                  <a:cubicBezTo>
                    <a:pt x="354" y="77"/>
                    <a:pt x="423" y="146"/>
                    <a:pt x="423" y="230"/>
                  </a:cubicBezTo>
                  <a:cubicBezTo>
                    <a:pt x="423" y="315"/>
                    <a:pt x="354" y="384"/>
                    <a:pt x="269" y="384"/>
                  </a:cubicBezTo>
                  <a:cubicBezTo>
                    <a:pt x="185" y="384"/>
                    <a:pt x="116" y="315"/>
                    <a:pt x="116" y="230"/>
                  </a:cubicBezTo>
                  <a:close/>
                  <a:moveTo>
                    <a:pt x="461" y="730"/>
                  </a:moveTo>
                  <a:cubicBezTo>
                    <a:pt x="77" y="730"/>
                    <a:pt x="77" y="730"/>
                    <a:pt x="77" y="730"/>
                  </a:cubicBezTo>
                  <a:cubicBezTo>
                    <a:pt x="77" y="691"/>
                    <a:pt x="77" y="691"/>
                    <a:pt x="77" y="691"/>
                  </a:cubicBezTo>
                  <a:cubicBezTo>
                    <a:pt x="77" y="585"/>
                    <a:pt x="163" y="499"/>
                    <a:pt x="269" y="499"/>
                  </a:cubicBezTo>
                  <a:cubicBezTo>
                    <a:pt x="375" y="499"/>
                    <a:pt x="461" y="585"/>
                    <a:pt x="461" y="691"/>
                  </a:cubicBezTo>
                  <a:lnTo>
                    <a:pt x="461" y="7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7" name="Group 36"/>
          <p:cNvGrpSpPr>
            <a:grpSpLocks noChangeAspect="1"/>
          </p:cNvGrpSpPr>
          <p:nvPr/>
        </p:nvGrpSpPr>
        <p:grpSpPr bwMode="auto">
          <a:xfrm>
            <a:off x="9997091" y="3417982"/>
            <a:ext cx="943345" cy="902221"/>
            <a:chOff x="1598" y="-10"/>
            <a:chExt cx="4519" cy="4322"/>
          </a:xfrm>
        </p:grpSpPr>
        <p:sp>
          <p:nvSpPr>
            <p:cNvPr id="49" name="Freeform 37"/>
            <p:cNvSpPr>
              <a:spLocks/>
            </p:cNvSpPr>
            <p:nvPr/>
          </p:nvSpPr>
          <p:spPr bwMode="auto">
            <a:xfrm>
              <a:off x="1598" y="-10"/>
              <a:ext cx="4519" cy="3081"/>
            </a:xfrm>
            <a:custGeom>
              <a:avLst/>
              <a:gdLst>
                <a:gd name="T0" fmla="*/ 2382 w 2382"/>
                <a:gd name="T1" fmla="*/ 71 h 1624"/>
                <a:gd name="T2" fmla="*/ 2313 w 2382"/>
                <a:gd name="T3" fmla="*/ 0 h 1624"/>
                <a:gd name="T4" fmla="*/ 69 w 2382"/>
                <a:gd name="T5" fmla="*/ 0 h 1624"/>
                <a:gd name="T6" fmla="*/ 0 w 2382"/>
                <a:gd name="T7" fmla="*/ 71 h 1624"/>
                <a:gd name="T8" fmla="*/ 0 w 2382"/>
                <a:gd name="T9" fmla="*/ 1624 h 1624"/>
                <a:gd name="T10" fmla="*/ 2382 w 2382"/>
                <a:gd name="T11" fmla="*/ 1624 h 1624"/>
                <a:gd name="T12" fmla="*/ 2382 w 2382"/>
                <a:gd name="T13" fmla="*/ 71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1624">
                  <a:moveTo>
                    <a:pt x="2382" y="71"/>
                  </a:moveTo>
                  <a:cubicBezTo>
                    <a:pt x="2382" y="32"/>
                    <a:pt x="2351" y="0"/>
                    <a:pt x="2313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31" y="0"/>
                    <a:pt x="0" y="32"/>
                    <a:pt x="0" y="71"/>
                  </a:cubicBezTo>
                  <a:cubicBezTo>
                    <a:pt x="0" y="1624"/>
                    <a:pt x="0" y="1624"/>
                    <a:pt x="0" y="1624"/>
                  </a:cubicBezTo>
                  <a:cubicBezTo>
                    <a:pt x="2382" y="1624"/>
                    <a:pt x="2382" y="1624"/>
                    <a:pt x="2382" y="1624"/>
                  </a:cubicBezTo>
                  <a:lnTo>
                    <a:pt x="2382" y="71"/>
                  </a:lnTo>
                  <a:close/>
                </a:path>
              </a:pathLst>
            </a:custGeom>
            <a:solidFill>
              <a:srgbClr val="647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Rectangle 38"/>
            <p:cNvSpPr>
              <a:spLocks noChangeArrowheads="1"/>
            </p:cNvSpPr>
            <p:nvPr/>
          </p:nvSpPr>
          <p:spPr bwMode="auto">
            <a:xfrm>
              <a:off x="1856" y="258"/>
              <a:ext cx="4003" cy="2546"/>
            </a:xfrm>
            <a:prstGeom prst="rect">
              <a:avLst/>
            </a:prstGeom>
            <a:solidFill>
              <a:srgbClr val="FCD4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Rectangle 39"/>
            <p:cNvSpPr>
              <a:spLocks noChangeArrowheads="1"/>
            </p:cNvSpPr>
            <p:nvPr/>
          </p:nvSpPr>
          <p:spPr bwMode="auto">
            <a:xfrm>
              <a:off x="1856" y="2682"/>
              <a:ext cx="4003" cy="122"/>
            </a:xfrm>
            <a:prstGeom prst="rect">
              <a:avLst/>
            </a:prstGeom>
            <a:solidFill>
              <a:srgbClr val="F6C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1598" y="3071"/>
              <a:ext cx="4519" cy="636"/>
            </a:xfrm>
            <a:custGeom>
              <a:avLst/>
              <a:gdLst>
                <a:gd name="T0" fmla="*/ 0 w 2382"/>
                <a:gd name="T1" fmla="*/ 0 h 335"/>
                <a:gd name="T2" fmla="*/ 0 w 2382"/>
                <a:gd name="T3" fmla="*/ 264 h 335"/>
                <a:gd name="T4" fmla="*/ 69 w 2382"/>
                <a:gd name="T5" fmla="*/ 335 h 335"/>
                <a:gd name="T6" fmla="*/ 2313 w 2382"/>
                <a:gd name="T7" fmla="*/ 335 h 335"/>
                <a:gd name="T8" fmla="*/ 2382 w 2382"/>
                <a:gd name="T9" fmla="*/ 264 h 335"/>
                <a:gd name="T10" fmla="*/ 2382 w 2382"/>
                <a:gd name="T11" fmla="*/ 0 h 335"/>
                <a:gd name="T12" fmla="*/ 0 w 2382"/>
                <a:gd name="T1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335">
                  <a:moveTo>
                    <a:pt x="0" y="0"/>
                  </a:moveTo>
                  <a:cubicBezTo>
                    <a:pt x="0" y="264"/>
                    <a:pt x="0" y="264"/>
                    <a:pt x="0" y="264"/>
                  </a:cubicBezTo>
                  <a:cubicBezTo>
                    <a:pt x="0" y="303"/>
                    <a:pt x="31" y="335"/>
                    <a:pt x="69" y="335"/>
                  </a:cubicBezTo>
                  <a:cubicBezTo>
                    <a:pt x="2313" y="335"/>
                    <a:pt x="2313" y="335"/>
                    <a:pt x="2313" y="335"/>
                  </a:cubicBezTo>
                  <a:cubicBezTo>
                    <a:pt x="2351" y="335"/>
                    <a:pt x="2382" y="303"/>
                    <a:pt x="2382" y="264"/>
                  </a:cubicBezTo>
                  <a:cubicBezTo>
                    <a:pt x="2382" y="0"/>
                    <a:pt x="2382" y="0"/>
                    <a:pt x="238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Oval 41"/>
            <p:cNvSpPr>
              <a:spLocks noChangeArrowheads="1"/>
            </p:cNvSpPr>
            <p:nvPr/>
          </p:nvSpPr>
          <p:spPr bwMode="auto">
            <a:xfrm>
              <a:off x="3681" y="3206"/>
              <a:ext cx="353" cy="368"/>
            </a:xfrm>
            <a:prstGeom prst="ellipse">
              <a:avLst/>
            </a:prstGeom>
            <a:solidFill>
              <a:srgbClr val="647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Rectangle 42"/>
            <p:cNvSpPr>
              <a:spLocks noChangeArrowheads="1"/>
            </p:cNvSpPr>
            <p:nvPr/>
          </p:nvSpPr>
          <p:spPr bwMode="auto">
            <a:xfrm>
              <a:off x="3213" y="3707"/>
              <a:ext cx="1290" cy="387"/>
            </a:xfrm>
            <a:prstGeom prst="rect">
              <a:avLst/>
            </a:prstGeom>
            <a:solidFill>
              <a:srgbClr val="E1E6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3213" y="3707"/>
              <a:ext cx="1290" cy="387"/>
            </a:xfrm>
            <a:custGeom>
              <a:avLst/>
              <a:gdLst>
                <a:gd name="T0" fmla="*/ 1290 w 1290"/>
                <a:gd name="T1" fmla="*/ 387 h 387"/>
                <a:gd name="T2" fmla="*/ 0 w 1290"/>
                <a:gd name="T3" fmla="*/ 0 h 387"/>
                <a:gd name="T4" fmla="*/ 1290 w 1290"/>
                <a:gd name="T5" fmla="*/ 0 h 387"/>
                <a:gd name="T6" fmla="*/ 1290 w 1290"/>
                <a:gd name="T7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0" h="387">
                  <a:moveTo>
                    <a:pt x="1290" y="387"/>
                  </a:moveTo>
                  <a:lnTo>
                    <a:pt x="0" y="0"/>
                  </a:lnTo>
                  <a:lnTo>
                    <a:pt x="1290" y="0"/>
                  </a:lnTo>
                  <a:lnTo>
                    <a:pt x="1290" y="387"/>
                  </a:lnTo>
                  <a:close/>
                </a:path>
              </a:pathLst>
            </a:custGeom>
            <a:solidFill>
              <a:srgbClr val="D5D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3048" y="4094"/>
              <a:ext cx="1620" cy="218"/>
            </a:xfrm>
            <a:custGeom>
              <a:avLst/>
              <a:gdLst>
                <a:gd name="T0" fmla="*/ 1455 w 1620"/>
                <a:gd name="T1" fmla="*/ 0 h 218"/>
                <a:gd name="T2" fmla="*/ 165 w 1620"/>
                <a:gd name="T3" fmla="*/ 0 h 218"/>
                <a:gd name="T4" fmla="*/ 0 w 1620"/>
                <a:gd name="T5" fmla="*/ 218 h 218"/>
                <a:gd name="T6" fmla="*/ 1620 w 1620"/>
                <a:gd name="T7" fmla="*/ 218 h 218"/>
                <a:gd name="T8" fmla="*/ 1455 w 1620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0" h="218">
                  <a:moveTo>
                    <a:pt x="1455" y="0"/>
                  </a:moveTo>
                  <a:lnTo>
                    <a:pt x="165" y="0"/>
                  </a:lnTo>
                  <a:lnTo>
                    <a:pt x="0" y="218"/>
                  </a:lnTo>
                  <a:lnTo>
                    <a:pt x="1620" y="218"/>
                  </a:lnTo>
                  <a:lnTo>
                    <a:pt x="1455" y="0"/>
                  </a:lnTo>
                  <a:close/>
                </a:path>
              </a:pathLst>
            </a:custGeom>
            <a:solidFill>
              <a:srgbClr val="EB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2588" y="1717"/>
              <a:ext cx="626" cy="620"/>
            </a:xfrm>
            <a:custGeom>
              <a:avLst/>
              <a:gdLst>
                <a:gd name="T0" fmla="*/ 219 w 330"/>
                <a:gd name="T1" fmla="*/ 166 h 327"/>
                <a:gd name="T2" fmla="*/ 315 w 330"/>
                <a:gd name="T3" fmla="*/ 70 h 327"/>
                <a:gd name="T4" fmla="*/ 315 w 330"/>
                <a:gd name="T5" fmla="*/ 15 h 327"/>
                <a:gd name="T6" fmla="*/ 261 w 330"/>
                <a:gd name="T7" fmla="*/ 15 h 327"/>
                <a:gd name="T8" fmla="*/ 165 w 330"/>
                <a:gd name="T9" fmla="*/ 111 h 327"/>
                <a:gd name="T10" fmla="*/ 69 w 330"/>
                <a:gd name="T11" fmla="*/ 15 h 327"/>
                <a:gd name="T12" fmla="*/ 15 w 330"/>
                <a:gd name="T13" fmla="*/ 15 h 327"/>
                <a:gd name="T14" fmla="*/ 15 w 330"/>
                <a:gd name="T15" fmla="*/ 70 h 327"/>
                <a:gd name="T16" fmla="*/ 111 w 330"/>
                <a:gd name="T17" fmla="*/ 166 h 327"/>
                <a:gd name="T18" fmla="*/ 15 w 330"/>
                <a:gd name="T19" fmla="*/ 262 h 327"/>
                <a:gd name="T20" fmla="*/ 15 w 330"/>
                <a:gd name="T21" fmla="*/ 316 h 327"/>
                <a:gd name="T22" fmla="*/ 42 w 330"/>
                <a:gd name="T23" fmla="*/ 327 h 327"/>
                <a:gd name="T24" fmla="*/ 69 w 330"/>
                <a:gd name="T25" fmla="*/ 316 h 327"/>
                <a:gd name="T26" fmla="*/ 165 w 330"/>
                <a:gd name="T27" fmla="*/ 220 h 327"/>
                <a:gd name="T28" fmla="*/ 261 w 330"/>
                <a:gd name="T29" fmla="*/ 316 h 327"/>
                <a:gd name="T30" fmla="*/ 288 w 330"/>
                <a:gd name="T31" fmla="*/ 327 h 327"/>
                <a:gd name="T32" fmla="*/ 315 w 330"/>
                <a:gd name="T33" fmla="*/ 316 h 327"/>
                <a:gd name="T34" fmla="*/ 315 w 330"/>
                <a:gd name="T35" fmla="*/ 262 h 327"/>
                <a:gd name="T36" fmla="*/ 219 w 330"/>
                <a:gd name="T37" fmla="*/ 16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327">
                  <a:moveTo>
                    <a:pt x="219" y="166"/>
                  </a:moveTo>
                  <a:cubicBezTo>
                    <a:pt x="315" y="70"/>
                    <a:pt x="315" y="70"/>
                    <a:pt x="315" y="70"/>
                  </a:cubicBezTo>
                  <a:cubicBezTo>
                    <a:pt x="330" y="55"/>
                    <a:pt x="330" y="30"/>
                    <a:pt x="315" y="15"/>
                  </a:cubicBezTo>
                  <a:cubicBezTo>
                    <a:pt x="300" y="0"/>
                    <a:pt x="276" y="0"/>
                    <a:pt x="261" y="1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54" y="0"/>
                    <a:pt x="30" y="0"/>
                    <a:pt x="15" y="15"/>
                  </a:cubicBezTo>
                  <a:cubicBezTo>
                    <a:pt x="0" y="30"/>
                    <a:pt x="0" y="55"/>
                    <a:pt x="15" y="70"/>
                  </a:cubicBezTo>
                  <a:cubicBezTo>
                    <a:pt x="111" y="166"/>
                    <a:pt x="111" y="166"/>
                    <a:pt x="111" y="166"/>
                  </a:cubicBezTo>
                  <a:cubicBezTo>
                    <a:pt x="15" y="262"/>
                    <a:pt x="15" y="262"/>
                    <a:pt x="15" y="262"/>
                  </a:cubicBezTo>
                  <a:cubicBezTo>
                    <a:pt x="0" y="277"/>
                    <a:pt x="0" y="301"/>
                    <a:pt x="15" y="316"/>
                  </a:cubicBezTo>
                  <a:cubicBezTo>
                    <a:pt x="22" y="323"/>
                    <a:pt x="32" y="327"/>
                    <a:pt x="42" y="327"/>
                  </a:cubicBezTo>
                  <a:cubicBezTo>
                    <a:pt x="52" y="327"/>
                    <a:pt x="62" y="323"/>
                    <a:pt x="69" y="316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9" y="323"/>
                    <a:pt x="278" y="327"/>
                    <a:pt x="288" y="327"/>
                  </a:cubicBezTo>
                  <a:cubicBezTo>
                    <a:pt x="298" y="327"/>
                    <a:pt x="308" y="323"/>
                    <a:pt x="315" y="316"/>
                  </a:cubicBezTo>
                  <a:cubicBezTo>
                    <a:pt x="330" y="301"/>
                    <a:pt x="330" y="277"/>
                    <a:pt x="315" y="262"/>
                  </a:cubicBezTo>
                  <a:lnTo>
                    <a:pt x="219" y="166"/>
                  </a:lnTo>
                  <a:close/>
                </a:path>
              </a:pathLst>
            </a:custGeom>
            <a:solidFill>
              <a:srgbClr val="E56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4818" y="1717"/>
              <a:ext cx="626" cy="620"/>
            </a:xfrm>
            <a:custGeom>
              <a:avLst/>
              <a:gdLst>
                <a:gd name="T0" fmla="*/ 219 w 330"/>
                <a:gd name="T1" fmla="*/ 166 h 327"/>
                <a:gd name="T2" fmla="*/ 315 w 330"/>
                <a:gd name="T3" fmla="*/ 70 h 327"/>
                <a:gd name="T4" fmla="*/ 315 w 330"/>
                <a:gd name="T5" fmla="*/ 15 h 327"/>
                <a:gd name="T6" fmla="*/ 261 w 330"/>
                <a:gd name="T7" fmla="*/ 15 h 327"/>
                <a:gd name="T8" fmla="*/ 165 w 330"/>
                <a:gd name="T9" fmla="*/ 111 h 327"/>
                <a:gd name="T10" fmla="*/ 69 w 330"/>
                <a:gd name="T11" fmla="*/ 15 h 327"/>
                <a:gd name="T12" fmla="*/ 15 w 330"/>
                <a:gd name="T13" fmla="*/ 15 h 327"/>
                <a:gd name="T14" fmla="*/ 15 w 330"/>
                <a:gd name="T15" fmla="*/ 70 h 327"/>
                <a:gd name="T16" fmla="*/ 111 w 330"/>
                <a:gd name="T17" fmla="*/ 166 h 327"/>
                <a:gd name="T18" fmla="*/ 15 w 330"/>
                <a:gd name="T19" fmla="*/ 262 h 327"/>
                <a:gd name="T20" fmla="*/ 15 w 330"/>
                <a:gd name="T21" fmla="*/ 316 h 327"/>
                <a:gd name="T22" fmla="*/ 42 w 330"/>
                <a:gd name="T23" fmla="*/ 327 h 327"/>
                <a:gd name="T24" fmla="*/ 69 w 330"/>
                <a:gd name="T25" fmla="*/ 316 h 327"/>
                <a:gd name="T26" fmla="*/ 165 w 330"/>
                <a:gd name="T27" fmla="*/ 220 h 327"/>
                <a:gd name="T28" fmla="*/ 261 w 330"/>
                <a:gd name="T29" fmla="*/ 316 h 327"/>
                <a:gd name="T30" fmla="*/ 288 w 330"/>
                <a:gd name="T31" fmla="*/ 327 h 327"/>
                <a:gd name="T32" fmla="*/ 315 w 330"/>
                <a:gd name="T33" fmla="*/ 316 h 327"/>
                <a:gd name="T34" fmla="*/ 315 w 330"/>
                <a:gd name="T35" fmla="*/ 262 h 327"/>
                <a:gd name="T36" fmla="*/ 219 w 330"/>
                <a:gd name="T37" fmla="*/ 16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327">
                  <a:moveTo>
                    <a:pt x="219" y="166"/>
                  </a:moveTo>
                  <a:cubicBezTo>
                    <a:pt x="315" y="70"/>
                    <a:pt x="315" y="70"/>
                    <a:pt x="315" y="70"/>
                  </a:cubicBezTo>
                  <a:cubicBezTo>
                    <a:pt x="330" y="55"/>
                    <a:pt x="330" y="30"/>
                    <a:pt x="315" y="15"/>
                  </a:cubicBezTo>
                  <a:cubicBezTo>
                    <a:pt x="300" y="0"/>
                    <a:pt x="276" y="0"/>
                    <a:pt x="261" y="1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54" y="0"/>
                    <a:pt x="30" y="0"/>
                    <a:pt x="15" y="15"/>
                  </a:cubicBezTo>
                  <a:cubicBezTo>
                    <a:pt x="0" y="30"/>
                    <a:pt x="0" y="55"/>
                    <a:pt x="15" y="70"/>
                  </a:cubicBezTo>
                  <a:cubicBezTo>
                    <a:pt x="111" y="166"/>
                    <a:pt x="111" y="166"/>
                    <a:pt x="111" y="166"/>
                  </a:cubicBezTo>
                  <a:cubicBezTo>
                    <a:pt x="15" y="262"/>
                    <a:pt x="15" y="262"/>
                    <a:pt x="15" y="262"/>
                  </a:cubicBezTo>
                  <a:cubicBezTo>
                    <a:pt x="0" y="277"/>
                    <a:pt x="0" y="301"/>
                    <a:pt x="15" y="316"/>
                  </a:cubicBezTo>
                  <a:cubicBezTo>
                    <a:pt x="22" y="323"/>
                    <a:pt x="32" y="327"/>
                    <a:pt x="42" y="327"/>
                  </a:cubicBezTo>
                  <a:cubicBezTo>
                    <a:pt x="52" y="327"/>
                    <a:pt x="62" y="323"/>
                    <a:pt x="69" y="316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9" y="323"/>
                    <a:pt x="278" y="327"/>
                    <a:pt x="288" y="327"/>
                  </a:cubicBezTo>
                  <a:cubicBezTo>
                    <a:pt x="298" y="327"/>
                    <a:pt x="308" y="323"/>
                    <a:pt x="315" y="316"/>
                  </a:cubicBezTo>
                  <a:cubicBezTo>
                    <a:pt x="330" y="301"/>
                    <a:pt x="330" y="277"/>
                    <a:pt x="315" y="262"/>
                  </a:cubicBezTo>
                  <a:lnTo>
                    <a:pt x="219" y="166"/>
                  </a:lnTo>
                  <a:close/>
                </a:path>
              </a:pathLst>
            </a:custGeom>
            <a:solidFill>
              <a:srgbClr val="E56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4231" y="652"/>
              <a:ext cx="651" cy="651"/>
            </a:xfrm>
            <a:custGeom>
              <a:avLst/>
              <a:gdLst>
                <a:gd name="T0" fmla="*/ 172 w 343"/>
                <a:gd name="T1" fmla="*/ 343 h 343"/>
                <a:gd name="T2" fmla="*/ 0 w 343"/>
                <a:gd name="T3" fmla="*/ 171 h 343"/>
                <a:gd name="T4" fmla="*/ 172 w 343"/>
                <a:gd name="T5" fmla="*/ 0 h 343"/>
                <a:gd name="T6" fmla="*/ 343 w 343"/>
                <a:gd name="T7" fmla="*/ 171 h 343"/>
                <a:gd name="T8" fmla="*/ 172 w 343"/>
                <a:gd name="T9" fmla="*/ 343 h 343"/>
                <a:gd name="T10" fmla="*/ 172 w 343"/>
                <a:gd name="T11" fmla="*/ 77 h 343"/>
                <a:gd name="T12" fmla="*/ 77 w 343"/>
                <a:gd name="T13" fmla="*/ 171 h 343"/>
                <a:gd name="T14" fmla="*/ 172 w 343"/>
                <a:gd name="T15" fmla="*/ 266 h 343"/>
                <a:gd name="T16" fmla="*/ 266 w 343"/>
                <a:gd name="T17" fmla="*/ 171 h 343"/>
                <a:gd name="T18" fmla="*/ 172 w 343"/>
                <a:gd name="T19" fmla="*/ 7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172" y="343"/>
                  </a:moveTo>
                  <a:cubicBezTo>
                    <a:pt x="77" y="343"/>
                    <a:pt x="0" y="266"/>
                    <a:pt x="0" y="171"/>
                  </a:cubicBezTo>
                  <a:cubicBezTo>
                    <a:pt x="0" y="77"/>
                    <a:pt x="77" y="0"/>
                    <a:pt x="172" y="0"/>
                  </a:cubicBezTo>
                  <a:cubicBezTo>
                    <a:pt x="266" y="0"/>
                    <a:pt x="343" y="77"/>
                    <a:pt x="343" y="171"/>
                  </a:cubicBezTo>
                  <a:cubicBezTo>
                    <a:pt x="343" y="266"/>
                    <a:pt x="266" y="343"/>
                    <a:pt x="172" y="343"/>
                  </a:cubicBezTo>
                  <a:close/>
                  <a:moveTo>
                    <a:pt x="172" y="77"/>
                  </a:moveTo>
                  <a:cubicBezTo>
                    <a:pt x="120" y="77"/>
                    <a:pt x="77" y="119"/>
                    <a:pt x="77" y="171"/>
                  </a:cubicBezTo>
                  <a:cubicBezTo>
                    <a:pt x="77" y="223"/>
                    <a:pt x="120" y="266"/>
                    <a:pt x="172" y="266"/>
                  </a:cubicBezTo>
                  <a:cubicBezTo>
                    <a:pt x="224" y="266"/>
                    <a:pt x="266" y="223"/>
                    <a:pt x="266" y="171"/>
                  </a:cubicBezTo>
                  <a:cubicBezTo>
                    <a:pt x="266" y="119"/>
                    <a:pt x="224" y="77"/>
                    <a:pt x="172" y="77"/>
                  </a:cubicBezTo>
                  <a:close/>
                </a:path>
              </a:pathLst>
            </a:custGeom>
            <a:solidFill>
              <a:srgbClr val="44C4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48"/>
            <p:cNvSpPr>
              <a:spLocks/>
            </p:cNvSpPr>
            <p:nvPr/>
          </p:nvSpPr>
          <p:spPr bwMode="auto">
            <a:xfrm>
              <a:off x="3011" y="523"/>
              <a:ext cx="1213" cy="2161"/>
            </a:xfrm>
            <a:custGeom>
              <a:avLst/>
              <a:gdLst>
                <a:gd name="T0" fmla="*/ 152 w 639"/>
                <a:gd name="T1" fmla="*/ 77 h 1139"/>
                <a:gd name="T2" fmla="*/ 257 w 639"/>
                <a:gd name="T3" fmla="*/ 77 h 1139"/>
                <a:gd name="T4" fmla="*/ 295 w 639"/>
                <a:gd name="T5" fmla="*/ 39 h 1139"/>
                <a:gd name="T6" fmla="*/ 257 w 639"/>
                <a:gd name="T7" fmla="*/ 0 h 1139"/>
                <a:gd name="T8" fmla="*/ 39 w 639"/>
                <a:gd name="T9" fmla="*/ 0 h 1139"/>
                <a:gd name="T10" fmla="*/ 0 w 639"/>
                <a:gd name="T11" fmla="*/ 39 h 1139"/>
                <a:gd name="T12" fmla="*/ 0 w 639"/>
                <a:gd name="T13" fmla="*/ 257 h 1139"/>
                <a:gd name="T14" fmla="*/ 39 w 639"/>
                <a:gd name="T15" fmla="*/ 295 h 1139"/>
                <a:gd name="T16" fmla="*/ 77 w 639"/>
                <a:gd name="T17" fmla="*/ 257 h 1139"/>
                <a:gd name="T18" fmla="*/ 77 w 639"/>
                <a:gd name="T19" fmla="*/ 113 h 1139"/>
                <a:gd name="T20" fmla="*/ 533 w 639"/>
                <a:gd name="T21" fmla="*/ 1099 h 1139"/>
                <a:gd name="T22" fmla="*/ 570 w 639"/>
                <a:gd name="T23" fmla="*/ 1139 h 1139"/>
                <a:gd name="T24" fmla="*/ 572 w 639"/>
                <a:gd name="T25" fmla="*/ 1139 h 1139"/>
                <a:gd name="T26" fmla="*/ 610 w 639"/>
                <a:gd name="T27" fmla="*/ 1103 h 1139"/>
                <a:gd name="T28" fmla="*/ 152 w 639"/>
                <a:gd name="T29" fmla="*/ 77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9" h="1139">
                  <a:moveTo>
                    <a:pt x="152" y="77"/>
                  </a:moveTo>
                  <a:cubicBezTo>
                    <a:pt x="257" y="77"/>
                    <a:pt x="257" y="77"/>
                    <a:pt x="257" y="77"/>
                  </a:cubicBezTo>
                  <a:cubicBezTo>
                    <a:pt x="278" y="77"/>
                    <a:pt x="295" y="60"/>
                    <a:pt x="295" y="39"/>
                  </a:cubicBezTo>
                  <a:cubicBezTo>
                    <a:pt x="295" y="18"/>
                    <a:pt x="278" y="0"/>
                    <a:pt x="25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8"/>
                    <a:pt x="17" y="295"/>
                    <a:pt x="39" y="295"/>
                  </a:cubicBezTo>
                  <a:cubicBezTo>
                    <a:pt x="60" y="295"/>
                    <a:pt x="77" y="278"/>
                    <a:pt x="77" y="257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187" y="216"/>
                    <a:pt x="561" y="609"/>
                    <a:pt x="533" y="1099"/>
                  </a:cubicBezTo>
                  <a:cubicBezTo>
                    <a:pt x="532" y="1120"/>
                    <a:pt x="548" y="1138"/>
                    <a:pt x="570" y="1139"/>
                  </a:cubicBezTo>
                  <a:cubicBezTo>
                    <a:pt x="570" y="1139"/>
                    <a:pt x="571" y="1139"/>
                    <a:pt x="572" y="1139"/>
                  </a:cubicBezTo>
                  <a:cubicBezTo>
                    <a:pt x="592" y="1139"/>
                    <a:pt x="609" y="1123"/>
                    <a:pt x="610" y="1103"/>
                  </a:cubicBezTo>
                  <a:cubicBezTo>
                    <a:pt x="639" y="604"/>
                    <a:pt x="290" y="213"/>
                    <a:pt x="152" y="77"/>
                  </a:cubicBezTo>
                  <a:close/>
                </a:path>
              </a:pathLst>
            </a:custGeom>
            <a:solidFill>
              <a:srgbClr val="647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cxnSp>
        <p:nvCxnSpPr>
          <p:cNvPr id="20" name="Straight Connector 19"/>
          <p:cNvCxnSpPr/>
          <p:nvPr/>
        </p:nvCxnSpPr>
        <p:spPr>
          <a:xfrm>
            <a:off x="581838" y="2613839"/>
            <a:ext cx="368284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>
            <a:off x="7929473" y="2613839"/>
            <a:ext cx="368284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30"/>
          <p:cNvSpPr/>
          <p:nvPr/>
        </p:nvSpPr>
        <p:spPr>
          <a:xfrm>
            <a:off x="7369587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1" name="Freeform 120"/>
          <p:cNvSpPr/>
          <p:nvPr/>
        </p:nvSpPr>
        <p:spPr>
          <a:xfrm>
            <a:off x="5144782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2" name="Freeform 121"/>
          <p:cNvSpPr/>
          <p:nvPr/>
        </p:nvSpPr>
        <p:spPr>
          <a:xfrm>
            <a:off x="2865085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3" name="Freeform 122"/>
          <p:cNvSpPr/>
          <p:nvPr/>
        </p:nvSpPr>
        <p:spPr>
          <a:xfrm>
            <a:off x="629602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Freeform 123"/>
          <p:cNvSpPr/>
          <p:nvPr/>
        </p:nvSpPr>
        <p:spPr>
          <a:xfrm>
            <a:off x="9540076" y="3843109"/>
            <a:ext cx="1857375" cy="2002402"/>
          </a:xfrm>
          <a:custGeom>
            <a:avLst/>
            <a:gdLst>
              <a:gd name="connsiteX0" fmla="*/ 295275 w 1857375"/>
              <a:gd name="connsiteY0" fmla="*/ 0 h 1438275"/>
              <a:gd name="connsiteX1" fmla="*/ 0 w 1857375"/>
              <a:gd name="connsiteY1" fmla="*/ 0 h 1438275"/>
              <a:gd name="connsiteX2" fmla="*/ 0 w 1857375"/>
              <a:gd name="connsiteY2" fmla="*/ 1438275 h 1438275"/>
              <a:gd name="connsiteX3" fmla="*/ 1857375 w 1857375"/>
              <a:gd name="connsiteY3" fmla="*/ 1438275 h 1438275"/>
              <a:gd name="connsiteX4" fmla="*/ 1857375 w 1857375"/>
              <a:gd name="connsiteY4" fmla="*/ 19050 h 1438275"/>
              <a:gd name="connsiteX5" fmla="*/ 1647825 w 1857375"/>
              <a:gd name="connsiteY5" fmla="*/ 19050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75" h="1438275">
                <a:moveTo>
                  <a:pt x="295275" y="0"/>
                </a:moveTo>
                <a:lnTo>
                  <a:pt x="0" y="0"/>
                </a:lnTo>
                <a:lnTo>
                  <a:pt x="0" y="1438275"/>
                </a:lnTo>
                <a:lnTo>
                  <a:pt x="1857375" y="1438275"/>
                </a:lnTo>
                <a:lnTo>
                  <a:pt x="1857375" y="19050"/>
                </a:lnTo>
                <a:lnTo>
                  <a:pt x="1647825" y="19050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20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 Same Side Corner Rectangle 21"/>
          <p:cNvSpPr/>
          <p:nvPr/>
        </p:nvSpPr>
        <p:spPr>
          <a:xfrm>
            <a:off x="4557253" y="4930779"/>
            <a:ext cx="5722374" cy="1059605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022" y="771449"/>
            <a:ext cx="5715921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Why Should I Define The Sales Process? </a:t>
            </a:r>
          </a:p>
        </p:txBody>
      </p:sp>
      <p:sp>
        <p:nvSpPr>
          <p:cNvPr id="4" name="Rectangle 3"/>
          <p:cNvSpPr/>
          <p:nvPr/>
        </p:nvSpPr>
        <p:spPr>
          <a:xfrm>
            <a:off x="6014398" y="1809759"/>
            <a:ext cx="153118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LESS TIME </a:t>
            </a:r>
          </a:p>
        </p:txBody>
      </p:sp>
      <p:sp>
        <p:nvSpPr>
          <p:cNvPr id="5" name="Rectangle 4"/>
          <p:cNvSpPr/>
          <p:nvPr/>
        </p:nvSpPr>
        <p:spPr>
          <a:xfrm>
            <a:off x="6022260" y="3851097"/>
            <a:ext cx="41688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great sales process will help sales people &amp; management to recognize a lost deal early. </a:t>
            </a:r>
          </a:p>
        </p:txBody>
      </p:sp>
      <p:sp>
        <p:nvSpPr>
          <p:cNvPr id="6" name="Rectangle 5"/>
          <p:cNvSpPr/>
          <p:nvPr/>
        </p:nvSpPr>
        <p:spPr>
          <a:xfrm>
            <a:off x="6009043" y="5085376"/>
            <a:ext cx="3901872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Tips: Make sure that your sales people learn the decision process of the company that buys from you to make sure you don’t waste time.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77" y="3353182"/>
            <a:ext cx="4591665" cy="34985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26" y="873"/>
            <a:ext cx="4592160" cy="340600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9949445" y="5167603"/>
            <a:ext cx="526962" cy="526962"/>
            <a:chOff x="6055872" y="4887611"/>
            <a:chExt cx="526962" cy="526962"/>
          </a:xfrm>
        </p:grpSpPr>
        <p:sp>
          <p:nvSpPr>
            <p:cNvPr id="8" name="Oval 7"/>
            <p:cNvSpPr/>
            <p:nvPr/>
          </p:nvSpPr>
          <p:spPr>
            <a:xfrm>
              <a:off x="6055872" y="4887611"/>
              <a:ext cx="526962" cy="52696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6147036" y="4978161"/>
              <a:ext cx="345863" cy="345863"/>
              <a:chOff x="1678" y="2"/>
              <a:chExt cx="4320" cy="4320"/>
            </a:xfrm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2217" y="493"/>
                <a:ext cx="3221" cy="3290"/>
              </a:xfrm>
              <a:custGeom>
                <a:avLst/>
                <a:gdLst>
                  <a:gd name="T0" fmla="*/ 1190 w 3221"/>
                  <a:gd name="T1" fmla="*/ 0 h 3290"/>
                  <a:gd name="T2" fmla="*/ 0 w 3221"/>
                  <a:gd name="T3" fmla="*/ 2801 h 3290"/>
                  <a:gd name="T4" fmla="*/ 490 w 3221"/>
                  <a:gd name="T5" fmla="*/ 3290 h 3290"/>
                  <a:gd name="T6" fmla="*/ 3221 w 3221"/>
                  <a:gd name="T7" fmla="*/ 2101 h 3290"/>
                  <a:gd name="T8" fmla="*/ 1190 w 3221"/>
                  <a:gd name="T9" fmla="*/ 0 h 3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21" h="3290">
                    <a:moveTo>
                      <a:pt x="1190" y="0"/>
                    </a:moveTo>
                    <a:lnTo>
                      <a:pt x="0" y="2801"/>
                    </a:lnTo>
                    <a:lnTo>
                      <a:pt x="490" y="3290"/>
                    </a:lnTo>
                    <a:lnTo>
                      <a:pt x="3221" y="2101"/>
                    </a:lnTo>
                    <a:lnTo>
                      <a:pt x="1190" y="0"/>
                    </a:lnTo>
                    <a:close/>
                  </a:path>
                </a:pathLst>
              </a:custGeom>
              <a:solidFill>
                <a:srgbClr val="FCD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2217" y="2467"/>
                <a:ext cx="3221" cy="1316"/>
              </a:xfrm>
              <a:custGeom>
                <a:avLst/>
                <a:gdLst>
                  <a:gd name="T0" fmla="*/ 560 w 3221"/>
                  <a:gd name="T1" fmla="*/ 1106 h 1316"/>
                  <a:gd name="T2" fmla="*/ 81 w 3221"/>
                  <a:gd name="T3" fmla="*/ 636 h 1316"/>
                  <a:gd name="T4" fmla="*/ 0 w 3221"/>
                  <a:gd name="T5" fmla="*/ 827 h 1316"/>
                  <a:gd name="T6" fmla="*/ 490 w 3221"/>
                  <a:gd name="T7" fmla="*/ 1316 h 1316"/>
                  <a:gd name="T8" fmla="*/ 3221 w 3221"/>
                  <a:gd name="T9" fmla="*/ 127 h 1316"/>
                  <a:gd name="T10" fmla="*/ 3097 w 3221"/>
                  <a:gd name="T11" fmla="*/ 0 h 1316"/>
                  <a:gd name="T12" fmla="*/ 560 w 3221"/>
                  <a:gd name="T13" fmla="*/ 110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21" h="1316">
                    <a:moveTo>
                      <a:pt x="560" y="1106"/>
                    </a:moveTo>
                    <a:lnTo>
                      <a:pt x="81" y="636"/>
                    </a:lnTo>
                    <a:lnTo>
                      <a:pt x="0" y="827"/>
                    </a:lnTo>
                    <a:lnTo>
                      <a:pt x="490" y="1316"/>
                    </a:lnTo>
                    <a:lnTo>
                      <a:pt x="3221" y="127"/>
                    </a:lnTo>
                    <a:lnTo>
                      <a:pt x="3097" y="0"/>
                    </a:lnTo>
                    <a:lnTo>
                      <a:pt x="560" y="1106"/>
                    </a:lnTo>
                    <a:close/>
                  </a:path>
                </a:pathLst>
              </a:custGeom>
              <a:solidFill>
                <a:srgbClr val="FFC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1798" y="3294"/>
                <a:ext cx="909" cy="908"/>
              </a:xfrm>
              <a:custGeom>
                <a:avLst/>
                <a:gdLst>
                  <a:gd name="T0" fmla="*/ 909 w 909"/>
                  <a:gd name="T1" fmla="*/ 489 h 908"/>
                  <a:gd name="T2" fmla="*/ 700 w 909"/>
                  <a:gd name="T3" fmla="*/ 908 h 908"/>
                  <a:gd name="T4" fmla="*/ 0 w 909"/>
                  <a:gd name="T5" fmla="*/ 208 h 908"/>
                  <a:gd name="T6" fmla="*/ 419 w 909"/>
                  <a:gd name="T7" fmla="*/ 0 h 908"/>
                  <a:gd name="T8" fmla="*/ 909 w 909"/>
                  <a:gd name="T9" fmla="*/ 489 h 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908">
                    <a:moveTo>
                      <a:pt x="909" y="489"/>
                    </a:moveTo>
                    <a:lnTo>
                      <a:pt x="700" y="908"/>
                    </a:lnTo>
                    <a:lnTo>
                      <a:pt x="0" y="208"/>
                    </a:lnTo>
                    <a:lnTo>
                      <a:pt x="419" y="0"/>
                    </a:lnTo>
                    <a:lnTo>
                      <a:pt x="909" y="489"/>
                    </a:lnTo>
                    <a:close/>
                  </a:path>
                </a:pathLst>
              </a:custGeom>
              <a:solidFill>
                <a:srgbClr val="FCD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2357" y="3644"/>
                <a:ext cx="350" cy="558"/>
              </a:xfrm>
              <a:custGeom>
                <a:avLst/>
                <a:gdLst>
                  <a:gd name="T0" fmla="*/ 210 w 350"/>
                  <a:gd name="T1" fmla="*/ 0 h 558"/>
                  <a:gd name="T2" fmla="*/ 0 w 350"/>
                  <a:gd name="T3" fmla="*/ 419 h 558"/>
                  <a:gd name="T4" fmla="*/ 141 w 350"/>
                  <a:gd name="T5" fmla="*/ 558 h 558"/>
                  <a:gd name="T6" fmla="*/ 350 w 350"/>
                  <a:gd name="T7" fmla="*/ 139 h 558"/>
                  <a:gd name="T8" fmla="*/ 210 w 350"/>
                  <a:gd name="T9" fmla="*/ 0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558">
                    <a:moveTo>
                      <a:pt x="210" y="0"/>
                    </a:moveTo>
                    <a:lnTo>
                      <a:pt x="0" y="419"/>
                    </a:lnTo>
                    <a:lnTo>
                      <a:pt x="141" y="558"/>
                    </a:lnTo>
                    <a:lnTo>
                      <a:pt x="350" y="139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FFC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" name="Freeform 9"/>
              <p:cNvSpPr>
                <a:spLocks noEditPoints="1"/>
              </p:cNvSpPr>
              <p:nvPr/>
            </p:nvSpPr>
            <p:spPr bwMode="auto">
              <a:xfrm>
                <a:off x="1678" y="368"/>
                <a:ext cx="3879" cy="3954"/>
              </a:xfrm>
              <a:custGeom>
                <a:avLst/>
                <a:gdLst>
                  <a:gd name="T0" fmla="*/ 941 w 2139"/>
                  <a:gd name="T1" fmla="*/ 0 h 2180"/>
                  <a:gd name="T2" fmla="*/ 267 w 2139"/>
                  <a:gd name="T3" fmla="*/ 1584 h 2180"/>
                  <a:gd name="T4" fmla="*/ 0 w 2139"/>
                  <a:gd name="T5" fmla="*/ 1718 h 2180"/>
                  <a:gd name="T6" fmla="*/ 462 w 2139"/>
                  <a:gd name="T7" fmla="*/ 2180 h 2180"/>
                  <a:gd name="T8" fmla="*/ 596 w 2139"/>
                  <a:gd name="T9" fmla="*/ 1913 h 2180"/>
                  <a:gd name="T10" fmla="*/ 646 w 2139"/>
                  <a:gd name="T11" fmla="*/ 1891 h 2180"/>
                  <a:gd name="T12" fmla="*/ 852 w 2139"/>
                  <a:gd name="T13" fmla="*/ 2006 h 2180"/>
                  <a:gd name="T14" fmla="*/ 946 w 2139"/>
                  <a:gd name="T15" fmla="*/ 1987 h 2180"/>
                  <a:gd name="T16" fmla="*/ 1409 w 2139"/>
                  <a:gd name="T17" fmla="*/ 1789 h 2180"/>
                  <a:gd name="T18" fmla="*/ 1550 w 2139"/>
                  <a:gd name="T19" fmla="*/ 1497 h 2180"/>
                  <a:gd name="T20" fmla="*/ 2139 w 2139"/>
                  <a:gd name="T21" fmla="*/ 1240 h 2180"/>
                  <a:gd name="T22" fmla="*/ 941 w 2139"/>
                  <a:gd name="T23" fmla="*/ 0 h 2180"/>
                  <a:gd name="T24" fmla="*/ 895 w 2139"/>
                  <a:gd name="T25" fmla="*/ 305 h 2180"/>
                  <a:gd name="T26" fmla="*/ 1674 w 2139"/>
                  <a:gd name="T27" fmla="*/ 1099 h 2180"/>
                  <a:gd name="T28" fmla="*/ 1729 w 2139"/>
                  <a:gd name="T29" fmla="*/ 1045 h 2180"/>
                  <a:gd name="T30" fmla="*/ 927 w 2139"/>
                  <a:gd name="T31" fmla="*/ 228 h 2180"/>
                  <a:gd name="T32" fmla="*/ 966 w 2139"/>
                  <a:gd name="T33" fmla="*/ 137 h 2180"/>
                  <a:gd name="T34" fmla="*/ 2006 w 2139"/>
                  <a:gd name="T35" fmla="*/ 1213 h 2180"/>
                  <a:gd name="T36" fmla="*/ 1928 w 2139"/>
                  <a:gd name="T37" fmla="*/ 1248 h 2180"/>
                  <a:gd name="T38" fmla="*/ 1786 w 2139"/>
                  <a:gd name="T39" fmla="*/ 1104 h 2180"/>
                  <a:gd name="T40" fmla="*/ 1731 w 2139"/>
                  <a:gd name="T41" fmla="*/ 1158 h 2180"/>
                  <a:gd name="T42" fmla="*/ 1852 w 2139"/>
                  <a:gd name="T43" fmla="*/ 1281 h 2180"/>
                  <a:gd name="T44" fmla="*/ 576 w 2139"/>
                  <a:gd name="T45" fmla="*/ 1837 h 2180"/>
                  <a:gd name="T46" fmla="*/ 343 w 2139"/>
                  <a:gd name="T47" fmla="*/ 1604 h 2180"/>
                  <a:gd name="T48" fmla="*/ 895 w 2139"/>
                  <a:gd name="T49" fmla="*/ 305 h 2180"/>
                  <a:gd name="T50" fmla="*/ 441 w 2139"/>
                  <a:gd name="T51" fmla="*/ 2049 h 2180"/>
                  <a:gd name="T52" fmla="*/ 131 w 2139"/>
                  <a:gd name="T53" fmla="*/ 1739 h 2180"/>
                  <a:gd name="T54" fmla="*/ 290 w 2139"/>
                  <a:gd name="T55" fmla="*/ 1660 h 2180"/>
                  <a:gd name="T56" fmla="*/ 520 w 2139"/>
                  <a:gd name="T57" fmla="*/ 1890 h 2180"/>
                  <a:gd name="T58" fmla="*/ 441 w 2139"/>
                  <a:gd name="T59" fmla="*/ 2049 h 2180"/>
                  <a:gd name="T60" fmla="*/ 1379 w 2139"/>
                  <a:gd name="T61" fmla="*/ 1718 h 2180"/>
                  <a:gd name="T62" fmla="*/ 916 w 2139"/>
                  <a:gd name="T63" fmla="*/ 1916 h 2180"/>
                  <a:gd name="T64" fmla="*/ 718 w 2139"/>
                  <a:gd name="T65" fmla="*/ 1859 h 2180"/>
                  <a:gd name="T66" fmla="*/ 1478 w 2139"/>
                  <a:gd name="T67" fmla="*/ 1528 h 2180"/>
                  <a:gd name="T68" fmla="*/ 1379 w 2139"/>
                  <a:gd name="T69" fmla="*/ 1718 h 2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39" h="2180">
                    <a:moveTo>
                      <a:pt x="941" y="0"/>
                    </a:moveTo>
                    <a:cubicBezTo>
                      <a:pt x="267" y="1584"/>
                      <a:pt x="267" y="1584"/>
                      <a:pt x="267" y="1584"/>
                    </a:cubicBezTo>
                    <a:cubicBezTo>
                      <a:pt x="0" y="1718"/>
                      <a:pt x="0" y="1718"/>
                      <a:pt x="0" y="1718"/>
                    </a:cubicBezTo>
                    <a:cubicBezTo>
                      <a:pt x="462" y="2180"/>
                      <a:pt x="462" y="2180"/>
                      <a:pt x="462" y="2180"/>
                    </a:cubicBezTo>
                    <a:cubicBezTo>
                      <a:pt x="596" y="1913"/>
                      <a:pt x="596" y="1913"/>
                      <a:pt x="596" y="1913"/>
                    </a:cubicBezTo>
                    <a:cubicBezTo>
                      <a:pt x="646" y="1891"/>
                      <a:pt x="646" y="1891"/>
                      <a:pt x="646" y="1891"/>
                    </a:cubicBezTo>
                    <a:cubicBezTo>
                      <a:pt x="692" y="1964"/>
                      <a:pt x="770" y="2006"/>
                      <a:pt x="852" y="2006"/>
                    </a:cubicBezTo>
                    <a:cubicBezTo>
                      <a:pt x="883" y="2006"/>
                      <a:pt x="915" y="2000"/>
                      <a:pt x="946" y="1987"/>
                    </a:cubicBezTo>
                    <a:cubicBezTo>
                      <a:pt x="1409" y="1789"/>
                      <a:pt x="1409" y="1789"/>
                      <a:pt x="1409" y="1789"/>
                    </a:cubicBezTo>
                    <a:cubicBezTo>
                      <a:pt x="1523" y="1740"/>
                      <a:pt x="1581" y="1614"/>
                      <a:pt x="1550" y="1497"/>
                    </a:cubicBezTo>
                    <a:cubicBezTo>
                      <a:pt x="2139" y="1240"/>
                      <a:pt x="2139" y="1240"/>
                      <a:pt x="2139" y="1240"/>
                    </a:cubicBezTo>
                    <a:lnTo>
                      <a:pt x="941" y="0"/>
                    </a:lnTo>
                    <a:close/>
                    <a:moveTo>
                      <a:pt x="895" y="305"/>
                    </a:moveTo>
                    <a:cubicBezTo>
                      <a:pt x="1674" y="1099"/>
                      <a:pt x="1674" y="1099"/>
                      <a:pt x="1674" y="1099"/>
                    </a:cubicBezTo>
                    <a:cubicBezTo>
                      <a:pt x="1729" y="1045"/>
                      <a:pt x="1729" y="1045"/>
                      <a:pt x="1729" y="1045"/>
                    </a:cubicBezTo>
                    <a:cubicBezTo>
                      <a:pt x="927" y="228"/>
                      <a:pt x="927" y="228"/>
                      <a:pt x="927" y="228"/>
                    </a:cubicBezTo>
                    <a:cubicBezTo>
                      <a:pt x="966" y="137"/>
                      <a:pt x="966" y="137"/>
                      <a:pt x="966" y="137"/>
                    </a:cubicBezTo>
                    <a:cubicBezTo>
                      <a:pt x="2006" y="1213"/>
                      <a:pt x="2006" y="1213"/>
                      <a:pt x="2006" y="1213"/>
                    </a:cubicBezTo>
                    <a:cubicBezTo>
                      <a:pt x="1928" y="1248"/>
                      <a:pt x="1928" y="1248"/>
                      <a:pt x="1928" y="1248"/>
                    </a:cubicBezTo>
                    <a:cubicBezTo>
                      <a:pt x="1786" y="1104"/>
                      <a:pt x="1786" y="1104"/>
                      <a:pt x="1786" y="1104"/>
                    </a:cubicBezTo>
                    <a:cubicBezTo>
                      <a:pt x="1731" y="1158"/>
                      <a:pt x="1731" y="1158"/>
                      <a:pt x="1731" y="1158"/>
                    </a:cubicBezTo>
                    <a:cubicBezTo>
                      <a:pt x="1852" y="1281"/>
                      <a:pt x="1852" y="1281"/>
                      <a:pt x="1852" y="1281"/>
                    </a:cubicBezTo>
                    <a:cubicBezTo>
                      <a:pt x="576" y="1837"/>
                      <a:pt x="576" y="1837"/>
                      <a:pt x="576" y="1837"/>
                    </a:cubicBezTo>
                    <a:cubicBezTo>
                      <a:pt x="343" y="1604"/>
                      <a:pt x="343" y="1604"/>
                      <a:pt x="343" y="1604"/>
                    </a:cubicBezTo>
                    <a:lnTo>
                      <a:pt x="895" y="305"/>
                    </a:lnTo>
                    <a:close/>
                    <a:moveTo>
                      <a:pt x="441" y="2049"/>
                    </a:moveTo>
                    <a:cubicBezTo>
                      <a:pt x="131" y="1739"/>
                      <a:pt x="131" y="1739"/>
                      <a:pt x="131" y="1739"/>
                    </a:cubicBezTo>
                    <a:cubicBezTo>
                      <a:pt x="290" y="1660"/>
                      <a:pt x="290" y="1660"/>
                      <a:pt x="290" y="1660"/>
                    </a:cubicBezTo>
                    <a:cubicBezTo>
                      <a:pt x="520" y="1890"/>
                      <a:pt x="520" y="1890"/>
                      <a:pt x="520" y="1890"/>
                    </a:cubicBezTo>
                    <a:lnTo>
                      <a:pt x="441" y="2049"/>
                    </a:lnTo>
                    <a:close/>
                    <a:moveTo>
                      <a:pt x="1379" y="1718"/>
                    </a:moveTo>
                    <a:cubicBezTo>
                      <a:pt x="916" y="1916"/>
                      <a:pt x="916" y="1916"/>
                      <a:pt x="916" y="1916"/>
                    </a:cubicBezTo>
                    <a:cubicBezTo>
                      <a:pt x="844" y="1947"/>
                      <a:pt x="762" y="1922"/>
                      <a:pt x="718" y="1859"/>
                    </a:cubicBezTo>
                    <a:cubicBezTo>
                      <a:pt x="1478" y="1528"/>
                      <a:pt x="1478" y="1528"/>
                      <a:pt x="1478" y="1528"/>
                    </a:cubicBezTo>
                    <a:cubicBezTo>
                      <a:pt x="1493" y="1606"/>
                      <a:pt x="1453" y="1686"/>
                      <a:pt x="1379" y="17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4598" y="2"/>
                <a:ext cx="140" cy="4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3677" y="343"/>
                <a:ext cx="397" cy="395"/>
              </a:xfrm>
              <a:custGeom>
                <a:avLst/>
                <a:gdLst>
                  <a:gd name="T0" fmla="*/ 397 w 397"/>
                  <a:gd name="T1" fmla="*/ 297 h 395"/>
                  <a:gd name="T2" fmla="*/ 297 w 397"/>
                  <a:gd name="T3" fmla="*/ 395 h 395"/>
                  <a:gd name="T4" fmla="*/ 0 w 397"/>
                  <a:gd name="T5" fmla="*/ 100 h 395"/>
                  <a:gd name="T6" fmla="*/ 100 w 397"/>
                  <a:gd name="T7" fmla="*/ 0 h 395"/>
                  <a:gd name="T8" fmla="*/ 397 w 397"/>
                  <a:gd name="T9" fmla="*/ 297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95">
                    <a:moveTo>
                      <a:pt x="397" y="297"/>
                    </a:moveTo>
                    <a:lnTo>
                      <a:pt x="297" y="395"/>
                    </a:lnTo>
                    <a:lnTo>
                      <a:pt x="0" y="100"/>
                    </a:lnTo>
                    <a:lnTo>
                      <a:pt x="100" y="0"/>
                    </a:lnTo>
                    <a:lnTo>
                      <a:pt x="397" y="2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5262" y="1926"/>
                <a:ext cx="395" cy="397"/>
              </a:xfrm>
              <a:custGeom>
                <a:avLst/>
                <a:gdLst>
                  <a:gd name="T0" fmla="*/ 395 w 395"/>
                  <a:gd name="T1" fmla="*/ 298 h 397"/>
                  <a:gd name="T2" fmla="*/ 295 w 395"/>
                  <a:gd name="T3" fmla="*/ 397 h 397"/>
                  <a:gd name="T4" fmla="*/ 0 w 395"/>
                  <a:gd name="T5" fmla="*/ 100 h 397"/>
                  <a:gd name="T6" fmla="*/ 98 w 395"/>
                  <a:gd name="T7" fmla="*/ 0 h 397"/>
                  <a:gd name="T8" fmla="*/ 395 w 395"/>
                  <a:gd name="T9" fmla="*/ 298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97">
                    <a:moveTo>
                      <a:pt x="395" y="298"/>
                    </a:moveTo>
                    <a:lnTo>
                      <a:pt x="295" y="397"/>
                    </a:lnTo>
                    <a:lnTo>
                      <a:pt x="0" y="100"/>
                    </a:lnTo>
                    <a:lnTo>
                      <a:pt x="98" y="0"/>
                    </a:lnTo>
                    <a:lnTo>
                      <a:pt x="395" y="29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Rectangle 13"/>
              <p:cNvSpPr>
                <a:spLocks noChangeArrowheads="1"/>
              </p:cNvSpPr>
              <p:nvPr/>
            </p:nvSpPr>
            <p:spPr bwMode="auto">
              <a:xfrm>
                <a:off x="5577" y="1262"/>
                <a:ext cx="421" cy="14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5262" y="343"/>
                <a:ext cx="395" cy="395"/>
              </a:xfrm>
              <a:custGeom>
                <a:avLst/>
                <a:gdLst>
                  <a:gd name="T0" fmla="*/ 395 w 395"/>
                  <a:gd name="T1" fmla="*/ 100 h 395"/>
                  <a:gd name="T2" fmla="*/ 98 w 395"/>
                  <a:gd name="T3" fmla="*/ 395 h 395"/>
                  <a:gd name="T4" fmla="*/ 0 w 395"/>
                  <a:gd name="T5" fmla="*/ 297 h 395"/>
                  <a:gd name="T6" fmla="*/ 295 w 395"/>
                  <a:gd name="T7" fmla="*/ 0 h 395"/>
                  <a:gd name="T8" fmla="*/ 395 w 395"/>
                  <a:gd name="T9" fmla="*/ 10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95">
                    <a:moveTo>
                      <a:pt x="395" y="100"/>
                    </a:moveTo>
                    <a:lnTo>
                      <a:pt x="98" y="395"/>
                    </a:lnTo>
                    <a:lnTo>
                      <a:pt x="0" y="297"/>
                    </a:lnTo>
                    <a:lnTo>
                      <a:pt x="295" y="0"/>
                    </a:lnTo>
                    <a:lnTo>
                      <a:pt x="395" y="1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23" name="Rectangle 22"/>
          <p:cNvSpPr/>
          <p:nvPr/>
        </p:nvSpPr>
        <p:spPr>
          <a:xfrm>
            <a:off x="6022260" y="3161780"/>
            <a:ext cx="41688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Saels peoples time are wasted on deals that will never happen.</a:t>
            </a:r>
          </a:p>
        </p:txBody>
      </p:sp>
    </p:spTree>
    <p:extLst>
      <p:ext uri="{BB962C8B-B14F-4D97-AF65-F5344CB8AC3E}">
        <p14:creationId xmlns:p14="http://schemas.microsoft.com/office/powerpoint/2010/main" val="291679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" y="464234"/>
            <a:ext cx="6457072" cy="5787040"/>
            <a:chOff x="0" y="697679"/>
            <a:chExt cx="6459794" cy="577328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97679"/>
              <a:ext cx="3128910" cy="2027987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59"/>
            <a:stretch/>
          </p:blipFill>
          <p:spPr>
            <a:xfrm>
              <a:off x="0" y="2861187"/>
              <a:ext cx="6459794" cy="360977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2754" y="710380"/>
              <a:ext cx="3216383" cy="201807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232" y="789634"/>
            <a:ext cx="4361300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Success Factors</a:t>
            </a:r>
          </a:p>
        </p:txBody>
      </p:sp>
      <p:sp>
        <p:nvSpPr>
          <p:cNvPr id="4" name="Rectangle 3"/>
          <p:cNvSpPr/>
          <p:nvPr/>
        </p:nvSpPr>
        <p:spPr>
          <a:xfrm>
            <a:off x="7029717" y="2036467"/>
            <a:ext cx="357822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FOR YOUR SALES PROCESS</a:t>
            </a:r>
          </a:p>
        </p:txBody>
      </p:sp>
      <p:sp>
        <p:nvSpPr>
          <p:cNvPr id="5" name="Rectangle 4"/>
          <p:cNvSpPr/>
          <p:nvPr/>
        </p:nvSpPr>
        <p:spPr>
          <a:xfrm>
            <a:off x="7020233" y="4556532"/>
            <a:ext cx="4123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a lot of really bad CRM systems out there. Make sure you carefully select a really good CRM system and marketing system. Then add some great tools that helps the sales team be efficient.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020234" y="3782808"/>
            <a:ext cx="34320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Implement IT tools to support the process.</a:t>
            </a:r>
          </a:p>
        </p:txBody>
      </p:sp>
    </p:spTree>
    <p:extLst>
      <p:ext uri="{BB962C8B-B14F-4D97-AF65-F5344CB8AC3E}">
        <p14:creationId xmlns:p14="http://schemas.microsoft.com/office/powerpoint/2010/main" val="177067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 Side Corner Rectangle 16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4">
            <a:extLst>
              <a:ext uri="{FF2B5EF4-FFF2-40B4-BE49-F238E27FC236}">
                <a16:creationId xmlns:a16="http://schemas.microsoft.com/office/drawing/2014/main" id="{6AB1098A-652C-EE4D-89FF-628A26FB776A}"/>
              </a:ext>
            </a:extLst>
          </p:cNvPr>
          <p:cNvSpPr txBox="1"/>
          <p:nvPr/>
        </p:nvSpPr>
        <p:spPr>
          <a:xfrm>
            <a:off x="4552160" y="2386379"/>
            <a:ext cx="4999528" cy="4744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683"/>
              </a:lnSpc>
            </a:pPr>
            <a:r>
              <a:rPr lang="en-US" sz="3200" cap="all" spc="76" dirty="0" err="1">
                <a:solidFill>
                  <a:schemeClr val="bg1"/>
                </a:solidFill>
                <a:latin typeface="Lato Black" panose="020F0A02020204030203" pitchFamily="34" charset="0"/>
              </a:rPr>
              <a:t>QuestionS</a:t>
            </a: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 /</a:t>
            </a:r>
            <a:r>
              <a:rPr lang="en-US" sz="3200" cap="all" spc="76" dirty="0">
                <a:solidFill>
                  <a:schemeClr val="accent1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REPONSES</a:t>
            </a:r>
          </a:p>
        </p:txBody>
      </p:sp>
      <p:cxnSp>
        <p:nvCxnSpPr>
          <p:cNvPr id="32" name="Straight Connector 5">
            <a:extLst>
              <a:ext uri="{FF2B5EF4-FFF2-40B4-BE49-F238E27FC236}">
                <a16:creationId xmlns:a16="http://schemas.microsoft.com/office/drawing/2014/main" id="{4C916977-EDB3-A740-BB24-1130CF8596D0}"/>
              </a:ext>
            </a:extLst>
          </p:cNvPr>
          <p:cNvCxnSpPr/>
          <p:nvPr/>
        </p:nvCxnSpPr>
        <p:spPr>
          <a:xfrm>
            <a:off x="4560626" y="3193597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0">
            <a:extLst>
              <a:ext uri="{FF2B5EF4-FFF2-40B4-BE49-F238E27FC236}">
                <a16:creationId xmlns:a16="http://schemas.microsoft.com/office/drawing/2014/main" id="{88BB69CE-A4C5-764A-8B68-C005E3ED3265}"/>
              </a:ext>
            </a:extLst>
          </p:cNvPr>
          <p:cNvSpPr txBox="1"/>
          <p:nvPr/>
        </p:nvSpPr>
        <p:spPr>
          <a:xfrm>
            <a:off x="4560625" y="3384567"/>
            <a:ext cx="5921845" cy="26289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Aft>
                <a:spcPts val="1300"/>
              </a:spcAft>
            </a:pP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perspiciatis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unde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omnis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iste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natus</a:t>
            </a:r>
            <a:r>
              <a:rPr lang="en-US" sz="1600" dirty="0">
                <a:solidFill>
                  <a:schemeClr val="bg1"/>
                </a:solidFill>
              </a:rPr>
              <a:t> error sit </a:t>
            </a:r>
            <a:r>
              <a:rPr lang="en-US" sz="1600" dirty="0" err="1">
                <a:solidFill>
                  <a:schemeClr val="bg1"/>
                </a:solidFill>
              </a:rPr>
              <a:t>volup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tatem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accus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antium</a:t>
            </a:r>
            <a:r>
              <a:rPr lang="en-US" sz="1600" dirty="0">
                <a:solidFill>
                  <a:schemeClr val="bg1"/>
                </a:solidFill>
              </a:rPr>
              <a:t> dolor </a:t>
            </a:r>
            <a:r>
              <a:rPr lang="en-US" sz="1600" dirty="0" err="1">
                <a:solidFill>
                  <a:schemeClr val="bg1"/>
                </a:solidFill>
              </a:rPr>
              <a:t>emque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lauda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ium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totam</a:t>
            </a:r>
            <a:r>
              <a:rPr lang="en-US" sz="1600" dirty="0">
                <a:solidFill>
                  <a:schemeClr val="bg1"/>
                </a:solidFill>
              </a:rPr>
              <a:t> rem </a:t>
            </a:r>
            <a:r>
              <a:rPr lang="en-US" sz="1600" dirty="0" err="1">
                <a:solidFill>
                  <a:schemeClr val="bg1"/>
                </a:solidFill>
              </a:rPr>
              <a:t>aperiam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eaque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ipsa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quae</a:t>
            </a:r>
            <a:r>
              <a:rPr lang="en-US" sz="1600" dirty="0">
                <a:solidFill>
                  <a:schemeClr val="bg1"/>
                </a:solidFill>
              </a:rPr>
              <a:t> ab </a:t>
            </a:r>
            <a:r>
              <a:rPr lang="en-US" sz="1600" dirty="0" err="1">
                <a:solidFill>
                  <a:schemeClr val="bg1"/>
                </a:solidFill>
              </a:rPr>
              <a:t>illo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inventore</a:t>
            </a:r>
            <a:r>
              <a:rPr lang="en-US" sz="1600" dirty="0">
                <a:solidFill>
                  <a:schemeClr val="bg1"/>
                </a:solidFill>
              </a:rPr>
              <a:t> very </a:t>
            </a:r>
            <a:r>
              <a:rPr lang="en-US" sz="1600" dirty="0" err="1">
                <a:solidFill>
                  <a:schemeClr val="bg1"/>
                </a:solidFill>
              </a:rPr>
              <a:t>tatis</a:t>
            </a:r>
            <a:r>
              <a:rPr lang="en-US" sz="1600" dirty="0">
                <a:solidFill>
                  <a:schemeClr val="bg1"/>
                </a:solidFill>
              </a:rPr>
              <a:t> et quasi </a:t>
            </a:r>
            <a:r>
              <a:rPr lang="en-US" sz="1600" dirty="0" err="1">
                <a:solidFill>
                  <a:schemeClr val="bg1"/>
                </a:solidFill>
              </a:rPr>
              <a:t>architecto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beatae</a:t>
            </a:r>
            <a:r>
              <a:rPr lang="en-US" sz="1600" dirty="0">
                <a:solidFill>
                  <a:schemeClr val="bg1"/>
                </a:solidFill>
              </a:rPr>
              <a:t> vitae dicta </a:t>
            </a:r>
            <a:r>
              <a:rPr lang="en-US" sz="1600" dirty="0" err="1">
                <a:solidFill>
                  <a:schemeClr val="bg1"/>
                </a:solidFill>
              </a:rPr>
              <a:t>sunt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explicabo</a:t>
            </a:r>
            <a:r>
              <a:rPr lang="en-US" sz="1600" dirty="0">
                <a:solidFill>
                  <a:schemeClr val="bg1"/>
                </a:solidFill>
              </a:rPr>
              <a:t>.  </a:t>
            </a: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perspic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unde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omnis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iste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natus</a:t>
            </a:r>
            <a:r>
              <a:rPr lang="en-US" sz="1600" dirty="0">
                <a:solidFill>
                  <a:schemeClr val="bg1"/>
                </a:solidFill>
              </a:rPr>
              <a:t> error sit </a:t>
            </a:r>
            <a:r>
              <a:rPr lang="en-US" sz="1600" dirty="0" err="1">
                <a:solidFill>
                  <a:schemeClr val="bg1"/>
                </a:solidFill>
              </a:rPr>
              <a:t>volup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tatem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accus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antium</a:t>
            </a:r>
            <a:r>
              <a:rPr lang="en-US" sz="1600" dirty="0">
                <a:solidFill>
                  <a:schemeClr val="bg1"/>
                </a:solidFill>
              </a:rPr>
              <a:t> dolor </a:t>
            </a:r>
            <a:r>
              <a:rPr lang="en-US" sz="1600" dirty="0" err="1">
                <a:solidFill>
                  <a:schemeClr val="bg1"/>
                </a:solidFill>
              </a:rPr>
              <a:t>emque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lauda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ntium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totam</a:t>
            </a:r>
            <a:r>
              <a:rPr lang="en-US" sz="1600" dirty="0">
                <a:solidFill>
                  <a:schemeClr val="bg1"/>
                </a:solidFill>
              </a:rPr>
              <a:t> rem </a:t>
            </a:r>
            <a:r>
              <a:rPr lang="en-US" sz="1600" dirty="0" err="1">
                <a:solidFill>
                  <a:schemeClr val="bg1"/>
                </a:solidFill>
              </a:rPr>
              <a:t>aperiam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  <a:p>
            <a:pPr algn="just">
              <a:spcAft>
                <a:spcPts val="1300"/>
              </a:spcAft>
            </a:pPr>
            <a:r>
              <a:rPr lang="en-US" sz="1600" dirty="0">
                <a:solidFill>
                  <a:schemeClr val="bg1"/>
                </a:solidFill>
              </a:rPr>
              <a:t>“</a:t>
            </a: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perspiciatis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unde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omnis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iste</a:t>
            </a:r>
            <a:r>
              <a:rPr lang="en-US" sz="1600" dirty="0">
                <a:solidFill>
                  <a:schemeClr val="bg1"/>
                </a:solidFill>
              </a:rPr>
              <a:t> natus error sit </a:t>
            </a:r>
            <a:r>
              <a:rPr lang="en-US" sz="1600" dirty="0" err="1">
                <a:solidFill>
                  <a:schemeClr val="bg1"/>
                </a:solidFill>
              </a:rPr>
              <a:t>volup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tatem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accus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antium</a:t>
            </a:r>
            <a:r>
              <a:rPr lang="en-US" sz="1600" dirty="0">
                <a:solidFill>
                  <a:schemeClr val="bg1"/>
                </a:solidFill>
              </a:rPr>
              <a:t> dolor </a:t>
            </a:r>
            <a:r>
              <a:rPr lang="en-US" sz="1600" dirty="0" err="1">
                <a:solidFill>
                  <a:schemeClr val="bg1"/>
                </a:solidFill>
              </a:rPr>
              <a:t>emque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lauda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ium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totam</a:t>
            </a:r>
            <a:r>
              <a:rPr lang="en-US" sz="1600" dirty="0">
                <a:solidFill>
                  <a:schemeClr val="bg1"/>
                </a:solidFill>
              </a:rPr>
              <a:t> rem </a:t>
            </a:r>
            <a:r>
              <a:rPr lang="en-US" sz="1600" dirty="0" err="1">
                <a:solidFill>
                  <a:schemeClr val="bg1"/>
                </a:solidFill>
              </a:rPr>
              <a:t>aperiam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eaque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ipsa</a:t>
            </a:r>
            <a:r>
              <a:rPr lang="en-US" sz="1600" dirty="0">
                <a:solidFill>
                  <a:schemeClr val="bg1"/>
                </a:solidFill>
              </a:rPr>
              <a:t> quae ab </a:t>
            </a:r>
            <a:r>
              <a:rPr lang="en-US" sz="1600" dirty="0" err="1">
                <a:solidFill>
                  <a:schemeClr val="bg1"/>
                </a:solidFill>
              </a:rPr>
              <a:t>illo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inventore</a:t>
            </a:r>
            <a:r>
              <a:rPr lang="en-US" sz="1600" dirty="0">
                <a:solidFill>
                  <a:schemeClr val="bg1"/>
                </a:solidFill>
              </a:rPr>
              <a:t> very </a:t>
            </a:r>
            <a:r>
              <a:rPr lang="en-US" sz="1600" dirty="0" err="1">
                <a:solidFill>
                  <a:schemeClr val="bg1"/>
                </a:solidFill>
              </a:rPr>
              <a:t>tatis</a:t>
            </a:r>
            <a:r>
              <a:rPr lang="en-US" sz="1600" dirty="0">
                <a:solidFill>
                  <a:schemeClr val="bg1"/>
                </a:solidFill>
              </a:rPr>
              <a:t> et quasi </a:t>
            </a:r>
            <a:r>
              <a:rPr lang="en-US" sz="1600" dirty="0" err="1">
                <a:solidFill>
                  <a:schemeClr val="bg1"/>
                </a:solidFill>
              </a:rPr>
              <a:t>architecto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beatae</a:t>
            </a:r>
            <a:r>
              <a:rPr lang="en-US" sz="1600" dirty="0">
                <a:solidFill>
                  <a:schemeClr val="bg1"/>
                </a:solidFill>
              </a:rPr>
              <a:t>.”</a:t>
            </a:r>
          </a:p>
        </p:txBody>
      </p:sp>
      <p:grpSp>
        <p:nvGrpSpPr>
          <p:cNvPr id="34" name="Group 2">
            <a:extLst>
              <a:ext uri="{FF2B5EF4-FFF2-40B4-BE49-F238E27FC236}">
                <a16:creationId xmlns:a16="http://schemas.microsoft.com/office/drawing/2014/main" id="{C6FF0521-5234-4D40-87EA-B0EEC0EA3FB9}"/>
              </a:ext>
            </a:extLst>
          </p:cNvPr>
          <p:cNvGrpSpPr/>
          <p:nvPr/>
        </p:nvGrpSpPr>
        <p:grpSpPr>
          <a:xfrm>
            <a:off x="1775791" y="1704228"/>
            <a:ext cx="1902617" cy="1902617"/>
            <a:chOff x="1880400" y="1385560"/>
            <a:chExt cx="1270138" cy="1270138"/>
          </a:xfrm>
        </p:grpSpPr>
        <p:sp>
          <p:nvSpPr>
            <p:cNvPr id="35" name="Oval 6">
              <a:extLst>
                <a:ext uri="{FF2B5EF4-FFF2-40B4-BE49-F238E27FC236}">
                  <a16:creationId xmlns:a16="http://schemas.microsoft.com/office/drawing/2014/main" id="{66214B5F-4D8D-604C-85F6-22DE89583A52}"/>
                </a:ext>
              </a:extLst>
            </p:cNvPr>
            <p:cNvSpPr/>
            <p:nvPr/>
          </p:nvSpPr>
          <p:spPr>
            <a:xfrm>
              <a:off x="1880400" y="1385560"/>
              <a:ext cx="1270138" cy="127013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6" name="Freeform 40">
              <a:extLst>
                <a:ext uri="{FF2B5EF4-FFF2-40B4-BE49-F238E27FC236}">
                  <a16:creationId xmlns:a16="http://schemas.microsoft.com/office/drawing/2014/main" id="{9DF6AE0C-8BF5-A84F-B58B-01DC9FA3DC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1496" y="1715814"/>
              <a:ext cx="387945" cy="609629"/>
            </a:xfrm>
            <a:custGeom>
              <a:avLst/>
              <a:gdLst>
                <a:gd name="T0" fmla="*/ 154 w 154"/>
                <a:gd name="T1" fmla="*/ 65 h 240"/>
                <a:gd name="T2" fmla="*/ 143 w 154"/>
                <a:gd name="T3" fmla="*/ 99 h 240"/>
                <a:gd name="T4" fmla="*/ 119 w 154"/>
                <a:gd name="T5" fmla="*/ 119 h 240"/>
                <a:gd name="T6" fmla="*/ 107 w 154"/>
                <a:gd name="T7" fmla="*/ 128 h 240"/>
                <a:gd name="T8" fmla="*/ 94 w 154"/>
                <a:gd name="T9" fmla="*/ 144 h 240"/>
                <a:gd name="T10" fmla="*/ 93 w 154"/>
                <a:gd name="T11" fmla="*/ 155 h 240"/>
                <a:gd name="T12" fmla="*/ 88 w 154"/>
                <a:gd name="T13" fmla="*/ 159 h 240"/>
                <a:gd name="T14" fmla="*/ 54 w 154"/>
                <a:gd name="T15" fmla="*/ 159 h 240"/>
                <a:gd name="T16" fmla="*/ 50 w 154"/>
                <a:gd name="T17" fmla="*/ 155 h 240"/>
                <a:gd name="T18" fmla="*/ 57 w 154"/>
                <a:gd name="T19" fmla="*/ 123 h 240"/>
                <a:gd name="T20" fmla="*/ 91 w 154"/>
                <a:gd name="T21" fmla="*/ 95 h 240"/>
                <a:gd name="T22" fmla="*/ 100 w 154"/>
                <a:gd name="T23" fmla="*/ 86 h 240"/>
                <a:gd name="T24" fmla="*/ 107 w 154"/>
                <a:gd name="T25" fmla="*/ 68 h 240"/>
                <a:gd name="T26" fmla="*/ 100 w 154"/>
                <a:gd name="T27" fmla="*/ 47 h 240"/>
                <a:gd name="T28" fmla="*/ 76 w 154"/>
                <a:gd name="T29" fmla="*/ 37 h 240"/>
                <a:gd name="T30" fmla="*/ 51 w 154"/>
                <a:gd name="T31" fmla="*/ 49 h 240"/>
                <a:gd name="T32" fmla="*/ 44 w 154"/>
                <a:gd name="T33" fmla="*/ 73 h 240"/>
                <a:gd name="T34" fmla="*/ 0 w 154"/>
                <a:gd name="T35" fmla="*/ 73 h 240"/>
                <a:gd name="T36" fmla="*/ 30 w 154"/>
                <a:gd name="T37" fmla="*/ 12 h 240"/>
                <a:gd name="T38" fmla="*/ 74 w 154"/>
                <a:gd name="T39" fmla="*/ 0 h 240"/>
                <a:gd name="T40" fmla="*/ 131 w 154"/>
                <a:gd name="T41" fmla="*/ 17 h 240"/>
                <a:gd name="T42" fmla="*/ 154 w 154"/>
                <a:gd name="T43" fmla="*/ 65 h 240"/>
                <a:gd name="T44" fmla="*/ 100 w 154"/>
                <a:gd name="T45" fmla="*/ 213 h 240"/>
                <a:gd name="T46" fmla="*/ 72 w 154"/>
                <a:gd name="T47" fmla="*/ 239 h 240"/>
                <a:gd name="T48" fmla="*/ 45 w 154"/>
                <a:gd name="T49" fmla="*/ 212 h 240"/>
                <a:gd name="T50" fmla="*/ 73 w 154"/>
                <a:gd name="T51" fmla="*/ 185 h 240"/>
                <a:gd name="T52" fmla="*/ 100 w 154"/>
                <a:gd name="T53" fmla="*/ 2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240">
                  <a:moveTo>
                    <a:pt x="154" y="65"/>
                  </a:moveTo>
                  <a:cubicBezTo>
                    <a:pt x="154" y="78"/>
                    <a:pt x="149" y="90"/>
                    <a:pt x="143" y="99"/>
                  </a:cubicBezTo>
                  <a:cubicBezTo>
                    <a:pt x="139" y="104"/>
                    <a:pt x="130" y="111"/>
                    <a:pt x="119" y="119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2" y="132"/>
                    <a:pt x="96" y="137"/>
                    <a:pt x="94" y="144"/>
                  </a:cubicBezTo>
                  <a:cubicBezTo>
                    <a:pt x="93" y="147"/>
                    <a:pt x="93" y="150"/>
                    <a:pt x="93" y="155"/>
                  </a:cubicBezTo>
                  <a:cubicBezTo>
                    <a:pt x="93" y="157"/>
                    <a:pt x="91" y="159"/>
                    <a:pt x="88" y="159"/>
                  </a:cubicBezTo>
                  <a:cubicBezTo>
                    <a:pt x="85" y="159"/>
                    <a:pt x="58" y="159"/>
                    <a:pt x="54" y="159"/>
                  </a:cubicBezTo>
                  <a:cubicBezTo>
                    <a:pt x="50" y="159"/>
                    <a:pt x="50" y="157"/>
                    <a:pt x="50" y="155"/>
                  </a:cubicBezTo>
                  <a:cubicBezTo>
                    <a:pt x="51" y="141"/>
                    <a:pt x="51" y="129"/>
                    <a:pt x="57" y="123"/>
                  </a:cubicBezTo>
                  <a:cubicBezTo>
                    <a:pt x="68" y="110"/>
                    <a:pt x="91" y="95"/>
                    <a:pt x="91" y="95"/>
                  </a:cubicBezTo>
                  <a:cubicBezTo>
                    <a:pt x="95" y="92"/>
                    <a:pt x="98" y="90"/>
                    <a:pt x="100" y="86"/>
                  </a:cubicBezTo>
                  <a:cubicBezTo>
                    <a:pt x="104" y="81"/>
                    <a:pt x="107" y="74"/>
                    <a:pt x="107" y="68"/>
                  </a:cubicBezTo>
                  <a:cubicBezTo>
                    <a:pt x="107" y="60"/>
                    <a:pt x="105" y="53"/>
                    <a:pt x="100" y="47"/>
                  </a:cubicBezTo>
                  <a:cubicBezTo>
                    <a:pt x="96" y="40"/>
                    <a:pt x="88" y="37"/>
                    <a:pt x="76" y="37"/>
                  </a:cubicBezTo>
                  <a:cubicBezTo>
                    <a:pt x="64" y="37"/>
                    <a:pt x="56" y="41"/>
                    <a:pt x="51" y="49"/>
                  </a:cubicBezTo>
                  <a:cubicBezTo>
                    <a:pt x="46" y="57"/>
                    <a:pt x="44" y="65"/>
                    <a:pt x="44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44"/>
                    <a:pt x="11" y="24"/>
                    <a:pt x="30" y="12"/>
                  </a:cubicBezTo>
                  <a:cubicBezTo>
                    <a:pt x="42" y="4"/>
                    <a:pt x="57" y="0"/>
                    <a:pt x="74" y="0"/>
                  </a:cubicBezTo>
                  <a:cubicBezTo>
                    <a:pt x="97" y="0"/>
                    <a:pt x="116" y="6"/>
                    <a:pt x="131" y="17"/>
                  </a:cubicBezTo>
                  <a:cubicBezTo>
                    <a:pt x="146" y="27"/>
                    <a:pt x="154" y="44"/>
                    <a:pt x="154" y="65"/>
                  </a:cubicBezTo>
                  <a:close/>
                  <a:moveTo>
                    <a:pt x="100" y="213"/>
                  </a:moveTo>
                  <a:cubicBezTo>
                    <a:pt x="100" y="230"/>
                    <a:pt x="88" y="240"/>
                    <a:pt x="72" y="239"/>
                  </a:cubicBezTo>
                  <a:cubicBezTo>
                    <a:pt x="57" y="239"/>
                    <a:pt x="45" y="228"/>
                    <a:pt x="45" y="212"/>
                  </a:cubicBezTo>
                  <a:cubicBezTo>
                    <a:pt x="46" y="195"/>
                    <a:pt x="59" y="185"/>
                    <a:pt x="73" y="185"/>
                  </a:cubicBezTo>
                  <a:cubicBezTo>
                    <a:pt x="89" y="186"/>
                    <a:pt x="101" y="197"/>
                    <a:pt x="100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07315" tIns="53657" rIns="107315" bIns="53657" numCol="1" anchor="t" anchorCtr="0" compatLnSpc="1">
              <a:prstTxWarp prst="textNoShape">
                <a:avLst/>
              </a:prstTxWarp>
            </a:bodyPr>
            <a:lstStyle/>
            <a:p>
              <a:endParaRPr lang="en-US" sz="1859"/>
            </a:p>
          </p:txBody>
        </p:sp>
      </p:grpSp>
    </p:spTree>
    <p:extLst>
      <p:ext uri="{BB962C8B-B14F-4D97-AF65-F5344CB8AC3E}">
        <p14:creationId xmlns:p14="http://schemas.microsoft.com/office/powerpoint/2010/main" val="57551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 Side Corner Rectangle 16"/>
          <p:cNvSpPr/>
          <p:nvPr/>
        </p:nvSpPr>
        <p:spPr>
          <a:xfrm rot="10800000">
            <a:off x="5627143" y="-14748"/>
            <a:ext cx="937714" cy="144534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405D98D8-CE59-D649-9D12-7C3E5CA8E701}"/>
              </a:ext>
            </a:extLst>
          </p:cNvPr>
          <p:cNvSpPr txBox="1"/>
          <p:nvPr/>
        </p:nvSpPr>
        <p:spPr>
          <a:xfrm>
            <a:off x="3975182" y="2050981"/>
            <a:ext cx="4157350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Merci pour</a:t>
            </a:r>
          </a:p>
          <a:p>
            <a:pPr algn="ctr"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votre</a:t>
            </a:r>
            <a:r>
              <a:rPr lang="en-US" sz="3200" cap="all" spc="70" dirty="0">
                <a:solidFill>
                  <a:schemeClr val="accent1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attention</a:t>
            </a:r>
          </a:p>
        </p:txBody>
      </p:sp>
      <p:cxnSp>
        <p:nvCxnSpPr>
          <p:cNvPr id="16" name="Straight Connector 5">
            <a:extLst>
              <a:ext uri="{FF2B5EF4-FFF2-40B4-BE49-F238E27FC236}">
                <a16:creationId xmlns:a16="http://schemas.microsoft.com/office/drawing/2014/main" id="{4784DFF6-9814-524A-A92F-FC907ED23691}"/>
              </a:ext>
            </a:extLst>
          </p:cNvPr>
          <p:cNvCxnSpPr/>
          <p:nvPr/>
        </p:nvCxnSpPr>
        <p:spPr>
          <a:xfrm>
            <a:off x="5742081" y="2951802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3">
            <a:extLst>
              <a:ext uri="{FF2B5EF4-FFF2-40B4-BE49-F238E27FC236}">
                <a16:creationId xmlns:a16="http://schemas.microsoft.com/office/drawing/2014/main" id="{42513172-0932-8D4A-BEA6-06BB3C4E43CB}"/>
              </a:ext>
            </a:extLst>
          </p:cNvPr>
          <p:cNvSpPr txBox="1"/>
          <p:nvPr/>
        </p:nvSpPr>
        <p:spPr>
          <a:xfrm>
            <a:off x="4226613" y="3661323"/>
            <a:ext cx="357957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Me </a:t>
            </a:r>
            <a:r>
              <a:rPr lang="en-US" sz="1200" b="1" cap="all" spc="20" dirty="0" err="1">
                <a:solidFill>
                  <a:schemeClr val="bg1"/>
                </a:solidFill>
                <a:latin typeface="Lato" panose="020F0502020204030203" pitchFamily="34" charset="0"/>
              </a:rPr>
              <a:t>contacter</a:t>
            </a: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 :</a:t>
            </a:r>
          </a:p>
        </p:txBody>
      </p:sp>
      <p:grpSp>
        <p:nvGrpSpPr>
          <p:cNvPr id="19" name="Group 10">
            <a:extLst>
              <a:ext uri="{FF2B5EF4-FFF2-40B4-BE49-F238E27FC236}">
                <a16:creationId xmlns:a16="http://schemas.microsoft.com/office/drawing/2014/main" id="{BD476E2E-BBCD-8849-8120-08DE56011862}"/>
              </a:ext>
            </a:extLst>
          </p:cNvPr>
          <p:cNvGrpSpPr/>
          <p:nvPr/>
        </p:nvGrpSpPr>
        <p:grpSpPr>
          <a:xfrm>
            <a:off x="5390326" y="4138355"/>
            <a:ext cx="1252150" cy="366842"/>
            <a:chOff x="3945926" y="3679691"/>
            <a:chExt cx="1252150" cy="366842"/>
          </a:xfrm>
        </p:grpSpPr>
        <p:grpSp>
          <p:nvGrpSpPr>
            <p:cNvPr id="20" name="Group 11">
              <a:extLst>
                <a:ext uri="{FF2B5EF4-FFF2-40B4-BE49-F238E27FC236}">
                  <a16:creationId xmlns:a16="http://schemas.microsoft.com/office/drawing/2014/main" id="{4622837F-32AC-0C42-9735-A96E14D743A0}"/>
                </a:ext>
              </a:extLst>
            </p:cNvPr>
            <p:cNvGrpSpPr/>
            <p:nvPr/>
          </p:nvGrpSpPr>
          <p:grpSpPr>
            <a:xfrm>
              <a:off x="3945926" y="3679691"/>
              <a:ext cx="366841" cy="366842"/>
              <a:chOff x="3764821" y="3626633"/>
              <a:chExt cx="472957" cy="472958"/>
            </a:xfrm>
          </p:grpSpPr>
          <p:sp>
            <p:nvSpPr>
              <p:cNvPr id="27" name="Oval 18">
                <a:extLst>
                  <a:ext uri="{FF2B5EF4-FFF2-40B4-BE49-F238E27FC236}">
                    <a16:creationId xmlns:a16="http://schemas.microsoft.com/office/drawing/2014/main" id="{8339D19C-CFFE-6847-8907-D9F070F86DFA}"/>
                  </a:ext>
                </a:extLst>
              </p:cNvPr>
              <p:cNvSpPr/>
              <p:nvPr/>
            </p:nvSpPr>
            <p:spPr>
              <a:xfrm>
                <a:off x="3764821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19">
                <a:extLst>
                  <a:ext uri="{FF2B5EF4-FFF2-40B4-BE49-F238E27FC236}">
                    <a16:creationId xmlns:a16="http://schemas.microsoft.com/office/drawing/2014/main" id="{1DF9103A-4805-3E41-9F6C-200986040A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4434" y="3760718"/>
                <a:ext cx="253729" cy="184953"/>
              </a:xfrm>
              <a:custGeom>
                <a:avLst/>
                <a:gdLst>
                  <a:gd name="T0" fmla="*/ 321 w 353"/>
                  <a:gd name="T1" fmla="*/ 0 h 256"/>
                  <a:gd name="T2" fmla="*/ 32 w 353"/>
                  <a:gd name="T3" fmla="*/ 0 h 256"/>
                  <a:gd name="T4" fmla="*/ 0 w 353"/>
                  <a:gd name="T5" fmla="*/ 32 h 256"/>
                  <a:gd name="T6" fmla="*/ 0 w 353"/>
                  <a:gd name="T7" fmla="*/ 224 h 256"/>
                  <a:gd name="T8" fmla="*/ 32 w 353"/>
                  <a:gd name="T9" fmla="*/ 256 h 256"/>
                  <a:gd name="T10" fmla="*/ 321 w 353"/>
                  <a:gd name="T11" fmla="*/ 256 h 256"/>
                  <a:gd name="T12" fmla="*/ 353 w 353"/>
                  <a:gd name="T13" fmla="*/ 224 h 256"/>
                  <a:gd name="T14" fmla="*/ 353 w 353"/>
                  <a:gd name="T15" fmla="*/ 32 h 256"/>
                  <a:gd name="T16" fmla="*/ 321 w 353"/>
                  <a:gd name="T17" fmla="*/ 0 h 256"/>
                  <a:gd name="T18" fmla="*/ 32 w 353"/>
                  <a:gd name="T19" fmla="*/ 16 h 256"/>
                  <a:gd name="T20" fmla="*/ 321 w 353"/>
                  <a:gd name="T21" fmla="*/ 16 h 256"/>
                  <a:gd name="T22" fmla="*/ 326 w 353"/>
                  <a:gd name="T23" fmla="*/ 17 h 256"/>
                  <a:gd name="T24" fmla="*/ 187 w 353"/>
                  <a:gd name="T25" fmla="*/ 156 h 256"/>
                  <a:gd name="T26" fmla="*/ 176 w 353"/>
                  <a:gd name="T27" fmla="*/ 160 h 256"/>
                  <a:gd name="T28" fmla="*/ 165 w 353"/>
                  <a:gd name="T29" fmla="*/ 156 h 256"/>
                  <a:gd name="T30" fmla="*/ 26 w 353"/>
                  <a:gd name="T31" fmla="*/ 17 h 256"/>
                  <a:gd name="T32" fmla="*/ 32 w 353"/>
                  <a:gd name="T33" fmla="*/ 16 h 256"/>
                  <a:gd name="T34" fmla="*/ 16 w 353"/>
                  <a:gd name="T35" fmla="*/ 224 h 256"/>
                  <a:gd name="T36" fmla="*/ 16 w 353"/>
                  <a:gd name="T37" fmla="*/ 32 h 256"/>
                  <a:gd name="T38" fmla="*/ 16 w 353"/>
                  <a:gd name="T39" fmla="*/ 29 h 256"/>
                  <a:gd name="T40" fmla="*/ 115 w 353"/>
                  <a:gd name="T41" fmla="*/ 128 h 256"/>
                  <a:gd name="T42" fmla="*/ 16 w 353"/>
                  <a:gd name="T43" fmla="*/ 227 h 256"/>
                  <a:gd name="T44" fmla="*/ 16 w 353"/>
                  <a:gd name="T45" fmla="*/ 224 h 256"/>
                  <a:gd name="T46" fmla="*/ 321 w 353"/>
                  <a:gd name="T47" fmla="*/ 240 h 256"/>
                  <a:gd name="T48" fmla="*/ 32 w 353"/>
                  <a:gd name="T49" fmla="*/ 240 h 256"/>
                  <a:gd name="T50" fmla="*/ 26 w 353"/>
                  <a:gd name="T51" fmla="*/ 239 h 256"/>
                  <a:gd name="T52" fmla="*/ 126 w 353"/>
                  <a:gd name="T53" fmla="*/ 139 h 256"/>
                  <a:gd name="T54" fmla="*/ 154 w 353"/>
                  <a:gd name="T55" fmla="*/ 167 h 256"/>
                  <a:gd name="T56" fmla="*/ 176 w 353"/>
                  <a:gd name="T57" fmla="*/ 176 h 256"/>
                  <a:gd name="T58" fmla="*/ 198 w 353"/>
                  <a:gd name="T59" fmla="*/ 167 h 256"/>
                  <a:gd name="T60" fmla="*/ 226 w 353"/>
                  <a:gd name="T61" fmla="*/ 139 h 256"/>
                  <a:gd name="T62" fmla="*/ 326 w 353"/>
                  <a:gd name="T63" fmla="*/ 239 h 256"/>
                  <a:gd name="T64" fmla="*/ 321 w 353"/>
                  <a:gd name="T65" fmla="*/ 240 h 256"/>
                  <a:gd name="T66" fmla="*/ 337 w 353"/>
                  <a:gd name="T67" fmla="*/ 224 h 256"/>
                  <a:gd name="T68" fmla="*/ 336 w 353"/>
                  <a:gd name="T69" fmla="*/ 227 h 256"/>
                  <a:gd name="T70" fmla="*/ 237 w 353"/>
                  <a:gd name="T71" fmla="*/ 128 h 256"/>
                  <a:gd name="T72" fmla="*/ 336 w 353"/>
                  <a:gd name="T73" fmla="*/ 29 h 256"/>
                  <a:gd name="T74" fmla="*/ 337 w 353"/>
                  <a:gd name="T75" fmla="*/ 32 h 256"/>
                  <a:gd name="T76" fmla="*/ 337 w 353"/>
                  <a:gd name="T77" fmla="*/ 22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53" h="256">
                    <a:moveTo>
                      <a:pt x="321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42"/>
                      <a:pt x="14" y="256"/>
                      <a:pt x="32" y="256"/>
                    </a:cubicBezTo>
                    <a:cubicBezTo>
                      <a:pt x="321" y="256"/>
                      <a:pt x="321" y="256"/>
                      <a:pt x="321" y="256"/>
                    </a:cubicBezTo>
                    <a:cubicBezTo>
                      <a:pt x="338" y="256"/>
                      <a:pt x="353" y="242"/>
                      <a:pt x="353" y="224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3" y="14"/>
                      <a:pt x="338" y="0"/>
                      <a:pt x="321" y="0"/>
                    </a:cubicBezTo>
                    <a:moveTo>
                      <a:pt x="32" y="16"/>
                    </a:moveTo>
                    <a:cubicBezTo>
                      <a:pt x="321" y="16"/>
                      <a:pt x="321" y="16"/>
                      <a:pt x="321" y="16"/>
                    </a:cubicBezTo>
                    <a:cubicBezTo>
                      <a:pt x="323" y="16"/>
                      <a:pt x="324" y="16"/>
                      <a:pt x="326" y="17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184" y="158"/>
                      <a:pt x="180" y="160"/>
                      <a:pt x="176" y="160"/>
                    </a:cubicBezTo>
                    <a:cubicBezTo>
                      <a:pt x="172" y="160"/>
                      <a:pt x="168" y="158"/>
                      <a:pt x="165" y="156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8" y="16"/>
                      <a:pt x="30" y="16"/>
                      <a:pt x="32" y="16"/>
                    </a:cubicBezTo>
                    <a:moveTo>
                      <a:pt x="16" y="224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1"/>
                      <a:pt x="16" y="30"/>
                      <a:pt x="16" y="29"/>
                    </a:cubicBezTo>
                    <a:cubicBezTo>
                      <a:pt x="115" y="128"/>
                      <a:pt x="115" y="128"/>
                      <a:pt x="115" y="128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6" y="226"/>
                      <a:pt x="16" y="225"/>
                      <a:pt x="16" y="224"/>
                    </a:cubicBezTo>
                    <a:moveTo>
                      <a:pt x="321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0" y="240"/>
                      <a:pt x="28" y="240"/>
                      <a:pt x="26" y="239"/>
                    </a:cubicBezTo>
                    <a:cubicBezTo>
                      <a:pt x="126" y="139"/>
                      <a:pt x="126" y="139"/>
                      <a:pt x="126" y="139"/>
                    </a:cubicBezTo>
                    <a:cubicBezTo>
                      <a:pt x="154" y="167"/>
                      <a:pt x="154" y="167"/>
                      <a:pt x="154" y="167"/>
                    </a:cubicBezTo>
                    <a:cubicBezTo>
                      <a:pt x="160" y="173"/>
                      <a:pt x="168" y="176"/>
                      <a:pt x="176" y="176"/>
                    </a:cubicBezTo>
                    <a:cubicBezTo>
                      <a:pt x="184" y="176"/>
                      <a:pt x="192" y="173"/>
                      <a:pt x="198" y="167"/>
                    </a:cubicBezTo>
                    <a:cubicBezTo>
                      <a:pt x="226" y="139"/>
                      <a:pt x="226" y="139"/>
                      <a:pt x="226" y="139"/>
                    </a:cubicBezTo>
                    <a:cubicBezTo>
                      <a:pt x="326" y="239"/>
                      <a:pt x="326" y="239"/>
                      <a:pt x="326" y="239"/>
                    </a:cubicBezTo>
                    <a:cubicBezTo>
                      <a:pt x="324" y="240"/>
                      <a:pt x="323" y="240"/>
                      <a:pt x="321" y="240"/>
                    </a:cubicBezTo>
                    <a:moveTo>
                      <a:pt x="337" y="224"/>
                    </a:moveTo>
                    <a:cubicBezTo>
                      <a:pt x="337" y="225"/>
                      <a:pt x="337" y="226"/>
                      <a:pt x="336" y="227"/>
                    </a:cubicBezTo>
                    <a:cubicBezTo>
                      <a:pt x="237" y="128"/>
                      <a:pt x="237" y="128"/>
                      <a:pt x="237" y="128"/>
                    </a:cubicBezTo>
                    <a:cubicBezTo>
                      <a:pt x="336" y="29"/>
                      <a:pt x="336" y="29"/>
                      <a:pt x="336" y="29"/>
                    </a:cubicBezTo>
                    <a:cubicBezTo>
                      <a:pt x="337" y="30"/>
                      <a:pt x="337" y="31"/>
                      <a:pt x="337" y="32"/>
                    </a:cubicBezTo>
                    <a:lnTo>
                      <a:pt x="337" y="2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21" name="Group 12">
              <a:extLst>
                <a:ext uri="{FF2B5EF4-FFF2-40B4-BE49-F238E27FC236}">
                  <a16:creationId xmlns:a16="http://schemas.microsoft.com/office/drawing/2014/main" id="{1317EE94-FAFC-A944-AD3D-09D64073EBCD}"/>
                </a:ext>
              </a:extLst>
            </p:cNvPr>
            <p:cNvGrpSpPr/>
            <p:nvPr/>
          </p:nvGrpSpPr>
          <p:grpSpPr>
            <a:xfrm>
              <a:off x="4831235" y="3679691"/>
              <a:ext cx="366841" cy="366842"/>
              <a:chOff x="4906224" y="3626633"/>
              <a:chExt cx="472957" cy="472958"/>
            </a:xfrm>
          </p:grpSpPr>
          <p:sp>
            <p:nvSpPr>
              <p:cNvPr id="25" name="Oval 16">
                <a:extLst>
                  <a:ext uri="{FF2B5EF4-FFF2-40B4-BE49-F238E27FC236}">
                    <a16:creationId xmlns:a16="http://schemas.microsoft.com/office/drawing/2014/main" id="{5746C96B-EEBF-FF4C-9AEC-C56AF77D1480}"/>
                  </a:ext>
                </a:extLst>
              </p:cNvPr>
              <p:cNvSpPr/>
              <p:nvPr/>
            </p:nvSpPr>
            <p:spPr>
              <a:xfrm>
                <a:off x="4906224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17">
                <a:extLst>
                  <a:ext uri="{FF2B5EF4-FFF2-40B4-BE49-F238E27FC236}">
                    <a16:creationId xmlns:a16="http://schemas.microsoft.com/office/drawing/2014/main" id="{FD04DB09-DCAC-3145-8FAB-3D2B9D644A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8305" y="3732955"/>
                <a:ext cx="188540" cy="260316"/>
              </a:xfrm>
              <a:custGeom>
                <a:avLst/>
                <a:gdLst>
                  <a:gd name="T0" fmla="*/ 129 w 257"/>
                  <a:gd name="T1" fmla="*/ 0 h 353"/>
                  <a:gd name="T2" fmla="*/ 0 w 257"/>
                  <a:gd name="T3" fmla="*/ 128 h 353"/>
                  <a:gd name="T4" fmla="*/ 129 w 257"/>
                  <a:gd name="T5" fmla="*/ 353 h 353"/>
                  <a:gd name="T6" fmla="*/ 257 w 257"/>
                  <a:gd name="T7" fmla="*/ 128 h 353"/>
                  <a:gd name="T8" fmla="*/ 129 w 257"/>
                  <a:gd name="T9" fmla="*/ 0 h 353"/>
                  <a:gd name="T10" fmla="*/ 129 w 257"/>
                  <a:gd name="T11" fmla="*/ 329 h 353"/>
                  <a:gd name="T12" fmla="*/ 16 w 257"/>
                  <a:gd name="T13" fmla="*/ 128 h 353"/>
                  <a:gd name="T14" fmla="*/ 129 w 257"/>
                  <a:gd name="T15" fmla="*/ 16 h 353"/>
                  <a:gd name="T16" fmla="*/ 241 w 257"/>
                  <a:gd name="T17" fmla="*/ 128 h 353"/>
                  <a:gd name="T18" fmla="*/ 129 w 257"/>
                  <a:gd name="T19" fmla="*/ 329 h 353"/>
                  <a:gd name="T20" fmla="*/ 129 w 257"/>
                  <a:gd name="T21" fmla="*/ 64 h 353"/>
                  <a:gd name="T22" fmla="*/ 64 w 257"/>
                  <a:gd name="T23" fmla="*/ 128 h 353"/>
                  <a:gd name="T24" fmla="*/ 129 w 257"/>
                  <a:gd name="T25" fmla="*/ 193 h 353"/>
                  <a:gd name="T26" fmla="*/ 193 w 257"/>
                  <a:gd name="T27" fmla="*/ 128 h 353"/>
                  <a:gd name="T28" fmla="*/ 129 w 257"/>
                  <a:gd name="T29" fmla="*/ 64 h 353"/>
                  <a:gd name="T30" fmla="*/ 129 w 257"/>
                  <a:gd name="T31" fmla="*/ 177 h 353"/>
                  <a:gd name="T32" fmla="*/ 80 w 257"/>
                  <a:gd name="T33" fmla="*/ 128 h 353"/>
                  <a:gd name="T34" fmla="*/ 129 w 257"/>
                  <a:gd name="T35" fmla="*/ 80 h 353"/>
                  <a:gd name="T36" fmla="*/ 177 w 257"/>
                  <a:gd name="T37" fmla="*/ 128 h 353"/>
                  <a:gd name="T38" fmla="*/ 129 w 257"/>
                  <a:gd name="T39" fmla="*/ 177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7" h="353">
                    <a:moveTo>
                      <a:pt x="129" y="0"/>
                    </a:moveTo>
                    <a:cubicBezTo>
                      <a:pt x="58" y="0"/>
                      <a:pt x="0" y="57"/>
                      <a:pt x="0" y="128"/>
                    </a:cubicBezTo>
                    <a:cubicBezTo>
                      <a:pt x="0" y="233"/>
                      <a:pt x="129" y="353"/>
                      <a:pt x="129" y="353"/>
                    </a:cubicBezTo>
                    <a:cubicBezTo>
                      <a:pt x="129" y="353"/>
                      <a:pt x="257" y="233"/>
                      <a:pt x="257" y="128"/>
                    </a:cubicBezTo>
                    <a:cubicBezTo>
                      <a:pt x="257" y="57"/>
                      <a:pt x="199" y="0"/>
                      <a:pt x="129" y="0"/>
                    </a:cubicBezTo>
                    <a:moveTo>
                      <a:pt x="129" y="329"/>
                    </a:moveTo>
                    <a:cubicBezTo>
                      <a:pt x="129" y="329"/>
                      <a:pt x="16" y="225"/>
                      <a:pt x="16" y="128"/>
                    </a:cubicBezTo>
                    <a:cubicBezTo>
                      <a:pt x="16" y="66"/>
                      <a:pt x="66" y="16"/>
                      <a:pt x="129" y="16"/>
                    </a:cubicBezTo>
                    <a:cubicBezTo>
                      <a:pt x="191" y="16"/>
                      <a:pt x="241" y="66"/>
                      <a:pt x="241" y="128"/>
                    </a:cubicBezTo>
                    <a:cubicBezTo>
                      <a:pt x="241" y="225"/>
                      <a:pt x="129" y="329"/>
                      <a:pt x="129" y="329"/>
                    </a:cubicBezTo>
                    <a:moveTo>
                      <a:pt x="129" y="64"/>
                    </a:moveTo>
                    <a:cubicBezTo>
                      <a:pt x="93" y="64"/>
                      <a:pt x="64" y="93"/>
                      <a:pt x="64" y="128"/>
                    </a:cubicBezTo>
                    <a:cubicBezTo>
                      <a:pt x="64" y="164"/>
                      <a:pt x="93" y="193"/>
                      <a:pt x="129" y="193"/>
                    </a:cubicBezTo>
                    <a:cubicBezTo>
                      <a:pt x="164" y="193"/>
                      <a:pt x="193" y="164"/>
                      <a:pt x="193" y="128"/>
                    </a:cubicBezTo>
                    <a:cubicBezTo>
                      <a:pt x="193" y="93"/>
                      <a:pt x="164" y="64"/>
                      <a:pt x="129" y="64"/>
                    </a:cubicBezTo>
                    <a:moveTo>
                      <a:pt x="129" y="177"/>
                    </a:moveTo>
                    <a:cubicBezTo>
                      <a:pt x="102" y="177"/>
                      <a:pt x="80" y="155"/>
                      <a:pt x="80" y="128"/>
                    </a:cubicBezTo>
                    <a:cubicBezTo>
                      <a:pt x="80" y="102"/>
                      <a:pt x="102" y="80"/>
                      <a:pt x="129" y="80"/>
                    </a:cubicBezTo>
                    <a:cubicBezTo>
                      <a:pt x="155" y="80"/>
                      <a:pt x="177" y="102"/>
                      <a:pt x="177" y="128"/>
                    </a:cubicBezTo>
                    <a:cubicBezTo>
                      <a:pt x="177" y="155"/>
                      <a:pt x="155" y="177"/>
                      <a:pt x="129" y="1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746B787D-581E-5A4C-9D6A-FA4725AFA7F4}"/>
                </a:ext>
              </a:extLst>
            </p:cNvPr>
            <p:cNvGrpSpPr/>
            <p:nvPr/>
          </p:nvGrpSpPr>
          <p:grpSpPr>
            <a:xfrm>
              <a:off x="4388580" y="3679691"/>
              <a:ext cx="366841" cy="366842"/>
              <a:chOff x="4335522" y="3626633"/>
              <a:chExt cx="472957" cy="472958"/>
            </a:xfrm>
          </p:grpSpPr>
          <p:sp>
            <p:nvSpPr>
              <p:cNvPr id="23" name="Oval 14">
                <a:extLst>
                  <a:ext uri="{FF2B5EF4-FFF2-40B4-BE49-F238E27FC236}">
                    <a16:creationId xmlns:a16="http://schemas.microsoft.com/office/drawing/2014/main" id="{C4AE8115-53B8-4D4F-9200-494D4DB26189}"/>
                  </a:ext>
                </a:extLst>
              </p:cNvPr>
              <p:cNvSpPr/>
              <p:nvPr/>
            </p:nvSpPr>
            <p:spPr>
              <a:xfrm>
                <a:off x="4335522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5">
                <a:extLst>
                  <a:ext uri="{FF2B5EF4-FFF2-40B4-BE49-F238E27FC236}">
                    <a16:creationId xmlns:a16="http://schemas.microsoft.com/office/drawing/2014/main" id="{521AFCEF-0764-4943-9094-0467AF4E22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40131" y="3726569"/>
                <a:ext cx="266702" cy="266702"/>
              </a:xfrm>
              <a:custGeom>
                <a:avLst/>
                <a:gdLst>
                  <a:gd name="T0" fmla="*/ 351 w 353"/>
                  <a:gd name="T1" fmla="*/ 171 h 353"/>
                  <a:gd name="T2" fmla="*/ 289 w 353"/>
                  <a:gd name="T3" fmla="*/ 109 h 353"/>
                  <a:gd name="T4" fmla="*/ 289 w 353"/>
                  <a:gd name="T5" fmla="*/ 24 h 353"/>
                  <a:gd name="T6" fmla="*/ 281 w 353"/>
                  <a:gd name="T7" fmla="*/ 16 h 353"/>
                  <a:gd name="T8" fmla="*/ 233 w 353"/>
                  <a:gd name="T9" fmla="*/ 16 h 353"/>
                  <a:gd name="T10" fmla="*/ 225 w 353"/>
                  <a:gd name="T11" fmla="*/ 24 h 353"/>
                  <a:gd name="T12" fmla="*/ 225 w 353"/>
                  <a:gd name="T13" fmla="*/ 45 h 353"/>
                  <a:gd name="T14" fmla="*/ 182 w 353"/>
                  <a:gd name="T15" fmla="*/ 2 h 353"/>
                  <a:gd name="T16" fmla="*/ 177 w 353"/>
                  <a:gd name="T17" fmla="*/ 0 h 353"/>
                  <a:gd name="T18" fmla="*/ 171 w 353"/>
                  <a:gd name="T19" fmla="*/ 2 h 353"/>
                  <a:gd name="T20" fmla="*/ 2 w 353"/>
                  <a:gd name="T21" fmla="*/ 171 h 353"/>
                  <a:gd name="T22" fmla="*/ 0 w 353"/>
                  <a:gd name="T23" fmla="*/ 176 h 353"/>
                  <a:gd name="T24" fmla="*/ 8 w 353"/>
                  <a:gd name="T25" fmla="*/ 184 h 353"/>
                  <a:gd name="T26" fmla="*/ 14 w 353"/>
                  <a:gd name="T27" fmla="*/ 182 h 353"/>
                  <a:gd name="T28" fmla="*/ 48 w 353"/>
                  <a:gd name="T29" fmla="*/ 148 h 353"/>
                  <a:gd name="T30" fmla="*/ 48 w 353"/>
                  <a:gd name="T31" fmla="*/ 345 h 353"/>
                  <a:gd name="T32" fmla="*/ 56 w 353"/>
                  <a:gd name="T33" fmla="*/ 353 h 353"/>
                  <a:gd name="T34" fmla="*/ 297 w 353"/>
                  <a:gd name="T35" fmla="*/ 353 h 353"/>
                  <a:gd name="T36" fmla="*/ 305 w 353"/>
                  <a:gd name="T37" fmla="*/ 345 h 353"/>
                  <a:gd name="T38" fmla="*/ 305 w 353"/>
                  <a:gd name="T39" fmla="*/ 148 h 353"/>
                  <a:gd name="T40" fmla="*/ 339 w 353"/>
                  <a:gd name="T41" fmla="*/ 182 h 353"/>
                  <a:gd name="T42" fmla="*/ 345 w 353"/>
                  <a:gd name="T43" fmla="*/ 184 h 353"/>
                  <a:gd name="T44" fmla="*/ 353 w 353"/>
                  <a:gd name="T45" fmla="*/ 176 h 353"/>
                  <a:gd name="T46" fmla="*/ 351 w 353"/>
                  <a:gd name="T47" fmla="*/ 171 h 353"/>
                  <a:gd name="T48" fmla="*/ 241 w 353"/>
                  <a:gd name="T49" fmla="*/ 32 h 353"/>
                  <a:gd name="T50" fmla="*/ 273 w 353"/>
                  <a:gd name="T51" fmla="*/ 32 h 353"/>
                  <a:gd name="T52" fmla="*/ 273 w 353"/>
                  <a:gd name="T53" fmla="*/ 93 h 353"/>
                  <a:gd name="T54" fmla="*/ 241 w 353"/>
                  <a:gd name="T55" fmla="*/ 61 h 353"/>
                  <a:gd name="T56" fmla="*/ 241 w 353"/>
                  <a:gd name="T57" fmla="*/ 32 h 353"/>
                  <a:gd name="T58" fmla="*/ 128 w 353"/>
                  <a:gd name="T59" fmla="*/ 337 h 353"/>
                  <a:gd name="T60" fmla="*/ 64 w 353"/>
                  <a:gd name="T61" fmla="*/ 337 h 353"/>
                  <a:gd name="T62" fmla="*/ 64 w 353"/>
                  <a:gd name="T63" fmla="*/ 321 h 353"/>
                  <a:gd name="T64" fmla="*/ 128 w 353"/>
                  <a:gd name="T65" fmla="*/ 321 h 353"/>
                  <a:gd name="T66" fmla="*/ 128 w 353"/>
                  <a:gd name="T67" fmla="*/ 337 h 353"/>
                  <a:gd name="T68" fmla="*/ 209 w 353"/>
                  <a:gd name="T69" fmla="*/ 337 h 353"/>
                  <a:gd name="T70" fmla="*/ 144 w 353"/>
                  <a:gd name="T71" fmla="*/ 337 h 353"/>
                  <a:gd name="T72" fmla="*/ 144 w 353"/>
                  <a:gd name="T73" fmla="*/ 208 h 353"/>
                  <a:gd name="T74" fmla="*/ 209 w 353"/>
                  <a:gd name="T75" fmla="*/ 208 h 353"/>
                  <a:gd name="T76" fmla="*/ 209 w 353"/>
                  <a:gd name="T77" fmla="*/ 337 h 353"/>
                  <a:gd name="T78" fmla="*/ 289 w 353"/>
                  <a:gd name="T79" fmla="*/ 337 h 353"/>
                  <a:gd name="T80" fmla="*/ 225 w 353"/>
                  <a:gd name="T81" fmla="*/ 337 h 353"/>
                  <a:gd name="T82" fmla="*/ 225 w 353"/>
                  <a:gd name="T83" fmla="*/ 321 h 353"/>
                  <a:gd name="T84" fmla="*/ 289 w 353"/>
                  <a:gd name="T85" fmla="*/ 321 h 353"/>
                  <a:gd name="T86" fmla="*/ 289 w 353"/>
                  <a:gd name="T87" fmla="*/ 337 h 353"/>
                  <a:gd name="T88" fmla="*/ 289 w 353"/>
                  <a:gd name="T89" fmla="*/ 305 h 353"/>
                  <a:gd name="T90" fmla="*/ 225 w 353"/>
                  <a:gd name="T91" fmla="*/ 305 h 353"/>
                  <a:gd name="T92" fmla="*/ 225 w 353"/>
                  <a:gd name="T93" fmla="*/ 200 h 353"/>
                  <a:gd name="T94" fmla="*/ 217 w 353"/>
                  <a:gd name="T95" fmla="*/ 192 h 353"/>
                  <a:gd name="T96" fmla="*/ 136 w 353"/>
                  <a:gd name="T97" fmla="*/ 192 h 353"/>
                  <a:gd name="T98" fmla="*/ 128 w 353"/>
                  <a:gd name="T99" fmla="*/ 200 h 353"/>
                  <a:gd name="T100" fmla="*/ 128 w 353"/>
                  <a:gd name="T101" fmla="*/ 305 h 353"/>
                  <a:gd name="T102" fmla="*/ 64 w 353"/>
                  <a:gd name="T103" fmla="*/ 305 h 353"/>
                  <a:gd name="T104" fmla="*/ 64 w 353"/>
                  <a:gd name="T105" fmla="*/ 132 h 353"/>
                  <a:gd name="T106" fmla="*/ 177 w 353"/>
                  <a:gd name="T107" fmla="*/ 19 h 353"/>
                  <a:gd name="T108" fmla="*/ 289 w 353"/>
                  <a:gd name="T109" fmla="*/ 132 h 353"/>
                  <a:gd name="T110" fmla="*/ 289 w 353"/>
                  <a:gd name="T111" fmla="*/ 305 h 353"/>
                  <a:gd name="T112" fmla="*/ 185 w 353"/>
                  <a:gd name="T113" fmla="*/ 289 h 353"/>
                  <a:gd name="T114" fmla="*/ 193 w 353"/>
                  <a:gd name="T115" fmla="*/ 281 h 353"/>
                  <a:gd name="T116" fmla="*/ 185 w 353"/>
                  <a:gd name="T117" fmla="*/ 273 h 353"/>
                  <a:gd name="T118" fmla="*/ 177 w 353"/>
                  <a:gd name="T119" fmla="*/ 281 h 353"/>
                  <a:gd name="T120" fmla="*/ 185 w 353"/>
                  <a:gd name="T121" fmla="*/ 289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3" h="353">
                    <a:moveTo>
                      <a:pt x="351" y="171"/>
                    </a:moveTo>
                    <a:cubicBezTo>
                      <a:pt x="289" y="109"/>
                      <a:pt x="289" y="109"/>
                      <a:pt x="289" y="109"/>
                    </a:cubicBezTo>
                    <a:cubicBezTo>
                      <a:pt x="289" y="24"/>
                      <a:pt x="289" y="24"/>
                      <a:pt x="289" y="24"/>
                    </a:cubicBezTo>
                    <a:cubicBezTo>
                      <a:pt x="289" y="19"/>
                      <a:pt x="285" y="16"/>
                      <a:pt x="281" y="16"/>
                    </a:cubicBezTo>
                    <a:cubicBezTo>
                      <a:pt x="233" y="16"/>
                      <a:pt x="233" y="16"/>
                      <a:pt x="233" y="16"/>
                    </a:cubicBezTo>
                    <a:cubicBezTo>
                      <a:pt x="228" y="16"/>
                      <a:pt x="225" y="19"/>
                      <a:pt x="225" y="24"/>
                    </a:cubicBezTo>
                    <a:cubicBezTo>
                      <a:pt x="225" y="45"/>
                      <a:pt x="225" y="45"/>
                      <a:pt x="225" y="45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1" y="1"/>
                      <a:pt x="179" y="0"/>
                      <a:pt x="177" y="0"/>
                    </a:cubicBezTo>
                    <a:cubicBezTo>
                      <a:pt x="174" y="0"/>
                      <a:pt x="172" y="1"/>
                      <a:pt x="171" y="2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1" y="172"/>
                      <a:pt x="0" y="174"/>
                      <a:pt x="0" y="176"/>
                    </a:cubicBezTo>
                    <a:cubicBezTo>
                      <a:pt x="0" y="181"/>
                      <a:pt x="3" y="184"/>
                      <a:pt x="8" y="184"/>
                    </a:cubicBezTo>
                    <a:cubicBezTo>
                      <a:pt x="10" y="184"/>
                      <a:pt x="12" y="184"/>
                      <a:pt x="14" y="182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48" y="345"/>
                      <a:pt x="48" y="345"/>
                      <a:pt x="48" y="345"/>
                    </a:cubicBezTo>
                    <a:cubicBezTo>
                      <a:pt x="48" y="349"/>
                      <a:pt x="52" y="353"/>
                      <a:pt x="56" y="353"/>
                    </a:cubicBezTo>
                    <a:cubicBezTo>
                      <a:pt x="297" y="353"/>
                      <a:pt x="297" y="353"/>
                      <a:pt x="297" y="353"/>
                    </a:cubicBezTo>
                    <a:cubicBezTo>
                      <a:pt x="301" y="353"/>
                      <a:pt x="305" y="349"/>
                      <a:pt x="305" y="345"/>
                    </a:cubicBezTo>
                    <a:cubicBezTo>
                      <a:pt x="305" y="148"/>
                      <a:pt x="305" y="148"/>
                      <a:pt x="305" y="148"/>
                    </a:cubicBezTo>
                    <a:cubicBezTo>
                      <a:pt x="339" y="182"/>
                      <a:pt x="339" y="182"/>
                      <a:pt x="339" y="182"/>
                    </a:cubicBezTo>
                    <a:cubicBezTo>
                      <a:pt x="341" y="184"/>
                      <a:pt x="343" y="184"/>
                      <a:pt x="345" y="184"/>
                    </a:cubicBezTo>
                    <a:cubicBezTo>
                      <a:pt x="350" y="184"/>
                      <a:pt x="353" y="181"/>
                      <a:pt x="353" y="176"/>
                    </a:cubicBezTo>
                    <a:cubicBezTo>
                      <a:pt x="353" y="174"/>
                      <a:pt x="352" y="172"/>
                      <a:pt x="351" y="171"/>
                    </a:cubicBezTo>
                    <a:moveTo>
                      <a:pt x="241" y="32"/>
                    </a:move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93"/>
                      <a:pt x="273" y="93"/>
                      <a:pt x="273" y="93"/>
                    </a:cubicBezTo>
                    <a:cubicBezTo>
                      <a:pt x="241" y="61"/>
                      <a:pt x="241" y="61"/>
                      <a:pt x="241" y="61"/>
                    </a:cubicBezTo>
                    <a:lnTo>
                      <a:pt x="241" y="32"/>
                    </a:lnTo>
                    <a:close/>
                    <a:moveTo>
                      <a:pt x="128" y="337"/>
                    </a:moveTo>
                    <a:cubicBezTo>
                      <a:pt x="64" y="337"/>
                      <a:pt x="64" y="337"/>
                      <a:pt x="64" y="337"/>
                    </a:cubicBezTo>
                    <a:cubicBezTo>
                      <a:pt x="64" y="321"/>
                      <a:pt x="64" y="321"/>
                      <a:pt x="64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lnTo>
                      <a:pt x="128" y="337"/>
                    </a:lnTo>
                    <a:close/>
                    <a:moveTo>
                      <a:pt x="209" y="337"/>
                    </a:moveTo>
                    <a:cubicBezTo>
                      <a:pt x="144" y="337"/>
                      <a:pt x="144" y="337"/>
                      <a:pt x="144" y="337"/>
                    </a:cubicBezTo>
                    <a:cubicBezTo>
                      <a:pt x="144" y="208"/>
                      <a:pt x="144" y="208"/>
                      <a:pt x="144" y="208"/>
                    </a:cubicBezTo>
                    <a:cubicBezTo>
                      <a:pt x="209" y="208"/>
                      <a:pt x="209" y="208"/>
                      <a:pt x="209" y="208"/>
                    </a:cubicBezTo>
                    <a:lnTo>
                      <a:pt x="209" y="337"/>
                    </a:lnTo>
                    <a:close/>
                    <a:moveTo>
                      <a:pt x="289" y="337"/>
                    </a:moveTo>
                    <a:cubicBezTo>
                      <a:pt x="225" y="337"/>
                      <a:pt x="225" y="337"/>
                      <a:pt x="225" y="337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89" y="321"/>
                      <a:pt x="289" y="321"/>
                      <a:pt x="289" y="321"/>
                    </a:cubicBezTo>
                    <a:lnTo>
                      <a:pt x="289" y="337"/>
                    </a:lnTo>
                    <a:close/>
                    <a:moveTo>
                      <a:pt x="289" y="305"/>
                    </a:moveTo>
                    <a:cubicBezTo>
                      <a:pt x="225" y="305"/>
                      <a:pt x="225" y="305"/>
                      <a:pt x="225" y="305"/>
                    </a:cubicBezTo>
                    <a:cubicBezTo>
                      <a:pt x="225" y="200"/>
                      <a:pt x="225" y="200"/>
                      <a:pt x="225" y="200"/>
                    </a:cubicBezTo>
                    <a:cubicBezTo>
                      <a:pt x="225" y="196"/>
                      <a:pt x="221" y="192"/>
                      <a:pt x="217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32" y="192"/>
                      <a:pt x="128" y="196"/>
                      <a:pt x="128" y="200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64" y="305"/>
                      <a:pt x="64" y="305"/>
                      <a:pt x="64" y="305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289" y="132"/>
                      <a:pt x="289" y="132"/>
                      <a:pt x="289" y="132"/>
                    </a:cubicBezTo>
                    <a:lnTo>
                      <a:pt x="289" y="305"/>
                    </a:lnTo>
                    <a:close/>
                    <a:moveTo>
                      <a:pt x="185" y="289"/>
                    </a:moveTo>
                    <a:cubicBezTo>
                      <a:pt x="189" y="289"/>
                      <a:pt x="193" y="285"/>
                      <a:pt x="193" y="281"/>
                    </a:cubicBezTo>
                    <a:cubicBezTo>
                      <a:pt x="193" y="276"/>
                      <a:pt x="189" y="273"/>
                      <a:pt x="185" y="273"/>
                    </a:cubicBezTo>
                    <a:cubicBezTo>
                      <a:pt x="180" y="273"/>
                      <a:pt x="177" y="276"/>
                      <a:pt x="177" y="281"/>
                    </a:cubicBezTo>
                    <a:cubicBezTo>
                      <a:pt x="177" y="285"/>
                      <a:pt x="180" y="289"/>
                      <a:pt x="185" y="28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29" name="TextBox 23">
            <a:extLst>
              <a:ext uri="{FF2B5EF4-FFF2-40B4-BE49-F238E27FC236}">
                <a16:creationId xmlns:a16="http://schemas.microsoft.com/office/drawing/2014/main" id="{09B5DCE8-3A48-4249-868A-EE5D8B604B12}"/>
              </a:ext>
            </a:extLst>
          </p:cNvPr>
          <p:cNvSpPr txBox="1"/>
          <p:nvPr/>
        </p:nvSpPr>
        <p:spPr>
          <a:xfrm>
            <a:off x="4089481" y="4678204"/>
            <a:ext cx="387787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Tel: 07.94.03.00..01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Email: </a:t>
            </a:r>
            <a:r>
              <a:rPr lang="en-US" sz="1200" dirty="0" err="1">
                <a:solidFill>
                  <a:schemeClr val="bg1"/>
                </a:solidFill>
                <a:latin typeface="Lato" panose="020F0502020204030203" pitchFamily="34" charset="0"/>
              </a:rPr>
              <a:t>g.pierce@gmail.com</a:t>
            </a:r>
            <a:endParaRPr lang="en-US" sz="12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BAE290E1-F7A0-F348-B9A4-75A1EAE47E83}"/>
              </a:ext>
            </a:extLst>
          </p:cNvPr>
          <p:cNvSpPr txBox="1">
            <a:spLocks/>
          </p:cNvSpPr>
          <p:nvPr/>
        </p:nvSpPr>
        <p:spPr>
          <a:xfrm>
            <a:off x="4700972" y="5290820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</a:p>
          <a:p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35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83072"/>
            <a:ext cx="2853642" cy="622171"/>
          </a:xfrm>
        </p:spPr>
        <p:txBody>
          <a:bodyPr>
            <a:normAutofit/>
          </a:bodyPr>
          <a:lstStyle/>
          <a:p>
            <a:r>
              <a:rPr lang="en-US" dirty="0" err="1"/>
              <a:t>Sommaire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2081019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31723" y="2536721"/>
            <a:ext cx="4773034" cy="324464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2227263" algn="l"/>
              </a:tabLst>
            </a:pPr>
            <a:r>
              <a:rPr lang="en-US" sz="1800" b="1" dirty="0">
                <a:solidFill>
                  <a:schemeClr val="accent1"/>
                </a:solidFill>
                <a:latin typeface="+mj-lt"/>
              </a:rPr>
              <a:t>Introduction</a:t>
            </a:r>
          </a:p>
          <a:p>
            <a:pPr marL="0" indent="0">
              <a:buNone/>
              <a:tabLst>
                <a:tab pos="2227263" algn="l"/>
              </a:tabLst>
            </a:pPr>
            <a:endParaRPr lang="en-US" sz="1800" b="1" dirty="0">
              <a:latin typeface="+mj-lt"/>
            </a:endParaRP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 err="1"/>
              <a:t>Présentation</a:t>
            </a:r>
            <a:r>
              <a:rPr lang="en-US" sz="1800" dirty="0"/>
              <a:t>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06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/>
              <a:t>Le </a:t>
            </a:r>
            <a:r>
              <a:rPr lang="en-US" sz="1800" dirty="0" err="1"/>
              <a:t>marché</a:t>
            </a:r>
            <a:r>
              <a:rPr lang="en-US" sz="1800" dirty="0"/>
              <a:t>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07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/>
              <a:t>SWOT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08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 err="1"/>
              <a:t>Mes</a:t>
            </a:r>
            <a:r>
              <a:rPr lang="en-US" sz="1800" dirty="0"/>
              <a:t> missions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09</a:t>
            </a:r>
          </a:p>
          <a:p>
            <a:pPr marL="0" indent="0">
              <a:buNone/>
              <a:tabLst>
                <a:tab pos="2227263" algn="l"/>
              </a:tabLst>
            </a:pPr>
            <a:r>
              <a:rPr lang="en-US" sz="1800" dirty="0" err="1"/>
              <a:t>Bilan</a:t>
            </a:r>
            <a:r>
              <a:rPr lang="en-US" sz="1800" dirty="0"/>
              <a:t>			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13</a:t>
            </a:r>
          </a:p>
        </p:txBody>
      </p:sp>
      <p:sp>
        <p:nvSpPr>
          <p:cNvPr id="9" name="Rectangle 8"/>
          <p:cNvSpPr/>
          <p:nvPr/>
        </p:nvSpPr>
        <p:spPr>
          <a:xfrm>
            <a:off x="734959" y="2315491"/>
            <a:ext cx="737419" cy="5899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475669A3-ADB3-7145-8A8B-3F4459EB99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41"/>
          <a:stretch/>
        </p:blipFill>
        <p:spPr>
          <a:xfrm>
            <a:off x="7329948" y="990600"/>
            <a:ext cx="4862052" cy="471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4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309751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INTRODUCTION</a:t>
            </a:r>
            <a:endParaRPr lang="en-US" sz="3600" dirty="0">
              <a:latin typeface="+mj-lt"/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 rot="5400000">
            <a:off x="1233037" y="1911456"/>
            <a:ext cx="527850" cy="299392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92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48" y="774936"/>
            <a:ext cx="3328355" cy="78546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Introduction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623848" y="1302733"/>
            <a:ext cx="1580882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MON CHOIX</a:t>
            </a:r>
          </a:p>
        </p:txBody>
      </p:sp>
      <p:sp>
        <p:nvSpPr>
          <p:cNvPr id="6" name="Rectangle 5"/>
          <p:cNvSpPr/>
          <p:nvPr/>
        </p:nvSpPr>
        <p:spPr>
          <a:xfrm>
            <a:off x="619433" y="3501323"/>
            <a:ext cx="485222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propos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de </a:t>
            </a:r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moi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Pourquoi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ce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stage?</a:t>
            </a:r>
          </a:p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3" t="1096" r="11660" b="1658"/>
          <a:stretch/>
        </p:blipFill>
        <p:spPr>
          <a:xfrm>
            <a:off x="6104604" y="1312152"/>
            <a:ext cx="5487628" cy="456337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94165" y="2655669"/>
            <a:ext cx="3826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Dates de mon stage</a:t>
            </a:r>
          </a:p>
        </p:txBody>
      </p:sp>
    </p:spTree>
    <p:extLst>
      <p:ext uri="{BB962C8B-B14F-4D97-AF65-F5344CB8AC3E}">
        <p14:creationId xmlns:p14="http://schemas.microsoft.com/office/powerpoint/2010/main" val="315360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725" y="793407"/>
            <a:ext cx="8076177" cy="7821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Présentation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1660266" y="4408736"/>
            <a:ext cx="18336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</a:t>
            </a:r>
          </a:p>
        </p:txBody>
      </p:sp>
      <p:sp>
        <p:nvSpPr>
          <p:cNvPr id="3" name="Rectangle 2"/>
          <p:cNvSpPr/>
          <p:nvPr/>
        </p:nvSpPr>
        <p:spPr>
          <a:xfrm>
            <a:off x="617869" y="1330571"/>
            <a:ext cx="1590500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LA SOCIETE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1781780" y="3701919"/>
            <a:ext cx="1653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SERVICE 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MARKETING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57908" y="2918858"/>
            <a:ext cx="2438400" cy="2712686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867500" y="267483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8" name="Group 29"/>
          <p:cNvGrpSpPr>
            <a:grpSpLocks noChangeAspect="1"/>
          </p:cNvGrpSpPr>
          <p:nvPr/>
        </p:nvGrpSpPr>
        <p:grpSpPr bwMode="auto">
          <a:xfrm>
            <a:off x="2110253" y="2508845"/>
            <a:ext cx="933711" cy="933711"/>
            <a:chOff x="1678" y="2"/>
            <a:chExt cx="4320" cy="4320"/>
          </a:xfrm>
        </p:grpSpPr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3421" y="3555"/>
              <a:ext cx="834" cy="696"/>
            </a:xfrm>
            <a:prstGeom prst="rect">
              <a:avLst/>
            </a:prstGeom>
            <a:solidFill>
              <a:srgbClr val="D3A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Oval 31"/>
            <p:cNvSpPr>
              <a:spLocks noChangeArrowheads="1"/>
            </p:cNvSpPr>
            <p:nvPr/>
          </p:nvSpPr>
          <p:spPr bwMode="auto">
            <a:xfrm>
              <a:off x="3142" y="2302"/>
              <a:ext cx="1393" cy="1392"/>
            </a:xfrm>
            <a:prstGeom prst="ellipse">
              <a:avLst/>
            </a:pr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3769" y="2302"/>
              <a:ext cx="766" cy="1392"/>
            </a:xfrm>
            <a:custGeom>
              <a:avLst/>
              <a:gdLst>
                <a:gd name="T0" fmla="*/ 38 w 422"/>
                <a:gd name="T1" fmla="*/ 0 h 768"/>
                <a:gd name="T2" fmla="*/ 0 w 422"/>
                <a:gd name="T3" fmla="*/ 2 h 768"/>
                <a:gd name="T4" fmla="*/ 345 w 422"/>
                <a:gd name="T5" fmla="*/ 384 h 768"/>
                <a:gd name="T6" fmla="*/ 0 w 422"/>
                <a:gd name="T7" fmla="*/ 766 h 768"/>
                <a:gd name="T8" fmla="*/ 38 w 422"/>
                <a:gd name="T9" fmla="*/ 768 h 768"/>
                <a:gd name="T10" fmla="*/ 422 w 422"/>
                <a:gd name="T11" fmla="*/ 384 h 768"/>
                <a:gd name="T12" fmla="*/ 38 w 422"/>
                <a:gd name="T13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768">
                  <a:moveTo>
                    <a:pt x="38" y="0"/>
                  </a:moveTo>
                  <a:cubicBezTo>
                    <a:pt x="25" y="0"/>
                    <a:pt x="12" y="0"/>
                    <a:pt x="0" y="2"/>
                  </a:cubicBezTo>
                  <a:cubicBezTo>
                    <a:pt x="194" y="21"/>
                    <a:pt x="345" y="185"/>
                    <a:pt x="345" y="384"/>
                  </a:cubicBezTo>
                  <a:cubicBezTo>
                    <a:pt x="345" y="583"/>
                    <a:pt x="194" y="747"/>
                    <a:pt x="0" y="766"/>
                  </a:cubicBezTo>
                  <a:cubicBezTo>
                    <a:pt x="12" y="767"/>
                    <a:pt x="25" y="768"/>
                    <a:pt x="38" y="768"/>
                  </a:cubicBezTo>
                  <a:cubicBezTo>
                    <a:pt x="250" y="768"/>
                    <a:pt x="422" y="596"/>
                    <a:pt x="422" y="384"/>
                  </a:cubicBezTo>
                  <a:cubicBezTo>
                    <a:pt x="422" y="172"/>
                    <a:pt x="250" y="0"/>
                    <a:pt x="38" y="0"/>
                  </a:cubicBezTo>
                  <a:close/>
                </a:path>
              </a:pathLst>
            </a:custGeom>
            <a:solidFill>
              <a:srgbClr val="FFC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Oval 33"/>
            <p:cNvSpPr>
              <a:spLocks noChangeArrowheads="1"/>
            </p:cNvSpPr>
            <p:nvPr/>
          </p:nvSpPr>
          <p:spPr bwMode="auto">
            <a:xfrm>
              <a:off x="4255" y="73"/>
              <a:ext cx="1672" cy="1672"/>
            </a:xfrm>
            <a:prstGeom prst="ellipse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255" y="838"/>
              <a:ext cx="1672" cy="907"/>
            </a:xfrm>
            <a:custGeom>
              <a:avLst/>
              <a:gdLst>
                <a:gd name="T0" fmla="*/ 461 w 922"/>
                <a:gd name="T1" fmla="*/ 423 h 500"/>
                <a:gd name="T2" fmla="*/ 2 w 922"/>
                <a:gd name="T3" fmla="*/ 0 h 500"/>
                <a:gd name="T4" fmla="*/ 0 w 922"/>
                <a:gd name="T5" fmla="*/ 39 h 500"/>
                <a:gd name="T6" fmla="*/ 461 w 922"/>
                <a:gd name="T7" fmla="*/ 500 h 500"/>
                <a:gd name="T8" fmla="*/ 922 w 922"/>
                <a:gd name="T9" fmla="*/ 39 h 500"/>
                <a:gd name="T10" fmla="*/ 920 w 922"/>
                <a:gd name="T11" fmla="*/ 0 h 500"/>
                <a:gd name="T12" fmla="*/ 461 w 922"/>
                <a:gd name="T13" fmla="*/ 42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500">
                  <a:moveTo>
                    <a:pt x="461" y="423"/>
                  </a:moveTo>
                  <a:cubicBezTo>
                    <a:pt x="220" y="423"/>
                    <a:pt x="22" y="237"/>
                    <a:pt x="2" y="0"/>
                  </a:cubicBezTo>
                  <a:cubicBezTo>
                    <a:pt x="1" y="13"/>
                    <a:pt x="0" y="26"/>
                    <a:pt x="0" y="39"/>
                  </a:cubicBezTo>
                  <a:cubicBezTo>
                    <a:pt x="0" y="293"/>
                    <a:pt x="207" y="500"/>
                    <a:pt x="461" y="500"/>
                  </a:cubicBezTo>
                  <a:cubicBezTo>
                    <a:pt x="716" y="500"/>
                    <a:pt x="922" y="293"/>
                    <a:pt x="922" y="39"/>
                  </a:cubicBezTo>
                  <a:cubicBezTo>
                    <a:pt x="922" y="26"/>
                    <a:pt x="921" y="13"/>
                    <a:pt x="920" y="0"/>
                  </a:cubicBezTo>
                  <a:cubicBezTo>
                    <a:pt x="901" y="237"/>
                    <a:pt x="703" y="423"/>
                    <a:pt x="461" y="423"/>
                  </a:cubicBezTo>
                  <a:close/>
                </a:path>
              </a:pathLst>
            </a:custGeom>
            <a:solidFill>
              <a:srgbClr val="CD2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Oval 35"/>
            <p:cNvSpPr>
              <a:spLocks noChangeArrowheads="1"/>
            </p:cNvSpPr>
            <p:nvPr/>
          </p:nvSpPr>
          <p:spPr bwMode="auto">
            <a:xfrm>
              <a:off x="4743" y="1048"/>
              <a:ext cx="419" cy="417"/>
            </a:xfrm>
            <a:prstGeom prst="ellipse">
              <a:avLst/>
            </a:prstGeom>
            <a:solidFill>
              <a:srgbClr val="3135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Oval 36"/>
            <p:cNvSpPr>
              <a:spLocks noChangeArrowheads="1"/>
            </p:cNvSpPr>
            <p:nvPr/>
          </p:nvSpPr>
          <p:spPr bwMode="auto">
            <a:xfrm>
              <a:off x="3630" y="2789"/>
              <a:ext cx="417" cy="418"/>
            </a:xfrm>
            <a:prstGeom prst="ellipse">
              <a:avLst/>
            </a:pr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Oval 37"/>
            <p:cNvSpPr>
              <a:spLocks noChangeArrowheads="1"/>
            </p:cNvSpPr>
            <p:nvPr/>
          </p:nvSpPr>
          <p:spPr bwMode="auto">
            <a:xfrm>
              <a:off x="1749" y="73"/>
              <a:ext cx="1672" cy="1672"/>
            </a:xfrm>
            <a:prstGeom prst="ellipse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1749" y="838"/>
              <a:ext cx="1672" cy="907"/>
            </a:xfrm>
            <a:custGeom>
              <a:avLst/>
              <a:gdLst>
                <a:gd name="T0" fmla="*/ 461 w 922"/>
                <a:gd name="T1" fmla="*/ 423 h 500"/>
                <a:gd name="T2" fmla="*/ 2 w 922"/>
                <a:gd name="T3" fmla="*/ 0 h 500"/>
                <a:gd name="T4" fmla="*/ 0 w 922"/>
                <a:gd name="T5" fmla="*/ 39 h 500"/>
                <a:gd name="T6" fmla="*/ 461 w 922"/>
                <a:gd name="T7" fmla="*/ 500 h 500"/>
                <a:gd name="T8" fmla="*/ 922 w 922"/>
                <a:gd name="T9" fmla="*/ 39 h 500"/>
                <a:gd name="T10" fmla="*/ 920 w 922"/>
                <a:gd name="T11" fmla="*/ 0 h 500"/>
                <a:gd name="T12" fmla="*/ 461 w 922"/>
                <a:gd name="T13" fmla="*/ 42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500">
                  <a:moveTo>
                    <a:pt x="461" y="423"/>
                  </a:moveTo>
                  <a:cubicBezTo>
                    <a:pt x="219" y="423"/>
                    <a:pt x="21" y="237"/>
                    <a:pt x="2" y="0"/>
                  </a:cubicBezTo>
                  <a:cubicBezTo>
                    <a:pt x="1" y="13"/>
                    <a:pt x="0" y="26"/>
                    <a:pt x="0" y="39"/>
                  </a:cubicBezTo>
                  <a:cubicBezTo>
                    <a:pt x="0" y="293"/>
                    <a:pt x="206" y="500"/>
                    <a:pt x="461" y="500"/>
                  </a:cubicBezTo>
                  <a:cubicBezTo>
                    <a:pt x="715" y="500"/>
                    <a:pt x="922" y="293"/>
                    <a:pt x="922" y="39"/>
                  </a:cubicBezTo>
                  <a:cubicBezTo>
                    <a:pt x="922" y="26"/>
                    <a:pt x="921" y="13"/>
                    <a:pt x="920" y="0"/>
                  </a:cubicBezTo>
                  <a:cubicBezTo>
                    <a:pt x="900" y="237"/>
                    <a:pt x="702" y="423"/>
                    <a:pt x="461" y="423"/>
                  </a:cubicBezTo>
                  <a:close/>
                </a:path>
              </a:pathLst>
            </a:cu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Oval 39"/>
            <p:cNvSpPr>
              <a:spLocks noChangeArrowheads="1"/>
            </p:cNvSpPr>
            <p:nvPr/>
          </p:nvSpPr>
          <p:spPr bwMode="auto">
            <a:xfrm>
              <a:off x="4814" y="1117"/>
              <a:ext cx="277" cy="28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40"/>
            <p:cNvSpPr>
              <a:spLocks noEditPoints="1"/>
            </p:cNvSpPr>
            <p:nvPr/>
          </p:nvSpPr>
          <p:spPr bwMode="auto">
            <a:xfrm>
              <a:off x="4743" y="350"/>
              <a:ext cx="628" cy="1115"/>
            </a:xfrm>
            <a:custGeom>
              <a:avLst/>
              <a:gdLst>
                <a:gd name="T0" fmla="*/ 154 w 346"/>
                <a:gd name="T1" fmla="*/ 392 h 615"/>
                <a:gd name="T2" fmla="*/ 115 w 346"/>
                <a:gd name="T3" fmla="*/ 385 h 615"/>
                <a:gd name="T4" fmla="*/ 0 w 346"/>
                <a:gd name="T5" fmla="*/ 500 h 615"/>
                <a:gd name="T6" fmla="*/ 115 w 346"/>
                <a:gd name="T7" fmla="*/ 615 h 615"/>
                <a:gd name="T8" fmla="*/ 231 w 346"/>
                <a:gd name="T9" fmla="*/ 500 h 615"/>
                <a:gd name="T10" fmla="*/ 231 w 346"/>
                <a:gd name="T11" fmla="*/ 77 h 615"/>
                <a:gd name="T12" fmla="*/ 346 w 346"/>
                <a:gd name="T13" fmla="*/ 77 h 615"/>
                <a:gd name="T14" fmla="*/ 346 w 346"/>
                <a:gd name="T15" fmla="*/ 0 h 615"/>
                <a:gd name="T16" fmla="*/ 154 w 346"/>
                <a:gd name="T17" fmla="*/ 0 h 615"/>
                <a:gd name="T18" fmla="*/ 154 w 346"/>
                <a:gd name="T19" fmla="*/ 392 h 615"/>
                <a:gd name="T20" fmla="*/ 115 w 346"/>
                <a:gd name="T21" fmla="*/ 538 h 615"/>
                <a:gd name="T22" fmla="*/ 77 w 346"/>
                <a:gd name="T23" fmla="*/ 500 h 615"/>
                <a:gd name="T24" fmla="*/ 115 w 346"/>
                <a:gd name="T25" fmla="*/ 461 h 615"/>
                <a:gd name="T26" fmla="*/ 154 w 346"/>
                <a:gd name="T27" fmla="*/ 500 h 615"/>
                <a:gd name="T28" fmla="*/ 115 w 346"/>
                <a:gd name="T29" fmla="*/ 538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6" h="615">
                  <a:moveTo>
                    <a:pt x="154" y="392"/>
                  </a:moveTo>
                  <a:cubicBezTo>
                    <a:pt x="142" y="387"/>
                    <a:pt x="129" y="385"/>
                    <a:pt x="115" y="385"/>
                  </a:cubicBezTo>
                  <a:cubicBezTo>
                    <a:pt x="52" y="385"/>
                    <a:pt x="0" y="436"/>
                    <a:pt x="0" y="500"/>
                  </a:cubicBezTo>
                  <a:cubicBezTo>
                    <a:pt x="0" y="563"/>
                    <a:pt x="52" y="615"/>
                    <a:pt x="115" y="615"/>
                  </a:cubicBezTo>
                  <a:cubicBezTo>
                    <a:pt x="179" y="615"/>
                    <a:pt x="231" y="563"/>
                    <a:pt x="231" y="500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154" y="392"/>
                  </a:lnTo>
                  <a:close/>
                  <a:moveTo>
                    <a:pt x="115" y="538"/>
                  </a:moveTo>
                  <a:cubicBezTo>
                    <a:pt x="94" y="538"/>
                    <a:pt x="77" y="521"/>
                    <a:pt x="77" y="500"/>
                  </a:cubicBezTo>
                  <a:cubicBezTo>
                    <a:pt x="77" y="479"/>
                    <a:pt x="94" y="461"/>
                    <a:pt x="115" y="461"/>
                  </a:cubicBezTo>
                  <a:cubicBezTo>
                    <a:pt x="137" y="461"/>
                    <a:pt x="154" y="479"/>
                    <a:pt x="154" y="500"/>
                  </a:cubicBezTo>
                  <a:cubicBezTo>
                    <a:pt x="154" y="521"/>
                    <a:pt x="137" y="538"/>
                    <a:pt x="115" y="5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4466" y="2162"/>
              <a:ext cx="1532" cy="1239"/>
            </a:xfrm>
            <a:custGeom>
              <a:avLst/>
              <a:gdLst>
                <a:gd name="T0" fmla="*/ 576 w 845"/>
                <a:gd name="T1" fmla="*/ 0 h 683"/>
                <a:gd name="T2" fmla="*/ 0 w 845"/>
                <a:gd name="T3" fmla="*/ 0 h 683"/>
                <a:gd name="T4" fmla="*/ 0 w 845"/>
                <a:gd name="T5" fmla="*/ 77 h 683"/>
                <a:gd name="T6" fmla="*/ 576 w 845"/>
                <a:gd name="T7" fmla="*/ 77 h 683"/>
                <a:gd name="T8" fmla="*/ 768 w 845"/>
                <a:gd name="T9" fmla="*/ 269 h 683"/>
                <a:gd name="T10" fmla="*/ 576 w 845"/>
                <a:gd name="T11" fmla="*/ 461 h 683"/>
                <a:gd name="T12" fmla="*/ 301 w 845"/>
                <a:gd name="T13" fmla="*/ 461 h 683"/>
                <a:gd name="T14" fmla="*/ 408 w 845"/>
                <a:gd name="T15" fmla="*/ 376 h 683"/>
                <a:gd name="T16" fmla="*/ 360 w 845"/>
                <a:gd name="T17" fmla="*/ 316 h 683"/>
                <a:gd name="T18" fmla="*/ 130 w 845"/>
                <a:gd name="T19" fmla="*/ 499 h 683"/>
                <a:gd name="T20" fmla="*/ 360 w 845"/>
                <a:gd name="T21" fmla="*/ 683 h 683"/>
                <a:gd name="T22" fmla="*/ 408 w 845"/>
                <a:gd name="T23" fmla="*/ 623 h 683"/>
                <a:gd name="T24" fmla="*/ 301 w 845"/>
                <a:gd name="T25" fmla="*/ 538 h 683"/>
                <a:gd name="T26" fmla="*/ 576 w 845"/>
                <a:gd name="T27" fmla="*/ 538 h 683"/>
                <a:gd name="T28" fmla="*/ 845 w 845"/>
                <a:gd name="T29" fmla="*/ 269 h 683"/>
                <a:gd name="T30" fmla="*/ 576 w 845"/>
                <a:gd name="T3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5" h="683">
                  <a:moveTo>
                    <a:pt x="5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576" y="77"/>
                    <a:pt x="576" y="77"/>
                    <a:pt x="576" y="77"/>
                  </a:cubicBezTo>
                  <a:cubicBezTo>
                    <a:pt x="682" y="77"/>
                    <a:pt x="768" y="163"/>
                    <a:pt x="768" y="269"/>
                  </a:cubicBezTo>
                  <a:cubicBezTo>
                    <a:pt x="768" y="375"/>
                    <a:pt x="682" y="461"/>
                    <a:pt x="576" y="461"/>
                  </a:cubicBezTo>
                  <a:cubicBezTo>
                    <a:pt x="301" y="461"/>
                    <a:pt x="301" y="461"/>
                    <a:pt x="301" y="461"/>
                  </a:cubicBezTo>
                  <a:cubicBezTo>
                    <a:pt x="408" y="376"/>
                    <a:pt x="408" y="376"/>
                    <a:pt x="408" y="376"/>
                  </a:cubicBezTo>
                  <a:cubicBezTo>
                    <a:pt x="360" y="316"/>
                    <a:pt x="360" y="316"/>
                    <a:pt x="360" y="316"/>
                  </a:cubicBezTo>
                  <a:cubicBezTo>
                    <a:pt x="130" y="499"/>
                    <a:pt x="130" y="499"/>
                    <a:pt x="130" y="499"/>
                  </a:cubicBezTo>
                  <a:cubicBezTo>
                    <a:pt x="360" y="683"/>
                    <a:pt x="360" y="683"/>
                    <a:pt x="360" y="683"/>
                  </a:cubicBezTo>
                  <a:cubicBezTo>
                    <a:pt x="408" y="623"/>
                    <a:pt x="408" y="623"/>
                    <a:pt x="408" y="623"/>
                  </a:cubicBezTo>
                  <a:cubicBezTo>
                    <a:pt x="301" y="538"/>
                    <a:pt x="301" y="538"/>
                    <a:pt x="301" y="538"/>
                  </a:cubicBezTo>
                  <a:cubicBezTo>
                    <a:pt x="576" y="538"/>
                    <a:pt x="576" y="538"/>
                    <a:pt x="576" y="538"/>
                  </a:cubicBezTo>
                  <a:cubicBezTo>
                    <a:pt x="724" y="538"/>
                    <a:pt x="845" y="417"/>
                    <a:pt x="845" y="269"/>
                  </a:cubicBezTo>
                  <a:cubicBezTo>
                    <a:pt x="845" y="121"/>
                    <a:pt x="724" y="0"/>
                    <a:pt x="5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1678" y="1899"/>
              <a:ext cx="1645" cy="1239"/>
            </a:xfrm>
            <a:custGeom>
              <a:avLst/>
              <a:gdLst>
                <a:gd name="T0" fmla="*/ 77 w 907"/>
                <a:gd name="T1" fmla="*/ 414 h 683"/>
                <a:gd name="T2" fmla="*/ 269 w 907"/>
                <a:gd name="T3" fmla="*/ 222 h 683"/>
                <a:gd name="T4" fmla="*/ 736 w 907"/>
                <a:gd name="T5" fmla="*/ 222 h 683"/>
                <a:gd name="T6" fmla="*/ 629 w 907"/>
                <a:gd name="T7" fmla="*/ 307 h 683"/>
                <a:gd name="T8" fmla="*/ 677 w 907"/>
                <a:gd name="T9" fmla="*/ 367 h 683"/>
                <a:gd name="T10" fmla="*/ 907 w 907"/>
                <a:gd name="T11" fmla="*/ 183 h 683"/>
                <a:gd name="T12" fmla="*/ 677 w 907"/>
                <a:gd name="T13" fmla="*/ 0 h 683"/>
                <a:gd name="T14" fmla="*/ 629 w 907"/>
                <a:gd name="T15" fmla="*/ 60 h 683"/>
                <a:gd name="T16" fmla="*/ 736 w 907"/>
                <a:gd name="T17" fmla="*/ 145 h 683"/>
                <a:gd name="T18" fmla="*/ 269 w 907"/>
                <a:gd name="T19" fmla="*/ 145 h 683"/>
                <a:gd name="T20" fmla="*/ 0 w 907"/>
                <a:gd name="T21" fmla="*/ 414 h 683"/>
                <a:gd name="T22" fmla="*/ 269 w 907"/>
                <a:gd name="T23" fmla="*/ 683 h 683"/>
                <a:gd name="T24" fmla="*/ 692 w 907"/>
                <a:gd name="T25" fmla="*/ 683 h 683"/>
                <a:gd name="T26" fmla="*/ 692 w 907"/>
                <a:gd name="T27" fmla="*/ 606 h 683"/>
                <a:gd name="T28" fmla="*/ 269 w 907"/>
                <a:gd name="T29" fmla="*/ 606 h 683"/>
                <a:gd name="T30" fmla="*/ 77 w 907"/>
                <a:gd name="T31" fmla="*/ 41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7" h="683">
                  <a:moveTo>
                    <a:pt x="77" y="414"/>
                  </a:moveTo>
                  <a:cubicBezTo>
                    <a:pt x="77" y="308"/>
                    <a:pt x="163" y="222"/>
                    <a:pt x="269" y="222"/>
                  </a:cubicBezTo>
                  <a:cubicBezTo>
                    <a:pt x="736" y="222"/>
                    <a:pt x="736" y="222"/>
                    <a:pt x="736" y="222"/>
                  </a:cubicBezTo>
                  <a:cubicBezTo>
                    <a:pt x="629" y="307"/>
                    <a:pt x="629" y="307"/>
                    <a:pt x="629" y="307"/>
                  </a:cubicBezTo>
                  <a:cubicBezTo>
                    <a:pt x="677" y="367"/>
                    <a:pt x="677" y="367"/>
                    <a:pt x="677" y="367"/>
                  </a:cubicBezTo>
                  <a:cubicBezTo>
                    <a:pt x="907" y="183"/>
                    <a:pt x="907" y="183"/>
                    <a:pt x="907" y="183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29" y="60"/>
                    <a:pt x="629" y="60"/>
                    <a:pt x="629" y="60"/>
                  </a:cubicBezTo>
                  <a:cubicBezTo>
                    <a:pt x="736" y="145"/>
                    <a:pt x="736" y="145"/>
                    <a:pt x="736" y="145"/>
                  </a:cubicBezTo>
                  <a:cubicBezTo>
                    <a:pt x="269" y="145"/>
                    <a:pt x="269" y="145"/>
                    <a:pt x="269" y="145"/>
                  </a:cubicBezTo>
                  <a:cubicBezTo>
                    <a:pt x="121" y="145"/>
                    <a:pt x="0" y="266"/>
                    <a:pt x="0" y="414"/>
                  </a:cubicBezTo>
                  <a:cubicBezTo>
                    <a:pt x="0" y="562"/>
                    <a:pt x="121" y="683"/>
                    <a:pt x="269" y="683"/>
                  </a:cubicBezTo>
                  <a:cubicBezTo>
                    <a:pt x="692" y="683"/>
                    <a:pt x="692" y="683"/>
                    <a:pt x="692" y="683"/>
                  </a:cubicBezTo>
                  <a:cubicBezTo>
                    <a:pt x="692" y="606"/>
                    <a:pt x="692" y="606"/>
                    <a:pt x="692" y="606"/>
                  </a:cubicBezTo>
                  <a:cubicBezTo>
                    <a:pt x="269" y="606"/>
                    <a:pt x="269" y="606"/>
                    <a:pt x="269" y="606"/>
                  </a:cubicBezTo>
                  <a:cubicBezTo>
                    <a:pt x="163" y="606"/>
                    <a:pt x="77" y="520"/>
                    <a:pt x="77" y="4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43"/>
            <p:cNvSpPr>
              <a:spLocks noEditPoints="1"/>
            </p:cNvSpPr>
            <p:nvPr/>
          </p:nvSpPr>
          <p:spPr bwMode="auto">
            <a:xfrm>
              <a:off x="3073" y="2231"/>
              <a:ext cx="1531" cy="2091"/>
            </a:xfrm>
            <a:custGeom>
              <a:avLst/>
              <a:gdLst>
                <a:gd name="T0" fmla="*/ 844 w 844"/>
                <a:gd name="T1" fmla="*/ 423 h 1153"/>
                <a:gd name="T2" fmla="*/ 422 w 844"/>
                <a:gd name="T3" fmla="*/ 0 h 1153"/>
                <a:gd name="T4" fmla="*/ 0 w 844"/>
                <a:gd name="T5" fmla="*/ 423 h 1153"/>
                <a:gd name="T6" fmla="*/ 153 w 844"/>
                <a:gd name="T7" fmla="*/ 748 h 1153"/>
                <a:gd name="T8" fmla="*/ 153 w 844"/>
                <a:gd name="T9" fmla="*/ 769 h 1153"/>
                <a:gd name="T10" fmla="*/ 76 w 844"/>
                <a:gd name="T11" fmla="*/ 769 h 1153"/>
                <a:gd name="T12" fmla="*/ 76 w 844"/>
                <a:gd name="T13" fmla="*/ 845 h 1153"/>
                <a:gd name="T14" fmla="*/ 153 w 844"/>
                <a:gd name="T15" fmla="*/ 845 h 1153"/>
                <a:gd name="T16" fmla="*/ 153 w 844"/>
                <a:gd name="T17" fmla="*/ 922 h 1153"/>
                <a:gd name="T18" fmla="*/ 76 w 844"/>
                <a:gd name="T19" fmla="*/ 922 h 1153"/>
                <a:gd name="T20" fmla="*/ 76 w 844"/>
                <a:gd name="T21" fmla="*/ 999 h 1153"/>
                <a:gd name="T22" fmla="*/ 153 w 844"/>
                <a:gd name="T23" fmla="*/ 999 h 1153"/>
                <a:gd name="T24" fmla="*/ 153 w 844"/>
                <a:gd name="T25" fmla="*/ 1153 h 1153"/>
                <a:gd name="T26" fmla="*/ 691 w 844"/>
                <a:gd name="T27" fmla="*/ 1153 h 1153"/>
                <a:gd name="T28" fmla="*/ 691 w 844"/>
                <a:gd name="T29" fmla="*/ 999 h 1153"/>
                <a:gd name="T30" fmla="*/ 768 w 844"/>
                <a:gd name="T31" fmla="*/ 999 h 1153"/>
                <a:gd name="T32" fmla="*/ 768 w 844"/>
                <a:gd name="T33" fmla="*/ 922 h 1153"/>
                <a:gd name="T34" fmla="*/ 691 w 844"/>
                <a:gd name="T35" fmla="*/ 922 h 1153"/>
                <a:gd name="T36" fmla="*/ 691 w 844"/>
                <a:gd name="T37" fmla="*/ 845 h 1153"/>
                <a:gd name="T38" fmla="*/ 768 w 844"/>
                <a:gd name="T39" fmla="*/ 845 h 1153"/>
                <a:gd name="T40" fmla="*/ 768 w 844"/>
                <a:gd name="T41" fmla="*/ 769 h 1153"/>
                <a:gd name="T42" fmla="*/ 691 w 844"/>
                <a:gd name="T43" fmla="*/ 769 h 1153"/>
                <a:gd name="T44" fmla="*/ 691 w 844"/>
                <a:gd name="T45" fmla="*/ 748 h 1153"/>
                <a:gd name="T46" fmla="*/ 844 w 844"/>
                <a:gd name="T47" fmla="*/ 423 h 1153"/>
                <a:gd name="T48" fmla="*/ 614 w 844"/>
                <a:gd name="T49" fmla="*/ 922 h 1153"/>
                <a:gd name="T50" fmla="*/ 537 w 844"/>
                <a:gd name="T51" fmla="*/ 922 h 1153"/>
                <a:gd name="T52" fmla="*/ 537 w 844"/>
                <a:gd name="T53" fmla="*/ 999 h 1153"/>
                <a:gd name="T54" fmla="*/ 614 w 844"/>
                <a:gd name="T55" fmla="*/ 999 h 1153"/>
                <a:gd name="T56" fmla="*/ 614 w 844"/>
                <a:gd name="T57" fmla="*/ 1076 h 1153"/>
                <a:gd name="T58" fmla="*/ 230 w 844"/>
                <a:gd name="T59" fmla="*/ 1076 h 1153"/>
                <a:gd name="T60" fmla="*/ 230 w 844"/>
                <a:gd name="T61" fmla="*/ 999 h 1153"/>
                <a:gd name="T62" fmla="*/ 460 w 844"/>
                <a:gd name="T63" fmla="*/ 999 h 1153"/>
                <a:gd name="T64" fmla="*/ 460 w 844"/>
                <a:gd name="T65" fmla="*/ 922 h 1153"/>
                <a:gd name="T66" fmla="*/ 230 w 844"/>
                <a:gd name="T67" fmla="*/ 922 h 1153"/>
                <a:gd name="T68" fmla="*/ 230 w 844"/>
                <a:gd name="T69" fmla="*/ 845 h 1153"/>
                <a:gd name="T70" fmla="*/ 614 w 844"/>
                <a:gd name="T71" fmla="*/ 845 h 1153"/>
                <a:gd name="T72" fmla="*/ 614 w 844"/>
                <a:gd name="T73" fmla="*/ 922 h 1153"/>
                <a:gd name="T74" fmla="*/ 422 w 844"/>
                <a:gd name="T75" fmla="*/ 500 h 1153"/>
                <a:gd name="T76" fmla="*/ 345 w 844"/>
                <a:gd name="T77" fmla="*/ 423 h 1153"/>
                <a:gd name="T78" fmla="*/ 422 w 844"/>
                <a:gd name="T79" fmla="*/ 346 h 1153"/>
                <a:gd name="T80" fmla="*/ 499 w 844"/>
                <a:gd name="T81" fmla="*/ 423 h 1153"/>
                <a:gd name="T82" fmla="*/ 422 w 844"/>
                <a:gd name="T83" fmla="*/ 500 h 1153"/>
                <a:gd name="T84" fmla="*/ 460 w 844"/>
                <a:gd name="T85" fmla="*/ 769 h 1153"/>
                <a:gd name="T86" fmla="*/ 460 w 844"/>
                <a:gd name="T87" fmla="*/ 571 h 1153"/>
                <a:gd name="T88" fmla="*/ 576 w 844"/>
                <a:gd name="T89" fmla="*/ 423 h 1153"/>
                <a:gd name="T90" fmla="*/ 422 w 844"/>
                <a:gd name="T91" fmla="*/ 269 h 1153"/>
                <a:gd name="T92" fmla="*/ 268 w 844"/>
                <a:gd name="T93" fmla="*/ 423 h 1153"/>
                <a:gd name="T94" fmla="*/ 384 w 844"/>
                <a:gd name="T95" fmla="*/ 571 h 1153"/>
                <a:gd name="T96" fmla="*/ 384 w 844"/>
                <a:gd name="T97" fmla="*/ 769 h 1153"/>
                <a:gd name="T98" fmla="*/ 230 w 844"/>
                <a:gd name="T99" fmla="*/ 769 h 1153"/>
                <a:gd name="T100" fmla="*/ 230 w 844"/>
                <a:gd name="T101" fmla="*/ 710 h 1153"/>
                <a:gd name="T102" fmla="*/ 215 w 844"/>
                <a:gd name="T103" fmla="*/ 699 h 1153"/>
                <a:gd name="T104" fmla="*/ 76 w 844"/>
                <a:gd name="T105" fmla="*/ 423 h 1153"/>
                <a:gd name="T106" fmla="*/ 422 w 844"/>
                <a:gd name="T107" fmla="*/ 77 h 1153"/>
                <a:gd name="T108" fmla="*/ 768 w 844"/>
                <a:gd name="T109" fmla="*/ 423 h 1153"/>
                <a:gd name="T110" fmla="*/ 629 w 844"/>
                <a:gd name="T111" fmla="*/ 699 h 1153"/>
                <a:gd name="T112" fmla="*/ 614 w 844"/>
                <a:gd name="T113" fmla="*/ 710 h 1153"/>
                <a:gd name="T114" fmla="*/ 614 w 844"/>
                <a:gd name="T115" fmla="*/ 769 h 1153"/>
                <a:gd name="T116" fmla="*/ 460 w 844"/>
                <a:gd name="T117" fmla="*/ 769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44" h="1153">
                  <a:moveTo>
                    <a:pt x="844" y="423"/>
                  </a:moveTo>
                  <a:cubicBezTo>
                    <a:pt x="844" y="190"/>
                    <a:pt x="655" y="0"/>
                    <a:pt x="422" y="0"/>
                  </a:cubicBezTo>
                  <a:cubicBezTo>
                    <a:pt x="189" y="0"/>
                    <a:pt x="0" y="190"/>
                    <a:pt x="0" y="423"/>
                  </a:cubicBezTo>
                  <a:cubicBezTo>
                    <a:pt x="0" y="550"/>
                    <a:pt x="55" y="668"/>
                    <a:pt x="153" y="748"/>
                  </a:cubicBezTo>
                  <a:cubicBezTo>
                    <a:pt x="153" y="769"/>
                    <a:pt x="153" y="769"/>
                    <a:pt x="153" y="769"/>
                  </a:cubicBezTo>
                  <a:cubicBezTo>
                    <a:pt x="76" y="769"/>
                    <a:pt x="76" y="769"/>
                    <a:pt x="76" y="769"/>
                  </a:cubicBezTo>
                  <a:cubicBezTo>
                    <a:pt x="76" y="845"/>
                    <a:pt x="76" y="845"/>
                    <a:pt x="76" y="845"/>
                  </a:cubicBezTo>
                  <a:cubicBezTo>
                    <a:pt x="153" y="845"/>
                    <a:pt x="153" y="845"/>
                    <a:pt x="153" y="845"/>
                  </a:cubicBezTo>
                  <a:cubicBezTo>
                    <a:pt x="153" y="922"/>
                    <a:pt x="153" y="922"/>
                    <a:pt x="153" y="922"/>
                  </a:cubicBezTo>
                  <a:cubicBezTo>
                    <a:pt x="76" y="922"/>
                    <a:pt x="76" y="922"/>
                    <a:pt x="76" y="922"/>
                  </a:cubicBezTo>
                  <a:cubicBezTo>
                    <a:pt x="76" y="999"/>
                    <a:pt x="76" y="999"/>
                    <a:pt x="76" y="999"/>
                  </a:cubicBezTo>
                  <a:cubicBezTo>
                    <a:pt x="153" y="999"/>
                    <a:pt x="153" y="999"/>
                    <a:pt x="153" y="999"/>
                  </a:cubicBezTo>
                  <a:cubicBezTo>
                    <a:pt x="153" y="1153"/>
                    <a:pt x="153" y="1153"/>
                    <a:pt x="153" y="1153"/>
                  </a:cubicBezTo>
                  <a:cubicBezTo>
                    <a:pt x="691" y="1153"/>
                    <a:pt x="691" y="1153"/>
                    <a:pt x="691" y="1153"/>
                  </a:cubicBezTo>
                  <a:cubicBezTo>
                    <a:pt x="691" y="999"/>
                    <a:pt x="691" y="999"/>
                    <a:pt x="691" y="999"/>
                  </a:cubicBezTo>
                  <a:cubicBezTo>
                    <a:pt x="768" y="999"/>
                    <a:pt x="768" y="999"/>
                    <a:pt x="768" y="999"/>
                  </a:cubicBezTo>
                  <a:cubicBezTo>
                    <a:pt x="768" y="922"/>
                    <a:pt x="768" y="922"/>
                    <a:pt x="768" y="922"/>
                  </a:cubicBezTo>
                  <a:cubicBezTo>
                    <a:pt x="691" y="922"/>
                    <a:pt x="691" y="922"/>
                    <a:pt x="691" y="922"/>
                  </a:cubicBezTo>
                  <a:cubicBezTo>
                    <a:pt x="691" y="845"/>
                    <a:pt x="691" y="845"/>
                    <a:pt x="691" y="845"/>
                  </a:cubicBezTo>
                  <a:cubicBezTo>
                    <a:pt x="768" y="845"/>
                    <a:pt x="768" y="845"/>
                    <a:pt x="768" y="845"/>
                  </a:cubicBezTo>
                  <a:cubicBezTo>
                    <a:pt x="768" y="769"/>
                    <a:pt x="768" y="769"/>
                    <a:pt x="768" y="769"/>
                  </a:cubicBezTo>
                  <a:cubicBezTo>
                    <a:pt x="691" y="769"/>
                    <a:pt x="691" y="769"/>
                    <a:pt x="691" y="769"/>
                  </a:cubicBezTo>
                  <a:cubicBezTo>
                    <a:pt x="691" y="748"/>
                    <a:pt x="691" y="748"/>
                    <a:pt x="691" y="748"/>
                  </a:cubicBezTo>
                  <a:cubicBezTo>
                    <a:pt x="789" y="668"/>
                    <a:pt x="844" y="550"/>
                    <a:pt x="844" y="423"/>
                  </a:cubicBezTo>
                  <a:close/>
                  <a:moveTo>
                    <a:pt x="614" y="922"/>
                  </a:moveTo>
                  <a:cubicBezTo>
                    <a:pt x="537" y="922"/>
                    <a:pt x="537" y="922"/>
                    <a:pt x="537" y="922"/>
                  </a:cubicBezTo>
                  <a:cubicBezTo>
                    <a:pt x="537" y="999"/>
                    <a:pt x="537" y="999"/>
                    <a:pt x="537" y="999"/>
                  </a:cubicBezTo>
                  <a:cubicBezTo>
                    <a:pt x="614" y="999"/>
                    <a:pt x="614" y="999"/>
                    <a:pt x="614" y="999"/>
                  </a:cubicBezTo>
                  <a:cubicBezTo>
                    <a:pt x="614" y="1076"/>
                    <a:pt x="614" y="1076"/>
                    <a:pt x="614" y="1076"/>
                  </a:cubicBezTo>
                  <a:cubicBezTo>
                    <a:pt x="230" y="1076"/>
                    <a:pt x="230" y="1076"/>
                    <a:pt x="230" y="1076"/>
                  </a:cubicBezTo>
                  <a:cubicBezTo>
                    <a:pt x="230" y="999"/>
                    <a:pt x="230" y="999"/>
                    <a:pt x="230" y="999"/>
                  </a:cubicBezTo>
                  <a:cubicBezTo>
                    <a:pt x="460" y="999"/>
                    <a:pt x="460" y="999"/>
                    <a:pt x="460" y="999"/>
                  </a:cubicBezTo>
                  <a:cubicBezTo>
                    <a:pt x="460" y="922"/>
                    <a:pt x="460" y="922"/>
                    <a:pt x="460" y="922"/>
                  </a:cubicBezTo>
                  <a:cubicBezTo>
                    <a:pt x="230" y="922"/>
                    <a:pt x="230" y="922"/>
                    <a:pt x="230" y="922"/>
                  </a:cubicBezTo>
                  <a:cubicBezTo>
                    <a:pt x="230" y="845"/>
                    <a:pt x="230" y="845"/>
                    <a:pt x="230" y="845"/>
                  </a:cubicBezTo>
                  <a:cubicBezTo>
                    <a:pt x="614" y="845"/>
                    <a:pt x="614" y="845"/>
                    <a:pt x="614" y="845"/>
                  </a:cubicBezTo>
                  <a:lnTo>
                    <a:pt x="614" y="922"/>
                  </a:lnTo>
                  <a:close/>
                  <a:moveTo>
                    <a:pt x="422" y="500"/>
                  </a:moveTo>
                  <a:cubicBezTo>
                    <a:pt x="380" y="500"/>
                    <a:pt x="345" y="465"/>
                    <a:pt x="345" y="423"/>
                  </a:cubicBezTo>
                  <a:cubicBezTo>
                    <a:pt x="345" y="380"/>
                    <a:pt x="380" y="346"/>
                    <a:pt x="422" y="346"/>
                  </a:cubicBezTo>
                  <a:cubicBezTo>
                    <a:pt x="464" y="346"/>
                    <a:pt x="499" y="380"/>
                    <a:pt x="499" y="423"/>
                  </a:cubicBezTo>
                  <a:cubicBezTo>
                    <a:pt x="499" y="465"/>
                    <a:pt x="464" y="500"/>
                    <a:pt x="422" y="500"/>
                  </a:cubicBezTo>
                  <a:close/>
                  <a:moveTo>
                    <a:pt x="460" y="769"/>
                  </a:moveTo>
                  <a:cubicBezTo>
                    <a:pt x="460" y="571"/>
                    <a:pt x="460" y="571"/>
                    <a:pt x="460" y="571"/>
                  </a:cubicBezTo>
                  <a:cubicBezTo>
                    <a:pt x="527" y="554"/>
                    <a:pt x="576" y="494"/>
                    <a:pt x="576" y="423"/>
                  </a:cubicBezTo>
                  <a:cubicBezTo>
                    <a:pt x="576" y="338"/>
                    <a:pt x="507" y="269"/>
                    <a:pt x="422" y="269"/>
                  </a:cubicBezTo>
                  <a:cubicBezTo>
                    <a:pt x="337" y="269"/>
                    <a:pt x="268" y="338"/>
                    <a:pt x="268" y="423"/>
                  </a:cubicBezTo>
                  <a:cubicBezTo>
                    <a:pt x="268" y="494"/>
                    <a:pt x="318" y="554"/>
                    <a:pt x="384" y="571"/>
                  </a:cubicBezTo>
                  <a:cubicBezTo>
                    <a:pt x="384" y="769"/>
                    <a:pt x="384" y="769"/>
                    <a:pt x="384" y="769"/>
                  </a:cubicBezTo>
                  <a:cubicBezTo>
                    <a:pt x="230" y="769"/>
                    <a:pt x="230" y="769"/>
                    <a:pt x="230" y="769"/>
                  </a:cubicBezTo>
                  <a:cubicBezTo>
                    <a:pt x="230" y="710"/>
                    <a:pt x="230" y="710"/>
                    <a:pt x="230" y="710"/>
                  </a:cubicBezTo>
                  <a:cubicBezTo>
                    <a:pt x="215" y="699"/>
                    <a:pt x="215" y="699"/>
                    <a:pt x="215" y="699"/>
                  </a:cubicBezTo>
                  <a:cubicBezTo>
                    <a:pt x="127" y="633"/>
                    <a:pt x="76" y="532"/>
                    <a:pt x="76" y="423"/>
                  </a:cubicBezTo>
                  <a:cubicBezTo>
                    <a:pt x="76" y="232"/>
                    <a:pt x="231" y="77"/>
                    <a:pt x="422" y="77"/>
                  </a:cubicBezTo>
                  <a:cubicBezTo>
                    <a:pt x="613" y="77"/>
                    <a:pt x="768" y="232"/>
                    <a:pt x="768" y="423"/>
                  </a:cubicBezTo>
                  <a:cubicBezTo>
                    <a:pt x="768" y="532"/>
                    <a:pt x="717" y="633"/>
                    <a:pt x="629" y="699"/>
                  </a:cubicBezTo>
                  <a:cubicBezTo>
                    <a:pt x="614" y="710"/>
                    <a:pt x="614" y="710"/>
                    <a:pt x="614" y="710"/>
                  </a:cubicBezTo>
                  <a:cubicBezTo>
                    <a:pt x="614" y="769"/>
                    <a:pt x="614" y="769"/>
                    <a:pt x="614" y="769"/>
                  </a:cubicBezTo>
                  <a:lnTo>
                    <a:pt x="460" y="7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2306" y="281"/>
              <a:ext cx="557" cy="1253"/>
            </a:xfrm>
            <a:custGeom>
              <a:avLst/>
              <a:gdLst>
                <a:gd name="T0" fmla="*/ 154 w 307"/>
                <a:gd name="T1" fmla="*/ 154 h 691"/>
                <a:gd name="T2" fmla="*/ 231 w 307"/>
                <a:gd name="T3" fmla="*/ 230 h 691"/>
                <a:gd name="T4" fmla="*/ 307 w 307"/>
                <a:gd name="T5" fmla="*/ 230 h 691"/>
                <a:gd name="T6" fmla="*/ 192 w 307"/>
                <a:gd name="T7" fmla="*/ 82 h 691"/>
                <a:gd name="T8" fmla="*/ 192 w 307"/>
                <a:gd name="T9" fmla="*/ 0 h 691"/>
                <a:gd name="T10" fmla="*/ 115 w 307"/>
                <a:gd name="T11" fmla="*/ 0 h 691"/>
                <a:gd name="T12" fmla="*/ 115 w 307"/>
                <a:gd name="T13" fmla="*/ 82 h 691"/>
                <a:gd name="T14" fmla="*/ 0 w 307"/>
                <a:gd name="T15" fmla="*/ 230 h 691"/>
                <a:gd name="T16" fmla="*/ 154 w 307"/>
                <a:gd name="T17" fmla="*/ 384 h 691"/>
                <a:gd name="T18" fmla="*/ 231 w 307"/>
                <a:gd name="T19" fmla="*/ 461 h 691"/>
                <a:gd name="T20" fmla="*/ 154 w 307"/>
                <a:gd name="T21" fmla="*/ 538 h 691"/>
                <a:gd name="T22" fmla="*/ 77 w 307"/>
                <a:gd name="T23" fmla="*/ 461 h 691"/>
                <a:gd name="T24" fmla="*/ 0 w 307"/>
                <a:gd name="T25" fmla="*/ 461 h 691"/>
                <a:gd name="T26" fmla="*/ 115 w 307"/>
                <a:gd name="T27" fmla="*/ 609 h 691"/>
                <a:gd name="T28" fmla="*/ 115 w 307"/>
                <a:gd name="T29" fmla="*/ 691 h 691"/>
                <a:gd name="T30" fmla="*/ 192 w 307"/>
                <a:gd name="T31" fmla="*/ 691 h 691"/>
                <a:gd name="T32" fmla="*/ 192 w 307"/>
                <a:gd name="T33" fmla="*/ 609 h 691"/>
                <a:gd name="T34" fmla="*/ 307 w 307"/>
                <a:gd name="T35" fmla="*/ 461 h 691"/>
                <a:gd name="T36" fmla="*/ 154 w 307"/>
                <a:gd name="T37" fmla="*/ 307 h 691"/>
                <a:gd name="T38" fmla="*/ 77 w 307"/>
                <a:gd name="T39" fmla="*/ 230 h 691"/>
                <a:gd name="T40" fmla="*/ 154 w 307"/>
                <a:gd name="T41" fmla="*/ 154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7" h="691">
                  <a:moveTo>
                    <a:pt x="154" y="154"/>
                  </a:moveTo>
                  <a:cubicBezTo>
                    <a:pt x="196" y="154"/>
                    <a:pt x="231" y="188"/>
                    <a:pt x="231" y="230"/>
                  </a:cubicBezTo>
                  <a:cubicBezTo>
                    <a:pt x="307" y="230"/>
                    <a:pt x="307" y="230"/>
                    <a:pt x="307" y="230"/>
                  </a:cubicBezTo>
                  <a:cubicBezTo>
                    <a:pt x="307" y="159"/>
                    <a:pt x="258" y="99"/>
                    <a:pt x="192" y="8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49" y="99"/>
                    <a:pt x="0" y="159"/>
                    <a:pt x="0" y="230"/>
                  </a:cubicBezTo>
                  <a:cubicBezTo>
                    <a:pt x="0" y="315"/>
                    <a:pt x="69" y="384"/>
                    <a:pt x="154" y="384"/>
                  </a:cubicBezTo>
                  <a:cubicBezTo>
                    <a:pt x="196" y="384"/>
                    <a:pt x="231" y="419"/>
                    <a:pt x="231" y="461"/>
                  </a:cubicBezTo>
                  <a:cubicBezTo>
                    <a:pt x="231" y="503"/>
                    <a:pt x="196" y="538"/>
                    <a:pt x="154" y="538"/>
                  </a:cubicBezTo>
                  <a:cubicBezTo>
                    <a:pt x="111" y="538"/>
                    <a:pt x="77" y="503"/>
                    <a:pt x="77" y="461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532"/>
                    <a:pt x="49" y="592"/>
                    <a:pt x="115" y="609"/>
                  </a:cubicBezTo>
                  <a:cubicBezTo>
                    <a:pt x="115" y="691"/>
                    <a:pt x="115" y="691"/>
                    <a:pt x="115" y="691"/>
                  </a:cubicBezTo>
                  <a:cubicBezTo>
                    <a:pt x="192" y="691"/>
                    <a:pt x="192" y="691"/>
                    <a:pt x="192" y="691"/>
                  </a:cubicBezTo>
                  <a:cubicBezTo>
                    <a:pt x="192" y="609"/>
                    <a:pt x="192" y="609"/>
                    <a:pt x="192" y="609"/>
                  </a:cubicBezTo>
                  <a:cubicBezTo>
                    <a:pt x="258" y="592"/>
                    <a:pt x="307" y="532"/>
                    <a:pt x="307" y="461"/>
                  </a:cubicBezTo>
                  <a:cubicBezTo>
                    <a:pt x="307" y="376"/>
                    <a:pt x="238" y="307"/>
                    <a:pt x="154" y="307"/>
                  </a:cubicBezTo>
                  <a:cubicBezTo>
                    <a:pt x="111" y="307"/>
                    <a:pt x="77" y="273"/>
                    <a:pt x="77" y="230"/>
                  </a:cubicBezTo>
                  <a:cubicBezTo>
                    <a:pt x="77" y="188"/>
                    <a:pt x="111" y="154"/>
                    <a:pt x="154" y="1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Rectangle 45"/>
            <p:cNvSpPr>
              <a:spLocks noChangeArrowheads="1"/>
            </p:cNvSpPr>
            <p:nvPr/>
          </p:nvSpPr>
          <p:spPr bwMode="auto">
            <a:xfrm>
              <a:off x="3073" y="838"/>
              <a:ext cx="138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Rectangle 46"/>
            <p:cNvSpPr>
              <a:spLocks noChangeArrowheads="1"/>
            </p:cNvSpPr>
            <p:nvPr/>
          </p:nvSpPr>
          <p:spPr bwMode="auto">
            <a:xfrm>
              <a:off x="1958" y="838"/>
              <a:ext cx="139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47"/>
            <p:cNvSpPr>
              <a:spLocks/>
            </p:cNvSpPr>
            <p:nvPr/>
          </p:nvSpPr>
          <p:spPr bwMode="auto">
            <a:xfrm>
              <a:off x="1678" y="2"/>
              <a:ext cx="1812" cy="1812"/>
            </a:xfrm>
            <a:custGeom>
              <a:avLst/>
              <a:gdLst>
                <a:gd name="T0" fmla="*/ 500 w 999"/>
                <a:gd name="T1" fmla="*/ 999 h 999"/>
                <a:gd name="T2" fmla="*/ 826 w 999"/>
                <a:gd name="T3" fmla="*/ 878 h 999"/>
                <a:gd name="T4" fmla="*/ 776 w 999"/>
                <a:gd name="T5" fmla="*/ 820 h 999"/>
                <a:gd name="T6" fmla="*/ 500 w 999"/>
                <a:gd name="T7" fmla="*/ 922 h 999"/>
                <a:gd name="T8" fmla="*/ 77 w 999"/>
                <a:gd name="T9" fmla="*/ 500 h 999"/>
                <a:gd name="T10" fmla="*/ 500 w 999"/>
                <a:gd name="T11" fmla="*/ 77 h 999"/>
                <a:gd name="T12" fmla="*/ 922 w 999"/>
                <a:gd name="T13" fmla="*/ 500 h 999"/>
                <a:gd name="T14" fmla="*/ 829 w 999"/>
                <a:gd name="T15" fmla="*/ 764 h 999"/>
                <a:gd name="T16" fmla="*/ 889 w 999"/>
                <a:gd name="T17" fmla="*/ 812 h 999"/>
                <a:gd name="T18" fmla="*/ 999 w 999"/>
                <a:gd name="T19" fmla="*/ 500 h 999"/>
                <a:gd name="T20" fmla="*/ 500 w 999"/>
                <a:gd name="T21" fmla="*/ 0 h 999"/>
                <a:gd name="T22" fmla="*/ 0 w 999"/>
                <a:gd name="T23" fmla="*/ 500 h 999"/>
                <a:gd name="T24" fmla="*/ 500 w 999"/>
                <a:gd name="T25" fmla="*/ 999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9" h="999">
                  <a:moveTo>
                    <a:pt x="500" y="999"/>
                  </a:moveTo>
                  <a:cubicBezTo>
                    <a:pt x="619" y="999"/>
                    <a:pt x="735" y="956"/>
                    <a:pt x="826" y="878"/>
                  </a:cubicBezTo>
                  <a:cubicBezTo>
                    <a:pt x="776" y="820"/>
                    <a:pt x="776" y="820"/>
                    <a:pt x="776" y="820"/>
                  </a:cubicBezTo>
                  <a:cubicBezTo>
                    <a:pt x="699" y="886"/>
                    <a:pt x="601" y="922"/>
                    <a:pt x="500" y="922"/>
                  </a:cubicBezTo>
                  <a:cubicBezTo>
                    <a:pt x="267" y="922"/>
                    <a:pt x="77" y="733"/>
                    <a:pt x="77" y="500"/>
                  </a:cubicBezTo>
                  <a:cubicBezTo>
                    <a:pt x="77" y="267"/>
                    <a:pt x="267" y="77"/>
                    <a:pt x="500" y="77"/>
                  </a:cubicBezTo>
                  <a:cubicBezTo>
                    <a:pt x="733" y="77"/>
                    <a:pt x="922" y="267"/>
                    <a:pt x="922" y="500"/>
                  </a:cubicBezTo>
                  <a:cubicBezTo>
                    <a:pt x="922" y="597"/>
                    <a:pt x="890" y="689"/>
                    <a:pt x="829" y="764"/>
                  </a:cubicBezTo>
                  <a:cubicBezTo>
                    <a:pt x="889" y="812"/>
                    <a:pt x="889" y="812"/>
                    <a:pt x="889" y="812"/>
                  </a:cubicBezTo>
                  <a:cubicBezTo>
                    <a:pt x="960" y="724"/>
                    <a:pt x="999" y="613"/>
                    <a:pt x="999" y="500"/>
                  </a:cubicBezTo>
                  <a:cubicBezTo>
                    <a:pt x="999" y="224"/>
                    <a:pt x="775" y="0"/>
                    <a:pt x="500" y="0"/>
                  </a:cubicBezTo>
                  <a:cubicBezTo>
                    <a:pt x="224" y="0"/>
                    <a:pt x="0" y="224"/>
                    <a:pt x="0" y="500"/>
                  </a:cubicBezTo>
                  <a:cubicBezTo>
                    <a:pt x="0" y="775"/>
                    <a:pt x="224" y="999"/>
                    <a:pt x="500" y="9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48"/>
            <p:cNvSpPr>
              <a:spLocks/>
            </p:cNvSpPr>
            <p:nvPr/>
          </p:nvSpPr>
          <p:spPr bwMode="auto">
            <a:xfrm>
              <a:off x="4186" y="2"/>
              <a:ext cx="1812" cy="1812"/>
            </a:xfrm>
            <a:custGeom>
              <a:avLst/>
              <a:gdLst>
                <a:gd name="T0" fmla="*/ 499 w 999"/>
                <a:gd name="T1" fmla="*/ 999 h 999"/>
                <a:gd name="T2" fmla="*/ 825 w 999"/>
                <a:gd name="T3" fmla="*/ 878 h 999"/>
                <a:gd name="T4" fmla="*/ 775 w 999"/>
                <a:gd name="T5" fmla="*/ 820 h 999"/>
                <a:gd name="T6" fmla="*/ 499 w 999"/>
                <a:gd name="T7" fmla="*/ 922 h 999"/>
                <a:gd name="T8" fmla="*/ 77 w 999"/>
                <a:gd name="T9" fmla="*/ 500 h 999"/>
                <a:gd name="T10" fmla="*/ 499 w 999"/>
                <a:gd name="T11" fmla="*/ 77 h 999"/>
                <a:gd name="T12" fmla="*/ 922 w 999"/>
                <a:gd name="T13" fmla="*/ 500 h 999"/>
                <a:gd name="T14" fmla="*/ 829 w 999"/>
                <a:gd name="T15" fmla="*/ 764 h 999"/>
                <a:gd name="T16" fmla="*/ 888 w 999"/>
                <a:gd name="T17" fmla="*/ 812 h 999"/>
                <a:gd name="T18" fmla="*/ 999 w 999"/>
                <a:gd name="T19" fmla="*/ 500 h 999"/>
                <a:gd name="T20" fmla="*/ 499 w 999"/>
                <a:gd name="T21" fmla="*/ 0 h 999"/>
                <a:gd name="T22" fmla="*/ 0 w 999"/>
                <a:gd name="T23" fmla="*/ 500 h 999"/>
                <a:gd name="T24" fmla="*/ 499 w 999"/>
                <a:gd name="T25" fmla="*/ 999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9" h="999">
                  <a:moveTo>
                    <a:pt x="499" y="999"/>
                  </a:moveTo>
                  <a:cubicBezTo>
                    <a:pt x="619" y="999"/>
                    <a:pt x="735" y="956"/>
                    <a:pt x="825" y="878"/>
                  </a:cubicBezTo>
                  <a:cubicBezTo>
                    <a:pt x="775" y="820"/>
                    <a:pt x="775" y="820"/>
                    <a:pt x="775" y="820"/>
                  </a:cubicBezTo>
                  <a:cubicBezTo>
                    <a:pt x="699" y="886"/>
                    <a:pt x="601" y="922"/>
                    <a:pt x="499" y="922"/>
                  </a:cubicBezTo>
                  <a:cubicBezTo>
                    <a:pt x="266" y="922"/>
                    <a:pt x="77" y="733"/>
                    <a:pt x="77" y="500"/>
                  </a:cubicBezTo>
                  <a:cubicBezTo>
                    <a:pt x="77" y="267"/>
                    <a:pt x="266" y="77"/>
                    <a:pt x="499" y="77"/>
                  </a:cubicBezTo>
                  <a:cubicBezTo>
                    <a:pt x="732" y="77"/>
                    <a:pt x="922" y="267"/>
                    <a:pt x="922" y="500"/>
                  </a:cubicBezTo>
                  <a:cubicBezTo>
                    <a:pt x="922" y="597"/>
                    <a:pt x="890" y="689"/>
                    <a:pt x="829" y="764"/>
                  </a:cubicBezTo>
                  <a:cubicBezTo>
                    <a:pt x="888" y="812"/>
                    <a:pt x="888" y="812"/>
                    <a:pt x="888" y="812"/>
                  </a:cubicBezTo>
                  <a:cubicBezTo>
                    <a:pt x="959" y="724"/>
                    <a:pt x="999" y="613"/>
                    <a:pt x="999" y="500"/>
                  </a:cubicBezTo>
                  <a:cubicBezTo>
                    <a:pt x="999" y="224"/>
                    <a:pt x="775" y="0"/>
                    <a:pt x="499" y="0"/>
                  </a:cubicBezTo>
                  <a:cubicBezTo>
                    <a:pt x="224" y="0"/>
                    <a:pt x="0" y="224"/>
                    <a:pt x="0" y="500"/>
                  </a:cubicBezTo>
                  <a:cubicBezTo>
                    <a:pt x="0" y="775"/>
                    <a:pt x="224" y="999"/>
                    <a:pt x="499" y="9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3" name="Rectangle 102"/>
          <p:cNvSpPr/>
          <p:nvPr/>
        </p:nvSpPr>
        <p:spPr>
          <a:xfrm>
            <a:off x="5136203" y="4408736"/>
            <a:ext cx="19957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5383736" y="3701919"/>
            <a:ext cx="15007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CADRE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JURIDIQUE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914900" y="2918858"/>
            <a:ext cx="2438400" cy="2712686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Rectangle 105"/>
          <p:cNvSpPr/>
          <p:nvPr/>
        </p:nvSpPr>
        <p:spPr>
          <a:xfrm>
            <a:off x="5424492" y="267483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7" name="Rectangle 126"/>
          <p:cNvSpPr/>
          <p:nvPr/>
        </p:nvSpPr>
        <p:spPr>
          <a:xfrm>
            <a:off x="8574233" y="4408736"/>
            <a:ext cx="18336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8808839" y="3701919"/>
            <a:ext cx="14830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CHIFFRE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+mj-lt"/>
              </a:rPr>
              <a:t>D’AFFAIRE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8271875" y="2918858"/>
            <a:ext cx="2438400" cy="2712686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0" name="Rectangle 129"/>
          <p:cNvSpPr/>
          <p:nvPr/>
        </p:nvSpPr>
        <p:spPr>
          <a:xfrm>
            <a:off x="8781467" y="2674838"/>
            <a:ext cx="1419217" cy="43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0" name="Group 51"/>
          <p:cNvGrpSpPr>
            <a:grpSpLocks noChangeAspect="1"/>
          </p:cNvGrpSpPr>
          <p:nvPr/>
        </p:nvGrpSpPr>
        <p:grpSpPr bwMode="auto">
          <a:xfrm>
            <a:off x="5643191" y="2325004"/>
            <a:ext cx="981818" cy="981818"/>
            <a:chOff x="1678" y="2"/>
            <a:chExt cx="4320" cy="4320"/>
          </a:xfrm>
        </p:grpSpPr>
        <p:sp>
          <p:nvSpPr>
            <p:cNvPr id="62" name="Freeform 52"/>
            <p:cNvSpPr>
              <a:spLocks/>
            </p:cNvSpPr>
            <p:nvPr/>
          </p:nvSpPr>
          <p:spPr bwMode="auto">
            <a:xfrm>
              <a:off x="1749" y="73"/>
              <a:ext cx="557" cy="3065"/>
            </a:xfrm>
            <a:custGeom>
              <a:avLst/>
              <a:gdLst>
                <a:gd name="T0" fmla="*/ 153 w 307"/>
                <a:gd name="T1" fmla="*/ 0 h 1690"/>
                <a:gd name="T2" fmla="*/ 153 w 307"/>
                <a:gd name="T3" fmla="*/ 0 h 1690"/>
                <a:gd name="T4" fmla="*/ 307 w 307"/>
                <a:gd name="T5" fmla="*/ 153 h 1690"/>
                <a:gd name="T6" fmla="*/ 307 w 307"/>
                <a:gd name="T7" fmla="*/ 1690 h 1690"/>
                <a:gd name="T8" fmla="*/ 0 w 307"/>
                <a:gd name="T9" fmla="*/ 1690 h 1690"/>
                <a:gd name="T10" fmla="*/ 0 w 307"/>
                <a:gd name="T11" fmla="*/ 153 h 1690"/>
                <a:gd name="T12" fmla="*/ 153 w 307"/>
                <a:gd name="T13" fmla="*/ 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690"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238" y="0"/>
                    <a:pt x="307" y="69"/>
                    <a:pt x="307" y="153"/>
                  </a:cubicBezTo>
                  <a:cubicBezTo>
                    <a:pt x="307" y="1690"/>
                    <a:pt x="307" y="1690"/>
                    <a:pt x="307" y="1690"/>
                  </a:cubicBezTo>
                  <a:cubicBezTo>
                    <a:pt x="0" y="1690"/>
                    <a:pt x="0" y="1690"/>
                    <a:pt x="0" y="169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69"/>
                    <a:pt x="69" y="0"/>
                    <a:pt x="153" y="0"/>
                  </a:cubicBezTo>
                  <a:close/>
                </a:path>
              </a:pathLst>
            </a:cu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53"/>
            <p:cNvSpPr>
              <a:spLocks/>
            </p:cNvSpPr>
            <p:nvPr/>
          </p:nvSpPr>
          <p:spPr bwMode="auto">
            <a:xfrm>
              <a:off x="1749" y="73"/>
              <a:ext cx="557" cy="3065"/>
            </a:xfrm>
            <a:custGeom>
              <a:avLst/>
              <a:gdLst>
                <a:gd name="T0" fmla="*/ 153 w 307"/>
                <a:gd name="T1" fmla="*/ 0 h 1690"/>
                <a:gd name="T2" fmla="*/ 0 w 307"/>
                <a:gd name="T3" fmla="*/ 153 h 1690"/>
                <a:gd name="T4" fmla="*/ 0 w 307"/>
                <a:gd name="T5" fmla="*/ 211 h 1690"/>
                <a:gd name="T6" fmla="*/ 96 w 307"/>
                <a:gd name="T7" fmla="*/ 115 h 1690"/>
                <a:gd name="T8" fmla="*/ 192 w 307"/>
                <a:gd name="T9" fmla="*/ 211 h 1690"/>
                <a:gd name="T10" fmla="*/ 192 w 307"/>
                <a:gd name="T11" fmla="*/ 1690 h 1690"/>
                <a:gd name="T12" fmla="*/ 307 w 307"/>
                <a:gd name="T13" fmla="*/ 1690 h 1690"/>
                <a:gd name="T14" fmla="*/ 307 w 307"/>
                <a:gd name="T15" fmla="*/ 153 h 1690"/>
                <a:gd name="T16" fmla="*/ 153 w 307"/>
                <a:gd name="T17" fmla="*/ 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1690">
                  <a:moveTo>
                    <a:pt x="153" y="0"/>
                  </a:moveTo>
                  <a:cubicBezTo>
                    <a:pt x="69" y="0"/>
                    <a:pt x="0" y="69"/>
                    <a:pt x="0" y="153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58"/>
                    <a:pt x="43" y="115"/>
                    <a:pt x="96" y="115"/>
                  </a:cubicBezTo>
                  <a:cubicBezTo>
                    <a:pt x="149" y="115"/>
                    <a:pt x="192" y="158"/>
                    <a:pt x="192" y="211"/>
                  </a:cubicBezTo>
                  <a:cubicBezTo>
                    <a:pt x="192" y="1690"/>
                    <a:pt x="192" y="1690"/>
                    <a:pt x="192" y="1690"/>
                  </a:cubicBezTo>
                  <a:cubicBezTo>
                    <a:pt x="307" y="1690"/>
                    <a:pt x="307" y="1690"/>
                    <a:pt x="307" y="1690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69"/>
                    <a:pt x="238" y="0"/>
                    <a:pt x="153" y="0"/>
                  </a:cubicBezTo>
                  <a:close/>
                </a:path>
              </a:pathLst>
            </a:cu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54"/>
            <p:cNvSpPr>
              <a:spLocks/>
            </p:cNvSpPr>
            <p:nvPr/>
          </p:nvSpPr>
          <p:spPr bwMode="auto">
            <a:xfrm>
              <a:off x="2026" y="73"/>
              <a:ext cx="3065" cy="4178"/>
            </a:xfrm>
            <a:custGeom>
              <a:avLst/>
              <a:gdLst>
                <a:gd name="T0" fmla="*/ 1345 w 1690"/>
                <a:gd name="T1" fmla="*/ 2304 h 2304"/>
                <a:gd name="T2" fmla="*/ 154 w 1690"/>
                <a:gd name="T3" fmla="*/ 2304 h 2304"/>
                <a:gd name="T4" fmla="*/ 154 w 1690"/>
                <a:gd name="T5" fmla="*/ 153 h 2304"/>
                <a:gd name="T6" fmla="*/ 0 w 1690"/>
                <a:gd name="T7" fmla="*/ 0 h 2304"/>
                <a:gd name="T8" fmla="*/ 0 w 1690"/>
                <a:gd name="T9" fmla="*/ 0 h 2304"/>
                <a:gd name="T10" fmla="*/ 1537 w 1690"/>
                <a:gd name="T11" fmla="*/ 0 h 2304"/>
                <a:gd name="T12" fmla="*/ 1690 w 1690"/>
                <a:gd name="T13" fmla="*/ 153 h 2304"/>
                <a:gd name="T14" fmla="*/ 1690 w 1690"/>
                <a:gd name="T15" fmla="*/ 1920 h 2304"/>
                <a:gd name="T16" fmla="*/ 1345 w 1690"/>
                <a:gd name="T17" fmla="*/ 2304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0" h="2304">
                  <a:moveTo>
                    <a:pt x="1345" y="2304"/>
                  </a:moveTo>
                  <a:cubicBezTo>
                    <a:pt x="154" y="2304"/>
                    <a:pt x="154" y="2304"/>
                    <a:pt x="154" y="2304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69"/>
                    <a:pt x="8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37" y="0"/>
                    <a:pt x="1537" y="0"/>
                    <a:pt x="1537" y="0"/>
                  </a:cubicBezTo>
                  <a:cubicBezTo>
                    <a:pt x="1622" y="0"/>
                    <a:pt x="1690" y="69"/>
                    <a:pt x="1690" y="153"/>
                  </a:cubicBezTo>
                  <a:cubicBezTo>
                    <a:pt x="1690" y="1920"/>
                    <a:pt x="1690" y="1920"/>
                    <a:pt x="1690" y="1920"/>
                  </a:cubicBezTo>
                  <a:lnTo>
                    <a:pt x="1345" y="2304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55"/>
            <p:cNvSpPr>
              <a:spLocks/>
            </p:cNvSpPr>
            <p:nvPr/>
          </p:nvSpPr>
          <p:spPr bwMode="auto">
            <a:xfrm>
              <a:off x="3002" y="2719"/>
              <a:ext cx="557" cy="556"/>
            </a:xfrm>
            <a:custGeom>
              <a:avLst/>
              <a:gdLst>
                <a:gd name="T0" fmla="*/ 307 w 307"/>
                <a:gd name="T1" fmla="*/ 0 h 307"/>
                <a:gd name="T2" fmla="*/ 36 w 307"/>
                <a:gd name="T3" fmla="*/ 102 h 307"/>
                <a:gd name="T4" fmla="*/ 0 w 307"/>
                <a:gd name="T5" fmla="*/ 154 h 307"/>
                <a:gd name="T6" fmla="*/ 36 w 307"/>
                <a:gd name="T7" fmla="*/ 206 h 307"/>
                <a:gd name="T8" fmla="*/ 307 w 307"/>
                <a:gd name="T9" fmla="*/ 307 h 307"/>
                <a:gd name="T10" fmla="*/ 307 w 307"/>
                <a:gd name="T1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307">
                  <a:moveTo>
                    <a:pt x="307" y="0"/>
                  </a:moveTo>
                  <a:cubicBezTo>
                    <a:pt x="36" y="102"/>
                    <a:pt x="36" y="102"/>
                    <a:pt x="36" y="102"/>
                  </a:cubicBezTo>
                  <a:cubicBezTo>
                    <a:pt x="14" y="110"/>
                    <a:pt x="0" y="131"/>
                    <a:pt x="0" y="154"/>
                  </a:cubicBezTo>
                  <a:cubicBezTo>
                    <a:pt x="0" y="177"/>
                    <a:pt x="14" y="198"/>
                    <a:pt x="36" y="206"/>
                  </a:cubicBezTo>
                  <a:cubicBezTo>
                    <a:pt x="307" y="307"/>
                    <a:pt x="307" y="307"/>
                    <a:pt x="307" y="307"/>
                  </a:cubicBezTo>
                  <a:lnTo>
                    <a:pt x="307" y="0"/>
                  </a:lnTo>
                  <a:close/>
                </a:path>
              </a:pathLst>
            </a:custGeom>
            <a:solidFill>
              <a:srgbClr val="8C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Rectangle 56"/>
            <p:cNvSpPr>
              <a:spLocks noChangeArrowheads="1"/>
            </p:cNvSpPr>
            <p:nvPr/>
          </p:nvSpPr>
          <p:spPr bwMode="auto">
            <a:xfrm>
              <a:off x="3559" y="2998"/>
              <a:ext cx="1393" cy="277"/>
            </a:xfrm>
            <a:prstGeom prst="rect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Rectangle 57"/>
            <p:cNvSpPr>
              <a:spLocks noChangeArrowheads="1"/>
            </p:cNvSpPr>
            <p:nvPr/>
          </p:nvSpPr>
          <p:spPr bwMode="auto">
            <a:xfrm>
              <a:off x="3559" y="2719"/>
              <a:ext cx="1393" cy="279"/>
            </a:xfrm>
            <a:prstGeom prst="rect">
              <a:avLst/>
            </a:pr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58"/>
            <p:cNvSpPr>
              <a:spLocks/>
            </p:cNvSpPr>
            <p:nvPr/>
          </p:nvSpPr>
          <p:spPr bwMode="auto">
            <a:xfrm>
              <a:off x="4466" y="3555"/>
              <a:ext cx="625" cy="696"/>
            </a:xfrm>
            <a:custGeom>
              <a:avLst/>
              <a:gdLst>
                <a:gd name="T0" fmla="*/ 0 w 625"/>
                <a:gd name="T1" fmla="*/ 696 h 696"/>
                <a:gd name="T2" fmla="*/ 0 w 625"/>
                <a:gd name="T3" fmla="*/ 0 h 696"/>
                <a:gd name="T4" fmla="*/ 625 w 625"/>
                <a:gd name="T5" fmla="*/ 0 h 696"/>
                <a:gd name="T6" fmla="*/ 0 w 625"/>
                <a:gd name="T7" fmla="*/ 696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5" h="696">
                  <a:moveTo>
                    <a:pt x="0" y="696"/>
                  </a:moveTo>
                  <a:lnTo>
                    <a:pt x="0" y="0"/>
                  </a:lnTo>
                  <a:lnTo>
                    <a:pt x="625" y="0"/>
                  </a:lnTo>
                  <a:lnTo>
                    <a:pt x="0" y="696"/>
                  </a:lnTo>
                  <a:close/>
                </a:path>
              </a:pathLst>
            </a:cu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Rectangle 59"/>
            <p:cNvSpPr>
              <a:spLocks noChangeArrowheads="1"/>
            </p:cNvSpPr>
            <p:nvPr/>
          </p:nvSpPr>
          <p:spPr bwMode="auto">
            <a:xfrm>
              <a:off x="4952" y="2719"/>
              <a:ext cx="279" cy="556"/>
            </a:xfrm>
            <a:prstGeom prst="rect">
              <a:avLst/>
            </a:prstGeom>
            <a:solidFill>
              <a:srgbClr val="FCD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60"/>
            <p:cNvSpPr>
              <a:spLocks/>
            </p:cNvSpPr>
            <p:nvPr/>
          </p:nvSpPr>
          <p:spPr bwMode="auto">
            <a:xfrm>
              <a:off x="5231" y="2719"/>
              <a:ext cx="696" cy="556"/>
            </a:xfrm>
            <a:custGeom>
              <a:avLst/>
              <a:gdLst>
                <a:gd name="T0" fmla="*/ 231 w 384"/>
                <a:gd name="T1" fmla="*/ 307 h 307"/>
                <a:gd name="T2" fmla="*/ 0 w 384"/>
                <a:gd name="T3" fmla="*/ 307 h 307"/>
                <a:gd name="T4" fmla="*/ 0 w 384"/>
                <a:gd name="T5" fmla="*/ 0 h 307"/>
                <a:gd name="T6" fmla="*/ 231 w 384"/>
                <a:gd name="T7" fmla="*/ 0 h 307"/>
                <a:gd name="T8" fmla="*/ 384 w 384"/>
                <a:gd name="T9" fmla="*/ 154 h 307"/>
                <a:gd name="T10" fmla="*/ 384 w 384"/>
                <a:gd name="T11" fmla="*/ 154 h 307"/>
                <a:gd name="T12" fmla="*/ 231 w 384"/>
                <a:gd name="T1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307">
                  <a:moveTo>
                    <a:pt x="231" y="307"/>
                  </a:moveTo>
                  <a:cubicBezTo>
                    <a:pt x="0" y="307"/>
                    <a:pt x="0" y="307"/>
                    <a:pt x="0" y="3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315" y="0"/>
                    <a:pt x="384" y="69"/>
                    <a:pt x="384" y="154"/>
                  </a:cubicBezTo>
                  <a:cubicBezTo>
                    <a:pt x="384" y="154"/>
                    <a:pt x="384" y="154"/>
                    <a:pt x="384" y="154"/>
                  </a:cubicBezTo>
                  <a:cubicBezTo>
                    <a:pt x="384" y="239"/>
                    <a:pt x="315" y="307"/>
                    <a:pt x="231" y="307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Rectangle 61"/>
            <p:cNvSpPr>
              <a:spLocks noChangeArrowheads="1"/>
            </p:cNvSpPr>
            <p:nvPr/>
          </p:nvSpPr>
          <p:spPr bwMode="auto">
            <a:xfrm>
              <a:off x="2585" y="350"/>
              <a:ext cx="2229" cy="698"/>
            </a:xfrm>
            <a:prstGeom prst="rect">
              <a:avLst/>
            </a:prstGeom>
            <a:solidFill>
              <a:srgbClr val="92E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62"/>
            <p:cNvSpPr>
              <a:spLocks noEditPoints="1"/>
            </p:cNvSpPr>
            <p:nvPr/>
          </p:nvSpPr>
          <p:spPr bwMode="auto">
            <a:xfrm>
              <a:off x="1678" y="2"/>
              <a:ext cx="4320" cy="4320"/>
            </a:xfrm>
            <a:custGeom>
              <a:avLst/>
              <a:gdLst>
                <a:gd name="T0" fmla="*/ 1921 w 2382"/>
                <a:gd name="T1" fmla="*/ 1460 h 2382"/>
                <a:gd name="T2" fmla="*/ 1729 w 2382"/>
                <a:gd name="T3" fmla="*/ 0 h 2382"/>
                <a:gd name="T4" fmla="*/ 0 w 2382"/>
                <a:gd name="T5" fmla="*/ 192 h 2382"/>
                <a:gd name="T6" fmla="*/ 308 w 2382"/>
                <a:gd name="T7" fmla="*/ 1767 h 2382"/>
                <a:gd name="T8" fmla="*/ 1554 w 2382"/>
                <a:gd name="T9" fmla="*/ 2382 h 2382"/>
                <a:gd name="T10" fmla="*/ 1921 w 2382"/>
                <a:gd name="T11" fmla="*/ 1844 h 2382"/>
                <a:gd name="T12" fmla="*/ 2382 w 2382"/>
                <a:gd name="T13" fmla="*/ 1652 h 2382"/>
                <a:gd name="T14" fmla="*/ 999 w 2382"/>
                <a:gd name="T15" fmla="*/ 1750 h 2382"/>
                <a:gd name="T16" fmla="*/ 769 w 2382"/>
                <a:gd name="T17" fmla="*/ 1652 h 2382"/>
                <a:gd name="T18" fmla="*/ 999 w 2382"/>
                <a:gd name="T19" fmla="*/ 1554 h 2382"/>
                <a:gd name="T20" fmla="*/ 1076 w 2382"/>
                <a:gd name="T21" fmla="*/ 1690 h 2382"/>
                <a:gd name="T22" fmla="*/ 1613 w 2382"/>
                <a:gd name="T23" fmla="*/ 1613 h 2382"/>
                <a:gd name="T24" fmla="*/ 1076 w 2382"/>
                <a:gd name="T25" fmla="*/ 1537 h 2382"/>
                <a:gd name="T26" fmla="*/ 1767 w 2382"/>
                <a:gd name="T27" fmla="*/ 1613 h 2382"/>
                <a:gd name="T28" fmla="*/ 1690 w 2382"/>
                <a:gd name="T29" fmla="*/ 1690 h 2382"/>
                <a:gd name="T30" fmla="*/ 1767 w 2382"/>
                <a:gd name="T31" fmla="*/ 1767 h 2382"/>
                <a:gd name="T32" fmla="*/ 1076 w 2382"/>
                <a:gd name="T33" fmla="*/ 1690 h 2382"/>
                <a:gd name="T34" fmla="*/ 1921 w 2382"/>
                <a:gd name="T35" fmla="*/ 1537 h 2382"/>
                <a:gd name="T36" fmla="*/ 1844 w 2382"/>
                <a:gd name="T37" fmla="*/ 1767 h 2382"/>
                <a:gd name="T38" fmla="*/ 308 w 2382"/>
                <a:gd name="T39" fmla="*/ 1690 h 2382"/>
                <a:gd name="T40" fmla="*/ 77 w 2382"/>
                <a:gd name="T41" fmla="*/ 192 h 2382"/>
                <a:gd name="T42" fmla="*/ 308 w 2382"/>
                <a:gd name="T43" fmla="*/ 192 h 2382"/>
                <a:gd name="T44" fmla="*/ 1575 w 2382"/>
                <a:gd name="T45" fmla="*/ 2243 h 2382"/>
                <a:gd name="T46" fmla="*/ 1796 w 2382"/>
                <a:gd name="T47" fmla="*/ 1998 h 2382"/>
                <a:gd name="T48" fmla="*/ 1844 w 2382"/>
                <a:gd name="T49" fmla="*/ 1921 h 2382"/>
                <a:gd name="T50" fmla="*/ 1498 w 2382"/>
                <a:gd name="T51" fmla="*/ 2305 h 2382"/>
                <a:gd name="T52" fmla="*/ 384 w 2382"/>
                <a:gd name="T53" fmla="*/ 192 h 2382"/>
                <a:gd name="T54" fmla="*/ 1729 w 2382"/>
                <a:gd name="T55" fmla="*/ 77 h 2382"/>
                <a:gd name="T56" fmla="*/ 1844 w 2382"/>
                <a:gd name="T57" fmla="*/ 1460 h 2382"/>
                <a:gd name="T58" fmla="*/ 753 w 2382"/>
                <a:gd name="T59" fmla="*/ 1564 h 2382"/>
                <a:gd name="T60" fmla="*/ 753 w 2382"/>
                <a:gd name="T61" fmla="*/ 1740 h 2382"/>
                <a:gd name="T62" fmla="*/ 1844 w 2382"/>
                <a:gd name="T63" fmla="*/ 1844 h 2382"/>
                <a:gd name="T64" fmla="*/ 2190 w 2382"/>
                <a:gd name="T65" fmla="*/ 1767 h 2382"/>
                <a:gd name="T66" fmla="*/ 1998 w 2382"/>
                <a:gd name="T67" fmla="*/ 1537 h 2382"/>
                <a:gd name="T68" fmla="*/ 2305 w 2382"/>
                <a:gd name="T69" fmla="*/ 1652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82" h="2382">
                  <a:moveTo>
                    <a:pt x="2190" y="1460"/>
                  </a:moveTo>
                  <a:cubicBezTo>
                    <a:pt x="1921" y="1460"/>
                    <a:pt x="1921" y="1460"/>
                    <a:pt x="1921" y="1460"/>
                  </a:cubicBezTo>
                  <a:cubicBezTo>
                    <a:pt x="1921" y="192"/>
                    <a:pt x="1921" y="192"/>
                    <a:pt x="1921" y="192"/>
                  </a:cubicBezTo>
                  <a:cubicBezTo>
                    <a:pt x="1921" y="87"/>
                    <a:pt x="1835" y="0"/>
                    <a:pt x="17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87" y="0"/>
                    <a:pt x="0" y="87"/>
                    <a:pt x="0" y="192"/>
                  </a:cubicBezTo>
                  <a:cubicBezTo>
                    <a:pt x="0" y="1767"/>
                    <a:pt x="0" y="1767"/>
                    <a:pt x="0" y="1767"/>
                  </a:cubicBezTo>
                  <a:cubicBezTo>
                    <a:pt x="308" y="1767"/>
                    <a:pt x="308" y="1767"/>
                    <a:pt x="308" y="1767"/>
                  </a:cubicBezTo>
                  <a:cubicBezTo>
                    <a:pt x="308" y="2382"/>
                    <a:pt x="308" y="2382"/>
                    <a:pt x="308" y="2382"/>
                  </a:cubicBezTo>
                  <a:cubicBezTo>
                    <a:pt x="1554" y="2382"/>
                    <a:pt x="1554" y="2382"/>
                    <a:pt x="1554" y="2382"/>
                  </a:cubicBezTo>
                  <a:cubicBezTo>
                    <a:pt x="1921" y="1974"/>
                    <a:pt x="1921" y="1974"/>
                    <a:pt x="1921" y="1974"/>
                  </a:cubicBezTo>
                  <a:cubicBezTo>
                    <a:pt x="1921" y="1844"/>
                    <a:pt x="1921" y="1844"/>
                    <a:pt x="1921" y="1844"/>
                  </a:cubicBezTo>
                  <a:cubicBezTo>
                    <a:pt x="2190" y="1844"/>
                    <a:pt x="2190" y="1844"/>
                    <a:pt x="2190" y="1844"/>
                  </a:cubicBezTo>
                  <a:cubicBezTo>
                    <a:pt x="2295" y="1844"/>
                    <a:pt x="2382" y="1758"/>
                    <a:pt x="2382" y="1652"/>
                  </a:cubicBezTo>
                  <a:cubicBezTo>
                    <a:pt x="2382" y="1546"/>
                    <a:pt x="2295" y="1460"/>
                    <a:pt x="2190" y="1460"/>
                  </a:cubicBezTo>
                  <a:close/>
                  <a:moveTo>
                    <a:pt x="999" y="1750"/>
                  </a:moveTo>
                  <a:cubicBezTo>
                    <a:pt x="780" y="1668"/>
                    <a:pt x="780" y="1668"/>
                    <a:pt x="780" y="1668"/>
                  </a:cubicBezTo>
                  <a:cubicBezTo>
                    <a:pt x="773" y="1665"/>
                    <a:pt x="769" y="1659"/>
                    <a:pt x="769" y="1652"/>
                  </a:cubicBezTo>
                  <a:cubicBezTo>
                    <a:pt x="769" y="1645"/>
                    <a:pt x="773" y="1638"/>
                    <a:pt x="780" y="1636"/>
                  </a:cubicBezTo>
                  <a:cubicBezTo>
                    <a:pt x="999" y="1554"/>
                    <a:pt x="999" y="1554"/>
                    <a:pt x="999" y="1554"/>
                  </a:cubicBezTo>
                  <a:lnTo>
                    <a:pt x="999" y="1750"/>
                  </a:lnTo>
                  <a:close/>
                  <a:moveTo>
                    <a:pt x="1076" y="1690"/>
                  </a:moveTo>
                  <a:cubicBezTo>
                    <a:pt x="1613" y="1690"/>
                    <a:pt x="1613" y="1690"/>
                    <a:pt x="1613" y="1690"/>
                  </a:cubicBezTo>
                  <a:cubicBezTo>
                    <a:pt x="1613" y="1613"/>
                    <a:pt x="1613" y="1613"/>
                    <a:pt x="1613" y="1613"/>
                  </a:cubicBezTo>
                  <a:cubicBezTo>
                    <a:pt x="1076" y="1613"/>
                    <a:pt x="1076" y="1613"/>
                    <a:pt x="1076" y="1613"/>
                  </a:cubicBezTo>
                  <a:cubicBezTo>
                    <a:pt x="1076" y="1537"/>
                    <a:pt x="1076" y="1537"/>
                    <a:pt x="1076" y="1537"/>
                  </a:cubicBezTo>
                  <a:cubicBezTo>
                    <a:pt x="1767" y="1537"/>
                    <a:pt x="1767" y="1537"/>
                    <a:pt x="1767" y="1537"/>
                  </a:cubicBezTo>
                  <a:cubicBezTo>
                    <a:pt x="1767" y="1613"/>
                    <a:pt x="1767" y="1613"/>
                    <a:pt x="1767" y="1613"/>
                  </a:cubicBezTo>
                  <a:cubicBezTo>
                    <a:pt x="1690" y="1613"/>
                    <a:pt x="1690" y="1613"/>
                    <a:pt x="1690" y="1613"/>
                  </a:cubicBezTo>
                  <a:cubicBezTo>
                    <a:pt x="1690" y="1690"/>
                    <a:pt x="1690" y="1690"/>
                    <a:pt x="1690" y="1690"/>
                  </a:cubicBezTo>
                  <a:cubicBezTo>
                    <a:pt x="1767" y="1690"/>
                    <a:pt x="1767" y="1690"/>
                    <a:pt x="1767" y="1690"/>
                  </a:cubicBezTo>
                  <a:cubicBezTo>
                    <a:pt x="1767" y="1767"/>
                    <a:pt x="1767" y="1767"/>
                    <a:pt x="1767" y="1767"/>
                  </a:cubicBezTo>
                  <a:cubicBezTo>
                    <a:pt x="1076" y="1767"/>
                    <a:pt x="1076" y="1767"/>
                    <a:pt x="1076" y="1767"/>
                  </a:cubicBezTo>
                  <a:lnTo>
                    <a:pt x="1076" y="1690"/>
                  </a:lnTo>
                  <a:close/>
                  <a:moveTo>
                    <a:pt x="1844" y="1537"/>
                  </a:moveTo>
                  <a:cubicBezTo>
                    <a:pt x="1921" y="1537"/>
                    <a:pt x="1921" y="1537"/>
                    <a:pt x="1921" y="1537"/>
                  </a:cubicBezTo>
                  <a:cubicBezTo>
                    <a:pt x="1921" y="1767"/>
                    <a:pt x="1921" y="1767"/>
                    <a:pt x="1921" y="1767"/>
                  </a:cubicBezTo>
                  <a:cubicBezTo>
                    <a:pt x="1844" y="1767"/>
                    <a:pt x="1844" y="1767"/>
                    <a:pt x="1844" y="1767"/>
                  </a:cubicBezTo>
                  <a:lnTo>
                    <a:pt x="1844" y="1537"/>
                  </a:lnTo>
                  <a:close/>
                  <a:moveTo>
                    <a:pt x="308" y="1690"/>
                  </a:moveTo>
                  <a:cubicBezTo>
                    <a:pt x="77" y="1690"/>
                    <a:pt x="77" y="1690"/>
                    <a:pt x="77" y="1690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29"/>
                    <a:pt x="129" y="77"/>
                    <a:pt x="192" y="77"/>
                  </a:cubicBezTo>
                  <a:cubicBezTo>
                    <a:pt x="256" y="77"/>
                    <a:pt x="308" y="129"/>
                    <a:pt x="308" y="192"/>
                  </a:cubicBezTo>
                  <a:lnTo>
                    <a:pt x="308" y="1690"/>
                  </a:lnTo>
                  <a:close/>
                  <a:moveTo>
                    <a:pt x="1575" y="2243"/>
                  </a:moveTo>
                  <a:cubicBezTo>
                    <a:pt x="1575" y="1998"/>
                    <a:pt x="1575" y="1998"/>
                    <a:pt x="1575" y="1998"/>
                  </a:cubicBezTo>
                  <a:cubicBezTo>
                    <a:pt x="1796" y="1998"/>
                    <a:pt x="1796" y="1998"/>
                    <a:pt x="1796" y="1998"/>
                  </a:cubicBezTo>
                  <a:lnTo>
                    <a:pt x="1575" y="2243"/>
                  </a:lnTo>
                  <a:close/>
                  <a:moveTo>
                    <a:pt x="1844" y="1921"/>
                  </a:moveTo>
                  <a:cubicBezTo>
                    <a:pt x="1498" y="1921"/>
                    <a:pt x="1498" y="1921"/>
                    <a:pt x="1498" y="1921"/>
                  </a:cubicBezTo>
                  <a:cubicBezTo>
                    <a:pt x="1498" y="2305"/>
                    <a:pt x="1498" y="2305"/>
                    <a:pt x="1498" y="2305"/>
                  </a:cubicBezTo>
                  <a:cubicBezTo>
                    <a:pt x="384" y="2305"/>
                    <a:pt x="384" y="2305"/>
                    <a:pt x="384" y="2305"/>
                  </a:cubicBezTo>
                  <a:cubicBezTo>
                    <a:pt x="384" y="192"/>
                    <a:pt x="384" y="192"/>
                    <a:pt x="384" y="192"/>
                  </a:cubicBezTo>
                  <a:cubicBezTo>
                    <a:pt x="384" y="149"/>
                    <a:pt x="369" y="109"/>
                    <a:pt x="345" y="77"/>
                  </a:cubicBezTo>
                  <a:cubicBezTo>
                    <a:pt x="1729" y="77"/>
                    <a:pt x="1729" y="77"/>
                    <a:pt x="1729" y="77"/>
                  </a:cubicBezTo>
                  <a:cubicBezTo>
                    <a:pt x="1792" y="77"/>
                    <a:pt x="1844" y="129"/>
                    <a:pt x="1844" y="192"/>
                  </a:cubicBezTo>
                  <a:cubicBezTo>
                    <a:pt x="1844" y="1460"/>
                    <a:pt x="1844" y="1460"/>
                    <a:pt x="1844" y="1460"/>
                  </a:cubicBezTo>
                  <a:cubicBezTo>
                    <a:pt x="1030" y="1460"/>
                    <a:pt x="1030" y="1460"/>
                    <a:pt x="1030" y="1460"/>
                  </a:cubicBezTo>
                  <a:cubicBezTo>
                    <a:pt x="753" y="1564"/>
                    <a:pt x="753" y="1564"/>
                    <a:pt x="753" y="1564"/>
                  </a:cubicBezTo>
                  <a:cubicBezTo>
                    <a:pt x="716" y="1578"/>
                    <a:pt x="692" y="1613"/>
                    <a:pt x="692" y="1652"/>
                  </a:cubicBezTo>
                  <a:cubicBezTo>
                    <a:pt x="692" y="1691"/>
                    <a:pt x="716" y="1726"/>
                    <a:pt x="753" y="1740"/>
                  </a:cubicBezTo>
                  <a:cubicBezTo>
                    <a:pt x="1030" y="1844"/>
                    <a:pt x="1030" y="1844"/>
                    <a:pt x="1030" y="1844"/>
                  </a:cubicBezTo>
                  <a:cubicBezTo>
                    <a:pt x="1844" y="1844"/>
                    <a:pt x="1844" y="1844"/>
                    <a:pt x="1844" y="1844"/>
                  </a:cubicBezTo>
                  <a:lnTo>
                    <a:pt x="1844" y="1921"/>
                  </a:lnTo>
                  <a:close/>
                  <a:moveTo>
                    <a:pt x="2190" y="1767"/>
                  </a:moveTo>
                  <a:cubicBezTo>
                    <a:pt x="1998" y="1767"/>
                    <a:pt x="1998" y="1767"/>
                    <a:pt x="1998" y="1767"/>
                  </a:cubicBezTo>
                  <a:cubicBezTo>
                    <a:pt x="1998" y="1537"/>
                    <a:pt x="1998" y="1537"/>
                    <a:pt x="1998" y="1537"/>
                  </a:cubicBezTo>
                  <a:cubicBezTo>
                    <a:pt x="2190" y="1537"/>
                    <a:pt x="2190" y="1537"/>
                    <a:pt x="2190" y="1537"/>
                  </a:cubicBezTo>
                  <a:cubicBezTo>
                    <a:pt x="2253" y="1537"/>
                    <a:pt x="2305" y="1588"/>
                    <a:pt x="2305" y="1652"/>
                  </a:cubicBezTo>
                  <a:cubicBezTo>
                    <a:pt x="2305" y="1715"/>
                    <a:pt x="2253" y="1767"/>
                    <a:pt x="2190" y="17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63"/>
            <p:cNvSpPr>
              <a:spLocks noEditPoints="1"/>
            </p:cNvSpPr>
            <p:nvPr/>
          </p:nvSpPr>
          <p:spPr bwMode="auto">
            <a:xfrm>
              <a:off x="2514" y="281"/>
              <a:ext cx="2369" cy="836"/>
            </a:xfrm>
            <a:custGeom>
              <a:avLst/>
              <a:gdLst>
                <a:gd name="T0" fmla="*/ 2369 w 2369"/>
                <a:gd name="T1" fmla="*/ 0 h 836"/>
                <a:gd name="T2" fmla="*/ 0 w 2369"/>
                <a:gd name="T3" fmla="*/ 0 h 836"/>
                <a:gd name="T4" fmla="*/ 0 w 2369"/>
                <a:gd name="T5" fmla="*/ 836 h 836"/>
                <a:gd name="T6" fmla="*/ 2369 w 2369"/>
                <a:gd name="T7" fmla="*/ 836 h 836"/>
                <a:gd name="T8" fmla="*/ 2369 w 2369"/>
                <a:gd name="T9" fmla="*/ 0 h 836"/>
                <a:gd name="T10" fmla="*/ 2229 w 2369"/>
                <a:gd name="T11" fmla="*/ 697 h 836"/>
                <a:gd name="T12" fmla="*/ 140 w 2369"/>
                <a:gd name="T13" fmla="*/ 697 h 836"/>
                <a:gd name="T14" fmla="*/ 140 w 2369"/>
                <a:gd name="T15" fmla="*/ 140 h 836"/>
                <a:gd name="T16" fmla="*/ 2229 w 2369"/>
                <a:gd name="T17" fmla="*/ 140 h 836"/>
                <a:gd name="T18" fmla="*/ 2229 w 2369"/>
                <a:gd name="T19" fmla="*/ 697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69" h="836">
                  <a:moveTo>
                    <a:pt x="2369" y="0"/>
                  </a:moveTo>
                  <a:lnTo>
                    <a:pt x="0" y="0"/>
                  </a:lnTo>
                  <a:lnTo>
                    <a:pt x="0" y="836"/>
                  </a:lnTo>
                  <a:lnTo>
                    <a:pt x="2369" y="836"/>
                  </a:lnTo>
                  <a:lnTo>
                    <a:pt x="2369" y="0"/>
                  </a:lnTo>
                  <a:close/>
                  <a:moveTo>
                    <a:pt x="2229" y="697"/>
                  </a:moveTo>
                  <a:lnTo>
                    <a:pt x="140" y="697"/>
                  </a:lnTo>
                  <a:lnTo>
                    <a:pt x="140" y="140"/>
                  </a:lnTo>
                  <a:lnTo>
                    <a:pt x="2229" y="140"/>
                  </a:lnTo>
                  <a:lnTo>
                    <a:pt x="2229" y="6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Rectangle 64"/>
            <p:cNvSpPr>
              <a:spLocks noChangeArrowheads="1"/>
            </p:cNvSpPr>
            <p:nvPr/>
          </p:nvSpPr>
          <p:spPr bwMode="auto">
            <a:xfrm>
              <a:off x="2794" y="1257"/>
              <a:ext cx="2089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Rectangle 65"/>
            <p:cNvSpPr>
              <a:spLocks noChangeArrowheads="1"/>
            </p:cNvSpPr>
            <p:nvPr/>
          </p:nvSpPr>
          <p:spPr bwMode="auto">
            <a:xfrm>
              <a:off x="2514" y="1534"/>
              <a:ext cx="2369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Rectangle 66"/>
            <p:cNvSpPr>
              <a:spLocks noChangeArrowheads="1"/>
            </p:cNvSpPr>
            <p:nvPr/>
          </p:nvSpPr>
          <p:spPr bwMode="auto">
            <a:xfrm>
              <a:off x="2514" y="1814"/>
              <a:ext cx="2369" cy="13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Rectangle 67"/>
            <p:cNvSpPr>
              <a:spLocks noChangeArrowheads="1"/>
            </p:cNvSpPr>
            <p:nvPr/>
          </p:nvSpPr>
          <p:spPr bwMode="auto">
            <a:xfrm>
              <a:off x="2514" y="2093"/>
              <a:ext cx="2369" cy="1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Rectangle 68"/>
            <p:cNvSpPr>
              <a:spLocks noChangeArrowheads="1"/>
            </p:cNvSpPr>
            <p:nvPr/>
          </p:nvSpPr>
          <p:spPr bwMode="auto">
            <a:xfrm>
              <a:off x="2514" y="2370"/>
              <a:ext cx="1324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Rectangle 69"/>
            <p:cNvSpPr>
              <a:spLocks noChangeArrowheads="1"/>
            </p:cNvSpPr>
            <p:nvPr/>
          </p:nvSpPr>
          <p:spPr bwMode="auto">
            <a:xfrm>
              <a:off x="2514" y="3486"/>
              <a:ext cx="1741" cy="13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Rectangle 70"/>
            <p:cNvSpPr>
              <a:spLocks noChangeArrowheads="1"/>
            </p:cNvSpPr>
            <p:nvPr/>
          </p:nvSpPr>
          <p:spPr bwMode="auto">
            <a:xfrm>
              <a:off x="2514" y="3763"/>
              <a:ext cx="1741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Rectangle 71"/>
            <p:cNvSpPr>
              <a:spLocks noChangeArrowheads="1"/>
            </p:cNvSpPr>
            <p:nvPr/>
          </p:nvSpPr>
          <p:spPr bwMode="auto">
            <a:xfrm>
              <a:off x="2514" y="1257"/>
              <a:ext cx="140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9018804" y="2460158"/>
            <a:ext cx="944543" cy="944543"/>
            <a:chOff x="1678" y="2"/>
            <a:chExt cx="4320" cy="4320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3838" y="2162"/>
              <a:ext cx="2089" cy="2089"/>
            </a:xfrm>
            <a:custGeom>
              <a:avLst/>
              <a:gdLst>
                <a:gd name="T0" fmla="*/ 0 w 1152"/>
                <a:gd name="T1" fmla="*/ 1152 h 1152"/>
                <a:gd name="T2" fmla="*/ 1152 w 1152"/>
                <a:gd name="T3" fmla="*/ 0 h 1152"/>
                <a:gd name="T4" fmla="*/ 0 w 1152"/>
                <a:gd name="T5" fmla="*/ 0 h 1152"/>
                <a:gd name="T6" fmla="*/ 0 w 1152"/>
                <a:gd name="T7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0" y="1152"/>
                  </a:moveTo>
                  <a:cubicBezTo>
                    <a:pt x="636" y="1152"/>
                    <a:pt x="1152" y="636"/>
                    <a:pt x="115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5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749" y="2162"/>
              <a:ext cx="2089" cy="2089"/>
            </a:xfrm>
            <a:custGeom>
              <a:avLst/>
              <a:gdLst>
                <a:gd name="T0" fmla="*/ 0 w 1152"/>
                <a:gd name="T1" fmla="*/ 0 h 1152"/>
                <a:gd name="T2" fmla="*/ 1152 w 1152"/>
                <a:gd name="T3" fmla="*/ 1152 h 1152"/>
                <a:gd name="T4" fmla="*/ 1152 w 1152"/>
                <a:gd name="T5" fmla="*/ 0 h 1152"/>
                <a:gd name="T6" fmla="*/ 0 w 1152"/>
                <a:gd name="T7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0" y="0"/>
                  </a:moveTo>
                  <a:cubicBezTo>
                    <a:pt x="0" y="636"/>
                    <a:pt x="516" y="1152"/>
                    <a:pt x="1152" y="1152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E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1749" y="73"/>
              <a:ext cx="2089" cy="2089"/>
            </a:xfrm>
            <a:custGeom>
              <a:avLst/>
              <a:gdLst>
                <a:gd name="T0" fmla="*/ 1152 w 1152"/>
                <a:gd name="T1" fmla="*/ 0 h 1152"/>
                <a:gd name="T2" fmla="*/ 0 w 1152"/>
                <a:gd name="T3" fmla="*/ 1152 h 1152"/>
                <a:gd name="T4" fmla="*/ 1152 w 1152"/>
                <a:gd name="T5" fmla="*/ 1152 h 1152"/>
                <a:gd name="T6" fmla="*/ 1152 w 1152"/>
                <a:gd name="T7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1152" y="0"/>
                  </a:moveTo>
                  <a:cubicBezTo>
                    <a:pt x="516" y="0"/>
                    <a:pt x="0" y="516"/>
                    <a:pt x="0" y="1152"/>
                  </a:cubicBezTo>
                  <a:cubicBezTo>
                    <a:pt x="1152" y="1152"/>
                    <a:pt x="1152" y="1152"/>
                    <a:pt x="1152" y="1152"/>
                  </a:cubicBezTo>
                  <a:lnTo>
                    <a:pt x="1152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3142" y="3138"/>
              <a:ext cx="279" cy="277"/>
            </a:xfrm>
            <a:prstGeom prst="ellipse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Oval 9"/>
            <p:cNvSpPr>
              <a:spLocks noChangeArrowheads="1"/>
            </p:cNvSpPr>
            <p:nvPr/>
          </p:nvSpPr>
          <p:spPr bwMode="auto">
            <a:xfrm>
              <a:off x="2585" y="2579"/>
              <a:ext cx="278" cy="279"/>
            </a:xfrm>
            <a:prstGeom prst="ellipse">
              <a:avLst/>
            </a:pr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3838" y="73"/>
              <a:ext cx="2089" cy="2089"/>
            </a:xfrm>
            <a:custGeom>
              <a:avLst/>
              <a:gdLst>
                <a:gd name="T0" fmla="*/ 1152 w 1152"/>
                <a:gd name="T1" fmla="*/ 1152 h 1152"/>
                <a:gd name="T2" fmla="*/ 0 w 1152"/>
                <a:gd name="T3" fmla="*/ 0 h 1152"/>
                <a:gd name="T4" fmla="*/ 0 w 1152"/>
                <a:gd name="T5" fmla="*/ 1152 h 1152"/>
                <a:gd name="T6" fmla="*/ 1152 w 1152"/>
                <a:gd name="T7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152">
                  <a:moveTo>
                    <a:pt x="1152" y="1152"/>
                  </a:moveTo>
                  <a:cubicBezTo>
                    <a:pt x="1152" y="516"/>
                    <a:pt x="636" y="0"/>
                    <a:pt x="0" y="0"/>
                  </a:cubicBezTo>
                  <a:cubicBezTo>
                    <a:pt x="0" y="1152"/>
                    <a:pt x="0" y="1152"/>
                    <a:pt x="0" y="1152"/>
                  </a:cubicBezTo>
                  <a:lnTo>
                    <a:pt x="1152" y="1152"/>
                  </a:lnTo>
                  <a:close/>
                </a:path>
              </a:pathLst>
            </a:custGeom>
            <a:solidFill>
              <a:srgbClr val="FB5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2166" y="73"/>
              <a:ext cx="279" cy="1672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2445" y="350"/>
              <a:ext cx="280" cy="1395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Rectangle 13"/>
            <p:cNvSpPr>
              <a:spLocks noChangeArrowheads="1"/>
            </p:cNvSpPr>
            <p:nvPr/>
          </p:nvSpPr>
          <p:spPr bwMode="auto">
            <a:xfrm>
              <a:off x="2725" y="629"/>
              <a:ext cx="277" cy="1116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Rectangle 14"/>
            <p:cNvSpPr>
              <a:spLocks noChangeArrowheads="1"/>
            </p:cNvSpPr>
            <p:nvPr/>
          </p:nvSpPr>
          <p:spPr bwMode="auto">
            <a:xfrm>
              <a:off x="3002" y="909"/>
              <a:ext cx="279" cy="836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Rectangle 15"/>
            <p:cNvSpPr>
              <a:spLocks noChangeArrowheads="1"/>
            </p:cNvSpPr>
            <p:nvPr/>
          </p:nvSpPr>
          <p:spPr bwMode="auto">
            <a:xfrm>
              <a:off x="3281" y="1186"/>
              <a:ext cx="278" cy="559"/>
            </a:xfrm>
            <a:prstGeom prst="rect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4047" y="2370"/>
              <a:ext cx="1810" cy="1810"/>
            </a:xfrm>
            <a:custGeom>
              <a:avLst/>
              <a:gdLst>
                <a:gd name="T0" fmla="*/ 998 w 998"/>
                <a:gd name="T1" fmla="*/ 184 h 998"/>
                <a:gd name="T2" fmla="*/ 576 w 998"/>
                <a:gd name="T3" fmla="*/ 0 h 998"/>
                <a:gd name="T4" fmla="*/ 0 w 998"/>
                <a:gd name="T5" fmla="*/ 576 h 998"/>
                <a:gd name="T6" fmla="*/ 184 w 998"/>
                <a:gd name="T7" fmla="*/ 998 h 998"/>
                <a:gd name="T8" fmla="*/ 998 w 998"/>
                <a:gd name="T9" fmla="*/ 184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8" h="998">
                  <a:moveTo>
                    <a:pt x="998" y="184"/>
                  </a:moveTo>
                  <a:cubicBezTo>
                    <a:pt x="892" y="71"/>
                    <a:pt x="743" y="0"/>
                    <a:pt x="576" y="0"/>
                  </a:cubicBezTo>
                  <a:cubicBezTo>
                    <a:pt x="258" y="0"/>
                    <a:pt x="0" y="258"/>
                    <a:pt x="0" y="576"/>
                  </a:cubicBezTo>
                  <a:cubicBezTo>
                    <a:pt x="0" y="743"/>
                    <a:pt x="71" y="892"/>
                    <a:pt x="184" y="998"/>
                  </a:cubicBezTo>
                  <a:cubicBezTo>
                    <a:pt x="580" y="891"/>
                    <a:pt x="891" y="580"/>
                    <a:pt x="998" y="184"/>
                  </a:cubicBezTo>
                  <a:close/>
                </a:path>
              </a:pathLst>
            </a:custGeom>
            <a:solidFill>
              <a:srgbClr val="B6C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Oval 17"/>
            <p:cNvSpPr>
              <a:spLocks noChangeArrowheads="1"/>
            </p:cNvSpPr>
            <p:nvPr/>
          </p:nvSpPr>
          <p:spPr bwMode="auto">
            <a:xfrm>
              <a:off x="4255" y="2579"/>
              <a:ext cx="1672" cy="1672"/>
            </a:xfrm>
            <a:prstGeom prst="ellipse">
              <a:avLst/>
            </a:prstGeom>
            <a:solidFill>
              <a:srgbClr val="FEA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4255" y="3346"/>
              <a:ext cx="1672" cy="905"/>
            </a:xfrm>
            <a:custGeom>
              <a:avLst/>
              <a:gdLst>
                <a:gd name="T0" fmla="*/ 461 w 922"/>
                <a:gd name="T1" fmla="*/ 422 h 499"/>
                <a:gd name="T2" fmla="*/ 2 w 922"/>
                <a:gd name="T3" fmla="*/ 0 h 499"/>
                <a:gd name="T4" fmla="*/ 0 w 922"/>
                <a:gd name="T5" fmla="*/ 38 h 499"/>
                <a:gd name="T6" fmla="*/ 461 w 922"/>
                <a:gd name="T7" fmla="*/ 499 h 499"/>
                <a:gd name="T8" fmla="*/ 922 w 922"/>
                <a:gd name="T9" fmla="*/ 38 h 499"/>
                <a:gd name="T10" fmla="*/ 920 w 922"/>
                <a:gd name="T11" fmla="*/ 0 h 499"/>
                <a:gd name="T12" fmla="*/ 461 w 922"/>
                <a:gd name="T13" fmla="*/ 422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499">
                  <a:moveTo>
                    <a:pt x="461" y="422"/>
                  </a:moveTo>
                  <a:cubicBezTo>
                    <a:pt x="220" y="422"/>
                    <a:pt x="22" y="236"/>
                    <a:pt x="2" y="0"/>
                  </a:cubicBezTo>
                  <a:cubicBezTo>
                    <a:pt x="1" y="13"/>
                    <a:pt x="0" y="25"/>
                    <a:pt x="0" y="38"/>
                  </a:cubicBezTo>
                  <a:cubicBezTo>
                    <a:pt x="0" y="293"/>
                    <a:pt x="207" y="499"/>
                    <a:pt x="461" y="499"/>
                  </a:cubicBezTo>
                  <a:cubicBezTo>
                    <a:pt x="716" y="499"/>
                    <a:pt x="922" y="293"/>
                    <a:pt x="922" y="38"/>
                  </a:cubicBezTo>
                  <a:cubicBezTo>
                    <a:pt x="922" y="25"/>
                    <a:pt x="921" y="13"/>
                    <a:pt x="920" y="0"/>
                  </a:cubicBezTo>
                  <a:cubicBezTo>
                    <a:pt x="901" y="236"/>
                    <a:pt x="703" y="422"/>
                    <a:pt x="461" y="422"/>
                  </a:cubicBezTo>
                  <a:close/>
                </a:path>
              </a:pathLst>
            </a:cu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2166" y="1534"/>
              <a:ext cx="1393" cy="211"/>
            </a:xfrm>
            <a:prstGeom prst="rect">
              <a:avLst/>
            </a:prstGeom>
            <a:solidFill>
              <a:srgbClr val="FF8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1678" y="2"/>
              <a:ext cx="4320" cy="4320"/>
            </a:xfrm>
            <a:custGeom>
              <a:avLst/>
              <a:gdLst>
                <a:gd name="T0" fmla="*/ 1191 w 2382"/>
                <a:gd name="T1" fmla="*/ 0 h 2382"/>
                <a:gd name="T2" fmla="*/ 461 w 2382"/>
                <a:gd name="T3" fmla="*/ 154 h 2382"/>
                <a:gd name="T4" fmla="*/ 231 w 2382"/>
                <a:gd name="T5" fmla="*/ 0 h 2382"/>
                <a:gd name="T6" fmla="*/ 0 w 2382"/>
                <a:gd name="T7" fmla="*/ 1191 h 2382"/>
                <a:gd name="T8" fmla="*/ 1615 w 2382"/>
                <a:gd name="T9" fmla="*/ 2304 h 2382"/>
                <a:gd name="T10" fmla="*/ 2208 w 2382"/>
                <a:gd name="T11" fmla="*/ 2260 h 2382"/>
                <a:gd name="T12" fmla="*/ 1882 w 2382"/>
                <a:gd name="T13" fmla="*/ 2305 h 2382"/>
                <a:gd name="T14" fmla="*/ 1882 w 2382"/>
                <a:gd name="T15" fmla="*/ 1460 h 2382"/>
                <a:gd name="T16" fmla="*/ 2212 w 2382"/>
                <a:gd name="T17" fmla="*/ 2147 h 2382"/>
                <a:gd name="T18" fmla="*/ 2382 w 2382"/>
                <a:gd name="T19" fmla="*/ 1882 h 2382"/>
                <a:gd name="T20" fmla="*/ 2382 w 2382"/>
                <a:gd name="T21" fmla="*/ 1191 h 2382"/>
                <a:gd name="T22" fmla="*/ 1975 w 2382"/>
                <a:gd name="T23" fmla="*/ 1153 h 2382"/>
                <a:gd name="T24" fmla="*/ 2304 w 2382"/>
                <a:gd name="T25" fmla="*/ 1153 h 2382"/>
                <a:gd name="T26" fmla="*/ 1681 w 2382"/>
                <a:gd name="T27" fmla="*/ 992 h 2382"/>
                <a:gd name="T28" fmla="*/ 2152 w 2382"/>
                <a:gd name="T29" fmla="*/ 630 h 2382"/>
                <a:gd name="T30" fmla="*/ 1866 w 2382"/>
                <a:gd name="T31" fmla="*/ 1153 h 2382"/>
                <a:gd name="T32" fmla="*/ 1679 w 2382"/>
                <a:gd name="T33" fmla="*/ 1103 h 2382"/>
                <a:gd name="T34" fmla="*/ 1521 w 2382"/>
                <a:gd name="T35" fmla="*/ 1153 h 2382"/>
                <a:gd name="T36" fmla="*/ 2005 w 2382"/>
                <a:gd name="T37" fmla="*/ 432 h 2382"/>
                <a:gd name="T38" fmla="*/ 1745 w 2382"/>
                <a:gd name="T39" fmla="*/ 346 h 2382"/>
                <a:gd name="T40" fmla="*/ 1950 w 2382"/>
                <a:gd name="T41" fmla="*/ 377 h 2382"/>
                <a:gd name="T42" fmla="*/ 1229 w 2382"/>
                <a:gd name="T43" fmla="*/ 861 h 2382"/>
                <a:gd name="T44" fmla="*/ 1642 w 2382"/>
                <a:gd name="T45" fmla="*/ 340 h 2382"/>
                <a:gd name="T46" fmla="*/ 1229 w 2382"/>
                <a:gd name="T47" fmla="*/ 516 h 2382"/>
                <a:gd name="T48" fmla="*/ 1752 w 2382"/>
                <a:gd name="T49" fmla="*/ 230 h 2382"/>
                <a:gd name="T50" fmla="*/ 1745 w 2382"/>
                <a:gd name="T51" fmla="*/ 346 h 2382"/>
                <a:gd name="T52" fmla="*/ 1229 w 2382"/>
                <a:gd name="T53" fmla="*/ 78 h 2382"/>
                <a:gd name="T54" fmla="*/ 1229 w 2382"/>
                <a:gd name="T55" fmla="*/ 407 h 2382"/>
                <a:gd name="T56" fmla="*/ 999 w 2382"/>
                <a:gd name="T57" fmla="*/ 692 h 2382"/>
                <a:gd name="T58" fmla="*/ 922 w 2382"/>
                <a:gd name="T59" fmla="*/ 922 h 2382"/>
                <a:gd name="T60" fmla="*/ 845 w 2382"/>
                <a:gd name="T61" fmla="*/ 615 h 2382"/>
                <a:gd name="T62" fmla="*/ 769 w 2382"/>
                <a:gd name="T63" fmla="*/ 922 h 2382"/>
                <a:gd name="T64" fmla="*/ 845 w 2382"/>
                <a:gd name="T65" fmla="*/ 538 h 2382"/>
                <a:gd name="T66" fmla="*/ 692 w 2382"/>
                <a:gd name="T67" fmla="*/ 461 h 2382"/>
                <a:gd name="T68" fmla="*/ 615 w 2382"/>
                <a:gd name="T69" fmla="*/ 922 h 2382"/>
                <a:gd name="T70" fmla="*/ 692 w 2382"/>
                <a:gd name="T71" fmla="*/ 384 h 2382"/>
                <a:gd name="T72" fmla="*/ 538 w 2382"/>
                <a:gd name="T73" fmla="*/ 231 h 2382"/>
                <a:gd name="T74" fmla="*/ 538 w 2382"/>
                <a:gd name="T75" fmla="*/ 922 h 2382"/>
                <a:gd name="T76" fmla="*/ 461 w 2382"/>
                <a:gd name="T77" fmla="*/ 231 h 2382"/>
                <a:gd name="T78" fmla="*/ 308 w 2382"/>
                <a:gd name="T79" fmla="*/ 77 h 2382"/>
                <a:gd name="T80" fmla="*/ 384 w 2382"/>
                <a:gd name="T81" fmla="*/ 154 h 2382"/>
                <a:gd name="T82" fmla="*/ 308 w 2382"/>
                <a:gd name="T83" fmla="*/ 922 h 2382"/>
                <a:gd name="T84" fmla="*/ 384 w 2382"/>
                <a:gd name="T85" fmla="*/ 999 h 2382"/>
                <a:gd name="T86" fmla="*/ 538 w 2382"/>
                <a:gd name="T87" fmla="*/ 999 h 2382"/>
                <a:gd name="T88" fmla="*/ 692 w 2382"/>
                <a:gd name="T89" fmla="*/ 999 h 2382"/>
                <a:gd name="T90" fmla="*/ 845 w 2382"/>
                <a:gd name="T91" fmla="*/ 999 h 2382"/>
                <a:gd name="T92" fmla="*/ 1076 w 2382"/>
                <a:gd name="T93" fmla="*/ 999 h 2382"/>
                <a:gd name="T94" fmla="*/ 922 w 2382"/>
                <a:gd name="T95" fmla="*/ 615 h 2382"/>
                <a:gd name="T96" fmla="*/ 769 w 2382"/>
                <a:gd name="T97" fmla="*/ 461 h 2382"/>
                <a:gd name="T98" fmla="*/ 615 w 2382"/>
                <a:gd name="T99" fmla="*/ 308 h 2382"/>
                <a:gd name="T100" fmla="*/ 1153 w 2382"/>
                <a:gd name="T101" fmla="*/ 79 h 2382"/>
                <a:gd name="T102" fmla="*/ 79 w 2382"/>
                <a:gd name="T103" fmla="*/ 1153 h 2382"/>
                <a:gd name="T104" fmla="*/ 231 w 2382"/>
                <a:gd name="T105" fmla="*/ 999 h 2382"/>
                <a:gd name="T106" fmla="*/ 78 w 2382"/>
                <a:gd name="T107" fmla="*/ 1229 h 2382"/>
                <a:gd name="T108" fmla="*/ 1153 w 2382"/>
                <a:gd name="T109" fmla="*/ 2304 h 2382"/>
                <a:gd name="T110" fmla="*/ 1882 w 2382"/>
                <a:gd name="T111" fmla="*/ 1383 h 2382"/>
                <a:gd name="T112" fmla="*/ 1543 w 2382"/>
                <a:gd name="T113" fmla="*/ 2248 h 2382"/>
                <a:gd name="T114" fmla="*/ 1229 w 2382"/>
                <a:gd name="T115" fmla="*/ 1229 h 2382"/>
                <a:gd name="T116" fmla="*/ 2248 w 2382"/>
                <a:gd name="T117" fmla="*/ 1543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82" h="2382">
                  <a:moveTo>
                    <a:pt x="2382" y="1191"/>
                  </a:moveTo>
                  <a:cubicBezTo>
                    <a:pt x="2382" y="535"/>
                    <a:pt x="1847" y="0"/>
                    <a:pt x="1191" y="0"/>
                  </a:cubicBezTo>
                  <a:cubicBezTo>
                    <a:pt x="985" y="0"/>
                    <a:pt x="785" y="54"/>
                    <a:pt x="607" y="154"/>
                  </a:cubicBezTo>
                  <a:cubicBezTo>
                    <a:pt x="461" y="154"/>
                    <a:pt x="461" y="154"/>
                    <a:pt x="461" y="154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1" y="488"/>
                    <a:pt x="231" y="488"/>
                    <a:pt x="231" y="488"/>
                  </a:cubicBezTo>
                  <a:cubicBezTo>
                    <a:pt x="80" y="693"/>
                    <a:pt x="0" y="935"/>
                    <a:pt x="0" y="1191"/>
                  </a:cubicBezTo>
                  <a:cubicBezTo>
                    <a:pt x="0" y="1847"/>
                    <a:pt x="535" y="2382"/>
                    <a:pt x="1191" y="2382"/>
                  </a:cubicBezTo>
                  <a:cubicBezTo>
                    <a:pt x="1337" y="2382"/>
                    <a:pt x="1480" y="2355"/>
                    <a:pt x="1615" y="2304"/>
                  </a:cubicBezTo>
                  <a:cubicBezTo>
                    <a:pt x="1693" y="2353"/>
                    <a:pt x="1784" y="2382"/>
                    <a:pt x="1882" y="2382"/>
                  </a:cubicBezTo>
                  <a:cubicBezTo>
                    <a:pt x="2002" y="2382"/>
                    <a:pt x="2118" y="2339"/>
                    <a:pt x="2208" y="2260"/>
                  </a:cubicBezTo>
                  <a:cubicBezTo>
                    <a:pt x="2158" y="2202"/>
                    <a:pt x="2158" y="2202"/>
                    <a:pt x="2158" y="2202"/>
                  </a:cubicBezTo>
                  <a:cubicBezTo>
                    <a:pt x="2082" y="2268"/>
                    <a:pt x="1984" y="2305"/>
                    <a:pt x="1882" y="2305"/>
                  </a:cubicBezTo>
                  <a:cubicBezTo>
                    <a:pt x="1649" y="2305"/>
                    <a:pt x="1460" y="2115"/>
                    <a:pt x="1460" y="1882"/>
                  </a:cubicBezTo>
                  <a:cubicBezTo>
                    <a:pt x="1460" y="1649"/>
                    <a:pt x="1649" y="1460"/>
                    <a:pt x="1882" y="1460"/>
                  </a:cubicBezTo>
                  <a:cubicBezTo>
                    <a:pt x="2115" y="1460"/>
                    <a:pt x="2305" y="1649"/>
                    <a:pt x="2305" y="1882"/>
                  </a:cubicBezTo>
                  <a:cubicBezTo>
                    <a:pt x="2305" y="1980"/>
                    <a:pt x="2273" y="2071"/>
                    <a:pt x="2212" y="2147"/>
                  </a:cubicBezTo>
                  <a:cubicBezTo>
                    <a:pt x="2271" y="2195"/>
                    <a:pt x="2271" y="2195"/>
                    <a:pt x="2271" y="2195"/>
                  </a:cubicBezTo>
                  <a:cubicBezTo>
                    <a:pt x="2342" y="2107"/>
                    <a:pt x="2382" y="1996"/>
                    <a:pt x="2382" y="1882"/>
                  </a:cubicBezTo>
                  <a:cubicBezTo>
                    <a:pt x="2382" y="1784"/>
                    <a:pt x="2353" y="1693"/>
                    <a:pt x="2303" y="1615"/>
                  </a:cubicBezTo>
                  <a:cubicBezTo>
                    <a:pt x="2355" y="1480"/>
                    <a:pt x="2382" y="1337"/>
                    <a:pt x="2382" y="1191"/>
                  </a:cubicBezTo>
                  <a:close/>
                  <a:moveTo>
                    <a:pt x="2304" y="1153"/>
                  </a:moveTo>
                  <a:cubicBezTo>
                    <a:pt x="1975" y="1153"/>
                    <a:pt x="1975" y="1153"/>
                    <a:pt x="1975" y="1153"/>
                  </a:cubicBezTo>
                  <a:cubicBezTo>
                    <a:pt x="2257" y="870"/>
                    <a:pt x="2257" y="870"/>
                    <a:pt x="2257" y="870"/>
                  </a:cubicBezTo>
                  <a:cubicBezTo>
                    <a:pt x="2285" y="960"/>
                    <a:pt x="2300" y="1055"/>
                    <a:pt x="2304" y="1153"/>
                  </a:cubicBezTo>
                  <a:close/>
                  <a:moveTo>
                    <a:pt x="2110" y="563"/>
                  </a:moveTo>
                  <a:cubicBezTo>
                    <a:pt x="1681" y="992"/>
                    <a:pt x="1681" y="992"/>
                    <a:pt x="1681" y="992"/>
                  </a:cubicBezTo>
                  <a:cubicBezTo>
                    <a:pt x="1736" y="1046"/>
                    <a:pt x="1736" y="1046"/>
                    <a:pt x="1736" y="1046"/>
                  </a:cubicBezTo>
                  <a:cubicBezTo>
                    <a:pt x="2152" y="630"/>
                    <a:pt x="2152" y="630"/>
                    <a:pt x="2152" y="630"/>
                  </a:cubicBezTo>
                  <a:cubicBezTo>
                    <a:pt x="2182" y="680"/>
                    <a:pt x="2208" y="734"/>
                    <a:pt x="2230" y="789"/>
                  </a:cubicBezTo>
                  <a:cubicBezTo>
                    <a:pt x="1866" y="1153"/>
                    <a:pt x="1866" y="1153"/>
                    <a:pt x="1866" y="1153"/>
                  </a:cubicBezTo>
                  <a:cubicBezTo>
                    <a:pt x="1629" y="1153"/>
                    <a:pt x="1629" y="1153"/>
                    <a:pt x="1629" y="1153"/>
                  </a:cubicBezTo>
                  <a:cubicBezTo>
                    <a:pt x="1679" y="1103"/>
                    <a:pt x="1679" y="1103"/>
                    <a:pt x="1679" y="1103"/>
                  </a:cubicBezTo>
                  <a:cubicBezTo>
                    <a:pt x="1625" y="1049"/>
                    <a:pt x="1625" y="1049"/>
                    <a:pt x="1625" y="1049"/>
                  </a:cubicBezTo>
                  <a:cubicBezTo>
                    <a:pt x="1521" y="1153"/>
                    <a:pt x="1521" y="1153"/>
                    <a:pt x="1521" y="1153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2005" y="432"/>
                    <a:pt x="2005" y="432"/>
                    <a:pt x="2005" y="432"/>
                  </a:cubicBezTo>
                  <a:cubicBezTo>
                    <a:pt x="2043" y="473"/>
                    <a:pt x="2078" y="517"/>
                    <a:pt x="2110" y="563"/>
                  </a:cubicBezTo>
                  <a:close/>
                  <a:moveTo>
                    <a:pt x="1745" y="346"/>
                  </a:moveTo>
                  <a:cubicBezTo>
                    <a:pt x="1819" y="272"/>
                    <a:pt x="1819" y="272"/>
                    <a:pt x="1819" y="272"/>
                  </a:cubicBezTo>
                  <a:cubicBezTo>
                    <a:pt x="1865" y="304"/>
                    <a:pt x="1909" y="339"/>
                    <a:pt x="1950" y="377"/>
                  </a:cubicBezTo>
                  <a:cubicBezTo>
                    <a:pt x="1229" y="1098"/>
                    <a:pt x="1229" y="1098"/>
                    <a:pt x="1229" y="1098"/>
                  </a:cubicBezTo>
                  <a:cubicBezTo>
                    <a:pt x="1229" y="861"/>
                    <a:pt x="1229" y="861"/>
                    <a:pt x="1229" y="861"/>
                  </a:cubicBezTo>
                  <a:cubicBezTo>
                    <a:pt x="1696" y="395"/>
                    <a:pt x="1696" y="395"/>
                    <a:pt x="1696" y="395"/>
                  </a:cubicBezTo>
                  <a:cubicBezTo>
                    <a:pt x="1642" y="340"/>
                    <a:pt x="1642" y="340"/>
                    <a:pt x="1642" y="340"/>
                  </a:cubicBezTo>
                  <a:cubicBezTo>
                    <a:pt x="1229" y="753"/>
                    <a:pt x="1229" y="753"/>
                    <a:pt x="1229" y="753"/>
                  </a:cubicBezTo>
                  <a:cubicBezTo>
                    <a:pt x="1229" y="516"/>
                    <a:pt x="1229" y="516"/>
                    <a:pt x="1229" y="516"/>
                  </a:cubicBezTo>
                  <a:cubicBezTo>
                    <a:pt x="1593" y="152"/>
                    <a:pt x="1593" y="152"/>
                    <a:pt x="1593" y="152"/>
                  </a:cubicBezTo>
                  <a:cubicBezTo>
                    <a:pt x="1648" y="174"/>
                    <a:pt x="1702" y="200"/>
                    <a:pt x="1752" y="230"/>
                  </a:cubicBezTo>
                  <a:cubicBezTo>
                    <a:pt x="1690" y="292"/>
                    <a:pt x="1690" y="292"/>
                    <a:pt x="1690" y="292"/>
                  </a:cubicBezTo>
                  <a:lnTo>
                    <a:pt x="1745" y="346"/>
                  </a:lnTo>
                  <a:close/>
                  <a:moveTo>
                    <a:pt x="1229" y="407"/>
                  </a:moveTo>
                  <a:cubicBezTo>
                    <a:pt x="1229" y="78"/>
                    <a:pt x="1229" y="78"/>
                    <a:pt x="1229" y="78"/>
                  </a:cubicBezTo>
                  <a:cubicBezTo>
                    <a:pt x="1327" y="82"/>
                    <a:pt x="1422" y="97"/>
                    <a:pt x="1512" y="125"/>
                  </a:cubicBezTo>
                  <a:lnTo>
                    <a:pt x="1229" y="407"/>
                  </a:lnTo>
                  <a:close/>
                  <a:moveTo>
                    <a:pt x="922" y="692"/>
                  </a:moveTo>
                  <a:cubicBezTo>
                    <a:pt x="999" y="692"/>
                    <a:pt x="999" y="692"/>
                    <a:pt x="999" y="692"/>
                  </a:cubicBezTo>
                  <a:cubicBezTo>
                    <a:pt x="999" y="922"/>
                    <a:pt x="999" y="922"/>
                    <a:pt x="999" y="922"/>
                  </a:cubicBezTo>
                  <a:cubicBezTo>
                    <a:pt x="922" y="922"/>
                    <a:pt x="922" y="922"/>
                    <a:pt x="922" y="922"/>
                  </a:cubicBezTo>
                  <a:lnTo>
                    <a:pt x="922" y="692"/>
                  </a:lnTo>
                  <a:close/>
                  <a:moveTo>
                    <a:pt x="845" y="615"/>
                  </a:moveTo>
                  <a:cubicBezTo>
                    <a:pt x="845" y="922"/>
                    <a:pt x="845" y="922"/>
                    <a:pt x="845" y="922"/>
                  </a:cubicBezTo>
                  <a:cubicBezTo>
                    <a:pt x="769" y="922"/>
                    <a:pt x="769" y="922"/>
                    <a:pt x="769" y="922"/>
                  </a:cubicBezTo>
                  <a:cubicBezTo>
                    <a:pt x="769" y="538"/>
                    <a:pt x="769" y="538"/>
                    <a:pt x="769" y="538"/>
                  </a:cubicBezTo>
                  <a:cubicBezTo>
                    <a:pt x="845" y="538"/>
                    <a:pt x="845" y="538"/>
                    <a:pt x="845" y="538"/>
                  </a:cubicBezTo>
                  <a:lnTo>
                    <a:pt x="845" y="615"/>
                  </a:lnTo>
                  <a:close/>
                  <a:moveTo>
                    <a:pt x="692" y="461"/>
                  </a:moveTo>
                  <a:cubicBezTo>
                    <a:pt x="692" y="922"/>
                    <a:pt x="692" y="922"/>
                    <a:pt x="692" y="922"/>
                  </a:cubicBezTo>
                  <a:cubicBezTo>
                    <a:pt x="615" y="922"/>
                    <a:pt x="615" y="922"/>
                    <a:pt x="615" y="922"/>
                  </a:cubicBezTo>
                  <a:cubicBezTo>
                    <a:pt x="615" y="384"/>
                    <a:pt x="615" y="384"/>
                    <a:pt x="615" y="384"/>
                  </a:cubicBezTo>
                  <a:cubicBezTo>
                    <a:pt x="692" y="384"/>
                    <a:pt x="692" y="384"/>
                    <a:pt x="692" y="384"/>
                  </a:cubicBezTo>
                  <a:lnTo>
                    <a:pt x="692" y="461"/>
                  </a:lnTo>
                  <a:close/>
                  <a:moveTo>
                    <a:pt x="538" y="231"/>
                  </a:moveTo>
                  <a:cubicBezTo>
                    <a:pt x="538" y="308"/>
                    <a:pt x="538" y="308"/>
                    <a:pt x="538" y="308"/>
                  </a:cubicBezTo>
                  <a:cubicBezTo>
                    <a:pt x="538" y="922"/>
                    <a:pt x="538" y="922"/>
                    <a:pt x="538" y="922"/>
                  </a:cubicBezTo>
                  <a:cubicBezTo>
                    <a:pt x="461" y="922"/>
                    <a:pt x="461" y="922"/>
                    <a:pt x="461" y="922"/>
                  </a:cubicBezTo>
                  <a:cubicBezTo>
                    <a:pt x="461" y="231"/>
                    <a:pt x="461" y="231"/>
                    <a:pt x="461" y="231"/>
                  </a:cubicBezTo>
                  <a:lnTo>
                    <a:pt x="538" y="231"/>
                  </a:lnTo>
                  <a:close/>
                  <a:moveTo>
                    <a:pt x="308" y="77"/>
                  </a:moveTo>
                  <a:cubicBezTo>
                    <a:pt x="384" y="77"/>
                    <a:pt x="384" y="77"/>
                    <a:pt x="384" y="77"/>
                  </a:cubicBezTo>
                  <a:cubicBezTo>
                    <a:pt x="384" y="154"/>
                    <a:pt x="384" y="154"/>
                    <a:pt x="384" y="154"/>
                  </a:cubicBezTo>
                  <a:cubicBezTo>
                    <a:pt x="384" y="922"/>
                    <a:pt x="384" y="922"/>
                    <a:pt x="384" y="922"/>
                  </a:cubicBezTo>
                  <a:cubicBezTo>
                    <a:pt x="308" y="922"/>
                    <a:pt x="308" y="922"/>
                    <a:pt x="308" y="922"/>
                  </a:cubicBezTo>
                  <a:lnTo>
                    <a:pt x="308" y="77"/>
                  </a:lnTo>
                  <a:close/>
                  <a:moveTo>
                    <a:pt x="384" y="999"/>
                  </a:moveTo>
                  <a:cubicBezTo>
                    <a:pt x="461" y="999"/>
                    <a:pt x="461" y="999"/>
                    <a:pt x="461" y="999"/>
                  </a:cubicBezTo>
                  <a:cubicBezTo>
                    <a:pt x="538" y="999"/>
                    <a:pt x="538" y="999"/>
                    <a:pt x="538" y="999"/>
                  </a:cubicBezTo>
                  <a:cubicBezTo>
                    <a:pt x="615" y="999"/>
                    <a:pt x="615" y="999"/>
                    <a:pt x="615" y="999"/>
                  </a:cubicBezTo>
                  <a:cubicBezTo>
                    <a:pt x="692" y="999"/>
                    <a:pt x="692" y="999"/>
                    <a:pt x="692" y="999"/>
                  </a:cubicBezTo>
                  <a:cubicBezTo>
                    <a:pt x="769" y="999"/>
                    <a:pt x="769" y="999"/>
                    <a:pt x="769" y="999"/>
                  </a:cubicBezTo>
                  <a:cubicBezTo>
                    <a:pt x="845" y="999"/>
                    <a:pt x="845" y="999"/>
                    <a:pt x="845" y="999"/>
                  </a:cubicBezTo>
                  <a:cubicBezTo>
                    <a:pt x="922" y="999"/>
                    <a:pt x="922" y="999"/>
                    <a:pt x="922" y="999"/>
                  </a:cubicBezTo>
                  <a:cubicBezTo>
                    <a:pt x="1076" y="999"/>
                    <a:pt x="1076" y="999"/>
                    <a:pt x="1076" y="999"/>
                  </a:cubicBezTo>
                  <a:cubicBezTo>
                    <a:pt x="1076" y="615"/>
                    <a:pt x="1076" y="615"/>
                    <a:pt x="1076" y="615"/>
                  </a:cubicBezTo>
                  <a:cubicBezTo>
                    <a:pt x="922" y="615"/>
                    <a:pt x="922" y="615"/>
                    <a:pt x="922" y="615"/>
                  </a:cubicBezTo>
                  <a:cubicBezTo>
                    <a:pt x="922" y="461"/>
                    <a:pt x="922" y="461"/>
                    <a:pt x="922" y="461"/>
                  </a:cubicBezTo>
                  <a:cubicBezTo>
                    <a:pt x="769" y="461"/>
                    <a:pt x="769" y="461"/>
                    <a:pt x="769" y="461"/>
                  </a:cubicBezTo>
                  <a:cubicBezTo>
                    <a:pt x="769" y="308"/>
                    <a:pt x="769" y="308"/>
                    <a:pt x="769" y="308"/>
                  </a:cubicBezTo>
                  <a:cubicBezTo>
                    <a:pt x="615" y="308"/>
                    <a:pt x="615" y="308"/>
                    <a:pt x="615" y="30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777" y="140"/>
                    <a:pt x="962" y="85"/>
                    <a:pt x="1153" y="79"/>
                  </a:cubicBezTo>
                  <a:cubicBezTo>
                    <a:pt x="1153" y="1153"/>
                    <a:pt x="1153" y="1153"/>
                    <a:pt x="1153" y="1153"/>
                  </a:cubicBezTo>
                  <a:cubicBezTo>
                    <a:pt x="79" y="1153"/>
                    <a:pt x="79" y="1153"/>
                    <a:pt x="79" y="1153"/>
                  </a:cubicBezTo>
                  <a:cubicBezTo>
                    <a:pt x="85" y="966"/>
                    <a:pt x="137" y="787"/>
                    <a:pt x="231" y="628"/>
                  </a:cubicBezTo>
                  <a:cubicBezTo>
                    <a:pt x="231" y="999"/>
                    <a:pt x="231" y="999"/>
                    <a:pt x="231" y="999"/>
                  </a:cubicBezTo>
                  <a:lnTo>
                    <a:pt x="384" y="999"/>
                  </a:lnTo>
                  <a:close/>
                  <a:moveTo>
                    <a:pt x="78" y="1229"/>
                  </a:moveTo>
                  <a:cubicBezTo>
                    <a:pt x="1153" y="1229"/>
                    <a:pt x="1153" y="1229"/>
                    <a:pt x="1153" y="1229"/>
                  </a:cubicBezTo>
                  <a:cubicBezTo>
                    <a:pt x="1153" y="2304"/>
                    <a:pt x="1153" y="2304"/>
                    <a:pt x="1153" y="2304"/>
                  </a:cubicBezTo>
                  <a:cubicBezTo>
                    <a:pt x="569" y="2284"/>
                    <a:pt x="98" y="1813"/>
                    <a:pt x="78" y="1229"/>
                  </a:cubicBezTo>
                  <a:close/>
                  <a:moveTo>
                    <a:pt x="1882" y="1383"/>
                  </a:moveTo>
                  <a:cubicBezTo>
                    <a:pt x="1607" y="1383"/>
                    <a:pt x="1383" y="1607"/>
                    <a:pt x="1383" y="1882"/>
                  </a:cubicBezTo>
                  <a:cubicBezTo>
                    <a:pt x="1383" y="2027"/>
                    <a:pt x="1445" y="2157"/>
                    <a:pt x="1543" y="2248"/>
                  </a:cubicBezTo>
                  <a:cubicBezTo>
                    <a:pt x="1442" y="2282"/>
                    <a:pt x="1337" y="2300"/>
                    <a:pt x="1229" y="2304"/>
                  </a:cubicBezTo>
                  <a:cubicBezTo>
                    <a:pt x="1229" y="1229"/>
                    <a:pt x="1229" y="1229"/>
                    <a:pt x="1229" y="1229"/>
                  </a:cubicBezTo>
                  <a:cubicBezTo>
                    <a:pt x="2304" y="1229"/>
                    <a:pt x="2304" y="1229"/>
                    <a:pt x="2304" y="1229"/>
                  </a:cubicBezTo>
                  <a:cubicBezTo>
                    <a:pt x="2300" y="1337"/>
                    <a:pt x="2281" y="1442"/>
                    <a:pt x="2248" y="1543"/>
                  </a:cubicBezTo>
                  <a:cubicBezTo>
                    <a:pt x="2157" y="1445"/>
                    <a:pt x="2027" y="1383"/>
                    <a:pt x="1882" y="13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2536" y="2530"/>
              <a:ext cx="934" cy="934"/>
            </a:xfrm>
            <a:custGeom>
              <a:avLst/>
              <a:gdLst>
                <a:gd name="T0" fmla="*/ 934 w 934"/>
                <a:gd name="T1" fmla="*/ 100 h 934"/>
                <a:gd name="T2" fmla="*/ 98 w 934"/>
                <a:gd name="T3" fmla="*/ 934 h 934"/>
                <a:gd name="T4" fmla="*/ 0 w 934"/>
                <a:gd name="T5" fmla="*/ 836 h 934"/>
                <a:gd name="T6" fmla="*/ 836 w 934"/>
                <a:gd name="T7" fmla="*/ 0 h 934"/>
                <a:gd name="T8" fmla="*/ 934 w 934"/>
                <a:gd name="T9" fmla="*/ 10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" h="934">
                  <a:moveTo>
                    <a:pt x="934" y="100"/>
                  </a:moveTo>
                  <a:lnTo>
                    <a:pt x="98" y="934"/>
                  </a:lnTo>
                  <a:lnTo>
                    <a:pt x="0" y="836"/>
                  </a:lnTo>
                  <a:lnTo>
                    <a:pt x="836" y="0"/>
                  </a:lnTo>
                  <a:lnTo>
                    <a:pt x="934" y="1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>
              <a:off x="3073" y="3067"/>
              <a:ext cx="417" cy="419"/>
            </a:xfrm>
            <a:custGeom>
              <a:avLst/>
              <a:gdLst>
                <a:gd name="T0" fmla="*/ 115 w 230"/>
                <a:gd name="T1" fmla="*/ 0 h 231"/>
                <a:gd name="T2" fmla="*/ 0 w 230"/>
                <a:gd name="T3" fmla="*/ 115 h 231"/>
                <a:gd name="T4" fmla="*/ 115 w 230"/>
                <a:gd name="T5" fmla="*/ 231 h 231"/>
                <a:gd name="T6" fmla="*/ 230 w 230"/>
                <a:gd name="T7" fmla="*/ 115 h 231"/>
                <a:gd name="T8" fmla="*/ 115 w 230"/>
                <a:gd name="T9" fmla="*/ 0 h 231"/>
                <a:gd name="T10" fmla="*/ 115 w 230"/>
                <a:gd name="T11" fmla="*/ 154 h 231"/>
                <a:gd name="T12" fmla="*/ 76 w 230"/>
                <a:gd name="T13" fmla="*/ 115 h 231"/>
                <a:gd name="T14" fmla="*/ 115 w 230"/>
                <a:gd name="T15" fmla="*/ 77 h 231"/>
                <a:gd name="T16" fmla="*/ 153 w 230"/>
                <a:gd name="T17" fmla="*/ 115 h 231"/>
                <a:gd name="T18" fmla="*/ 115 w 230"/>
                <a:gd name="T19" fmla="*/ 15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231">
                  <a:moveTo>
                    <a:pt x="115" y="0"/>
                  </a:moveTo>
                  <a:cubicBezTo>
                    <a:pt x="51" y="0"/>
                    <a:pt x="0" y="52"/>
                    <a:pt x="0" y="115"/>
                  </a:cubicBezTo>
                  <a:cubicBezTo>
                    <a:pt x="0" y="179"/>
                    <a:pt x="51" y="231"/>
                    <a:pt x="115" y="231"/>
                  </a:cubicBezTo>
                  <a:cubicBezTo>
                    <a:pt x="178" y="231"/>
                    <a:pt x="230" y="179"/>
                    <a:pt x="230" y="115"/>
                  </a:cubicBezTo>
                  <a:cubicBezTo>
                    <a:pt x="230" y="52"/>
                    <a:pt x="178" y="0"/>
                    <a:pt x="115" y="0"/>
                  </a:cubicBezTo>
                  <a:close/>
                  <a:moveTo>
                    <a:pt x="115" y="154"/>
                  </a:moveTo>
                  <a:cubicBezTo>
                    <a:pt x="94" y="154"/>
                    <a:pt x="76" y="137"/>
                    <a:pt x="76" y="115"/>
                  </a:cubicBezTo>
                  <a:cubicBezTo>
                    <a:pt x="76" y="94"/>
                    <a:pt x="94" y="77"/>
                    <a:pt x="115" y="77"/>
                  </a:cubicBezTo>
                  <a:cubicBezTo>
                    <a:pt x="136" y="77"/>
                    <a:pt x="153" y="94"/>
                    <a:pt x="153" y="115"/>
                  </a:cubicBezTo>
                  <a:cubicBezTo>
                    <a:pt x="153" y="137"/>
                    <a:pt x="136" y="154"/>
                    <a:pt x="115" y="1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2514" y="2510"/>
              <a:ext cx="419" cy="417"/>
            </a:xfrm>
            <a:custGeom>
              <a:avLst/>
              <a:gdLst>
                <a:gd name="T0" fmla="*/ 116 w 231"/>
                <a:gd name="T1" fmla="*/ 230 h 230"/>
                <a:gd name="T2" fmla="*/ 231 w 231"/>
                <a:gd name="T3" fmla="*/ 115 h 230"/>
                <a:gd name="T4" fmla="*/ 116 w 231"/>
                <a:gd name="T5" fmla="*/ 0 h 230"/>
                <a:gd name="T6" fmla="*/ 0 w 231"/>
                <a:gd name="T7" fmla="*/ 115 h 230"/>
                <a:gd name="T8" fmla="*/ 116 w 231"/>
                <a:gd name="T9" fmla="*/ 230 h 230"/>
                <a:gd name="T10" fmla="*/ 116 w 231"/>
                <a:gd name="T11" fmla="*/ 77 h 230"/>
                <a:gd name="T12" fmla="*/ 154 w 231"/>
                <a:gd name="T13" fmla="*/ 115 h 230"/>
                <a:gd name="T14" fmla="*/ 116 w 231"/>
                <a:gd name="T15" fmla="*/ 154 h 230"/>
                <a:gd name="T16" fmla="*/ 77 w 231"/>
                <a:gd name="T17" fmla="*/ 115 h 230"/>
                <a:gd name="T18" fmla="*/ 116 w 231"/>
                <a:gd name="T19" fmla="*/ 7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30">
                  <a:moveTo>
                    <a:pt x="116" y="230"/>
                  </a:moveTo>
                  <a:cubicBezTo>
                    <a:pt x="179" y="230"/>
                    <a:pt x="231" y="179"/>
                    <a:pt x="231" y="115"/>
                  </a:cubicBezTo>
                  <a:cubicBezTo>
                    <a:pt x="231" y="52"/>
                    <a:pt x="179" y="0"/>
                    <a:pt x="116" y="0"/>
                  </a:cubicBezTo>
                  <a:cubicBezTo>
                    <a:pt x="52" y="0"/>
                    <a:pt x="0" y="52"/>
                    <a:pt x="0" y="115"/>
                  </a:cubicBezTo>
                  <a:cubicBezTo>
                    <a:pt x="0" y="179"/>
                    <a:pt x="52" y="230"/>
                    <a:pt x="116" y="230"/>
                  </a:cubicBezTo>
                  <a:close/>
                  <a:moveTo>
                    <a:pt x="116" y="77"/>
                  </a:moveTo>
                  <a:cubicBezTo>
                    <a:pt x="137" y="77"/>
                    <a:pt x="154" y="94"/>
                    <a:pt x="154" y="115"/>
                  </a:cubicBezTo>
                  <a:cubicBezTo>
                    <a:pt x="154" y="136"/>
                    <a:pt x="137" y="154"/>
                    <a:pt x="116" y="154"/>
                  </a:cubicBezTo>
                  <a:cubicBezTo>
                    <a:pt x="94" y="154"/>
                    <a:pt x="77" y="136"/>
                    <a:pt x="77" y="115"/>
                  </a:cubicBezTo>
                  <a:cubicBezTo>
                    <a:pt x="77" y="94"/>
                    <a:pt x="94" y="77"/>
                    <a:pt x="116" y="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4814" y="2789"/>
              <a:ext cx="557" cy="1254"/>
            </a:xfrm>
            <a:custGeom>
              <a:avLst/>
              <a:gdLst>
                <a:gd name="T0" fmla="*/ 153 w 307"/>
                <a:gd name="T1" fmla="*/ 153 h 691"/>
                <a:gd name="T2" fmla="*/ 230 w 307"/>
                <a:gd name="T3" fmla="*/ 230 h 691"/>
                <a:gd name="T4" fmla="*/ 307 w 307"/>
                <a:gd name="T5" fmla="*/ 230 h 691"/>
                <a:gd name="T6" fmla="*/ 192 w 307"/>
                <a:gd name="T7" fmla="*/ 82 h 691"/>
                <a:gd name="T8" fmla="*/ 192 w 307"/>
                <a:gd name="T9" fmla="*/ 0 h 691"/>
                <a:gd name="T10" fmla="*/ 115 w 307"/>
                <a:gd name="T11" fmla="*/ 0 h 691"/>
                <a:gd name="T12" fmla="*/ 115 w 307"/>
                <a:gd name="T13" fmla="*/ 82 h 691"/>
                <a:gd name="T14" fmla="*/ 0 w 307"/>
                <a:gd name="T15" fmla="*/ 230 h 691"/>
                <a:gd name="T16" fmla="*/ 153 w 307"/>
                <a:gd name="T17" fmla="*/ 384 h 691"/>
                <a:gd name="T18" fmla="*/ 230 w 307"/>
                <a:gd name="T19" fmla="*/ 461 h 691"/>
                <a:gd name="T20" fmla="*/ 153 w 307"/>
                <a:gd name="T21" fmla="*/ 537 h 691"/>
                <a:gd name="T22" fmla="*/ 76 w 307"/>
                <a:gd name="T23" fmla="*/ 461 h 691"/>
                <a:gd name="T24" fmla="*/ 0 w 307"/>
                <a:gd name="T25" fmla="*/ 461 h 691"/>
                <a:gd name="T26" fmla="*/ 115 w 307"/>
                <a:gd name="T27" fmla="*/ 609 h 691"/>
                <a:gd name="T28" fmla="*/ 115 w 307"/>
                <a:gd name="T29" fmla="*/ 691 h 691"/>
                <a:gd name="T30" fmla="*/ 192 w 307"/>
                <a:gd name="T31" fmla="*/ 691 h 691"/>
                <a:gd name="T32" fmla="*/ 192 w 307"/>
                <a:gd name="T33" fmla="*/ 609 h 691"/>
                <a:gd name="T34" fmla="*/ 307 w 307"/>
                <a:gd name="T35" fmla="*/ 461 h 691"/>
                <a:gd name="T36" fmla="*/ 153 w 307"/>
                <a:gd name="T37" fmla="*/ 307 h 691"/>
                <a:gd name="T38" fmla="*/ 76 w 307"/>
                <a:gd name="T39" fmla="*/ 230 h 691"/>
                <a:gd name="T40" fmla="*/ 153 w 307"/>
                <a:gd name="T41" fmla="*/ 153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7" h="691">
                  <a:moveTo>
                    <a:pt x="153" y="153"/>
                  </a:moveTo>
                  <a:cubicBezTo>
                    <a:pt x="196" y="153"/>
                    <a:pt x="230" y="188"/>
                    <a:pt x="230" y="230"/>
                  </a:cubicBezTo>
                  <a:cubicBezTo>
                    <a:pt x="307" y="230"/>
                    <a:pt x="307" y="230"/>
                    <a:pt x="307" y="230"/>
                  </a:cubicBezTo>
                  <a:cubicBezTo>
                    <a:pt x="307" y="159"/>
                    <a:pt x="258" y="99"/>
                    <a:pt x="192" y="8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49" y="99"/>
                    <a:pt x="0" y="159"/>
                    <a:pt x="0" y="230"/>
                  </a:cubicBezTo>
                  <a:cubicBezTo>
                    <a:pt x="0" y="315"/>
                    <a:pt x="69" y="384"/>
                    <a:pt x="153" y="384"/>
                  </a:cubicBezTo>
                  <a:cubicBezTo>
                    <a:pt x="196" y="384"/>
                    <a:pt x="230" y="418"/>
                    <a:pt x="230" y="461"/>
                  </a:cubicBezTo>
                  <a:cubicBezTo>
                    <a:pt x="230" y="503"/>
                    <a:pt x="196" y="537"/>
                    <a:pt x="153" y="537"/>
                  </a:cubicBezTo>
                  <a:cubicBezTo>
                    <a:pt x="111" y="537"/>
                    <a:pt x="76" y="503"/>
                    <a:pt x="76" y="461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532"/>
                    <a:pt x="49" y="592"/>
                    <a:pt x="115" y="609"/>
                  </a:cubicBezTo>
                  <a:cubicBezTo>
                    <a:pt x="115" y="691"/>
                    <a:pt x="115" y="691"/>
                    <a:pt x="115" y="691"/>
                  </a:cubicBezTo>
                  <a:cubicBezTo>
                    <a:pt x="192" y="691"/>
                    <a:pt x="192" y="691"/>
                    <a:pt x="192" y="691"/>
                  </a:cubicBezTo>
                  <a:cubicBezTo>
                    <a:pt x="192" y="609"/>
                    <a:pt x="192" y="609"/>
                    <a:pt x="192" y="609"/>
                  </a:cubicBezTo>
                  <a:cubicBezTo>
                    <a:pt x="258" y="592"/>
                    <a:pt x="307" y="532"/>
                    <a:pt x="307" y="461"/>
                  </a:cubicBezTo>
                  <a:cubicBezTo>
                    <a:pt x="307" y="376"/>
                    <a:pt x="238" y="307"/>
                    <a:pt x="153" y="307"/>
                  </a:cubicBezTo>
                  <a:cubicBezTo>
                    <a:pt x="111" y="307"/>
                    <a:pt x="76" y="272"/>
                    <a:pt x="76" y="230"/>
                  </a:cubicBezTo>
                  <a:cubicBezTo>
                    <a:pt x="76" y="188"/>
                    <a:pt x="111" y="153"/>
                    <a:pt x="153" y="1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Rectangle 25"/>
            <p:cNvSpPr>
              <a:spLocks noChangeArrowheads="1"/>
            </p:cNvSpPr>
            <p:nvPr/>
          </p:nvSpPr>
          <p:spPr bwMode="auto">
            <a:xfrm>
              <a:off x="5579" y="3346"/>
              <a:ext cx="140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4466" y="3346"/>
              <a:ext cx="138" cy="1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0694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26602" y="682627"/>
            <a:ext cx="5454650" cy="159067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 err="1"/>
              <a:t>Historique</a:t>
            </a:r>
            <a:br>
              <a:rPr lang="en-US" sz="4000" b="1" dirty="0"/>
            </a:br>
            <a:r>
              <a:rPr lang="en-US" sz="4000" b="1" dirty="0"/>
              <a:t>du </a:t>
            </a:r>
            <a:r>
              <a:rPr lang="en-US" sz="4000" b="1" dirty="0" err="1"/>
              <a:t>groupe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626229" y="3618970"/>
            <a:ext cx="37910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perspiciatis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unde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omnis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error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antium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dolor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lauda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totam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rem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aperiam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eaque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quae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ab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illo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inventore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very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tatis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quasi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architecto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5034408" y="1520081"/>
            <a:ext cx="6035560" cy="3408129"/>
            <a:chOff x="2516" y="1558"/>
            <a:chExt cx="2644" cy="1493"/>
          </a:xfrm>
        </p:grpSpPr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670" y="1719"/>
              <a:ext cx="2338" cy="1170"/>
            </a:xfrm>
            <a:custGeom>
              <a:avLst/>
              <a:gdLst>
                <a:gd name="T0" fmla="*/ 69 w 2338"/>
                <a:gd name="T1" fmla="*/ 1170 h 1170"/>
                <a:gd name="T2" fmla="*/ 0 w 2338"/>
                <a:gd name="T3" fmla="*/ 1110 h 1170"/>
                <a:gd name="T4" fmla="*/ 771 w 2338"/>
                <a:gd name="T5" fmla="*/ 276 h 1170"/>
                <a:gd name="T6" fmla="*/ 1614 w 2338"/>
                <a:gd name="T7" fmla="*/ 815 h 1170"/>
                <a:gd name="T8" fmla="*/ 2267 w 2338"/>
                <a:gd name="T9" fmla="*/ 0 h 1170"/>
                <a:gd name="T10" fmla="*/ 2338 w 2338"/>
                <a:gd name="T11" fmla="*/ 58 h 1170"/>
                <a:gd name="T12" fmla="*/ 1634 w 2338"/>
                <a:gd name="T13" fmla="*/ 934 h 1170"/>
                <a:gd name="T14" fmla="*/ 786 w 2338"/>
                <a:gd name="T15" fmla="*/ 394 h 1170"/>
                <a:gd name="T16" fmla="*/ 69 w 2338"/>
                <a:gd name="T17" fmla="*/ 1170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38" h="1170">
                  <a:moveTo>
                    <a:pt x="69" y="1170"/>
                  </a:moveTo>
                  <a:lnTo>
                    <a:pt x="0" y="1110"/>
                  </a:lnTo>
                  <a:lnTo>
                    <a:pt x="771" y="276"/>
                  </a:lnTo>
                  <a:lnTo>
                    <a:pt x="1614" y="815"/>
                  </a:lnTo>
                  <a:lnTo>
                    <a:pt x="2267" y="0"/>
                  </a:lnTo>
                  <a:lnTo>
                    <a:pt x="2338" y="58"/>
                  </a:lnTo>
                  <a:lnTo>
                    <a:pt x="1634" y="934"/>
                  </a:lnTo>
                  <a:lnTo>
                    <a:pt x="786" y="394"/>
                  </a:lnTo>
                  <a:lnTo>
                    <a:pt x="69" y="1170"/>
                  </a:lnTo>
                  <a:close/>
                </a:path>
              </a:pathLst>
            </a:custGeom>
            <a:solidFill>
              <a:srgbClr val="646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2516" y="2672"/>
              <a:ext cx="379" cy="379"/>
            </a:xfrm>
            <a:prstGeom prst="ellipse">
              <a:avLst/>
            </a:prstGeom>
            <a:solidFill>
              <a:srgbClr val="6EB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3258" y="1866"/>
              <a:ext cx="379" cy="379"/>
            </a:xfrm>
            <a:prstGeom prst="ellipse">
              <a:avLst/>
            </a:prstGeom>
            <a:solidFill>
              <a:srgbClr val="FBD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auto">
            <a:xfrm>
              <a:off x="4103" y="2403"/>
              <a:ext cx="379" cy="379"/>
            </a:xfrm>
            <a:prstGeom prst="ellipse">
              <a:avLst/>
            </a:prstGeom>
            <a:solidFill>
              <a:srgbClr val="71D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Oval 16"/>
            <p:cNvSpPr>
              <a:spLocks noChangeArrowheads="1"/>
            </p:cNvSpPr>
            <p:nvPr/>
          </p:nvSpPr>
          <p:spPr bwMode="auto">
            <a:xfrm>
              <a:off x="4781" y="1558"/>
              <a:ext cx="379" cy="379"/>
            </a:xfrm>
            <a:prstGeom prst="ellipse">
              <a:avLst/>
            </a:prstGeom>
            <a:solidFill>
              <a:srgbClr val="F05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4959078" y="4983536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6613910" y="1480682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2013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8625589" y="4434896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2016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>
            <a:off x="10116768" y="805430"/>
            <a:ext cx="1019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2019</a:t>
            </a:r>
            <a:endParaRPr lang="en-US" sz="1600" dirty="0"/>
          </a:p>
        </p:txBody>
      </p:sp>
      <p:sp>
        <p:nvSpPr>
          <p:cNvPr id="3" name="Rectangle 2"/>
          <p:cNvSpPr/>
          <p:nvPr/>
        </p:nvSpPr>
        <p:spPr>
          <a:xfrm>
            <a:off x="4909935" y="5241946"/>
            <a:ext cx="1220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Création</a:t>
            </a:r>
            <a:endParaRPr lang="en-US" dirty="0">
              <a:solidFill>
                <a:schemeClr val="tx2"/>
              </a:solidFill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26229" y="3182871"/>
            <a:ext cx="3467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</a:rPr>
              <a:t>Quelques</a:t>
            </a:r>
            <a:r>
              <a:rPr lang="en-US" b="1" dirty="0">
                <a:solidFill>
                  <a:schemeClr val="tx2"/>
                </a:solidFill>
              </a:rPr>
              <a:t> dates </a:t>
            </a:r>
            <a:r>
              <a:rPr lang="en-US" b="1" dirty="0" err="1">
                <a:solidFill>
                  <a:schemeClr val="tx2"/>
                </a:solidFill>
              </a:rPr>
              <a:t>imporantes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620918" y="1739091"/>
            <a:ext cx="1090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Effectif</a:t>
            </a:r>
            <a:endParaRPr lang="en-US" b="0" i="0" dirty="0">
              <a:solidFill>
                <a:schemeClr val="tx2"/>
              </a:solidFill>
              <a:effectLst/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40491" y="4707373"/>
            <a:ext cx="16001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Siège</a:t>
            </a:r>
            <a:r>
              <a:rPr lang="en-US" dirty="0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 social</a:t>
            </a:r>
            <a:endParaRPr lang="en-US" b="0" i="0" dirty="0">
              <a:solidFill>
                <a:schemeClr val="tx2"/>
              </a:solidFill>
              <a:effectLst/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707715" y="1063840"/>
            <a:ext cx="1779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International</a:t>
            </a:r>
            <a:endParaRPr lang="en-US" b="0" i="0" dirty="0">
              <a:solidFill>
                <a:schemeClr val="tx2"/>
              </a:solidFill>
              <a:effectLst/>
              <a:latin typeface="+mj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99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5" y="897140"/>
            <a:ext cx="5010907" cy="900438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Historique</a:t>
            </a:r>
            <a:r>
              <a:rPr lang="en-US" dirty="0"/>
              <a:t> du </a:t>
            </a:r>
            <a:r>
              <a:rPr lang="en-US" dirty="0" err="1"/>
              <a:t>groupe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5631" y="532400"/>
            <a:ext cx="2034531" cy="448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INTRODUCTION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99097" y="3548575"/>
            <a:ext cx="3002232" cy="1469679"/>
            <a:chOff x="599097" y="3433051"/>
            <a:chExt cx="3002232" cy="1469679"/>
          </a:xfrm>
        </p:grpSpPr>
        <p:sp>
          <p:nvSpPr>
            <p:cNvPr id="10" name="Rectangle 9"/>
            <p:cNvSpPr/>
            <p:nvPr/>
          </p:nvSpPr>
          <p:spPr>
            <a:xfrm>
              <a:off x="599097" y="4317955"/>
              <a:ext cx="3002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ut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perspiciatis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unde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omnis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natus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error sit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9097" y="3433051"/>
              <a:ext cx="1126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1998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99097" y="3816511"/>
              <a:ext cx="22473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Break the Market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232116" y="3549394"/>
            <a:ext cx="3026813" cy="1469679"/>
            <a:chOff x="4232116" y="3408470"/>
            <a:chExt cx="3026813" cy="1469679"/>
          </a:xfrm>
        </p:grpSpPr>
        <p:sp>
          <p:nvSpPr>
            <p:cNvPr id="13" name="Rectangle 12"/>
            <p:cNvSpPr/>
            <p:nvPr/>
          </p:nvSpPr>
          <p:spPr>
            <a:xfrm>
              <a:off x="4232116" y="4293374"/>
              <a:ext cx="302681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ut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perspiciatis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unde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omnis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natus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error sit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232116" y="3408470"/>
              <a:ext cx="1126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2010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232116" y="3791930"/>
              <a:ext cx="262588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Millenium Market 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37239" y="3537513"/>
            <a:ext cx="3119968" cy="1469679"/>
            <a:chOff x="4486117" y="3560870"/>
            <a:chExt cx="3119968" cy="1469679"/>
          </a:xfrm>
        </p:grpSpPr>
        <p:sp>
          <p:nvSpPr>
            <p:cNvPr id="16" name="Rectangle 15"/>
            <p:cNvSpPr/>
            <p:nvPr/>
          </p:nvSpPr>
          <p:spPr>
            <a:xfrm>
              <a:off x="4486117" y="4445774"/>
              <a:ext cx="311996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ut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perspiciatis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unde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omnis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natus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error sit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498816" y="3560870"/>
              <a:ext cx="1126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2020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498816" y="3944330"/>
              <a:ext cx="26652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200 Cities Grow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729637" y="5828462"/>
            <a:ext cx="744793" cy="5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303662" y="5777662"/>
            <a:ext cx="744793" cy="5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951430" y="5822318"/>
            <a:ext cx="744793" cy="5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5" r="7842"/>
          <a:stretch/>
        </p:blipFill>
        <p:spPr>
          <a:xfrm>
            <a:off x="622300" y="2171700"/>
            <a:ext cx="1828800" cy="12192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179539"/>
            <a:ext cx="1828800" cy="121495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324" y="2198092"/>
            <a:ext cx="1819276" cy="119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50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rsonnalisé 16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D642"/>
      </a:accent1>
      <a:accent2>
        <a:srgbClr val="454545"/>
      </a:accent2>
      <a:accent3>
        <a:srgbClr val="5F5F5F"/>
      </a:accent3>
      <a:accent4>
        <a:srgbClr val="848484"/>
      </a:accent4>
      <a:accent5>
        <a:srgbClr val="A0A0A0"/>
      </a:accent5>
      <a:accent6>
        <a:srgbClr val="E3E3E3"/>
      </a:accent6>
      <a:hlink>
        <a:srgbClr val="0563C1"/>
      </a:hlink>
      <a:folHlink>
        <a:srgbClr val="954F72"/>
      </a:folHlink>
    </a:clrScheme>
    <a:fontScheme name="Custom 35">
      <a:majorFont>
        <a:latin typeface="Montserrat Black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10737</TotalTime>
  <Words>1779</Words>
  <Application>Microsoft Macintosh PowerPoint</Application>
  <PresentationFormat>Grand écran</PresentationFormat>
  <Paragraphs>324</Paragraphs>
  <Slides>36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6" baseType="lpstr">
      <vt:lpstr>Arial</vt:lpstr>
      <vt:lpstr>Calibri</vt:lpstr>
      <vt:lpstr>Lato</vt:lpstr>
      <vt:lpstr>Lato Black</vt:lpstr>
      <vt:lpstr>Montserrat Black</vt:lpstr>
      <vt:lpstr>Open Sans</vt:lpstr>
      <vt:lpstr>Roboto light</vt:lpstr>
      <vt:lpstr>Segoe UI Black</vt:lpstr>
      <vt:lpstr>Wingdings</vt:lpstr>
      <vt:lpstr>Office Theme</vt:lpstr>
      <vt:lpstr>NIKE</vt:lpstr>
      <vt:lpstr>NIKE</vt:lpstr>
      <vt:lpstr>Quelques remerciements</vt:lpstr>
      <vt:lpstr>Sommaire</vt:lpstr>
      <vt:lpstr>Présentation PowerPoint</vt:lpstr>
      <vt:lpstr>Introduction</vt:lpstr>
      <vt:lpstr>Présentation</vt:lpstr>
      <vt:lpstr>Historique du groupe</vt:lpstr>
      <vt:lpstr>Historique du groupe</vt:lpstr>
      <vt:lpstr>L’organization du groupe</vt:lpstr>
      <vt:lpstr>Representatives</vt:lpstr>
      <vt:lpstr>Les 5 métiers</vt:lpstr>
      <vt:lpstr>Les produits</vt:lpstr>
      <vt:lpstr>Mon équipe</vt:lpstr>
      <vt:lpstr>Présentation PowerPoint</vt:lpstr>
      <vt:lpstr>Le marché de l’entreprise</vt:lpstr>
      <vt:lpstr>Les fournisseurs</vt:lpstr>
      <vt:lpstr>Le marché</vt:lpstr>
      <vt:lpstr>Le marché</vt:lpstr>
      <vt:lpstr>Le marché</vt:lpstr>
      <vt:lpstr>Les principaux concurrents</vt:lpstr>
      <vt:lpstr>Les substituts</vt:lpstr>
      <vt:lpstr>Les principaux concurrents</vt:lpstr>
      <vt:lpstr>Présentation PowerPoint</vt:lpstr>
      <vt:lpstr>Analyse SWOT</vt:lpstr>
      <vt:lpstr>What is a B2B Sales Process?</vt:lpstr>
      <vt:lpstr>Présentation PowerPoint</vt:lpstr>
      <vt:lpstr>Mes missions</vt:lpstr>
      <vt:lpstr>Mes missions</vt:lpstr>
      <vt:lpstr>Mon planning</vt:lpstr>
      <vt:lpstr>Mes résultats</vt:lpstr>
      <vt:lpstr>Example Sales Process Technology Company</vt:lpstr>
      <vt:lpstr>Why Should I Define The Sales Process? </vt:lpstr>
      <vt:lpstr>Success Factors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Design a Sales Process  for B2B Sales</dc:title>
  <dc:creator>qeis</dc:creator>
  <cp:lastModifiedBy>Utilisateur Microsoft Office</cp:lastModifiedBy>
  <cp:revision>746</cp:revision>
  <dcterms:created xsi:type="dcterms:W3CDTF">2018-07-05T04:48:45Z</dcterms:created>
  <dcterms:modified xsi:type="dcterms:W3CDTF">2019-04-20T20:33:11Z</dcterms:modified>
</cp:coreProperties>
</file>